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7"/>
  </p:notesMasterIdLst>
  <p:sldIdLst>
    <p:sldId id="970" r:id="rId6"/>
    <p:sldId id="917" r:id="rId7"/>
    <p:sldId id="971" r:id="rId8"/>
    <p:sldId id="972" r:id="rId9"/>
    <p:sldId id="942" r:id="rId10"/>
    <p:sldId id="974" r:id="rId11"/>
    <p:sldId id="975" r:id="rId12"/>
    <p:sldId id="976" r:id="rId13"/>
    <p:sldId id="977" r:id="rId14"/>
    <p:sldId id="978" r:id="rId15"/>
    <p:sldId id="979" r:id="rId16"/>
  </p:sldIdLst>
  <p:sldSz cx="7810500" cy="3876675"/>
  <p:notesSz cx="7099300" cy="10234613"/>
  <p:defaultTextStyle>
    <a:defPPr>
      <a:defRPr lang="en-US"/>
    </a:defPPr>
    <a:lvl1pPr marL="0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1pPr>
    <a:lvl2pPr marL="333757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2pPr>
    <a:lvl3pPr marL="667515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3pPr>
    <a:lvl4pPr marL="1001272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4pPr>
    <a:lvl5pPr marL="1335032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5pPr>
    <a:lvl6pPr marL="1668790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6pPr>
    <a:lvl7pPr marL="2002547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7pPr>
    <a:lvl8pPr marL="2336302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8pPr>
    <a:lvl9pPr marL="2670060" algn="l" defTabSz="667515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22" userDrawn="1">
          <p15:clr>
            <a:srgbClr val="A4A3A4"/>
          </p15:clr>
        </p15:guide>
        <p15:guide id="2" pos="24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nan Malik" initials="AM" lastIdx="1" clrIdx="0">
    <p:extLst>
      <p:ext uri="{19B8F6BF-5375-455C-9EA6-DF929625EA0E}">
        <p15:presenceInfo xmlns:p15="http://schemas.microsoft.com/office/powerpoint/2012/main" userId="2bc031873c98f3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249"/>
    <a:srgbClr val="8B96A0"/>
    <a:srgbClr val="595959"/>
    <a:srgbClr val="75E0DB"/>
    <a:srgbClr val="02A09C"/>
    <a:srgbClr val="73A5CF"/>
    <a:srgbClr val="BECECD"/>
    <a:srgbClr val="72C7E7"/>
    <a:srgbClr val="CBDB2A"/>
    <a:srgbClr val="444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12" d="100"/>
          <a:sy n="112" d="100"/>
        </p:scale>
        <p:origin x="416" y="64"/>
      </p:cViewPr>
      <p:guideLst>
        <p:guide orient="horz" pos="1222"/>
        <p:guide pos="24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BA5BBE4-AEA3-489A-A28E-0C2FAF2506E3}" type="datetimeFigureOut">
              <a:rPr lang="en-US" smtClean="0"/>
              <a:pPr/>
              <a:t>8/31/2024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14325" y="768350"/>
            <a:ext cx="77279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0F4A2C8-6C88-4E71-83EE-698B9D4FE22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73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1pPr>
    <a:lvl2pPr marL="333757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2pPr>
    <a:lvl3pPr marL="667515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3pPr>
    <a:lvl4pPr marL="1001272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4pPr>
    <a:lvl5pPr marL="1335032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5pPr>
    <a:lvl6pPr marL="1668790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6pPr>
    <a:lvl7pPr marL="2002547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7pPr>
    <a:lvl8pPr marL="2336302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8pPr>
    <a:lvl9pPr marL="2670060" algn="l" defTabSz="667515" rtl="0" eaLnBrk="1" latinLnBrk="0" hangingPunct="1">
      <a:defRPr sz="87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469" y="927504"/>
            <a:ext cx="4564100" cy="1414655"/>
          </a:xfrm>
        </p:spPr>
        <p:txBody>
          <a:bodyPr>
            <a:noAutofit/>
          </a:bodyPr>
          <a:lstStyle>
            <a:lvl1pPr>
              <a:defRPr sz="2148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476" y="2506135"/>
            <a:ext cx="4563711" cy="60329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 sz="791" b="0">
                <a:solidFill>
                  <a:srgbClr val="575757"/>
                </a:solidFill>
              </a:defRPr>
            </a:lvl1pPr>
            <a:lvl2pPr marL="25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7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5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3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9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5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6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9" name="Picture 8" descr="DEL_PRI_RGB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1420" y="225873"/>
            <a:ext cx="1469850" cy="1823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Slid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3" y="180366"/>
            <a:ext cx="5846851" cy="3385131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chemeClr val="bg1"/>
                </a:solidFill>
              </a:defRPr>
            </a:lvl1pPr>
            <a:lvl2pPr marL="0" indent="0">
              <a:buNone/>
              <a:tabLst/>
              <a:defRPr sz="1696" b="0">
                <a:solidFill>
                  <a:schemeClr val="bg1"/>
                </a:solidFill>
              </a:defRPr>
            </a:lvl2pPr>
            <a:lvl3pPr marL="155288" indent="-155288">
              <a:buFont typeface="Arial" pitchFamily="34" charset="0"/>
              <a:buChar char="•"/>
              <a:defRPr sz="1696" b="0">
                <a:solidFill>
                  <a:schemeClr val="bg1"/>
                </a:solidFill>
              </a:defRPr>
            </a:lvl3pPr>
            <a:lvl4pPr>
              <a:defRPr sz="1696" b="0">
                <a:solidFill>
                  <a:schemeClr val="bg1"/>
                </a:solidFill>
              </a:defRPr>
            </a:lvl4pPr>
            <a:lvl5pPr>
              <a:defRPr sz="1696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3" y="180366"/>
            <a:ext cx="5846851" cy="3385131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chemeClr val="bg1"/>
                </a:solidFill>
              </a:defRPr>
            </a:lvl1pPr>
            <a:lvl2pPr marL="0" indent="0">
              <a:buNone/>
              <a:tabLst/>
              <a:defRPr sz="1696" b="0">
                <a:solidFill>
                  <a:schemeClr val="bg1"/>
                </a:solidFill>
              </a:defRPr>
            </a:lvl2pPr>
            <a:lvl3pPr marL="155288" indent="-155288">
              <a:buFont typeface="Arial" pitchFamily="34" charset="0"/>
              <a:buChar char="•"/>
              <a:defRPr sz="1696" b="0">
                <a:solidFill>
                  <a:schemeClr val="bg1"/>
                </a:solidFill>
              </a:defRPr>
            </a:lvl3pPr>
            <a:lvl4pPr>
              <a:defRPr sz="1696" b="0">
                <a:solidFill>
                  <a:schemeClr val="bg1"/>
                </a:solidFill>
              </a:defRPr>
            </a:lvl4pPr>
            <a:lvl5pPr>
              <a:defRPr sz="1696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3" y="180366"/>
            <a:ext cx="5846851" cy="3385131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chemeClr val="bg1"/>
                </a:solidFill>
              </a:defRPr>
            </a:lvl1pPr>
            <a:lvl2pPr marL="0" indent="0">
              <a:buNone/>
              <a:tabLst/>
              <a:defRPr sz="1696" b="0">
                <a:solidFill>
                  <a:schemeClr val="bg1"/>
                </a:solidFill>
              </a:defRPr>
            </a:lvl2pPr>
            <a:lvl3pPr marL="155288" indent="-155288">
              <a:buFont typeface="Arial" pitchFamily="34" charset="0"/>
              <a:buChar char="•"/>
              <a:defRPr sz="1696" b="0">
                <a:solidFill>
                  <a:schemeClr val="bg1"/>
                </a:solidFill>
              </a:defRPr>
            </a:lvl3pPr>
            <a:lvl4pPr>
              <a:defRPr sz="1696" b="0">
                <a:solidFill>
                  <a:schemeClr val="bg1"/>
                </a:solidFill>
              </a:defRPr>
            </a:lvl4pPr>
            <a:lvl5pPr>
              <a:defRPr sz="1696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3" y="917113"/>
            <a:ext cx="7164750" cy="2564385"/>
          </a:xfrm>
        </p:spPr>
        <p:txBody>
          <a:bodyPr>
            <a:normAutofit/>
          </a:bodyPr>
          <a:lstStyle>
            <a:lvl1pPr marL="0" indent="0">
              <a:spcBef>
                <a:spcPts val="1019"/>
              </a:spcBef>
              <a:spcAft>
                <a:spcPts val="0"/>
              </a:spcAft>
              <a:buNone/>
              <a:defRPr sz="1132" b="0">
                <a:solidFill>
                  <a:schemeClr val="bg1"/>
                </a:solidFill>
              </a:defRPr>
            </a:lvl1pPr>
            <a:lvl2pPr marL="151699" indent="-151699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tabLst/>
              <a:defRPr sz="1132" b="0">
                <a:solidFill>
                  <a:schemeClr val="bg1"/>
                </a:solidFill>
              </a:defRPr>
            </a:lvl2pPr>
            <a:lvl3pPr marL="155288" indent="-155288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bg1"/>
                </a:solidFill>
              </a:defRPr>
            </a:lvl3pPr>
            <a:lvl4pPr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bg1"/>
                </a:solidFill>
              </a:defRPr>
            </a:lvl4pPr>
            <a:lvl5pPr marL="249540" indent="-99637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16143" y="101509"/>
            <a:ext cx="7164750" cy="8147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2544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3"/>
            <a:ext cx="6285029" cy="387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3" y="917113"/>
            <a:ext cx="7164750" cy="2564385"/>
          </a:xfrm>
        </p:spPr>
        <p:txBody>
          <a:bodyPr>
            <a:normAutofit/>
          </a:bodyPr>
          <a:lstStyle>
            <a:lvl1pPr marL="0" indent="0">
              <a:spcBef>
                <a:spcPts val="1019"/>
              </a:spcBef>
              <a:spcAft>
                <a:spcPts val="0"/>
              </a:spcAft>
              <a:buNone/>
              <a:defRPr sz="1132" b="0">
                <a:solidFill>
                  <a:schemeClr val="tx2"/>
                </a:solidFill>
              </a:defRPr>
            </a:lvl1pPr>
            <a:lvl2pPr marL="151699" indent="-151699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tabLst/>
              <a:defRPr sz="1132" b="0">
                <a:solidFill>
                  <a:schemeClr val="tx2"/>
                </a:solidFill>
              </a:defRPr>
            </a:lvl2pPr>
            <a:lvl3pPr marL="155288" indent="-155288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tx2"/>
                </a:solidFill>
              </a:defRPr>
            </a:lvl3pPr>
            <a:lvl4pPr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tx2"/>
                </a:solidFill>
              </a:defRPr>
            </a:lvl4pPr>
            <a:lvl5pPr marL="249540" indent="-99637">
              <a:spcBef>
                <a:spcPts val="339"/>
              </a:spcBef>
              <a:spcAft>
                <a:spcPts val="0"/>
              </a:spcAft>
              <a:buFont typeface="Arial" pitchFamily="34" charset="0"/>
              <a:buChar char="•"/>
              <a:defRPr sz="1132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16143" y="101509"/>
            <a:ext cx="7164750" cy="8147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2544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21" y="829178"/>
            <a:ext cx="7188080" cy="2401396"/>
          </a:xfrm>
        </p:spPr>
        <p:txBody>
          <a:bodyPr anchor="t">
            <a:noAutofit/>
          </a:bodyPr>
          <a:lstStyle>
            <a:lvl1pPr algn="l">
              <a:defRPr sz="3392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21" y="829178"/>
            <a:ext cx="7188080" cy="2401396"/>
          </a:xfrm>
        </p:spPr>
        <p:txBody>
          <a:bodyPr anchor="t">
            <a:noAutofit/>
          </a:bodyPr>
          <a:lstStyle>
            <a:lvl1pPr algn="l">
              <a:defRPr sz="3392" b="0" cap="none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21" y="829178"/>
            <a:ext cx="7188080" cy="2401396"/>
          </a:xfrm>
        </p:spPr>
        <p:txBody>
          <a:bodyPr anchor="t">
            <a:noAutofit/>
          </a:bodyPr>
          <a:lstStyle>
            <a:lvl1pPr algn="l">
              <a:defRPr sz="3392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21" y="829178"/>
            <a:ext cx="7188080" cy="2401396"/>
          </a:xfrm>
        </p:spPr>
        <p:txBody>
          <a:bodyPr anchor="t">
            <a:noAutofit/>
          </a:bodyPr>
          <a:lstStyle>
            <a:lvl1pPr algn="l">
              <a:defRPr sz="3392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59" y="869559"/>
            <a:ext cx="7188080" cy="2401396"/>
          </a:xfrm>
        </p:spPr>
        <p:txBody>
          <a:bodyPr anchor="t">
            <a:noAutofit/>
          </a:bodyPr>
          <a:lstStyle>
            <a:lvl1pPr algn="l">
              <a:defRPr sz="2714" b="0"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" y="3"/>
            <a:ext cx="2644500" cy="387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844" y="952815"/>
            <a:ext cx="2367750" cy="15104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44" y="2463311"/>
            <a:ext cx="2367750" cy="592725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791" b="0">
                <a:solidFill>
                  <a:srgbClr val="575757"/>
                </a:solidFill>
              </a:defRPr>
            </a:lvl1pPr>
            <a:lvl2pPr marL="25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7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5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3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9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5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6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8" name="Picture 7" descr="DEL_PRI_RGB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1420" y="225873"/>
            <a:ext cx="1469850" cy="1823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" y="3"/>
            <a:ext cx="2644500" cy="387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55" y="944940"/>
            <a:ext cx="2371598" cy="2401396"/>
          </a:xfrm>
        </p:spPr>
        <p:txBody>
          <a:bodyPr anchor="t">
            <a:noAutofit/>
          </a:bodyPr>
          <a:lstStyle>
            <a:lvl1pPr algn="l">
              <a:defRPr sz="2037" b="0"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 descr="DEL_PRI_RGB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1564" y="2172983"/>
            <a:ext cx="1469850" cy="18232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90531" y="3605311"/>
            <a:ext cx="1796416" cy="19383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2448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95220" y="0"/>
            <a:ext cx="4647370" cy="1776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1160" y="618032"/>
            <a:ext cx="4167356" cy="87610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1160" y="1508237"/>
            <a:ext cx="4167356" cy="21943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905" b="0">
                <a:solidFill>
                  <a:srgbClr val="575757"/>
                </a:solidFill>
              </a:defRPr>
            </a:lvl1pPr>
            <a:lvl2pPr marL="25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7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5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3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9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51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6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7" descr="DEL_PRI_RGB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95163" y="160836"/>
            <a:ext cx="1469850" cy="182320"/>
          </a:xfrm>
          <a:prstGeom prst="rect">
            <a:avLst/>
          </a:prstGeom>
        </p:spPr>
      </p:pic>
      <p:sp>
        <p:nvSpPr>
          <p:cNvPr id="14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16143" y="432538"/>
            <a:ext cx="7164750" cy="547913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16143" y="167147"/>
            <a:ext cx="7164750" cy="2653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316730" y="1023606"/>
            <a:ext cx="7164750" cy="256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fac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16143" y="167142"/>
            <a:ext cx="7164750" cy="559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316730" y="767198"/>
            <a:ext cx="7164750" cy="2826817"/>
          </a:xfrm>
        </p:spPr>
        <p:txBody>
          <a:bodyPr/>
          <a:lstStyle>
            <a:lvl1pPr marL="0" indent="0" algn="l">
              <a:buNone/>
              <a:defRPr/>
            </a:lvl1pPr>
            <a:lvl2pPr marL="153494" indent="-153494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16143" y="167147"/>
            <a:ext cx="7164750" cy="2653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16143" y="432538"/>
            <a:ext cx="7164750" cy="547913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316730" y="1023606"/>
            <a:ext cx="3536250" cy="256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5"/>
          </p:nvPr>
        </p:nvSpPr>
        <p:spPr>
          <a:xfrm>
            <a:off x="3966273" y="1023606"/>
            <a:ext cx="3536250" cy="2564099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/>
            </a:lvl1pPr>
            <a:lvl2pPr marL="153494" indent="-153494">
              <a:buFont typeface="Arial" pitchFamily="34" charset="0"/>
              <a:buChar char="•"/>
              <a:tabLst/>
              <a:defRPr/>
            </a:lvl2pPr>
            <a:lvl3pPr marL="155288" indent="-155288">
              <a:buFont typeface="Arial" pitchFamily="34" charset="0"/>
              <a:buChar char="•"/>
              <a:defRPr i="1"/>
            </a:lvl3pPr>
            <a:lvl4pPr marL="302500" indent="-149005">
              <a:buFont typeface="Arial" pitchFamily="34" charset="0"/>
              <a:buChar char="−"/>
              <a:defRPr i="0"/>
            </a:lvl4pPr>
            <a:lvl5pPr marL="455992" indent="-153494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16143" y="167147"/>
            <a:ext cx="7164750" cy="2653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16143" y="432538"/>
            <a:ext cx="7164750" cy="547913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for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" y="3"/>
            <a:ext cx="3905250" cy="387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145" y="1022646"/>
            <a:ext cx="3467070" cy="2564385"/>
          </a:xfrm>
        </p:spPr>
        <p:txBody>
          <a:bodyPr/>
          <a:lstStyle>
            <a:lvl1pPr marL="0" indent="0">
              <a:buNone/>
              <a:defRPr b="0"/>
            </a:lvl1pPr>
            <a:lvl2pPr marL="150799" indent="-150799">
              <a:buFont typeface="Arial" pitchFamily="34" charset="0"/>
              <a:buChar char="•"/>
              <a:tabLst/>
              <a:defRPr/>
            </a:lvl2pPr>
            <a:lvl3pPr marL="253129" indent="-102328">
              <a:buFont typeface="Calibri" pitchFamily="34" charset="0"/>
              <a:buChar char="–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16145" y="167147"/>
            <a:ext cx="3467070" cy="2653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16145" y="432538"/>
            <a:ext cx="3467070" cy="547913"/>
          </a:xfrm>
        </p:spPr>
        <p:txBody>
          <a:bodyPr>
            <a:normAutofit/>
          </a:bodyPr>
          <a:lstStyle>
            <a:lvl1pPr marL="0" indent="0">
              <a:buNone/>
              <a:defRPr sz="1696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and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33549" y="363429"/>
            <a:ext cx="4218900" cy="2988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071" y="974546"/>
            <a:ext cx="3945956" cy="2417556"/>
          </a:xfrm>
        </p:spPr>
        <p:txBody>
          <a:bodyPr/>
          <a:lstStyle>
            <a:lvl1pPr marL="0" indent="0">
              <a:buNone/>
              <a:defRPr b="0"/>
            </a:lvl1pPr>
            <a:lvl2pPr marL="150799" indent="-150799">
              <a:buFont typeface="Arial" pitchFamily="34" charset="0"/>
              <a:buChar char="•"/>
              <a:tabLst/>
              <a:defRPr/>
            </a:lvl2pPr>
            <a:lvl3pPr marL="253129" indent="-102328">
              <a:buFont typeface="Calibri" pitchFamily="34" charset="0"/>
              <a:buChar char="–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410845" y="172528"/>
            <a:ext cx="4141220" cy="196285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>
              <a:defRPr sz="791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064" y="408390"/>
            <a:ext cx="3946178" cy="57206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696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chemeClr val="bg1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33552" y="172286"/>
            <a:ext cx="4218513" cy="1933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6143" y="167143"/>
            <a:ext cx="7164750" cy="8570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143" y="1022646"/>
            <a:ext cx="7164750" cy="25643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41" y="3622207"/>
            <a:ext cx="6457048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452" b="0">
                <a:solidFill>
                  <a:srgbClr val="8C8C8C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09416" y="3622207"/>
            <a:ext cx="676576" cy="14245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452" b="0">
                <a:solidFill>
                  <a:srgbClr val="8C8C8C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77" r:id="rId3"/>
    <p:sldLayoutId id="2147483650" r:id="rId4"/>
    <p:sldLayoutId id="2147483678" r:id="rId5"/>
    <p:sldLayoutId id="2147483674" r:id="rId6"/>
    <p:sldLayoutId id="2147483660" r:id="rId7"/>
    <p:sldLayoutId id="2147483672" r:id="rId8"/>
    <p:sldLayoutId id="2147483673" r:id="rId9"/>
    <p:sldLayoutId id="2147483671" r:id="rId10"/>
    <p:sldLayoutId id="2147483675" r:id="rId11"/>
    <p:sldLayoutId id="2147483676" r:id="rId12"/>
    <p:sldLayoutId id="2147483663" r:id="rId13"/>
    <p:sldLayoutId id="2147483665" r:id="rId14"/>
    <p:sldLayoutId id="2147483651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52" r:id="rId21"/>
    <p:sldLayoutId id="2147483679" r:id="rId22"/>
  </p:sldLayoutIdLst>
  <p:transition>
    <p:fade/>
  </p:transition>
  <p:hf sldNum="0" hdr="0" ftr="0" dt="0"/>
  <p:txStyles>
    <p:titleStyle>
      <a:lvl1pPr algn="l" defTabSz="517031" rtl="0" eaLnBrk="1" latinLnBrk="0" hangingPunct="1">
        <a:spcBef>
          <a:spcPct val="0"/>
        </a:spcBef>
        <a:buNone/>
        <a:defRPr sz="1696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55288" indent="-155288" algn="l" defTabSz="517031" rtl="0" eaLnBrk="1" latinLnBrk="0" hangingPunct="1">
        <a:spcBef>
          <a:spcPts val="680"/>
        </a:spcBef>
        <a:buFont typeface="Arial" pitchFamily="34" charset="0"/>
        <a:buChar char="•"/>
        <a:defRPr sz="1019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249540" indent="-94250" algn="l" defTabSz="517031" rtl="0" eaLnBrk="1" latinLnBrk="0" hangingPunct="1">
        <a:spcBef>
          <a:spcPts val="680"/>
        </a:spcBef>
        <a:buFont typeface="Arial" pitchFamily="34" charset="0"/>
        <a:buChar char="−"/>
        <a:defRPr sz="1019" kern="1200">
          <a:solidFill>
            <a:schemeClr val="tx2"/>
          </a:solidFill>
          <a:latin typeface="+mn-lt"/>
          <a:ea typeface="+mn-ea"/>
          <a:cs typeface="+mn-cs"/>
        </a:defRPr>
      </a:lvl2pPr>
      <a:lvl3pPr marL="249540" indent="-94250" algn="l" defTabSz="517031" rtl="0" eaLnBrk="1" latinLnBrk="0" hangingPunct="1">
        <a:spcBef>
          <a:spcPts val="680"/>
        </a:spcBef>
        <a:buFont typeface="Arial" pitchFamily="34" charset="0"/>
        <a:buChar char="−"/>
        <a:defRPr sz="1019" kern="1200">
          <a:solidFill>
            <a:schemeClr val="tx2"/>
          </a:solidFill>
          <a:latin typeface="+mn-lt"/>
          <a:ea typeface="+mn-ea"/>
          <a:cs typeface="+mn-cs"/>
        </a:defRPr>
      </a:lvl3pPr>
      <a:lvl4pPr marL="253129" indent="-102328" algn="l" defTabSz="517031" rtl="0" eaLnBrk="1" latinLnBrk="0" hangingPunct="1">
        <a:spcBef>
          <a:spcPts val="680"/>
        </a:spcBef>
        <a:buFont typeface="Arial" pitchFamily="34" charset="0"/>
        <a:buChar char="−"/>
        <a:defRPr sz="1019" kern="1200">
          <a:solidFill>
            <a:schemeClr val="tx2"/>
          </a:solidFill>
          <a:latin typeface="+mn-lt"/>
          <a:ea typeface="+mn-ea"/>
          <a:cs typeface="+mn-cs"/>
        </a:defRPr>
      </a:lvl4pPr>
      <a:lvl5pPr marL="249540" indent="-94250" algn="l" defTabSz="517031" rtl="0" eaLnBrk="1" latinLnBrk="0" hangingPunct="1">
        <a:spcBef>
          <a:spcPts val="680"/>
        </a:spcBef>
        <a:buFont typeface="Arial" pitchFamily="34" charset="0"/>
        <a:buChar char="−"/>
        <a:defRPr sz="1019" kern="1200">
          <a:solidFill>
            <a:schemeClr val="tx2"/>
          </a:solidFill>
          <a:latin typeface="+mn-lt"/>
          <a:ea typeface="+mn-ea"/>
          <a:cs typeface="+mn-cs"/>
        </a:defRPr>
      </a:lvl5pPr>
      <a:lvl6pPr marL="1421832" indent="-129258" algn="l" defTabSz="517031" rtl="0" eaLnBrk="1" latinLnBrk="0" hangingPunct="1">
        <a:spcBef>
          <a:spcPct val="20000"/>
        </a:spcBef>
        <a:buFont typeface="Arial" pitchFamily="34" charset="0"/>
        <a:buChar char="•"/>
        <a:defRPr sz="1132" kern="1200">
          <a:solidFill>
            <a:schemeClr val="tx1"/>
          </a:solidFill>
          <a:latin typeface="+mn-lt"/>
          <a:ea typeface="+mn-ea"/>
          <a:cs typeface="+mn-cs"/>
        </a:defRPr>
      </a:lvl6pPr>
      <a:lvl7pPr marL="1680349" indent="-129258" algn="l" defTabSz="517031" rtl="0" eaLnBrk="1" latinLnBrk="0" hangingPunct="1">
        <a:spcBef>
          <a:spcPct val="20000"/>
        </a:spcBef>
        <a:buFont typeface="Arial" pitchFamily="34" charset="0"/>
        <a:buChar char="•"/>
        <a:defRPr sz="1132" kern="1200">
          <a:solidFill>
            <a:schemeClr val="tx1"/>
          </a:solidFill>
          <a:latin typeface="+mn-lt"/>
          <a:ea typeface="+mn-ea"/>
          <a:cs typeface="+mn-cs"/>
        </a:defRPr>
      </a:lvl7pPr>
      <a:lvl8pPr marL="1938863" indent="-129258" algn="l" defTabSz="517031" rtl="0" eaLnBrk="1" latinLnBrk="0" hangingPunct="1">
        <a:spcBef>
          <a:spcPct val="20000"/>
        </a:spcBef>
        <a:buFont typeface="Arial" pitchFamily="34" charset="0"/>
        <a:buChar char="•"/>
        <a:defRPr sz="1132" kern="1200">
          <a:solidFill>
            <a:schemeClr val="tx1"/>
          </a:solidFill>
          <a:latin typeface="+mn-lt"/>
          <a:ea typeface="+mn-ea"/>
          <a:cs typeface="+mn-cs"/>
        </a:defRPr>
      </a:lvl8pPr>
      <a:lvl9pPr marL="2197378" indent="-129258" algn="l" defTabSz="517031" rtl="0" eaLnBrk="1" latinLnBrk="0" hangingPunct="1">
        <a:spcBef>
          <a:spcPct val="20000"/>
        </a:spcBef>
        <a:buFont typeface="Arial" pitchFamily="34" charset="0"/>
        <a:buChar char="•"/>
        <a:defRPr sz="11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1pPr>
      <a:lvl2pPr marL="258514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2pPr>
      <a:lvl3pPr marL="517031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3pPr>
      <a:lvl4pPr marL="775545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4pPr>
      <a:lvl5pPr marL="1034061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5pPr>
      <a:lvl6pPr marL="1292576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6pPr>
      <a:lvl7pPr marL="1551091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7pPr>
      <a:lvl8pPr marL="1809607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8pPr>
      <a:lvl9pPr marL="2068122" algn="l" defTabSz="517031" rtl="0" eaLnBrk="1" latinLnBrk="0" hangingPunct="1">
        <a:defRPr sz="10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F43EE45-7A7D-4963-B2A5-855D692C047B}"/>
              </a:ext>
            </a:extLst>
          </p:cNvPr>
          <p:cNvSpPr/>
          <p:nvPr/>
        </p:nvSpPr>
        <p:spPr>
          <a:xfrm>
            <a:off x="2968137" y="682892"/>
            <a:ext cx="875552" cy="344480"/>
          </a:xfrm>
          <a:custGeom>
            <a:avLst/>
            <a:gdLst>
              <a:gd name="connsiteX0" fmla="*/ 609642 w 609874"/>
              <a:gd name="connsiteY0" fmla="*/ 150496 h 239950"/>
              <a:gd name="connsiteX1" fmla="*/ 584647 w 609874"/>
              <a:gd name="connsiteY1" fmla="*/ 149447 h 239950"/>
              <a:gd name="connsiteX2" fmla="*/ 584647 w 609874"/>
              <a:gd name="connsiteY2" fmla="*/ 215283 h 239950"/>
              <a:gd name="connsiteX3" fmla="*/ 561201 w 609874"/>
              <a:gd name="connsiteY3" fmla="*/ 215283 h 239950"/>
              <a:gd name="connsiteX4" fmla="*/ 566550 w 609874"/>
              <a:gd name="connsiteY4" fmla="*/ 166693 h 239950"/>
              <a:gd name="connsiteX5" fmla="*/ 576898 w 609874"/>
              <a:gd name="connsiteY5" fmla="*/ 150646 h 239950"/>
              <a:gd name="connsiteX6" fmla="*/ 576898 w 609874"/>
              <a:gd name="connsiteY6" fmla="*/ 146597 h 239950"/>
              <a:gd name="connsiteX7" fmla="*/ 570999 w 609874"/>
              <a:gd name="connsiteY7" fmla="*/ 140748 h 239950"/>
              <a:gd name="connsiteX8" fmla="*/ 566000 w 609874"/>
              <a:gd name="connsiteY8" fmla="*/ 141248 h 239950"/>
              <a:gd name="connsiteX9" fmla="*/ 545405 w 609874"/>
              <a:gd name="connsiteY9" fmla="*/ 141248 h 239950"/>
              <a:gd name="connsiteX10" fmla="*/ 545405 w 609874"/>
              <a:gd name="connsiteY10" fmla="*/ 139249 h 239950"/>
              <a:gd name="connsiteX11" fmla="*/ 545005 w 609874"/>
              <a:gd name="connsiteY11" fmla="*/ 92508 h 239950"/>
              <a:gd name="connsiteX12" fmla="*/ 556702 w 609874"/>
              <a:gd name="connsiteY12" fmla="*/ 91109 h 239950"/>
              <a:gd name="connsiteX13" fmla="*/ 568900 w 609874"/>
              <a:gd name="connsiteY13" fmla="*/ 80161 h 239950"/>
              <a:gd name="connsiteX14" fmla="*/ 567100 w 609874"/>
              <a:gd name="connsiteY14" fmla="*/ 48617 h 239950"/>
              <a:gd name="connsiteX15" fmla="*/ 556152 w 609874"/>
              <a:gd name="connsiteY15" fmla="*/ 37370 h 239950"/>
              <a:gd name="connsiteX16" fmla="*/ 549804 w 609874"/>
              <a:gd name="connsiteY16" fmla="*/ 52017 h 239950"/>
              <a:gd name="connsiteX17" fmla="*/ 550304 w 609874"/>
              <a:gd name="connsiteY17" fmla="*/ 64614 h 239950"/>
              <a:gd name="connsiteX18" fmla="*/ 543905 w 609874"/>
              <a:gd name="connsiteY18" fmla="*/ 70163 h 239950"/>
              <a:gd name="connsiteX19" fmla="*/ 541805 w 609874"/>
              <a:gd name="connsiteY19" fmla="*/ 58715 h 239950"/>
              <a:gd name="connsiteX20" fmla="*/ 533257 w 609874"/>
              <a:gd name="connsiteY20" fmla="*/ 47918 h 239950"/>
              <a:gd name="connsiteX21" fmla="*/ 524059 w 609874"/>
              <a:gd name="connsiteY21" fmla="*/ 58565 h 239950"/>
              <a:gd name="connsiteX22" fmla="*/ 520310 w 609874"/>
              <a:gd name="connsiteY22" fmla="*/ 89709 h 239950"/>
              <a:gd name="connsiteX23" fmla="*/ 507013 w 609874"/>
              <a:gd name="connsiteY23" fmla="*/ 78211 h 239950"/>
              <a:gd name="connsiteX24" fmla="*/ 504713 w 609874"/>
              <a:gd name="connsiteY24" fmla="*/ 66514 h 239950"/>
              <a:gd name="connsiteX25" fmla="*/ 495315 w 609874"/>
              <a:gd name="connsiteY25" fmla="*/ 60165 h 239950"/>
              <a:gd name="connsiteX26" fmla="*/ 489066 w 609874"/>
              <a:gd name="connsiteY26" fmla="*/ 68663 h 239950"/>
              <a:gd name="connsiteX27" fmla="*/ 489066 w 609874"/>
              <a:gd name="connsiteY27" fmla="*/ 78911 h 239950"/>
              <a:gd name="connsiteX28" fmla="*/ 489316 w 609874"/>
              <a:gd name="connsiteY28" fmla="*/ 86510 h 239950"/>
              <a:gd name="connsiteX29" fmla="*/ 366641 w 609874"/>
              <a:gd name="connsiteY29" fmla="*/ 86510 h 239950"/>
              <a:gd name="connsiteX30" fmla="*/ 359193 w 609874"/>
              <a:gd name="connsiteY30" fmla="*/ 94308 h 239950"/>
              <a:gd name="connsiteX31" fmla="*/ 360393 w 609874"/>
              <a:gd name="connsiteY31" fmla="*/ 123002 h 239950"/>
              <a:gd name="connsiteX32" fmla="*/ 337847 w 609874"/>
              <a:gd name="connsiteY32" fmla="*/ 123552 h 239950"/>
              <a:gd name="connsiteX33" fmla="*/ 335248 w 609874"/>
              <a:gd name="connsiteY33" fmla="*/ 94758 h 239950"/>
              <a:gd name="connsiteX34" fmla="*/ 329699 w 609874"/>
              <a:gd name="connsiteY34" fmla="*/ 90259 h 239950"/>
              <a:gd name="connsiteX35" fmla="*/ 247716 w 609874"/>
              <a:gd name="connsiteY35" fmla="*/ 95908 h 239950"/>
              <a:gd name="connsiteX36" fmla="*/ 224371 w 609874"/>
              <a:gd name="connsiteY36" fmla="*/ 98907 h 239950"/>
              <a:gd name="connsiteX37" fmla="*/ 220322 w 609874"/>
              <a:gd name="connsiteY37" fmla="*/ 103906 h 239950"/>
              <a:gd name="connsiteX38" fmla="*/ 221021 w 609874"/>
              <a:gd name="connsiteY38" fmla="*/ 130301 h 239950"/>
              <a:gd name="connsiteX39" fmla="*/ 221871 w 609874"/>
              <a:gd name="connsiteY39" fmla="*/ 183240 h 239950"/>
              <a:gd name="connsiteX40" fmla="*/ 221871 w 609874"/>
              <a:gd name="connsiteY40" fmla="*/ 215333 h 239950"/>
              <a:gd name="connsiteX41" fmla="*/ 200176 w 609874"/>
              <a:gd name="connsiteY41" fmla="*/ 215333 h 239950"/>
              <a:gd name="connsiteX42" fmla="*/ 200176 w 609874"/>
              <a:gd name="connsiteY42" fmla="*/ 201286 h 239950"/>
              <a:gd name="connsiteX43" fmla="*/ 201075 w 609874"/>
              <a:gd name="connsiteY43" fmla="*/ 85010 h 239950"/>
              <a:gd name="connsiteX44" fmla="*/ 201075 w 609874"/>
              <a:gd name="connsiteY44" fmla="*/ 65014 h 239950"/>
              <a:gd name="connsiteX45" fmla="*/ 184829 w 609874"/>
              <a:gd name="connsiteY45" fmla="*/ 51767 h 239950"/>
              <a:gd name="connsiteX46" fmla="*/ 159834 w 609874"/>
              <a:gd name="connsiteY46" fmla="*/ 53416 h 239950"/>
              <a:gd name="connsiteX47" fmla="*/ 154235 w 609874"/>
              <a:gd name="connsiteY47" fmla="*/ 37520 h 239950"/>
              <a:gd name="connsiteX48" fmla="*/ 135889 w 609874"/>
              <a:gd name="connsiteY48" fmla="*/ 38619 h 239950"/>
              <a:gd name="connsiteX49" fmla="*/ 135889 w 609874"/>
              <a:gd name="connsiteY49" fmla="*/ 18024 h 239950"/>
              <a:gd name="connsiteX50" fmla="*/ 132290 w 609874"/>
              <a:gd name="connsiteY50" fmla="*/ 12275 h 239950"/>
              <a:gd name="connsiteX51" fmla="*/ 104095 w 609874"/>
              <a:gd name="connsiteY51" fmla="*/ 12575 h 239950"/>
              <a:gd name="connsiteX52" fmla="*/ 86399 w 609874"/>
              <a:gd name="connsiteY52" fmla="*/ 12975 h 239950"/>
              <a:gd name="connsiteX53" fmla="*/ 84250 w 609874"/>
              <a:gd name="connsiteY53" fmla="*/ 777 h 239950"/>
              <a:gd name="connsiteX54" fmla="*/ 41958 w 609874"/>
              <a:gd name="connsiteY54" fmla="*/ 777 h 239950"/>
              <a:gd name="connsiteX55" fmla="*/ 27361 w 609874"/>
              <a:gd name="connsiteY55" fmla="*/ 15774 h 239950"/>
              <a:gd name="connsiteX56" fmla="*/ 26611 w 609874"/>
              <a:gd name="connsiteY56" fmla="*/ 73312 h 239950"/>
              <a:gd name="connsiteX57" fmla="*/ 26061 w 609874"/>
              <a:gd name="connsiteY57" fmla="*/ 145248 h 239950"/>
              <a:gd name="connsiteX58" fmla="*/ 21062 w 609874"/>
              <a:gd name="connsiteY58" fmla="*/ 150796 h 239950"/>
              <a:gd name="connsiteX59" fmla="*/ 6765 w 609874"/>
              <a:gd name="connsiteY59" fmla="*/ 150796 h 239950"/>
              <a:gd name="connsiteX60" fmla="*/ 17 w 609874"/>
              <a:gd name="connsiteY60" fmla="*/ 157345 h 239950"/>
              <a:gd name="connsiteX61" fmla="*/ 867 w 609874"/>
              <a:gd name="connsiteY61" fmla="*/ 239628 h 239950"/>
              <a:gd name="connsiteX62" fmla="*/ 6466 w 609874"/>
              <a:gd name="connsiteY62" fmla="*/ 244627 h 239950"/>
              <a:gd name="connsiteX63" fmla="*/ 19613 w 609874"/>
              <a:gd name="connsiteY63" fmla="*/ 243577 h 239950"/>
              <a:gd name="connsiteX64" fmla="*/ 264263 w 609874"/>
              <a:gd name="connsiteY64" fmla="*/ 243577 h 239950"/>
              <a:gd name="connsiteX65" fmla="*/ 411032 w 609874"/>
              <a:gd name="connsiteY65" fmla="*/ 243977 h 239950"/>
              <a:gd name="connsiteX66" fmla="*/ 540556 w 609874"/>
              <a:gd name="connsiteY66" fmla="*/ 243577 h 239950"/>
              <a:gd name="connsiteX67" fmla="*/ 606692 w 609874"/>
              <a:gd name="connsiteY67" fmla="*/ 244377 h 239950"/>
              <a:gd name="connsiteX68" fmla="*/ 612391 w 609874"/>
              <a:gd name="connsiteY68" fmla="*/ 240028 h 239950"/>
              <a:gd name="connsiteX69" fmla="*/ 613191 w 609874"/>
              <a:gd name="connsiteY69" fmla="*/ 155445 h 239950"/>
              <a:gd name="connsiteX70" fmla="*/ 609642 w 609874"/>
              <a:gd name="connsiteY70" fmla="*/ 150496 h 2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609874" h="239950">
                <a:moveTo>
                  <a:pt x="609642" y="150496"/>
                </a:moveTo>
                <a:cubicBezTo>
                  <a:pt x="601493" y="150746"/>
                  <a:pt x="593395" y="149897"/>
                  <a:pt x="584647" y="149447"/>
                </a:cubicBezTo>
                <a:lnTo>
                  <a:pt x="584647" y="215283"/>
                </a:lnTo>
                <a:lnTo>
                  <a:pt x="561201" y="215283"/>
                </a:lnTo>
                <a:cubicBezTo>
                  <a:pt x="564451" y="199281"/>
                  <a:pt x="566240" y="183020"/>
                  <a:pt x="566550" y="166693"/>
                </a:cubicBezTo>
                <a:cubicBezTo>
                  <a:pt x="576898" y="162344"/>
                  <a:pt x="576898" y="162344"/>
                  <a:pt x="576898" y="150646"/>
                </a:cubicBezTo>
                <a:cubicBezTo>
                  <a:pt x="576808" y="149297"/>
                  <a:pt x="576808" y="147947"/>
                  <a:pt x="576898" y="146597"/>
                </a:cubicBezTo>
                <a:cubicBezTo>
                  <a:pt x="577498" y="141948"/>
                  <a:pt x="575449" y="140199"/>
                  <a:pt x="570999" y="140748"/>
                </a:cubicBezTo>
                <a:cubicBezTo>
                  <a:pt x="569345" y="141013"/>
                  <a:pt x="567675" y="141178"/>
                  <a:pt x="566000" y="141248"/>
                </a:cubicBezTo>
                <a:lnTo>
                  <a:pt x="545405" y="141248"/>
                </a:lnTo>
                <a:cubicBezTo>
                  <a:pt x="545405" y="140598"/>
                  <a:pt x="545405" y="139849"/>
                  <a:pt x="545405" y="139249"/>
                </a:cubicBezTo>
                <a:cubicBezTo>
                  <a:pt x="544255" y="124902"/>
                  <a:pt x="545405" y="106755"/>
                  <a:pt x="545005" y="92508"/>
                </a:cubicBezTo>
                <a:cubicBezTo>
                  <a:pt x="548779" y="91309"/>
                  <a:pt x="552748" y="90834"/>
                  <a:pt x="556702" y="91109"/>
                </a:cubicBezTo>
                <a:cubicBezTo>
                  <a:pt x="564751" y="90359"/>
                  <a:pt x="568750" y="87209"/>
                  <a:pt x="568900" y="80161"/>
                </a:cubicBezTo>
                <a:cubicBezTo>
                  <a:pt x="569240" y="69613"/>
                  <a:pt x="568640" y="59055"/>
                  <a:pt x="567100" y="48617"/>
                </a:cubicBezTo>
                <a:cubicBezTo>
                  <a:pt x="565850" y="40269"/>
                  <a:pt x="561651" y="36420"/>
                  <a:pt x="556152" y="37370"/>
                </a:cubicBezTo>
                <a:cubicBezTo>
                  <a:pt x="550654" y="38320"/>
                  <a:pt x="548304" y="43868"/>
                  <a:pt x="549804" y="52017"/>
                </a:cubicBezTo>
                <a:cubicBezTo>
                  <a:pt x="550669" y="56161"/>
                  <a:pt x="550839" y="60415"/>
                  <a:pt x="550304" y="64614"/>
                </a:cubicBezTo>
                <a:cubicBezTo>
                  <a:pt x="549804" y="67963"/>
                  <a:pt x="548454" y="70863"/>
                  <a:pt x="543905" y="70163"/>
                </a:cubicBezTo>
                <a:cubicBezTo>
                  <a:pt x="543205" y="66214"/>
                  <a:pt x="542655" y="62415"/>
                  <a:pt x="541805" y="58715"/>
                </a:cubicBezTo>
                <a:cubicBezTo>
                  <a:pt x="540706" y="53716"/>
                  <a:pt x="539356" y="48117"/>
                  <a:pt x="533257" y="47918"/>
                </a:cubicBezTo>
                <a:cubicBezTo>
                  <a:pt x="527158" y="47718"/>
                  <a:pt x="525359" y="53416"/>
                  <a:pt x="524059" y="58565"/>
                </a:cubicBezTo>
                <a:cubicBezTo>
                  <a:pt x="522149" y="68858"/>
                  <a:pt x="520895" y="79256"/>
                  <a:pt x="520310" y="89709"/>
                </a:cubicBezTo>
                <a:cubicBezTo>
                  <a:pt x="509162" y="90809"/>
                  <a:pt x="507113" y="89059"/>
                  <a:pt x="507013" y="78211"/>
                </a:cubicBezTo>
                <a:cubicBezTo>
                  <a:pt x="507273" y="74177"/>
                  <a:pt x="506483" y="70148"/>
                  <a:pt x="504713" y="66514"/>
                </a:cubicBezTo>
                <a:cubicBezTo>
                  <a:pt x="502614" y="62864"/>
                  <a:pt x="499714" y="59665"/>
                  <a:pt x="495315" y="60165"/>
                </a:cubicBezTo>
                <a:cubicBezTo>
                  <a:pt x="490916" y="60665"/>
                  <a:pt x="489916" y="64864"/>
                  <a:pt x="489066" y="68663"/>
                </a:cubicBezTo>
                <a:cubicBezTo>
                  <a:pt x="488356" y="72043"/>
                  <a:pt x="488356" y="75532"/>
                  <a:pt x="489066" y="78911"/>
                </a:cubicBezTo>
                <a:cubicBezTo>
                  <a:pt x="489626" y="81406"/>
                  <a:pt x="489711" y="83985"/>
                  <a:pt x="489316" y="86510"/>
                </a:cubicBezTo>
                <a:lnTo>
                  <a:pt x="366641" y="86510"/>
                </a:lnTo>
                <a:cubicBezTo>
                  <a:pt x="359193" y="86510"/>
                  <a:pt x="359193" y="86510"/>
                  <a:pt x="359193" y="94308"/>
                </a:cubicBezTo>
                <a:cubicBezTo>
                  <a:pt x="358828" y="103891"/>
                  <a:pt x="359233" y="113484"/>
                  <a:pt x="360393" y="123002"/>
                </a:cubicBezTo>
                <a:cubicBezTo>
                  <a:pt x="352444" y="123802"/>
                  <a:pt x="345396" y="121053"/>
                  <a:pt x="337847" y="123552"/>
                </a:cubicBezTo>
                <a:cubicBezTo>
                  <a:pt x="337247" y="113554"/>
                  <a:pt x="336398" y="104056"/>
                  <a:pt x="335248" y="94758"/>
                </a:cubicBezTo>
                <a:cubicBezTo>
                  <a:pt x="334798" y="90859"/>
                  <a:pt x="333198" y="89759"/>
                  <a:pt x="329699" y="90259"/>
                </a:cubicBezTo>
                <a:cubicBezTo>
                  <a:pt x="302405" y="92158"/>
                  <a:pt x="275060" y="93908"/>
                  <a:pt x="247716" y="95908"/>
                </a:cubicBezTo>
                <a:cubicBezTo>
                  <a:pt x="239917" y="96508"/>
                  <a:pt x="232169" y="97957"/>
                  <a:pt x="224371" y="98907"/>
                </a:cubicBezTo>
                <a:cubicBezTo>
                  <a:pt x="221371" y="99257"/>
                  <a:pt x="220672" y="100607"/>
                  <a:pt x="220322" y="103906"/>
                </a:cubicBezTo>
                <a:cubicBezTo>
                  <a:pt x="220022" y="112709"/>
                  <a:pt x="220257" y="121522"/>
                  <a:pt x="221021" y="130301"/>
                </a:cubicBezTo>
                <a:cubicBezTo>
                  <a:pt x="221021" y="147947"/>
                  <a:pt x="220372" y="165593"/>
                  <a:pt x="221871" y="183240"/>
                </a:cubicBezTo>
                <a:cubicBezTo>
                  <a:pt x="222771" y="193837"/>
                  <a:pt x="221871" y="204585"/>
                  <a:pt x="221871" y="215333"/>
                </a:cubicBezTo>
                <a:lnTo>
                  <a:pt x="200176" y="215333"/>
                </a:lnTo>
                <a:cubicBezTo>
                  <a:pt x="200176" y="210334"/>
                  <a:pt x="200176" y="205835"/>
                  <a:pt x="200176" y="201286"/>
                </a:cubicBezTo>
                <a:cubicBezTo>
                  <a:pt x="200676" y="162544"/>
                  <a:pt x="199276" y="123752"/>
                  <a:pt x="201075" y="85010"/>
                </a:cubicBezTo>
                <a:cubicBezTo>
                  <a:pt x="201375" y="78311"/>
                  <a:pt x="201075" y="71563"/>
                  <a:pt x="201075" y="65014"/>
                </a:cubicBezTo>
                <a:cubicBezTo>
                  <a:pt x="200676" y="53616"/>
                  <a:pt x="196077" y="50417"/>
                  <a:pt x="184829" y="51767"/>
                </a:cubicBezTo>
                <a:cubicBezTo>
                  <a:pt x="176531" y="52767"/>
                  <a:pt x="168132" y="52916"/>
                  <a:pt x="159834" y="53416"/>
                </a:cubicBezTo>
                <a:cubicBezTo>
                  <a:pt x="156535" y="48417"/>
                  <a:pt x="161934" y="40719"/>
                  <a:pt x="154235" y="37520"/>
                </a:cubicBezTo>
                <a:cubicBezTo>
                  <a:pt x="148386" y="35070"/>
                  <a:pt x="142688" y="36870"/>
                  <a:pt x="135889" y="38619"/>
                </a:cubicBezTo>
                <a:cubicBezTo>
                  <a:pt x="135889" y="31371"/>
                  <a:pt x="135889" y="24722"/>
                  <a:pt x="135889" y="18024"/>
                </a:cubicBezTo>
                <a:cubicBezTo>
                  <a:pt x="135889" y="15274"/>
                  <a:pt x="136139" y="12275"/>
                  <a:pt x="132290" y="12275"/>
                </a:cubicBezTo>
                <a:cubicBezTo>
                  <a:pt x="122892" y="11813"/>
                  <a:pt x="113478" y="11913"/>
                  <a:pt x="104095" y="12575"/>
                </a:cubicBezTo>
                <a:cubicBezTo>
                  <a:pt x="98217" y="13217"/>
                  <a:pt x="92298" y="13351"/>
                  <a:pt x="86399" y="12975"/>
                </a:cubicBezTo>
                <a:cubicBezTo>
                  <a:pt x="85149" y="8826"/>
                  <a:pt x="86749" y="4576"/>
                  <a:pt x="84250" y="777"/>
                </a:cubicBezTo>
                <a:cubicBezTo>
                  <a:pt x="70172" y="-259"/>
                  <a:pt x="56035" y="-259"/>
                  <a:pt x="41958" y="777"/>
                </a:cubicBezTo>
                <a:cubicBezTo>
                  <a:pt x="28211" y="1777"/>
                  <a:pt x="27961" y="-123"/>
                  <a:pt x="27361" y="15774"/>
                </a:cubicBezTo>
                <a:cubicBezTo>
                  <a:pt x="26661" y="34920"/>
                  <a:pt x="27111" y="54116"/>
                  <a:pt x="26611" y="73312"/>
                </a:cubicBezTo>
                <a:cubicBezTo>
                  <a:pt x="25961" y="97307"/>
                  <a:pt x="26061" y="121302"/>
                  <a:pt x="26061" y="145248"/>
                </a:cubicBezTo>
                <a:cubicBezTo>
                  <a:pt x="26061" y="149147"/>
                  <a:pt x="25012" y="150596"/>
                  <a:pt x="21062" y="150796"/>
                </a:cubicBezTo>
                <a:cubicBezTo>
                  <a:pt x="16303" y="151101"/>
                  <a:pt x="11524" y="151101"/>
                  <a:pt x="6765" y="150796"/>
                </a:cubicBezTo>
                <a:cubicBezTo>
                  <a:pt x="2316" y="150446"/>
                  <a:pt x="-233" y="152046"/>
                  <a:pt x="17" y="157345"/>
                </a:cubicBezTo>
                <a:cubicBezTo>
                  <a:pt x="1217" y="184789"/>
                  <a:pt x="867" y="212334"/>
                  <a:pt x="867" y="239628"/>
                </a:cubicBezTo>
                <a:cubicBezTo>
                  <a:pt x="867" y="243877"/>
                  <a:pt x="2716" y="245027"/>
                  <a:pt x="6466" y="244627"/>
                </a:cubicBezTo>
                <a:cubicBezTo>
                  <a:pt x="10215" y="244227"/>
                  <a:pt x="15214" y="243577"/>
                  <a:pt x="19613" y="243577"/>
                </a:cubicBezTo>
                <a:cubicBezTo>
                  <a:pt x="101161" y="243577"/>
                  <a:pt x="182714" y="243577"/>
                  <a:pt x="264263" y="243577"/>
                </a:cubicBezTo>
                <a:cubicBezTo>
                  <a:pt x="313202" y="243577"/>
                  <a:pt x="362142" y="243977"/>
                  <a:pt x="411032" y="243977"/>
                </a:cubicBezTo>
                <a:cubicBezTo>
                  <a:pt x="454223" y="243977"/>
                  <a:pt x="497364" y="243577"/>
                  <a:pt x="540556" y="243577"/>
                </a:cubicBezTo>
                <a:cubicBezTo>
                  <a:pt x="562601" y="243577"/>
                  <a:pt x="584647" y="242228"/>
                  <a:pt x="606692" y="244377"/>
                </a:cubicBezTo>
                <a:cubicBezTo>
                  <a:pt x="609791" y="244677"/>
                  <a:pt x="612391" y="244377"/>
                  <a:pt x="612391" y="240028"/>
                </a:cubicBezTo>
                <a:cubicBezTo>
                  <a:pt x="612556" y="211834"/>
                  <a:pt x="612826" y="183640"/>
                  <a:pt x="613191" y="155445"/>
                </a:cubicBezTo>
                <a:cubicBezTo>
                  <a:pt x="613341" y="152346"/>
                  <a:pt x="612441" y="150396"/>
                  <a:pt x="609642" y="150496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92BF6B39-CFA2-405A-841B-3A7E8A6F3AB4}"/>
              </a:ext>
            </a:extLst>
          </p:cNvPr>
          <p:cNvSpPr/>
          <p:nvPr/>
        </p:nvSpPr>
        <p:spPr>
          <a:xfrm>
            <a:off x="3721422" y="757926"/>
            <a:ext cx="21530" cy="122004"/>
          </a:xfrm>
          <a:custGeom>
            <a:avLst/>
            <a:gdLst>
              <a:gd name="connsiteX0" fmla="*/ 2001 w 14996"/>
              <a:gd name="connsiteY0" fmla="*/ 89032 h 84982"/>
              <a:gd name="connsiteX1" fmla="*/ 451 w 14996"/>
              <a:gd name="connsiteY1" fmla="*/ 35093 h 84982"/>
              <a:gd name="connsiteX2" fmla="*/ 3850 w 14996"/>
              <a:gd name="connsiteY2" fmla="*/ 5499 h 84982"/>
              <a:gd name="connsiteX3" fmla="*/ 8099 w 14996"/>
              <a:gd name="connsiteY3" fmla="*/ 0 h 84982"/>
              <a:gd name="connsiteX4" fmla="*/ 11898 w 14996"/>
              <a:gd name="connsiteY4" fmla="*/ 5599 h 84982"/>
              <a:gd name="connsiteX5" fmla="*/ 15348 w 14996"/>
              <a:gd name="connsiteY5" fmla="*/ 42741 h 84982"/>
              <a:gd name="connsiteX6" fmla="*/ 16348 w 14996"/>
              <a:gd name="connsiteY6" fmla="*/ 87282 h 84982"/>
              <a:gd name="connsiteX7" fmla="*/ 16348 w 14996"/>
              <a:gd name="connsiteY7" fmla="*/ 89032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6" h="84982">
                <a:moveTo>
                  <a:pt x="2001" y="89032"/>
                </a:moveTo>
                <a:cubicBezTo>
                  <a:pt x="36" y="71120"/>
                  <a:pt x="-484" y="53084"/>
                  <a:pt x="451" y="35093"/>
                </a:cubicBezTo>
                <a:cubicBezTo>
                  <a:pt x="331" y="25125"/>
                  <a:pt x="1476" y="15182"/>
                  <a:pt x="3850" y="5499"/>
                </a:cubicBezTo>
                <a:cubicBezTo>
                  <a:pt x="4500" y="3149"/>
                  <a:pt x="5200" y="0"/>
                  <a:pt x="8099" y="0"/>
                </a:cubicBezTo>
                <a:cubicBezTo>
                  <a:pt x="10999" y="0"/>
                  <a:pt x="11499" y="3199"/>
                  <a:pt x="11898" y="5599"/>
                </a:cubicBezTo>
                <a:cubicBezTo>
                  <a:pt x="13868" y="17891"/>
                  <a:pt x="15018" y="30299"/>
                  <a:pt x="15348" y="42741"/>
                </a:cubicBezTo>
                <a:cubicBezTo>
                  <a:pt x="15948" y="56338"/>
                  <a:pt x="14248" y="73735"/>
                  <a:pt x="16348" y="87282"/>
                </a:cubicBezTo>
                <a:cubicBezTo>
                  <a:pt x="16393" y="87867"/>
                  <a:pt x="16393" y="88447"/>
                  <a:pt x="16348" y="89032"/>
                </a:cubicBezTo>
                <a:close/>
              </a:path>
            </a:pathLst>
          </a:custGeom>
          <a:solidFill>
            <a:srgbClr val="8CCDA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341F8F8-77B0-46A8-9EE2-EC5065B62994}"/>
              </a:ext>
            </a:extLst>
          </p:cNvPr>
          <p:cNvSpPr/>
          <p:nvPr/>
        </p:nvSpPr>
        <p:spPr>
          <a:xfrm>
            <a:off x="2975123" y="902393"/>
            <a:ext cx="861199" cy="122004"/>
          </a:xfrm>
          <a:custGeom>
            <a:avLst/>
            <a:gdLst>
              <a:gd name="connsiteX0" fmla="*/ 900 w 599876"/>
              <a:gd name="connsiteY0" fmla="*/ 85732 h 84982"/>
              <a:gd name="connsiteX1" fmla="*/ 603026 w 599876"/>
              <a:gd name="connsiteY1" fmla="*/ 85732 h 84982"/>
              <a:gd name="connsiteX2" fmla="*/ 604226 w 599876"/>
              <a:gd name="connsiteY2" fmla="*/ 1600 h 84982"/>
              <a:gd name="connsiteX3" fmla="*/ 585030 w 599876"/>
              <a:gd name="connsiteY3" fmla="*/ 500 h 84982"/>
              <a:gd name="connsiteX4" fmla="*/ 585030 w 599876"/>
              <a:gd name="connsiteY4" fmla="*/ 5499 h 84982"/>
              <a:gd name="connsiteX5" fmla="*/ 585030 w 599876"/>
              <a:gd name="connsiteY5" fmla="*/ 61337 h 84982"/>
              <a:gd name="connsiteX6" fmla="*/ 577681 w 599876"/>
              <a:gd name="connsiteY6" fmla="*/ 67886 h 84982"/>
              <a:gd name="connsiteX7" fmla="*/ 566234 w 599876"/>
              <a:gd name="connsiteY7" fmla="*/ 66936 h 84982"/>
              <a:gd name="connsiteX8" fmla="*/ 370524 w 599876"/>
              <a:gd name="connsiteY8" fmla="*/ 67336 h 84982"/>
              <a:gd name="connsiteX9" fmla="*/ 220305 w 599876"/>
              <a:gd name="connsiteY9" fmla="*/ 67336 h 84982"/>
              <a:gd name="connsiteX10" fmla="*/ 90781 w 599876"/>
              <a:gd name="connsiteY10" fmla="*/ 66936 h 84982"/>
              <a:gd name="connsiteX11" fmla="*/ 25795 w 599876"/>
              <a:gd name="connsiteY11" fmla="*/ 67786 h 84982"/>
              <a:gd name="connsiteX12" fmla="*/ 19546 w 599876"/>
              <a:gd name="connsiteY12" fmla="*/ 61587 h 84982"/>
              <a:gd name="connsiteX13" fmla="*/ 19546 w 599876"/>
              <a:gd name="connsiteY13" fmla="*/ 6299 h 84982"/>
              <a:gd name="connsiteX14" fmla="*/ 18546 w 599876"/>
              <a:gd name="connsiteY14" fmla="*/ 0 h 84982"/>
              <a:gd name="connsiteX15" fmla="*/ 0 w 599876"/>
              <a:gd name="connsiteY15" fmla="*/ 1600 h 84982"/>
              <a:gd name="connsiteX16" fmla="*/ 900 w 599876"/>
              <a:gd name="connsiteY16" fmla="*/ 85732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9876" h="84982">
                <a:moveTo>
                  <a:pt x="900" y="85732"/>
                </a:moveTo>
                <a:lnTo>
                  <a:pt x="603026" y="85732"/>
                </a:lnTo>
                <a:cubicBezTo>
                  <a:pt x="603326" y="57238"/>
                  <a:pt x="602426" y="29544"/>
                  <a:pt x="604226" y="1600"/>
                </a:cubicBezTo>
                <a:cubicBezTo>
                  <a:pt x="597807" y="1825"/>
                  <a:pt x="591378" y="1460"/>
                  <a:pt x="585030" y="500"/>
                </a:cubicBezTo>
                <a:cubicBezTo>
                  <a:pt x="585030" y="2599"/>
                  <a:pt x="585030" y="4149"/>
                  <a:pt x="585030" y="5499"/>
                </a:cubicBezTo>
                <a:cubicBezTo>
                  <a:pt x="585030" y="24095"/>
                  <a:pt x="585030" y="42706"/>
                  <a:pt x="585030" y="61337"/>
                </a:cubicBezTo>
                <a:cubicBezTo>
                  <a:pt x="585030" y="67786"/>
                  <a:pt x="584080" y="68786"/>
                  <a:pt x="577681" y="67886"/>
                </a:cubicBezTo>
                <a:cubicBezTo>
                  <a:pt x="573892" y="67296"/>
                  <a:pt x="570068" y="66981"/>
                  <a:pt x="566234" y="66936"/>
                </a:cubicBezTo>
                <a:lnTo>
                  <a:pt x="370524" y="67336"/>
                </a:lnTo>
                <a:cubicBezTo>
                  <a:pt x="320534" y="67336"/>
                  <a:pt x="270544" y="67636"/>
                  <a:pt x="220305" y="67336"/>
                </a:cubicBezTo>
                <a:cubicBezTo>
                  <a:pt x="177114" y="67336"/>
                  <a:pt x="133972" y="66936"/>
                  <a:pt x="90781" y="66936"/>
                </a:cubicBezTo>
                <a:cubicBezTo>
                  <a:pt x="69121" y="66111"/>
                  <a:pt x="47430" y="66391"/>
                  <a:pt x="25795" y="67786"/>
                </a:cubicBezTo>
                <a:cubicBezTo>
                  <a:pt x="20796" y="68286"/>
                  <a:pt x="19496" y="66386"/>
                  <a:pt x="19546" y="61587"/>
                </a:cubicBezTo>
                <a:cubicBezTo>
                  <a:pt x="19546" y="43191"/>
                  <a:pt x="19546" y="24745"/>
                  <a:pt x="19546" y="6299"/>
                </a:cubicBezTo>
                <a:cubicBezTo>
                  <a:pt x="19546" y="4299"/>
                  <a:pt x="20246" y="2150"/>
                  <a:pt x="18546" y="0"/>
                </a:cubicBezTo>
                <a:cubicBezTo>
                  <a:pt x="12797" y="2050"/>
                  <a:pt x="6549" y="0"/>
                  <a:pt x="0" y="1600"/>
                </a:cubicBezTo>
                <a:cubicBezTo>
                  <a:pt x="1650" y="29844"/>
                  <a:pt x="350" y="57438"/>
                  <a:pt x="900" y="85732"/>
                </a:cubicBezTo>
                <a:close/>
              </a:path>
            </a:pathLst>
          </a:custGeom>
          <a:solidFill>
            <a:srgbClr val="FFFFFF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6049CAB-C4A7-495C-8B14-27D8BC6466A9}"/>
              </a:ext>
            </a:extLst>
          </p:cNvPr>
          <p:cNvSpPr/>
          <p:nvPr/>
        </p:nvSpPr>
        <p:spPr>
          <a:xfrm>
            <a:off x="3491986" y="852085"/>
            <a:ext cx="200946" cy="136356"/>
          </a:xfrm>
          <a:custGeom>
            <a:avLst/>
            <a:gdLst>
              <a:gd name="connsiteX0" fmla="*/ 143971 w 139971"/>
              <a:gd name="connsiteY0" fmla="*/ 0 h 94980"/>
              <a:gd name="connsiteX1" fmla="*/ 450 w 139971"/>
              <a:gd name="connsiteY1" fmla="*/ 0 h 94980"/>
              <a:gd name="connsiteX2" fmla="*/ 5449 w 139971"/>
              <a:gd name="connsiteY2" fmla="*/ 5499 h 94980"/>
              <a:gd name="connsiteX3" fmla="*/ 18496 w 139971"/>
              <a:gd name="connsiteY3" fmla="*/ 13897 h 94980"/>
              <a:gd name="connsiteX4" fmla="*/ 19346 w 139971"/>
              <a:gd name="connsiteY4" fmla="*/ 52389 h 94980"/>
              <a:gd name="connsiteX5" fmla="*/ 19796 w 139971"/>
              <a:gd name="connsiteY5" fmla="*/ 97380 h 94980"/>
              <a:gd name="connsiteX6" fmla="*/ 137372 w 139971"/>
              <a:gd name="connsiteY6" fmla="*/ 97380 h 94980"/>
              <a:gd name="connsiteX7" fmla="*/ 130273 w 139971"/>
              <a:gd name="connsiteY7" fmla="*/ 56388 h 94980"/>
              <a:gd name="connsiteX8" fmla="*/ 125274 w 139971"/>
              <a:gd name="connsiteY8" fmla="*/ 48990 h 94980"/>
              <a:gd name="connsiteX9" fmla="*/ 123075 w 139971"/>
              <a:gd name="connsiteY9" fmla="*/ 45841 h 94980"/>
              <a:gd name="connsiteX10" fmla="*/ 120175 w 139971"/>
              <a:gd name="connsiteY10" fmla="*/ 29544 h 94980"/>
              <a:gd name="connsiteX11" fmla="*/ 127524 w 139971"/>
              <a:gd name="connsiteY11" fmla="*/ 22645 h 94980"/>
              <a:gd name="connsiteX12" fmla="*/ 144270 w 139971"/>
              <a:gd name="connsiteY12" fmla="*/ 23945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9971" h="94980">
                <a:moveTo>
                  <a:pt x="143971" y="0"/>
                </a:moveTo>
                <a:lnTo>
                  <a:pt x="450" y="0"/>
                </a:lnTo>
                <a:cubicBezTo>
                  <a:pt x="-1150" y="4999"/>
                  <a:pt x="1750" y="5349"/>
                  <a:pt x="5449" y="5499"/>
                </a:cubicBezTo>
                <a:cubicBezTo>
                  <a:pt x="15747" y="5949"/>
                  <a:pt x="18246" y="7248"/>
                  <a:pt x="18496" y="13897"/>
                </a:cubicBezTo>
                <a:cubicBezTo>
                  <a:pt x="19481" y="26704"/>
                  <a:pt x="19766" y="39552"/>
                  <a:pt x="19346" y="52389"/>
                </a:cubicBezTo>
                <a:cubicBezTo>
                  <a:pt x="18396" y="67376"/>
                  <a:pt x="18546" y="82413"/>
                  <a:pt x="19796" y="97380"/>
                </a:cubicBezTo>
                <a:lnTo>
                  <a:pt x="137372" y="97380"/>
                </a:lnTo>
                <a:cubicBezTo>
                  <a:pt x="136122" y="83283"/>
                  <a:pt x="132373" y="69986"/>
                  <a:pt x="130273" y="56388"/>
                </a:cubicBezTo>
                <a:cubicBezTo>
                  <a:pt x="129773" y="53139"/>
                  <a:pt x="130273" y="49290"/>
                  <a:pt x="125274" y="48990"/>
                </a:cubicBezTo>
                <a:cubicBezTo>
                  <a:pt x="123875" y="48990"/>
                  <a:pt x="123525" y="47090"/>
                  <a:pt x="123075" y="45841"/>
                </a:cubicBezTo>
                <a:cubicBezTo>
                  <a:pt x="121240" y="40597"/>
                  <a:pt x="120265" y="35098"/>
                  <a:pt x="120175" y="29544"/>
                </a:cubicBezTo>
                <a:cubicBezTo>
                  <a:pt x="120175" y="24545"/>
                  <a:pt x="122425" y="22195"/>
                  <a:pt x="127524" y="22645"/>
                </a:cubicBezTo>
                <a:lnTo>
                  <a:pt x="144270" y="23945"/>
                </a:lnTo>
                <a:close/>
              </a:path>
            </a:pathLst>
          </a:custGeom>
          <a:solidFill>
            <a:srgbClr val="4F4F51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91D87873-2A1D-4612-8682-000BCFD0FCE8}"/>
              </a:ext>
            </a:extLst>
          </p:cNvPr>
          <p:cNvSpPr/>
          <p:nvPr/>
        </p:nvSpPr>
        <p:spPr>
          <a:xfrm>
            <a:off x="3010360" y="688887"/>
            <a:ext cx="71767" cy="301420"/>
          </a:xfrm>
          <a:custGeom>
            <a:avLst/>
            <a:gdLst>
              <a:gd name="connsiteX0" fmla="*/ 51039 w 49989"/>
              <a:gd name="connsiteY0" fmla="*/ 211107 h 209956"/>
              <a:gd name="connsiteX1" fmla="*/ 52889 w 49989"/>
              <a:gd name="connsiteY1" fmla="*/ 0 h 209956"/>
              <a:gd name="connsiteX2" fmla="*/ 3249 w 49989"/>
              <a:gd name="connsiteY2" fmla="*/ 2150 h 209956"/>
              <a:gd name="connsiteX3" fmla="*/ 0 w 49989"/>
              <a:gd name="connsiteY3" fmla="*/ 211107 h 20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89" h="209956">
                <a:moveTo>
                  <a:pt x="51039" y="211107"/>
                </a:moveTo>
                <a:cubicBezTo>
                  <a:pt x="51489" y="140371"/>
                  <a:pt x="50140" y="70236"/>
                  <a:pt x="52889" y="0"/>
                </a:cubicBezTo>
                <a:cubicBezTo>
                  <a:pt x="36143" y="1550"/>
                  <a:pt x="19496" y="-950"/>
                  <a:pt x="3249" y="2150"/>
                </a:cubicBezTo>
                <a:cubicBezTo>
                  <a:pt x="2150" y="72135"/>
                  <a:pt x="1100" y="141521"/>
                  <a:pt x="0" y="211107"/>
                </a:cubicBezTo>
                <a:close/>
              </a:path>
            </a:pathLst>
          </a:custGeom>
          <a:solidFill>
            <a:srgbClr val="BAE3E9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60F7C23D-DA43-4310-9104-FC3D39FA7DA3}"/>
              </a:ext>
            </a:extLst>
          </p:cNvPr>
          <p:cNvSpPr/>
          <p:nvPr/>
        </p:nvSpPr>
        <p:spPr>
          <a:xfrm>
            <a:off x="3090020" y="706300"/>
            <a:ext cx="64590" cy="279890"/>
          </a:xfrm>
          <a:custGeom>
            <a:avLst/>
            <a:gdLst>
              <a:gd name="connsiteX0" fmla="*/ 1 w 44990"/>
              <a:gd name="connsiteY0" fmla="*/ 198778 h 194959"/>
              <a:gd name="connsiteX1" fmla="*/ 46191 w 44990"/>
              <a:gd name="connsiteY1" fmla="*/ 198778 h 194959"/>
              <a:gd name="connsiteX2" fmla="*/ 47291 w 44990"/>
              <a:gd name="connsiteY2" fmla="*/ 369 h 194959"/>
              <a:gd name="connsiteX3" fmla="*/ 1350 w 44990"/>
              <a:gd name="connsiteY3" fmla="*/ 1218 h 194959"/>
              <a:gd name="connsiteX4" fmla="*/ 1 w 44990"/>
              <a:gd name="connsiteY4" fmla="*/ 198778 h 194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90" h="194959">
                <a:moveTo>
                  <a:pt x="1" y="198778"/>
                </a:moveTo>
                <a:lnTo>
                  <a:pt x="46191" y="198778"/>
                </a:lnTo>
                <a:cubicBezTo>
                  <a:pt x="46441" y="132391"/>
                  <a:pt x="45541" y="66405"/>
                  <a:pt x="47291" y="369"/>
                </a:cubicBezTo>
                <a:cubicBezTo>
                  <a:pt x="31644" y="-881"/>
                  <a:pt x="16697" y="1468"/>
                  <a:pt x="1350" y="1218"/>
                </a:cubicBezTo>
                <a:cubicBezTo>
                  <a:pt x="2500" y="67455"/>
                  <a:pt x="-49" y="132891"/>
                  <a:pt x="1" y="198778"/>
                </a:cubicBezTo>
                <a:close/>
              </a:path>
            </a:pathLst>
          </a:custGeom>
          <a:solidFill>
            <a:srgbClr val="8ED4D8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8B2D7D8F-47AC-4134-9B8F-E7AC5E6C59B3}"/>
              </a:ext>
            </a:extLst>
          </p:cNvPr>
          <p:cNvSpPr/>
          <p:nvPr/>
        </p:nvSpPr>
        <p:spPr>
          <a:xfrm>
            <a:off x="3288958" y="818570"/>
            <a:ext cx="150709" cy="172239"/>
          </a:xfrm>
          <a:custGeom>
            <a:avLst/>
            <a:gdLst>
              <a:gd name="connsiteX0" fmla="*/ 3699 w 104978"/>
              <a:gd name="connsiteY0" fmla="*/ 120725 h 119975"/>
              <a:gd name="connsiteX1" fmla="*/ 109227 w 104978"/>
              <a:gd name="connsiteY1" fmla="*/ 120725 h 119975"/>
              <a:gd name="connsiteX2" fmla="*/ 106478 w 104978"/>
              <a:gd name="connsiteY2" fmla="*/ 0 h 119975"/>
              <a:gd name="connsiteX3" fmla="*/ 0 w 104978"/>
              <a:gd name="connsiteY3" fmla="*/ 9248 h 119975"/>
              <a:gd name="connsiteX4" fmla="*/ 3699 w 104978"/>
              <a:gd name="connsiteY4" fmla="*/ 120725 h 11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78" h="119975">
                <a:moveTo>
                  <a:pt x="3699" y="120725"/>
                </a:moveTo>
                <a:lnTo>
                  <a:pt x="109227" y="120725"/>
                </a:lnTo>
                <a:cubicBezTo>
                  <a:pt x="109677" y="80234"/>
                  <a:pt x="108728" y="40292"/>
                  <a:pt x="106478" y="0"/>
                </a:cubicBezTo>
                <a:cubicBezTo>
                  <a:pt x="70535" y="2899"/>
                  <a:pt x="35143" y="4599"/>
                  <a:pt x="0" y="9248"/>
                </a:cubicBezTo>
                <a:cubicBezTo>
                  <a:pt x="5549" y="46790"/>
                  <a:pt x="-300" y="83683"/>
                  <a:pt x="3699" y="120725"/>
                </a:cubicBezTo>
                <a:close/>
              </a:path>
            </a:pathLst>
          </a:custGeom>
          <a:solidFill>
            <a:srgbClr val="F4EC92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110B7AA-40CC-41F7-93A3-D2E63241F44D}"/>
              </a:ext>
            </a:extLst>
          </p:cNvPr>
          <p:cNvSpPr/>
          <p:nvPr/>
        </p:nvSpPr>
        <p:spPr>
          <a:xfrm>
            <a:off x="3197101" y="762573"/>
            <a:ext cx="50237" cy="222476"/>
          </a:xfrm>
          <a:custGeom>
            <a:avLst/>
            <a:gdLst>
              <a:gd name="connsiteX0" fmla="*/ 35939 w 34992"/>
              <a:gd name="connsiteY0" fmla="*/ 159680 h 154968"/>
              <a:gd name="connsiteX1" fmla="*/ 37289 w 34992"/>
              <a:gd name="connsiteY1" fmla="*/ 143034 h 154968"/>
              <a:gd name="connsiteX2" fmla="*/ 36339 w 34992"/>
              <a:gd name="connsiteY2" fmla="*/ 87245 h 154968"/>
              <a:gd name="connsiteX3" fmla="*/ 36339 w 34992"/>
              <a:gd name="connsiteY3" fmla="*/ 6162 h 154968"/>
              <a:gd name="connsiteX4" fmla="*/ 31990 w 34992"/>
              <a:gd name="connsiteY4" fmla="*/ 13 h 154968"/>
              <a:gd name="connsiteX5" fmla="*/ 297 w 34992"/>
              <a:gd name="connsiteY5" fmla="*/ 2862 h 154968"/>
              <a:gd name="connsiteX6" fmla="*/ 1097 w 34992"/>
              <a:gd name="connsiteY6" fmla="*/ 159680 h 15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992" h="154968">
                <a:moveTo>
                  <a:pt x="35939" y="159680"/>
                </a:moveTo>
                <a:cubicBezTo>
                  <a:pt x="37174" y="154221"/>
                  <a:pt x="37629" y="148617"/>
                  <a:pt x="37289" y="143034"/>
                </a:cubicBezTo>
                <a:cubicBezTo>
                  <a:pt x="36939" y="124437"/>
                  <a:pt x="36489" y="105841"/>
                  <a:pt x="36339" y="87245"/>
                </a:cubicBezTo>
                <a:cubicBezTo>
                  <a:pt x="36339" y="60201"/>
                  <a:pt x="36339" y="33156"/>
                  <a:pt x="36339" y="6162"/>
                </a:cubicBezTo>
                <a:cubicBezTo>
                  <a:pt x="36339" y="3162"/>
                  <a:pt x="37039" y="-237"/>
                  <a:pt x="31990" y="13"/>
                </a:cubicBezTo>
                <a:cubicBezTo>
                  <a:pt x="21357" y="-67"/>
                  <a:pt x="10745" y="888"/>
                  <a:pt x="297" y="2862"/>
                </a:cubicBezTo>
                <a:cubicBezTo>
                  <a:pt x="297" y="55002"/>
                  <a:pt x="-753" y="107191"/>
                  <a:pt x="1097" y="159680"/>
                </a:cubicBezTo>
                <a:close/>
              </a:path>
            </a:pathLst>
          </a:custGeom>
          <a:solidFill>
            <a:srgbClr val="BDE1C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41A8D229-DDC7-49E3-92A8-08AF20AE7EC4}"/>
              </a:ext>
            </a:extLst>
          </p:cNvPr>
          <p:cNvSpPr/>
          <p:nvPr/>
        </p:nvSpPr>
        <p:spPr>
          <a:xfrm>
            <a:off x="3162720" y="740549"/>
            <a:ext cx="28707" cy="251183"/>
          </a:xfrm>
          <a:custGeom>
            <a:avLst/>
            <a:gdLst>
              <a:gd name="connsiteX0" fmla="*/ 20646 w 19995"/>
              <a:gd name="connsiteY0" fmla="*/ 175071 h 174964"/>
              <a:gd name="connsiteX1" fmla="*/ 19846 w 19995"/>
              <a:gd name="connsiteY1" fmla="*/ 144127 h 174964"/>
              <a:gd name="connsiteX2" fmla="*/ 19846 w 19995"/>
              <a:gd name="connsiteY2" fmla="*/ 7855 h 174964"/>
              <a:gd name="connsiteX3" fmla="*/ 18996 w 19995"/>
              <a:gd name="connsiteY3" fmla="*/ 1856 h 174964"/>
              <a:gd name="connsiteX4" fmla="*/ 5149 w 19995"/>
              <a:gd name="connsiteY4" fmla="*/ 1256 h 174964"/>
              <a:gd name="connsiteX5" fmla="*/ 1300 w 19995"/>
              <a:gd name="connsiteY5" fmla="*/ 8355 h 174964"/>
              <a:gd name="connsiteX6" fmla="*/ 0 w 19995"/>
              <a:gd name="connsiteY6" fmla="*/ 163573 h 174964"/>
              <a:gd name="connsiteX7" fmla="*/ 0 w 19995"/>
              <a:gd name="connsiteY7" fmla="*/ 175071 h 1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995" h="174964">
                <a:moveTo>
                  <a:pt x="20646" y="175071"/>
                </a:moveTo>
                <a:cubicBezTo>
                  <a:pt x="21595" y="164323"/>
                  <a:pt x="19796" y="154225"/>
                  <a:pt x="19846" y="144127"/>
                </a:cubicBezTo>
                <a:cubicBezTo>
                  <a:pt x="19846" y="98686"/>
                  <a:pt x="19846" y="53296"/>
                  <a:pt x="19846" y="7855"/>
                </a:cubicBezTo>
                <a:cubicBezTo>
                  <a:pt x="19846" y="5805"/>
                  <a:pt x="20846" y="2856"/>
                  <a:pt x="18996" y="1856"/>
                </a:cubicBezTo>
                <a:cubicBezTo>
                  <a:pt x="14697" y="-388"/>
                  <a:pt x="9623" y="-608"/>
                  <a:pt x="5149" y="1256"/>
                </a:cubicBezTo>
                <a:cubicBezTo>
                  <a:pt x="1200" y="2406"/>
                  <a:pt x="1300" y="5156"/>
                  <a:pt x="1300" y="8355"/>
                </a:cubicBezTo>
                <a:cubicBezTo>
                  <a:pt x="900" y="60109"/>
                  <a:pt x="465" y="111849"/>
                  <a:pt x="0" y="163573"/>
                </a:cubicBezTo>
                <a:cubicBezTo>
                  <a:pt x="0" y="167322"/>
                  <a:pt x="0" y="171121"/>
                  <a:pt x="0" y="175071"/>
                </a:cubicBezTo>
                <a:close/>
              </a:path>
            </a:pathLst>
          </a:custGeom>
          <a:solidFill>
            <a:srgbClr val="BE94C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AAD28DEE-24F4-4A49-BC93-788B37448DC8}"/>
              </a:ext>
            </a:extLst>
          </p:cNvPr>
          <p:cNvSpPr/>
          <p:nvPr/>
        </p:nvSpPr>
        <p:spPr>
          <a:xfrm>
            <a:off x="3683601" y="922631"/>
            <a:ext cx="86120" cy="64590"/>
          </a:xfrm>
          <a:custGeom>
            <a:avLst/>
            <a:gdLst>
              <a:gd name="connsiteX0" fmla="*/ 0 w 59987"/>
              <a:gd name="connsiteY0" fmla="*/ 1750 h 44990"/>
              <a:gd name="connsiteX1" fmla="*/ 9598 w 59987"/>
              <a:gd name="connsiteY1" fmla="*/ 48090 h 44990"/>
              <a:gd name="connsiteX2" fmla="*/ 58538 w 59987"/>
              <a:gd name="connsiteY2" fmla="*/ 48090 h 44990"/>
              <a:gd name="connsiteX3" fmla="*/ 63537 w 59987"/>
              <a:gd name="connsiteY3" fmla="*/ 0 h 44990"/>
              <a:gd name="connsiteX4" fmla="*/ 0 w 59987"/>
              <a:gd name="connsiteY4" fmla="*/ 175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87" h="44990">
                <a:moveTo>
                  <a:pt x="0" y="1750"/>
                </a:moveTo>
                <a:lnTo>
                  <a:pt x="9598" y="48090"/>
                </a:lnTo>
                <a:lnTo>
                  <a:pt x="58538" y="48090"/>
                </a:lnTo>
                <a:cubicBezTo>
                  <a:pt x="58238" y="31793"/>
                  <a:pt x="61687" y="16297"/>
                  <a:pt x="63537" y="0"/>
                </a:cubicBezTo>
                <a:cubicBezTo>
                  <a:pt x="42541" y="900"/>
                  <a:pt x="21795" y="3749"/>
                  <a:pt x="0" y="1750"/>
                </a:cubicBezTo>
                <a:close/>
              </a:path>
            </a:pathLst>
          </a:custGeom>
          <a:solidFill>
            <a:srgbClr val="F379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B9D16179-ED77-49B4-B3DD-26AECAA98EF9}"/>
              </a:ext>
            </a:extLst>
          </p:cNvPr>
          <p:cNvSpPr/>
          <p:nvPr/>
        </p:nvSpPr>
        <p:spPr>
          <a:xfrm>
            <a:off x="3490236" y="813548"/>
            <a:ext cx="193769" cy="28707"/>
          </a:xfrm>
          <a:custGeom>
            <a:avLst/>
            <a:gdLst>
              <a:gd name="connsiteX0" fmla="*/ 127593 w 134972"/>
              <a:gd name="connsiteY0" fmla="*/ 4298 h 19995"/>
              <a:gd name="connsiteX1" fmla="*/ 121544 w 134972"/>
              <a:gd name="connsiteY1" fmla="*/ 48 h 19995"/>
              <a:gd name="connsiteX2" fmla="*/ 4168 w 134972"/>
              <a:gd name="connsiteY2" fmla="*/ 48 h 19995"/>
              <a:gd name="connsiteX3" fmla="*/ 169 w 134972"/>
              <a:gd name="connsiteY3" fmla="*/ 1148 h 19995"/>
              <a:gd name="connsiteX4" fmla="*/ 569 w 134972"/>
              <a:gd name="connsiteY4" fmla="*/ 22494 h 19995"/>
              <a:gd name="connsiteX5" fmla="*/ 138141 w 134972"/>
              <a:gd name="connsiteY5" fmla="*/ 21894 h 19995"/>
              <a:gd name="connsiteX6" fmla="*/ 124393 w 134972"/>
              <a:gd name="connsiteY6" fmla="*/ 16895 h 19995"/>
              <a:gd name="connsiteX7" fmla="*/ 114395 w 134972"/>
              <a:gd name="connsiteY7" fmla="*/ 15895 h 19995"/>
              <a:gd name="connsiteX8" fmla="*/ 112696 w 134972"/>
              <a:gd name="connsiteY8" fmla="*/ 8997 h 19995"/>
              <a:gd name="connsiteX9" fmla="*/ 120394 w 134972"/>
              <a:gd name="connsiteY9" fmla="*/ 5697 h 19995"/>
              <a:gd name="connsiteX10" fmla="*/ 127593 w 134972"/>
              <a:gd name="connsiteY10" fmla="*/ 4298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4972" h="19995">
                <a:moveTo>
                  <a:pt x="127593" y="4298"/>
                </a:moveTo>
                <a:cubicBezTo>
                  <a:pt x="127593" y="-452"/>
                  <a:pt x="124443" y="48"/>
                  <a:pt x="121544" y="48"/>
                </a:cubicBezTo>
                <a:lnTo>
                  <a:pt x="4168" y="48"/>
                </a:lnTo>
                <a:cubicBezTo>
                  <a:pt x="2868" y="48"/>
                  <a:pt x="1469" y="-352"/>
                  <a:pt x="169" y="1148"/>
                </a:cubicBezTo>
                <a:cubicBezTo>
                  <a:pt x="-151" y="8267"/>
                  <a:pt x="-16" y="15395"/>
                  <a:pt x="569" y="22494"/>
                </a:cubicBezTo>
                <a:cubicBezTo>
                  <a:pt x="46559" y="21294"/>
                  <a:pt x="92300" y="23444"/>
                  <a:pt x="138141" y="21894"/>
                </a:cubicBezTo>
                <a:cubicBezTo>
                  <a:pt x="135331" y="17170"/>
                  <a:pt x="129582" y="15075"/>
                  <a:pt x="124393" y="16895"/>
                </a:cubicBezTo>
                <a:cubicBezTo>
                  <a:pt x="121034" y="17490"/>
                  <a:pt x="117570" y="17145"/>
                  <a:pt x="114395" y="15895"/>
                </a:cubicBezTo>
                <a:cubicBezTo>
                  <a:pt x="110546" y="14845"/>
                  <a:pt x="109896" y="11896"/>
                  <a:pt x="112696" y="8997"/>
                </a:cubicBezTo>
                <a:cubicBezTo>
                  <a:pt x="114695" y="6877"/>
                  <a:pt x="117480" y="5682"/>
                  <a:pt x="120394" y="5697"/>
                </a:cubicBezTo>
                <a:cubicBezTo>
                  <a:pt x="122864" y="5707"/>
                  <a:pt x="125308" y="5232"/>
                  <a:pt x="127593" y="4298"/>
                </a:cubicBezTo>
                <a:close/>
              </a:path>
            </a:pathLst>
          </a:custGeom>
          <a:solidFill>
            <a:srgbClr val="7F8083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72AD1788-82FF-4556-89A4-F985E65E831B}"/>
              </a:ext>
            </a:extLst>
          </p:cNvPr>
          <p:cNvSpPr/>
          <p:nvPr/>
        </p:nvSpPr>
        <p:spPr>
          <a:xfrm>
            <a:off x="3454595" y="881221"/>
            <a:ext cx="35883" cy="93297"/>
          </a:xfrm>
          <a:custGeom>
            <a:avLst/>
            <a:gdLst>
              <a:gd name="connsiteX0" fmla="*/ 0 w 24994"/>
              <a:gd name="connsiteY0" fmla="*/ 1050 h 64986"/>
              <a:gd name="connsiteX1" fmla="*/ 0 w 24994"/>
              <a:gd name="connsiteY1" fmla="*/ 67687 h 64986"/>
              <a:gd name="connsiteX2" fmla="*/ 18396 w 24994"/>
              <a:gd name="connsiteY2" fmla="*/ 65637 h 64986"/>
              <a:gd name="connsiteX3" fmla="*/ 25995 w 24994"/>
              <a:gd name="connsiteY3" fmla="*/ 57389 h 64986"/>
              <a:gd name="connsiteX4" fmla="*/ 25995 w 24994"/>
              <a:gd name="connsiteY4" fmla="*/ 7899 h 64986"/>
              <a:gd name="connsiteX5" fmla="*/ 17097 w 24994"/>
              <a:gd name="connsiteY5" fmla="*/ 51 h 64986"/>
              <a:gd name="connsiteX6" fmla="*/ 0 w 24994"/>
              <a:gd name="connsiteY6" fmla="*/ 1050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94" h="64986">
                <a:moveTo>
                  <a:pt x="0" y="1050"/>
                </a:moveTo>
                <a:lnTo>
                  <a:pt x="0" y="67687"/>
                </a:lnTo>
                <a:cubicBezTo>
                  <a:pt x="6199" y="66337"/>
                  <a:pt x="12398" y="67037"/>
                  <a:pt x="18396" y="65637"/>
                </a:cubicBezTo>
                <a:cubicBezTo>
                  <a:pt x="23095" y="64537"/>
                  <a:pt x="25945" y="62488"/>
                  <a:pt x="25995" y="57389"/>
                </a:cubicBezTo>
                <a:cubicBezTo>
                  <a:pt x="25995" y="40892"/>
                  <a:pt x="25995" y="24396"/>
                  <a:pt x="25995" y="7899"/>
                </a:cubicBezTo>
                <a:cubicBezTo>
                  <a:pt x="25995" y="2150"/>
                  <a:pt x="22795" y="-399"/>
                  <a:pt x="17097" y="51"/>
                </a:cubicBezTo>
                <a:cubicBezTo>
                  <a:pt x="11433" y="805"/>
                  <a:pt x="5714" y="1140"/>
                  <a:pt x="0" y="1050"/>
                </a:cubicBezTo>
                <a:close/>
              </a:path>
            </a:pathLst>
          </a:custGeom>
          <a:solidFill>
            <a:srgbClr val="BE94C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66174A1-A0EA-43B3-879A-A4918B0F1EE2}"/>
              </a:ext>
            </a:extLst>
          </p:cNvPr>
          <p:cNvSpPr/>
          <p:nvPr/>
        </p:nvSpPr>
        <p:spPr>
          <a:xfrm>
            <a:off x="3670755" y="889906"/>
            <a:ext cx="114827" cy="28707"/>
          </a:xfrm>
          <a:custGeom>
            <a:avLst/>
            <a:gdLst>
              <a:gd name="connsiteX0" fmla="*/ 83933 w 79983"/>
              <a:gd name="connsiteY0" fmla="*/ 2250 h 19995"/>
              <a:gd name="connsiteX1" fmla="*/ 0 w 79983"/>
              <a:gd name="connsiteY1" fmla="*/ 0 h 19995"/>
              <a:gd name="connsiteX2" fmla="*/ 2350 w 79983"/>
              <a:gd name="connsiteY2" fmla="*/ 16447 h 19995"/>
              <a:gd name="connsiteX3" fmla="*/ 6349 w 79983"/>
              <a:gd name="connsiteY3" fmla="*/ 19546 h 19995"/>
              <a:gd name="connsiteX4" fmla="*/ 75734 w 79983"/>
              <a:gd name="connsiteY4" fmla="*/ 17846 h 19995"/>
              <a:gd name="connsiteX5" fmla="*/ 83933 w 79983"/>
              <a:gd name="connsiteY5" fmla="*/ 7848 h 19995"/>
              <a:gd name="connsiteX6" fmla="*/ 83933 w 79983"/>
              <a:gd name="connsiteY6" fmla="*/ 225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983" h="19995">
                <a:moveTo>
                  <a:pt x="83933" y="2250"/>
                </a:moveTo>
                <a:cubicBezTo>
                  <a:pt x="55589" y="1700"/>
                  <a:pt x="27894" y="3499"/>
                  <a:pt x="0" y="0"/>
                </a:cubicBezTo>
                <a:cubicBezTo>
                  <a:pt x="850" y="5899"/>
                  <a:pt x="1650" y="11148"/>
                  <a:pt x="2350" y="16447"/>
                </a:cubicBezTo>
                <a:cubicBezTo>
                  <a:pt x="2699" y="18846"/>
                  <a:pt x="4149" y="19346"/>
                  <a:pt x="6349" y="19546"/>
                </a:cubicBezTo>
                <a:cubicBezTo>
                  <a:pt x="29544" y="21796"/>
                  <a:pt x="52639" y="19546"/>
                  <a:pt x="75734" y="17846"/>
                </a:cubicBezTo>
                <a:cubicBezTo>
                  <a:pt x="82333" y="17396"/>
                  <a:pt x="83833" y="13447"/>
                  <a:pt x="83933" y="7848"/>
                </a:cubicBezTo>
                <a:cubicBezTo>
                  <a:pt x="83933" y="6349"/>
                  <a:pt x="83933" y="4599"/>
                  <a:pt x="83933" y="2250"/>
                </a:cubicBezTo>
                <a:close/>
              </a:path>
            </a:pathLst>
          </a:custGeom>
          <a:solidFill>
            <a:srgbClr val="E26D66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5A46F63-8B7D-49D0-B008-86817AAF3C34}"/>
              </a:ext>
            </a:extLst>
          </p:cNvPr>
          <p:cNvSpPr/>
          <p:nvPr/>
        </p:nvSpPr>
        <p:spPr>
          <a:xfrm>
            <a:off x="3452800" y="865228"/>
            <a:ext cx="57414" cy="122004"/>
          </a:xfrm>
          <a:custGeom>
            <a:avLst/>
            <a:gdLst>
              <a:gd name="connsiteX0" fmla="*/ 800 w 39991"/>
              <a:gd name="connsiteY0" fmla="*/ 8741 h 84982"/>
              <a:gd name="connsiteX1" fmla="*/ 17996 w 39991"/>
              <a:gd name="connsiteY1" fmla="*/ 8441 h 84982"/>
              <a:gd name="connsiteX2" fmla="*/ 31044 w 39991"/>
              <a:gd name="connsiteY2" fmla="*/ 18789 h 84982"/>
              <a:gd name="connsiteX3" fmla="*/ 29894 w 39991"/>
              <a:gd name="connsiteY3" fmla="*/ 72128 h 84982"/>
              <a:gd name="connsiteX4" fmla="*/ 22545 w 39991"/>
              <a:gd name="connsiteY4" fmla="*/ 80376 h 84982"/>
              <a:gd name="connsiteX5" fmla="*/ 5049 w 39991"/>
              <a:gd name="connsiteY5" fmla="*/ 83026 h 84982"/>
              <a:gd name="connsiteX6" fmla="*/ 1600 w 39991"/>
              <a:gd name="connsiteY6" fmla="*/ 88025 h 84982"/>
              <a:gd name="connsiteX7" fmla="*/ 41941 w 39991"/>
              <a:gd name="connsiteY7" fmla="*/ 88025 h 84982"/>
              <a:gd name="connsiteX8" fmla="*/ 41442 w 39991"/>
              <a:gd name="connsiteY8" fmla="*/ 63030 h 84982"/>
              <a:gd name="connsiteX9" fmla="*/ 41142 w 39991"/>
              <a:gd name="connsiteY9" fmla="*/ 8941 h 84982"/>
              <a:gd name="connsiteX10" fmla="*/ 34243 w 39991"/>
              <a:gd name="connsiteY10" fmla="*/ 893 h 84982"/>
              <a:gd name="connsiteX11" fmla="*/ 3299 w 39991"/>
              <a:gd name="connsiteY11" fmla="*/ 93 h 84982"/>
              <a:gd name="connsiteX12" fmla="*/ 0 w 39991"/>
              <a:gd name="connsiteY12" fmla="*/ 1492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91" h="84982">
                <a:moveTo>
                  <a:pt x="800" y="8741"/>
                </a:moveTo>
                <a:cubicBezTo>
                  <a:pt x="6534" y="8936"/>
                  <a:pt x="12273" y="8836"/>
                  <a:pt x="17996" y="8441"/>
                </a:cubicBezTo>
                <a:cubicBezTo>
                  <a:pt x="25895" y="7841"/>
                  <a:pt x="30094" y="11040"/>
                  <a:pt x="31044" y="18789"/>
                </a:cubicBezTo>
                <a:cubicBezTo>
                  <a:pt x="33143" y="36585"/>
                  <a:pt x="31044" y="54332"/>
                  <a:pt x="29894" y="72128"/>
                </a:cubicBezTo>
                <a:cubicBezTo>
                  <a:pt x="29769" y="76297"/>
                  <a:pt x="26669" y="79771"/>
                  <a:pt x="22545" y="80376"/>
                </a:cubicBezTo>
                <a:cubicBezTo>
                  <a:pt x="16877" y="82126"/>
                  <a:pt x="10983" y="83021"/>
                  <a:pt x="5049" y="83026"/>
                </a:cubicBezTo>
                <a:cubicBezTo>
                  <a:pt x="900" y="83026"/>
                  <a:pt x="450" y="85075"/>
                  <a:pt x="1600" y="88025"/>
                </a:cubicBezTo>
                <a:lnTo>
                  <a:pt x="41941" y="88025"/>
                </a:lnTo>
                <a:cubicBezTo>
                  <a:pt x="42251" y="79691"/>
                  <a:pt x="42086" y="71343"/>
                  <a:pt x="41442" y="63030"/>
                </a:cubicBezTo>
                <a:cubicBezTo>
                  <a:pt x="41442" y="44983"/>
                  <a:pt x="41092" y="26937"/>
                  <a:pt x="41142" y="8941"/>
                </a:cubicBezTo>
                <a:cubicBezTo>
                  <a:pt x="41142" y="3942"/>
                  <a:pt x="40092" y="1342"/>
                  <a:pt x="34243" y="893"/>
                </a:cubicBezTo>
                <a:cubicBezTo>
                  <a:pt x="23895" y="143"/>
                  <a:pt x="13597" y="593"/>
                  <a:pt x="3299" y="93"/>
                </a:cubicBezTo>
                <a:cubicBezTo>
                  <a:pt x="2010" y="-237"/>
                  <a:pt x="660" y="333"/>
                  <a:pt x="0" y="1492"/>
                </a:cubicBezTo>
                <a:close/>
              </a:path>
            </a:pathLst>
          </a:custGeom>
          <a:solidFill>
            <a:srgbClr val="DEDEDE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2EB90B4-BD67-4015-BAC6-67CD3FB0D4A7}"/>
              </a:ext>
            </a:extLst>
          </p:cNvPr>
          <p:cNvSpPr/>
          <p:nvPr/>
        </p:nvSpPr>
        <p:spPr>
          <a:xfrm>
            <a:off x="3675594" y="774505"/>
            <a:ext cx="35883" cy="64590"/>
          </a:xfrm>
          <a:custGeom>
            <a:avLst/>
            <a:gdLst>
              <a:gd name="connsiteX0" fmla="*/ 27324 w 24994"/>
              <a:gd name="connsiteY0" fmla="*/ 30944 h 44990"/>
              <a:gd name="connsiteX1" fmla="*/ 24324 w 24994"/>
              <a:gd name="connsiteY1" fmla="*/ 31444 h 44990"/>
              <a:gd name="connsiteX2" fmla="*/ 9807 w 24994"/>
              <a:gd name="connsiteY2" fmla="*/ 23815 h 44990"/>
              <a:gd name="connsiteX3" fmla="*/ 9327 w 24994"/>
              <a:gd name="connsiteY3" fmla="*/ 19346 h 44990"/>
              <a:gd name="connsiteX4" fmla="*/ 8978 w 24994"/>
              <a:gd name="connsiteY4" fmla="*/ 7898 h 44990"/>
              <a:gd name="connsiteX5" fmla="*/ 1979 w 24994"/>
              <a:gd name="connsiteY5" fmla="*/ 0 h 44990"/>
              <a:gd name="connsiteX6" fmla="*/ 179 w 24994"/>
              <a:gd name="connsiteY6" fmla="*/ 9748 h 44990"/>
              <a:gd name="connsiteX7" fmla="*/ 2529 w 24994"/>
              <a:gd name="connsiteY7" fmla="*/ 30094 h 44990"/>
              <a:gd name="connsiteX8" fmla="*/ 27124 w 24994"/>
              <a:gd name="connsiteY8" fmla="*/ 43691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94" h="44990">
                <a:moveTo>
                  <a:pt x="27324" y="30944"/>
                </a:moveTo>
                <a:lnTo>
                  <a:pt x="24324" y="31444"/>
                </a:lnTo>
                <a:cubicBezTo>
                  <a:pt x="18211" y="33348"/>
                  <a:pt x="11707" y="29929"/>
                  <a:pt x="9807" y="23815"/>
                </a:cubicBezTo>
                <a:cubicBezTo>
                  <a:pt x="9358" y="22370"/>
                  <a:pt x="9192" y="20851"/>
                  <a:pt x="9327" y="19346"/>
                </a:cubicBezTo>
                <a:cubicBezTo>
                  <a:pt x="9327" y="15547"/>
                  <a:pt x="9327" y="11698"/>
                  <a:pt x="8978" y="7898"/>
                </a:cubicBezTo>
                <a:cubicBezTo>
                  <a:pt x="8758" y="3959"/>
                  <a:pt x="5863" y="690"/>
                  <a:pt x="1979" y="0"/>
                </a:cubicBezTo>
                <a:cubicBezTo>
                  <a:pt x="289" y="2949"/>
                  <a:pt x="-346" y="6389"/>
                  <a:pt x="179" y="9748"/>
                </a:cubicBezTo>
                <a:cubicBezTo>
                  <a:pt x="1384" y="16477"/>
                  <a:pt x="2169" y="23270"/>
                  <a:pt x="2529" y="30094"/>
                </a:cubicBezTo>
                <a:cubicBezTo>
                  <a:pt x="3379" y="45091"/>
                  <a:pt x="16576" y="48440"/>
                  <a:pt x="27124" y="43691"/>
                </a:cubicBezTo>
                <a:close/>
              </a:path>
            </a:pathLst>
          </a:custGeom>
          <a:solidFill>
            <a:srgbClr val="8CCDA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5458A8E-BEE3-4054-833F-39A1F2E65BE4}"/>
              </a:ext>
            </a:extLst>
          </p:cNvPr>
          <p:cNvSpPr/>
          <p:nvPr/>
        </p:nvSpPr>
        <p:spPr>
          <a:xfrm>
            <a:off x="3748910" y="742816"/>
            <a:ext cx="21530" cy="57414"/>
          </a:xfrm>
          <a:custGeom>
            <a:avLst/>
            <a:gdLst>
              <a:gd name="connsiteX0" fmla="*/ 0 w 14996"/>
              <a:gd name="connsiteY0" fmla="*/ 34020 h 39991"/>
              <a:gd name="connsiteX1" fmla="*/ 1000 w 14996"/>
              <a:gd name="connsiteY1" fmla="*/ 44568 h 39991"/>
              <a:gd name="connsiteX2" fmla="*/ 14947 w 14996"/>
              <a:gd name="connsiteY2" fmla="*/ 43619 h 39991"/>
              <a:gd name="connsiteX3" fmla="*/ 19046 w 14996"/>
              <a:gd name="connsiteY3" fmla="*/ 40319 h 39991"/>
              <a:gd name="connsiteX4" fmla="*/ 17296 w 14996"/>
              <a:gd name="connsiteY4" fmla="*/ 3777 h 39991"/>
              <a:gd name="connsiteX5" fmla="*/ 13147 w 14996"/>
              <a:gd name="connsiteY5" fmla="*/ 77 h 39991"/>
              <a:gd name="connsiteX6" fmla="*/ 10848 w 14996"/>
              <a:gd name="connsiteY6" fmla="*/ 4727 h 39991"/>
              <a:gd name="connsiteX7" fmla="*/ 11248 w 14996"/>
              <a:gd name="connsiteY7" fmla="*/ 19024 h 39991"/>
              <a:gd name="connsiteX8" fmla="*/ 0 w 14996"/>
              <a:gd name="connsiteY8" fmla="*/ 3402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96" h="39991">
                <a:moveTo>
                  <a:pt x="0" y="34020"/>
                </a:moveTo>
                <a:lnTo>
                  <a:pt x="1000" y="44568"/>
                </a:lnTo>
                <a:cubicBezTo>
                  <a:pt x="5669" y="45023"/>
                  <a:pt x="10383" y="44703"/>
                  <a:pt x="14947" y="43619"/>
                </a:cubicBezTo>
                <a:cubicBezTo>
                  <a:pt x="16897" y="43219"/>
                  <a:pt x="18946" y="42669"/>
                  <a:pt x="19046" y="40319"/>
                </a:cubicBezTo>
                <a:cubicBezTo>
                  <a:pt x="19351" y="28112"/>
                  <a:pt x="18766" y="15899"/>
                  <a:pt x="17296" y="3777"/>
                </a:cubicBezTo>
                <a:cubicBezTo>
                  <a:pt x="17296" y="1577"/>
                  <a:pt x="15847" y="-422"/>
                  <a:pt x="13147" y="77"/>
                </a:cubicBezTo>
                <a:cubicBezTo>
                  <a:pt x="10448" y="577"/>
                  <a:pt x="10848" y="2877"/>
                  <a:pt x="10848" y="4727"/>
                </a:cubicBezTo>
                <a:cubicBezTo>
                  <a:pt x="10848" y="9725"/>
                  <a:pt x="11248" y="14275"/>
                  <a:pt x="11248" y="19024"/>
                </a:cubicBezTo>
                <a:cubicBezTo>
                  <a:pt x="11248" y="29321"/>
                  <a:pt x="9798" y="31221"/>
                  <a:pt x="0" y="34020"/>
                </a:cubicBezTo>
                <a:close/>
              </a:path>
            </a:pathLst>
          </a:custGeom>
          <a:solidFill>
            <a:srgbClr val="8CCDA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863E4FE-65D5-4642-85D3-5A693713AA06}"/>
              </a:ext>
            </a:extLst>
          </p:cNvPr>
          <p:cNvSpPr/>
          <p:nvPr/>
        </p:nvSpPr>
        <p:spPr>
          <a:xfrm>
            <a:off x="3705562" y="846605"/>
            <a:ext cx="7177" cy="35883"/>
          </a:xfrm>
          <a:custGeom>
            <a:avLst/>
            <a:gdLst>
              <a:gd name="connsiteX0" fmla="*/ 9098 w 4998"/>
              <a:gd name="connsiteY0" fmla="*/ 27512 h 24994"/>
              <a:gd name="connsiteX1" fmla="*/ 6549 w 4998"/>
              <a:gd name="connsiteY1" fmla="*/ 768 h 24994"/>
              <a:gd name="connsiteX2" fmla="*/ 0 w 4998"/>
              <a:gd name="connsiteY2" fmla="*/ 418 h 24994"/>
              <a:gd name="connsiteX3" fmla="*/ 0 w 4998"/>
              <a:gd name="connsiteY3" fmla="*/ 27512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8" h="24994">
                <a:moveTo>
                  <a:pt x="9098" y="27512"/>
                </a:moveTo>
                <a:cubicBezTo>
                  <a:pt x="7383" y="18699"/>
                  <a:pt x="6529" y="9746"/>
                  <a:pt x="6549" y="768"/>
                </a:cubicBezTo>
                <a:cubicBezTo>
                  <a:pt x="4474" y="-117"/>
                  <a:pt x="2155" y="-242"/>
                  <a:pt x="0" y="418"/>
                </a:cubicBezTo>
                <a:lnTo>
                  <a:pt x="0" y="27512"/>
                </a:lnTo>
                <a:close/>
              </a:path>
            </a:pathLst>
          </a:custGeom>
          <a:solidFill>
            <a:srgbClr val="4F4F51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D656A0F4-E088-40B1-9340-09288F161B2A}"/>
              </a:ext>
            </a:extLst>
          </p:cNvPr>
          <p:cNvSpPr/>
          <p:nvPr/>
        </p:nvSpPr>
        <p:spPr>
          <a:xfrm>
            <a:off x="3653317" y="825316"/>
            <a:ext cx="21530" cy="7177"/>
          </a:xfrm>
          <a:custGeom>
            <a:avLst/>
            <a:gdLst>
              <a:gd name="connsiteX0" fmla="*/ 0 w 14996"/>
              <a:gd name="connsiteY0" fmla="*/ 4049 h 4998"/>
              <a:gd name="connsiteX1" fmla="*/ 17846 w 14996"/>
              <a:gd name="connsiteY1" fmla="*/ 4049 h 4998"/>
              <a:gd name="connsiteX2" fmla="*/ 0 w 14996"/>
              <a:gd name="connsiteY2" fmla="*/ 404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96" h="4998">
                <a:moveTo>
                  <a:pt x="0" y="4049"/>
                </a:moveTo>
                <a:cubicBezTo>
                  <a:pt x="5754" y="6209"/>
                  <a:pt x="12093" y="6209"/>
                  <a:pt x="17846" y="4049"/>
                </a:cubicBezTo>
                <a:cubicBezTo>
                  <a:pt x="14197" y="-1300"/>
                  <a:pt x="7049" y="-1400"/>
                  <a:pt x="0" y="4049"/>
                </a:cubicBezTo>
                <a:close/>
              </a:path>
            </a:pathLst>
          </a:custGeom>
          <a:solidFill>
            <a:srgbClr val="7F8083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B24569A-15EC-4CA4-8762-A041D8F7D821}"/>
              </a:ext>
            </a:extLst>
          </p:cNvPr>
          <p:cNvSpPr/>
          <p:nvPr/>
        </p:nvSpPr>
        <p:spPr>
          <a:xfrm>
            <a:off x="3544877" y="913875"/>
            <a:ext cx="7177" cy="7177"/>
          </a:xfrm>
          <a:custGeom>
            <a:avLst/>
            <a:gdLst>
              <a:gd name="connsiteX0" fmla="*/ 5349 w 4998"/>
              <a:gd name="connsiteY0" fmla="*/ 3299 h 4998"/>
              <a:gd name="connsiteX1" fmla="*/ 2749 w 4998"/>
              <a:gd name="connsiteY1" fmla="*/ 7099 h 4998"/>
              <a:gd name="connsiteX2" fmla="*/ 0 w 4998"/>
              <a:gd name="connsiteY2" fmla="*/ 3549 h 4998"/>
              <a:gd name="connsiteX3" fmla="*/ 2799 w 4998"/>
              <a:gd name="connsiteY3" fmla="*/ 0 h 4998"/>
              <a:gd name="connsiteX4" fmla="*/ 5349 w 4998"/>
              <a:gd name="connsiteY4" fmla="*/ 32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349" y="3299"/>
                </a:moveTo>
                <a:cubicBezTo>
                  <a:pt x="5049" y="4949"/>
                  <a:pt x="4899" y="6999"/>
                  <a:pt x="2749" y="7099"/>
                </a:cubicBezTo>
                <a:cubicBezTo>
                  <a:pt x="600" y="7199"/>
                  <a:pt x="0" y="5499"/>
                  <a:pt x="0" y="3549"/>
                </a:cubicBezTo>
                <a:cubicBezTo>
                  <a:pt x="0" y="1600"/>
                  <a:pt x="650" y="0"/>
                  <a:pt x="2799" y="0"/>
                </a:cubicBezTo>
                <a:cubicBezTo>
                  <a:pt x="4949" y="0"/>
                  <a:pt x="5099" y="1650"/>
                  <a:pt x="5349" y="3299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C6B0F5A-B07A-4F73-9BC9-922784005C60}"/>
              </a:ext>
            </a:extLst>
          </p:cNvPr>
          <p:cNvSpPr/>
          <p:nvPr/>
        </p:nvSpPr>
        <p:spPr>
          <a:xfrm>
            <a:off x="3545015" y="871682"/>
            <a:ext cx="7177" cy="7177"/>
          </a:xfrm>
          <a:custGeom>
            <a:avLst/>
            <a:gdLst>
              <a:gd name="connsiteX0" fmla="*/ 3254 w 4998"/>
              <a:gd name="connsiteY0" fmla="*/ 7395 h 4998"/>
              <a:gd name="connsiteX1" fmla="*/ 504 w 4998"/>
              <a:gd name="connsiteY1" fmla="*/ 1496 h 4998"/>
              <a:gd name="connsiteX2" fmla="*/ 3034 w 4998"/>
              <a:gd name="connsiteY2" fmla="*/ 76 h 4998"/>
              <a:gd name="connsiteX3" fmla="*/ 3754 w 4998"/>
              <a:gd name="connsiteY3" fmla="*/ 446 h 4998"/>
              <a:gd name="connsiteX4" fmla="*/ 3254 w 4998"/>
              <a:gd name="connsiteY4" fmla="*/ 739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254" y="7395"/>
                </a:moveTo>
                <a:cubicBezTo>
                  <a:pt x="254" y="6145"/>
                  <a:pt x="-695" y="4196"/>
                  <a:pt x="504" y="1496"/>
                </a:cubicBezTo>
                <a:cubicBezTo>
                  <a:pt x="809" y="406"/>
                  <a:pt x="1944" y="-229"/>
                  <a:pt x="3034" y="76"/>
                </a:cubicBezTo>
                <a:cubicBezTo>
                  <a:pt x="3294" y="151"/>
                  <a:pt x="3539" y="276"/>
                  <a:pt x="3754" y="446"/>
                </a:cubicBezTo>
                <a:cubicBezTo>
                  <a:pt x="6553" y="2696"/>
                  <a:pt x="5004" y="5045"/>
                  <a:pt x="3254" y="7395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4DB24FC-9362-4A6A-A645-B30AFDBB6C12}"/>
              </a:ext>
            </a:extLst>
          </p:cNvPr>
          <p:cNvSpPr/>
          <p:nvPr/>
        </p:nvSpPr>
        <p:spPr>
          <a:xfrm>
            <a:off x="3030465" y="752759"/>
            <a:ext cx="35883" cy="136356"/>
          </a:xfrm>
          <a:custGeom>
            <a:avLst/>
            <a:gdLst>
              <a:gd name="connsiteX0" fmla="*/ 22388 w 24994"/>
              <a:gd name="connsiteY0" fmla="*/ 0 h 94980"/>
              <a:gd name="connsiteX1" fmla="*/ 25238 w 24994"/>
              <a:gd name="connsiteY1" fmla="*/ 12148 h 94980"/>
              <a:gd name="connsiteX2" fmla="*/ 26537 w 24994"/>
              <a:gd name="connsiteY2" fmla="*/ 82133 h 94980"/>
              <a:gd name="connsiteX3" fmla="*/ 9391 w 24994"/>
              <a:gd name="connsiteY3" fmla="*/ 96630 h 94980"/>
              <a:gd name="connsiteX4" fmla="*/ 3642 w 24994"/>
              <a:gd name="connsiteY4" fmla="*/ 90281 h 94980"/>
              <a:gd name="connsiteX5" fmla="*/ 1542 w 24994"/>
              <a:gd name="connsiteY5" fmla="*/ 70935 h 94980"/>
              <a:gd name="connsiteX6" fmla="*/ 93 w 24994"/>
              <a:gd name="connsiteY6" fmla="*/ 13497 h 94980"/>
              <a:gd name="connsiteX7" fmla="*/ 14140 w 24994"/>
              <a:gd name="connsiteY7" fmla="*/ 1300 h 94980"/>
              <a:gd name="connsiteX8" fmla="*/ 22388 w 24994"/>
              <a:gd name="connsiteY8" fmla="*/ 0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94" h="94980">
                <a:moveTo>
                  <a:pt x="22388" y="0"/>
                </a:moveTo>
                <a:cubicBezTo>
                  <a:pt x="24458" y="3699"/>
                  <a:pt x="25448" y="7913"/>
                  <a:pt x="25238" y="12148"/>
                </a:cubicBezTo>
                <a:cubicBezTo>
                  <a:pt x="26962" y="35433"/>
                  <a:pt x="27397" y="58798"/>
                  <a:pt x="26537" y="82133"/>
                </a:cubicBezTo>
                <a:cubicBezTo>
                  <a:pt x="26187" y="93981"/>
                  <a:pt x="18939" y="99630"/>
                  <a:pt x="9391" y="96630"/>
                </a:cubicBezTo>
                <a:cubicBezTo>
                  <a:pt x="6297" y="95995"/>
                  <a:pt x="3967" y="93426"/>
                  <a:pt x="3642" y="90281"/>
                </a:cubicBezTo>
                <a:cubicBezTo>
                  <a:pt x="2892" y="83833"/>
                  <a:pt x="1742" y="77384"/>
                  <a:pt x="1542" y="70935"/>
                </a:cubicBezTo>
                <a:cubicBezTo>
                  <a:pt x="943" y="51789"/>
                  <a:pt x="-357" y="32693"/>
                  <a:pt x="93" y="13497"/>
                </a:cubicBezTo>
                <a:cubicBezTo>
                  <a:pt x="93" y="2949"/>
                  <a:pt x="3542" y="0"/>
                  <a:pt x="14140" y="1300"/>
                </a:cubicBezTo>
                <a:cubicBezTo>
                  <a:pt x="16939" y="1700"/>
                  <a:pt x="19739" y="3149"/>
                  <a:pt x="22388" y="0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F26D7C97-A378-48E9-869C-AD816AD1E290}"/>
              </a:ext>
            </a:extLst>
          </p:cNvPr>
          <p:cNvSpPr/>
          <p:nvPr/>
        </p:nvSpPr>
        <p:spPr>
          <a:xfrm>
            <a:off x="3037594" y="760726"/>
            <a:ext cx="21530" cy="122004"/>
          </a:xfrm>
          <a:custGeom>
            <a:avLst/>
            <a:gdLst>
              <a:gd name="connsiteX0" fmla="*/ 16123 w 14996"/>
              <a:gd name="connsiteY0" fmla="*/ 0 h 84982"/>
              <a:gd name="connsiteX1" fmla="*/ 8174 w 14996"/>
              <a:gd name="connsiteY1" fmla="*/ 0 h 84982"/>
              <a:gd name="connsiteX2" fmla="*/ 126 w 14996"/>
              <a:gd name="connsiteY2" fmla="*/ 8798 h 84982"/>
              <a:gd name="connsiteX3" fmla="*/ 3225 w 14996"/>
              <a:gd name="connsiteY3" fmla="*/ 80583 h 84982"/>
              <a:gd name="connsiteX4" fmla="*/ 9824 w 14996"/>
              <a:gd name="connsiteY4" fmla="*/ 87332 h 84982"/>
              <a:gd name="connsiteX5" fmla="*/ 17282 w 14996"/>
              <a:gd name="connsiteY5" fmla="*/ 81378 h 84982"/>
              <a:gd name="connsiteX6" fmla="*/ 17322 w 14996"/>
              <a:gd name="connsiteY6" fmla="*/ 80483 h 84982"/>
              <a:gd name="connsiteX7" fmla="*/ 18322 w 14996"/>
              <a:gd name="connsiteY7" fmla="*/ 56938 h 84982"/>
              <a:gd name="connsiteX8" fmla="*/ 16123 w 14996"/>
              <a:gd name="connsiteY8" fmla="*/ 0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96" h="84982">
                <a:moveTo>
                  <a:pt x="16123" y="0"/>
                </a:moveTo>
                <a:cubicBezTo>
                  <a:pt x="13073" y="0"/>
                  <a:pt x="10624" y="0"/>
                  <a:pt x="8174" y="0"/>
                </a:cubicBezTo>
                <a:cubicBezTo>
                  <a:pt x="26" y="550"/>
                  <a:pt x="-324" y="650"/>
                  <a:pt x="126" y="8798"/>
                </a:cubicBezTo>
                <a:cubicBezTo>
                  <a:pt x="1326" y="32693"/>
                  <a:pt x="776" y="56688"/>
                  <a:pt x="3225" y="80583"/>
                </a:cubicBezTo>
                <a:cubicBezTo>
                  <a:pt x="3675" y="85082"/>
                  <a:pt x="5425" y="87382"/>
                  <a:pt x="9824" y="87332"/>
                </a:cubicBezTo>
                <a:cubicBezTo>
                  <a:pt x="13528" y="87747"/>
                  <a:pt x="16868" y="85082"/>
                  <a:pt x="17282" y="81378"/>
                </a:cubicBezTo>
                <a:cubicBezTo>
                  <a:pt x="17317" y="81078"/>
                  <a:pt x="17327" y="80783"/>
                  <a:pt x="17322" y="80483"/>
                </a:cubicBezTo>
                <a:cubicBezTo>
                  <a:pt x="18082" y="72660"/>
                  <a:pt x="18417" y="64797"/>
                  <a:pt x="18322" y="56938"/>
                </a:cubicBezTo>
                <a:cubicBezTo>
                  <a:pt x="18472" y="38192"/>
                  <a:pt x="17272" y="19346"/>
                  <a:pt x="16123" y="0"/>
                </a:cubicBezTo>
                <a:close/>
              </a:path>
            </a:pathLst>
          </a:custGeom>
          <a:solidFill>
            <a:srgbClr val="F4EC92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F0EC58DD-DFD7-425C-AE56-21B2FB833190}"/>
              </a:ext>
            </a:extLst>
          </p:cNvPr>
          <p:cNvSpPr/>
          <p:nvPr/>
        </p:nvSpPr>
        <p:spPr>
          <a:xfrm>
            <a:off x="3027642" y="927439"/>
            <a:ext cx="35883" cy="35883"/>
          </a:xfrm>
          <a:custGeom>
            <a:avLst/>
            <a:gdLst>
              <a:gd name="connsiteX0" fmla="*/ 25154 w 24994"/>
              <a:gd name="connsiteY0" fmla="*/ 15197 h 24994"/>
              <a:gd name="connsiteX1" fmla="*/ 12957 w 24994"/>
              <a:gd name="connsiteY1" fmla="*/ 28794 h 24994"/>
              <a:gd name="connsiteX2" fmla="*/ 9 w 24994"/>
              <a:gd name="connsiteY2" fmla="*/ 15247 h 24994"/>
              <a:gd name="connsiteX3" fmla="*/ 10007 w 24994"/>
              <a:gd name="connsiteY3" fmla="*/ 0 h 24994"/>
              <a:gd name="connsiteX4" fmla="*/ 25154 w 24994"/>
              <a:gd name="connsiteY4" fmla="*/ 15197 h 24994"/>
              <a:gd name="connsiteX5" fmla="*/ 6758 w 24994"/>
              <a:gd name="connsiteY5" fmla="*/ 11898 h 24994"/>
              <a:gd name="connsiteX6" fmla="*/ 13457 w 24994"/>
              <a:gd name="connsiteY6" fmla="*/ 21896 h 24994"/>
              <a:gd name="connsiteX7" fmla="*/ 19505 w 24994"/>
              <a:gd name="connsiteY7" fmla="*/ 15047 h 24994"/>
              <a:gd name="connsiteX8" fmla="*/ 10357 w 24994"/>
              <a:gd name="connsiteY8" fmla="*/ 5049 h 24994"/>
              <a:gd name="connsiteX9" fmla="*/ 6758 w 24994"/>
              <a:gd name="connsiteY9" fmla="*/ 11898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94" h="24994">
                <a:moveTo>
                  <a:pt x="25154" y="15197"/>
                </a:moveTo>
                <a:cubicBezTo>
                  <a:pt x="25239" y="22210"/>
                  <a:pt x="19940" y="28119"/>
                  <a:pt x="12957" y="28794"/>
                </a:cubicBezTo>
                <a:cubicBezTo>
                  <a:pt x="5733" y="28424"/>
                  <a:pt x="54" y="22480"/>
                  <a:pt x="9" y="15247"/>
                </a:cubicBezTo>
                <a:cubicBezTo>
                  <a:pt x="-241" y="7548"/>
                  <a:pt x="4558" y="250"/>
                  <a:pt x="10007" y="0"/>
                </a:cubicBezTo>
                <a:cubicBezTo>
                  <a:pt x="18171" y="515"/>
                  <a:pt x="24664" y="7034"/>
                  <a:pt x="25154" y="15197"/>
                </a:cubicBezTo>
                <a:close/>
                <a:moveTo>
                  <a:pt x="6758" y="11898"/>
                </a:moveTo>
                <a:cubicBezTo>
                  <a:pt x="6758" y="18146"/>
                  <a:pt x="9357" y="22195"/>
                  <a:pt x="13457" y="21896"/>
                </a:cubicBezTo>
                <a:cubicBezTo>
                  <a:pt x="17556" y="21596"/>
                  <a:pt x="19505" y="19046"/>
                  <a:pt x="19505" y="15047"/>
                </a:cubicBezTo>
                <a:cubicBezTo>
                  <a:pt x="19505" y="10048"/>
                  <a:pt x="14506" y="4199"/>
                  <a:pt x="10357" y="5049"/>
                </a:cubicBezTo>
                <a:cubicBezTo>
                  <a:pt x="6208" y="5899"/>
                  <a:pt x="7008" y="9498"/>
                  <a:pt x="6758" y="11898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089134BA-85E4-4D68-9C99-F3B6615A8DD9}"/>
              </a:ext>
            </a:extLst>
          </p:cNvPr>
          <p:cNvSpPr/>
          <p:nvPr/>
        </p:nvSpPr>
        <p:spPr>
          <a:xfrm>
            <a:off x="3024684" y="707583"/>
            <a:ext cx="43060" cy="7177"/>
          </a:xfrm>
          <a:custGeom>
            <a:avLst/>
            <a:gdLst>
              <a:gd name="connsiteX0" fmla="*/ 19717 w 29993"/>
              <a:gd name="connsiteY0" fmla="*/ 7023 h 4998"/>
              <a:gd name="connsiteX1" fmla="*/ 3770 w 29993"/>
              <a:gd name="connsiteY1" fmla="*/ 5873 h 4998"/>
              <a:gd name="connsiteX2" fmla="*/ 21 w 29993"/>
              <a:gd name="connsiteY2" fmla="*/ 2374 h 4998"/>
              <a:gd name="connsiteX3" fmla="*/ 4520 w 29993"/>
              <a:gd name="connsiteY3" fmla="*/ 25 h 4998"/>
              <a:gd name="connsiteX4" fmla="*/ 29515 w 29993"/>
              <a:gd name="connsiteY4" fmla="*/ 1374 h 4998"/>
              <a:gd name="connsiteX5" fmla="*/ 33864 w 29993"/>
              <a:gd name="connsiteY5" fmla="*/ 4674 h 4998"/>
              <a:gd name="connsiteX6" fmla="*/ 29315 w 29993"/>
              <a:gd name="connsiteY6" fmla="*/ 7023 h 4998"/>
              <a:gd name="connsiteX7" fmla="*/ 19717 w 29993"/>
              <a:gd name="connsiteY7" fmla="*/ 7023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93" h="4998">
                <a:moveTo>
                  <a:pt x="19717" y="7023"/>
                </a:moveTo>
                <a:cubicBezTo>
                  <a:pt x="14373" y="7233"/>
                  <a:pt x="9024" y="6848"/>
                  <a:pt x="3770" y="5873"/>
                </a:cubicBezTo>
                <a:cubicBezTo>
                  <a:pt x="1820" y="5374"/>
                  <a:pt x="-229" y="4724"/>
                  <a:pt x="21" y="2374"/>
                </a:cubicBezTo>
                <a:cubicBezTo>
                  <a:pt x="271" y="25"/>
                  <a:pt x="2570" y="-75"/>
                  <a:pt x="4520" y="25"/>
                </a:cubicBezTo>
                <a:cubicBezTo>
                  <a:pt x="12918" y="425"/>
                  <a:pt x="21316" y="824"/>
                  <a:pt x="29515" y="1374"/>
                </a:cubicBezTo>
                <a:cubicBezTo>
                  <a:pt x="31564" y="1374"/>
                  <a:pt x="34164" y="1774"/>
                  <a:pt x="33864" y="4674"/>
                </a:cubicBezTo>
                <a:cubicBezTo>
                  <a:pt x="33564" y="7573"/>
                  <a:pt x="31164" y="6973"/>
                  <a:pt x="29315" y="7023"/>
                </a:cubicBezTo>
                <a:cubicBezTo>
                  <a:pt x="26215" y="7023"/>
                  <a:pt x="22966" y="7023"/>
                  <a:pt x="19717" y="7023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3DE99E14-8247-40E7-B6CB-822BF000E787}"/>
              </a:ext>
            </a:extLst>
          </p:cNvPr>
          <p:cNvSpPr/>
          <p:nvPr/>
        </p:nvSpPr>
        <p:spPr>
          <a:xfrm>
            <a:off x="3022626" y="724246"/>
            <a:ext cx="43060" cy="7177"/>
          </a:xfrm>
          <a:custGeom>
            <a:avLst/>
            <a:gdLst>
              <a:gd name="connsiteX0" fmla="*/ 14501 w 29993"/>
              <a:gd name="connsiteY0" fmla="*/ 15 h 4998"/>
              <a:gd name="connsiteX1" fmla="*/ 30998 w 29993"/>
              <a:gd name="connsiteY1" fmla="*/ 1265 h 4998"/>
              <a:gd name="connsiteX2" fmla="*/ 33597 w 29993"/>
              <a:gd name="connsiteY2" fmla="*/ 3514 h 4998"/>
              <a:gd name="connsiteX3" fmla="*/ 31098 w 29993"/>
              <a:gd name="connsiteY3" fmla="*/ 5484 h 4998"/>
              <a:gd name="connsiteX4" fmla="*/ 30598 w 29993"/>
              <a:gd name="connsiteY4" fmla="*/ 5364 h 4998"/>
              <a:gd name="connsiteX5" fmla="*/ 7153 w 29993"/>
              <a:gd name="connsiteY5" fmla="*/ 5864 h 4998"/>
              <a:gd name="connsiteX6" fmla="*/ 2604 w 29993"/>
              <a:gd name="connsiteY6" fmla="*/ 5514 h 4998"/>
              <a:gd name="connsiteX7" fmla="*/ 54 w 29993"/>
              <a:gd name="connsiteY7" fmla="*/ 2265 h 4998"/>
              <a:gd name="connsiteX8" fmla="*/ 2954 w 29993"/>
              <a:gd name="connsiteY8" fmla="*/ 1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93" h="4998">
                <a:moveTo>
                  <a:pt x="14501" y="15"/>
                </a:moveTo>
                <a:cubicBezTo>
                  <a:pt x="20020" y="115"/>
                  <a:pt x="25529" y="535"/>
                  <a:pt x="30998" y="1265"/>
                </a:cubicBezTo>
                <a:cubicBezTo>
                  <a:pt x="32498" y="1265"/>
                  <a:pt x="33797" y="1765"/>
                  <a:pt x="33597" y="3514"/>
                </a:cubicBezTo>
                <a:cubicBezTo>
                  <a:pt x="33452" y="4749"/>
                  <a:pt x="32333" y="5629"/>
                  <a:pt x="31098" y="5484"/>
                </a:cubicBezTo>
                <a:cubicBezTo>
                  <a:pt x="30928" y="5464"/>
                  <a:pt x="30758" y="5424"/>
                  <a:pt x="30598" y="5364"/>
                </a:cubicBezTo>
                <a:cubicBezTo>
                  <a:pt x="22750" y="3614"/>
                  <a:pt x="15001" y="6564"/>
                  <a:pt x="7153" y="5864"/>
                </a:cubicBezTo>
                <a:cubicBezTo>
                  <a:pt x="5628" y="5864"/>
                  <a:pt x="4108" y="5744"/>
                  <a:pt x="2604" y="5514"/>
                </a:cubicBezTo>
                <a:cubicBezTo>
                  <a:pt x="1104" y="5164"/>
                  <a:pt x="-296" y="4214"/>
                  <a:pt x="54" y="2265"/>
                </a:cubicBezTo>
                <a:cubicBezTo>
                  <a:pt x="259" y="860"/>
                  <a:pt x="1539" y="-135"/>
                  <a:pt x="2954" y="15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6A5FABAF-7772-44CF-864C-AEE67AFCADF5}"/>
              </a:ext>
            </a:extLst>
          </p:cNvPr>
          <p:cNvSpPr/>
          <p:nvPr/>
        </p:nvSpPr>
        <p:spPr>
          <a:xfrm>
            <a:off x="3104881" y="762341"/>
            <a:ext cx="28707" cy="122004"/>
          </a:xfrm>
          <a:custGeom>
            <a:avLst/>
            <a:gdLst>
              <a:gd name="connsiteX0" fmla="*/ 197 w 19995"/>
              <a:gd name="connsiteY0" fmla="*/ 36967 h 84982"/>
              <a:gd name="connsiteX1" fmla="*/ 197 w 19995"/>
              <a:gd name="connsiteY1" fmla="*/ 13372 h 84982"/>
              <a:gd name="connsiteX2" fmla="*/ 14344 w 19995"/>
              <a:gd name="connsiteY2" fmla="*/ 24 h 84982"/>
              <a:gd name="connsiteX3" fmla="*/ 24042 w 19995"/>
              <a:gd name="connsiteY3" fmla="*/ 9323 h 84982"/>
              <a:gd name="connsiteX4" fmla="*/ 21093 w 19995"/>
              <a:gd name="connsiteY4" fmla="*/ 78708 h 84982"/>
              <a:gd name="connsiteX5" fmla="*/ 14344 w 19995"/>
              <a:gd name="connsiteY5" fmla="*/ 87407 h 84982"/>
              <a:gd name="connsiteX6" fmla="*/ 1347 w 19995"/>
              <a:gd name="connsiteY6" fmla="*/ 77409 h 84982"/>
              <a:gd name="connsiteX7" fmla="*/ 197 w 19995"/>
              <a:gd name="connsiteY7" fmla="*/ 36967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995" h="84982">
                <a:moveTo>
                  <a:pt x="197" y="36967"/>
                </a:moveTo>
                <a:cubicBezTo>
                  <a:pt x="197" y="29119"/>
                  <a:pt x="197" y="21220"/>
                  <a:pt x="197" y="13372"/>
                </a:cubicBezTo>
                <a:cubicBezTo>
                  <a:pt x="197" y="3024"/>
                  <a:pt x="3846" y="-325"/>
                  <a:pt x="14344" y="24"/>
                </a:cubicBezTo>
                <a:cubicBezTo>
                  <a:pt x="24842" y="374"/>
                  <a:pt x="23442" y="-1775"/>
                  <a:pt x="24042" y="9323"/>
                </a:cubicBezTo>
                <a:cubicBezTo>
                  <a:pt x="25112" y="32493"/>
                  <a:pt x="24127" y="55713"/>
                  <a:pt x="21093" y="78708"/>
                </a:cubicBezTo>
                <a:cubicBezTo>
                  <a:pt x="20543" y="82957"/>
                  <a:pt x="20093" y="88006"/>
                  <a:pt x="14344" y="87407"/>
                </a:cubicBezTo>
                <a:cubicBezTo>
                  <a:pt x="6146" y="86557"/>
                  <a:pt x="1647" y="83907"/>
                  <a:pt x="1347" y="77409"/>
                </a:cubicBezTo>
                <a:cubicBezTo>
                  <a:pt x="847" y="63861"/>
                  <a:pt x="-503" y="50414"/>
                  <a:pt x="197" y="36967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9E9051F-827B-419E-945B-A7ACA14504CE}"/>
              </a:ext>
            </a:extLst>
          </p:cNvPr>
          <p:cNvSpPr/>
          <p:nvPr/>
        </p:nvSpPr>
        <p:spPr>
          <a:xfrm>
            <a:off x="3111563" y="767259"/>
            <a:ext cx="21530" cy="114827"/>
          </a:xfrm>
          <a:custGeom>
            <a:avLst/>
            <a:gdLst>
              <a:gd name="connsiteX0" fmla="*/ 142 w 14996"/>
              <a:gd name="connsiteY0" fmla="*/ 33641 h 79983"/>
              <a:gd name="connsiteX1" fmla="*/ 1241 w 14996"/>
              <a:gd name="connsiteY1" fmla="*/ 73633 h 79983"/>
              <a:gd name="connsiteX2" fmla="*/ 9040 w 14996"/>
              <a:gd name="connsiteY2" fmla="*/ 80332 h 79983"/>
              <a:gd name="connsiteX3" fmla="*/ 12739 w 14996"/>
              <a:gd name="connsiteY3" fmla="*/ 75833 h 79983"/>
              <a:gd name="connsiteX4" fmla="*/ 15139 w 14996"/>
              <a:gd name="connsiteY4" fmla="*/ 5847 h 79983"/>
              <a:gd name="connsiteX5" fmla="*/ 11189 w 14996"/>
              <a:gd name="connsiteY5" fmla="*/ 98 h 79983"/>
              <a:gd name="connsiteX6" fmla="*/ 1191 w 14996"/>
              <a:gd name="connsiteY6" fmla="*/ 5847 h 79983"/>
              <a:gd name="connsiteX7" fmla="*/ 142 w 14996"/>
              <a:gd name="connsiteY7" fmla="*/ 33641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6" h="79983">
                <a:moveTo>
                  <a:pt x="142" y="33641"/>
                </a:moveTo>
                <a:cubicBezTo>
                  <a:pt x="-508" y="47089"/>
                  <a:pt x="1291" y="60436"/>
                  <a:pt x="1241" y="73633"/>
                </a:cubicBezTo>
                <a:cubicBezTo>
                  <a:pt x="1241" y="78982"/>
                  <a:pt x="5541" y="79532"/>
                  <a:pt x="9040" y="80332"/>
                </a:cubicBezTo>
                <a:cubicBezTo>
                  <a:pt x="12539" y="81132"/>
                  <a:pt x="12639" y="78082"/>
                  <a:pt x="12739" y="75833"/>
                </a:cubicBezTo>
                <a:cubicBezTo>
                  <a:pt x="13839" y="52537"/>
                  <a:pt x="15738" y="29292"/>
                  <a:pt x="15139" y="5847"/>
                </a:cubicBezTo>
                <a:cubicBezTo>
                  <a:pt x="15139" y="3048"/>
                  <a:pt x="15738" y="-652"/>
                  <a:pt x="11189" y="98"/>
                </a:cubicBezTo>
                <a:cubicBezTo>
                  <a:pt x="6640" y="848"/>
                  <a:pt x="1991" y="-702"/>
                  <a:pt x="1191" y="5847"/>
                </a:cubicBezTo>
                <a:cubicBezTo>
                  <a:pt x="-308" y="15445"/>
                  <a:pt x="742" y="24493"/>
                  <a:pt x="142" y="33641"/>
                </a:cubicBezTo>
                <a:close/>
              </a:path>
            </a:pathLst>
          </a:custGeom>
          <a:solidFill>
            <a:srgbClr val="C0E6EA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6E336FFA-91D3-4D45-892C-DD110D513C0B}"/>
              </a:ext>
            </a:extLst>
          </p:cNvPr>
          <p:cNvSpPr/>
          <p:nvPr/>
        </p:nvSpPr>
        <p:spPr>
          <a:xfrm>
            <a:off x="3103584" y="924841"/>
            <a:ext cx="28707" cy="35883"/>
          </a:xfrm>
          <a:custGeom>
            <a:avLst/>
            <a:gdLst>
              <a:gd name="connsiteX0" fmla="*/ 12847 w 19995"/>
              <a:gd name="connsiteY0" fmla="*/ 27555 h 24994"/>
              <a:gd name="connsiteX1" fmla="*/ 5 w 19995"/>
              <a:gd name="connsiteY1" fmla="*/ 15512 h 24994"/>
              <a:gd name="connsiteX2" fmla="*/ 0 w 19995"/>
              <a:gd name="connsiteY2" fmla="*/ 15007 h 24994"/>
              <a:gd name="connsiteX3" fmla="*/ 10748 w 19995"/>
              <a:gd name="connsiteY3" fmla="*/ 10 h 24994"/>
              <a:gd name="connsiteX4" fmla="*/ 24095 w 19995"/>
              <a:gd name="connsiteY4" fmla="*/ 15657 h 24994"/>
              <a:gd name="connsiteX5" fmla="*/ 13312 w 19995"/>
              <a:gd name="connsiteY5" fmla="*/ 27540 h 24994"/>
              <a:gd name="connsiteX6" fmla="*/ 12847 w 19995"/>
              <a:gd name="connsiteY6" fmla="*/ 27555 h 24994"/>
              <a:gd name="connsiteX7" fmla="*/ 7249 w 19995"/>
              <a:gd name="connsiteY7" fmla="*/ 13708 h 24994"/>
              <a:gd name="connsiteX8" fmla="*/ 14197 w 19995"/>
              <a:gd name="connsiteY8" fmla="*/ 21656 h 24994"/>
              <a:gd name="connsiteX9" fmla="*/ 19196 w 19995"/>
              <a:gd name="connsiteY9" fmla="*/ 16007 h 24994"/>
              <a:gd name="connsiteX10" fmla="*/ 11198 w 19995"/>
              <a:gd name="connsiteY10" fmla="*/ 6909 h 24994"/>
              <a:gd name="connsiteX11" fmla="*/ 7249 w 19995"/>
              <a:gd name="connsiteY11" fmla="*/ 13708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995" h="24994">
                <a:moveTo>
                  <a:pt x="12847" y="27555"/>
                </a:moveTo>
                <a:cubicBezTo>
                  <a:pt x="5979" y="27775"/>
                  <a:pt x="225" y="22386"/>
                  <a:pt x="5" y="15512"/>
                </a:cubicBezTo>
                <a:cubicBezTo>
                  <a:pt x="0" y="15347"/>
                  <a:pt x="0" y="15177"/>
                  <a:pt x="0" y="15007"/>
                </a:cubicBezTo>
                <a:cubicBezTo>
                  <a:pt x="0" y="7509"/>
                  <a:pt x="4999" y="360"/>
                  <a:pt x="10748" y="10"/>
                </a:cubicBezTo>
                <a:cubicBezTo>
                  <a:pt x="16497" y="-340"/>
                  <a:pt x="24095" y="8259"/>
                  <a:pt x="24095" y="15657"/>
                </a:cubicBezTo>
                <a:cubicBezTo>
                  <a:pt x="24400" y="21916"/>
                  <a:pt x="19571" y="27240"/>
                  <a:pt x="13312" y="27540"/>
                </a:cubicBezTo>
                <a:cubicBezTo>
                  <a:pt x="13157" y="27550"/>
                  <a:pt x="13002" y="27555"/>
                  <a:pt x="12847" y="27555"/>
                </a:cubicBezTo>
                <a:close/>
                <a:moveTo>
                  <a:pt x="7249" y="13708"/>
                </a:moveTo>
                <a:cubicBezTo>
                  <a:pt x="6994" y="17817"/>
                  <a:pt x="10093" y="21361"/>
                  <a:pt x="14197" y="21656"/>
                </a:cubicBezTo>
                <a:cubicBezTo>
                  <a:pt x="17796" y="21656"/>
                  <a:pt x="19196" y="19056"/>
                  <a:pt x="19196" y="16007"/>
                </a:cubicBezTo>
                <a:cubicBezTo>
                  <a:pt x="19546" y="12258"/>
                  <a:pt x="14497" y="6459"/>
                  <a:pt x="11198" y="6909"/>
                </a:cubicBezTo>
                <a:cubicBezTo>
                  <a:pt x="7299" y="7459"/>
                  <a:pt x="8398" y="11508"/>
                  <a:pt x="7249" y="13708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B789C35-1EF5-4BEB-B671-417CDD7E4E68}"/>
              </a:ext>
            </a:extLst>
          </p:cNvPr>
          <p:cNvSpPr/>
          <p:nvPr/>
        </p:nvSpPr>
        <p:spPr>
          <a:xfrm>
            <a:off x="3100417" y="740818"/>
            <a:ext cx="43060" cy="7177"/>
          </a:xfrm>
          <a:custGeom>
            <a:avLst/>
            <a:gdLst>
              <a:gd name="connsiteX0" fmla="*/ 17653 w 29993"/>
              <a:gd name="connsiteY0" fmla="*/ 6818 h 4998"/>
              <a:gd name="connsiteX1" fmla="*/ 3906 w 29993"/>
              <a:gd name="connsiteY1" fmla="*/ 6818 h 4998"/>
              <a:gd name="connsiteX2" fmla="*/ 7 w 29993"/>
              <a:gd name="connsiteY2" fmla="*/ 3519 h 4998"/>
              <a:gd name="connsiteX3" fmla="*/ 3706 w 29993"/>
              <a:gd name="connsiteY3" fmla="*/ 569 h 4998"/>
              <a:gd name="connsiteX4" fmla="*/ 29301 w 29993"/>
              <a:gd name="connsiteY4" fmla="*/ 2119 h 4998"/>
              <a:gd name="connsiteX5" fmla="*/ 32100 w 29993"/>
              <a:gd name="connsiteY5" fmla="*/ 5118 h 4998"/>
              <a:gd name="connsiteX6" fmla="*/ 28551 w 29993"/>
              <a:gd name="connsiteY6" fmla="*/ 7018 h 4998"/>
              <a:gd name="connsiteX7" fmla="*/ 17653 w 29993"/>
              <a:gd name="connsiteY7" fmla="*/ 701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93" h="4998">
                <a:moveTo>
                  <a:pt x="17653" y="6818"/>
                </a:moveTo>
                <a:cubicBezTo>
                  <a:pt x="13054" y="6818"/>
                  <a:pt x="8455" y="6818"/>
                  <a:pt x="3906" y="6818"/>
                </a:cubicBezTo>
                <a:cubicBezTo>
                  <a:pt x="2157" y="6818"/>
                  <a:pt x="-143" y="6118"/>
                  <a:pt x="7" y="3519"/>
                </a:cubicBezTo>
                <a:cubicBezTo>
                  <a:pt x="157" y="919"/>
                  <a:pt x="2157" y="769"/>
                  <a:pt x="3706" y="569"/>
                </a:cubicBezTo>
                <a:cubicBezTo>
                  <a:pt x="12260" y="-545"/>
                  <a:pt x="20948" y="-20"/>
                  <a:pt x="29301" y="2119"/>
                </a:cubicBezTo>
                <a:cubicBezTo>
                  <a:pt x="30801" y="2469"/>
                  <a:pt x="32350" y="3119"/>
                  <a:pt x="32100" y="5118"/>
                </a:cubicBezTo>
                <a:cubicBezTo>
                  <a:pt x="31850" y="7118"/>
                  <a:pt x="30051" y="7018"/>
                  <a:pt x="28551" y="7018"/>
                </a:cubicBezTo>
                <a:lnTo>
                  <a:pt x="17653" y="7018"/>
                </a:ln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25017789-3AAE-4B27-A45D-4CF73F128121}"/>
              </a:ext>
            </a:extLst>
          </p:cNvPr>
          <p:cNvSpPr/>
          <p:nvPr/>
        </p:nvSpPr>
        <p:spPr>
          <a:xfrm>
            <a:off x="3099557" y="723732"/>
            <a:ext cx="43060" cy="7177"/>
          </a:xfrm>
          <a:custGeom>
            <a:avLst/>
            <a:gdLst>
              <a:gd name="connsiteX0" fmla="*/ 20102 w 29993"/>
              <a:gd name="connsiteY0" fmla="*/ 5773 h 4998"/>
              <a:gd name="connsiteX1" fmla="*/ 6355 w 29993"/>
              <a:gd name="connsiteY1" fmla="*/ 6972 h 4998"/>
              <a:gd name="connsiteX2" fmla="*/ 56 w 29993"/>
              <a:gd name="connsiteY2" fmla="*/ 4373 h 4998"/>
              <a:gd name="connsiteX3" fmla="*/ 5055 w 29993"/>
              <a:gd name="connsiteY3" fmla="*/ 574 h 4998"/>
              <a:gd name="connsiteX4" fmla="*/ 28050 w 29993"/>
              <a:gd name="connsiteY4" fmla="*/ 574 h 4998"/>
              <a:gd name="connsiteX5" fmla="*/ 32449 w 29993"/>
              <a:gd name="connsiteY5" fmla="*/ 3923 h 4998"/>
              <a:gd name="connsiteX6" fmla="*/ 27450 w 29993"/>
              <a:gd name="connsiteY6" fmla="*/ 6122 h 4998"/>
              <a:gd name="connsiteX7" fmla="*/ 19952 w 29993"/>
              <a:gd name="connsiteY7" fmla="*/ 6122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93" h="4998">
                <a:moveTo>
                  <a:pt x="20102" y="5773"/>
                </a:moveTo>
                <a:cubicBezTo>
                  <a:pt x="15503" y="6172"/>
                  <a:pt x="10954" y="6622"/>
                  <a:pt x="6355" y="6972"/>
                </a:cubicBezTo>
                <a:cubicBezTo>
                  <a:pt x="3855" y="6972"/>
                  <a:pt x="606" y="7272"/>
                  <a:pt x="56" y="4373"/>
                </a:cubicBezTo>
                <a:cubicBezTo>
                  <a:pt x="-494" y="1473"/>
                  <a:pt x="3155" y="874"/>
                  <a:pt x="5055" y="574"/>
                </a:cubicBezTo>
                <a:cubicBezTo>
                  <a:pt x="12703" y="-191"/>
                  <a:pt x="20407" y="-191"/>
                  <a:pt x="28050" y="574"/>
                </a:cubicBezTo>
                <a:cubicBezTo>
                  <a:pt x="30000" y="574"/>
                  <a:pt x="32799" y="1024"/>
                  <a:pt x="32449" y="3923"/>
                </a:cubicBezTo>
                <a:cubicBezTo>
                  <a:pt x="32099" y="6822"/>
                  <a:pt x="29350" y="6023"/>
                  <a:pt x="27450" y="6122"/>
                </a:cubicBezTo>
                <a:cubicBezTo>
                  <a:pt x="25551" y="6222"/>
                  <a:pt x="22451" y="6122"/>
                  <a:pt x="19952" y="6122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AECF17D-F19B-4131-B60D-C420B957325B}"/>
              </a:ext>
            </a:extLst>
          </p:cNvPr>
          <p:cNvSpPr/>
          <p:nvPr/>
        </p:nvSpPr>
        <p:spPr>
          <a:xfrm>
            <a:off x="3313789" y="839642"/>
            <a:ext cx="107650" cy="129181"/>
          </a:xfrm>
          <a:custGeom>
            <a:avLst/>
            <a:gdLst>
              <a:gd name="connsiteX0" fmla="*/ 0 w 74984"/>
              <a:gd name="connsiteY0" fmla="*/ 65005 h 89981"/>
              <a:gd name="connsiteX1" fmla="*/ 0 w 74984"/>
              <a:gd name="connsiteY1" fmla="*/ 15015 h 89981"/>
              <a:gd name="connsiteX2" fmla="*/ 9048 w 74984"/>
              <a:gd name="connsiteY2" fmla="*/ 4068 h 89981"/>
              <a:gd name="connsiteX3" fmla="*/ 64387 w 74984"/>
              <a:gd name="connsiteY3" fmla="*/ 168 h 89981"/>
              <a:gd name="connsiteX4" fmla="*/ 76034 w 74984"/>
              <a:gd name="connsiteY4" fmla="*/ 12016 h 89981"/>
              <a:gd name="connsiteX5" fmla="*/ 78884 w 74984"/>
              <a:gd name="connsiteY5" fmla="*/ 57807 h 89981"/>
              <a:gd name="connsiteX6" fmla="*/ 77584 w 74984"/>
              <a:gd name="connsiteY6" fmla="*/ 85351 h 89981"/>
              <a:gd name="connsiteX7" fmla="*/ 69786 w 74984"/>
              <a:gd name="connsiteY7" fmla="*/ 92549 h 89981"/>
              <a:gd name="connsiteX8" fmla="*/ 46291 w 74984"/>
              <a:gd name="connsiteY8" fmla="*/ 93699 h 89981"/>
              <a:gd name="connsiteX9" fmla="*/ 11298 w 74984"/>
              <a:gd name="connsiteY9" fmla="*/ 94799 h 89981"/>
              <a:gd name="connsiteX10" fmla="*/ 850 w 74984"/>
              <a:gd name="connsiteY10" fmla="*/ 84551 h 89981"/>
              <a:gd name="connsiteX11" fmla="*/ 850 w 74984"/>
              <a:gd name="connsiteY11" fmla="*/ 65005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984" h="89981">
                <a:moveTo>
                  <a:pt x="0" y="65005"/>
                </a:moveTo>
                <a:cubicBezTo>
                  <a:pt x="0" y="48358"/>
                  <a:pt x="0" y="31712"/>
                  <a:pt x="0" y="15015"/>
                </a:cubicBezTo>
                <a:cubicBezTo>
                  <a:pt x="0" y="6417"/>
                  <a:pt x="900" y="5817"/>
                  <a:pt x="9048" y="4068"/>
                </a:cubicBezTo>
                <a:cubicBezTo>
                  <a:pt x="27304" y="808"/>
                  <a:pt x="45856" y="-496"/>
                  <a:pt x="64387" y="168"/>
                </a:cubicBezTo>
                <a:cubicBezTo>
                  <a:pt x="75335" y="168"/>
                  <a:pt x="75234" y="668"/>
                  <a:pt x="76034" y="12016"/>
                </a:cubicBezTo>
                <a:cubicBezTo>
                  <a:pt x="77134" y="27263"/>
                  <a:pt x="78984" y="42510"/>
                  <a:pt x="78884" y="57807"/>
                </a:cubicBezTo>
                <a:cubicBezTo>
                  <a:pt x="78884" y="67005"/>
                  <a:pt x="78034" y="76153"/>
                  <a:pt x="77584" y="85351"/>
                </a:cubicBezTo>
                <a:cubicBezTo>
                  <a:pt x="77584" y="90350"/>
                  <a:pt x="74385" y="92299"/>
                  <a:pt x="69786" y="92549"/>
                </a:cubicBezTo>
                <a:cubicBezTo>
                  <a:pt x="61937" y="92949"/>
                  <a:pt x="54139" y="93449"/>
                  <a:pt x="46291" y="93699"/>
                </a:cubicBezTo>
                <a:cubicBezTo>
                  <a:pt x="34643" y="94149"/>
                  <a:pt x="23045" y="94599"/>
                  <a:pt x="11298" y="94799"/>
                </a:cubicBezTo>
                <a:cubicBezTo>
                  <a:pt x="3349" y="94799"/>
                  <a:pt x="1050" y="92499"/>
                  <a:pt x="850" y="84551"/>
                </a:cubicBezTo>
                <a:cubicBezTo>
                  <a:pt x="850" y="78052"/>
                  <a:pt x="850" y="71504"/>
                  <a:pt x="850" y="65005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31918010-651F-413B-8F11-88AAC93629F3}"/>
              </a:ext>
            </a:extLst>
          </p:cNvPr>
          <p:cNvSpPr/>
          <p:nvPr/>
        </p:nvSpPr>
        <p:spPr>
          <a:xfrm>
            <a:off x="3320022" y="868376"/>
            <a:ext cx="100474" cy="93297"/>
          </a:xfrm>
          <a:custGeom>
            <a:avLst/>
            <a:gdLst>
              <a:gd name="connsiteX0" fmla="*/ 37950 w 69985"/>
              <a:gd name="connsiteY0" fmla="*/ 0 h 64986"/>
              <a:gd name="connsiteX1" fmla="*/ 27602 w 69985"/>
              <a:gd name="connsiteY1" fmla="*/ 9998 h 64986"/>
              <a:gd name="connsiteX2" fmla="*/ 29302 w 69985"/>
              <a:gd name="connsiteY2" fmla="*/ 17196 h 64986"/>
              <a:gd name="connsiteX3" fmla="*/ 27102 w 69985"/>
              <a:gd name="connsiteY3" fmla="*/ 22495 h 64986"/>
              <a:gd name="connsiteX4" fmla="*/ 5507 w 69985"/>
              <a:gd name="connsiteY4" fmla="*/ 34193 h 64986"/>
              <a:gd name="connsiteX5" fmla="*/ 108 w 69985"/>
              <a:gd name="connsiteY5" fmla="*/ 44591 h 64986"/>
              <a:gd name="connsiteX6" fmla="*/ 1108 w 69985"/>
              <a:gd name="connsiteY6" fmla="*/ 64087 h 64986"/>
              <a:gd name="connsiteX7" fmla="*/ 6806 w 69985"/>
              <a:gd name="connsiteY7" fmla="*/ 69786 h 64986"/>
              <a:gd name="connsiteX8" fmla="*/ 61345 w 69985"/>
              <a:gd name="connsiteY8" fmla="*/ 68486 h 64986"/>
              <a:gd name="connsiteX9" fmla="*/ 69394 w 69985"/>
              <a:gd name="connsiteY9" fmla="*/ 66536 h 64986"/>
              <a:gd name="connsiteX10" fmla="*/ 70143 w 69985"/>
              <a:gd name="connsiteY10" fmla="*/ 47390 h 64986"/>
              <a:gd name="connsiteX11" fmla="*/ 56746 w 69985"/>
              <a:gd name="connsiteY11" fmla="*/ 35843 h 64986"/>
              <a:gd name="connsiteX12" fmla="*/ 44049 w 69985"/>
              <a:gd name="connsiteY12" fmla="*/ 27394 h 64986"/>
              <a:gd name="connsiteX13" fmla="*/ 39600 w 69985"/>
              <a:gd name="connsiteY13" fmla="*/ 24095 h 64986"/>
              <a:gd name="connsiteX14" fmla="*/ 37950 w 69985"/>
              <a:gd name="connsiteY14" fmla="*/ 0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985" h="64986">
                <a:moveTo>
                  <a:pt x="37950" y="0"/>
                </a:moveTo>
                <a:cubicBezTo>
                  <a:pt x="30801" y="0"/>
                  <a:pt x="27652" y="2999"/>
                  <a:pt x="27602" y="9998"/>
                </a:cubicBezTo>
                <a:cubicBezTo>
                  <a:pt x="27637" y="12492"/>
                  <a:pt x="28217" y="14952"/>
                  <a:pt x="29302" y="17196"/>
                </a:cubicBezTo>
                <a:cubicBezTo>
                  <a:pt x="30502" y="19896"/>
                  <a:pt x="29952" y="21546"/>
                  <a:pt x="27102" y="22495"/>
                </a:cubicBezTo>
                <a:cubicBezTo>
                  <a:pt x="19509" y="25620"/>
                  <a:pt x="12270" y="29544"/>
                  <a:pt x="5507" y="34193"/>
                </a:cubicBezTo>
                <a:cubicBezTo>
                  <a:pt x="1653" y="36133"/>
                  <a:pt x="-522" y="40322"/>
                  <a:pt x="108" y="44591"/>
                </a:cubicBezTo>
                <a:cubicBezTo>
                  <a:pt x="818" y="51064"/>
                  <a:pt x="1153" y="57573"/>
                  <a:pt x="1108" y="64087"/>
                </a:cubicBezTo>
                <a:cubicBezTo>
                  <a:pt x="1108" y="68286"/>
                  <a:pt x="2507" y="69936"/>
                  <a:pt x="6806" y="69786"/>
                </a:cubicBezTo>
                <a:cubicBezTo>
                  <a:pt x="25003" y="69236"/>
                  <a:pt x="43199" y="68986"/>
                  <a:pt x="61345" y="68486"/>
                </a:cubicBezTo>
                <a:cubicBezTo>
                  <a:pt x="64165" y="68681"/>
                  <a:pt x="66974" y="67996"/>
                  <a:pt x="69394" y="66536"/>
                </a:cubicBezTo>
                <a:cubicBezTo>
                  <a:pt x="68394" y="60138"/>
                  <a:pt x="70793" y="53789"/>
                  <a:pt x="70143" y="47390"/>
                </a:cubicBezTo>
                <a:cubicBezTo>
                  <a:pt x="64195" y="45041"/>
                  <a:pt x="58296" y="43791"/>
                  <a:pt x="56746" y="35843"/>
                </a:cubicBezTo>
                <a:cubicBezTo>
                  <a:pt x="55426" y="30104"/>
                  <a:pt x="49853" y="26395"/>
                  <a:pt x="44049" y="27394"/>
                </a:cubicBezTo>
                <a:cubicBezTo>
                  <a:pt x="41399" y="27394"/>
                  <a:pt x="38500" y="26994"/>
                  <a:pt x="39600" y="24095"/>
                </a:cubicBezTo>
                <a:cubicBezTo>
                  <a:pt x="42224" y="16157"/>
                  <a:pt x="41634" y="7508"/>
                  <a:pt x="37950" y="0"/>
                </a:cubicBezTo>
                <a:close/>
              </a:path>
            </a:pathLst>
          </a:custGeom>
          <a:solidFill>
            <a:srgbClr val="ECF0F1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BD4DF68F-29B3-4BEA-B2FE-7A13F2C9C354}"/>
              </a:ext>
            </a:extLst>
          </p:cNvPr>
          <p:cNvSpPr/>
          <p:nvPr/>
        </p:nvSpPr>
        <p:spPr>
          <a:xfrm>
            <a:off x="3320391" y="843281"/>
            <a:ext cx="100474" cy="86120"/>
          </a:xfrm>
          <a:custGeom>
            <a:avLst/>
            <a:gdLst>
              <a:gd name="connsiteX0" fmla="*/ 0 w 69985"/>
              <a:gd name="connsiteY0" fmla="*/ 50773 h 59987"/>
              <a:gd name="connsiteX1" fmla="*/ 24595 w 69985"/>
              <a:gd name="connsiteY1" fmla="*/ 35776 h 59987"/>
              <a:gd name="connsiteX2" fmla="*/ 22995 w 69985"/>
              <a:gd name="connsiteY2" fmla="*/ 29927 h 59987"/>
              <a:gd name="connsiteX3" fmla="*/ 27994 w 69985"/>
              <a:gd name="connsiteY3" fmla="*/ 16430 h 59987"/>
              <a:gd name="connsiteX4" fmla="*/ 39792 w 69985"/>
              <a:gd name="connsiteY4" fmla="*/ 15030 h 59987"/>
              <a:gd name="connsiteX5" fmla="*/ 42641 w 69985"/>
              <a:gd name="connsiteY5" fmla="*/ 17929 h 59987"/>
              <a:gd name="connsiteX6" fmla="*/ 44441 w 69985"/>
              <a:gd name="connsiteY6" fmla="*/ 39425 h 59987"/>
              <a:gd name="connsiteX7" fmla="*/ 60887 w 69985"/>
              <a:gd name="connsiteY7" fmla="*/ 52922 h 59987"/>
              <a:gd name="connsiteX8" fmla="*/ 70086 w 69985"/>
              <a:gd name="connsiteY8" fmla="*/ 60920 h 59987"/>
              <a:gd name="connsiteX9" fmla="*/ 66786 w 69985"/>
              <a:gd name="connsiteY9" fmla="*/ 4282 h 59987"/>
              <a:gd name="connsiteX10" fmla="*/ 60088 w 69985"/>
              <a:gd name="connsiteY10" fmla="*/ 233 h 59987"/>
              <a:gd name="connsiteX11" fmla="*/ 38292 w 69985"/>
              <a:gd name="connsiteY11" fmla="*/ 1283 h 59987"/>
              <a:gd name="connsiteX12" fmla="*/ 200 w 69985"/>
              <a:gd name="connsiteY12" fmla="*/ 6282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985" h="59987">
                <a:moveTo>
                  <a:pt x="0" y="50773"/>
                </a:moveTo>
                <a:lnTo>
                  <a:pt x="24595" y="35776"/>
                </a:lnTo>
                <a:cubicBezTo>
                  <a:pt x="23935" y="33861"/>
                  <a:pt x="23400" y="31911"/>
                  <a:pt x="22995" y="29927"/>
                </a:cubicBezTo>
                <a:cubicBezTo>
                  <a:pt x="22165" y="24863"/>
                  <a:pt x="24065" y="19729"/>
                  <a:pt x="27994" y="16430"/>
                </a:cubicBezTo>
                <a:cubicBezTo>
                  <a:pt x="31279" y="13610"/>
                  <a:pt x="35942" y="13055"/>
                  <a:pt x="39792" y="15030"/>
                </a:cubicBezTo>
                <a:cubicBezTo>
                  <a:pt x="41242" y="15580"/>
                  <a:pt x="42291" y="15930"/>
                  <a:pt x="42641" y="17929"/>
                </a:cubicBezTo>
                <a:cubicBezTo>
                  <a:pt x="43991" y="25028"/>
                  <a:pt x="48040" y="31726"/>
                  <a:pt x="44441" y="39425"/>
                </a:cubicBezTo>
                <a:cubicBezTo>
                  <a:pt x="52174" y="40115"/>
                  <a:pt x="58698" y="45469"/>
                  <a:pt x="60887" y="52922"/>
                </a:cubicBezTo>
                <a:cubicBezTo>
                  <a:pt x="62287" y="57921"/>
                  <a:pt x="65886" y="59221"/>
                  <a:pt x="70086" y="60920"/>
                </a:cubicBezTo>
                <a:cubicBezTo>
                  <a:pt x="70001" y="41994"/>
                  <a:pt x="68901" y="23088"/>
                  <a:pt x="66786" y="4282"/>
                </a:cubicBezTo>
                <a:cubicBezTo>
                  <a:pt x="66486" y="-67"/>
                  <a:pt x="63337" y="-367"/>
                  <a:pt x="60088" y="233"/>
                </a:cubicBezTo>
                <a:cubicBezTo>
                  <a:pt x="52864" y="1163"/>
                  <a:pt x="45575" y="1513"/>
                  <a:pt x="38292" y="1283"/>
                </a:cubicBezTo>
                <a:cubicBezTo>
                  <a:pt x="25480" y="1908"/>
                  <a:pt x="12737" y="3577"/>
                  <a:pt x="200" y="6282"/>
                </a:cubicBezTo>
                <a:close/>
              </a:path>
            </a:pathLst>
          </a:custGeom>
          <a:solidFill>
            <a:srgbClr val="C0E6EA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827747FB-252B-4086-B4D7-C8AE5BD530B2}"/>
              </a:ext>
            </a:extLst>
          </p:cNvPr>
          <p:cNvSpPr/>
          <p:nvPr/>
        </p:nvSpPr>
        <p:spPr>
          <a:xfrm>
            <a:off x="3222497" y="786202"/>
            <a:ext cx="7177" cy="143532"/>
          </a:xfrm>
          <a:custGeom>
            <a:avLst/>
            <a:gdLst>
              <a:gd name="connsiteX0" fmla="*/ 2902 w 4998"/>
              <a:gd name="connsiteY0" fmla="*/ 101029 h 99979"/>
              <a:gd name="connsiteX1" fmla="*/ 1153 w 4998"/>
              <a:gd name="connsiteY1" fmla="*/ 0 h 99979"/>
              <a:gd name="connsiteX2" fmla="*/ 4652 w 4998"/>
              <a:gd name="connsiteY2" fmla="*/ 7099 h 99979"/>
              <a:gd name="connsiteX3" fmla="*/ 6002 w 4998"/>
              <a:gd name="connsiteY3" fmla="*/ 57738 h 99979"/>
              <a:gd name="connsiteX4" fmla="*/ 6002 w 4998"/>
              <a:gd name="connsiteY4" fmla="*/ 96780 h 99979"/>
              <a:gd name="connsiteX5" fmla="*/ 2902 w 4998"/>
              <a:gd name="connsiteY5" fmla="*/ 101029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8" h="99979">
                <a:moveTo>
                  <a:pt x="2902" y="101029"/>
                </a:moveTo>
                <a:cubicBezTo>
                  <a:pt x="1703" y="67386"/>
                  <a:pt x="-1796" y="34243"/>
                  <a:pt x="1153" y="0"/>
                </a:cubicBezTo>
                <a:cubicBezTo>
                  <a:pt x="3707" y="1385"/>
                  <a:pt x="5107" y="4229"/>
                  <a:pt x="4652" y="7099"/>
                </a:cubicBezTo>
                <a:cubicBezTo>
                  <a:pt x="5102" y="23995"/>
                  <a:pt x="5352" y="40842"/>
                  <a:pt x="6002" y="57738"/>
                </a:cubicBezTo>
                <a:cubicBezTo>
                  <a:pt x="7242" y="70720"/>
                  <a:pt x="7242" y="83798"/>
                  <a:pt x="6002" y="96780"/>
                </a:cubicBezTo>
                <a:cubicBezTo>
                  <a:pt x="5652" y="98180"/>
                  <a:pt x="6252" y="99979"/>
                  <a:pt x="2902" y="101029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E766A68E-FD3A-481F-AD01-A5AD01DDB55B}"/>
              </a:ext>
            </a:extLst>
          </p:cNvPr>
          <p:cNvSpPr/>
          <p:nvPr/>
        </p:nvSpPr>
        <p:spPr>
          <a:xfrm>
            <a:off x="3207422" y="793451"/>
            <a:ext cx="7177" cy="100474"/>
          </a:xfrm>
          <a:custGeom>
            <a:avLst/>
            <a:gdLst>
              <a:gd name="connsiteX0" fmla="*/ 2506 w 4998"/>
              <a:gd name="connsiteY0" fmla="*/ 73185 h 69985"/>
              <a:gd name="connsiteX1" fmla="*/ 406 w 4998"/>
              <a:gd name="connsiteY1" fmla="*/ 0 h 69985"/>
              <a:gd name="connsiteX2" fmla="*/ 4805 w 4998"/>
              <a:gd name="connsiteY2" fmla="*/ 5599 h 69985"/>
              <a:gd name="connsiteX3" fmla="*/ 5655 w 4998"/>
              <a:gd name="connsiteY3" fmla="*/ 67086 h 69985"/>
              <a:gd name="connsiteX4" fmla="*/ 2506 w 4998"/>
              <a:gd name="connsiteY4" fmla="*/ 7318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69985">
                <a:moveTo>
                  <a:pt x="2506" y="73185"/>
                </a:moveTo>
                <a:cubicBezTo>
                  <a:pt x="166" y="48865"/>
                  <a:pt x="-539" y="24415"/>
                  <a:pt x="406" y="0"/>
                </a:cubicBezTo>
                <a:cubicBezTo>
                  <a:pt x="4805" y="950"/>
                  <a:pt x="4705" y="3349"/>
                  <a:pt x="4805" y="5599"/>
                </a:cubicBezTo>
                <a:cubicBezTo>
                  <a:pt x="5505" y="26095"/>
                  <a:pt x="6105" y="46590"/>
                  <a:pt x="5655" y="67086"/>
                </a:cubicBezTo>
                <a:cubicBezTo>
                  <a:pt x="5605" y="69036"/>
                  <a:pt x="6105" y="71335"/>
                  <a:pt x="2506" y="73185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030D457F-022B-4606-AE33-120E45452CE6}"/>
              </a:ext>
            </a:extLst>
          </p:cNvPr>
          <p:cNvSpPr/>
          <p:nvPr/>
        </p:nvSpPr>
        <p:spPr>
          <a:xfrm>
            <a:off x="3172783" y="777807"/>
            <a:ext cx="7177" cy="107650"/>
          </a:xfrm>
          <a:custGeom>
            <a:avLst/>
            <a:gdLst>
              <a:gd name="connsiteX0" fmla="*/ 2589 w 4998"/>
              <a:gd name="connsiteY0" fmla="*/ 0 h 74984"/>
              <a:gd name="connsiteX1" fmla="*/ 1639 w 4998"/>
              <a:gd name="connsiteY1" fmla="*/ 78334 h 74984"/>
              <a:gd name="connsiteX2" fmla="*/ 2589 w 4998"/>
              <a:gd name="connsiteY2" fmla="*/ 0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74984">
                <a:moveTo>
                  <a:pt x="2589" y="0"/>
                </a:moveTo>
                <a:cubicBezTo>
                  <a:pt x="8088" y="5899"/>
                  <a:pt x="6988" y="74985"/>
                  <a:pt x="1639" y="78334"/>
                </a:cubicBezTo>
                <a:cubicBezTo>
                  <a:pt x="540" y="51789"/>
                  <a:pt x="-1860" y="25895"/>
                  <a:pt x="2589" y="0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399D74CE-4C89-45D8-9C60-D5C505F5DF5E}"/>
              </a:ext>
            </a:extLst>
          </p:cNvPr>
          <p:cNvSpPr/>
          <p:nvPr/>
        </p:nvSpPr>
        <p:spPr>
          <a:xfrm>
            <a:off x="3170194" y="751375"/>
            <a:ext cx="14353" cy="14353"/>
          </a:xfrm>
          <a:custGeom>
            <a:avLst/>
            <a:gdLst>
              <a:gd name="connsiteX0" fmla="*/ 10041 w 9997"/>
              <a:gd name="connsiteY0" fmla="*/ 6513 h 9997"/>
              <a:gd name="connsiteX1" fmla="*/ 7092 w 9997"/>
              <a:gd name="connsiteY1" fmla="*/ 11747 h 9997"/>
              <a:gd name="connsiteX2" fmla="*/ 5342 w 9997"/>
              <a:gd name="connsiteY2" fmla="*/ 11862 h 9997"/>
              <a:gd name="connsiteX3" fmla="*/ 43 w 9997"/>
              <a:gd name="connsiteY3" fmla="*/ 5663 h 9997"/>
              <a:gd name="connsiteX4" fmla="*/ 4347 w 9997"/>
              <a:gd name="connsiteY4" fmla="*/ 55 h 9997"/>
              <a:gd name="connsiteX5" fmla="*/ 5042 w 9997"/>
              <a:gd name="connsiteY5" fmla="*/ 15 h 9997"/>
              <a:gd name="connsiteX6" fmla="*/ 10041 w 9997"/>
              <a:gd name="connsiteY6" fmla="*/ 6513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" h="9997">
                <a:moveTo>
                  <a:pt x="10041" y="6513"/>
                </a:moveTo>
                <a:cubicBezTo>
                  <a:pt x="10671" y="8773"/>
                  <a:pt x="9351" y="11117"/>
                  <a:pt x="7092" y="11747"/>
                </a:cubicBezTo>
                <a:cubicBezTo>
                  <a:pt x="6522" y="11907"/>
                  <a:pt x="5927" y="11947"/>
                  <a:pt x="5342" y="11862"/>
                </a:cubicBezTo>
                <a:cubicBezTo>
                  <a:pt x="1493" y="11862"/>
                  <a:pt x="93" y="8863"/>
                  <a:pt x="43" y="5663"/>
                </a:cubicBezTo>
                <a:cubicBezTo>
                  <a:pt x="-317" y="2924"/>
                  <a:pt x="1613" y="414"/>
                  <a:pt x="4347" y="55"/>
                </a:cubicBezTo>
                <a:cubicBezTo>
                  <a:pt x="4577" y="25"/>
                  <a:pt x="4812" y="15"/>
                  <a:pt x="5042" y="15"/>
                </a:cubicBezTo>
                <a:cubicBezTo>
                  <a:pt x="9191" y="-235"/>
                  <a:pt x="9991" y="2764"/>
                  <a:pt x="10041" y="6513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B4DCF36-32FB-4100-BD31-61564ACCFC9F}"/>
              </a:ext>
            </a:extLst>
          </p:cNvPr>
          <p:cNvSpPr/>
          <p:nvPr/>
        </p:nvSpPr>
        <p:spPr>
          <a:xfrm>
            <a:off x="3512798" y="820430"/>
            <a:ext cx="43060" cy="14353"/>
          </a:xfrm>
          <a:custGeom>
            <a:avLst/>
            <a:gdLst>
              <a:gd name="connsiteX0" fmla="*/ 18996 w 29993"/>
              <a:gd name="connsiteY0" fmla="*/ 4 h 9997"/>
              <a:gd name="connsiteX1" fmla="*/ 29544 w 29993"/>
              <a:gd name="connsiteY1" fmla="*/ 1953 h 9997"/>
              <a:gd name="connsiteX2" fmla="*/ 30044 w 29993"/>
              <a:gd name="connsiteY2" fmla="*/ 9702 h 9997"/>
              <a:gd name="connsiteX3" fmla="*/ 3349 w 29993"/>
              <a:gd name="connsiteY3" fmla="*/ 11451 h 9997"/>
              <a:gd name="connsiteX4" fmla="*/ 0 w 29993"/>
              <a:gd name="connsiteY4" fmla="*/ 7252 h 9997"/>
              <a:gd name="connsiteX5" fmla="*/ 3799 w 29993"/>
              <a:gd name="connsiteY5" fmla="*/ 2803 h 9997"/>
              <a:gd name="connsiteX6" fmla="*/ 18996 w 29993"/>
              <a:gd name="connsiteY6" fmla="*/ 4 h 9997"/>
              <a:gd name="connsiteX7" fmla="*/ 2549 w 29993"/>
              <a:gd name="connsiteY7" fmla="*/ 6902 h 9997"/>
              <a:gd name="connsiteX8" fmla="*/ 29494 w 29993"/>
              <a:gd name="connsiteY8" fmla="*/ 4753 h 9997"/>
              <a:gd name="connsiteX9" fmla="*/ 2799 w 29993"/>
              <a:gd name="connsiteY9" fmla="*/ 6902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93" h="9997">
                <a:moveTo>
                  <a:pt x="18996" y="4"/>
                </a:moveTo>
                <a:cubicBezTo>
                  <a:pt x="22605" y="-56"/>
                  <a:pt x="26195" y="604"/>
                  <a:pt x="29544" y="1953"/>
                </a:cubicBezTo>
                <a:cubicBezTo>
                  <a:pt x="33643" y="3853"/>
                  <a:pt x="34043" y="7752"/>
                  <a:pt x="30044" y="9702"/>
                </a:cubicBezTo>
                <a:cubicBezTo>
                  <a:pt x="21705" y="13721"/>
                  <a:pt x="12137" y="14346"/>
                  <a:pt x="3349" y="11451"/>
                </a:cubicBezTo>
                <a:cubicBezTo>
                  <a:pt x="1400" y="10991"/>
                  <a:pt x="15" y="9257"/>
                  <a:pt x="0" y="7252"/>
                </a:cubicBezTo>
                <a:cubicBezTo>
                  <a:pt x="0" y="4753"/>
                  <a:pt x="1750" y="3553"/>
                  <a:pt x="3799" y="2803"/>
                </a:cubicBezTo>
                <a:cubicBezTo>
                  <a:pt x="8753" y="1348"/>
                  <a:pt x="13847" y="409"/>
                  <a:pt x="18996" y="4"/>
                </a:cubicBezTo>
                <a:close/>
                <a:moveTo>
                  <a:pt x="2549" y="6902"/>
                </a:moveTo>
                <a:cubicBezTo>
                  <a:pt x="11597" y="11651"/>
                  <a:pt x="24345" y="10502"/>
                  <a:pt x="29494" y="4753"/>
                </a:cubicBezTo>
                <a:cubicBezTo>
                  <a:pt x="20626" y="2248"/>
                  <a:pt x="11153" y="3008"/>
                  <a:pt x="2799" y="6902"/>
                </a:cubicBezTo>
                <a:close/>
              </a:path>
            </a:pathLst>
          </a:custGeom>
          <a:solidFill>
            <a:srgbClr val="332C3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FB0451F-1E18-4C68-8748-07BADB04AAA0}"/>
              </a:ext>
            </a:extLst>
          </p:cNvPr>
          <p:cNvSpPr/>
          <p:nvPr/>
        </p:nvSpPr>
        <p:spPr>
          <a:xfrm>
            <a:off x="895472" y="520307"/>
            <a:ext cx="1363565" cy="1363565"/>
          </a:xfrm>
          <a:custGeom>
            <a:avLst/>
            <a:gdLst>
              <a:gd name="connsiteX0" fmla="*/ 949805 w 949804"/>
              <a:gd name="connsiteY0" fmla="*/ 474902 h 949804"/>
              <a:gd name="connsiteX1" fmla="*/ 474902 w 949804"/>
              <a:gd name="connsiteY1" fmla="*/ 949805 h 949804"/>
              <a:gd name="connsiteX2" fmla="*/ 0 w 949804"/>
              <a:gd name="connsiteY2" fmla="*/ 474902 h 949804"/>
              <a:gd name="connsiteX3" fmla="*/ 474902 w 949804"/>
              <a:gd name="connsiteY3" fmla="*/ 0 h 949804"/>
              <a:gd name="connsiteX4" fmla="*/ 949805 w 949804"/>
              <a:gd name="connsiteY4" fmla="*/ 474902 h 94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9804" h="949804">
                <a:moveTo>
                  <a:pt x="949805" y="474902"/>
                </a:moveTo>
                <a:cubicBezTo>
                  <a:pt x="949805" y="737184"/>
                  <a:pt x="737184" y="949805"/>
                  <a:pt x="474902" y="949805"/>
                </a:cubicBezTo>
                <a:cubicBezTo>
                  <a:pt x="212621" y="949805"/>
                  <a:pt x="0" y="737184"/>
                  <a:pt x="0" y="474902"/>
                </a:cubicBezTo>
                <a:cubicBezTo>
                  <a:pt x="0" y="212621"/>
                  <a:pt x="212621" y="0"/>
                  <a:pt x="474902" y="0"/>
                </a:cubicBezTo>
                <a:cubicBezTo>
                  <a:pt x="737184" y="0"/>
                  <a:pt x="949805" y="212621"/>
                  <a:pt x="949805" y="474902"/>
                </a:cubicBezTo>
                <a:close/>
              </a:path>
            </a:pathLst>
          </a:custGeom>
          <a:solidFill>
            <a:srgbClr val="44403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7F4386C7-F173-41E8-934B-08A87DE7D1FA}"/>
              </a:ext>
            </a:extLst>
          </p:cNvPr>
          <p:cNvSpPr/>
          <p:nvPr/>
        </p:nvSpPr>
        <p:spPr>
          <a:xfrm>
            <a:off x="1217846" y="602838"/>
            <a:ext cx="337303" cy="100474"/>
          </a:xfrm>
          <a:custGeom>
            <a:avLst/>
            <a:gdLst>
              <a:gd name="connsiteX0" fmla="*/ 0 w 234951"/>
              <a:gd name="connsiteY0" fmla="*/ 73086 h 69985"/>
              <a:gd name="connsiteX1" fmla="*/ 239351 w 234951"/>
              <a:gd name="connsiteY1" fmla="*/ 1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4951" h="69985">
                <a:moveTo>
                  <a:pt x="0" y="73086"/>
                </a:moveTo>
                <a:cubicBezTo>
                  <a:pt x="70670" y="25316"/>
                  <a:pt x="154048" y="-144"/>
                  <a:pt x="239351" y="1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0CF67A5-0E93-4E01-BDA9-B3F2DC61A8A0}"/>
              </a:ext>
            </a:extLst>
          </p:cNvPr>
          <p:cNvSpPr/>
          <p:nvPr/>
        </p:nvSpPr>
        <p:spPr>
          <a:xfrm>
            <a:off x="1043956" y="769194"/>
            <a:ext cx="93297" cy="114827"/>
          </a:xfrm>
          <a:custGeom>
            <a:avLst/>
            <a:gdLst>
              <a:gd name="connsiteX0" fmla="*/ 0 w 64986"/>
              <a:gd name="connsiteY0" fmla="*/ 81183 h 79983"/>
              <a:gd name="connsiteX1" fmla="*/ 67536 w 64986"/>
              <a:gd name="connsiteY1" fmla="*/ 0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9983">
                <a:moveTo>
                  <a:pt x="0" y="81183"/>
                </a:moveTo>
                <a:cubicBezTo>
                  <a:pt x="19093" y="51449"/>
                  <a:pt x="41776" y="24185"/>
                  <a:pt x="67536" y="0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885B7DB3-D2EF-41A8-B3BB-9AA3C9178AF8}"/>
              </a:ext>
            </a:extLst>
          </p:cNvPr>
          <p:cNvSpPr/>
          <p:nvPr/>
        </p:nvSpPr>
        <p:spPr>
          <a:xfrm>
            <a:off x="980873" y="981121"/>
            <a:ext cx="7177" cy="28707"/>
          </a:xfrm>
          <a:custGeom>
            <a:avLst/>
            <a:gdLst>
              <a:gd name="connsiteX0" fmla="*/ 0 w 4998"/>
              <a:gd name="connsiteY0" fmla="*/ 23795 h 19995"/>
              <a:gd name="connsiteX1" fmla="*/ 9098 w 4998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19995">
                <a:moveTo>
                  <a:pt x="0" y="23795"/>
                </a:moveTo>
                <a:cubicBezTo>
                  <a:pt x="2799" y="15762"/>
                  <a:pt x="5832" y="7833"/>
                  <a:pt x="9098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C9CC5055-8A79-40EF-9563-D7A00EFB4A8F}"/>
              </a:ext>
            </a:extLst>
          </p:cNvPr>
          <p:cNvSpPr/>
          <p:nvPr/>
        </p:nvSpPr>
        <p:spPr>
          <a:xfrm>
            <a:off x="946916" y="1072192"/>
            <a:ext cx="71767" cy="437776"/>
          </a:xfrm>
          <a:custGeom>
            <a:avLst/>
            <a:gdLst>
              <a:gd name="connsiteX0" fmla="*/ 51647 w 49989"/>
              <a:gd name="connsiteY0" fmla="*/ 305187 h 304937"/>
              <a:gd name="connsiteX1" fmla="*/ 12005 w 49989"/>
              <a:gd name="connsiteY1" fmla="*/ 0 h 30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9" h="304937">
                <a:moveTo>
                  <a:pt x="51647" y="305187"/>
                </a:moveTo>
                <a:cubicBezTo>
                  <a:pt x="1227" y="211836"/>
                  <a:pt x="-12892" y="103134"/>
                  <a:pt x="12005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8580326-653B-4858-B29E-02036BF3B58A}"/>
              </a:ext>
            </a:extLst>
          </p:cNvPr>
          <p:cNvSpPr/>
          <p:nvPr/>
        </p:nvSpPr>
        <p:spPr>
          <a:xfrm>
            <a:off x="1488407" y="1796748"/>
            <a:ext cx="272713" cy="28707"/>
          </a:xfrm>
          <a:custGeom>
            <a:avLst/>
            <a:gdLst>
              <a:gd name="connsiteX0" fmla="*/ 194060 w 189960"/>
              <a:gd name="connsiteY0" fmla="*/ 0 h 19995"/>
              <a:gd name="connsiteX1" fmla="*/ 50890 w 189960"/>
              <a:gd name="connsiteY1" fmla="*/ 24545 h 19995"/>
              <a:gd name="connsiteX2" fmla="*/ 0 w 189960"/>
              <a:gd name="connsiteY2" fmla="*/ 215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960" h="19995">
                <a:moveTo>
                  <a:pt x="194060" y="0"/>
                </a:moveTo>
                <a:cubicBezTo>
                  <a:pt x="148085" y="16292"/>
                  <a:pt x="99665" y="24595"/>
                  <a:pt x="50890" y="24545"/>
                </a:cubicBezTo>
                <a:cubicBezTo>
                  <a:pt x="33883" y="24550"/>
                  <a:pt x="16892" y="23545"/>
                  <a:pt x="0" y="21546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F20F56A0-23DE-48FF-8CB2-7BB7A4860869}"/>
              </a:ext>
            </a:extLst>
          </p:cNvPr>
          <p:cNvSpPr/>
          <p:nvPr/>
        </p:nvSpPr>
        <p:spPr>
          <a:xfrm>
            <a:off x="1982735" y="1550158"/>
            <a:ext cx="93297" cy="107650"/>
          </a:xfrm>
          <a:custGeom>
            <a:avLst/>
            <a:gdLst>
              <a:gd name="connsiteX0" fmla="*/ 66436 w 64986"/>
              <a:gd name="connsiteY0" fmla="*/ 0 h 74984"/>
              <a:gd name="connsiteX1" fmla="*/ 0 w 64986"/>
              <a:gd name="connsiteY1" fmla="*/ 79684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4984">
                <a:moveTo>
                  <a:pt x="66436" y="0"/>
                </a:moveTo>
                <a:cubicBezTo>
                  <a:pt x="47585" y="29144"/>
                  <a:pt x="25280" y="55899"/>
                  <a:pt x="0" y="79684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DDEF2E86-A0A3-4F7B-8038-E5232259D5CD}"/>
              </a:ext>
            </a:extLst>
          </p:cNvPr>
          <p:cNvSpPr/>
          <p:nvPr/>
        </p:nvSpPr>
        <p:spPr>
          <a:xfrm>
            <a:off x="2103518" y="1452986"/>
            <a:ext cx="21530" cy="50237"/>
          </a:xfrm>
          <a:custGeom>
            <a:avLst/>
            <a:gdLst>
              <a:gd name="connsiteX0" fmla="*/ 17896 w 14996"/>
              <a:gd name="connsiteY0" fmla="*/ 0 h 34992"/>
              <a:gd name="connsiteX1" fmla="*/ 0 w 14996"/>
              <a:gd name="connsiteY1" fmla="*/ 377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34992">
                <a:moveTo>
                  <a:pt x="17896" y="0"/>
                </a:moveTo>
                <a:cubicBezTo>
                  <a:pt x="12532" y="12897"/>
                  <a:pt x="6564" y="25480"/>
                  <a:pt x="0" y="37742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54EB9FA-C41A-47A5-961E-5AF0D300F898}"/>
              </a:ext>
            </a:extLst>
          </p:cNvPr>
          <p:cNvSpPr/>
          <p:nvPr/>
        </p:nvSpPr>
        <p:spPr>
          <a:xfrm>
            <a:off x="2071007" y="873758"/>
            <a:ext cx="100474" cy="480836"/>
          </a:xfrm>
          <a:custGeom>
            <a:avLst/>
            <a:gdLst>
              <a:gd name="connsiteX0" fmla="*/ 0 w 69985"/>
              <a:gd name="connsiteY0" fmla="*/ 0 h 334931"/>
              <a:gd name="connsiteX1" fmla="*/ 61887 w 69985"/>
              <a:gd name="connsiteY1" fmla="*/ 337031 h 33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34931">
                <a:moveTo>
                  <a:pt x="0" y="0"/>
                </a:moveTo>
                <a:cubicBezTo>
                  <a:pt x="66521" y="98885"/>
                  <a:pt x="88937" y="220965"/>
                  <a:pt x="61887" y="337031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F5A1B3CC-7F89-494B-BC22-F9F8B0A2048B}"/>
              </a:ext>
            </a:extLst>
          </p:cNvPr>
          <p:cNvSpPr/>
          <p:nvPr/>
        </p:nvSpPr>
        <p:spPr>
          <a:xfrm>
            <a:off x="1703922" y="619417"/>
            <a:ext cx="143532" cy="50237"/>
          </a:xfrm>
          <a:custGeom>
            <a:avLst/>
            <a:gdLst>
              <a:gd name="connsiteX0" fmla="*/ 0 w 99979"/>
              <a:gd name="connsiteY0" fmla="*/ 0 h 34992"/>
              <a:gd name="connsiteX1" fmla="*/ 103929 w 99979"/>
              <a:gd name="connsiteY1" fmla="*/ 396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9" h="34992">
                <a:moveTo>
                  <a:pt x="0" y="0"/>
                </a:moveTo>
                <a:cubicBezTo>
                  <a:pt x="36228" y="8606"/>
                  <a:pt x="71170" y="21934"/>
                  <a:pt x="103929" y="39642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CD21828-7767-4EB0-B59D-BB13BE18D1DD}"/>
              </a:ext>
            </a:extLst>
          </p:cNvPr>
          <p:cNvSpPr/>
          <p:nvPr/>
        </p:nvSpPr>
        <p:spPr>
          <a:xfrm>
            <a:off x="1561465" y="602840"/>
            <a:ext cx="93297" cy="7177"/>
          </a:xfrm>
          <a:custGeom>
            <a:avLst/>
            <a:gdLst>
              <a:gd name="connsiteX0" fmla="*/ 0 w 64986"/>
              <a:gd name="connsiteY0" fmla="*/ 0 h 4998"/>
              <a:gd name="connsiteX1" fmla="*/ 67386 w 64986"/>
              <a:gd name="connsiteY1" fmla="*/ 52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4998">
                <a:moveTo>
                  <a:pt x="0" y="0"/>
                </a:moveTo>
                <a:cubicBezTo>
                  <a:pt x="22565" y="0"/>
                  <a:pt x="45096" y="1772"/>
                  <a:pt x="67386" y="5299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12EAFCEA-DDF9-4EC3-8211-ECB4A4C15CA6}"/>
              </a:ext>
            </a:extLst>
          </p:cNvPr>
          <p:cNvSpPr/>
          <p:nvPr/>
        </p:nvSpPr>
        <p:spPr>
          <a:xfrm>
            <a:off x="1897117" y="699007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8 w 9997"/>
              <a:gd name="connsiteY1" fmla="*/ 14697 h 9997"/>
              <a:gd name="connsiteX2" fmla="*/ 0 w 9997"/>
              <a:gd name="connsiteY2" fmla="*/ 7349 h 9997"/>
              <a:gd name="connsiteX3" fmla="*/ 7348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C9059F7D-F616-4B16-B266-8F25F2B94294}"/>
              </a:ext>
            </a:extLst>
          </p:cNvPr>
          <p:cNvSpPr/>
          <p:nvPr/>
        </p:nvSpPr>
        <p:spPr>
          <a:xfrm>
            <a:off x="1401138" y="1802992"/>
            <a:ext cx="14353" cy="14353"/>
          </a:xfrm>
          <a:custGeom>
            <a:avLst/>
            <a:gdLst>
              <a:gd name="connsiteX0" fmla="*/ 14697 w 9997"/>
              <a:gd name="connsiteY0" fmla="*/ 7348 h 9997"/>
              <a:gd name="connsiteX1" fmla="*/ 7348 w 9997"/>
              <a:gd name="connsiteY1" fmla="*/ 14697 h 9997"/>
              <a:gd name="connsiteX2" fmla="*/ 0 w 9997"/>
              <a:gd name="connsiteY2" fmla="*/ 7348 h 9997"/>
              <a:gd name="connsiteX3" fmla="*/ 7348 w 9997"/>
              <a:gd name="connsiteY3" fmla="*/ 0 h 9997"/>
              <a:gd name="connsiteX4" fmla="*/ 14697 w 9997"/>
              <a:gd name="connsiteY4" fmla="*/ 7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8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8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75E0D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8A4281E3-B432-4233-8501-4CEA6C52AE68}"/>
              </a:ext>
            </a:extLst>
          </p:cNvPr>
          <p:cNvSpPr/>
          <p:nvPr/>
        </p:nvSpPr>
        <p:spPr>
          <a:xfrm>
            <a:off x="2135669" y="1396362"/>
            <a:ext cx="14353" cy="14353"/>
          </a:xfrm>
          <a:custGeom>
            <a:avLst/>
            <a:gdLst>
              <a:gd name="connsiteX0" fmla="*/ 14697 w 9997"/>
              <a:gd name="connsiteY0" fmla="*/ 7348 h 9997"/>
              <a:gd name="connsiteX1" fmla="*/ 7348 w 9997"/>
              <a:gd name="connsiteY1" fmla="*/ 14697 h 9997"/>
              <a:gd name="connsiteX2" fmla="*/ 0 w 9997"/>
              <a:gd name="connsiteY2" fmla="*/ 7348 h 9997"/>
              <a:gd name="connsiteX3" fmla="*/ 7348 w 9997"/>
              <a:gd name="connsiteY3" fmla="*/ 0 h 9997"/>
              <a:gd name="connsiteX4" fmla="*/ 14697 w 9997"/>
              <a:gd name="connsiteY4" fmla="*/ 7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8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8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11E1BABD-0713-47B0-9A15-7E0A1FCCBCF5}"/>
              </a:ext>
            </a:extLst>
          </p:cNvPr>
          <p:cNvSpPr/>
          <p:nvPr/>
        </p:nvSpPr>
        <p:spPr>
          <a:xfrm>
            <a:off x="865330" y="1072694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8 w 9997"/>
              <a:gd name="connsiteY1" fmla="*/ 14697 h 9997"/>
              <a:gd name="connsiteX2" fmla="*/ 0 w 9997"/>
              <a:gd name="connsiteY2" fmla="*/ 7349 h 9997"/>
              <a:gd name="connsiteX3" fmla="*/ 7348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75E0D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197C3363-D8B8-40AF-83BE-DA5A2A4261EF}"/>
              </a:ext>
            </a:extLst>
          </p:cNvPr>
          <p:cNvSpPr/>
          <p:nvPr/>
        </p:nvSpPr>
        <p:spPr>
          <a:xfrm>
            <a:off x="863176" y="1142236"/>
            <a:ext cx="7177" cy="57414"/>
          </a:xfrm>
          <a:custGeom>
            <a:avLst/>
            <a:gdLst>
              <a:gd name="connsiteX0" fmla="*/ 0 w 0"/>
              <a:gd name="connsiteY0" fmla="*/ 41791 h 39991"/>
              <a:gd name="connsiteX1" fmla="*/ 2649 w 0"/>
              <a:gd name="connsiteY1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9991">
                <a:moveTo>
                  <a:pt x="0" y="41791"/>
                </a:moveTo>
                <a:cubicBezTo>
                  <a:pt x="300" y="27694"/>
                  <a:pt x="1183" y="13762"/>
                  <a:pt x="2649" y="0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743665B1-6882-4983-95EF-11737616D8C6}"/>
              </a:ext>
            </a:extLst>
          </p:cNvPr>
          <p:cNvSpPr/>
          <p:nvPr/>
        </p:nvSpPr>
        <p:spPr>
          <a:xfrm>
            <a:off x="864612" y="1264383"/>
            <a:ext cx="21530" cy="129181"/>
          </a:xfrm>
          <a:custGeom>
            <a:avLst/>
            <a:gdLst>
              <a:gd name="connsiteX0" fmla="*/ 15697 w 14996"/>
              <a:gd name="connsiteY0" fmla="*/ 94481 h 89981"/>
              <a:gd name="connsiteX1" fmla="*/ 0 w 14996"/>
              <a:gd name="connsiteY1" fmla="*/ 0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89981">
                <a:moveTo>
                  <a:pt x="15697" y="94481"/>
                </a:moveTo>
                <a:cubicBezTo>
                  <a:pt x="7361" y="63582"/>
                  <a:pt x="2104" y="31933"/>
                  <a:pt x="0" y="0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45625BDA-9075-4BC7-B65F-A3DF31735DD2}"/>
              </a:ext>
            </a:extLst>
          </p:cNvPr>
          <p:cNvSpPr/>
          <p:nvPr/>
        </p:nvSpPr>
        <p:spPr>
          <a:xfrm>
            <a:off x="899778" y="1441504"/>
            <a:ext cx="222476" cy="315773"/>
          </a:xfrm>
          <a:custGeom>
            <a:avLst/>
            <a:gdLst>
              <a:gd name="connsiteX0" fmla="*/ 156068 w 154968"/>
              <a:gd name="connsiteY0" fmla="*/ 223104 h 219954"/>
              <a:gd name="connsiteX1" fmla="*/ 0 w 154968"/>
              <a:gd name="connsiteY1" fmla="*/ 0 h 21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4968" h="219954">
                <a:moveTo>
                  <a:pt x="156068" y="223104"/>
                </a:moveTo>
                <a:cubicBezTo>
                  <a:pt x="83906" y="165076"/>
                  <a:pt x="29770" y="87687"/>
                  <a:pt x="0" y="0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B288D6F-EF55-4B83-9E5A-E28A795DA9C7}"/>
              </a:ext>
            </a:extLst>
          </p:cNvPr>
          <p:cNvSpPr/>
          <p:nvPr/>
        </p:nvSpPr>
        <p:spPr>
          <a:xfrm>
            <a:off x="2258677" y="1176971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800 w 0"/>
              <a:gd name="connsiteY1" fmla="*/ 28294 h 44990"/>
              <a:gd name="connsiteX2" fmla="*/ 450 w 0"/>
              <a:gd name="connsiteY2" fmla="*/ 4669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4990">
                <a:moveTo>
                  <a:pt x="0" y="0"/>
                </a:moveTo>
                <a:cubicBezTo>
                  <a:pt x="535" y="9363"/>
                  <a:pt x="800" y="18796"/>
                  <a:pt x="800" y="28294"/>
                </a:cubicBezTo>
                <a:cubicBezTo>
                  <a:pt x="800" y="34458"/>
                  <a:pt x="685" y="40592"/>
                  <a:pt x="450" y="46690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F015666D-5C6D-467A-85D3-7F7FFA027922}"/>
              </a:ext>
            </a:extLst>
          </p:cNvPr>
          <p:cNvSpPr/>
          <p:nvPr/>
        </p:nvSpPr>
        <p:spPr>
          <a:xfrm>
            <a:off x="2218416" y="979901"/>
            <a:ext cx="35883" cy="150709"/>
          </a:xfrm>
          <a:custGeom>
            <a:avLst/>
            <a:gdLst>
              <a:gd name="connsiteX0" fmla="*/ 0 w 24994"/>
              <a:gd name="connsiteY0" fmla="*/ 0 h 104978"/>
              <a:gd name="connsiteX1" fmla="*/ 25295 w 24994"/>
              <a:gd name="connsiteY1" fmla="*/ 106428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 h="104978">
                <a:moveTo>
                  <a:pt x="0" y="0"/>
                </a:moveTo>
                <a:cubicBezTo>
                  <a:pt x="12432" y="34403"/>
                  <a:pt x="20916" y="70111"/>
                  <a:pt x="25295" y="106428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04120087-F10B-4901-948B-9CD9A39FB87E}"/>
              </a:ext>
            </a:extLst>
          </p:cNvPr>
          <p:cNvSpPr/>
          <p:nvPr/>
        </p:nvSpPr>
        <p:spPr>
          <a:xfrm>
            <a:off x="1972041" y="652359"/>
            <a:ext cx="215299" cy="251183"/>
          </a:xfrm>
          <a:custGeom>
            <a:avLst/>
            <a:gdLst>
              <a:gd name="connsiteX0" fmla="*/ 0 w 149969"/>
              <a:gd name="connsiteY0" fmla="*/ 0 h 174964"/>
              <a:gd name="connsiteX1" fmla="*/ 149969 w 149969"/>
              <a:gd name="connsiteY1" fmla="*/ 177913 h 1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9" h="174964">
                <a:moveTo>
                  <a:pt x="0" y="0"/>
                </a:moveTo>
                <a:cubicBezTo>
                  <a:pt x="63587" y="46360"/>
                  <a:pt x="115036" y="107398"/>
                  <a:pt x="149969" y="177913"/>
                </a:cubicBezTo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9BFA96D5-6B47-4F76-91A7-FBE1E434B6A0}"/>
              </a:ext>
            </a:extLst>
          </p:cNvPr>
          <p:cNvSpPr/>
          <p:nvPr/>
        </p:nvSpPr>
        <p:spPr>
          <a:xfrm>
            <a:off x="1248994" y="987652"/>
            <a:ext cx="610016" cy="366010"/>
          </a:xfrm>
          <a:custGeom>
            <a:avLst/>
            <a:gdLst>
              <a:gd name="connsiteX0" fmla="*/ 0 w 424912"/>
              <a:gd name="connsiteY0" fmla="*/ 0 h 254947"/>
              <a:gd name="connsiteX1" fmla="*/ 426112 w 424912"/>
              <a:gd name="connsiteY1" fmla="*/ 0 h 254947"/>
              <a:gd name="connsiteX2" fmla="*/ 426112 w 424912"/>
              <a:gd name="connsiteY2" fmla="*/ 258597 h 254947"/>
              <a:gd name="connsiteX3" fmla="*/ 0 w 424912"/>
              <a:gd name="connsiteY3" fmla="*/ 258597 h 25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912" h="254947">
                <a:moveTo>
                  <a:pt x="0" y="0"/>
                </a:moveTo>
                <a:lnTo>
                  <a:pt x="426112" y="0"/>
                </a:lnTo>
                <a:lnTo>
                  <a:pt x="426112" y="258597"/>
                </a:lnTo>
                <a:lnTo>
                  <a:pt x="0" y="258597"/>
                </a:lnTo>
                <a:close/>
              </a:path>
            </a:pathLst>
          </a:custGeom>
          <a:noFill/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CD02E4A9-4F66-4B7F-AF64-8166648E682D}"/>
              </a:ext>
            </a:extLst>
          </p:cNvPr>
          <p:cNvSpPr/>
          <p:nvPr/>
        </p:nvSpPr>
        <p:spPr>
          <a:xfrm>
            <a:off x="1249783" y="1327897"/>
            <a:ext cx="610016" cy="7177"/>
          </a:xfrm>
          <a:custGeom>
            <a:avLst/>
            <a:gdLst>
              <a:gd name="connsiteX0" fmla="*/ 0 w 424912"/>
              <a:gd name="connsiteY0" fmla="*/ 0 h 0"/>
              <a:gd name="connsiteX1" fmla="*/ 425562 w 42491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4912">
                <a:moveTo>
                  <a:pt x="0" y="0"/>
                </a:moveTo>
                <a:lnTo>
                  <a:pt x="425562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04D8C573-4E8B-419D-B195-45401B98950E}"/>
              </a:ext>
            </a:extLst>
          </p:cNvPr>
          <p:cNvSpPr/>
          <p:nvPr/>
        </p:nvSpPr>
        <p:spPr>
          <a:xfrm>
            <a:off x="1248994" y="1018726"/>
            <a:ext cx="610016" cy="7177"/>
          </a:xfrm>
          <a:custGeom>
            <a:avLst/>
            <a:gdLst>
              <a:gd name="connsiteX0" fmla="*/ 425612 w 424912"/>
              <a:gd name="connsiteY0" fmla="*/ 0 h 0"/>
              <a:gd name="connsiteX1" fmla="*/ 0 w 42491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4912">
                <a:moveTo>
                  <a:pt x="425612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85A24D3A-CC72-4CFA-A9D9-A44811BD06DE}"/>
              </a:ext>
            </a:extLst>
          </p:cNvPr>
          <p:cNvSpPr/>
          <p:nvPr/>
        </p:nvSpPr>
        <p:spPr>
          <a:xfrm>
            <a:off x="1487618" y="1358899"/>
            <a:ext cx="129179" cy="43060"/>
          </a:xfrm>
          <a:custGeom>
            <a:avLst/>
            <a:gdLst>
              <a:gd name="connsiteX0" fmla="*/ 93681 w 89981"/>
              <a:gd name="connsiteY0" fmla="*/ 0 h 29993"/>
              <a:gd name="connsiteX1" fmla="*/ 93681 w 89981"/>
              <a:gd name="connsiteY1" fmla="*/ 30894 h 29993"/>
              <a:gd name="connsiteX2" fmla="*/ 0 w 89981"/>
              <a:gd name="connsiteY2" fmla="*/ 30894 h 29993"/>
              <a:gd name="connsiteX3" fmla="*/ 0 w 89981"/>
              <a:gd name="connsiteY3" fmla="*/ 0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29993">
                <a:moveTo>
                  <a:pt x="93681" y="0"/>
                </a:moveTo>
                <a:lnTo>
                  <a:pt x="93681" y="30894"/>
                </a:lnTo>
                <a:lnTo>
                  <a:pt x="0" y="30894"/>
                </a:lnTo>
                <a:lnTo>
                  <a:pt x="0" y="0"/>
                </a:lnTo>
              </a:path>
            </a:pathLst>
          </a:custGeom>
          <a:noFill/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BC2629E9-3C2A-48BE-BD51-09E3369AE4E9}"/>
              </a:ext>
            </a:extLst>
          </p:cNvPr>
          <p:cNvSpPr/>
          <p:nvPr/>
        </p:nvSpPr>
        <p:spPr>
          <a:xfrm>
            <a:off x="1554862" y="1403252"/>
            <a:ext cx="7177" cy="165063"/>
          </a:xfrm>
          <a:custGeom>
            <a:avLst/>
            <a:gdLst>
              <a:gd name="connsiteX0" fmla="*/ 0 w 0"/>
              <a:gd name="connsiteY0" fmla="*/ 0 h 114976"/>
              <a:gd name="connsiteX1" fmla="*/ 0 w 0"/>
              <a:gd name="connsiteY1" fmla="*/ 117326 h 114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976">
                <a:moveTo>
                  <a:pt x="0" y="0"/>
                </a:moveTo>
                <a:lnTo>
                  <a:pt x="0" y="117326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3A304222-73E3-475C-B1C9-96B32A67AEC2}"/>
              </a:ext>
            </a:extLst>
          </p:cNvPr>
          <p:cNvSpPr/>
          <p:nvPr/>
        </p:nvSpPr>
        <p:spPr>
          <a:xfrm>
            <a:off x="1426329" y="1403252"/>
            <a:ext cx="107650" cy="165063"/>
          </a:xfrm>
          <a:custGeom>
            <a:avLst/>
            <a:gdLst>
              <a:gd name="connsiteX0" fmla="*/ 75634 w 74984"/>
              <a:gd name="connsiteY0" fmla="*/ 0 h 114976"/>
              <a:gd name="connsiteX1" fmla="*/ 0 w 74984"/>
              <a:gd name="connsiteY1" fmla="*/ 117326 h 114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984" h="114976">
                <a:moveTo>
                  <a:pt x="75634" y="0"/>
                </a:moveTo>
                <a:lnTo>
                  <a:pt x="0" y="117326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935221A8-E7C1-48AC-897D-C3BB0E858D7F}"/>
              </a:ext>
            </a:extLst>
          </p:cNvPr>
          <p:cNvSpPr/>
          <p:nvPr/>
        </p:nvSpPr>
        <p:spPr>
          <a:xfrm>
            <a:off x="1574813" y="1403252"/>
            <a:ext cx="107650" cy="165063"/>
          </a:xfrm>
          <a:custGeom>
            <a:avLst/>
            <a:gdLst>
              <a:gd name="connsiteX0" fmla="*/ 0 w 74984"/>
              <a:gd name="connsiteY0" fmla="*/ 0 h 114976"/>
              <a:gd name="connsiteX1" fmla="*/ 75634 w 74984"/>
              <a:gd name="connsiteY1" fmla="*/ 117326 h 114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984" h="114976">
                <a:moveTo>
                  <a:pt x="0" y="0"/>
                </a:moveTo>
                <a:lnTo>
                  <a:pt x="75634" y="117326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D1FC1962-FDC6-43E1-AA68-3C7871F2E0B4}"/>
              </a:ext>
            </a:extLst>
          </p:cNvPr>
          <p:cNvSpPr/>
          <p:nvPr/>
        </p:nvSpPr>
        <p:spPr>
          <a:xfrm>
            <a:off x="1297795" y="1060207"/>
            <a:ext cx="200946" cy="129181"/>
          </a:xfrm>
          <a:custGeom>
            <a:avLst/>
            <a:gdLst>
              <a:gd name="connsiteX0" fmla="*/ 0 w 139971"/>
              <a:gd name="connsiteY0" fmla="*/ 0 h 89981"/>
              <a:gd name="connsiteX1" fmla="*/ 141021 w 139971"/>
              <a:gd name="connsiteY1" fmla="*/ 0 h 89981"/>
              <a:gd name="connsiteX2" fmla="*/ 141021 w 139971"/>
              <a:gd name="connsiteY2" fmla="*/ 94681 h 89981"/>
              <a:gd name="connsiteX3" fmla="*/ 0 w 139971"/>
              <a:gd name="connsiteY3" fmla="*/ 9468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971" h="89981">
                <a:moveTo>
                  <a:pt x="0" y="0"/>
                </a:moveTo>
                <a:lnTo>
                  <a:pt x="141021" y="0"/>
                </a:lnTo>
                <a:lnTo>
                  <a:pt x="141021" y="94681"/>
                </a:lnTo>
                <a:lnTo>
                  <a:pt x="0" y="94681"/>
                </a:lnTo>
                <a:close/>
              </a:path>
            </a:pathLst>
          </a:custGeom>
          <a:noFill/>
          <a:ln w="998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67A69D69-6F88-4062-A8B6-C82ACD27166E}"/>
              </a:ext>
            </a:extLst>
          </p:cNvPr>
          <p:cNvSpPr/>
          <p:nvPr/>
        </p:nvSpPr>
        <p:spPr>
          <a:xfrm>
            <a:off x="1327363" y="1127453"/>
            <a:ext cx="78944" cy="43060"/>
          </a:xfrm>
          <a:custGeom>
            <a:avLst/>
            <a:gdLst>
              <a:gd name="connsiteX0" fmla="*/ 0 w 54988"/>
              <a:gd name="connsiteY0" fmla="*/ 25695 h 29993"/>
              <a:gd name="connsiteX1" fmla="*/ 25695 w 54988"/>
              <a:gd name="connsiteY1" fmla="*/ 0 h 29993"/>
              <a:gd name="connsiteX2" fmla="*/ 56738 w 54988"/>
              <a:gd name="connsiteY2" fmla="*/ 30994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988" h="29993">
                <a:moveTo>
                  <a:pt x="0" y="25695"/>
                </a:moveTo>
                <a:lnTo>
                  <a:pt x="25695" y="0"/>
                </a:lnTo>
                <a:lnTo>
                  <a:pt x="56738" y="30994"/>
                </a:lnTo>
              </a:path>
            </a:pathLst>
          </a:custGeom>
          <a:noFill/>
          <a:ln w="998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EB382FD4-52A8-42F3-9D4C-4C2CB5754960}"/>
              </a:ext>
            </a:extLst>
          </p:cNvPr>
          <p:cNvSpPr/>
          <p:nvPr/>
        </p:nvSpPr>
        <p:spPr>
          <a:xfrm>
            <a:off x="1388436" y="1094153"/>
            <a:ext cx="78944" cy="57414"/>
          </a:xfrm>
          <a:custGeom>
            <a:avLst/>
            <a:gdLst>
              <a:gd name="connsiteX0" fmla="*/ 0 w 54988"/>
              <a:gd name="connsiteY0" fmla="*/ 40042 h 39991"/>
              <a:gd name="connsiteX1" fmla="*/ 40042 w 54988"/>
              <a:gd name="connsiteY1" fmla="*/ 0 h 39991"/>
              <a:gd name="connsiteX2" fmla="*/ 57638 w 54988"/>
              <a:gd name="connsiteY2" fmla="*/ 17646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988" h="39991">
                <a:moveTo>
                  <a:pt x="0" y="40042"/>
                </a:moveTo>
                <a:lnTo>
                  <a:pt x="40042" y="0"/>
                </a:lnTo>
                <a:lnTo>
                  <a:pt x="57638" y="17646"/>
                </a:lnTo>
              </a:path>
            </a:pathLst>
          </a:custGeom>
          <a:noFill/>
          <a:ln w="998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56B15EC5-BE0C-4BB7-B22F-79211BDBB863}"/>
              </a:ext>
            </a:extLst>
          </p:cNvPr>
          <p:cNvSpPr/>
          <p:nvPr/>
        </p:nvSpPr>
        <p:spPr>
          <a:xfrm>
            <a:off x="1554862" y="1080230"/>
            <a:ext cx="265536" cy="186593"/>
          </a:xfrm>
          <a:custGeom>
            <a:avLst/>
            <a:gdLst>
              <a:gd name="connsiteX0" fmla="*/ 0 w 184961"/>
              <a:gd name="connsiteY0" fmla="*/ 0 h 129973"/>
              <a:gd name="connsiteX1" fmla="*/ 0 w 184961"/>
              <a:gd name="connsiteY1" fmla="*/ 130073 h 129973"/>
              <a:gd name="connsiteX2" fmla="*/ 187561 w 184961"/>
              <a:gd name="connsiteY2" fmla="*/ 130073 h 12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961" h="129973">
                <a:moveTo>
                  <a:pt x="0" y="0"/>
                </a:moveTo>
                <a:lnTo>
                  <a:pt x="0" y="130073"/>
                </a:lnTo>
                <a:lnTo>
                  <a:pt x="187561" y="130073"/>
                </a:lnTo>
              </a:path>
            </a:pathLst>
          </a:custGeom>
          <a:noFill/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503622A0-5904-4AFD-AB77-9E66E2EB562F}"/>
              </a:ext>
            </a:extLst>
          </p:cNvPr>
          <p:cNvSpPr/>
          <p:nvPr/>
        </p:nvSpPr>
        <p:spPr>
          <a:xfrm>
            <a:off x="1540078" y="1243499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CA87BF6F-A7B9-4D54-A7FE-5E05343F6238}"/>
              </a:ext>
            </a:extLst>
          </p:cNvPr>
          <p:cNvSpPr/>
          <p:nvPr/>
        </p:nvSpPr>
        <p:spPr>
          <a:xfrm>
            <a:off x="1540078" y="1215080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77B84C41-4C75-4990-9516-AB718DE14BA3}"/>
              </a:ext>
            </a:extLst>
          </p:cNvPr>
          <p:cNvSpPr/>
          <p:nvPr/>
        </p:nvSpPr>
        <p:spPr>
          <a:xfrm>
            <a:off x="1578331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D136BEC5-DB6C-43DB-93DE-DCDAA78C45CB}"/>
              </a:ext>
            </a:extLst>
          </p:cNvPr>
          <p:cNvSpPr/>
          <p:nvPr/>
        </p:nvSpPr>
        <p:spPr>
          <a:xfrm>
            <a:off x="1606750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9C54BF22-98F0-4A92-BDC1-B157D3E6A11D}"/>
              </a:ext>
            </a:extLst>
          </p:cNvPr>
          <p:cNvSpPr/>
          <p:nvPr/>
        </p:nvSpPr>
        <p:spPr>
          <a:xfrm>
            <a:off x="1635242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E04B11EE-409B-48B5-8878-67B71B01B64E}"/>
              </a:ext>
            </a:extLst>
          </p:cNvPr>
          <p:cNvSpPr/>
          <p:nvPr/>
        </p:nvSpPr>
        <p:spPr>
          <a:xfrm>
            <a:off x="1663661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4C1358FC-1128-40AE-AE66-0B867D35B8F0}"/>
              </a:ext>
            </a:extLst>
          </p:cNvPr>
          <p:cNvSpPr/>
          <p:nvPr/>
        </p:nvSpPr>
        <p:spPr>
          <a:xfrm>
            <a:off x="1692081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3CE46D74-DD5D-4258-BDB0-0FEC5F0D1886}"/>
              </a:ext>
            </a:extLst>
          </p:cNvPr>
          <p:cNvSpPr/>
          <p:nvPr/>
        </p:nvSpPr>
        <p:spPr>
          <a:xfrm>
            <a:off x="1720571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78307932-B223-4752-AEF2-81D39795261E}"/>
              </a:ext>
            </a:extLst>
          </p:cNvPr>
          <p:cNvSpPr/>
          <p:nvPr/>
        </p:nvSpPr>
        <p:spPr>
          <a:xfrm>
            <a:off x="1748991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A44E52F8-C482-46D0-819B-541563254660}"/>
              </a:ext>
            </a:extLst>
          </p:cNvPr>
          <p:cNvSpPr/>
          <p:nvPr/>
        </p:nvSpPr>
        <p:spPr>
          <a:xfrm>
            <a:off x="1777410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817451A0-FB85-4B6E-A94D-23E1BAFB08AE}"/>
              </a:ext>
            </a:extLst>
          </p:cNvPr>
          <p:cNvSpPr/>
          <p:nvPr/>
        </p:nvSpPr>
        <p:spPr>
          <a:xfrm>
            <a:off x="1805902" y="1266968"/>
            <a:ext cx="7177" cy="14353"/>
          </a:xfrm>
          <a:custGeom>
            <a:avLst/>
            <a:gdLst>
              <a:gd name="connsiteX0" fmla="*/ 0 w 0"/>
              <a:gd name="connsiteY0" fmla="*/ 10248 h 9997"/>
              <a:gd name="connsiteX1" fmla="*/ 0 w 0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10248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F1DCA208-705D-4541-AAFE-53CE8453D3AB}"/>
              </a:ext>
            </a:extLst>
          </p:cNvPr>
          <p:cNvSpPr/>
          <p:nvPr/>
        </p:nvSpPr>
        <p:spPr>
          <a:xfrm>
            <a:off x="1540078" y="1186588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74AC0063-94DC-41D7-907F-4B07ED8FFCBC}"/>
              </a:ext>
            </a:extLst>
          </p:cNvPr>
          <p:cNvSpPr/>
          <p:nvPr/>
        </p:nvSpPr>
        <p:spPr>
          <a:xfrm>
            <a:off x="1540078" y="1158169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D8E1A70F-FAB8-4F31-BFFA-D24B144FC80F}"/>
              </a:ext>
            </a:extLst>
          </p:cNvPr>
          <p:cNvSpPr/>
          <p:nvPr/>
        </p:nvSpPr>
        <p:spPr>
          <a:xfrm>
            <a:off x="1540078" y="1129749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5CED6C2D-2FD3-4890-B299-8E0CBA20A14A}"/>
              </a:ext>
            </a:extLst>
          </p:cNvPr>
          <p:cNvSpPr/>
          <p:nvPr/>
        </p:nvSpPr>
        <p:spPr>
          <a:xfrm>
            <a:off x="1540078" y="1101258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298 w 999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lnTo>
                  <a:pt x="10298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2A76270F-84D9-4607-85E0-819642AF7CAB}"/>
              </a:ext>
            </a:extLst>
          </p:cNvPr>
          <p:cNvSpPr/>
          <p:nvPr/>
        </p:nvSpPr>
        <p:spPr>
          <a:xfrm>
            <a:off x="1344299" y="1230294"/>
            <a:ext cx="150709" cy="7177"/>
          </a:xfrm>
          <a:custGeom>
            <a:avLst/>
            <a:gdLst>
              <a:gd name="connsiteX0" fmla="*/ 0 w 104978"/>
              <a:gd name="connsiteY0" fmla="*/ 0 h 0"/>
              <a:gd name="connsiteX1" fmla="*/ 107578 w 10497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4978">
                <a:moveTo>
                  <a:pt x="0" y="0"/>
                </a:moveTo>
                <a:lnTo>
                  <a:pt x="107578" y="0"/>
                </a:lnTo>
              </a:path>
            </a:pathLst>
          </a:custGeom>
          <a:ln w="998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2B125414-9683-4F34-81C7-B502F42B9FFB}"/>
              </a:ext>
            </a:extLst>
          </p:cNvPr>
          <p:cNvSpPr/>
          <p:nvPr/>
        </p:nvSpPr>
        <p:spPr>
          <a:xfrm>
            <a:off x="1301384" y="1263378"/>
            <a:ext cx="193769" cy="7177"/>
          </a:xfrm>
          <a:custGeom>
            <a:avLst/>
            <a:gdLst>
              <a:gd name="connsiteX0" fmla="*/ 0 w 134972"/>
              <a:gd name="connsiteY0" fmla="*/ 0 h 0"/>
              <a:gd name="connsiteX1" fmla="*/ 137472 w 1349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4972">
                <a:moveTo>
                  <a:pt x="0" y="0"/>
                </a:moveTo>
                <a:lnTo>
                  <a:pt x="137472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29423E2F-C615-4E3D-89D7-6D940C22C4B1}"/>
              </a:ext>
            </a:extLst>
          </p:cNvPr>
          <p:cNvSpPr/>
          <p:nvPr/>
        </p:nvSpPr>
        <p:spPr>
          <a:xfrm>
            <a:off x="1301384" y="1296391"/>
            <a:ext cx="193769" cy="7177"/>
          </a:xfrm>
          <a:custGeom>
            <a:avLst/>
            <a:gdLst>
              <a:gd name="connsiteX0" fmla="*/ 0 w 134972"/>
              <a:gd name="connsiteY0" fmla="*/ 0 h 0"/>
              <a:gd name="connsiteX1" fmla="*/ 137472 w 1349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4972">
                <a:moveTo>
                  <a:pt x="0" y="0"/>
                </a:moveTo>
                <a:lnTo>
                  <a:pt x="137472" y="0"/>
                </a:lnTo>
              </a:path>
            </a:pathLst>
          </a:custGeom>
          <a:ln w="998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0DA1C0C0-273C-42B6-AA4F-08BE7F020E6F}"/>
              </a:ext>
            </a:extLst>
          </p:cNvPr>
          <p:cNvSpPr/>
          <p:nvPr/>
        </p:nvSpPr>
        <p:spPr>
          <a:xfrm>
            <a:off x="1589526" y="1081881"/>
            <a:ext cx="200946" cy="136356"/>
          </a:xfrm>
          <a:custGeom>
            <a:avLst/>
            <a:gdLst>
              <a:gd name="connsiteX0" fmla="*/ 0 w 139971"/>
              <a:gd name="connsiteY0" fmla="*/ 99380 h 94980"/>
              <a:gd name="connsiteX1" fmla="*/ 48990 w 139971"/>
              <a:gd name="connsiteY1" fmla="*/ 50340 h 94980"/>
              <a:gd name="connsiteX2" fmla="*/ 70036 w 139971"/>
              <a:gd name="connsiteY2" fmla="*/ 71385 h 94980"/>
              <a:gd name="connsiteX3" fmla="*/ 141421 w 139971"/>
              <a:gd name="connsiteY3" fmla="*/ 0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971" h="94980">
                <a:moveTo>
                  <a:pt x="0" y="99380"/>
                </a:moveTo>
                <a:lnTo>
                  <a:pt x="48990" y="50340"/>
                </a:lnTo>
                <a:lnTo>
                  <a:pt x="70036" y="71385"/>
                </a:lnTo>
                <a:lnTo>
                  <a:pt x="141421" y="0"/>
                </a:lnTo>
              </a:path>
            </a:pathLst>
          </a:custGeom>
          <a:noFill/>
          <a:ln w="998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C16B5E5A-41AB-44C1-B4FD-BA5AD1D1C836}"/>
              </a:ext>
            </a:extLst>
          </p:cNvPr>
          <p:cNvSpPr/>
          <p:nvPr/>
        </p:nvSpPr>
        <p:spPr>
          <a:xfrm>
            <a:off x="1589526" y="1120420"/>
            <a:ext cx="200946" cy="122004"/>
          </a:xfrm>
          <a:custGeom>
            <a:avLst/>
            <a:gdLst>
              <a:gd name="connsiteX0" fmla="*/ 0 w 139971"/>
              <a:gd name="connsiteY0" fmla="*/ 0 h 84982"/>
              <a:gd name="connsiteX1" fmla="*/ 86832 w 139971"/>
              <a:gd name="connsiteY1" fmla="*/ 86832 h 84982"/>
              <a:gd name="connsiteX2" fmla="*/ 141421 w 139971"/>
              <a:gd name="connsiteY2" fmla="*/ 32193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971" h="84982">
                <a:moveTo>
                  <a:pt x="0" y="0"/>
                </a:moveTo>
                <a:lnTo>
                  <a:pt x="86832" y="86832"/>
                </a:lnTo>
                <a:lnTo>
                  <a:pt x="141421" y="32193"/>
                </a:lnTo>
              </a:path>
            </a:pathLst>
          </a:custGeom>
          <a:noFill/>
          <a:ln w="998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B01C055-0B44-49BB-AFDA-AF64447CCC81}"/>
              </a:ext>
            </a:extLst>
          </p:cNvPr>
          <p:cNvSpPr/>
          <p:nvPr/>
        </p:nvSpPr>
        <p:spPr>
          <a:xfrm>
            <a:off x="1763200" y="1081881"/>
            <a:ext cx="28707" cy="28707"/>
          </a:xfrm>
          <a:custGeom>
            <a:avLst/>
            <a:gdLst>
              <a:gd name="connsiteX0" fmla="*/ 20446 w 19995"/>
              <a:gd name="connsiteY0" fmla="*/ 20446 h 19995"/>
              <a:gd name="connsiteX1" fmla="*/ 20446 w 19995"/>
              <a:gd name="connsiteY1" fmla="*/ 0 h 19995"/>
              <a:gd name="connsiteX2" fmla="*/ 0 w 19995"/>
              <a:gd name="connsiteY2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95" h="19995">
                <a:moveTo>
                  <a:pt x="20446" y="20446"/>
                </a:moveTo>
                <a:lnTo>
                  <a:pt x="20446" y="0"/>
                </a:lnTo>
                <a:lnTo>
                  <a:pt x="0" y="0"/>
                </a:lnTo>
              </a:path>
            </a:pathLst>
          </a:custGeom>
          <a:noFill/>
          <a:ln w="998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6F72411F-E345-46AB-A9D1-3461C4CEE3D3}"/>
              </a:ext>
            </a:extLst>
          </p:cNvPr>
          <p:cNvSpPr/>
          <p:nvPr/>
        </p:nvSpPr>
        <p:spPr>
          <a:xfrm>
            <a:off x="1763200" y="1166637"/>
            <a:ext cx="28707" cy="28707"/>
          </a:xfrm>
          <a:custGeom>
            <a:avLst/>
            <a:gdLst>
              <a:gd name="connsiteX0" fmla="*/ 20446 w 19995"/>
              <a:gd name="connsiteY0" fmla="*/ 20496 h 19995"/>
              <a:gd name="connsiteX1" fmla="*/ 20446 w 19995"/>
              <a:gd name="connsiteY1" fmla="*/ 0 h 19995"/>
              <a:gd name="connsiteX2" fmla="*/ 0 w 19995"/>
              <a:gd name="connsiteY2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95" h="19995">
                <a:moveTo>
                  <a:pt x="20446" y="20496"/>
                </a:moveTo>
                <a:lnTo>
                  <a:pt x="20446" y="0"/>
                </a:lnTo>
                <a:lnTo>
                  <a:pt x="0" y="0"/>
                </a:lnTo>
              </a:path>
            </a:pathLst>
          </a:custGeom>
          <a:noFill/>
          <a:ln w="998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B7DD7553-1F79-4E61-AE39-F058D60EB104}"/>
              </a:ext>
            </a:extLst>
          </p:cNvPr>
          <p:cNvSpPr/>
          <p:nvPr/>
        </p:nvSpPr>
        <p:spPr>
          <a:xfrm>
            <a:off x="1990773" y="804647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ED4D8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EDECFD84-8E30-4738-96A1-5D5C6ADE3F2C}"/>
              </a:ext>
            </a:extLst>
          </p:cNvPr>
          <p:cNvSpPr/>
          <p:nvPr/>
        </p:nvSpPr>
        <p:spPr>
          <a:xfrm>
            <a:off x="2120311" y="1049443"/>
            <a:ext cx="21530" cy="71767"/>
          </a:xfrm>
          <a:custGeom>
            <a:avLst/>
            <a:gdLst>
              <a:gd name="connsiteX0" fmla="*/ 0 w 14996"/>
              <a:gd name="connsiteY0" fmla="*/ 0 h 49989"/>
              <a:gd name="connsiteX1" fmla="*/ 19296 w 14996"/>
              <a:gd name="connsiteY1" fmla="*/ 0 h 49989"/>
              <a:gd name="connsiteX2" fmla="*/ 19296 w 14996"/>
              <a:gd name="connsiteY2" fmla="*/ 51839 h 49989"/>
              <a:gd name="connsiteX3" fmla="*/ 0 w 14996"/>
              <a:gd name="connsiteY3" fmla="*/ 51839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49989">
                <a:moveTo>
                  <a:pt x="0" y="0"/>
                </a:moveTo>
                <a:lnTo>
                  <a:pt x="19296" y="0"/>
                </a:lnTo>
                <a:lnTo>
                  <a:pt x="19296" y="51839"/>
                </a:lnTo>
                <a:lnTo>
                  <a:pt x="0" y="51839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08A2FF61-317B-44DB-8D8B-5C706EA390F8}"/>
              </a:ext>
            </a:extLst>
          </p:cNvPr>
          <p:cNvSpPr/>
          <p:nvPr/>
        </p:nvSpPr>
        <p:spPr>
          <a:xfrm>
            <a:off x="2228248" y="977389"/>
            <a:ext cx="21530" cy="143532"/>
          </a:xfrm>
          <a:custGeom>
            <a:avLst/>
            <a:gdLst>
              <a:gd name="connsiteX0" fmla="*/ 0 w 14996"/>
              <a:gd name="connsiteY0" fmla="*/ 0 h 99979"/>
              <a:gd name="connsiteX1" fmla="*/ 19296 w 14996"/>
              <a:gd name="connsiteY1" fmla="*/ 0 h 99979"/>
              <a:gd name="connsiteX2" fmla="*/ 19296 w 14996"/>
              <a:gd name="connsiteY2" fmla="*/ 102029 h 99979"/>
              <a:gd name="connsiteX3" fmla="*/ 0 w 14996"/>
              <a:gd name="connsiteY3" fmla="*/ 102029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99979">
                <a:moveTo>
                  <a:pt x="0" y="0"/>
                </a:moveTo>
                <a:lnTo>
                  <a:pt x="19296" y="0"/>
                </a:lnTo>
                <a:lnTo>
                  <a:pt x="19296" y="102029"/>
                </a:lnTo>
                <a:lnTo>
                  <a:pt x="0" y="102029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B88E4AC7-AEE2-40B7-A0CC-B446DF6CE042}"/>
              </a:ext>
            </a:extLst>
          </p:cNvPr>
          <p:cNvSpPr/>
          <p:nvPr/>
        </p:nvSpPr>
        <p:spPr>
          <a:xfrm>
            <a:off x="2063041" y="1071976"/>
            <a:ext cx="28707" cy="50237"/>
          </a:xfrm>
          <a:custGeom>
            <a:avLst/>
            <a:gdLst>
              <a:gd name="connsiteX0" fmla="*/ 21546 w 19995"/>
              <a:gd name="connsiteY0" fmla="*/ 0 h 34992"/>
              <a:gd name="connsiteX1" fmla="*/ 2250 w 19995"/>
              <a:gd name="connsiteY1" fmla="*/ 0 h 34992"/>
              <a:gd name="connsiteX2" fmla="*/ 0 w 19995"/>
              <a:gd name="connsiteY2" fmla="*/ 2250 h 34992"/>
              <a:gd name="connsiteX3" fmla="*/ 0 w 19995"/>
              <a:gd name="connsiteY3" fmla="*/ 36143 h 34992"/>
              <a:gd name="connsiteX4" fmla="*/ 2250 w 19995"/>
              <a:gd name="connsiteY4" fmla="*/ 38392 h 34992"/>
              <a:gd name="connsiteX5" fmla="*/ 21546 w 19995"/>
              <a:gd name="connsiteY5" fmla="*/ 38392 h 34992"/>
              <a:gd name="connsiteX6" fmla="*/ 23795 w 19995"/>
              <a:gd name="connsiteY6" fmla="*/ 36143 h 34992"/>
              <a:gd name="connsiteX7" fmla="*/ 23795 w 19995"/>
              <a:gd name="connsiteY7" fmla="*/ 2250 h 34992"/>
              <a:gd name="connsiteX8" fmla="*/ 21546 w 19995"/>
              <a:gd name="connsiteY8" fmla="*/ 0 h 34992"/>
              <a:gd name="connsiteX9" fmla="*/ 21546 w 19995"/>
              <a:gd name="connsiteY9" fmla="*/ 33893 h 34992"/>
              <a:gd name="connsiteX10" fmla="*/ 2250 w 19995"/>
              <a:gd name="connsiteY10" fmla="*/ 33893 h 34992"/>
              <a:gd name="connsiteX11" fmla="*/ 4499 w 19995"/>
              <a:gd name="connsiteY11" fmla="*/ 36143 h 34992"/>
              <a:gd name="connsiteX12" fmla="*/ 4499 w 19995"/>
              <a:gd name="connsiteY12" fmla="*/ 2250 h 34992"/>
              <a:gd name="connsiteX13" fmla="*/ 2250 w 19995"/>
              <a:gd name="connsiteY13" fmla="*/ 4499 h 34992"/>
              <a:gd name="connsiteX14" fmla="*/ 21546 w 19995"/>
              <a:gd name="connsiteY14" fmla="*/ 4499 h 34992"/>
              <a:gd name="connsiteX15" fmla="*/ 19296 w 19995"/>
              <a:gd name="connsiteY15" fmla="*/ 2250 h 34992"/>
              <a:gd name="connsiteX16" fmla="*/ 19296 w 19995"/>
              <a:gd name="connsiteY16" fmla="*/ 36143 h 34992"/>
              <a:gd name="connsiteX17" fmla="*/ 21546 w 19995"/>
              <a:gd name="connsiteY17" fmla="*/ 3389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34992">
                <a:moveTo>
                  <a:pt x="21546" y="0"/>
                </a:move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36143"/>
                </a:lnTo>
                <a:cubicBezTo>
                  <a:pt x="0" y="37387"/>
                  <a:pt x="1005" y="38392"/>
                  <a:pt x="2250" y="38392"/>
                </a:cubicBezTo>
                <a:lnTo>
                  <a:pt x="21546" y="38392"/>
                </a:lnTo>
                <a:cubicBezTo>
                  <a:pt x="22790" y="38392"/>
                  <a:pt x="23795" y="37387"/>
                  <a:pt x="23795" y="36143"/>
                </a:cubicBezTo>
                <a:lnTo>
                  <a:pt x="23795" y="2250"/>
                </a:lnTo>
                <a:cubicBezTo>
                  <a:pt x="23795" y="1005"/>
                  <a:pt x="22790" y="0"/>
                  <a:pt x="21546" y="0"/>
                </a:cubicBezTo>
                <a:close/>
                <a:moveTo>
                  <a:pt x="21546" y="33893"/>
                </a:moveTo>
                <a:lnTo>
                  <a:pt x="2250" y="33893"/>
                </a:lnTo>
                <a:cubicBezTo>
                  <a:pt x="3494" y="33893"/>
                  <a:pt x="4499" y="34898"/>
                  <a:pt x="4499" y="36143"/>
                </a:cubicBezTo>
                <a:lnTo>
                  <a:pt x="4499" y="2250"/>
                </a:lnTo>
                <a:cubicBezTo>
                  <a:pt x="4499" y="3494"/>
                  <a:pt x="3494" y="4499"/>
                  <a:pt x="2250" y="4499"/>
                </a:cubicBezTo>
                <a:lnTo>
                  <a:pt x="21546" y="4499"/>
                </a:lnTo>
                <a:cubicBezTo>
                  <a:pt x="20301" y="4499"/>
                  <a:pt x="19296" y="3494"/>
                  <a:pt x="19296" y="2250"/>
                </a:cubicBezTo>
                <a:lnTo>
                  <a:pt x="19296" y="36143"/>
                </a:lnTo>
                <a:cubicBezTo>
                  <a:pt x="19296" y="34898"/>
                  <a:pt x="20301" y="33893"/>
                  <a:pt x="21546" y="33893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7A0F2974-C21C-49D6-BC89-0CBA6E1211D2}"/>
              </a:ext>
            </a:extLst>
          </p:cNvPr>
          <p:cNvSpPr/>
          <p:nvPr/>
        </p:nvSpPr>
        <p:spPr>
          <a:xfrm>
            <a:off x="2116867" y="1046213"/>
            <a:ext cx="28707" cy="78944"/>
          </a:xfrm>
          <a:custGeom>
            <a:avLst/>
            <a:gdLst>
              <a:gd name="connsiteX0" fmla="*/ 21546 w 19995"/>
              <a:gd name="connsiteY0" fmla="*/ 0 h 54988"/>
              <a:gd name="connsiteX1" fmla="*/ 2250 w 19995"/>
              <a:gd name="connsiteY1" fmla="*/ 0 h 54988"/>
              <a:gd name="connsiteX2" fmla="*/ 0 w 19995"/>
              <a:gd name="connsiteY2" fmla="*/ 2250 h 54988"/>
              <a:gd name="connsiteX3" fmla="*/ 0 w 19995"/>
              <a:gd name="connsiteY3" fmla="*/ 54089 h 54988"/>
              <a:gd name="connsiteX4" fmla="*/ 2250 w 19995"/>
              <a:gd name="connsiteY4" fmla="*/ 56338 h 54988"/>
              <a:gd name="connsiteX5" fmla="*/ 21546 w 19995"/>
              <a:gd name="connsiteY5" fmla="*/ 56338 h 54988"/>
              <a:gd name="connsiteX6" fmla="*/ 23795 w 19995"/>
              <a:gd name="connsiteY6" fmla="*/ 54089 h 54988"/>
              <a:gd name="connsiteX7" fmla="*/ 23795 w 19995"/>
              <a:gd name="connsiteY7" fmla="*/ 2250 h 54988"/>
              <a:gd name="connsiteX8" fmla="*/ 21546 w 19995"/>
              <a:gd name="connsiteY8" fmla="*/ 0 h 54988"/>
              <a:gd name="connsiteX9" fmla="*/ 21546 w 19995"/>
              <a:gd name="connsiteY9" fmla="*/ 51839 h 54988"/>
              <a:gd name="connsiteX10" fmla="*/ 2250 w 19995"/>
              <a:gd name="connsiteY10" fmla="*/ 51839 h 54988"/>
              <a:gd name="connsiteX11" fmla="*/ 4499 w 19995"/>
              <a:gd name="connsiteY11" fmla="*/ 54089 h 54988"/>
              <a:gd name="connsiteX12" fmla="*/ 4499 w 19995"/>
              <a:gd name="connsiteY12" fmla="*/ 2250 h 54988"/>
              <a:gd name="connsiteX13" fmla="*/ 2250 w 19995"/>
              <a:gd name="connsiteY13" fmla="*/ 4499 h 54988"/>
              <a:gd name="connsiteX14" fmla="*/ 21546 w 19995"/>
              <a:gd name="connsiteY14" fmla="*/ 4499 h 54988"/>
              <a:gd name="connsiteX15" fmla="*/ 19296 w 19995"/>
              <a:gd name="connsiteY15" fmla="*/ 2250 h 54988"/>
              <a:gd name="connsiteX16" fmla="*/ 19296 w 19995"/>
              <a:gd name="connsiteY16" fmla="*/ 54089 h 54988"/>
              <a:gd name="connsiteX17" fmla="*/ 21546 w 19995"/>
              <a:gd name="connsiteY17" fmla="*/ 51839 h 54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54988">
                <a:moveTo>
                  <a:pt x="21546" y="0"/>
                </a:move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54089"/>
                </a:lnTo>
                <a:cubicBezTo>
                  <a:pt x="0" y="55334"/>
                  <a:pt x="1005" y="56338"/>
                  <a:pt x="2250" y="56338"/>
                </a:cubicBezTo>
                <a:lnTo>
                  <a:pt x="21546" y="56338"/>
                </a:lnTo>
                <a:cubicBezTo>
                  <a:pt x="22790" y="56338"/>
                  <a:pt x="23795" y="55334"/>
                  <a:pt x="23795" y="54089"/>
                </a:cubicBezTo>
                <a:lnTo>
                  <a:pt x="23795" y="2250"/>
                </a:lnTo>
                <a:cubicBezTo>
                  <a:pt x="23795" y="1005"/>
                  <a:pt x="22790" y="0"/>
                  <a:pt x="21546" y="0"/>
                </a:cubicBezTo>
                <a:close/>
                <a:moveTo>
                  <a:pt x="21546" y="51839"/>
                </a:moveTo>
                <a:lnTo>
                  <a:pt x="2250" y="51839"/>
                </a:lnTo>
                <a:cubicBezTo>
                  <a:pt x="3494" y="51839"/>
                  <a:pt x="4499" y="52844"/>
                  <a:pt x="4499" y="54089"/>
                </a:cubicBezTo>
                <a:lnTo>
                  <a:pt x="4499" y="2250"/>
                </a:lnTo>
                <a:cubicBezTo>
                  <a:pt x="4499" y="3494"/>
                  <a:pt x="3494" y="4499"/>
                  <a:pt x="2250" y="4499"/>
                </a:cubicBezTo>
                <a:lnTo>
                  <a:pt x="21546" y="4499"/>
                </a:lnTo>
                <a:cubicBezTo>
                  <a:pt x="20301" y="4499"/>
                  <a:pt x="19296" y="3494"/>
                  <a:pt x="19296" y="2250"/>
                </a:cubicBezTo>
                <a:lnTo>
                  <a:pt x="19296" y="54089"/>
                </a:lnTo>
                <a:cubicBezTo>
                  <a:pt x="19296" y="52844"/>
                  <a:pt x="20301" y="51839"/>
                  <a:pt x="21546" y="5183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9129BB98-B1C3-49F2-92D5-86D29DBEC0D9}"/>
              </a:ext>
            </a:extLst>
          </p:cNvPr>
          <p:cNvSpPr/>
          <p:nvPr/>
        </p:nvSpPr>
        <p:spPr>
          <a:xfrm>
            <a:off x="2171050" y="1006813"/>
            <a:ext cx="28707" cy="114827"/>
          </a:xfrm>
          <a:custGeom>
            <a:avLst/>
            <a:gdLst>
              <a:gd name="connsiteX0" fmla="*/ 21546 w 19995"/>
              <a:gd name="connsiteY0" fmla="*/ 0 h 79983"/>
              <a:gd name="connsiteX1" fmla="*/ 2250 w 19995"/>
              <a:gd name="connsiteY1" fmla="*/ 0 h 79983"/>
              <a:gd name="connsiteX2" fmla="*/ 0 w 19995"/>
              <a:gd name="connsiteY2" fmla="*/ 2250 h 79983"/>
              <a:gd name="connsiteX3" fmla="*/ 0 w 19995"/>
              <a:gd name="connsiteY3" fmla="*/ 81533 h 79983"/>
              <a:gd name="connsiteX4" fmla="*/ 2250 w 19995"/>
              <a:gd name="connsiteY4" fmla="*/ 83783 h 79983"/>
              <a:gd name="connsiteX5" fmla="*/ 21546 w 19995"/>
              <a:gd name="connsiteY5" fmla="*/ 83783 h 79983"/>
              <a:gd name="connsiteX6" fmla="*/ 23795 w 19995"/>
              <a:gd name="connsiteY6" fmla="*/ 81533 h 79983"/>
              <a:gd name="connsiteX7" fmla="*/ 23795 w 19995"/>
              <a:gd name="connsiteY7" fmla="*/ 2200 h 79983"/>
              <a:gd name="connsiteX8" fmla="*/ 21546 w 19995"/>
              <a:gd name="connsiteY8" fmla="*/ 0 h 79983"/>
              <a:gd name="connsiteX9" fmla="*/ 21546 w 19995"/>
              <a:gd name="connsiteY9" fmla="*/ 79334 h 79983"/>
              <a:gd name="connsiteX10" fmla="*/ 2250 w 19995"/>
              <a:gd name="connsiteY10" fmla="*/ 79334 h 79983"/>
              <a:gd name="connsiteX11" fmla="*/ 4499 w 19995"/>
              <a:gd name="connsiteY11" fmla="*/ 81583 h 79983"/>
              <a:gd name="connsiteX12" fmla="*/ 4499 w 19995"/>
              <a:gd name="connsiteY12" fmla="*/ 2200 h 79983"/>
              <a:gd name="connsiteX13" fmla="*/ 2250 w 19995"/>
              <a:gd name="connsiteY13" fmla="*/ 4449 h 79983"/>
              <a:gd name="connsiteX14" fmla="*/ 21546 w 19995"/>
              <a:gd name="connsiteY14" fmla="*/ 4449 h 79983"/>
              <a:gd name="connsiteX15" fmla="*/ 19296 w 19995"/>
              <a:gd name="connsiteY15" fmla="*/ 2200 h 79983"/>
              <a:gd name="connsiteX16" fmla="*/ 19296 w 19995"/>
              <a:gd name="connsiteY16" fmla="*/ 81533 h 79983"/>
              <a:gd name="connsiteX17" fmla="*/ 21546 w 19995"/>
              <a:gd name="connsiteY17" fmla="*/ 79284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79983">
                <a:moveTo>
                  <a:pt x="21546" y="0"/>
                </a:move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81533"/>
                </a:lnTo>
                <a:cubicBezTo>
                  <a:pt x="0" y="82778"/>
                  <a:pt x="1005" y="83783"/>
                  <a:pt x="2250" y="83783"/>
                </a:cubicBezTo>
                <a:lnTo>
                  <a:pt x="21546" y="83783"/>
                </a:lnTo>
                <a:cubicBezTo>
                  <a:pt x="22790" y="83783"/>
                  <a:pt x="23795" y="82778"/>
                  <a:pt x="23795" y="81533"/>
                </a:cubicBezTo>
                <a:lnTo>
                  <a:pt x="23795" y="2200"/>
                </a:lnTo>
                <a:cubicBezTo>
                  <a:pt x="23770" y="975"/>
                  <a:pt x="22770" y="0"/>
                  <a:pt x="21546" y="0"/>
                </a:cubicBezTo>
                <a:close/>
                <a:moveTo>
                  <a:pt x="21546" y="79334"/>
                </a:moveTo>
                <a:lnTo>
                  <a:pt x="2250" y="79334"/>
                </a:lnTo>
                <a:cubicBezTo>
                  <a:pt x="3494" y="79334"/>
                  <a:pt x="4499" y="80338"/>
                  <a:pt x="4499" y="81583"/>
                </a:cubicBezTo>
                <a:lnTo>
                  <a:pt x="4499" y="2200"/>
                </a:lnTo>
                <a:cubicBezTo>
                  <a:pt x="4499" y="3444"/>
                  <a:pt x="3494" y="4449"/>
                  <a:pt x="2250" y="4449"/>
                </a:cubicBezTo>
                <a:lnTo>
                  <a:pt x="21546" y="4449"/>
                </a:lnTo>
                <a:cubicBezTo>
                  <a:pt x="20301" y="4449"/>
                  <a:pt x="19296" y="3444"/>
                  <a:pt x="19296" y="2200"/>
                </a:cubicBezTo>
                <a:lnTo>
                  <a:pt x="19296" y="81533"/>
                </a:lnTo>
                <a:cubicBezTo>
                  <a:pt x="19296" y="80289"/>
                  <a:pt x="20301" y="79284"/>
                  <a:pt x="21546" y="7928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C37502AE-B483-4D5D-9B40-E577F8211524}"/>
              </a:ext>
            </a:extLst>
          </p:cNvPr>
          <p:cNvSpPr/>
          <p:nvPr/>
        </p:nvSpPr>
        <p:spPr>
          <a:xfrm>
            <a:off x="2225018" y="974230"/>
            <a:ext cx="28707" cy="150709"/>
          </a:xfrm>
          <a:custGeom>
            <a:avLst/>
            <a:gdLst>
              <a:gd name="connsiteX0" fmla="*/ 21546 w 19995"/>
              <a:gd name="connsiteY0" fmla="*/ 0 h 104978"/>
              <a:gd name="connsiteX1" fmla="*/ 2250 w 19995"/>
              <a:gd name="connsiteY1" fmla="*/ 0 h 104978"/>
              <a:gd name="connsiteX2" fmla="*/ 0 w 19995"/>
              <a:gd name="connsiteY2" fmla="*/ 2250 h 104978"/>
              <a:gd name="connsiteX3" fmla="*/ 0 w 19995"/>
              <a:gd name="connsiteY3" fmla="*/ 104229 h 104978"/>
              <a:gd name="connsiteX4" fmla="*/ 2250 w 19995"/>
              <a:gd name="connsiteY4" fmla="*/ 106478 h 104978"/>
              <a:gd name="connsiteX5" fmla="*/ 21546 w 19995"/>
              <a:gd name="connsiteY5" fmla="*/ 106478 h 104978"/>
              <a:gd name="connsiteX6" fmla="*/ 23795 w 19995"/>
              <a:gd name="connsiteY6" fmla="*/ 104229 h 104978"/>
              <a:gd name="connsiteX7" fmla="*/ 23795 w 19995"/>
              <a:gd name="connsiteY7" fmla="*/ 2200 h 104978"/>
              <a:gd name="connsiteX8" fmla="*/ 21546 w 19995"/>
              <a:gd name="connsiteY8" fmla="*/ 0 h 104978"/>
              <a:gd name="connsiteX9" fmla="*/ 21546 w 19995"/>
              <a:gd name="connsiteY9" fmla="*/ 102029 h 104978"/>
              <a:gd name="connsiteX10" fmla="*/ 2250 w 19995"/>
              <a:gd name="connsiteY10" fmla="*/ 102029 h 104978"/>
              <a:gd name="connsiteX11" fmla="*/ 4499 w 19995"/>
              <a:gd name="connsiteY11" fmla="*/ 104279 h 104978"/>
              <a:gd name="connsiteX12" fmla="*/ 4499 w 19995"/>
              <a:gd name="connsiteY12" fmla="*/ 2200 h 104978"/>
              <a:gd name="connsiteX13" fmla="*/ 2250 w 19995"/>
              <a:gd name="connsiteY13" fmla="*/ 4449 h 104978"/>
              <a:gd name="connsiteX14" fmla="*/ 21546 w 19995"/>
              <a:gd name="connsiteY14" fmla="*/ 4449 h 104978"/>
              <a:gd name="connsiteX15" fmla="*/ 19296 w 19995"/>
              <a:gd name="connsiteY15" fmla="*/ 2200 h 104978"/>
              <a:gd name="connsiteX16" fmla="*/ 19296 w 19995"/>
              <a:gd name="connsiteY16" fmla="*/ 104229 h 104978"/>
              <a:gd name="connsiteX17" fmla="*/ 21546 w 19995"/>
              <a:gd name="connsiteY17" fmla="*/ 101979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104978">
                <a:moveTo>
                  <a:pt x="21546" y="0"/>
                </a:move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104229"/>
                </a:lnTo>
                <a:cubicBezTo>
                  <a:pt x="0" y="105473"/>
                  <a:pt x="1005" y="106478"/>
                  <a:pt x="2250" y="106478"/>
                </a:cubicBezTo>
                <a:lnTo>
                  <a:pt x="21546" y="106478"/>
                </a:lnTo>
                <a:cubicBezTo>
                  <a:pt x="22790" y="106478"/>
                  <a:pt x="23795" y="105473"/>
                  <a:pt x="23795" y="104229"/>
                </a:cubicBezTo>
                <a:lnTo>
                  <a:pt x="23795" y="2200"/>
                </a:lnTo>
                <a:cubicBezTo>
                  <a:pt x="23770" y="975"/>
                  <a:pt x="22770" y="0"/>
                  <a:pt x="21546" y="0"/>
                </a:cubicBezTo>
                <a:close/>
                <a:moveTo>
                  <a:pt x="21546" y="102029"/>
                </a:moveTo>
                <a:lnTo>
                  <a:pt x="2250" y="102029"/>
                </a:lnTo>
                <a:cubicBezTo>
                  <a:pt x="3494" y="102029"/>
                  <a:pt x="4499" y="103034"/>
                  <a:pt x="4499" y="104279"/>
                </a:cubicBezTo>
                <a:lnTo>
                  <a:pt x="4499" y="2200"/>
                </a:lnTo>
                <a:cubicBezTo>
                  <a:pt x="4499" y="3444"/>
                  <a:pt x="3494" y="4449"/>
                  <a:pt x="2250" y="4449"/>
                </a:cubicBezTo>
                <a:lnTo>
                  <a:pt x="21546" y="4449"/>
                </a:lnTo>
                <a:cubicBezTo>
                  <a:pt x="20301" y="4449"/>
                  <a:pt x="19296" y="3444"/>
                  <a:pt x="19296" y="2200"/>
                </a:cubicBezTo>
                <a:lnTo>
                  <a:pt x="19296" y="104229"/>
                </a:lnTo>
                <a:cubicBezTo>
                  <a:pt x="19296" y="102984"/>
                  <a:pt x="20301" y="101979"/>
                  <a:pt x="21546" y="10197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C149A2F2-F144-4ADC-A5F7-0DE6D9AFE2B1}"/>
              </a:ext>
            </a:extLst>
          </p:cNvPr>
          <p:cNvSpPr/>
          <p:nvPr/>
        </p:nvSpPr>
        <p:spPr>
          <a:xfrm>
            <a:off x="2279060" y="1035951"/>
            <a:ext cx="28707" cy="86120"/>
          </a:xfrm>
          <a:custGeom>
            <a:avLst/>
            <a:gdLst>
              <a:gd name="connsiteX0" fmla="*/ 21546 w 19995"/>
              <a:gd name="connsiteY0" fmla="*/ 0 h 59987"/>
              <a:gd name="connsiteX1" fmla="*/ 2249 w 19995"/>
              <a:gd name="connsiteY1" fmla="*/ 0 h 59987"/>
              <a:gd name="connsiteX2" fmla="*/ 0 w 19995"/>
              <a:gd name="connsiteY2" fmla="*/ 2250 h 59987"/>
              <a:gd name="connsiteX3" fmla="*/ 0 w 19995"/>
              <a:gd name="connsiteY3" fmla="*/ 61237 h 59987"/>
              <a:gd name="connsiteX4" fmla="*/ 2249 w 19995"/>
              <a:gd name="connsiteY4" fmla="*/ 63487 h 59987"/>
              <a:gd name="connsiteX5" fmla="*/ 21546 w 19995"/>
              <a:gd name="connsiteY5" fmla="*/ 63487 h 59987"/>
              <a:gd name="connsiteX6" fmla="*/ 23795 w 19995"/>
              <a:gd name="connsiteY6" fmla="*/ 61237 h 59987"/>
              <a:gd name="connsiteX7" fmla="*/ 23795 w 19995"/>
              <a:gd name="connsiteY7" fmla="*/ 2250 h 59987"/>
              <a:gd name="connsiteX8" fmla="*/ 21546 w 19995"/>
              <a:gd name="connsiteY8" fmla="*/ 0 h 59987"/>
              <a:gd name="connsiteX9" fmla="*/ 21546 w 19995"/>
              <a:gd name="connsiteY9" fmla="*/ 58988 h 59987"/>
              <a:gd name="connsiteX10" fmla="*/ 2249 w 19995"/>
              <a:gd name="connsiteY10" fmla="*/ 58988 h 59987"/>
              <a:gd name="connsiteX11" fmla="*/ 4499 w 19995"/>
              <a:gd name="connsiteY11" fmla="*/ 61237 h 59987"/>
              <a:gd name="connsiteX12" fmla="*/ 4499 w 19995"/>
              <a:gd name="connsiteY12" fmla="*/ 2250 h 59987"/>
              <a:gd name="connsiteX13" fmla="*/ 2249 w 19995"/>
              <a:gd name="connsiteY13" fmla="*/ 4499 h 59987"/>
              <a:gd name="connsiteX14" fmla="*/ 21546 w 19995"/>
              <a:gd name="connsiteY14" fmla="*/ 4499 h 59987"/>
              <a:gd name="connsiteX15" fmla="*/ 19296 w 19995"/>
              <a:gd name="connsiteY15" fmla="*/ 2250 h 59987"/>
              <a:gd name="connsiteX16" fmla="*/ 19296 w 19995"/>
              <a:gd name="connsiteY16" fmla="*/ 61237 h 59987"/>
              <a:gd name="connsiteX17" fmla="*/ 21546 w 19995"/>
              <a:gd name="connsiteY17" fmla="*/ 58988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59987">
                <a:moveTo>
                  <a:pt x="21546" y="0"/>
                </a:moveTo>
                <a:lnTo>
                  <a:pt x="2249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61237"/>
                </a:lnTo>
                <a:cubicBezTo>
                  <a:pt x="0" y="62482"/>
                  <a:pt x="1005" y="63487"/>
                  <a:pt x="2249" y="63487"/>
                </a:cubicBezTo>
                <a:lnTo>
                  <a:pt x="21546" y="63487"/>
                </a:lnTo>
                <a:cubicBezTo>
                  <a:pt x="22790" y="63487"/>
                  <a:pt x="23795" y="62482"/>
                  <a:pt x="23795" y="61237"/>
                </a:cubicBezTo>
                <a:lnTo>
                  <a:pt x="23795" y="2250"/>
                </a:lnTo>
                <a:cubicBezTo>
                  <a:pt x="23795" y="1005"/>
                  <a:pt x="22790" y="0"/>
                  <a:pt x="21546" y="0"/>
                </a:cubicBezTo>
                <a:close/>
                <a:moveTo>
                  <a:pt x="21546" y="58988"/>
                </a:moveTo>
                <a:lnTo>
                  <a:pt x="2249" y="58988"/>
                </a:lnTo>
                <a:cubicBezTo>
                  <a:pt x="3494" y="58988"/>
                  <a:pt x="4499" y="59993"/>
                  <a:pt x="4499" y="61237"/>
                </a:cubicBezTo>
                <a:lnTo>
                  <a:pt x="4499" y="2250"/>
                </a:lnTo>
                <a:cubicBezTo>
                  <a:pt x="4499" y="3494"/>
                  <a:pt x="3494" y="4499"/>
                  <a:pt x="2249" y="4499"/>
                </a:cubicBezTo>
                <a:lnTo>
                  <a:pt x="21546" y="4499"/>
                </a:lnTo>
                <a:cubicBezTo>
                  <a:pt x="20301" y="4499"/>
                  <a:pt x="19296" y="3494"/>
                  <a:pt x="19296" y="2250"/>
                </a:cubicBezTo>
                <a:lnTo>
                  <a:pt x="19296" y="61237"/>
                </a:lnTo>
                <a:cubicBezTo>
                  <a:pt x="19296" y="59993"/>
                  <a:pt x="20301" y="58988"/>
                  <a:pt x="21546" y="5898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36FECF97-6DC2-4DEC-AF0B-A48FAC0C4819}"/>
              </a:ext>
            </a:extLst>
          </p:cNvPr>
          <p:cNvSpPr/>
          <p:nvPr/>
        </p:nvSpPr>
        <p:spPr>
          <a:xfrm>
            <a:off x="2130894" y="949852"/>
            <a:ext cx="7177" cy="71767"/>
          </a:xfrm>
          <a:custGeom>
            <a:avLst/>
            <a:gdLst>
              <a:gd name="connsiteX0" fmla="*/ 4475 w 0"/>
              <a:gd name="connsiteY0" fmla="*/ 48225 h 49989"/>
              <a:gd name="connsiteX1" fmla="*/ 4475 w 0"/>
              <a:gd name="connsiteY1" fmla="*/ 2585 h 49989"/>
              <a:gd name="connsiteX2" fmla="*/ 4475 w 0"/>
              <a:gd name="connsiteY2" fmla="*/ 2585 h 49989"/>
              <a:gd name="connsiteX3" fmla="*/ 2586 w 0"/>
              <a:gd name="connsiteY3" fmla="*/ 25 h 49989"/>
              <a:gd name="connsiteX4" fmla="*/ 26 w 0"/>
              <a:gd name="connsiteY4" fmla="*/ 1915 h 49989"/>
              <a:gd name="connsiteX5" fmla="*/ 26 w 0"/>
              <a:gd name="connsiteY5" fmla="*/ 2585 h 49989"/>
              <a:gd name="connsiteX6" fmla="*/ 26 w 0"/>
              <a:gd name="connsiteY6" fmla="*/ 2585 h 49989"/>
              <a:gd name="connsiteX7" fmla="*/ 26 w 0"/>
              <a:gd name="connsiteY7" fmla="*/ 48225 h 49989"/>
              <a:gd name="connsiteX8" fmla="*/ 26 w 0"/>
              <a:gd name="connsiteY8" fmla="*/ 48225 h 49989"/>
              <a:gd name="connsiteX9" fmla="*/ 1916 w 0"/>
              <a:gd name="connsiteY9" fmla="*/ 50785 h 49989"/>
              <a:gd name="connsiteX10" fmla="*/ 4475 w 0"/>
              <a:gd name="connsiteY10" fmla="*/ 48895 h 49989"/>
              <a:gd name="connsiteX11" fmla="*/ 4475 w 0"/>
              <a:gd name="connsiteY11" fmla="*/ 48225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49989">
                <a:moveTo>
                  <a:pt x="4475" y="48225"/>
                </a:moveTo>
                <a:lnTo>
                  <a:pt x="4475" y="2585"/>
                </a:lnTo>
                <a:lnTo>
                  <a:pt x="4475" y="2585"/>
                </a:lnTo>
                <a:cubicBezTo>
                  <a:pt x="4660" y="1355"/>
                  <a:pt x="3815" y="210"/>
                  <a:pt x="2586" y="25"/>
                </a:cubicBezTo>
                <a:cubicBezTo>
                  <a:pt x="1356" y="-160"/>
                  <a:pt x="211" y="685"/>
                  <a:pt x="26" y="1915"/>
                </a:cubicBezTo>
                <a:cubicBezTo>
                  <a:pt x="-9" y="2140"/>
                  <a:pt x="-9" y="2365"/>
                  <a:pt x="26" y="2585"/>
                </a:cubicBezTo>
                <a:lnTo>
                  <a:pt x="26" y="2585"/>
                </a:lnTo>
                <a:lnTo>
                  <a:pt x="26" y="48225"/>
                </a:lnTo>
                <a:lnTo>
                  <a:pt x="26" y="48225"/>
                </a:lnTo>
                <a:cubicBezTo>
                  <a:pt x="-159" y="49455"/>
                  <a:pt x="686" y="50600"/>
                  <a:pt x="1916" y="50785"/>
                </a:cubicBezTo>
                <a:cubicBezTo>
                  <a:pt x="3146" y="50970"/>
                  <a:pt x="4290" y="50125"/>
                  <a:pt x="4475" y="48895"/>
                </a:cubicBezTo>
                <a:cubicBezTo>
                  <a:pt x="4510" y="48670"/>
                  <a:pt x="4510" y="48445"/>
                  <a:pt x="4475" y="482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A8165F0C-CC3F-4777-9584-62530047005D}"/>
              </a:ext>
            </a:extLst>
          </p:cNvPr>
          <p:cNvSpPr/>
          <p:nvPr/>
        </p:nvSpPr>
        <p:spPr>
          <a:xfrm>
            <a:off x="2108685" y="993680"/>
            <a:ext cx="50237" cy="28707"/>
          </a:xfrm>
          <a:custGeom>
            <a:avLst/>
            <a:gdLst>
              <a:gd name="connsiteX0" fmla="*/ 32243 w 34992"/>
              <a:gd name="connsiteY0" fmla="*/ 450 h 19995"/>
              <a:gd name="connsiteX1" fmla="*/ 16347 w 34992"/>
              <a:gd name="connsiteY1" fmla="*/ 16347 h 19995"/>
              <a:gd name="connsiteX2" fmla="*/ 19496 w 34992"/>
              <a:gd name="connsiteY2" fmla="*/ 16347 h 19995"/>
              <a:gd name="connsiteX3" fmla="*/ 3599 w 34992"/>
              <a:gd name="connsiteY3" fmla="*/ 450 h 19995"/>
              <a:gd name="connsiteX4" fmla="*/ 3599 w 34992"/>
              <a:gd name="connsiteY4" fmla="*/ 450 h 19995"/>
              <a:gd name="connsiteX5" fmla="*/ 450 w 34992"/>
              <a:gd name="connsiteY5" fmla="*/ 900 h 19995"/>
              <a:gd name="connsiteX6" fmla="*/ 450 w 34992"/>
              <a:gd name="connsiteY6" fmla="*/ 3599 h 19995"/>
              <a:gd name="connsiteX7" fmla="*/ 450 w 34992"/>
              <a:gd name="connsiteY7" fmla="*/ 3599 h 19995"/>
              <a:gd name="connsiteX8" fmla="*/ 16347 w 34992"/>
              <a:gd name="connsiteY8" fmla="*/ 19496 h 19995"/>
              <a:gd name="connsiteX9" fmla="*/ 19496 w 34992"/>
              <a:gd name="connsiteY9" fmla="*/ 19496 h 19995"/>
              <a:gd name="connsiteX10" fmla="*/ 35393 w 34992"/>
              <a:gd name="connsiteY10" fmla="*/ 3599 h 19995"/>
              <a:gd name="connsiteX11" fmla="*/ 35393 w 34992"/>
              <a:gd name="connsiteY11" fmla="*/ 3599 h 19995"/>
              <a:gd name="connsiteX12" fmla="*/ 34943 w 34992"/>
              <a:gd name="connsiteY12" fmla="*/ 450 h 19995"/>
              <a:gd name="connsiteX13" fmla="*/ 32243 w 34992"/>
              <a:gd name="connsiteY13" fmla="*/ 45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992" h="19995">
                <a:moveTo>
                  <a:pt x="32243" y="450"/>
                </a:moveTo>
                <a:lnTo>
                  <a:pt x="16347" y="16347"/>
                </a:lnTo>
                <a:cubicBezTo>
                  <a:pt x="17221" y="15487"/>
                  <a:pt x="18621" y="15487"/>
                  <a:pt x="19496" y="16347"/>
                </a:cubicBezTo>
                <a:lnTo>
                  <a:pt x="3599" y="450"/>
                </a:lnTo>
                <a:lnTo>
                  <a:pt x="3599" y="450"/>
                </a:lnTo>
                <a:cubicBezTo>
                  <a:pt x="2604" y="-295"/>
                  <a:pt x="1195" y="-95"/>
                  <a:pt x="450" y="900"/>
                </a:cubicBezTo>
                <a:cubicBezTo>
                  <a:pt x="-150" y="1700"/>
                  <a:pt x="-150" y="2800"/>
                  <a:pt x="450" y="3599"/>
                </a:cubicBezTo>
                <a:lnTo>
                  <a:pt x="450" y="3599"/>
                </a:lnTo>
                <a:lnTo>
                  <a:pt x="16347" y="19496"/>
                </a:lnTo>
                <a:cubicBezTo>
                  <a:pt x="17221" y="20356"/>
                  <a:pt x="18621" y="20356"/>
                  <a:pt x="19496" y="19496"/>
                </a:cubicBezTo>
                <a:lnTo>
                  <a:pt x="35393" y="3599"/>
                </a:lnTo>
                <a:lnTo>
                  <a:pt x="35393" y="3599"/>
                </a:lnTo>
                <a:cubicBezTo>
                  <a:pt x="36138" y="2605"/>
                  <a:pt x="35938" y="1195"/>
                  <a:pt x="34943" y="450"/>
                </a:cubicBezTo>
                <a:cubicBezTo>
                  <a:pt x="34143" y="-150"/>
                  <a:pt x="33043" y="-150"/>
                  <a:pt x="32243" y="4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F6253FD6-9988-4885-BFA5-FB10C491B6D8}"/>
              </a:ext>
            </a:extLst>
          </p:cNvPr>
          <p:cNvSpPr/>
          <p:nvPr/>
        </p:nvSpPr>
        <p:spPr>
          <a:xfrm>
            <a:off x="2238473" y="876219"/>
            <a:ext cx="7177" cy="64590"/>
          </a:xfrm>
          <a:custGeom>
            <a:avLst/>
            <a:gdLst>
              <a:gd name="connsiteX0" fmla="*/ 26 w 0"/>
              <a:gd name="connsiteY0" fmla="*/ 2735 h 44990"/>
              <a:gd name="connsiteX1" fmla="*/ 26 w 0"/>
              <a:gd name="connsiteY1" fmla="*/ 44526 h 44990"/>
              <a:gd name="connsiteX2" fmla="*/ 26 w 0"/>
              <a:gd name="connsiteY2" fmla="*/ 44526 h 44990"/>
              <a:gd name="connsiteX3" fmla="*/ 2586 w 0"/>
              <a:gd name="connsiteY3" fmla="*/ 46416 h 44990"/>
              <a:gd name="connsiteX4" fmla="*/ 4475 w 0"/>
              <a:gd name="connsiteY4" fmla="*/ 44526 h 44990"/>
              <a:gd name="connsiteX5" fmla="*/ 4475 w 0"/>
              <a:gd name="connsiteY5" fmla="*/ 44526 h 44990"/>
              <a:gd name="connsiteX6" fmla="*/ 4475 w 0"/>
              <a:gd name="connsiteY6" fmla="*/ 2585 h 44990"/>
              <a:gd name="connsiteX7" fmla="*/ 4475 w 0"/>
              <a:gd name="connsiteY7" fmla="*/ 2585 h 44990"/>
              <a:gd name="connsiteX8" fmla="*/ 2586 w 0"/>
              <a:gd name="connsiteY8" fmla="*/ 25 h 44990"/>
              <a:gd name="connsiteX9" fmla="*/ 26 w 0"/>
              <a:gd name="connsiteY9" fmla="*/ 1915 h 44990"/>
              <a:gd name="connsiteX10" fmla="*/ 26 w 0"/>
              <a:gd name="connsiteY10" fmla="*/ 2585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h="44990">
                <a:moveTo>
                  <a:pt x="26" y="2735"/>
                </a:moveTo>
                <a:lnTo>
                  <a:pt x="26" y="44526"/>
                </a:lnTo>
                <a:lnTo>
                  <a:pt x="26" y="44526"/>
                </a:lnTo>
                <a:cubicBezTo>
                  <a:pt x="211" y="45756"/>
                  <a:pt x="1356" y="46601"/>
                  <a:pt x="2586" y="46416"/>
                </a:cubicBezTo>
                <a:cubicBezTo>
                  <a:pt x="3561" y="46271"/>
                  <a:pt x="4330" y="45501"/>
                  <a:pt x="4475" y="44526"/>
                </a:cubicBezTo>
                <a:lnTo>
                  <a:pt x="4475" y="44526"/>
                </a:lnTo>
                <a:lnTo>
                  <a:pt x="4475" y="2585"/>
                </a:lnTo>
                <a:lnTo>
                  <a:pt x="4475" y="2585"/>
                </a:lnTo>
                <a:cubicBezTo>
                  <a:pt x="4660" y="1355"/>
                  <a:pt x="3815" y="210"/>
                  <a:pt x="2586" y="25"/>
                </a:cubicBezTo>
                <a:cubicBezTo>
                  <a:pt x="1356" y="-160"/>
                  <a:pt x="211" y="685"/>
                  <a:pt x="26" y="1915"/>
                </a:cubicBezTo>
                <a:cubicBezTo>
                  <a:pt x="-9" y="2140"/>
                  <a:pt x="-9" y="2365"/>
                  <a:pt x="26" y="258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C2438914-5E7C-44ED-AFAB-07AEB62780F4}"/>
              </a:ext>
            </a:extLst>
          </p:cNvPr>
          <p:cNvSpPr/>
          <p:nvPr/>
        </p:nvSpPr>
        <p:spPr>
          <a:xfrm>
            <a:off x="2215975" y="877281"/>
            <a:ext cx="50237" cy="28707"/>
          </a:xfrm>
          <a:custGeom>
            <a:avLst/>
            <a:gdLst>
              <a:gd name="connsiteX0" fmla="*/ 3599 w 34992"/>
              <a:gd name="connsiteY0" fmla="*/ 19491 h 19995"/>
              <a:gd name="connsiteX1" fmla="*/ 19496 w 34992"/>
              <a:gd name="connsiteY1" fmla="*/ 3794 h 19995"/>
              <a:gd name="connsiteX2" fmla="*/ 16347 w 34992"/>
              <a:gd name="connsiteY2" fmla="*/ 3794 h 19995"/>
              <a:gd name="connsiteX3" fmla="*/ 32244 w 34992"/>
              <a:gd name="connsiteY3" fmla="*/ 19691 h 19995"/>
              <a:gd name="connsiteX4" fmla="*/ 32244 w 34992"/>
              <a:gd name="connsiteY4" fmla="*/ 19691 h 19995"/>
              <a:gd name="connsiteX5" fmla="*/ 35393 w 34992"/>
              <a:gd name="connsiteY5" fmla="*/ 20141 h 19995"/>
              <a:gd name="connsiteX6" fmla="*/ 35843 w 34992"/>
              <a:gd name="connsiteY6" fmla="*/ 16992 h 19995"/>
              <a:gd name="connsiteX7" fmla="*/ 35393 w 34992"/>
              <a:gd name="connsiteY7" fmla="*/ 16542 h 19995"/>
              <a:gd name="connsiteX8" fmla="*/ 35393 w 34992"/>
              <a:gd name="connsiteY8" fmla="*/ 16542 h 19995"/>
              <a:gd name="connsiteX9" fmla="*/ 19496 w 34992"/>
              <a:gd name="connsiteY9" fmla="*/ 645 h 19995"/>
              <a:gd name="connsiteX10" fmla="*/ 16347 w 34992"/>
              <a:gd name="connsiteY10" fmla="*/ 645 h 19995"/>
              <a:gd name="connsiteX11" fmla="*/ 450 w 34992"/>
              <a:gd name="connsiteY11" fmla="*/ 16542 h 19995"/>
              <a:gd name="connsiteX12" fmla="*/ 450 w 34992"/>
              <a:gd name="connsiteY12" fmla="*/ 16542 h 19995"/>
              <a:gd name="connsiteX13" fmla="*/ 900 w 34992"/>
              <a:gd name="connsiteY13" fmla="*/ 19691 h 19995"/>
              <a:gd name="connsiteX14" fmla="*/ 3599 w 34992"/>
              <a:gd name="connsiteY14" fmla="*/ 19691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992" h="19995">
                <a:moveTo>
                  <a:pt x="3599" y="19491"/>
                </a:moveTo>
                <a:lnTo>
                  <a:pt x="19496" y="3794"/>
                </a:lnTo>
                <a:cubicBezTo>
                  <a:pt x="18621" y="4654"/>
                  <a:pt x="17222" y="4654"/>
                  <a:pt x="16347" y="3794"/>
                </a:cubicBezTo>
                <a:lnTo>
                  <a:pt x="32244" y="19691"/>
                </a:lnTo>
                <a:lnTo>
                  <a:pt x="32244" y="19691"/>
                </a:lnTo>
                <a:cubicBezTo>
                  <a:pt x="32988" y="20686"/>
                  <a:pt x="34398" y="20886"/>
                  <a:pt x="35393" y="20141"/>
                </a:cubicBezTo>
                <a:cubicBezTo>
                  <a:pt x="36388" y="19396"/>
                  <a:pt x="36588" y="17986"/>
                  <a:pt x="35843" y="16992"/>
                </a:cubicBezTo>
                <a:cubicBezTo>
                  <a:pt x="35713" y="16822"/>
                  <a:pt x="35563" y="16672"/>
                  <a:pt x="35393" y="16542"/>
                </a:cubicBezTo>
                <a:lnTo>
                  <a:pt x="35393" y="16542"/>
                </a:lnTo>
                <a:lnTo>
                  <a:pt x="19496" y="645"/>
                </a:lnTo>
                <a:cubicBezTo>
                  <a:pt x="18621" y="-215"/>
                  <a:pt x="17222" y="-215"/>
                  <a:pt x="16347" y="645"/>
                </a:cubicBezTo>
                <a:lnTo>
                  <a:pt x="450" y="16542"/>
                </a:lnTo>
                <a:lnTo>
                  <a:pt x="450" y="16542"/>
                </a:lnTo>
                <a:cubicBezTo>
                  <a:pt x="-295" y="17536"/>
                  <a:pt x="-95" y="18946"/>
                  <a:pt x="900" y="19691"/>
                </a:cubicBezTo>
                <a:cubicBezTo>
                  <a:pt x="1700" y="20291"/>
                  <a:pt x="2800" y="20291"/>
                  <a:pt x="3599" y="19691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1400A73F-F5B6-4307-A7F2-83B1B9E20E20}"/>
              </a:ext>
            </a:extLst>
          </p:cNvPr>
          <p:cNvSpPr/>
          <p:nvPr/>
        </p:nvSpPr>
        <p:spPr>
          <a:xfrm>
            <a:off x="1704712" y="1173383"/>
            <a:ext cx="179416" cy="186593"/>
          </a:xfrm>
          <a:custGeom>
            <a:avLst/>
            <a:gdLst>
              <a:gd name="connsiteX0" fmla="*/ 126074 w 124974"/>
              <a:gd name="connsiteY0" fmla="*/ 66586 h 129973"/>
              <a:gd name="connsiteX1" fmla="*/ 63037 w 124974"/>
              <a:gd name="connsiteY1" fmla="*/ 133173 h 129973"/>
              <a:gd name="connsiteX2" fmla="*/ 0 w 124974"/>
              <a:gd name="connsiteY2" fmla="*/ 66586 h 129973"/>
              <a:gd name="connsiteX3" fmla="*/ 63037 w 124974"/>
              <a:gd name="connsiteY3" fmla="*/ 0 h 129973"/>
              <a:gd name="connsiteX4" fmla="*/ 126074 w 124974"/>
              <a:gd name="connsiteY4" fmla="*/ 66586 h 12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974" h="129973">
                <a:moveTo>
                  <a:pt x="126074" y="66586"/>
                </a:moveTo>
                <a:cubicBezTo>
                  <a:pt x="126074" y="103361"/>
                  <a:pt x="97851" y="133173"/>
                  <a:pt x="63037" y="133173"/>
                </a:cubicBezTo>
                <a:cubicBezTo>
                  <a:pt x="28223" y="133173"/>
                  <a:pt x="0" y="103361"/>
                  <a:pt x="0" y="66586"/>
                </a:cubicBezTo>
                <a:cubicBezTo>
                  <a:pt x="0" y="29812"/>
                  <a:pt x="28223" y="0"/>
                  <a:pt x="63037" y="0"/>
                </a:cubicBezTo>
                <a:cubicBezTo>
                  <a:pt x="97851" y="0"/>
                  <a:pt x="126074" y="29812"/>
                  <a:pt x="126074" y="66586"/>
                </a:cubicBezTo>
                <a:close/>
              </a:path>
            </a:pathLst>
          </a:custGeom>
          <a:solidFill>
            <a:srgbClr val="BAE3E9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43A8071F-5070-4BC8-BD5A-00376D941AEE}"/>
              </a:ext>
            </a:extLst>
          </p:cNvPr>
          <p:cNvSpPr/>
          <p:nvPr/>
        </p:nvSpPr>
        <p:spPr>
          <a:xfrm>
            <a:off x="1878889" y="1358325"/>
            <a:ext cx="86120" cy="86120"/>
          </a:xfrm>
          <a:custGeom>
            <a:avLst/>
            <a:gdLst>
              <a:gd name="connsiteX0" fmla="*/ 43541 w 59987"/>
              <a:gd name="connsiteY0" fmla="*/ 63887 h 59987"/>
              <a:gd name="connsiteX1" fmla="*/ 0 w 59987"/>
              <a:gd name="connsiteY1" fmla="*/ 17846 h 59987"/>
              <a:gd name="connsiteX2" fmla="*/ 16847 w 59987"/>
              <a:gd name="connsiteY2" fmla="*/ 0 h 59987"/>
              <a:gd name="connsiteX3" fmla="*/ 60438 w 59987"/>
              <a:gd name="connsiteY3" fmla="*/ 46040 h 59987"/>
              <a:gd name="connsiteX4" fmla="*/ 43541 w 59987"/>
              <a:gd name="connsiteY4" fmla="*/ 63887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87" h="59987">
                <a:moveTo>
                  <a:pt x="43541" y="63887"/>
                </a:moveTo>
                <a:lnTo>
                  <a:pt x="0" y="17846"/>
                </a:lnTo>
                <a:lnTo>
                  <a:pt x="16847" y="0"/>
                </a:lnTo>
                <a:lnTo>
                  <a:pt x="60438" y="46040"/>
                </a:lnTo>
                <a:lnTo>
                  <a:pt x="43541" y="63887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5A753090-28EE-4B80-B534-1AD02B789CE6}"/>
              </a:ext>
            </a:extLst>
          </p:cNvPr>
          <p:cNvSpPr/>
          <p:nvPr/>
        </p:nvSpPr>
        <p:spPr>
          <a:xfrm>
            <a:off x="1721504" y="1192114"/>
            <a:ext cx="165063" cy="172239"/>
          </a:xfrm>
          <a:custGeom>
            <a:avLst/>
            <a:gdLst>
              <a:gd name="connsiteX0" fmla="*/ 96230 w 114976"/>
              <a:gd name="connsiteY0" fmla="*/ 3899 h 119975"/>
              <a:gd name="connsiteX1" fmla="*/ 92181 w 114976"/>
              <a:gd name="connsiteY1" fmla="*/ 0 h 119975"/>
              <a:gd name="connsiteX2" fmla="*/ 88482 w 114976"/>
              <a:gd name="connsiteY2" fmla="*/ 93481 h 119975"/>
              <a:gd name="connsiteX3" fmla="*/ 0 w 114976"/>
              <a:gd name="connsiteY3" fmla="*/ 97380 h 119975"/>
              <a:gd name="connsiteX4" fmla="*/ 3699 w 114976"/>
              <a:gd name="connsiteY4" fmla="*/ 101679 h 119975"/>
              <a:gd name="connsiteX5" fmla="*/ 92706 w 114976"/>
              <a:gd name="connsiteY5" fmla="*/ 105203 h 119975"/>
              <a:gd name="connsiteX6" fmla="*/ 96230 w 114976"/>
              <a:gd name="connsiteY6" fmla="*/ 101679 h 119975"/>
              <a:gd name="connsiteX7" fmla="*/ 96230 w 114976"/>
              <a:gd name="connsiteY7" fmla="*/ 3899 h 11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76" h="119975">
                <a:moveTo>
                  <a:pt x="96230" y="3899"/>
                </a:moveTo>
                <a:cubicBezTo>
                  <a:pt x="94930" y="2499"/>
                  <a:pt x="93581" y="1250"/>
                  <a:pt x="92181" y="0"/>
                </a:cubicBezTo>
                <a:cubicBezTo>
                  <a:pt x="114102" y="27829"/>
                  <a:pt x="112532" y="67471"/>
                  <a:pt x="88482" y="93481"/>
                </a:cubicBezTo>
                <a:cubicBezTo>
                  <a:pt x="65062" y="118851"/>
                  <a:pt x="25565" y="120590"/>
                  <a:pt x="0" y="97380"/>
                </a:cubicBezTo>
                <a:cubicBezTo>
                  <a:pt x="1150" y="98830"/>
                  <a:pt x="2399" y="100279"/>
                  <a:pt x="3699" y="101679"/>
                </a:cubicBezTo>
                <a:cubicBezTo>
                  <a:pt x="27304" y="127229"/>
                  <a:pt x="67156" y="128809"/>
                  <a:pt x="92706" y="105203"/>
                </a:cubicBezTo>
                <a:cubicBezTo>
                  <a:pt x="93926" y="104074"/>
                  <a:pt x="95100" y="102899"/>
                  <a:pt x="96230" y="101679"/>
                </a:cubicBezTo>
                <a:cubicBezTo>
                  <a:pt x="121785" y="74095"/>
                  <a:pt x="121785" y="31484"/>
                  <a:pt x="96230" y="3899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1A9F3BC5-78F0-4019-A1B9-AF8A2E0DC86A}"/>
              </a:ext>
            </a:extLst>
          </p:cNvPr>
          <p:cNvSpPr/>
          <p:nvPr/>
        </p:nvSpPr>
        <p:spPr>
          <a:xfrm>
            <a:off x="1743792" y="1215726"/>
            <a:ext cx="35883" cy="35883"/>
          </a:xfrm>
          <a:custGeom>
            <a:avLst/>
            <a:gdLst>
              <a:gd name="connsiteX0" fmla="*/ 4072 w 24994"/>
              <a:gd name="connsiteY0" fmla="*/ 24795 h 24994"/>
              <a:gd name="connsiteX1" fmla="*/ 4072 w 24994"/>
              <a:gd name="connsiteY1" fmla="*/ 4249 h 24994"/>
              <a:gd name="connsiteX2" fmla="*/ 22793 w 24994"/>
              <a:gd name="connsiteY2" fmla="*/ 3524 h 24994"/>
              <a:gd name="connsiteX3" fmla="*/ 23518 w 24994"/>
              <a:gd name="connsiteY3" fmla="*/ 4249 h 24994"/>
              <a:gd name="connsiteX4" fmla="*/ 23518 w 24994"/>
              <a:gd name="connsiteY4" fmla="*/ 24795 h 24994"/>
              <a:gd name="connsiteX5" fmla="*/ 4796 w 24994"/>
              <a:gd name="connsiteY5" fmla="*/ 25520 h 24994"/>
              <a:gd name="connsiteX6" fmla="*/ 4072 w 24994"/>
              <a:gd name="connsiteY6" fmla="*/ 24795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94" h="24994">
                <a:moveTo>
                  <a:pt x="4072" y="24795"/>
                </a:moveTo>
                <a:cubicBezTo>
                  <a:pt x="-1357" y="19021"/>
                  <a:pt x="-1357" y="10023"/>
                  <a:pt x="4072" y="4249"/>
                </a:cubicBezTo>
                <a:cubicBezTo>
                  <a:pt x="9041" y="-1120"/>
                  <a:pt x="17424" y="-1445"/>
                  <a:pt x="22793" y="3524"/>
                </a:cubicBezTo>
                <a:cubicBezTo>
                  <a:pt x="23043" y="3754"/>
                  <a:pt x="23288" y="3999"/>
                  <a:pt x="23518" y="4249"/>
                </a:cubicBezTo>
                <a:cubicBezTo>
                  <a:pt x="28947" y="10023"/>
                  <a:pt x="28947" y="19021"/>
                  <a:pt x="23518" y="24795"/>
                </a:cubicBezTo>
                <a:cubicBezTo>
                  <a:pt x="18549" y="30164"/>
                  <a:pt x="10165" y="30489"/>
                  <a:pt x="4796" y="25520"/>
                </a:cubicBezTo>
                <a:cubicBezTo>
                  <a:pt x="4547" y="25290"/>
                  <a:pt x="4302" y="25045"/>
                  <a:pt x="4072" y="2479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8D4E9FDD-4CA0-4A16-8999-4E3431B9B5F6}"/>
              </a:ext>
            </a:extLst>
          </p:cNvPr>
          <p:cNvSpPr/>
          <p:nvPr/>
        </p:nvSpPr>
        <p:spPr>
          <a:xfrm>
            <a:off x="1785391" y="1203610"/>
            <a:ext cx="14353" cy="14353"/>
          </a:xfrm>
          <a:custGeom>
            <a:avLst/>
            <a:gdLst>
              <a:gd name="connsiteX0" fmla="*/ 2040 w 9997"/>
              <a:gd name="connsiteY0" fmla="*/ 12638 h 9997"/>
              <a:gd name="connsiteX1" fmla="*/ 2040 w 9997"/>
              <a:gd name="connsiteY1" fmla="*/ 2240 h 9997"/>
              <a:gd name="connsiteX2" fmla="*/ 11498 w 9997"/>
              <a:gd name="connsiteY2" fmla="*/ 1700 h 9997"/>
              <a:gd name="connsiteX3" fmla="*/ 12038 w 9997"/>
              <a:gd name="connsiteY3" fmla="*/ 2240 h 9997"/>
              <a:gd name="connsiteX4" fmla="*/ 12038 w 9997"/>
              <a:gd name="connsiteY4" fmla="*/ 12638 h 9997"/>
              <a:gd name="connsiteX5" fmla="*/ 2580 w 9997"/>
              <a:gd name="connsiteY5" fmla="*/ 13178 h 9997"/>
              <a:gd name="connsiteX6" fmla="*/ 2040 w 9997"/>
              <a:gd name="connsiteY6" fmla="*/ 1263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" h="9997">
                <a:moveTo>
                  <a:pt x="2040" y="12638"/>
                </a:moveTo>
                <a:cubicBezTo>
                  <a:pt x="-680" y="9703"/>
                  <a:pt x="-680" y="5174"/>
                  <a:pt x="2040" y="2240"/>
                </a:cubicBezTo>
                <a:cubicBezTo>
                  <a:pt x="4504" y="-519"/>
                  <a:pt x="8738" y="-764"/>
                  <a:pt x="11498" y="1700"/>
                </a:cubicBezTo>
                <a:cubicBezTo>
                  <a:pt x="11688" y="1870"/>
                  <a:pt x="11868" y="2050"/>
                  <a:pt x="12038" y="2240"/>
                </a:cubicBezTo>
                <a:cubicBezTo>
                  <a:pt x="14757" y="5174"/>
                  <a:pt x="14757" y="9703"/>
                  <a:pt x="12038" y="12638"/>
                </a:cubicBezTo>
                <a:cubicBezTo>
                  <a:pt x="9573" y="15397"/>
                  <a:pt x="5339" y="15642"/>
                  <a:pt x="2580" y="13178"/>
                </a:cubicBezTo>
                <a:cubicBezTo>
                  <a:pt x="2389" y="13008"/>
                  <a:pt x="2210" y="12828"/>
                  <a:pt x="2040" y="1263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175AF3D8-7509-4F65-8B5A-E77714B0DCE6}"/>
              </a:ext>
            </a:extLst>
          </p:cNvPr>
          <p:cNvSpPr/>
          <p:nvPr/>
        </p:nvSpPr>
        <p:spPr>
          <a:xfrm>
            <a:off x="1861676" y="1339827"/>
            <a:ext cx="107650" cy="107650"/>
          </a:xfrm>
          <a:custGeom>
            <a:avLst/>
            <a:gdLst>
              <a:gd name="connsiteX0" fmla="*/ 4342 w 74984"/>
              <a:gd name="connsiteY0" fmla="*/ 22434 h 74984"/>
              <a:gd name="connsiteX1" fmla="*/ 21238 w 74984"/>
              <a:gd name="connsiteY1" fmla="*/ 4587 h 74984"/>
              <a:gd name="connsiteX2" fmla="*/ 17779 w 74984"/>
              <a:gd name="connsiteY2" fmla="*/ 4727 h 74984"/>
              <a:gd name="connsiteX3" fmla="*/ 17639 w 74984"/>
              <a:gd name="connsiteY3" fmla="*/ 4587 h 74984"/>
              <a:gd name="connsiteX4" fmla="*/ 70878 w 74984"/>
              <a:gd name="connsiteY4" fmla="*/ 60826 h 74984"/>
              <a:gd name="connsiteX5" fmla="*/ 70878 w 74984"/>
              <a:gd name="connsiteY5" fmla="*/ 57026 h 74984"/>
              <a:gd name="connsiteX6" fmla="*/ 53981 w 74984"/>
              <a:gd name="connsiteY6" fmla="*/ 74873 h 74984"/>
              <a:gd name="connsiteX7" fmla="*/ 57441 w 74984"/>
              <a:gd name="connsiteY7" fmla="*/ 74733 h 74984"/>
              <a:gd name="connsiteX8" fmla="*/ 57581 w 74984"/>
              <a:gd name="connsiteY8" fmla="*/ 74873 h 74984"/>
              <a:gd name="connsiteX9" fmla="*/ 4342 w 74984"/>
              <a:gd name="connsiteY9" fmla="*/ 18634 h 74984"/>
              <a:gd name="connsiteX10" fmla="*/ 4342 w 74984"/>
              <a:gd name="connsiteY10" fmla="*/ 22434 h 74984"/>
              <a:gd name="connsiteX11" fmla="*/ 57581 w 74984"/>
              <a:gd name="connsiteY11" fmla="*/ 78672 h 74984"/>
              <a:gd name="connsiteX12" fmla="*/ 74477 w 74984"/>
              <a:gd name="connsiteY12" fmla="*/ 60826 h 74984"/>
              <a:gd name="connsiteX13" fmla="*/ 74477 w 74984"/>
              <a:gd name="connsiteY13" fmla="*/ 57026 h 74984"/>
              <a:gd name="connsiteX14" fmla="*/ 21238 w 74984"/>
              <a:gd name="connsiteY14" fmla="*/ 788 h 74984"/>
              <a:gd name="connsiteX15" fmla="*/ 17779 w 74984"/>
              <a:gd name="connsiteY15" fmla="*/ 648 h 74984"/>
              <a:gd name="connsiteX16" fmla="*/ 17639 w 74984"/>
              <a:gd name="connsiteY16" fmla="*/ 788 h 74984"/>
              <a:gd name="connsiteX17" fmla="*/ 742 w 74984"/>
              <a:gd name="connsiteY17" fmla="*/ 18634 h 74984"/>
              <a:gd name="connsiteX18" fmla="*/ 742 w 74984"/>
              <a:gd name="connsiteY18" fmla="*/ 22434 h 74984"/>
              <a:gd name="connsiteX19" fmla="*/ 53981 w 74984"/>
              <a:gd name="connsiteY19" fmla="*/ 78672 h 74984"/>
              <a:gd name="connsiteX20" fmla="*/ 57441 w 74984"/>
              <a:gd name="connsiteY20" fmla="*/ 78812 h 74984"/>
              <a:gd name="connsiteX21" fmla="*/ 57581 w 74984"/>
              <a:gd name="connsiteY21" fmla="*/ 78672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4984" h="74984">
                <a:moveTo>
                  <a:pt x="4342" y="22434"/>
                </a:moveTo>
                <a:lnTo>
                  <a:pt x="21238" y="4587"/>
                </a:lnTo>
                <a:cubicBezTo>
                  <a:pt x="20318" y="5582"/>
                  <a:pt x="18769" y="5642"/>
                  <a:pt x="17779" y="4727"/>
                </a:cubicBezTo>
                <a:cubicBezTo>
                  <a:pt x="17729" y="4682"/>
                  <a:pt x="17684" y="4637"/>
                  <a:pt x="17639" y="4587"/>
                </a:cubicBezTo>
                <a:lnTo>
                  <a:pt x="70878" y="60826"/>
                </a:lnTo>
                <a:cubicBezTo>
                  <a:pt x="69888" y="59751"/>
                  <a:pt x="69888" y="58101"/>
                  <a:pt x="70878" y="57026"/>
                </a:cubicBezTo>
                <a:lnTo>
                  <a:pt x="53981" y="74873"/>
                </a:lnTo>
                <a:cubicBezTo>
                  <a:pt x="54901" y="73878"/>
                  <a:pt x="56451" y="73818"/>
                  <a:pt x="57441" y="74733"/>
                </a:cubicBezTo>
                <a:cubicBezTo>
                  <a:pt x="57491" y="74778"/>
                  <a:pt x="57536" y="74823"/>
                  <a:pt x="57581" y="74873"/>
                </a:cubicBezTo>
                <a:lnTo>
                  <a:pt x="4342" y="18634"/>
                </a:lnTo>
                <a:cubicBezTo>
                  <a:pt x="5331" y="19709"/>
                  <a:pt x="5331" y="21359"/>
                  <a:pt x="4342" y="22434"/>
                </a:cubicBezTo>
                <a:close/>
                <a:moveTo>
                  <a:pt x="57581" y="78672"/>
                </a:moveTo>
                <a:lnTo>
                  <a:pt x="74477" y="60826"/>
                </a:lnTo>
                <a:cubicBezTo>
                  <a:pt x="75467" y="59751"/>
                  <a:pt x="75467" y="58101"/>
                  <a:pt x="74477" y="57026"/>
                </a:cubicBezTo>
                <a:lnTo>
                  <a:pt x="21238" y="788"/>
                </a:lnTo>
                <a:cubicBezTo>
                  <a:pt x="20318" y="-207"/>
                  <a:pt x="18769" y="-267"/>
                  <a:pt x="17779" y="648"/>
                </a:cubicBezTo>
                <a:cubicBezTo>
                  <a:pt x="17729" y="693"/>
                  <a:pt x="17684" y="738"/>
                  <a:pt x="17639" y="788"/>
                </a:cubicBezTo>
                <a:lnTo>
                  <a:pt x="742" y="18634"/>
                </a:lnTo>
                <a:cubicBezTo>
                  <a:pt x="-247" y="19709"/>
                  <a:pt x="-247" y="21359"/>
                  <a:pt x="742" y="22434"/>
                </a:cubicBezTo>
                <a:lnTo>
                  <a:pt x="53981" y="78672"/>
                </a:lnTo>
                <a:cubicBezTo>
                  <a:pt x="54901" y="79667"/>
                  <a:pt x="56451" y="79727"/>
                  <a:pt x="57441" y="78812"/>
                </a:cubicBezTo>
                <a:cubicBezTo>
                  <a:pt x="57491" y="78767"/>
                  <a:pt x="57536" y="78722"/>
                  <a:pt x="57581" y="78672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B3FA6252-C139-49C8-8B76-7D3F62419271}"/>
              </a:ext>
            </a:extLst>
          </p:cNvPr>
          <p:cNvSpPr/>
          <p:nvPr/>
        </p:nvSpPr>
        <p:spPr>
          <a:xfrm>
            <a:off x="1937892" y="1420564"/>
            <a:ext cx="43060" cy="43060"/>
          </a:xfrm>
          <a:custGeom>
            <a:avLst/>
            <a:gdLst>
              <a:gd name="connsiteX0" fmla="*/ 642 w 29993"/>
              <a:gd name="connsiteY0" fmla="*/ 22434 h 29993"/>
              <a:gd name="connsiteX1" fmla="*/ 9041 w 29993"/>
              <a:gd name="connsiteY1" fmla="*/ 31282 h 29993"/>
              <a:gd name="connsiteX2" fmla="*/ 13590 w 29993"/>
              <a:gd name="connsiteY2" fmla="*/ 33131 h 29993"/>
              <a:gd name="connsiteX3" fmla="*/ 25287 w 29993"/>
              <a:gd name="connsiteY3" fmla="*/ 26833 h 29993"/>
              <a:gd name="connsiteX4" fmla="*/ 29536 w 29993"/>
              <a:gd name="connsiteY4" fmla="*/ 9686 h 29993"/>
              <a:gd name="connsiteX5" fmla="*/ 21238 w 29993"/>
              <a:gd name="connsiteY5" fmla="*/ 788 h 29993"/>
              <a:gd name="connsiteX6" fmla="*/ 17779 w 29993"/>
              <a:gd name="connsiteY6" fmla="*/ 648 h 29993"/>
              <a:gd name="connsiteX7" fmla="*/ 17639 w 29993"/>
              <a:gd name="connsiteY7" fmla="*/ 788 h 29993"/>
              <a:gd name="connsiteX8" fmla="*/ 742 w 29993"/>
              <a:gd name="connsiteY8" fmla="*/ 18634 h 29993"/>
              <a:gd name="connsiteX9" fmla="*/ 742 w 29993"/>
              <a:gd name="connsiteY9" fmla="*/ 22434 h 29993"/>
              <a:gd name="connsiteX10" fmla="*/ 17539 w 29993"/>
              <a:gd name="connsiteY10" fmla="*/ 4587 h 29993"/>
              <a:gd name="connsiteX11" fmla="*/ 25937 w 29993"/>
              <a:gd name="connsiteY11" fmla="*/ 13435 h 29993"/>
              <a:gd name="connsiteX12" fmla="*/ 25937 w 29993"/>
              <a:gd name="connsiteY12" fmla="*/ 16435 h 29993"/>
              <a:gd name="connsiteX13" fmla="*/ 21788 w 29993"/>
              <a:gd name="connsiteY13" fmla="*/ 22983 h 29993"/>
              <a:gd name="connsiteX14" fmla="*/ 13690 w 29993"/>
              <a:gd name="connsiteY14" fmla="*/ 27733 h 29993"/>
              <a:gd name="connsiteX15" fmla="*/ 12740 w 29993"/>
              <a:gd name="connsiteY15" fmla="*/ 27483 h 29993"/>
              <a:gd name="connsiteX16" fmla="*/ 4342 w 29993"/>
              <a:gd name="connsiteY16" fmla="*/ 18634 h 29993"/>
              <a:gd name="connsiteX17" fmla="*/ 4342 w 29993"/>
              <a:gd name="connsiteY17" fmla="*/ 22434 h 29993"/>
              <a:gd name="connsiteX18" fmla="*/ 21238 w 29993"/>
              <a:gd name="connsiteY18" fmla="*/ 4587 h 29993"/>
              <a:gd name="connsiteX19" fmla="*/ 17784 w 29993"/>
              <a:gd name="connsiteY19" fmla="*/ 4832 h 29993"/>
              <a:gd name="connsiteX20" fmla="*/ 17539 w 29993"/>
              <a:gd name="connsiteY20" fmla="*/ 4587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993" h="29993">
                <a:moveTo>
                  <a:pt x="642" y="22434"/>
                </a:moveTo>
                <a:lnTo>
                  <a:pt x="9041" y="31282"/>
                </a:lnTo>
                <a:cubicBezTo>
                  <a:pt x="10225" y="32512"/>
                  <a:pt x="11880" y="33186"/>
                  <a:pt x="13590" y="33131"/>
                </a:cubicBezTo>
                <a:cubicBezTo>
                  <a:pt x="18159" y="32626"/>
                  <a:pt x="22353" y="30367"/>
                  <a:pt x="25287" y="26833"/>
                </a:cubicBezTo>
                <a:cubicBezTo>
                  <a:pt x="31136" y="20684"/>
                  <a:pt x="32936" y="13285"/>
                  <a:pt x="29536" y="9686"/>
                </a:cubicBezTo>
                <a:lnTo>
                  <a:pt x="21238" y="788"/>
                </a:lnTo>
                <a:cubicBezTo>
                  <a:pt x="20318" y="-207"/>
                  <a:pt x="18769" y="-267"/>
                  <a:pt x="17779" y="648"/>
                </a:cubicBezTo>
                <a:cubicBezTo>
                  <a:pt x="17729" y="693"/>
                  <a:pt x="17684" y="738"/>
                  <a:pt x="17639" y="788"/>
                </a:cubicBezTo>
                <a:lnTo>
                  <a:pt x="742" y="18634"/>
                </a:lnTo>
                <a:cubicBezTo>
                  <a:pt x="-247" y="19709"/>
                  <a:pt x="-247" y="21359"/>
                  <a:pt x="742" y="22434"/>
                </a:cubicBezTo>
                <a:close/>
                <a:moveTo>
                  <a:pt x="17539" y="4587"/>
                </a:moveTo>
                <a:lnTo>
                  <a:pt x="25937" y="13435"/>
                </a:lnTo>
                <a:cubicBezTo>
                  <a:pt x="25937" y="13685"/>
                  <a:pt x="26337" y="14685"/>
                  <a:pt x="25937" y="16435"/>
                </a:cubicBezTo>
                <a:cubicBezTo>
                  <a:pt x="25042" y="18889"/>
                  <a:pt x="23628" y="21124"/>
                  <a:pt x="21788" y="22983"/>
                </a:cubicBezTo>
                <a:cubicBezTo>
                  <a:pt x="19753" y="25498"/>
                  <a:pt x="16879" y="27188"/>
                  <a:pt x="13690" y="27733"/>
                </a:cubicBezTo>
                <a:cubicBezTo>
                  <a:pt x="13355" y="27772"/>
                  <a:pt x="13015" y="27682"/>
                  <a:pt x="12740" y="27483"/>
                </a:cubicBezTo>
                <a:lnTo>
                  <a:pt x="4342" y="18634"/>
                </a:lnTo>
                <a:cubicBezTo>
                  <a:pt x="5331" y="19709"/>
                  <a:pt x="5331" y="21359"/>
                  <a:pt x="4342" y="22434"/>
                </a:cubicBezTo>
                <a:lnTo>
                  <a:pt x="21238" y="4587"/>
                </a:lnTo>
                <a:cubicBezTo>
                  <a:pt x="20353" y="5607"/>
                  <a:pt x="18804" y="5717"/>
                  <a:pt x="17784" y="4832"/>
                </a:cubicBezTo>
                <a:cubicBezTo>
                  <a:pt x="17694" y="4757"/>
                  <a:pt x="17614" y="4672"/>
                  <a:pt x="17539" y="458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9AF2E16-60D3-41FE-B830-E5B7AC7418D7}"/>
              </a:ext>
            </a:extLst>
          </p:cNvPr>
          <p:cNvSpPr/>
          <p:nvPr/>
        </p:nvSpPr>
        <p:spPr>
          <a:xfrm>
            <a:off x="1695781" y="1164857"/>
            <a:ext cx="193769" cy="200946"/>
          </a:xfrm>
          <a:custGeom>
            <a:avLst/>
            <a:gdLst>
              <a:gd name="connsiteX0" fmla="*/ 23418 w 134972"/>
              <a:gd name="connsiteY0" fmla="*/ 118766 h 139971"/>
              <a:gd name="connsiteX1" fmla="*/ 23418 w 134972"/>
              <a:gd name="connsiteY1" fmla="*/ 24785 h 139971"/>
              <a:gd name="connsiteX2" fmla="*/ 109035 w 134972"/>
              <a:gd name="connsiteY2" fmla="*/ 21471 h 139971"/>
              <a:gd name="connsiteX3" fmla="*/ 112349 w 134972"/>
              <a:gd name="connsiteY3" fmla="*/ 24785 h 139971"/>
              <a:gd name="connsiteX4" fmla="*/ 112349 w 134972"/>
              <a:gd name="connsiteY4" fmla="*/ 118766 h 139971"/>
              <a:gd name="connsiteX5" fmla="*/ 26732 w 134972"/>
              <a:gd name="connsiteY5" fmla="*/ 122080 h 139971"/>
              <a:gd name="connsiteX6" fmla="*/ 23418 w 134972"/>
              <a:gd name="connsiteY6" fmla="*/ 118766 h 139971"/>
              <a:gd name="connsiteX7" fmla="*/ 115949 w 134972"/>
              <a:gd name="connsiteY7" fmla="*/ 122565 h 139971"/>
              <a:gd name="connsiteX8" fmla="*/ 115949 w 134972"/>
              <a:gd name="connsiteY8" fmla="*/ 20986 h 139971"/>
              <a:gd name="connsiteX9" fmla="*/ 23333 w 134972"/>
              <a:gd name="connsiteY9" fmla="*/ 17471 h 139971"/>
              <a:gd name="connsiteX10" fmla="*/ 19818 w 134972"/>
              <a:gd name="connsiteY10" fmla="*/ 20986 h 139971"/>
              <a:gd name="connsiteX11" fmla="*/ 19818 w 134972"/>
              <a:gd name="connsiteY11" fmla="*/ 122565 h 139971"/>
              <a:gd name="connsiteX12" fmla="*/ 112359 w 134972"/>
              <a:gd name="connsiteY12" fmla="*/ 126154 h 139971"/>
              <a:gd name="connsiteX13" fmla="*/ 115949 w 134972"/>
              <a:gd name="connsiteY13" fmla="*/ 122565 h 13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4972" h="139971">
                <a:moveTo>
                  <a:pt x="23418" y="118766"/>
                </a:moveTo>
                <a:cubicBezTo>
                  <a:pt x="-1097" y="92236"/>
                  <a:pt x="-1097" y="51314"/>
                  <a:pt x="23418" y="24785"/>
                </a:cubicBezTo>
                <a:cubicBezTo>
                  <a:pt x="46148" y="225"/>
                  <a:pt x="84480" y="-1255"/>
                  <a:pt x="109035" y="21471"/>
                </a:cubicBezTo>
                <a:cubicBezTo>
                  <a:pt x="110185" y="22535"/>
                  <a:pt x="111290" y="23640"/>
                  <a:pt x="112349" y="24785"/>
                </a:cubicBezTo>
                <a:cubicBezTo>
                  <a:pt x="136889" y="51304"/>
                  <a:pt x="136889" y="92246"/>
                  <a:pt x="112349" y="118766"/>
                </a:cubicBezTo>
                <a:cubicBezTo>
                  <a:pt x="89619" y="143326"/>
                  <a:pt x="51287" y="144805"/>
                  <a:pt x="26732" y="122080"/>
                </a:cubicBezTo>
                <a:cubicBezTo>
                  <a:pt x="25582" y="121015"/>
                  <a:pt x="24477" y="119910"/>
                  <a:pt x="23418" y="118766"/>
                </a:cubicBezTo>
                <a:close/>
                <a:moveTo>
                  <a:pt x="115949" y="122565"/>
                </a:moveTo>
                <a:cubicBezTo>
                  <a:pt x="142373" y="93861"/>
                  <a:pt x="142373" y="49690"/>
                  <a:pt x="115949" y="20986"/>
                </a:cubicBezTo>
                <a:cubicBezTo>
                  <a:pt x="91344" y="-5559"/>
                  <a:pt x="49877" y="-7134"/>
                  <a:pt x="23333" y="17471"/>
                </a:cubicBezTo>
                <a:cubicBezTo>
                  <a:pt x="22118" y="18596"/>
                  <a:pt x="20943" y="19771"/>
                  <a:pt x="19818" y="20986"/>
                </a:cubicBezTo>
                <a:cubicBezTo>
                  <a:pt x="-6606" y="49690"/>
                  <a:pt x="-6606" y="93861"/>
                  <a:pt x="19818" y="122565"/>
                </a:cubicBezTo>
                <a:cubicBezTo>
                  <a:pt x="44383" y="149109"/>
                  <a:pt x="85815" y="150719"/>
                  <a:pt x="112359" y="126154"/>
                </a:cubicBezTo>
                <a:cubicBezTo>
                  <a:pt x="113604" y="125004"/>
                  <a:pt x="114799" y="123805"/>
                  <a:pt x="115949" y="12256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268CAA91-9E6A-43AD-A98F-27A13E617A15}"/>
              </a:ext>
            </a:extLst>
          </p:cNvPr>
          <p:cNvSpPr/>
          <p:nvPr/>
        </p:nvSpPr>
        <p:spPr>
          <a:xfrm>
            <a:off x="1714507" y="1184782"/>
            <a:ext cx="150709" cy="165063"/>
          </a:xfrm>
          <a:custGeom>
            <a:avLst/>
            <a:gdLst>
              <a:gd name="connsiteX0" fmla="*/ 19721 w 104978"/>
              <a:gd name="connsiteY0" fmla="*/ 94989 h 114976"/>
              <a:gd name="connsiteX1" fmla="*/ 19721 w 104978"/>
              <a:gd name="connsiteY1" fmla="*/ 20754 h 114976"/>
              <a:gd name="connsiteX2" fmla="*/ 87327 w 104978"/>
              <a:gd name="connsiteY2" fmla="*/ 18125 h 114976"/>
              <a:gd name="connsiteX3" fmla="*/ 89956 w 104978"/>
              <a:gd name="connsiteY3" fmla="*/ 20754 h 114976"/>
              <a:gd name="connsiteX4" fmla="*/ 89956 w 104978"/>
              <a:gd name="connsiteY4" fmla="*/ 94989 h 114976"/>
              <a:gd name="connsiteX5" fmla="*/ 22275 w 104978"/>
              <a:gd name="connsiteY5" fmla="*/ 97544 h 114976"/>
              <a:gd name="connsiteX6" fmla="*/ 19721 w 104978"/>
              <a:gd name="connsiteY6" fmla="*/ 94989 h 114976"/>
              <a:gd name="connsiteX7" fmla="*/ 93606 w 104978"/>
              <a:gd name="connsiteY7" fmla="*/ 98788 h 114976"/>
              <a:gd name="connsiteX8" fmla="*/ 93606 w 104978"/>
              <a:gd name="connsiteY8" fmla="*/ 16955 h 114976"/>
              <a:gd name="connsiteX9" fmla="*/ 19081 w 104978"/>
              <a:gd name="connsiteY9" fmla="*/ 13996 h 114976"/>
              <a:gd name="connsiteX10" fmla="*/ 16122 w 104978"/>
              <a:gd name="connsiteY10" fmla="*/ 16955 h 114976"/>
              <a:gd name="connsiteX11" fmla="*/ 16122 w 104978"/>
              <a:gd name="connsiteY11" fmla="*/ 98788 h 114976"/>
              <a:gd name="connsiteX12" fmla="*/ 90721 w 104978"/>
              <a:gd name="connsiteY12" fmla="*/ 101623 h 114976"/>
              <a:gd name="connsiteX13" fmla="*/ 93556 w 104978"/>
              <a:gd name="connsiteY13" fmla="*/ 98788 h 114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978" h="114976">
                <a:moveTo>
                  <a:pt x="19721" y="94989"/>
                </a:moveTo>
                <a:cubicBezTo>
                  <a:pt x="305" y="74053"/>
                  <a:pt x="305" y="41690"/>
                  <a:pt x="19721" y="20754"/>
                </a:cubicBezTo>
                <a:cubicBezTo>
                  <a:pt x="37662" y="1358"/>
                  <a:pt x="67931" y="184"/>
                  <a:pt x="87327" y="18125"/>
                </a:cubicBezTo>
                <a:cubicBezTo>
                  <a:pt x="88237" y="18965"/>
                  <a:pt x="89112" y="19845"/>
                  <a:pt x="89956" y="20754"/>
                </a:cubicBezTo>
                <a:cubicBezTo>
                  <a:pt x="109347" y="41700"/>
                  <a:pt x="109347" y="74043"/>
                  <a:pt x="89956" y="94989"/>
                </a:cubicBezTo>
                <a:cubicBezTo>
                  <a:pt x="71975" y="114385"/>
                  <a:pt x="41671" y="115530"/>
                  <a:pt x="22275" y="97544"/>
                </a:cubicBezTo>
                <a:cubicBezTo>
                  <a:pt x="21396" y="96724"/>
                  <a:pt x="20541" y="95874"/>
                  <a:pt x="19721" y="94989"/>
                </a:cubicBezTo>
                <a:close/>
                <a:moveTo>
                  <a:pt x="93606" y="98788"/>
                </a:moveTo>
                <a:cubicBezTo>
                  <a:pt x="114951" y="75688"/>
                  <a:pt x="114951" y="40055"/>
                  <a:pt x="93606" y="16955"/>
                </a:cubicBezTo>
                <a:cubicBezTo>
                  <a:pt x="73845" y="-4440"/>
                  <a:pt x="40477" y="-5765"/>
                  <a:pt x="19081" y="13996"/>
                </a:cubicBezTo>
                <a:cubicBezTo>
                  <a:pt x="18056" y="14946"/>
                  <a:pt x="17066" y="15930"/>
                  <a:pt x="16122" y="16955"/>
                </a:cubicBezTo>
                <a:cubicBezTo>
                  <a:pt x="-5374" y="40000"/>
                  <a:pt x="-5374" y="75743"/>
                  <a:pt x="16122" y="98788"/>
                </a:cubicBezTo>
                <a:cubicBezTo>
                  <a:pt x="35938" y="120169"/>
                  <a:pt x="69341" y="121439"/>
                  <a:pt x="90721" y="101623"/>
                </a:cubicBezTo>
                <a:cubicBezTo>
                  <a:pt x="91701" y="100713"/>
                  <a:pt x="92646" y="99768"/>
                  <a:pt x="93556" y="9878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89F6F20E-763F-403F-997B-ED4F40214250}"/>
              </a:ext>
            </a:extLst>
          </p:cNvPr>
          <p:cNvSpPr/>
          <p:nvPr/>
        </p:nvSpPr>
        <p:spPr>
          <a:xfrm>
            <a:off x="1847322" y="1342339"/>
            <a:ext cx="21530" cy="21530"/>
          </a:xfrm>
          <a:custGeom>
            <a:avLst/>
            <a:gdLst>
              <a:gd name="connsiteX0" fmla="*/ 16839 w 14996"/>
              <a:gd name="connsiteY0" fmla="*/ 13985 h 14996"/>
              <a:gd name="connsiteX1" fmla="*/ 4342 w 14996"/>
              <a:gd name="connsiteY1" fmla="*/ 788 h 14996"/>
              <a:gd name="connsiteX2" fmla="*/ 4342 w 14996"/>
              <a:gd name="connsiteY2" fmla="*/ 788 h 14996"/>
              <a:gd name="connsiteX3" fmla="*/ 882 w 14996"/>
              <a:gd name="connsiteY3" fmla="*/ 648 h 14996"/>
              <a:gd name="connsiteX4" fmla="*/ 742 w 14996"/>
              <a:gd name="connsiteY4" fmla="*/ 788 h 14996"/>
              <a:gd name="connsiteX5" fmla="*/ 742 w 14996"/>
              <a:gd name="connsiteY5" fmla="*/ 4587 h 14996"/>
              <a:gd name="connsiteX6" fmla="*/ 742 w 14996"/>
              <a:gd name="connsiteY6" fmla="*/ 4587 h 14996"/>
              <a:gd name="connsiteX7" fmla="*/ 13240 w 14996"/>
              <a:gd name="connsiteY7" fmla="*/ 17835 h 14996"/>
              <a:gd name="connsiteX8" fmla="*/ 13240 w 14996"/>
              <a:gd name="connsiteY8" fmla="*/ 17835 h 14996"/>
              <a:gd name="connsiteX9" fmla="*/ 16699 w 14996"/>
              <a:gd name="connsiteY9" fmla="*/ 17975 h 14996"/>
              <a:gd name="connsiteX10" fmla="*/ 16839 w 14996"/>
              <a:gd name="connsiteY10" fmla="*/ 17835 h 14996"/>
              <a:gd name="connsiteX11" fmla="*/ 16839 w 14996"/>
              <a:gd name="connsiteY11" fmla="*/ 14035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16839" y="13985"/>
                </a:moveTo>
                <a:lnTo>
                  <a:pt x="4342" y="788"/>
                </a:lnTo>
                <a:lnTo>
                  <a:pt x="4342" y="788"/>
                </a:lnTo>
                <a:cubicBezTo>
                  <a:pt x="3422" y="-207"/>
                  <a:pt x="1872" y="-267"/>
                  <a:pt x="882" y="648"/>
                </a:cubicBezTo>
                <a:cubicBezTo>
                  <a:pt x="832" y="693"/>
                  <a:pt x="787" y="738"/>
                  <a:pt x="742" y="788"/>
                </a:cubicBezTo>
                <a:cubicBezTo>
                  <a:pt x="-247" y="1863"/>
                  <a:pt x="-247" y="3512"/>
                  <a:pt x="742" y="4587"/>
                </a:cubicBezTo>
                <a:lnTo>
                  <a:pt x="742" y="4587"/>
                </a:lnTo>
                <a:lnTo>
                  <a:pt x="13240" y="17835"/>
                </a:lnTo>
                <a:lnTo>
                  <a:pt x="13240" y="17835"/>
                </a:lnTo>
                <a:cubicBezTo>
                  <a:pt x="14160" y="18829"/>
                  <a:pt x="15709" y="18889"/>
                  <a:pt x="16699" y="17975"/>
                </a:cubicBezTo>
                <a:cubicBezTo>
                  <a:pt x="16749" y="17930"/>
                  <a:pt x="16794" y="17885"/>
                  <a:pt x="16839" y="17835"/>
                </a:cubicBezTo>
                <a:cubicBezTo>
                  <a:pt x="17829" y="16760"/>
                  <a:pt x="17829" y="15110"/>
                  <a:pt x="16839" y="1403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651B2406-1956-42CD-9D12-EC3EDA3B688B}"/>
              </a:ext>
            </a:extLst>
          </p:cNvPr>
          <p:cNvSpPr/>
          <p:nvPr/>
        </p:nvSpPr>
        <p:spPr>
          <a:xfrm>
            <a:off x="1863756" y="1324971"/>
            <a:ext cx="21530" cy="21530"/>
          </a:xfrm>
          <a:custGeom>
            <a:avLst/>
            <a:gdLst>
              <a:gd name="connsiteX0" fmla="*/ 16839 w 14996"/>
              <a:gd name="connsiteY0" fmla="*/ 14035 h 14996"/>
              <a:gd name="connsiteX1" fmla="*/ 4342 w 14996"/>
              <a:gd name="connsiteY1" fmla="*/ 788 h 14996"/>
              <a:gd name="connsiteX2" fmla="*/ 4342 w 14996"/>
              <a:gd name="connsiteY2" fmla="*/ 788 h 14996"/>
              <a:gd name="connsiteX3" fmla="*/ 882 w 14996"/>
              <a:gd name="connsiteY3" fmla="*/ 648 h 14996"/>
              <a:gd name="connsiteX4" fmla="*/ 742 w 14996"/>
              <a:gd name="connsiteY4" fmla="*/ 788 h 14996"/>
              <a:gd name="connsiteX5" fmla="*/ 742 w 14996"/>
              <a:gd name="connsiteY5" fmla="*/ 4587 h 14996"/>
              <a:gd name="connsiteX6" fmla="*/ 742 w 14996"/>
              <a:gd name="connsiteY6" fmla="*/ 4587 h 14996"/>
              <a:gd name="connsiteX7" fmla="*/ 13240 w 14996"/>
              <a:gd name="connsiteY7" fmla="*/ 17835 h 14996"/>
              <a:gd name="connsiteX8" fmla="*/ 13240 w 14996"/>
              <a:gd name="connsiteY8" fmla="*/ 17835 h 14996"/>
              <a:gd name="connsiteX9" fmla="*/ 16699 w 14996"/>
              <a:gd name="connsiteY9" fmla="*/ 17975 h 14996"/>
              <a:gd name="connsiteX10" fmla="*/ 16839 w 14996"/>
              <a:gd name="connsiteY10" fmla="*/ 17835 h 14996"/>
              <a:gd name="connsiteX11" fmla="*/ 16839 w 14996"/>
              <a:gd name="connsiteY11" fmla="*/ 14035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16839" y="14035"/>
                </a:moveTo>
                <a:lnTo>
                  <a:pt x="4342" y="788"/>
                </a:lnTo>
                <a:lnTo>
                  <a:pt x="4342" y="788"/>
                </a:lnTo>
                <a:cubicBezTo>
                  <a:pt x="3422" y="-207"/>
                  <a:pt x="1872" y="-267"/>
                  <a:pt x="882" y="648"/>
                </a:cubicBezTo>
                <a:cubicBezTo>
                  <a:pt x="832" y="693"/>
                  <a:pt x="787" y="738"/>
                  <a:pt x="742" y="788"/>
                </a:cubicBezTo>
                <a:cubicBezTo>
                  <a:pt x="-247" y="1863"/>
                  <a:pt x="-247" y="3512"/>
                  <a:pt x="742" y="4587"/>
                </a:cubicBezTo>
                <a:lnTo>
                  <a:pt x="742" y="4587"/>
                </a:lnTo>
                <a:lnTo>
                  <a:pt x="13240" y="17835"/>
                </a:lnTo>
                <a:lnTo>
                  <a:pt x="13240" y="17835"/>
                </a:lnTo>
                <a:cubicBezTo>
                  <a:pt x="14160" y="18829"/>
                  <a:pt x="15709" y="18889"/>
                  <a:pt x="16699" y="17975"/>
                </a:cubicBezTo>
                <a:cubicBezTo>
                  <a:pt x="16749" y="17930"/>
                  <a:pt x="16794" y="17885"/>
                  <a:pt x="16839" y="17835"/>
                </a:cubicBezTo>
                <a:cubicBezTo>
                  <a:pt x="17829" y="16760"/>
                  <a:pt x="17829" y="15110"/>
                  <a:pt x="16839" y="1403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6ABA5252-292F-483B-984F-F70F0DF7CAA3}"/>
              </a:ext>
            </a:extLst>
          </p:cNvPr>
          <p:cNvSpPr/>
          <p:nvPr/>
        </p:nvSpPr>
        <p:spPr>
          <a:xfrm>
            <a:off x="1875240" y="1354468"/>
            <a:ext cx="28707" cy="28707"/>
          </a:xfrm>
          <a:custGeom>
            <a:avLst/>
            <a:gdLst>
              <a:gd name="connsiteX0" fmla="*/ 4342 w 19995"/>
              <a:gd name="connsiteY0" fmla="*/ 22434 h 19995"/>
              <a:gd name="connsiteX1" fmla="*/ 21238 w 19995"/>
              <a:gd name="connsiteY1" fmla="*/ 4587 h 19995"/>
              <a:gd name="connsiteX2" fmla="*/ 21238 w 19995"/>
              <a:gd name="connsiteY2" fmla="*/ 4587 h 19995"/>
              <a:gd name="connsiteX3" fmla="*/ 21238 w 19995"/>
              <a:gd name="connsiteY3" fmla="*/ 788 h 19995"/>
              <a:gd name="connsiteX4" fmla="*/ 17779 w 19995"/>
              <a:gd name="connsiteY4" fmla="*/ 648 h 19995"/>
              <a:gd name="connsiteX5" fmla="*/ 17639 w 19995"/>
              <a:gd name="connsiteY5" fmla="*/ 788 h 19995"/>
              <a:gd name="connsiteX6" fmla="*/ 17639 w 19995"/>
              <a:gd name="connsiteY6" fmla="*/ 788 h 19995"/>
              <a:gd name="connsiteX7" fmla="*/ 742 w 19995"/>
              <a:gd name="connsiteY7" fmla="*/ 18634 h 19995"/>
              <a:gd name="connsiteX8" fmla="*/ 742 w 19995"/>
              <a:gd name="connsiteY8" fmla="*/ 18634 h 19995"/>
              <a:gd name="connsiteX9" fmla="*/ 742 w 19995"/>
              <a:gd name="connsiteY9" fmla="*/ 22434 h 19995"/>
              <a:gd name="connsiteX10" fmla="*/ 4202 w 19995"/>
              <a:gd name="connsiteY10" fmla="*/ 22574 h 19995"/>
              <a:gd name="connsiteX11" fmla="*/ 4342 w 19995"/>
              <a:gd name="connsiteY11" fmla="*/ 22434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995" h="19995">
                <a:moveTo>
                  <a:pt x="4342" y="22434"/>
                </a:moveTo>
                <a:lnTo>
                  <a:pt x="21238" y="4587"/>
                </a:lnTo>
                <a:lnTo>
                  <a:pt x="21238" y="4587"/>
                </a:lnTo>
                <a:cubicBezTo>
                  <a:pt x="22228" y="3512"/>
                  <a:pt x="22228" y="1863"/>
                  <a:pt x="21238" y="788"/>
                </a:cubicBezTo>
                <a:cubicBezTo>
                  <a:pt x="20318" y="-207"/>
                  <a:pt x="18769" y="-267"/>
                  <a:pt x="17779" y="648"/>
                </a:cubicBezTo>
                <a:cubicBezTo>
                  <a:pt x="17729" y="693"/>
                  <a:pt x="17684" y="738"/>
                  <a:pt x="17639" y="788"/>
                </a:cubicBezTo>
                <a:lnTo>
                  <a:pt x="17639" y="788"/>
                </a:lnTo>
                <a:lnTo>
                  <a:pt x="742" y="18634"/>
                </a:lnTo>
                <a:lnTo>
                  <a:pt x="742" y="18634"/>
                </a:lnTo>
                <a:cubicBezTo>
                  <a:pt x="-247" y="19709"/>
                  <a:pt x="-247" y="21359"/>
                  <a:pt x="742" y="22434"/>
                </a:cubicBezTo>
                <a:cubicBezTo>
                  <a:pt x="1662" y="23428"/>
                  <a:pt x="3212" y="23488"/>
                  <a:pt x="4202" y="22574"/>
                </a:cubicBezTo>
                <a:cubicBezTo>
                  <a:pt x="4252" y="22529"/>
                  <a:pt x="4297" y="22484"/>
                  <a:pt x="4342" y="2243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361B555A-8CD1-4920-8E70-520AA081CA65}"/>
              </a:ext>
            </a:extLst>
          </p:cNvPr>
          <p:cNvSpPr/>
          <p:nvPr/>
        </p:nvSpPr>
        <p:spPr>
          <a:xfrm>
            <a:off x="762704" y="1184148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ED4D8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63AC762A-9ED9-48D0-80F7-8743A12E0670}"/>
              </a:ext>
            </a:extLst>
          </p:cNvPr>
          <p:cNvSpPr/>
          <p:nvPr/>
        </p:nvSpPr>
        <p:spPr>
          <a:xfrm>
            <a:off x="935159" y="1219959"/>
            <a:ext cx="114827" cy="114827"/>
          </a:xfrm>
          <a:custGeom>
            <a:avLst/>
            <a:gdLst>
              <a:gd name="connsiteX0" fmla="*/ 84783 w 79983"/>
              <a:gd name="connsiteY0" fmla="*/ 42391 h 79983"/>
              <a:gd name="connsiteX1" fmla="*/ 42391 w 79983"/>
              <a:gd name="connsiteY1" fmla="*/ 84783 h 79983"/>
              <a:gd name="connsiteX2" fmla="*/ 0 w 79983"/>
              <a:gd name="connsiteY2" fmla="*/ 42391 h 79983"/>
              <a:gd name="connsiteX3" fmla="*/ 42391 w 79983"/>
              <a:gd name="connsiteY3" fmla="*/ 0 h 79983"/>
              <a:gd name="connsiteX4" fmla="*/ 84783 w 79983"/>
              <a:gd name="connsiteY4" fmla="*/ 42391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983" h="79983">
                <a:moveTo>
                  <a:pt x="84783" y="42391"/>
                </a:moveTo>
                <a:cubicBezTo>
                  <a:pt x="84783" y="65803"/>
                  <a:pt x="65803" y="84783"/>
                  <a:pt x="42391" y="84783"/>
                </a:cubicBezTo>
                <a:cubicBezTo>
                  <a:pt x="18979" y="84783"/>
                  <a:pt x="0" y="65803"/>
                  <a:pt x="0" y="42391"/>
                </a:cubicBezTo>
                <a:cubicBezTo>
                  <a:pt x="0" y="18979"/>
                  <a:pt x="18979" y="0"/>
                  <a:pt x="42391" y="0"/>
                </a:cubicBezTo>
                <a:cubicBezTo>
                  <a:pt x="65803" y="0"/>
                  <a:pt x="84783" y="18979"/>
                  <a:pt x="84783" y="42391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E2736B77-8EF7-4636-B781-6835F924032F}"/>
              </a:ext>
            </a:extLst>
          </p:cNvPr>
          <p:cNvSpPr/>
          <p:nvPr/>
        </p:nvSpPr>
        <p:spPr>
          <a:xfrm>
            <a:off x="904729" y="1470999"/>
            <a:ext cx="100474" cy="35883"/>
          </a:xfrm>
          <a:custGeom>
            <a:avLst/>
            <a:gdLst>
              <a:gd name="connsiteX0" fmla="*/ 0 w 69985"/>
              <a:gd name="connsiteY0" fmla="*/ 0 h 24994"/>
              <a:gd name="connsiteX1" fmla="*/ 73785 w 69985"/>
              <a:gd name="connsiteY1" fmla="*/ 0 h 24994"/>
              <a:gd name="connsiteX2" fmla="*/ 73785 w 69985"/>
              <a:gd name="connsiteY2" fmla="*/ 27494 h 24994"/>
              <a:gd name="connsiteX3" fmla="*/ 0 w 69985"/>
              <a:gd name="connsiteY3" fmla="*/ 2749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985" h="24994">
                <a:moveTo>
                  <a:pt x="0" y="0"/>
                </a:moveTo>
                <a:lnTo>
                  <a:pt x="73785" y="0"/>
                </a:lnTo>
                <a:lnTo>
                  <a:pt x="73785" y="27494"/>
                </a:lnTo>
                <a:lnTo>
                  <a:pt x="0" y="27494"/>
                </a:lnTo>
                <a:close/>
              </a:path>
            </a:pathLst>
          </a:custGeom>
          <a:solidFill>
            <a:srgbClr val="B8D1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C0CB6CA3-5827-4C5B-9FAD-0CDD333E6ED4}"/>
              </a:ext>
            </a:extLst>
          </p:cNvPr>
          <p:cNvSpPr/>
          <p:nvPr/>
        </p:nvSpPr>
        <p:spPr>
          <a:xfrm>
            <a:off x="900926" y="1467411"/>
            <a:ext cx="107650" cy="43060"/>
          </a:xfrm>
          <a:custGeom>
            <a:avLst/>
            <a:gdLst>
              <a:gd name="connsiteX0" fmla="*/ 79084 w 74984"/>
              <a:gd name="connsiteY0" fmla="*/ 29994 h 29993"/>
              <a:gd name="connsiteX1" fmla="*/ 79084 w 74984"/>
              <a:gd name="connsiteY1" fmla="*/ 2649 h 29993"/>
              <a:gd name="connsiteX2" fmla="*/ 76434 w 74984"/>
              <a:gd name="connsiteY2" fmla="*/ 0 h 29993"/>
              <a:gd name="connsiteX3" fmla="*/ 2649 w 74984"/>
              <a:gd name="connsiteY3" fmla="*/ 0 h 29993"/>
              <a:gd name="connsiteX4" fmla="*/ 0 w 74984"/>
              <a:gd name="connsiteY4" fmla="*/ 2649 h 29993"/>
              <a:gd name="connsiteX5" fmla="*/ 0 w 74984"/>
              <a:gd name="connsiteY5" fmla="*/ 30144 h 29993"/>
              <a:gd name="connsiteX6" fmla="*/ 0 w 74984"/>
              <a:gd name="connsiteY6" fmla="*/ 30144 h 29993"/>
              <a:gd name="connsiteX7" fmla="*/ 2649 w 74984"/>
              <a:gd name="connsiteY7" fmla="*/ 32793 h 29993"/>
              <a:gd name="connsiteX8" fmla="*/ 5299 w 74984"/>
              <a:gd name="connsiteY8" fmla="*/ 30144 h 29993"/>
              <a:gd name="connsiteX9" fmla="*/ 5299 w 74984"/>
              <a:gd name="connsiteY9" fmla="*/ 30144 h 29993"/>
              <a:gd name="connsiteX10" fmla="*/ 5299 w 74984"/>
              <a:gd name="connsiteY10" fmla="*/ 2649 h 29993"/>
              <a:gd name="connsiteX11" fmla="*/ 2649 w 74984"/>
              <a:gd name="connsiteY11" fmla="*/ 5299 h 29993"/>
              <a:gd name="connsiteX12" fmla="*/ 76434 w 74984"/>
              <a:gd name="connsiteY12" fmla="*/ 5299 h 29993"/>
              <a:gd name="connsiteX13" fmla="*/ 73687 w 74984"/>
              <a:gd name="connsiteY13" fmla="*/ 2749 h 29993"/>
              <a:gd name="connsiteX14" fmla="*/ 73685 w 74984"/>
              <a:gd name="connsiteY14" fmla="*/ 2649 h 29993"/>
              <a:gd name="connsiteX15" fmla="*/ 73685 w 74984"/>
              <a:gd name="connsiteY15" fmla="*/ 30144 h 29993"/>
              <a:gd name="connsiteX16" fmla="*/ 73685 w 74984"/>
              <a:gd name="connsiteY16" fmla="*/ 30144 h 29993"/>
              <a:gd name="connsiteX17" fmla="*/ 76334 w 74984"/>
              <a:gd name="connsiteY17" fmla="*/ 32793 h 29993"/>
              <a:gd name="connsiteX18" fmla="*/ 78984 w 74984"/>
              <a:gd name="connsiteY18" fmla="*/ 30144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4984" h="29993">
                <a:moveTo>
                  <a:pt x="79084" y="29994"/>
                </a:moveTo>
                <a:lnTo>
                  <a:pt x="79084" y="2649"/>
                </a:lnTo>
                <a:cubicBezTo>
                  <a:pt x="79084" y="1185"/>
                  <a:pt x="77897" y="0"/>
                  <a:pt x="76434" y="0"/>
                </a:cubicBezTo>
                <a:lnTo>
                  <a:pt x="2649" y="0"/>
                </a:lnTo>
                <a:cubicBezTo>
                  <a:pt x="1186" y="0"/>
                  <a:pt x="0" y="1185"/>
                  <a:pt x="0" y="2649"/>
                </a:cubicBezTo>
                <a:lnTo>
                  <a:pt x="0" y="30144"/>
                </a:lnTo>
                <a:lnTo>
                  <a:pt x="0" y="30144"/>
                </a:lnTo>
                <a:cubicBezTo>
                  <a:pt x="0" y="31608"/>
                  <a:pt x="1186" y="32793"/>
                  <a:pt x="2649" y="32793"/>
                </a:cubicBezTo>
                <a:cubicBezTo>
                  <a:pt x="4113" y="32793"/>
                  <a:pt x="5299" y="31608"/>
                  <a:pt x="5299" y="30144"/>
                </a:cubicBezTo>
                <a:lnTo>
                  <a:pt x="5299" y="30144"/>
                </a:lnTo>
                <a:lnTo>
                  <a:pt x="5299" y="2649"/>
                </a:lnTo>
                <a:cubicBezTo>
                  <a:pt x="5299" y="4114"/>
                  <a:pt x="4113" y="5299"/>
                  <a:pt x="2649" y="5299"/>
                </a:cubicBezTo>
                <a:lnTo>
                  <a:pt x="76434" y="5299"/>
                </a:lnTo>
                <a:cubicBezTo>
                  <a:pt x="74972" y="5354"/>
                  <a:pt x="73742" y="4214"/>
                  <a:pt x="73687" y="2749"/>
                </a:cubicBezTo>
                <a:cubicBezTo>
                  <a:pt x="73685" y="2719"/>
                  <a:pt x="73685" y="2684"/>
                  <a:pt x="73685" y="2649"/>
                </a:cubicBezTo>
                <a:lnTo>
                  <a:pt x="73685" y="30144"/>
                </a:lnTo>
                <a:lnTo>
                  <a:pt x="73685" y="30144"/>
                </a:lnTo>
                <a:cubicBezTo>
                  <a:pt x="73685" y="31608"/>
                  <a:pt x="74871" y="32793"/>
                  <a:pt x="76334" y="32793"/>
                </a:cubicBezTo>
                <a:cubicBezTo>
                  <a:pt x="77797" y="32793"/>
                  <a:pt x="78984" y="31608"/>
                  <a:pt x="78984" y="3014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0DF7D48E-EC12-4025-A96E-9D27CF192F8A}"/>
              </a:ext>
            </a:extLst>
          </p:cNvPr>
          <p:cNvSpPr/>
          <p:nvPr/>
        </p:nvSpPr>
        <p:spPr>
          <a:xfrm>
            <a:off x="919872" y="1486070"/>
            <a:ext cx="7177" cy="7177"/>
          </a:xfrm>
          <a:custGeom>
            <a:avLst/>
            <a:gdLst>
              <a:gd name="connsiteX0" fmla="*/ 7598 w 4998"/>
              <a:gd name="connsiteY0" fmla="*/ 3799 h 4998"/>
              <a:gd name="connsiteX1" fmla="*/ 3799 w 4998"/>
              <a:gd name="connsiteY1" fmla="*/ 7598 h 4998"/>
              <a:gd name="connsiteX2" fmla="*/ 0 w 4998"/>
              <a:gd name="connsiteY2" fmla="*/ 3799 h 4998"/>
              <a:gd name="connsiteX3" fmla="*/ 3799 w 4998"/>
              <a:gd name="connsiteY3" fmla="*/ 0 h 4998"/>
              <a:gd name="connsiteX4" fmla="*/ 7598 w 4998"/>
              <a:gd name="connsiteY4" fmla="*/ 37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7598" y="3799"/>
                </a:moveTo>
                <a:cubicBezTo>
                  <a:pt x="7598" y="5897"/>
                  <a:pt x="5897" y="7598"/>
                  <a:pt x="3799" y="7598"/>
                </a:cubicBezTo>
                <a:cubicBezTo>
                  <a:pt x="1701" y="7598"/>
                  <a:pt x="0" y="5897"/>
                  <a:pt x="0" y="3799"/>
                </a:cubicBezTo>
                <a:cubicBezTo>
                  <a:pt x="0" y="1701"/>
                  <a:pt x="1701" y="0"/>
                  <a:pt x="3799" y="0"/>
                </a:cubicBezTo>
                <a:cubicBezTo>
                  <a:pt x="5897" y="0"/>
                  <a:pt x="7598" y="1701"/>
                  <a:pt x="7598" y="37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97A20C10-42C3-4937-8ECA-A2B7A2C5261A}"/>
              </a:ext>
            </a:extLst>
          </p:cNvPr>
          <p:cNvSpPr/>
          <p:nvPr/>
        </p:nvSpPr>
        <p:spPr>
          <a:xfrm>
            <a:off x="889797" y="1262374"/>
            <a:ext cx="172239" cy="208123"/>
          </a:xfrm>
          <a:custGeom>
            <a:avLst/>
            <a:gdLst>
              <a:gd name="connsiteX0" fmla="*/ 105531 w 119975"/>
              <a:gd name="connsiteY0" fmla="*/ 67486 h 144970"/>
              <a:gd name="connsiteX1" fmla="*/ 86885 w 119975"/>
              <a:gd name="connsiteY1" fmla="*/ 74585 h 144970"/>
              <a:gd name="connsiteX2" fmla="*/ 86885 w 119975"/>
              <a:gd name="connsiteY2" fmla="*/ 12847 h 144970"/>
              <a:gd name="connsiteX3" fmla="*/ 74038 w 119975"/>
              <a:gd name="connsiteY3" fmla="*/ 0 h 144970"/>
              <a:gd name="connsiteX4" fmla="*/ 61190 w 119975"/>
              <a:gd name="connsiteY4" fmla="*/ 12847 h 144970"/>
              <a:gd name="connsiteX5" fmla="*/ 61190 w 119975"/>
              <a:gd name="connsiteY5" fmla="*/ 42591 h 144970"/>
              <a:gd name="connsiteX6" fmla="*/ 44544 w 119975"/>
              <a:gd name="connsiteY6" fmla="*/ 43841 h 144970"/>
              <a:gd name="connsiteX7" fmla="*/ 43444 w 119975"/>
              <a:gd name="connsiteY7" fmla="*/ 45191 h 144970"/>
              <a:gd name="connsiteX8" fmla="*/ 26022 w 119975"/>
              <a:gd name="connsiteY8" fmla="*/ 42216 h 144970"/>
              <a:gd name="connsiteX9" fmla="*/ 23048 w 119975"/>
              <a:gd name="connsiteY9" fmla="*/ 45191 h 144970"/>
              <a:gd name="connsiteX10" fmla="*/ 5135 w 119975"/>
              <a:gd name="connsiteY10" fmla="*/ 42606 h 144970"/>
              <a:gd name="connsiteX11" fmla="*/ 3 w 119975"/>
              <a:gd name="connsiteY11" fmla="*/ 52939 h 144970"/>
              <a:gd name="connsiteX12" fmla="*/ 3 w 119975"/>
              <a:gd name="connsiteY12" fmla="*/ 121475 h 144970"/>
              <a:gd name="connsiteX13" fmla="*/ 7801 w 119975"/>
              <a:gd name="connsiteY13" fmla="*/ 131473 h 144970"/>
              <a:gd name="connsiteX14" fmla="*/ 7801 w 119975"/>
              <a:gd name="connsiteY14" fmla="*/ 145470 h 144970"/>
              <a:gd name="connsiteX15" fmla="*/ 10451 w 119975"/>
              <a:gd name="connsiteY15" fmla="*/ 148120 h 144970"/>
              <a:gd name="connsiteX16" fmla="*/ 13100 w 119975"/>
              <a:gd name="connsiteY16" fmla="*/ 145470 h 144970"/>
              <a:gd name="connsiteX17" fmla="*/ 13100 w 119975"/>
              <a:gd name="connsiteY17" fmla="*/ 129523 h 144970"/>
              <a:gd name="connsiteX18" fmla="*/ 10451 w 119975"/>
              <a:gd name="connsiteY18" fmla="*/ 126874 h 144970"/>
              <a:gd name="connsiteX19" fmla="*/ 6452 w 119975"/>
              <a:gd name="connsiteY19" fmla="*/ 125474 h 144970"/>
              <a:gd name="connsiteX20" fmla="*/ 5052 w 119975"/>
              <a:gd name="connsiteY20" fmla="*/ 121725 h 144970"/>
              <a:gd name="connsiteX21" fmla="*/ 5052 w 119975"/>
              <a:gd name="connsiteY21" fmla="*/ 52939 h 144970"/>
              <a:gd name="connsiteX22" fmla="*/ 11683 w 119975"/>
              <a:gd name="connsiteY22" fmla="*/ 44576 h 144970"/>
              <a:gd name="connsiteX23" fmla="*/ 20049 w 119975"/>
              <a:gd name="connsiteY23" fmla="*/ 51205 h 144970"/>
              <a:gd name="connsiteX24" fmla="*/ 20049 w 119975"/>
              <a:gd name="connsiteY24" fmla="*/ 52939 h 144970"/>
              <a:gd name="connsiteX25" fmla="*/ 20049 w 119975"/>
              <a:gd name="connsiteY25" fmla="*/ 61087 h 144970"/>
              <a:gd name="connsiteX26" fmla="*/ 22698 w 119975"/>
              <a:gd name="connsiteY26" fmla="*/ 63737 h 144970"/>
              <a:gd name="connsiteX27" fmla="*/ 25348 w 119975"/>
              <a:gd name="connsiteY27" fmla="*/ 61087 h 144970"/>
              <a:gd name="connsiteX28" fmla="*/ 25348 w 119975"/>
              <a:gd name="connsiteY28" fmla="*/ 52939 h 144970"/>
              <a:gd name="connsiteX29" fmla="*/ 33714 w 119975"/>
              <a:gd name="connsiteY29" fmla="*/ 46305 h 144970"/>
              <a:gd name="connsiteX30" fmla="*/ 40345 w 119975"/>
              <a:gd name="connsiteY30" fmla="*/ 52939 h 144970"/>
              <a:gd name="connsiteX31" fmla="*/ 40345 w 119975"/>
              <a:gd name="connsiteY31" fmla="*/ 61087 h 144970"/>
              <a:gd name="connsiteX32" fmla="*/ 42994 w 119975"/>
              <a:gd name="connsiteY32" fmla="*/ 63737 h 144970"/>
              <a:gd name="connsiteX33" fmla="*/ 45644 w 119975"/>
              <a:gd name="connsiteY33" fmla="*/ 61087 h 144970"/>
              <a:gd name="connsiteX34" fmla="*/ 45644 w 119975"/>
              <a:gd name="connsiteY34" fmla="*/ 52939 h 144970"/>
              <a:gd name="connsiteX35" fmla="*/ 54009 w 119975"/>
              <a:gd name="connsiteY35" fmla="*/ 46305 h 144970"/>
              <a:gd name="connsiteX36" fmla="*/ 60641 w 119975"/>
              <a:gd name="connsiteY36" fmla="*/ 52939 h 144970"/>
              <a:gd name="connsiteX37" fmla="*/ 60641 w 119975"/>
              <a:gd name="connsiteY37" fmla="*/ 61087 h 144970"/>
              <a:gd name="connsiteX38" fmla="*/ 63290 w 119975"/>
              <a:gd name="connsiteY38" fmla="*/ 63737 h 144970"/>
              <a:gd name="connsiteX39" fmla="*/ 65939 w 119975"/>
              <a:gd name="connsiteY39" fmla="*/ 61087 h 144970"/>
              <a:gd name="connsiteX40" fmla="*/ 65939 w 119975"/>
              <a:gd name="connsiteY40" fmla="*/ 12847 h 144970"/>
              <a:gd name="connsiteX41" fmla="*/ 74305 w 119975"/>
              <a:gd name="connsiteY41" fmla="*/ 6214 h 144970"/>
              <a:gd name="connsiteX42" fmla="*/ 80936 w 119975"/>
              <a:gd name="connsiteY42" fmla="*/ 12847 h 144970"/>
              <a:gd name="connsiteX43" fmla="*/ 80936 w 119975"/>
              <a:gd name="connsiteY43" fmla="*/ 80783 h 144970"/>
              <a:gd name="connsiteX44" fmla="*/ 80936 w 119975"/>
              <a:gd name="connsiteY44" fmla="*/ 80783 h 144970"/>
              <a:gd name="connsiteX45" fmla="*/ 82586 w 119975"/>
              <a:gd name="connsiteY45" fmla="*/ 83233 h 144970"/>
              <a:gd name="connsiteX46" fmla="*/ 83536 w 119975"/>
              <a:gd name="connsiteY46" fmla="*/ 83233 h 144970"/>
              <a:gd name="connsiteX47" fmla="*/ 83536 w 119975"/>
              <a:gd name="connsiteY47" fmla="*/ 83233 h 144970"/>
              <a:gd name="connsiteX48" fmla="*/ 85435 w 119975"/>
              <a:gd name="connsiteY48" fmla="*/ 82433 h 144970"/>
              <a:gd name="connsiteX49" fmla="*/ 104881 w 119975"/>
              <a:gd name="connsiteY49" fmla="*/ 72435 h 144970"/>
              <a:gd name="connsiteX50" fmla="*/ 118679 w 119975"/>
              <a:gd name="connsiteY50" fmla="*/ 77984 h 144970"/>
              <a:gd name="connsiteX51" fmla="*/ 93684 w 119975"/>
              <a:gd name="connsiteY51" fmla="*/ 104579 h 144970"/>
              <a:gd name="connsiteX52" fmla="*/ 93684 w 119975"/>
              <a:gd name="connsiteY52" fmla="*/ 107778 h 144970"/>
              <a:gd name="connsiteX53" fmla="*/ 83686 w 119975"/>
              <a:gd name="connsiteY53" fmla="*/ 125974 h 144970"/>
              <a:gd name="connsiteX54" fmla="*/ 81036 w 119975"/>
              <a:gd name="connsiteY54" fmla="*/ 128624 h 144970"/>
              <a:gd name="connsiteX55" fmla="*/ 81036 w 119975"/>
              <a:gd name="connsiteY55" fmla="*/ 145470 h 144970"/>
              <a:gd name="connsiteX56" fmla="*/ 83686 w 119975"/>
              <a:gd name="connsiteY56" fmla="*/ 148120 h 144970"/>
              <a:gd name="connsiteX57" fmla="*/ 86335 w 119975"/>
              <a:gd name="connsiteY57" fmla="*/ 145470 h 144970"/>
              <a:gd name="connsiteX58" fmla="*/ 86335 w 119975"/>
              <a:gd name="connsiteY58" fmla="*/ 131423 h 144970"/>
              <a:gd name="connsiteX59" fmla="*/ 98933 w 119975"/>
              <a:gd name="connsiteY59" fmla="*/ 108278 h 144970"/>
              <a:gd name="connsiteX60" fmla="*/ 98933 w 119975"/>
              <a:gd name="connsiteY60" fmla="*/ 105078 h 144970"/>
              <a:gd name="connsiteX61" fmla="*/ 104881 w 119975"/>
              <a:gd name="connsiteY61" fmla="*/ 91381 h 144970"/>
              <a:gd name="connsiteX62" fmla="*/ 121778 w 119975"/>
              <a:gd name="connsiteY62" fmla="*/ 83683 h 144970"/>
              <a:gd name="connsiteX63" fmla="*/ 124427 w 119975"/>
              <a:gd name="connsiteY63" fmla="*/ 81033 h 144970"/>
              <a:gd name="connsiteX64" fmla="*/ 105531 w 119975"/>
              <a:gd name="connsiteY64" fmla="*/ 67486 h 1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9975" h="144970">
                <a:moveTo>
                  <a:pt x="105531" y="67486"/>
                </a:moveTo>
                <a:cubicBezTo>
                  <a:pt x="98635" y="67371"/>
                  <a:pt x="91958" y="69911"/>
                  <a:pt x="86885" y="74585"/>
                </a:cubicBezTo>
                <a:lnTo>
                  <a:pt x="86885" y="12847"/>
                </a:lnTo>
                <a:cubicBezTo>
                  <a:pt x="86885" y="5754"/>
                  <a:pt x="81133" y="0"/>
                  <a:pt x="74038" y="0"/>
                </a:cubicBezTo>
                <a:cubicBezTo>
                  <a:pt x="66942" y="0"/>
                  <a:pt x="61190" y="5754"/>
                  <a:pt x="61190" y="12847"/>
                </a:cubicBezTo>
                <a:lnTo>
                  <a:pt x="61190" y="42591"/>
                </a:lnTo>
                <a:cubicBezTo>
                  <a:pt x="56096" y="38832"/>
                  <a:pt x="49020" y="39367"/>
                  <a:pt x="44544" y="43841"/>
                </a:cubicBezTo>
                <a:cubicBezTo>
                  <a:pt x="44148" y="44266"/>
                  <a:pt x="43781" y="44716"/>
                  <a:pt x="43444" y="45191"/>
                </a:cubicBezTo>
                <a:cubicBezTo>
                  <a:pt x="39454" y="39557"/>
                  <a:pt x="31654" y="38227"/>
                  <a:pt x="26022" y="42216"/>
                </a:cubicBezTo>
                <a:cubicBezTo>
                  <a:pt x="24870" y="43031"/>
                  <a:pt x="23865" y="44041"/>
                  <a:pt x="23048" y="45191"/>
                </a:cubicBezTo>
                <a:cubicBezTo>
                  <a:pt x="18815" y="39532"/>
                  <a:pt x="10795" y="38372"/>
                  <a:pt x="5135" y="42606"/>
                </a:cubicBezTo>
                <a:cubicBezTo>
                  <a:pt x="1881" y="45041"/>
                  <a:pt x="-23" y="48875"/>
                  <a:pt x="3" y="52939"/>
                </a:cubicBezTo>
                <a:lnTo>
                  <a:pt x="3" y="121475"/>
                </a:lnTo>
                <a:cubicBezTo>
                  <a:pt x="-113" y="126239"/>
                  <a:pt x="3151" y="130423"/>
                  <a:pt x="7801" y="131473"/>
                </a:cubicBezTo>
                <a:lnTo>
                  <a:pt x="7801" y="145470"/>
                </a:lnTo>
                <a:cubicBezTo>
                  <a:pt x="7801" y="146935"/>
                  <a:pt x="8988" y="148120"/>
                  <a:pt x="10451" y="148120"/>
                </a:cubicBezTo>
                <a:cubicBezTo>
                  <a:pt x="11914" y="148120"/>
                  <a:pt x="13100" y="146935"/>
                  <a:pt x="13100" y="145470"/>
                </a:cubicBezTo>
                <a:lnTo>
                  <a:pt x="13100" y="129523"/>
                </a:lnTo>
                <a:cubicBezTo>
                  <a:pt x="13100" y="128059"/>
                  <a:pt x="11914" y="126874"/>
                  <a:pt x="10451" y="126874"/>
                </a:cubicBezTo>
                <a:cubicBezTo>
                  <a:pt x="8982" y="126979"/>
                  <a:pt x="7535" y="126469"/>
                  <a:pt x="6452" y="125474"/>
                </a:cubicBezTo>
                <a:cubicBezTo>
                  <a:pt x="5483" y="124474"/>
                  <a:pt x="4976" y="123115"/>
                  <a:pt x="5052" y="121725"/>
                </a:cubicBezTo>
                <a:lnTo>
                  <a:pt x="5052" y="52939"/>
                </a:lnTo>
                <a:cubicBezTo>
                  <a:pt x="4573" y="48800"/>
                  <a:pt x="7542" y="45051"/>
                  <a:pt x="11683" y="44576"/>
                </a:cubicBezTo>
                <a:cubicBezTo>
                  <a:pt x="15824" y="44096"/>
                  <a:pt x="19570" y="47065"/>
                  <a:pt x="20049" y="51205"/>
                </a:cubicBezTo>
                <a:cubicBezTo>
                  <a:pt x="20115" y="51779"/>
                  <a:pt x="20115" y="52364"/>
                  <a:pt x="20049" y="52939"/>
                </a:cubicBezTo>
                <a:lnTo>
                  <a:pt x="20049" y="61087"/>
                </a:lnTo>
                <a:cubicBezTo>
                  <a:pt x="20049" y="62552"/>
                  <a:pt x="21235" y="63737"/>
                  <a:pt x="22698" y="63737"/>
                </a:cubicBezTo>
                <a:cubicBezTo>
                  <a:pt x="24162" y="63737"/>
                  <a:pt x="25348" y="62552"/>
                  <a:pt x="25348" y="61087"/>
                </a:cubicBezTo>
                <a:lnTo>
                  <a:pt x="25348" y="52939"/>
                </a:lnTo>
                <a:cubicBezTo>
                  <a:pt x="25827" y="48800"/>
                  <a:pt x="29572" y="45831"/>
                  <a:pt x="33714" y="46305"/>
                </a:cubicBezTo>
                <a:cubicBezTo>
                  <a:pt x="37195" y="46710"/>
                  <a:pt x="39942" y="49455"/>
                  <a:pt x="40345" y="52939"/>
                </a:cubicBezTo>
                <a:lnTo>
                  <a:pt x="40345" y="61087"/>
                </a:lnTo>
                <a:cubicBezTo>
                  <a:pt x="40345" y="62552"/>
                  <a:pt x="41531" y="63737"/>
                  <a:pt x="42994" y="63737"/>
                </a:cubicBezTo>
                <a:cubicBezTo>
                  <a:pt x="44457" y="63737"/>
                  <a:pt x="45644" y="62552"/>
                  <a:pt x="45644" y="61087"/>
                </a:cubicBezTo>
                <a:lnTo>
                  <a:pt x="45644" y="52939"/>
                </a:lnTo>
                <a:cubicBezTo>
                  <a:pt x="46123" y="48800"/>
                  <a:pt x="49868" y="45831"/>
                  <a:pt x="54009" y="46305"/>
                </a:cubicBezTo>
                <a:cubicBezTo>
                  <a:pt x="57491" y="46710"/>
                  <a:pt x="60238" y="49455"/>
                  <a:pt x="60641" y="52939"/>
                </a:cubicBezTo>
                <a:lnTo>
                  <a:pt x="60641" y="61087"/>
                </a:lnTo>
                <a:cubicBezTo>
                  <a:pt x="60641" y="62552"/>
                  <a:pt x="61827" y="63737"/>
                  <a:pt x="63290" y="63737"/>
                </a:cubicBezTo>
                <a:cubicBezTo>
                  <a:pt x="64753" y="63737"/>
                  <a:pt x="65939" y="62552"/>
                  <a:pt x="65939" y="61087"/>
                </a:cubicBezTo>
                <a:lnTo>
                  <a:pt x="65939" y="12847"/>
                </a:lnTo>
                <a:cubicBezTo>
                  <a:pt x="66418" y="8708"/>
                  <a:pt x="70164" y="5739"/>
                  <a:pt x="74305" y="6214"/>
                </a:cubicBezTo>
                <a:cubicBezTo>
                  <a:pt x="77787" y="6619"/>
                  <a:pt x="80533" y="9363"/>
                  <a:pt x="80936" y="12847"/>
                </a:cubicBezTo>
                <a:lnTo>
                  <a:pt x="80936" y="80783"/>
                </a:lnTo>
                <a:lnTo>
                  <a:pt x="80936" y="80783"/>
                </a:lnTo>
                <a:cubicBezTo>
                  <a:pt x="80938" y="81858"/>
                  <a:pt x="81590" y="82828"/>
                  <a:pt x="82586" y="83233"/>
                </a:cubicBezTo>
                <a:cubicBezTo>
                  <a:pt x="82900" y="83293"/>
                  <a:pt x="83222" y="83293"/>
                  <a:pt x="83536" y="83233"/>
                </a:cubicBezTo>
                <a:lnTo>
                  <a:pt x="83536" y="83233"/>
                </a:lnTo>
                <a:cubicBezTo>
                  <a:pt x="84250" y="83228"/>
                  <a:pt x="84933" y="82943"/>
                  <a:pt x="85435" y="82433"/>
                </a:cubicBezTo>
                <a:cubicBezTo>
                  <a:pt x="90063" y="76319"/>
                  <a:pt x="97218" y="72640"/>
                  <a:pt x="104881" y="72435"/>
                </a:cubicBezTo>
                <a:cubicBezTo>
                  <a:pt x="114479" y="72435"/>
                  <a:pt x="117779" y="74485"/>
                  <a:pt x="118679" y="77984"/>
                </a:cubicBezTo>
                <a:cubicBezTo>
                  <a:pt x="105066" y="79744"/>
                  <a:pt x="94597" y="90881"/>
                  <a:pt x="93684" y="104579"/>
                </a:cubicBezTo>
                <a:lnTo>
                  <a:pt x="93684" y="107778"/>
                </a:lnTo>
                <a:cubicBezTo>
                  <a:pt x="93684" y="120175"/>
                  <a:pt x="87785" y="125974"/>
                  <a:pt x="83686" y="125974"/>
                </a:cubicBezTo>
                <a:cubicBezTo>
                  <a:pt x="82223" y="125974"/>
                  <a:pt x="81036" y="127159"/>
                  <a:pt x="81036" y="128624"/>
                </a:cubicBezTo>
                <a:lnTo>
                  <a:pt x="81036" y="145470"/>
                </a:lnTo>
                <a:cubicBezTo>
                  <a:pt x="81036" y="146935"/>
                  <a:pt x="82223" y="148120"/>
                  <a:pt x="83686" y="148120"/>
                </a:cubicBezTo>
                <a:cubicBezTo>
                  <a:pt x="85149" y="148120"/>
                  <a:pt x="86335" y="146935"/>
                  <a:pt x="86335" y="145470"/>
                </a:cubicBezTo>
                <a:lnTo>
                  <a:pt x="86335" y="131423"/>
                </a:lnTo>
                <a:cubicBezTo>
                  <a:pt x="92834" y="129723"/>
                  <a:pt x="98933" y="121725"/>
                  <a:pt x="98933" y="108278"/>
                </a:cubicBezTo>
                <a:lnTo>
                  <a:pt x="98933" y="105078"/>
                </a:lnTo>
                <a:cubicBezTo>
                  <a:pt x="99302" y="99969"/>
                  <a:pt x="101400" y="95141"/>
                  <a:pt x="104881" y="91381"/>
                </a:cubicBezTo>
                <a:cubicBezTo>
                  <a:pt x="109110" y="86457"/>
                  <a:pt x="115289" y="83643"/>
                  <a:pt x="121778" y="83683"/>
                </a:cubicBezTo>
                <a:cubicBezTo>
                  <a:pt x="123241" y="83683"/>
                  <a:pt x="124427" y="82498"/>
                  <a:pt x="124427" y="81033"/>
                </a:cubicBezTo>
                <a:cubicBezTo>
                  <a:pt x="124877" y="67486"/>
                  <a:pt x="110830" y="67486"/>
                  <a:pt x="105531" y="6748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04122759-A7A6-4C53-84DA-66EB16F31274}"/>
              </a:ext>
            </a:extLst>
          </p:cNvPr>
          <p:cNvSpPr/>
          <p:nvPr/>
        </p:nvSpPr>
        <p:spPr>
          <a:xfrm>
            <a:off x="943914" y="1228644"/>
            <a:ext cx="100474" cy="50237"/>
          </a:xfrm>
          <a:custGeom>
            <a:avLst/>
            <a:gdLst>
              <a:gd name="connsiteX0" fmla="*/ 12947 w 69985"/>
              <a:gd name="connsiteY0" fmla="*/ 33693 h 34992"/>
              <a:gd name="connsiteX1" fmla="*/ 2649 w 69985"/>
              <a:gd name="connsiteY1" fmla="*/ 33693 h 34992"/>
              <a:gd name="connsiteX2" fmla="*/ 0 w 69985"/>
              <a:gd name="connsiteY2" fmla="*/ 36343 h 34992"/>
              <a:gd name="connsiteX3" fmla="*/ 2649 w 69985"/>
              <a:gd name="connsiteY3" fmla="*/ 38992 h 34992"/>
              <a:gd name="connsiteX4" fmla="*/ 12947 w 69985"/>
              <a:gd name="connsiteY4" fmla="*/ 38992 h 34992"/>
              <a:gd name="connsiteX5" fmla="*/ 15597 w 69985"/>
              <a:gd name="connsiteY5" fmla="*/ 36343 h 34992"/>
              <a:gd name="connsiteX6" fmla="*/ 12947 w 69985"/>
              <a:gd name="connsiteY6" fmla="*/ 33693 h 34992"/>
              <a:gd name="connsiteX7" fmla="*/ 14397 w 69985"/>
              <a:gd name="connsiteY7" fmla="*/ 10698 h 34992"/>
              <a:gd name="connsiteX8" fmla="*/ 10648 w 69985"/>
              <a:gd name="connsiteY8" fmla="*/ 10698 h 34992"/>
              <a:gd name="connsiteX9" fmla="*/ 10648 w 69985"/>
              <a:gd name="connsiteY9" fmla="*/ 14447 h 34992"/>
              <a:gd name="connsiteX10" fmla="*/ 17946 w 69985"/>
              <a:gd name="connsiteY10" fmla="*/ 21746 h 34992"/>
              <a:gd name="connsiteX11" fmla="*/ 21696 w 69985"/>
              <a:gd name="connsiteY11" fmla="*/ 21746 h 34992"/>
              <a:gd name="connsiteX12" fmla="*/ 21696 w 69985"/>
              <a:gd name="connsiteY12" fmla="*/ 17996 h 34992"/>
              <a:gd name="connsiteX13" fmla="*/ 36343 w 69985"/>
              <a:gd name="connsiteY13" fmla="*/ 50 h 34992"/>
              <a:gd name="connsiteX14" fmla="*/ 33693 w 69985"/>
              <a:gd name="connsiteY14" fmla="*/ 2699 h 34992"/>
              <a:gd name="connsiteX15" fmla="*/ 33693 w 69985"/>
              <a:gd name="connsiteY15" fmla="*/ 12997 h 34992"/>
              <a:gd name="connsiteX16" fmla="*/ 36343 w 69985"/>
              <a:gd name="connsiteY16" fmla="*/ 15647 h 34992"/>
              <a:gd name="connsiteX17" fmla="*/ 38992 w 69985"/>
              <a:gd name="connsiteY17" fmla="*/ 12997 h 34992"/>
              <a:gd name="connsiteX18" fmla="*/ 38992 w 69985"/>
              <a:gd name="connsiteY18" fmla="*/ 2699 h 34992"/>
              <a:gd name="connsiteX19" fmla="*/ 36394 w 69985"/>
              <a:gd name="connsiteY19" fmla="*/ 0 h 34992"/>
              <a:gd name="connsiteX20" fmla="*/ 36293 w 69985"/>
              <a:gd name="connsiteY20" fmla="*/ 0 h 34992"/>
              <a:gd name="connsiteX21" fmla="*/ 62037 w 69985"/>
              <a:gd name="connsiteY21" fmla="*/ 10698 h 34992"/>
              <a:gd name="connsiteX22" fmla="*/ 58291 w 69985"/>
              <a:gd name="connsiteY22" fmla="*/ 10698 h 34992"/>
              <a:gd name="connsiteX23" fmla="*/ 58288 w 69985"/>
              <a:gd name="connsiteY23" fmla="*/ 10698 h 34992"/>
              <a:gd name="connsiteX24" fmla="*/ 50989 w 69985"/>
              <a:gd name="connsiteY24" fmla="*/ 17996 h 34992"/>
              <a:gd name="connsiteX25" fmla="*/ 50989 w 69985"/>
              <a:gd name="connsiteY25" fmla="*/ 21746 h 34992"/>
              <a:gd name="connsiteX26" fmla="*/ 54739 w 69985"/>
              <a:gd name="connsiteY26" fmla="*/ 21746 h 34992"/>
              <a:gd name="connsiteX27" fmla="*/ 62037 w 69985"/>
              <a:gd name="connsiteY27" fmla="*/ 14447 h 34992"/>
              <a:gd name="connsiteX28" fmla="*/ 62041 w 69985"/>
              <a:gd name="connsiteY28" fmla="*/ 10698 h 34992"/>
              <a:gd name="connsiteX29" fmla="*/ 61987 w 69985"/>
              <a:gd name="connsiteY29" fmla="*/ 10648 h 34992"/>
              <a:gd name="connsiteX30" fmla="*/ 70036 w 69985"/>
              <a:gd name="connsiteY30" fmla="*/ 33693 h 34992"/>
              <a:gd name="connsiteX31" fmla="*/ 59638 w 69985"/>
              <a:gd name="connsiteY31" fmla="*/ 33693 h 34992"/>
              <a:gd name="connsiteX32" fmla="*/ 56988 w 69985"/>
              <a:gd name="connsiteY32" fmla="*/ 36343 h 34992"/>
              <a:gd name="connsiteX33" fmla="*/ 59638 w 69985"/>
              <a:gd name="connsiteY33" fmla="*/ 38992 h 34992"/>
              <a:gd name="connsiteX34" fmla="*/ 69936 w 69985"/>
              <a:gd name="connsiteY34" fmla="*/ 38992 h 34992"/>
              <a:gd name="connsiteX35" fmla="*/ 72585 w 69985"/>
              <a:gd name="connsiteY35" fmla="*/ 36343 h 34992"/>
              <a:gd name="connsiteX36" fmla="*/ 69936 w 69985"/>
              <a:gd name="connsiteY36" fmla="*/ 3369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9985" h="34992">
                <a:moveTo>
                  <a:pt x="12947" y="33693"/>
                </a:moveTo>
                <a:lnTo>
                  <a:pt x="2649" y="33693"/>
                </a:lnTo>
                <a:cubicBezTo>
                  <a:pt x="1186" y="33693"/>
                  <a:pt x="0" y="34878"/>
                  <a:pt x="0" y="36343"/>
                </a:cubicBezTo>
                <a:cubicBezTo>
                  <a:pt x="0" y="37807"/>
                  <a:pt x="1186" y="38992"/>
                  <a:pt x="2649" y="38992"/>
                </a:cubicBezTo>
                <a:lnTo>
                  <a:pt x="12947" y="38992"/>
                </a:lnTo>
                <a:cubicBezTo>
                  <a:pt x="14411" y="38992"/>
                  <a:pt x="15597" y="37807"/>
                  <a:pt x="15597" y="36343"/>
                </a:cubicBezTo>
                <a:cubicBezTo>
                  <a:pt x="15597" y="34878"/>
                  <a:pt x="14411" y="33693"/>
                  <a:pt x="12947" y="33693"/>
                </a:cubicBezTo>
                <a:close/>
                <a:moveTo>
                  <a:pt x="14397" y="10698"/>
                </a:moveTo>
                <a:cubicBezTo>
                  <a:pt x="13362" y="9663"/>
                  <a:pt x="11683" y="9663"/>
                  <a:pt x="10648" y="10698"/>
                </a:cubicBezTo>
                <a:cubicBezTo>
                  <a:pt x="9613" y="11733"/>
                  <a:pt x="9613" y="13412"/>
                  <a:pt x="10648" y="14447"/>
                </a:cubicBezTo>
                <a:lnTo>
                  <a:pt x="17946" y="21746"/>
                </a:lnTo>
                <a:cubicBezTo>
                  <a:pt x="18982" y="22780"/>
                  <a:pt x="20660" y="22780"/>
                  <a:pt x="21696" y="21746"/>
                </a:cubicBezTo>
                <a:cubicBezTo>
                  <a:pt x="22731" y="20711"/>
                  <a:pt x="22731" y="19031"/>
                  <a:pt x="21696" y="17996"/>
                </a:cubicBezTo>
                <a:close/>
                <a:moveTo>
                  <a:pt x="36343" y="50"/>
                </a:moveTo>
                <a:cubicBezTo>
                  <a:pt x="34879" y="50"/>
                  <a:pt x="33693" y="1235"/>
                  <a:pt x="33693" y="2699"/>
                </a:cubicBezTo>
                <a:lnTo>
                  <a:pt x="33693" y="12997"/>
                </a:lnTo>
                <a:cubicBezTo>
                  <a:pt x="33693" y="14462"/>
                  <a:pt x="34879" y="15647"/>
                  <a:pt x="36343" y="15647"/>
                </a:cubicBezTo>
                <a:cubicBezTo>
                  <a:pt x="37806" y="15647"/>
                  <a:pt x="38992" y="14462"/>
                  <a:pt x="38992" y="12997"/>
                </a:cubicBezTo>
                <a:lnTo>
                  <a:pt x="38992" y="2699"/>
                </a:lnTo>
                <a:cubicBezTo>
                  <a:pt x="39020" y="1235"/>
                  <a:pt x="37857" y="30"/>
                  <a:pt x="36394" y="0"/>
                </a:cubicBezTo>
                <a:cubicBezTo>
                  <a:pt x="36360" y="0"/>
                  <a:pt x="36326" y="0"/>
                  <a:pt x="36293" y="0"/>
                </a:cubicBezTo>
                <a:close/>
                <a:moveTo>
                  <a:pt x="62037" y="10698"/>
                </a:moveTo>
                <a:cubicBezTo>
                  <a:pt x="61003" y="9663"/>
                  <a:pt x="59326" y="9663"/>
                  <a:pt x="58291" y="10698"/>
                </a:cubicBezTo>
                <a:cubicBezTo>
                  <a:pt x="58290" y="10698"/>
                  <a:pt x="58289" y="10698"/>
                  <a:pt x="58288" y="10698"/>
                </a:cubicBezTo>
                <a:lnTo>
                  <a:pt x="50989" y="17996"/>
                </a:lnTo>
                <a:cubicBezTo>
                  <a:pt x="49954" y="19031"/>
                  <a:pt x="49954" y="20711"/>
                  <a:pt x="50989" y="21746"/>
                </a:cubicBezTo>
                <a:cubicBezTo>
                  <a:pt x="52025" y="22780"/>
                  <a:pt x="53703" y="22780"/>
                  <a:pt x="54739" y="21746"/>
                </a:cubicBezTo>
                <a:lnTo>
                  <a:pt x="62037" y="14447"/>
                </a:lnTo>
                <a:cubicBezTo>
                  <a:pt x="63073" y="13412"/>
                  <a:pt x="63075" y="11738"/>
                  <a:pt x="62041" y="10698"/>
                </a:cubicBezTo>
                <a:cubicBezTo>
                  <a:pt x="62023" y="10683"/>
                  <a:pt x="62005" y="10663"/>
                  <a:pt x="61987" y="10648"/>
                </a:cubicBezTo>
                <a:close/>
                <a:moveTo>
                  <a:pt x="70036" y="33693"/>
                </a:moveTo>
                <a:lnTo>
                  <a:pt x="59638" y="33693"/>
                </a:lnTo>
                <a:cubicBezTo>
                  <a:pt x="58175" y="33693"/>
                  <a:pt x="56988" y="34878"/>
                  <a:pt x="56988" y="36343"/>
                </a:cubicBezTo>
                <a:cubicBezTo>
                  <a:pt x="56988" y="37807"/>
                  <a:pt x="58175" y="38992"/>
                  <a:pt x="59638" y="38992"/>
                </a:cubicBezTo>
                <a:lnTo>
                  <a:pt x="69936" y="38992"/>
                </a:lnTo>
                <a:cubicBezTo>
                  <a:pt x="71399" y="38992"/>
                  <a:pt x="72585" y="37807"/>
                  <a:pt x="72585" y="36343"/>
                </a:cubicBezTo>
                <a:cubicBezTo>
                  <a:pt x="72585" y="34878"/>
                  <a:pt x="71399" y="33693"/>
                  <a:pt x="69936" y="33693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1B7F6D36-BC1E-466E-91FA-6391C8E0A05D}"/>
              </a:ext>
            </a:extLst>
          </p:cNvPr>
          <p:cNvSpPr/>
          <p:nvPr/>
        </p:nvSpPr>
        <p:spPr>
          <a:xfrm>
            <a:off x="1580843" y="1607571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ED4D8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CB7F4D3F-C897-4E91-AFB6-A2F013E6933C}"/>
              </a:ext>
            </a:extLst>
          </p:cNvPr>
          <p:cNvSpPr/>
          <p:nvPr/>
        </p:nvSpPr>
        <p:spPr>
          <a:xfrm>
            <a:off x="1692174" y="1666778"/>
            <a:ext cx="143532" cy="165063"/>
          </a:xfrm>
          <a:custGeom>
            <a:avLst/>
            <a:gdLst>
              <a:gd name="connsiteX0" fmla="*/ 59573 w 99979"/>
              <a:gd name="connsiteY0" fmla="*/ 0 h 114976"/>
              <a:gd name="connsiteX1" fmla="*/ 0 w 99979"/>
              <a:gd name="connsiteY1" fmla="*/ 59603 h 114976"/>
              <a:gd name="connsiteX2" fmla="*/ 59598 w 99979"/>
              <a:gd name="connsiteY2" fmla="*/ 119175 h 114976"/>
              <a:gd name="connsiteX3" fmla="*/ 101714 w 99979"/>
              <a:gd name="connsiteY3" fmla="*/ 101729 h 114976"/>
              <a:gd name="connsiteX4" fmla="*/ 101759 w 99979"/>
              <a:gd name="connsiteY4" fmla="*/ 98125 h 114976"/>
              <a:gd name="connsiteX5" fmla="*/ 101714 w 99979"/>
              <a:gd name="connsiteY5" fmla="*/ 98080 h 114976"/>
              <a:gd name="connsiteX6" fmla="*/ 61422 w 99979"/>
              <a:gd name="connsiteY6" fmla="*/ 57738 h 114976"/>
              <a:gd name="connsiteX7" fmla="*/ 62172 w 99979"/>
              <a:gd name="connsiteY7" fmla="*/ 59538 h 114976"/>
              <a:gd name="connsiteX8" fmla="*/ 62172 w 99979"/>
              <a:gd name="connsiteY8" fmla="*/ 2549 h 114976"/>
              <a:gd name="connsiteX9" fmla="*/ 59573 w 99979"/>
              <a:gd name="connsiteY9" fmla="*/ 0 h 114976"/>
              <a:gd name="connsiteX10" fmla="*/ 57773 w 99979"/>
              <a:gd name="connsiteY10" fmla="*/ 61387 h 114976"/>
              <a:gd name="connsiteX11" fmla="*/ 98065 w 99979"/>
              <a:gd name="connsiteY11" fmla="*/ 101729 h 114976"/>
              <a:gd name="connsiteX12" fmla="*/ 98020 w 99979"/>
              <a:gd name="connsiteY12" fmla="*/ 98125 h 114976"/>
              <a:gd name="connsiteX13" fmla="*/ 98065 w 99979"/>
              <a:gd name="connsiteY13" fmla="*/ 98080 h 114976"/>
              <a:gd name="connsiteX14" fmla="*/ 21076 w 99979"/>
              <a:gd name="connsiteY14" fmla="*/ 98085 h 114976"/>
              <a:gd name="connsiteX15" fmla="*/ 21071 w 99979"/>
              <a:gd name="connsiteY15" fmla="*/ 21096 h 114976"/>
              <a:gd name="connsiteX16" fmla="*/ 59573 w 99979"/>
              <a:gd name="connsiteY16" fmla="*/ 5149 h 114976"/>
              <a:gd name="connsiteX17" fmla="*/ 57023 w 99979"/>
              <a:gd name="connsiteY17" fmla="*/ 2599 h 114976"/>
              <a:gd name="connsiteX18" fmla="*/ 57023 w 99979"/>
              <a:gd name="connsiteY18" fmla="*/ 59588 h 114976"/>
              <a:gd name="connsiteX19" fmla="*/ 57723 w 99979"/>
              <a:gd name="connsiteY19" fmla="*/ 61437 h 114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9979" h="114976">
                <a:moveTo>
                  <a:pt x="59573" y="0"/>
                </a:moveTo>
                <a:cubicBezTo>
                  <a:pt x="26665" y="5"/>
                  <a:pt x="-10" y="26690"/>
                  <a:pt x="0" y="59603"/>
                </a:cubicBezTo>
                <a:cubicBezTo>
                  <a:pt x="5" y="92511"/>
                  <a:pt x="26690" y="119181"/>
                  <a:pt x="59598" y="119175"/>
                </a:cubicBezTo>
                <a:cubicBezTo>
                  <a:pt x="75395" y="119170"/>
                  <a:pt x="90541" y="112897"/>
                  <a:pt x="101714" y="101729"/>
                </a:cubicBezTo>
                <a:cubicBezTo>
                  <a:pt x="102724" y="100744"/>
                  <a:pt x="102744" y="99130"/>
                  <a:pt x="101759" y="98125"/>
                </a:cubicBezTo>
                <a:cubicBezTo>
                  <a:pt x="101744" y="98110"/>
                  <a:pt x="101729" y="98095"/>
                  <a:pt x="101714" y="98080"/>
                </a:cubicBezTo>
                <a:lnTo>
                  <a:pt x="61422" y="57738"/>
                </a:lnTo>
                <a:cubicBezTo>
                  <a:pt x="61902" y="58213"/>
                  <a:pt x="62172" y="58863"/>
                  <a:pt x="62172" y="59538"/>
                </a:cubicBezTo>
                <a:lnTo>
                  <a:pt x="62172" y="2549"/>
                </a:lnTo>
                <a:cubicBezTo>
                  <a:pt x="62147" y="1135"/>
                  <a:pt x="60987" y="0"/>
                  <a:pt x="59573" y="0"/>
                </a:cubicBezTo>
                <a:close/>
                <a:moveTo>
                  <a:pt x="57773" y="61387"/>
                </a:moveTo>
                <a:lnTo>
                  <a:pt x="98065" y="101729"/>
                </a:lnTo>
                <a:cubicBezTo>
                  <a:pt x="97055" y="100744"/>
                  <a:pt x="97035" y="99130"/>
                  <a:pt x="98020" y="98125"/>
                </a:cubicBezTo>
                <a:cubicBezTo>
                  <a:pt x="98035" y="98110"/>
                  <a:pt x="98050" y="98095"/>
                  <a:pt x="98065" y="98080"/>
                </a:cubicBezTo>
                <a:cubicBezTo>
                  <a:pt x="76804" y="119340"/>
                  <a:pt x="42336" y="119340"/>
                  <a:pt x="21076" y="98085"/>
                </a:cubicBezTo>
                <a:cubicBezTo>
                  <a:pt x="-185" y="76824"/>
                  <a:pt x="-185" y="42356"/>
                  <a:pt x="21071" y="21096"/>
                </a:cubicBezTo>
                <a:cubicBezTo>
                  <a:pt x="31284" y="10883"/>
                  <a:pt x="45131" y="5149"/>
                  <a:pt x="59573" y="5149"/>
                </a:cubicBezTo>
                <a:cubicBezTo>
                  <a:pt x="58163" y="5149"/>
                  <a:pt x="57023" y="4009"/>
                  <a:pt x="57023" y="2599"/>
                </a:cubicBezTo>
                <a:lnTo>
                  <a:pt x="57023" y="59588"/>
                </a:lnTo>
                <a:cubicBezTo>
                  <a:pt x="56998" y="60273"/>
                  <a:pt x="57248" y="60942"/>
                  <a:pt x="57723" y="6143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B82F936E-9AF1-42B8-9816-2C04D67FCDA8}"/>
              </a:ext>
            </a:extLst>
          </p:cNvPr>
          <p:cNvSpPr/>
          <p:nvPr/>
        </p:nvSpPr>
        <p:spPr>
          <a:xfrm>
            <a:off x="1794994" y="1662185"/>
            <a:ext cx="71767" cy="71767"/>
          </a:xfrm>
          <a:custGeom>
            <a:avLst/>
            <a:gdLst>
              <a:gd name="connsiteX0" fmla="*/ 0 w 49989"/>
              <a:gd name="connsiteY0" fmla="*/ 0 h 49989"/>
              <a:gd name="connsiteX1" fmla="*/ 0 w 49989"/>
              <a:gd name="connsiteY1" fmla="*/ 53639 h 49989"/>
              <a:gd name="connsiteX2" fmla="*/ 53639 w 49989"/>
              <a:gd name="connsiteY2" fmla="*/ 53639 h 49989"/>
              <a:gd name="connsiteX3" fmla="*/ 0 w 49989"/>
              <a:gd name="connsiteY3" fmla="*/ 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89" h="49989">
                <a:moveTo>
                  <a:pt x="0" y="0"/>
                </a:moveTo>
                <a:lnTo>
                  <a:pt x="0" y="53639"/>
                </a:lnTo>
                <a:lnTo>
                  <a:pt x="53639" y="53639"/>
                </a:lnTo>
                <a:cubicBezTo>
                  <a:pt x="53639" y="24015"/>
                  <a:pt x="29624" y="0"/>
                  <a:pt x="0" y="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6DE7196C-D822-4D3F-99B3-FBD74FFC9451}"/>
              </a:ext>
            </a:extLst>
          </p:cNvPr>
          <p:cNvSpPr/>
          <p:nvPr/>
        </p:nvSpPr>
        <p:spPr>
          <a:xfrm>
            <a:off x="1794994" y="1750386"/>
            <a:ext cx="71767" cy="50237"/>
          </a:xfrm>
          <a:custGeom>
            <a:avLst/>
            <a:gdLst>
              <a:gd name="connsiteX0" fmla="*/ 37942 w 49989"/>
              <a:gd name="connsiteY0" fmla="*/ 37942 h 34992"/>
              <a:gd name="connsiteX1" fmla="*/ 53639 w 49989"/>
              <a:gd name="connsiteY1" fmla="*/ 0 h 34992"/>
              <a:gd name="connsiteX2" fmla="*/ 0 w 49989"/>
              <a:gd name="connsiteY2" fmla="*/ 0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9" h="34992">
                <a:moveTo>
                  <a:pt x="37942" y="37942"/>
                </a:moveTo>
                <a:cubicBezTo>
                  <a:pt x="48015" y="27884"/>
                  <a:pt x="53664" y="14232"/>
                  <a:pt x="53639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315CAC0A-D108-4EE3-A836-BEB2E247FB1A}"/>
              </a:ext>
            </a:extLst>
          </p:cNvPr>
          <p:cNvSpPr/>
          <p:nvPr/>
        </p:nvSpPr>
        <p:spPr>
          <a:xfrm>
            <a:off x="1677153" y="1911789"/>
            <a:ext cx="64590" cy="28707"/>
          </a:xfrm>
          <a:custGeom>
            <a:avLst/>
            <a:gdLst>
              <a:gd name="connsiteX0" fmla="*/ 0 w 44990"/>
              <a:gd name="connsiteY0" fmla="*/ 0 h 19995"/>
              <a:gd name="connsiteX1" fmla="*/ 46890 w 44990"/>
              <a:gd name="connsiteY1" fmla="*/ 0 h 19995"/>
              <a:gd name="connsiteX2" fmla="*/ 46890 w 44990"/>
              <a:gd name="connsiteY2" fmla="*/ 22396 h 19995"/>
              <a:gd name="connsiteX3" fmla="*/ 0 w 44990"/>
              <a:gd name="connsiteY3" fmla="*/ 2239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90" h="19995">
                <a:moveTo>
                  <a:pt x="0" y="0"/>
                </a:moveTo>
                <a:lnTo>
                  <a:pt x="46890" y="0"/>
                </a:lnTo>
                <a:lnTo>
                  <a:pt x="46890" y="22396"/>
                </a:lnTo>
                <a:lnTo>
                  <a:pt x="0" y="2239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4DFC71EA-3984-4A6C-90B6-17C36911F447}"/>
              </a:ext>
            </a:extLst>
          </p:cNvPr>
          <p:cNvSpPr/>
          <p:nvPr/>
        </p:nvSpPr>
        <p:spPr>
          <a:xfrm>
            <a:off x="1673419" y="1816629"/>
            <a:ext cx="208123" cy="129181"/>
          </a:xfrm>
          <a:custGeom>
            <a:avLst/>
            <a:gdLst>
              <a:gd name="connsiteX0" fmla="*/ 145021 w 144970"/>
              <a:gd name="connsiteY0" fmla="*/ 4098 h 89981"/>
              <a:gd name="connsiteX1" fmla="*/ 127525 w 144970"/>
              <a:gd name="connsiteY1" fmla="*/ 1398 h 89981"/>
              <a:gd name="connsiteX2" fmla="*/ 111378 w 144970"/>
              <a:gd name="connsiteY2" fmla="*/ 12196 h 89981"/>
              <a:gd name="connsiteX3" fmla="*/ 108379 w 144970"/>
              <a:gd name="connsiteY3" fmla="*/ 14295 h 89981"/>
              <a:gd name="connsiteX4" fmla="*/ 96631 w 144970"/>
              <a:gd name="connsiteY4" fmla="*/ 14295 h 89981"/>
              <a:gd name="connsiteX5" fmla="*/ 80585 w 144970"/>
              <a:gd name="connsiteY5" fmla="*/ 22844 h 89981"/>
              <a:gd name="connsiteX6" fmla="*/ 55090 w 144970"/>
              <a:gd name="connsiteY6" fmla="*/ 17045 h 89981"/>
              <a:gd name="connsiteX7" fmla="*/ 40943 w 144970"/>
              <a:gd name="connsiteY7" fmla="*/ 17045 h 89981"/>
              <a:gd name="connsiteX8" fmla="*/ 51 w 144970"/>
              <a:gd name="connsiteY8" fmla="*/ 57936 h 89981"/>
              <a:gd name="connsiteX9" fmla="*/ 51 w 144970"/>
              <a:gd name="connsiteY9" fmla="*/ 57936 h 89981"/>
              <a:gd name="connsiteX10" fmla="*/ 51 w 144970"/>
              <a:gd name="connsiteY10" fmla="*/ 88730 h 89981"/>
              <a:gd name="connsiteX11" fmla="*/ 2051 w 144970"/>
              <a:gd name="connsiteY11" fmla="*/ 91730 h 89981"/>
              <a:gd name="connsiteX12" fmla="*/ 5050 w 144970"/>
              <a:gd name="connsiteY12" fmla="*/ 89735 h 89981"/>
              <a:gd name="connsiteX13" fmla="*/ 5050 w 144970"/>
              <a:gd name="connsiteY13" fmla="*/ 88730 h 89981"/>
              <a:gd name="connsiteX14" fmla="*/ 5050 w 144970"/>
              <a:gd name="connsiteY14" fmla="*/ 68734 h 89981"/>
              <a:gd name="connsiteX15" fmla="*/ 46792 w 144970"/>
              <a:gd name="connsiteY15" fmla="*/ 68734 h 89981"/>
              <a:gd name="connsiteX16" fmla="*/ 46792 w 144970"/>
              <a:gd name="connsiteY16" fmla="*/ 88730 h 89981"/>
              <a:gd name="connsiteX17" fmla="*/ 49791 w 144970"/>
              <a:gd name="connsiteY17" fmla="*/ 90730 h 89981"/>
              <a:gd name="connsiteX18" fmla="*/ 51791 w 144970"/>
              <a:gd name="connsiteY18" fmla="*/ 88730 h 89981"/>
              <a:gd name="connsiteX19" fmla="*/ 51791 w 144970"/>
              <a:gd name="connsiteY19" fmla="*/ 66335 h 89981"/>
              <a:gd name="connsiteX20" fmla="*/ 63138 w 144970"/>
              <a:gd name="connsiteY20" fmla="*/ 58336 h 89981"/>
              <a:gd name="connsiteX21" fmla="*/ 102080 w 144970"/>
              <a:gd name="connsiteY21" fmla="*/ 42240 h 89981"/>
              <a:gd name="connsiteX22" fmla="*/ 144722 w 144970"/>
              <a:gd name="connsiteY22" fmla="*/ 8097 h 89981"/>
              <a:gd name="connsiteX23" fmla="*/ 145081 w 144970"/>
              <a:gd name="connsiteY23" fmla="*/ 4507 h 89981"/>
              <a:gd name="connsiteX24" fmla="*/ 144722 w 144970"/>
              <a:gd name="connsiteY24" fmla="*/ 4148 h 89981"/>
              <a:gd name="connsiteX25" fmla="*/ 99031 w 144970"/>
              <a:gd name="connsiteY25" fmla="*/ 38241 h 89981"/>
              <a:gd name="connsiteX26" fmla="*/ 62888 w 144970"/>
              <a:gd name="connsiteY26" fmla="*/ 53237 h 89981"/>
              <a:gd name="connsiteX27" fmla="*/ 47092 w 144970"/>
              <a:gd name="connsiteY27" fmla="*/ 63785 h 89981"/>
              <a:gd name="connsiteX28" fmla="*/ 5200 w 144970"/>
              <a:gd name="connsiteY28" fmla="*/ 63785 h 89981"/>
              <a:gd name="connsiteX29" fmla="*/ 5200 w 144970"/>
              <a:gd name="connsiteY29" fmla="*/ 57987 h 89981"/>
              <a:gd name="connsiteX30" fmla="*/ 5200 w 144970"/>
              <a:gd name="connsiteY30" fmla="*/ 57987 h 89981"/>
              <a:gd name="connsiteX31" fmla="*/ 40943 w 144970"/>
              <a:gd name="connsiteY31" fmla="*/ 22244 h 89981"/>
              <a:gd name="connsiteX32" fmla="*/ 55140 w 144970"/>
              <a:gd name="connsiteY32" fmla="*/ 22244 h 89981"/>
              <a:gd name="connsiteX33" fmla="*/ 79385 w 144970"/>
              <a:gd name="connsiteY33" fmla="*/ 28043 h 89981"/>
              <a:gd name="connsiteX34" fmla="*/ 82034 w 144970"/>
              <a:gd name="connsiteY34" fmla="*/ 28043 h 89981"/>
              <a:gd name="connsiteX35" fmla="*/ 98681 w 144970"/>
              <a:gd name="connsiteY35" fmla="*/ 19095 h 89981"/>
              <a:gd name="connsiteX36" fmla="*/ 106429 w 144970"/>
              <a:gd name="connsiteY36" fmla="*/ 19095 h 89981"/>
              <a:gd name="connsiteX37" fmla="*/ 82984 w 144970"/>
              <a:gd name="connsiteY37" fmla="*/ 35291 h 89981"/>
              <a:gd name="connsiteX38" fmla="*/ 65338 w 144970"/>
              <a:gd name="connsiteY38" fmla="*/ 38640 h 89981"/>
              <a:gd name="connsiteX39" fmla="*/ 62338 w 144970"/>
              <a:gd name="connsiteY39" fmla="*/ 38640 h 89981"/>
              <a:gd name="connsiteX40" fmla="*/ 49591 w 144970"/>
              <a:gd name="connsiteY40" fmla="*/ 40940 h 89981"/>
              <a:gd name="connsiteX41" fmla="*/ 48041 w 144970"/>
              <a:gd name="connsiteY41" fmla="*/ 44389 h 89981"/>
              <a:gd name="connsiteX42" fmla="*/ 51491 w 144970"/>
              <a:gd name="connsiteY42" fmla="*/ 45939 h 89981"/>
              <a:gd name="connsiteX43" fmla="*/ 62388 w 144970"/>
              <a:gd name="connsiteY43" fmla="*/ 43989 h 89981"/>
              <a:gd name="connsiteX44" fmla="*/ 65488 w 144970"/>
              <a:gd name="connsiteY44" fmla="*/ 43989 h 89981"/>
              <a:gd name="connsiteX45" fmla="*/ 86084 w 144970"/>
              <a:gd name="connsiteY45" fmla="*/ 39790 h 89981"/>
              <a:gd name="connsiteX46" fmla="*/ 112728 w 144970"/>
              <a:gd name="connsiteY46" fmla="*/ 21394 h 89981"/>
              <a:gd name="connsiteX47" fmla="*/ 113378 w 144970"/>
              <a:gd name="connsiteY47" fmla="*/ 17850 h 89981"/>
              <a:gd name="connsiteX48" fmla="*/ 113178 w 144970"/>
              <a:gd name="connsiteY48" fmla="*/ 17595 h 89981"/>
              <a:gd name="connsiteX49" fmla="*/ 114578 w 144970"/>
              <a:gd name="connsiteY49" fmla="*/ 16595 h 89981"/>
              <a:gd name="connsiteX50" fmla="*/ 130324 w 144970"/>
              <a:gd name="connsiteY50" fmla="*/ 6047 h 89981"/>
              <a:gd name="connsiteX51" fmla="*/ 139173 w 144970"/>
              <a:gd name="connsiteY51" fmla="*/ 6497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44970" h="89981">
                <a:moveTo>
                  <a:pt x="145021" y="4098"/>
                </a:moveTo>
                <a:cubicBezTo>
                  <a:pt x="140212" y="-132"/>
                  <a:pt x="133384" y="-1186"/>
                  <a:pt x="127525" y="1398"/>
                </a:cubicBezTo>
                <a:cubicBezTo>
                  <a:pt x="122926" y="4048"/>
                  <a:pt x="116527" y="8547"/>
                  <a:pt x="111378" y="12196"/>
                </a:cubicBezTo>
                <a:lnTo>
                  <a:pt x="108379" y="14295"/>
                </a:lnTo>
                <a:cubicBezTo>
                  <a:pt x="104640" y="12626"/>
                  <a:pt x="100371" y="12626"/>
                  <a:pt x="96631" y="14295"/>
                </a:cubicBezTo>
                <a:cubicBezTo>
                  <a:pt x="91082" y="16755"/>
                  <a:pt x="85719" y="19609"/>
                  <a:pt x="80585" y="22844"/>
                </a:cubicBezTo>
                <a:cubicBezTo>
                  <a:pt x="72731" y="18734"/>
                  <a:pt x="63948" y="16740"/>
                  <a:pt x="55090" y="17045"/>
                </a:cubicBezTo>
                <a:lnTo>
                  <a:pt x="40943" y="17045"/>
                </a:lnTo>
                <a:cubicBezTo>
                  <a:pt x="18358" y="17045"/>
                  <a:pt x="51" y="35351"/>
                  <a:pt x="51" y="57936"/>
                </a:cubicBezTo>
                <a:lnTo>
                  <a:pt x="51" y="57936"/>
                </a:lnTo>
                <a:lnTo>
                  <a:pt x="51" y="88730"/>
                </a:lnTo>
                <a:cubicBezTo>
                  <a:pt x="-229" y="90110"/>
                  <a:pt x="666" y="91455"/>
                  <a:pt x="2051" y="91730"/>
                </a:cubicBezTo>
                <a:cubicBezTo>
                  <a:pt x="3431" y="92010"/>
                  <a:pt x="4775" y="91115"/>
                  <a:pt x="5050" y="89735"/>
                </a:cubicBezTo>
                <a:cubicBezTo>
                  <a:pt x="5115" y="89405"/>
                  <a:pt x="5115" y="89060"/>
                  <a:pt x="5050" y="88730"/>
                </a:cubicBezTo>
                <a:lnTo>
                  <a:pt x="5050" y="68734"/>
                </a:lnTo>
                <a:lnTo>
                  <a:pt x="46792" y="68734"/>
                </a:lnTo>
                <a:lnTo>
                  <a:pt x="46792" y="88730"/>
                </a:lnTo>
                <a:cubicBezTo>
                  <a:pt x="47072" y="90110"/>
                  <a:pt x="48411" y="91005"/>
                  <a:pt x="49791" y="90730"/>
                </a:cubicBezTo>
                <a:cubicBezTo>
                  <a:pt x="50801" y="90525"/>
                  <a:pt x="51586" y="89740"/>
                  <a:pt x="51791" y="88730"/>
                </a:cubicBezTo>
                <a:lnTo>
                  <a:pt x="51791" y="66335"/>
                </a:lnTo>
                <a:cubicBezTo>
                  <a:pt x="51791" y="59786"/>
                  <a:pt x="54140" y="59286"/>
                  <a:pt x="63138" y="58336"/>
                </a:cubicBezTo>
                <a:cubicBezTo>
                  <a:pt x="77585" y="57622"/>
                  <a:pt x="91342" y="51933"/>
                  <a:pt x="102080" y="42240"/>
                </a:cubicBezTo>
                <a:lnTo>
                  <a:pt x="144722" y="8097"/>
                </a:lnTo>
                <a:cubicBezTo>
                  <a:pt x="145811" y="7207"/>
                  <a:pt x="145976" y="5602"/>
                  <a:pt x="145081" y="4507"/>
                </a:cubicBezTo>
                <a:cubicBezTo>
                  <a:pt x="144976" y="4377"/>
                  <a:pt x="144851" y="4257"/>
                  <a:pt x="144722" y="4148"/>
                </a:cubicBezTo>
                <a:close/>
                <a:moveTo>
                  <a:pt x="99031" y="38241"/>
                </a:moveTo>
                <a:cubicBezTo>
                  <a:pt x="89103" y="47304"/>
                  <a:pt x="76316" y="52613"/>
                  <a:pt x="62888" y="53237"/>
                </a:cubicBezTo>
                <a:cubicBezTo>
                  <a:pt x="54990" y="54037"/>
                  <a:pt x="47891" y="54787"/>
                  <a:pt x="47092" y="63785"/>
                </a:cubicBezTo>
                <a:lnTo>
                  <a:pt x="5200" y="63785"/>
                </a:lnTo>
                <a:lnTo>
                  <a:pt x="5200" y="57987"/>
                </a:lnTo>
                <a:lnTo>
                  <a:pt x="5200" y="57987"/>
                </a:lnTo>
                <a:cubicBezTo>
                  <a:pt x="5200" y="38246"/>
                  <a:pt x="21202" y="22244"/>
                  <a:pt x="40943" y="22244"/>
                </a:cubicBezTo>
                <a:lnTo>
                  <a:pt x="55140" y="22244"/>
                </a:lnTo>
                <a:cubicBezTo>
                  <a:pt x="63603" y="21899"/>
                  <a:pt x="71996" y="23908"/>
                  <a:pt x="79385" y="28043"/>
                </a:cubicBezTo>
                <a:cubicBezTo>
                  <a:pt x="80200" y="28537"/>
                  <a:pt x="81220" y="28537"/>
                  <a:pt x="82034" y="28043"/>
                </a:cubicBezTo>
                <a:cubicBezTo>
                  <a:pt x="87343" y="24633"/>
                  <a:pt x="92912" y="21644"/>
                  <a:pt x="98681" y="19095"/>
                </a:cubicBezTo>
                <a:cubicBezTo>
                  <a:pt x="101140" y="17975"/>
                  <a:pt x="103970" y="17975"/>
                  <a:pt x="106429" y="19095"/>
                </a:cubicBezTo>
                <a:lnTo>
                  <a:pt x="82984" y="35291"/>
                </a:lnTo>
                <a:cubicBezTo>
                  <a:pt x="77575" y="38166"/>
                  <a:pt x="71422" y="39335"/>
                  <a:pt x="65338" y="38640"/>
                </a:cubicBezTo>
                <a:lnTo>
                  <a:pt x="62338" y="38640"/>
                </a:lnTo>
                <a:cubicBezTo>
                  <a:pt x="57989" y="38680"/>
                  <a:pt x="53680" y="39455"/>
                  <a:pt x="49591" y="40940"/>
                </a:cubicBezTo>
                <a:cubicBezTo>
                  <a:pt x="48211" y="41465"/>
                  <a:pt x="47516" y="43010"/>
                  <a:pt x="48041" y="44389"/>
                </a:cubicBezTo>
                <a:cubicBezTo>
                  <a:pt x="48566" y="45769"/>
                  <a:pt x="50111" y="46464"/>
                  <a:pt x="51491" y="45939"/>
                </a:cubicBezTo>
                <a:cubicBezTo>
                  <a:pt x="54990" y="44689"/>
                  <a:pt x="58674" y="44029"/>
                  <a:pt x="62388" y="43989"/>
                </a:cubicBezTo>
                <a:lnTo>
                  <a:pt x="65488" y="43989"/>
                </a:lnTo>
                <a:cubicBezTo>
                  <a:pt x="72621" y="44734"/>
                  <a:pt x="79810" y="43270"/>
                  <a:pt x="86084" y="39790"/>
                </a:cubicBezTo>
                <a:lnTo>
                  <a:pt x="112728" y="21394"/>
                </a:lnTo>
                <a:cubicBezTo>
                  <a:pt x="113888" y="20594"/>
                  <a:pt x="114178" y="19004"/>
                  <a:pt x="113378" y="17850"/>
                </a:cubicBezTo>
                <a:cubicBezTo>
                  <a:pt x="113318" y="17760"/>
                  <a:pt x="113248" y="17675"/>
                  <a:pt x="113178" y="17595"/>
                </a:cubicBezTo>
                <a:lnTo>
                  <a:pt x="114578" y="16595"/>
                </a:lnTo>
                <a:cubicBezTo>
                  <a:pt x="119577" y="13046"/>
                  <a:pt x="125925" y="8597"/>
                  <a:pt x="130324" y="6047"/>
                </a:cubicBezTo>
                <a:cubicBezTo>
                  <a:pt x="133184" y="4812"/>
                  <a:pt x="136453" y="4977"/>
                  <a:pt x="139173" y="64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7AA3DF86-0452-4C22-B9BF-967E656B6C26}"/>
              </a:ext>
            </a:extLst>
          </p:cNvPr>
          <p:cNvSpPr/>
          <p:nvPr/>
        </p:nvSpPr>
        <p:spPr>
          <a:xfrm>
            <a:off x="1690215" y="1924850"/>
            <a:ext cx="7177" cy="7177"/>
          </a:xfrm>
          <a:custGeom>
            <a:avLst/>
            <a:gdLst>
              <a:gd name="connsiteX0" fmla="*/ 5599 w 4998"/>
              <a:gd name="connsiteY0" fmla="*/ 2799 h 4998"/>
              <a:gd name="connsiteX1" fmla="*/ 2799 w 4998"/>
              <a:gd name="connsiteY1" fmla="*/ 5599 h 4998"/>
              <a:gd name="connsiteX2" fmla="*/ 0 w 4998"/>
              <a:gd name="connsiteY2" fmla="*/ 2799 h 4998"/>
              <a:gd name="connsiteX3" fmla="*/ 2799 w 4998"/>
              <a:gd name="connsiteY3" fmla="*/ 0 h 4998"/>
              <a:gd name="connsiteX4" fmla="*/ 5599 w 4998"/>
              <a:gd name="connsiteY4" fmla="*/ 27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2799"/>
                </a:moveTo>
                <a:cubicBezTo>
                  <a:pt x="5599" y="4345"/>
                  <a:pt x="4346" y="5599"/>
                  <a:pt x="2799" y="5599"/>
                </a:cubicBezTo>
                <a:cubicBezTo>
                  <a:pt x="1253" y="5599"/>
                  <a:pt x="0" y="4345"/>
                  <a:pt x="0" y="2799"/>
                </a:cubicBezTo>
                <a:cubicBezTo>
                  <a:pt x="0" y="1253"/>
                  <a:pt x="1253" y="0"/>
                  <a:pt x="2799" y="0"/>
                </a:cubicBezTo>
                <a:cubicBezTo>
                  <a:pt x="4346" y="0"/>
                  <a:pt x="5599" y="1253"/>
                  <a:pt x="5599" y="27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12321E98-F21C-46F3-9F4E-49C184A32BF1}"/>
              </a:ext>
            </a:extLst>
          </p:cNvPr>
          <p:cNvSpPr/>
          <p:nvPr/>
        </p:nvSpPr>
        <p:spPr>
          <a:xfrm>
            <a:off x="5553120" y="706901"/>
            <a:ext cx="1306151" cy="1306151"/>
          </a:xfrm>
          <a:custGeom>
            <a:avLst/>
            <a:gdLst>
              <a:gd name="connsiteX0" fmla="*/ 909813 w 909812"/>
              <a:gd name="connsiteY0" fmla="*/ 454906 h 909812"/>
              <a:gd name="connsiteX1" fmla="*/ 454906 w 909812"/>
              <a:gd name="connsiteY1" fmla="*/ 909813 h 909812"/>
              <a:gd name="connsiteX2" fmla="*/ 0 w 909812"/>
              <a:gd name="connsiteY2" fmla="*/ 454906 h 909812"/>
              <a:gd name="connsiteX3" fmla="*/ 454906 w 909812"/>
              <a:gd name="connsiteY3" fmla="*/ 0 h 909812"/>
              <a:gd name="connsiteX4" fmla="*/ 909813 w 909812"/>
              <a:gd name="connsiteY4" fmla="*/ 454906 h 90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812" h="909812">
                <a:moveTo>
                  <a:pt x="909813" y="454906"/>
                </a:moveTo>
                <a:cubicBezTo>
                  <a:pt x="909813" y="706144"/>
                  <a:pt x="706144" y="909813"/>
                  <a:pt x="454906" y="909813"/>
                </a:cubicBezTo>
                <a:cubicBezTo>
                  <a:pt x="203668" y="909813"/>
                  <a:pt x="0" y="706144"/>
                  <a:pt x="0" y="454906"/>
                </a:cubicBezTo>
                <a:cubicBezTo>
                  <a:pt x="0" y="203669"/>
                  <a:pt x="203668" y="0"/>
                  <a:pt x="454906" y="0"/>
                </a:cubicBezTo>
                <a:cubicBezTo>
                  <a:pt x="706144" y="0"/>
                  <a:pt x="909813" y="203669"/>
                  <a:pt x="909813" y="454906"/>
                </a:cubicBezTo>
                <a:close/>
              </a:path>
            </a:pathLst>
          </a:custGeom>
          <a:solidFill>
            <a:srgbClr val="444037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1068917-3A83-4600-8903-70944B602644}"/>
              </a:ext>
            </a:extLst>
          </p:cNvPr>
          <p:cNvSpPr/>
          <p:nvPr/>
        </p:nvSpPr>
        <p:spPr>
          <a:xfrm>
            <a:off x="5853965" y="732019"/>
            <a:ext cx="337303" cy="100474"/>
          </a:xfrm>
          <a:custGeom>
            <a:avLst/>
            <a:gdLst>
              <a:gd name="connsiteX0" fmla="*/ 0 w 234951"/>
              <a:gd name="connsiteY0" fmla="*/ 73086 h 69985"/>
              <a:gd name="connsiteX1" fmla="*/ 239351 w 234951"/>
              <a:gd name="connsiteY1" fmla="*/ 1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4951" h="69985">
                <a:moveTo>
                  <a:pt x="0" y="73086"/>
                </a:moveTo>
                <a:cubicBezTo>
                  <a:pt x="70671" y="25315"/>
                  <a:pt x="154049" y="-144"/>
                  <a:pt x="239351" y="1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3A50F22E-8F6F-4A2C-840E-D3DE39C6C8F1}"/>
              </a:ext>
            </a:extLst>
          </p:cNvPr>
          <p:cNvSpPr/>
          <p:nvPr/>
        </p:nvSpPr>
        <p:spPr>
          <a:xfrm>
            <a:off x="5680075" y="898373"/>
            <a:ext cx="93297" cy="114827"/>
          </a:xfrm>
          <a:custGeom>
            <a:avLst/>
            <a:gdLst>
              <a:gd name="connsiteX0" fmla="*/ 0 w 64986"/>
              <a:gd name="connsiteY0" fmla="*/ 81183 h 79983"/>
              <a:gd name="connsiteX1" fmla="*/ 67536 w 64986"/>
              <a:gd name="connsiteY1" fmla="*/ 0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9983">
                <a:moveTo>
                  <a:pt x="0" y="81183"/>
                </a:moveTo>
                <a:cubicBezTo>
                  <a:pt x="19091" y="51449"/>
                  <a:pt x="41776" y="24185"/>
                  <a:pt x="67536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0E08CDF9-E146-4BDA-BE76-0D1D50132967}"/>
              </a:ext>
            </a:extLst>
          </p:cNvPr>
          <p:cNvSpPr/>
          <p:nvPr/>
        </p:nvSpPr>
        <p:spPr>
          <a:xfrm>
            <a:off x="5616992" y="1110301"/>
            <a:ext cx="7177" cy="28707"/>
          </a:xfrm>
          <a:custGeom>
            <a:avLst/>
            <a:gdLst>
              <a:gd name="connsiteX0" fmla="*/ 0 w 4998"/>
              <a:gd name="connsiteY0" fmla="*/ 23795 h 19995"/>
              <a:gd name="connsiteX1" fmla="*/ 9098 w 4998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19995">
                <a:moveTo>
                  <a:pt x="0" y="23795"/>
                </a:moveTo>
                <a:cubicBezTo>
                  <a:pt x="2799" y="15762"/>
                  <a:pt x="5834" y="7833"/>
                  <a:pt x="9098" y="0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877CC051-C4F7-4690-B141-B0A1BB1C3880}"/>
              </a:ext>
            </a:extLst>
          </p:cNvPr>
          <p:cNvSpPr/>
          <p:nvPr/>
        </p:nvSpPr>
        <p:spPr>
          <a:xfrm>
            <a:off x="5583034" y="1201372"/>
            <a:ext cx="71767" cy="437776"/>
          </a:xfrm>
          <a:custGeom>
            <a:avLst/>
            <a:gdLst>
              <a:gd name="connsiteX0" fmla="*/ 51648 w 49989"/>
              <a:gd name="connsiteY0" fmla="*/ 305187 h 304937"/>
              <a:gd name="connsiteX1" fmla="*/ 12006 w 49989"/>
              <a:gd name="connsiteY1" fmla="*/ 0 h 30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9" h="304937">
                <a:moveTo>
                  <a:pt x="51648" y="305187"/>
                </a:moveTo>
                <a:cubicBezTo>
                  <a:pt x="1229" y="211836"/>
                  <a:pt x="-12893" y="103134"/>
                  <a:pt x="12006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68B62B49-D952-4EBD-A9D8-4BA4997DCD2B}"/>
              </a:ext>
            </a:extLst>
          </p:cNvPr>
          <p:cNvSpPr/>
          <p:nvPr/>
        </p:nvSpPr>
        <p:spPr>
          <a:xfrm>
            <a:off x="6124526" y="1925927"/>
            <a:ext cx="272713" cy="28707"/>
          </a:xfrm>
          <a:custGeom>
            <a:avLst/>
            <a:gdLst>
              <a:gd name="connsiteX0" fmla="*/ 194060 w 189960"/>
              <a:gd name="connsiteY0" fmla="*/ 0 h 19995"/>
              <a:gd name="connsiteX1" fmla="*/ 50889 w 189960"/>
              <a:gd name="connsiteY1" fmla="*/ 24545 h 19995"/>
              <a:gd name="connsiteX2" fmla="*/ 0 w 189960"/>
              <a:gd name="connsiteY2" fmla="*/ 215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960" h="19995">
                <a:moveTo>
                  <a:pt x="194060" y="0"/>
                </a:moveTo>
                <a:cubicBezTo>
                  <a:pt x="148084" y="16292"/>
                  <a:pt x="99665" y="24595"/>
                  <a:pt x="50889" y="24545"/>
                </a:cubicBezTo>
                <a:cubicBezTo>
                  <a:pt x="33883" y="24550"/>
                  <a:pt x="16892" y="23545"/>
                  <a:pt x="0" y="21546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id="{66D22D61-983E-4968-B00B-52B8B5E9843F}"/>
              </a:ext>
            </a:extLst>
          </p:cNvPr>
          <p:cNvSpPr/>
          <p:nvPr/>
        </p:nvSpPr>
        <p:spPr>
          <a:xfrm>
            <a:off x="6618854" y="1679338"/>
            <a:ext cx="93297" cy="107650"/>
          </a:xfrm>
          <a:custGeom>
            <a:avLst/>
            <a:gdLst>
              <a:gd name="connsiteX0" fmla="*/ 66436 w 64986"/>
              <a:gd name="connsiteY0" fmla="*/ 0 h 74984"/>
              <a:gd name="connsiteX1" fmla="*/ 0 w 64986"/>
              <a:gd name="connsiteY1" fmla="*/ 79684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4984">
                <a:moveTo>
                  <a:pt x="66436" y="0"/>
                </a:moveTo>
                <a:cubicBezTo>
                  <a:pt x="47585" y="29144"/>
                  <a:pt x="25280" y="55899"/>
                  <a:pt x="0" y="79684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54E8BA7F-0890-47A2-B67E-2180BB1EB308}"/>
              </a:ext>
            </a:extLst>
          </p:cNvPr>
          <p:cNvSpPr/>
          <p:nvPr/>
        </p:nvSpPr>
        <p:spPr>
          <a:xfrm>
            <a:off x="6739637" y="1582165"/>
            <a:ext cx="21530" cy="50237"/>
          </a:xfrm>
          <a:custGeom>
            <a:avLst/>
            <a:gdLst>
              <a:gd name="connsiteX0" fmla="*/ 17896 w 14996"/>
              <a:gd name="connsiteY0" fmla="*/ 0 h 34992"/>
              <a:gd name="connsiteX1" fmla="*/ 0 w 14996"/>
              <a:gd name="connsiteY1" fmla="*/ 377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34992">
                <a:moveTo>
                  <a:pt x="17896" y="0"/>
                </a:moveTo>
                <a:cubicBezTo>
                  <a:pt x="12532" y="12897"/>
                  <a:pt x="6564" y="25480"/>
                  <a:pt x="0" y="37742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B7AB9661-02ED-48D8-A873-855ADF99B55D}"/>
              </a:ext>
            </a:extLst>
          </p:cNvPr>
          <p:cNvSpPr/>
          <p:nvPr/>
        </p:nvSpPr>
        <p:spPr>
          <a:xfrm>
            <a:off x="6707126" y="1002937"/>
            <a:ext cx="100474" cy="480836"/>
          </a:xfrm>
          <a:custGeom>
            <a:avLst/>
            <a:gdLst>
              <a:gd name="connsiteX0" fmla="*/ 0 w 69985"/>
              <a:gd name="connsiteY0" fmla="*/ 0 h 334931"/>
              <a:gd name="connsiteX1" fmla="*/ 61887 w 69985"/>
              <a:gd name="connsiteY1" fmla="*/ 337031 h 33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34931">
                <a:moveTo>
                  <a:pt x="0" y="0"/>
                </a:moveTo>
                <a:cubicBezTo>
                  <a:pt x="66521" y="98885"/>
                  <a:pt x="88937" y="220965"/>
                  <a:pt x="61887" y="337031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35666C32-8F84-480E-8AEC-6EAF3B9BE4C0}"/>
              </a:ext>
            </a:extLst>
          </p:cNvPr>
          <p:cNvSpPr/>
          <p:nvPr/>
        </p:nvSpPr>
        <p:spPr>
          <a:xfrm>
            <a:off x="6340041" y="748597"/>
            <a:ext cx="143532" cy="50237"/>
          </a:xfrm>
          <a:custGeom>
            <a:avLst/>
            <a:gdLst>
              <a:gd name="connsiteX0" fmla="*/ 0 w 99979"/>
              <a:gd name="connsiteY0" fmla="*/ 0 h 34992"/>
              <a:gd name="connsiteX1" fmla="*/ 103929 w 99979"/>
              <a:gd name="connsiteY1" fmla="*/ 396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9" h="34992">
                <a:moveTo>
                  <a:pt x="0" y="0"/>
                </a:moveTo>
                <a:cubicBezTo>
                  <a:pt x="36227" y="8608"/>
                  <a:pt x="71170" y="21935"/>
                  <a:pt x="103929" y="39642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61BEA2D5-CCD6-442A-A299-26A01E6DD5D4}"/>
              </a:ext>
            </a:extLst>
          </p:cNvPr>
          <p:cNvSpPr/>
          <p:nvPr/>
        </p:nvSpPr>
        <p:spPr>
          <a:xfrm>
            <a:off x="6197584" y="732019"/>
            <a:ext cx="93297" cy="7177"/>
          </a:xfrm>
          <a:custGeom>
            <a:avLst/>
            <a:gdLst>
              <a:gd name="connsiteX0" fmla="*/ 0 w 64986"/>
              <a:gd name="connsiteY0" fmla="*/ 0 h 4998"/>
              <a:gd name="connsiteX1" fmla="*/ 67386 w 64986"/>
              <a:gd name="connsiteY1" fmla="*/ 52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4998">
                <a:moveTo>
                  <a:pt x="0" y="0"/>
                </a:moveTo>
                <a:cubicBezTo>
                  <a:pt x="22566" y="0"/>
                  <a:pt x="45096" y="1770"/>
                  <a:pt x="67386" y="5299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67679DF4-94B5-4337-897B-F68C57A16127}"/>
              </a:ext>
            </a:extLst>
          </p:cNvPr>
          <p:cNvSpPr/>
          <p:nvPr/>
        </p:nvSpPr>
        <p:spPr>
          <a:xfrm>
            <a:off x="6533236" y="828186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9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CB8DFA74-869C-40AE-B236-015B34055BF8}"/>
              </a:ext>
            </a:extLst>
          </p:cNvPr>
          <p:cNvSpPr/>
          <p:nvPr/>
        </p:nvSpPr>
        <p:spPr>
          <a:xfrm>
            <a:off x="6037257" y="1932171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9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207C2983-A09F-4718-ADF6-7BEE18A295D4}"/>
              </a:ext>
            </a:extLst>
          </p:cNvPr>
          <p:cNvSpPr/>
          <p:nvPr/>
        </p:nvSpPr>
        <p:spPr>
          <a:xfrm>
            <a:off x="6771788" y="1525542"/>
            <a:ext cx="14353" cy="14353"/>
          </a:xfrm>
          <a:custGeom>
            <a:avLst/>
            <a:gdLst>
              <a:gd name="connsiteX0" fmla="*/ 14697 w 9997"/>
              <a:gd name="connsiteY0" fmla="*/ 7348 h 9997"/>
              <a:gd name="connsiteX1" fmla="*/ 7349 w 9997"/>
              <a:gd name="connsiteY1" fmla="*/ 14697 h 9997"/>
              <a:gd name="connsiteX2" fmla="*/ 0 w 9997"/>
              <a:gd name="connsiteY2" fmla="*/ 7348 h 9997"/>
              <a:gd name="connsiteX3" fmla="*/ 7349 w 9997"/>
              <a:gd name="connsiteY3" fmla="*/ 0 h 9997"/>
              <a:gd name="connsiteX4" fmla="*/ 14697 w 9997"/>
              <a:gd name="connsiteY4" fmla="*/ 7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8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8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A49C9B2D-F557-4CA3-87AC-7FD6BC194373}"/>
              </a:ext>
            </a:extLst>
          </p:cNvPr>
          <p:cNvSpPr/>
          <p:nvPr/>
        </p:nvSpPr>
        <p:spPr>
          <a:xfrm>
            <a:off x="5501449" y="1201875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9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6279649F-9553-441F-A469-C6111E4556F5}"/>
              </a:ext>
            </a:extLst>
          </p:cNvPr>
          <p:cNvSpPr/>
          <p:nvPr/>
        </p:nvSpPr>
        <p:spPr>
          <a:xfrm>
            <a:off x="5499295" y="1271417"/>
            <a:ext cx="7177" cy="57414"/>
          </a:xfrm>
          <a:custGeom>
            <a:avLst/>
            <a:gdLst>
              <a:gd name="connsiteX0" fmla="*/ 0 w 0"/>
              <a:gd name="connsiteY0" fmla="*/ 41791 h 39991"/>
              <a:gd name="connsiteX1" fmla="*/ 2650 w 0"/>
              <a:gd name="connsiteY1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9991">
                <a:moveTo>
                  <a:pt x="0" y="41791"/>
                </a:moveTo>
                <a:cubicBezTo>
                  <a:pt x="300" y="27694"/>
                  <a:pt x="1185" y="13762"/>
                  <a:pt x="2650" y="0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BCF394CF-F6AB-469A-91E0-48B459D151A2}"/>
              </a:ext>
            </a:extLst>
          </p:cNvPr>
          <p:cNvSpPr/>
          <p:nvPr/>
        </p:nvSpPr>
        <p:spPr>
          <a:xfrm>
            <a:off x="5500731" y="1393562"/>
            <a:ext cx="21530" cy="129181"/>
          </a:xfrm>
          <a:custGeom>
            <a:avLst/>
            <a:gdLst>
              <a:gd name="connsiteX0" fmla="*/ 15697 w 14996"/>
              <a:gd name="connsiteY0" fmla="*/ 94481 h 89981"/>
              <a:gd name="connsiteX1" fmla="*/ 0 w 14996"/>
              <a:gd name="connsiteY1" fmla="*/ 0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89981">
                <a:moveTo>
                  <a:pt x="15697" y="94481"/>
                </a:moveTo>
                <a:cubicBezTo>
                  <a:pt x="7363" y="63582"/>
                  <a:pt x="2104" y="31933"/>
                  <a:pt x="0" y="0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A6FC0295-7869-439D-BB68-C84E754C23A0}"/>
              </a:ext>
            </a:extLst>
          </p:cNvPr>
          <p:cNvSpPr/>
          <p:nvPr/>
        </p:nvSpPr>
        <p:spPr>
          <a:xfrm>
            <a:off x="5535825" y="1570683"/>
            <a:ext cx="222476" cy="315773"/>
          </a:xfrm>
          <a:custGeom>
            <a:avLst/>
            <a:gdLst>
              <a:gd name="connsiteX0" fmla="*/ 156118 w 154968"/>
              <a:gd name="connsiteY0" fmla="*/ 223104 h 219954"/>
              <a:gd name="connsiteX1" fmla="*/ 0 w 154968"/>
              <a:gd name="connsiteY1" fmla="*/ 0 h 21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4968" h="219954">
                <a:moveTo>
                  <a:pt x="156118" y="223104"/>
                </a:moveTo>
                <a:cubicBezTo>
                  <a:pt x="83938" y="165081"/>
                  <a:pt x="29784" y="87692"/>
                  <a:pt x="0" y="0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97B70C99-B23E-4FA0-8192-6DF2BD4F20C0}"/>
              </a:ext>
            </a:extLst>
          </p:cNvPr>
          <p:cNvSpPr/>
          <p:nvPr/>
        </p:nvSpPr>
        <p:spPr>
          <a:xfrm>
            <a:off x="6894795" y="1306152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800 w 0"/>
              <a:gd name="connsiteY1" fmla="*/ 28294 h 44990"/>
              <a:gd name="connsiteX2" fmla="*/ 450 w 0"/>
              <a:gd name="connsiteY2" fmla="*/ 4669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4990">
                <a:moveTo>
                  <a:pt x="0" y="0"/>
                </a:moveTo>
                <a:cubicBezTo>
                  <a:pt x="535" y="9363"/>
                  <a:pt x="800" y="18796"/>
                  <a:pt x="800" y="28294"/>
                </a:cubicBezTo>
                <a:cubicBezTo>
                  <a:pt x="800" y="34458"/>
                  <a:pt x="685" y="40592"/>
                  <a:pt x="450" y="46690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68D2CEB4-C893-487C-A27C-54DF5D1E5C7F}"/>
              </a:ext>
            </a:extLst>
          </p:cNvPr>
          <p:cNvSpPr/>
          <p:nvPr/>
        </p:nvSpPr>
        <p:spPr>
          <a:xfrm>
            <a:off x="6854535" y="1109080"/>
            <a:ext cx="35883" cy="150709"/>
          </a:xfrm>
          <a:custGeom>
            <a:avLst/>
            <a:gdLst>
              <a:gd name="connsiteX0" fmla="*/ 0 w 24994"/>
              <a:gd name="connsiteY0" fmla="*/ 0 h 104978"/>
              <a:gd name="connsiteX1" fmla="*/ 25295 w 24994"/>
              <a:gd name="connsiteY1" fmla="*/ 106428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 h="104978">
                <a:moveTo>
                  <a:pt x="0" y="0"/>
                </a:moveTo>
                <a:cubicBezTo>
                  <a:pt x="12432" y="34403"/>
                  <a:pt x="20915" y="70111"/>
                  <a:pt x="25295" y="106428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599E75E9-2119-4EBD-B1C0-C75E8740A09A}"/>
              </a:ext>
            </a:extLst>
          </p:cNvPr>
          <p:cNvSpPr/>
          <p:nvPr/>
        </p:nvSpPr>
        <p:spPr>
          <a:xfrm>
            <a:off x="6608160" y="781538"/>
            <a:ext cx="215299" cy="251183"/>
          </a:xfrm>
          <a:custGeom>
            <a:avLst/>
            <a:gdLst>
              <a:gd name="connsiteX0" fmla="*/ 0 w 149969"/>
              <a:gd name="connsiteY0" fmla="*/ 0 h 174964"/>
              <a:gd name="connsiteX1" fmla="*/ 149969 w 149969"/>
              <a:gd name="connsiteY1" fmla="*/ 177913 h 1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9" h="174964">
                <a:moveTo>
                  <a:pt x="0" y="0"/>
                </a:moveTo>
                <a:cubicBezTo>
                  <a:pt x="63587" y="46360"/>
                  <a:pt x="115036" y="107398"/>
                  <a:pt x="149969" y="177913"/>
                </a:cubicBezTo>
              </a:path>
            </a:pathLst>
          </a:custGeom>
          <a:noFill/>
          <a:ln w="4991" cap="rnd">
            <a:solidFill>
              <a:srgbClr val="CBDB2A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3AC4024E-65CA-4667-A140-218F2ADF3D88}"/>
              </a:ext>
            </a:extLst>
          </p:cNvPr>
          <p:cNvSpPr/>
          <p:nvPr/>
        </p:nvSpPr>
        <p:spPr>
          <a:xfrm>
            <a:off x="6450274" y="1069896"/>
            <a:ext cx="21530" cy="14353"/>
          </a:xfrm>
          <a:custGeom>
            <a:avLst/>
            <a:gdLst>
              <a:gd name="connsiteX0" fmla="*/ 0 w 14996"/>
              <a:gd name="connsiteY0" fmla="*/ 0 h 9997"/>
              <a:gd name="connsiteX1" fmla="*/ 19046 w 14996"/>
              <a:gd name="connsiteY1" fmla="*/ 9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9997">
                <a:moveTo>
                  <a:pt x="0" y="0"/>
                </a:moveTo>
                <a:cubicBezTo>
                  <a:pt x="6954" y="2025"/>
                  <a:pt x="13432" y="5424"/>
                  <a:pt x="19046" y="999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FBA32958-13B7-4E1B-B454-EB193D4B0EDA}"/>
              </a:ext>
            </a:extLst>
          </p:cNvPr>
          <p:cNvSpPr/>
          <p:nvPr/>
        </p:nvSpPr>
        <p:spPr>
          <a:xfrm>
            <a:off x="6419773" y="1066656"/>
            <a:ext cx="21530" cy="7177"/>
          </a:xfrm>
          <a:custGeom>
            <a:avLst/>
            <a:gdLst>
              <a:gd name="connsiteX0" fmla="*/ 0 w 14996"/>
              <a:gd name="connsiteY0" fmla="*/ 307 h 0"/>
              <a:gd name="connsiteX1" fmla="*/ 16547 w 14996"/>
              <a:gd name="connsiteY1" fmla="*/ 105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0" y="307"/>
                </a:moveTo>
                <a:cubicBezTo>
                  <a:pt x="5524" y="-278"/>
                  <a:pt x="11103" y="-28"/>
                  <a:pt x="16547" y="1057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B38D394C-59C5-43AB-8A3F-11CB6F8C619D}"/>
              </a:ext>
            </a:extLst>
          </p:cNvPr>
          <p:cNvSpPr/>
          <p:nvPr/>
        </p:nvSpPr>
        <p:spPr>
          <a:xfrm>
            <a:off x="6350159" y="1129821"/>
            <a:ext cx="7177" cy="7177"/>
          </a:xfrm>
          <a:custGeom>
            <a:avLst/>
            <a:gdLst>
              <a:gd name="connsiteX0" fmla="*/ 0 w 0"/>
              <a:gd name="connsiteY0" fmla="*/ 9448 h 4998"/>
              <a:gd name="connsiteX1" fmla="*/ 950 w 0"/>
              <a:gd name="connsiteY1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">
                <a:moveTo>
                  <a:pt x="0" y="9448"/>
                </a:moveTo>
                <a:cubicBezTo>
                  <a:pt x="40" y="6279"/>
                  <a:pt x="360" y="3114"/>
                  <a:pt x="95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154500DF-23C0-4657-A62F-30A5CA048251}"/>
              </a:ext>
            </a:extLst>
          </p:cNvPr>
          <p:cNvSpPr/>
          <p:nvPr/>
        </p:nvSpPr>
        <p:spPr>
          <a:xfrm>
            <a:off x="6350446" y="1150848"/>
            <a:ext cx="7177" cy="35883"/>
          </a:xfrm>
          <a:custGeom>
            <a:avLst/>
            <a:gdLst>
              <a:gd name="connsiteX0" fmla="*/ 8598 w 4998"/>
              <a:gd name="connsiteY0" fmla="*/ 25245 h 24994"/>
              <a:gd name="connsiteX1" fmla="*/ 0 w 4998"/>
              <a:gd name="connsiteY1" fmla="*/ 0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24994">
                <a:moveTo>
                  <a:pt x="8598" y="25245"/>
                </a:moveTo>
                <a:cubicBezTo>
                  <a:pt x="3664" y="17681"/>
                  <a:pt x="710" y="9003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6C377EC9-69F2-45E8-B320-7786CA1AC4A7}"/>
              </a:ext>
            </a:extLst>
          </p:cNvPr>
          <p:cNvSpPr/>
          <p:nvPr/>
        </p:nvSpPr>
        <p:spPr>
          <a:xfrm>
            <a:off x="6369609" y="1196134"/>
            <a:ext cx="21530" cy="14353"/>
          </a:xfrm>
          <a:custGeom>
            <a:avLst/>
            <a:gdLst>
              <a:gd name="connsiteX0" fmla="*/ 16847 w 14996"/>
              <a:gd name="connsiteY0" fmla="*/ 12847 h 9997"/>
              <a:gd name="connsiteX1" fmla="*/ 0 w 14996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9997">
                <a:moveTo>
                  <a:pt x="16847" y="12847"/>
                </a:moveTo>
                <a:cubicBezTo>
                  <a:pt x="10443" y="9708"/>
                  <a:pt x="4719" y="5344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3ED29FC8-F7CD-493D-84D0-882EBCABBC14}"/>
              </a:ext>
            </a:extLst>
          </p:cNvPr>
          <p:cNvSpPr/>
          <p:nvPr/>
        </p:nvSpPr>
        <p:spPr>
          <a:xfrm>
            <a:off x="6475607" y="1154437"/>
            <a:ext cx="28707" cy="50237"/>
          </a:xfrm>
          <a:custGeom>
            <a:avLst/>
            <a:gdLst>
              <a:gd name="connsiteX0" fmla="*/ 20696 w 19995"/>
              <a:gd name="connsiteY0" fmla="*/ 0 h 34992"/>
              <a:gd name="connsiteX1" fmla="*/ 0 w 19995"/>
              <a:gd name="connsiteY1" fmla="*/ 3604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995" h="34992">
                <a:moveTo>
                  <a:pt x="20696" y="0"/>
                </a:moveTo>
                <a:cubicBezTo>
                  <a:pt x="18861" y="14287"/>
                  <a:pt x="11413" y="27254"/>
                  <a:pt x="0" y="36043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09" name="Freeform: Shape 208">
            <a:extLst>
              <a:ext uri="{FF2B5EF4-FFF2-40B4-BE49-F238E27FC236}">
                <a16:creationId xmlns:a16="http://schemas.microsoft.com/office/drawing/2014/main" id="{F53F8A07-54DD-404C-AF7B-C46474552C2B}"/>
              </a:ext>
            </a:extLst>
          </p:cNvPr>
          <p:cNvSpPr/>
          <p:nvPr/>
        </p:nvSpPr>
        <p:spPr>
          <a:xfrm>
            <a:off x="6505821" y="1141089"/>
            <a:ext cx="7177" cy="7177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2200 h 0"/>
              <a:gd name="connsiteX2" fmla="*/ 0 w 0"/>
              <a:gd name="connsiteY2" fmla="*/ 44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cubicBezTo>
                  <a:pt x="0" y="735"/>
                  <a:pt x="0" y="1465"/>
                  <a:pt x="0" y="2200"/>
                </a:cubicBezTo>
                <a:cubicBezTo>
                  <a:pt x="0" y="2934"/>
                  <a:pt x="0" y="3699"/>
                  <a:pt x="0" y="449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8EB0113C-ABF6-49B7-91EC-A5ECB1730CA0}"/>
              </a:ext>
            </a:extLst>
          </p:cNvPr>
          <p:cNvSpPr/>
          <p:nvPr/>
        </p:nvSpPr>
        <p:spPr>
          <a:xfrm>
            <a:off x="6498932" y="1112382"/>
            <a:ext cx="7177" cy="14353"/>
          </a:xfrm>
          <a:custGeom>
            <a:avLst/>
            <a:gdLst>
              <a:gd name="connsiteX0" fmla="*/ 0 w 0"/>
              <a:gd name="connsiteY0" fmla="*/ 0 h 9997"/>
              <a:gd name="connsiteX1" fmla="*/ 3399 w 0"/>
              <a:gd name="connsiteY1" fmla="*/ 9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0"/>
                </a:moveTo>
                <a:cubicBezTo>
                  <a:pt x="1460" y="3214"/>
                  <a:pt x="2595" y="6564"/>
                  <a:pt x="3399" y="999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EC607147-0268-467B-B15C-18A6A4C34787}"/>
              </a:ext>
            </a:extLst>
          </p:cNvPr>
          <p:cNvSpPr/>
          <p:nvPr/>
        </p:nvSpPr>
        <p:spPr>
          <a:xfrm>
            <a:off x="6407788" y="1067240"/>
            <a:ext cx="7177" cy="7177"/>
          </a:xfrm>
          <a:custGeom>
            <a:avLst/>
            <a:gdLst>
              <a:gd name="connsiteX0" fmla="*/ 2299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299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299" y="1150"/>
                </a:moveTo>
                <a:cubicBezTo>
                  <a:pt x="2299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299" y="515"/>
                  <a:pt x="2299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98CA35C1-9ED8-4BE7-9C8B-6CAB3A171F9F}"/>
              </a:ext>
            </a:extLst>
          </p:cNvPr>
          <p:cNvSpPr/>
          <p:nvPr/>
        </p:nvSpPr>
        <p:spPr>
          <a:xfrm>
            <a:off x="6465560" y="1210200"/>
            <a:ext cx="7177" cy="7177"/>
          </a:xfrm>
          <a:custGeom>
            <a:avLst/>
            <a:gdLst>
              <a:gd name="connsiteX0" fmla="*/ 2299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299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299" y="1150"/>
                </a:moveTo>
                <a:cubicBezTo>
                  <a:pt x="2299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299" y="515"/>
                  <a:pt x="2299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4D932371-8F32-4576-A2E4-391B181F34A0}"/>
              </a:ext>
            </a:extLst>
          </p:cNvPr>
          <p:cNvSpPr/>
          <p:nvPr/>
        </p:nvSpPr>
        <p:spPr>
          <a:xfrm>
            <a:off x="6457953" y="1214075"/>
            <a:ext cx="7177" cy="7177"/>
          </a:xfrm>
          <a:custGeom>
            <a:avLst/>
            <a:gdLst>
              <a:gd name="connsiteX0" fmla="*/ 2299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299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299" y="1150"/>
                </a:moveTo>
                <a:cubicBezTo>
                  <a:pt x="2299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299" y="515"/>
                  <a:pt x="2299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219D4E5-FFF9-48AD-95A1-AB5AF356D81A}"/>
              </a:ext>
            </a:extLst>
          </p:cNvPr>
          <p:cNvSpPr/>
          <p:nvPr/>
        </p:nvSpPr>
        <p:spPr>
          <a:xfrm>
            <a:off x="6281551" y="996909"/>
            <a:ext cx="287066" cy="294243"/>
          </a:xfrm>
          <a:custGeom>
            <a:avLst/>
            <a:gdLst>
              <a:gd name="connsiteX0" fmla="*/ 193460 w 199958"/>
              <a:gd name="connsiteY0" fmla="*/ 105428 h 204957"/>
              <a:gd name="connsiteX1" fmla="*/ 193460 w 199958"/>
              <a:gd name="connsiteY1" fmla="*/ 105428 h 204957"/>
              <a:gd name="connsiteX2" fmla="*/ 193460 w 199958"/>
              <a:gd name="connsiteY2" fmla="*/ 102829 h 204957"/>
              <a:gd name="connsiteX3" fmla="*/ 193460 w 199958"/>
              <a:gd name="connsiteY3" fmla="*/ 100229 h 204957"/>
              <a:gd name="connsiteX4" fmla="*/ 193460 w 199958"/>
              <a:gd name="connsiteY4" fmla="*/ 100229 h 204957"/>
              <a:gd name="connsiteX5" fmla="*/ 204008 w 199958"/>
              <a:gd name="connsiteY5" fmla="*/ 91581 h 204957"/>
              <a:gd name="connsiteX6" fmla="*/ 201659 w 199958"/>
              <a:gd name="connsiteY6" fmla="*/ 78334 h 204957"/>
              <a:gd name="connsiteX7" fmla="*/ 188811 w 199958"/>
              <a:gd name="connsiteY7" fmla="*/ 73835 h 204957"/>
              <a:gd name="connsiteX8" fmla="*/ 188811 w 199958"/>
              <a:gd name="connsiteY8" fmla="*/ 73835 h 204957"/>
              <a:gd name="connsiteX9" fmla="*/ 187061 w 199958"/>
              <a:gd name="connsiteY9" fmla="*/ 68836 h 204957"/>
              <a:gd name="connsiteX10" fmla="*/ 187061 w 199958"/>
              <a:gd name="connsiteY10" fmla="*/ 68836 h 204957"/>
              <a:gd name="connsiteX11" fmla="*/ 194010 w 199958"/>
              <a:gd name="connsiteY11" fmla="*/ 57138 h 204957"/>
              <a:gd name="connsiteX12" fmla="*/ 187311 w 199958"/>
              <a:gd name="connsiteY12" fmla="*/ 45491 h 204957"/>
              <a:gd name="connsiteX13" fmla="*/ 173664 w 199958"/>
              <a:gd name="connsiteY13" fmla="*/ 45491 h 204957"/>
              <a:gd name="connsiteX14" fmla="*/ 173664 w 199958"/>
              <a:gd name="connsiteY14" fmla="*/ 45491 h 204957"/>
              <a:gd name="connsiteX15" fmla="*/ 170365 w 199958"/>
              <a:gd name="connsiteY15" fmla="*/ 41541 h 204957"/>
              <a:gd name="connsiteX16" fmla="*/ 170365 w 199958"/>
              <a:gd name="connsiteY16" fmla="*/ 41541 h 204957"/>
              <a:gd name="connsiteX17" fmla="*/ 172915 w 199958"/>
              <a:gd name="connsiteY17" fmla="*/ 28144 h 204957"/>
              <a:gd name="connsiteX18" fmla="*/ 162617 w 199958"/>
              <a:gd name="connsiteY18" fmla="*/ 19496 h 204957"/>
              <a:gd name="connsiteX19" fmla="*/ 149869 w 199958"/>
              <a:gd name="connsiteY19" fmla="*/ 24495 h 204957"/>
              <a:gd name="connsiteX20" fmla="*/ 149869 w 199958"/>
              <a:gd name="connsiteY20" fmla="*/ 24495 h 204957"/>
              <a:gd name="connsiteX21" fmla="*/ 145370 w 199958"/>
              <a:gd name="connsiteY21" fmla="*/ 21895 h 204957"/>
              <a:gd name="connsiteX22" fmla="*/ 143270 w 199958"/>
              <a:gd name="connsiteY22" fmla="*/ 8498 h 204957"/>
              <a:gd name="connsiteX23" fmla="*/ 130623 w 199958"/>
              <a:gd name="connsiteY23" fmla="*/ 3899 h 204957"/>
              <a:gd name="connsiteX24" fmla="*/ 120625 w 199958"/>
              <a:gd name="connsiteY24" fmla="*/ 12797 h 204957"/>
              <a:gd name="connsiteX25" fmla="*/ 115626 w 199958"/>
              <a:gd name="connsiteY25" fmla="*/ 11898 h 204957"/>
              <a:gd name="connsiteX26" fmla="*/ 115626 w 199958"/>
              <a:gd name="connsiteY26" fmla="*/ 11898 h 204957"/>
              <a:gd name="connsiteX27" fmla="*/ 108978 w 199958"/>
              <a:gd name="connsiteY27" fmla="*/ 0 h 204957"/>
              <a:gd name="connsiteX28" fmla="*/ 95530 w 199958"/>
              <a:gd name="connsiteY28" fmla="*/ 0 h 204957"/>
              <a:gd name="connsiteX29" fmla="*/ 88882 w 199958"/>
              <a:gd name="connsiteY29" fmla="*/ 11898 h 204957"/>
              <a:gd name="connsiteX30" fmla="*/ 88882 w 199958"/>
              <a:gd name="connsiteY30" fmla="*/ 11898 h 204957"/>
              <a:gd name="connsiteX31" fmla="*/ 83883 w 199958"/>
              <a:gd name="connsiteY31" fmla="*/ 12797 h 204957"/>
              <a:gd name="connsiteX32" fmla="*/ 73885 w 199958"/>
              <a:gd name="connsiteY32" fmla="*/ 3849 h 204957"/>
              <a:gd name="connsiteX33" fmla="*/ 61237 w 199958"/>
              <a:gd name="connsiteY33" fmla="*/ 8448 h 204957"/>
              <a:gd name="connsiteX34" fmla="*/ 59138 w 199958"/>
              <a:gd name="connsiteY34" fmla="*/ 21845 h 204957"/>
              <a:gd name="connsiteX35" fmla="*/ 54639 w 199958"/>
              <a:gd name="connsiteY35" fmla="*/ 24445 h 204957"/>
              <a:gd name="connsiteX36" fmla="*/ 54639 w 199958"/>
              <a:gd name="connsiteY36" fmla="*/ 24445 h 204957"/>
              <a:gd name="connsiteX37" fmla="*/ 41891 w 199958"/>
              <a:gd name="connsiteY37" fmla="*/ 19446 h 204957"/>
              <a:gd name="connsiteX38" fmla="*/ 31594 w 199958"/>
              <a:gd name="connsiteY38" fmla="*/ 28094 h 204957"/>
              <a:gd name="connsiteX39" fmla="*/ 34143 w 199958"/>
              <a:gd name="connsiteY39" fmla="*/ 41491 h 204957"/>
              <a:gd name="connsiteX40" fmla="*/ 34143 w 199958"/>
              <a:gd name="connsiteY40" fmla="*/ 41491 h 204957"/>
              <a:gd name="connsiteX41" fmla="*/ 30844 w 199958"/>
              <a:gd name="connsiteY41" fmla="*/ 45441 h 204957"/>
              <a:gd name="connsiteX42" fmla="*/ 30844 w 199958"/>
              <a:gd name="connsiteY42" fmla="*/ 45441 h 204957"/>
              <a:gd name="connsiteX43" fmla="*/ 17196 w 199958"/>
              <a:gd name="connsiteY43" fmla="*/ 45441 h 204957"/>
              <a:gd name="connsiteX44" fmla="*/ 9998 w 199958"/>
              <a:gd name="connsiteY44" fmla="*/ 57488 h 204957"/>
              <a:gd name="connsiteX45" fmla="*/ 16947 w 199958"/>
              <a:gd name="connsiteY45" fmla="*/ 69186 h 204957"/>
              <a:gd name="connsiteX46" fmla="*/ 16947 w 199958"/>
              <a:gd name="connsiteY46" fmla="*/ 69186 h 204957"/>
              <a:gd name="connsiteX47" fmla="*/ 15197 w 199958"/>
              <a:gd name="connsiteY47" fmla="*/ 74185 h 204957"/>
              <a:gd name="connsiteX48" fmla="*/ 15197 w 199958"/>
              <a:gd name="connsiteY48" fmla="*/ 74185 h 204957"/>
              <a:gd name="connsiteX49" fmla="*/ 2349 w 199958"/>
              <a:gd name="connsiteY49" fmla="*/ 78684 h 204957"/>
              <a:gd name="connsiteX50" fmla="*/ 0 w 199958"/>
              <a:gd name="connsiteY50" fmla="*/ 91931 h 204957"/>
              <a:gd name="connsiteX51" fmla="*/ 10548 w 199958"/>
              <a:gd name="connsiteY51" fmla="*/ 100579 h 204957"/>
              <a:gd name="connsiteX52" fmla="*/ 10548 w 199958"/>
              <a:gd name="connsiteY52" fmla="*/ 100579 h 204957"/>
              <a:gd name="connsiteX53" fmla="*/ 10548 w 199958"/>
              <a:gd name="connsiteY53" fmla="*/ 103179 h 204957"/>
              <a:gd name="connsiteX54" fmla="*/ 10548 w 199958"/>
              <a:gd name="connsiteY54" fmla="*/ 105778 h 204957"/>
              <a:gd name="connsiteX55" fmla="*/ 10548 w 199958"/>
              <a:gd name="connsiteY55" fmla="*/ 105778 h 204957"/>
              <a:gd name="connsiteX56" fmla="*/ 0 w 199958"/>
              <a:gd name="connsiteY56" fmla="*/ 114426 h 204957"/>
              <a:gd name="connsiteX57" fmla="*/ 2349 w 199958"/>
              <a:gd name="connsiteY57" fmla="*/ 127674 h 204957"/>
              <a:gd name="connsiteX58" fmla="*/ 15197 w 199958"/>
              <a:gd name="connsiteY58" fmla="*/ 132173 h 204957"/>
              <a:gd name="connsiteX59" fmla="*/ 15197 w 199958"/>
              <a:gd name="connsiteY59" fmla="*/ 132173 h 204957"/>
              <a:gd name="connsiteX60" fmla="*/ 16947 w 199958"/>
              <a:gd name="connsiteY60" fmla="*/ 137172 h 204957"/>
              <a:gd name="connsiteX61" fmla="*/ 16947 w 199958"/>
              <a:gd name="connsiteY61" fmla="*/ 137172 h 204957"/>
              <a:gd name="connsiteX62" fmla="*/ 9998 w 199958"/>
              <a:gd name="connsiteY62" fmla="*/ 148919 h 204957"/>
              <a:gd name="connsiteX63" fmla="*/ 16697 w 199958"/>
              <a:gd name="connsiteY63" fmla="*/ 160567 h 204957"/>
              <a:gd name="connsiteX64" fmla="*/ 30344 w 199958"/>
              <a:gd name="connsiteY64" fmla="*/ 160567 h 204957"/>
              <a:gd name="connsiteX65" fmla="*/ 30344 w 199958"/>
              <a:gd name="connsiteY65" fmla="*/ 160567 h 204957"/>
              <a:gd name="connsiteX66" fmla="*/ 33643 w 199958"/>
              <a:gd name="connsiteY66" fmla="*/ 164516 h 204957"/>
              <a:gd name="connsiteX67" fmla="*/ 33643 w 199958"/>
              <a:gd name="connsiteY67" fmla="*/ 164516 h 204957"/>
              <a:gd name="connsiteX68" fmla="*/ 31093 w 199958"/>
              <a:gd name="connsiteY68" fmla="*/ 177913 h 204957"/>
              <a:gd name="connsiteX69" fmla="*/ 41392 w 199958"/>
              <a:gd name="connsiteY69" fmla="*/ 186562 h 204957"/>
              <a:gd name="connsiteX70" fmla="*/ 54139 w 199958"/>
              <a:gd name="connsiteY70" fmla="*/ 181563 h 204957"/>
              <a:gd name="connsiteX71" fmla="*/ 54139 w 199958"/>
              <a:gd name="connsiteY71" fmla="*/ 181563 h 204957"/>
              <a:gd name="connsiteX72" fmla="*/ 58638 w 199958"/>
              <a:gd name="connsiteY72" fmla="*/ 184162 h 204957"/>
              <a:gd name="connsiteX73" fmla="*/ 60738 w 199958"/>
              <a:gd name="connsiteY73" fmla="*/ 197559 h 204957"/>
              <a:gd name="connsiteX74" fmla="*/ 73385 w 199958"/>
              <a:gd name="connsiteY74" fmla="*/ 202158 h 204957"/>
              <a:gd name="connsiteX75" fmla="*/ 83383 w 199958"/>
              <a:gd name="connsiteY75" fmla="*/ 193260 h 204957"/>
              <a:gd name="connsiteX76" fmla="*/ 88382 w 199958"/>
              <a:gd name="connsiteY76" fmla="*/ 194160 h 204957"/>
              <a:gd name="connsiteX77" fmla="*/ 88382 w 199958"/>
              <a:gd name="connsiteY77" fmla="*/ 194160 h 204957"/>
              <a:gd name="connsiteX78" fmla="*/ 95031 w 199958"/>
              <a:gd name="connsiteY78" fmla="*/ 206058 h 204957"/>
              <a:gd name="connsiteX79" fmla="*/ 108478 w 199958"/>
              <a:gd name="connsiteY79" fmla="*/ 206058 h 204957"/>
              <a:gd name="connsiteX80" fmla="*/ 115126 w 199958"/>
              <a:gd name="connsiteY80" fmla="*/ 194160 h 204957"/>
              <a:gd name="connsiteX81" fmla="*/ 115126 w 199958"/>
              <a:gd name="connsiteY81" fmla="*/ 194160 h 204957"/>
              <a:gd name="connsiteX82" fmla="*/ 120125 w 199958"/>
              <a:gd name="connsiteY82" fmla="*/ 193260 h 204957"/>
              <a:gd name="connsiteX83" fmla="*/ 130123 w 199958"/>
              <a:gd name="connsiteY83" fmla="*/ 202158 h 204957"/>
              <a:gd name="connsiteX84" fmla="*/ 142771 w 199958"/>
              <a:gd name="connsiteY84" fmla="*/ 197559 h 204957"/>
              <a:gd name="connsiteX85" fmla="*/ 144870 w 199958"/>
              <a:gd name="connsiteY85" fmla="*/ 184162 h 204957"/>
              <a:gd name="connsiteX86" fmla="*/ 149369 w 199958"/>
              <a:gd name="connsiteY86" fmla="*/ 181563 h 204957"/>
              <a:gd name="connsiteX87" fmla="*/ 149369 w 199958"/>
              <a:gd name="connsiteY87" fmla="*/ 181563 h 204957"/>
              <a:gd name="connsiteX88" fmla="*/ 162117 w 199958"/>
              <a:gd name="connsiteY88" fmla="*/ 186562 h 204957"/>
              <a:gd name="connsiteX89" fmla="*/ 172414 w 199958"/>
              <a:gd name="connsiteY89" fmla="*/ 177913 h 204957"/>
              <a:gd name="connsiteX90" fmla="*/ 169865 w 199958"/>
              <a:gd name="connsiteY90" fmla="*/ 164516 h 204957"/>
              <a:gd name="connsiteX91" fmla="*/ 169865 w 199958"/>
              <a:gd name="connsiteY91" fmla="*/ 164516 h 204957"/>
              <a:gd name="connsiteX92" fmla="*/ 173164 w 199958"/>
              <a:gd name="connsiteY92" fmla="*/ 160567 h 204957"/>
              <a:gd name="connsiteX93" fmla="*/ 173164 w 199958"/>
              <a:gd name="connsiteY93" fmla="*/ 160567 h 204957"/>
              <a:gd name="connsiteX94" fmla="*/ 186812 w 199958"/>
              <a:gd name="connsiteY94" fmla="*/ 160567 h 204957"/>
              <a:gd name="connsiteX95" fmla="*/ 193510 w 199958"/>
              <a:gd name="connsiteY95" fmla="*/ 148919 h 204957"/>
              <a:gd name="connsiteX96" fmla="*/ 186562 w 199958"/>
              <a:gd name="connsiteY96" fmla="*/ 137172 h 204957"/>
              <a:gd name="connsiteX97" fmla="*/ 186562 w 199958"/>
              <a:gd name="connsiteY97" fmla="*/ 137172 h 204957"/>
              <a:gd name="connsiteX98" fmla="*/ 188311 w 199958"/>
              <a:gd name="connsiteY98" fmla="*/ 132173 h 204957"/>
              <a:gd name="connsiteX99" fmla="*/ 188311 w 199958"/>
              <a:gd name="connsiteY99" fmla="*/ 132173 h 204957"/>
              <a:gd name="connsiteX100" fmla="*/ 201159 w 199958"/>
              <a:gd name="connsiteY100" fmla="*/ 127674 h 204957"/>
              <a:gd name="connsiteX101" fmla="*/ 203508 w 199958"/>
              <a:gd name="connsiteY101" fmla="*/ 114426 h 204957"/>
              <a:gd name="connsiteX102" fmla="*/ 193460 w 199958"/>
              <a:gd name="connsiteY102" fmla="*/ 105428 h 204957"/>
              <a:gd name="connsiteX103" fmla="*/ 102029 w 199958"/>
              <a:gd name="connsiteY103" fmla="*/ 146470 h 204957"/>
              <a:gd name="connsiteX104" fmla="*/ 58438 w 199958"/>
              <a:gd name="connsiteY104" fmla="*/ 102879 h 204957"/>
              <a:gd name="connsiteX105" fmla="*/ 102029 w 199958"/>
              <a:gd name="connsiteY105" fmla="*/ 59288 h 204957"/>
              <a:gd name="connsiteX106" fmla="*/ 145620 w 199958"/>
              <a:gd name="connsiteY106" fmla="*/ 102879 h 204957"/>
              <a:gd name="connsiteX107" fmla="*/ 102029 w 199958"/>
              <a:gd name="connsiteY107" fmla="*/ 146420 h 20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99958" h="204957">
                <a:moveTo>
                  <a:pt x="193460" y="105428"/>
                </a:moveTo>
                <a:lnTo>
                  <a:pt x="193460" y="105428"/>
                </a:lnTo>
                <a:cubicBezTo>
                  <a:pt x="193460" y="104578"/>
                  <a:pt x="193460" y="103729"/>
                  <a:pt x="193460" y="102829"/>
                </a:cubicBezTo>
                <a:cubicBezTo>
                  <a:pt x="193460" y="101929"/>
                  <a:pt x="193460" y="101079"/>
                  <a:pt x="193460" y="100229"/>
                </a:cubicBezTo>
                <a:lnTo>
                  <a:pt x="193460" y="100229"/>
                </a:lnTo>
                <a:cubicBezTo>
                  <a:pt x="193110" y="94930"/>
                  <a:pt x="200109" y="92281"/>
                  <a:pt x="204008" y="91581"/>
                </a:cubicBezTo>
                <a:lnTo>
                  <a:pt x="201659" y="78334"/>
                </a:lnTo>
                <a:cubicBezTo>
                  <a:pt x="197709" y="79034"/>
                  <a:pt x="190261" y="78934"/>
                  <a:pt x="188811" y="73835"/>
                </a:cubicBezTo>
                <a:lnTo>
                  <a:pt x="188811" y="73835"/>
                </a:lnTo>
                <a:cubicBezTo>
                  <a:pt x="188261" y="72235"/>
                  <a:pt x="187711" y="70635"/>
                  <a:pt x="187061" y="68836"/>
                </a:cubicBezTo>
                <a:lnTo>
                  <a:pt x="187061" y="68836"/>
                </a:lnTo>
                <a:cubicBezTo>
                  <a:pt x="184912" y="63837"/>
                  <a:pt x="190561" y="59088"/>
                  <a:pt x="194010" y="57138"/>
                </a:cubicBezTo>
                <a:lnTo>
                  <a:pt x="187311" y="45491"/>
                </a:lnTo>
                <a:cubicBezTo>
                  <a:pt x="183862" y="47490"/>
                  <a:pt x="176814" y="49990"/>
                  <a:pt x="173664" y="45491"/>
                </a:cubicBezTo>
                <a:lnTo>
                  <a:pt x="173664" y="45491"/>
                </a:lnTo>
                <a:cubicBezTo>
                  <a:pt x="172615" y="44141"/>
                  <a:pt x="171515" y="42841"/>
                  <a:pt x="170365" y="41541"/>
                </a:cubicBezTo>
                <a:lnTo>
                  <a:pt x="170365" y="41541"/>
                </a:lnTo>
                <a:cubicBezTo>
                  <a:pt x="166666" y="37692"/>
                  <a:pt x="170365" y="31194"/>
                  <a:pt x="172915" y="28144"/>
                </a:cubicBezTo>
                <a:lnTo>
                  <a:pt x="162617" y="19496"/>
                </a:lnTo>
                <a:cubicBezTo>
                  <a:pt x="160067" y="22545"/>
                  <a:pt x="154268" y="27294"/>
                  <a:pt x="149869" y="24495"/>
                </a:cubicBezTo>
                <a:lnTo>
                  <a:pt x="149869" y="24495"/>
                </a:lnTo>
                <a:cubicBezTo>
                  <a:pt x="148405" y="23595"/>
                  <a:pt x="146905" y="22730"/>
                  <a:pt x="145370" y="21895"/>
                </a:cubicBezTo>
                <a:cubicBezTo>
                  <a:pt x="140671" y="19496"/>
                  <a:pt x="141921" y="12198"/>
                  <a:pt x="143270" y="8498"/>
                </a:cubicBezTo>
                <a:lnTo>
                  <a:pt x="130623" y="3899"/>
                </a:lnTo>
                <a:cubicBezTo>
                  <a:pt x="129273" y="7598"/>
                  <a:pt x="125624" y="13897"/>
                  <a:pt x="120625" y="12797"/>
                </a:cubicBezTo>
                <a:cubicBezTo>
                  <a:pt x="118925" y="12447"/>
                  <a:pt x="117226" y="12147"/>
                  <a:pt x="115626" y="11898"/>
                </a:cubicBezTo>
                <a:lnTo>
                  <a:pt x="115626" y="11898"/>
                </a:lnTo>
                <a:cubicBezTo>
                  <a:pt x="110327" y="11348"/>
                  <a:pt x="108978" y="3999"/>
                  <a:pt x="108978" y="0"/>
                </a:cubicBezTo>
                <a:lnTo>
                  <a:pt x="95530" y="0"/>
                </a:lnTo>
                <a:cubicBezTo>
                  <a:pt x="95530" y="3999"/>
                  <a:pt x="94181" y="11348"/>
                  <a:pt x="88882" y="11898"/>
                </a:cubicBezTo>
                <a:lnTo>
                  <a:pt x="88882" y="11898"/>
                </a:lnTo>
                <a:cubicBezTo>
                  <a:pt x="87132" y="12147"/>
                  <a:pt x="85433" y="12447"/>
                  <a:pt x="83883" y="12797"/>
                </a:cubicBezTo>
                <a:cubicBezTo>
                  <a:pt x="78884" y="13897"/>
                  <a:pt x="75085" y="7798"/>
                  <a:pt x="73885" y="3849"/>
                </a:cubicBezTo>
                <a:lnTo>
                  <a:pt x="61237" y="8448"/>
                </a:lnTo>
                <a:cubicBezTo>
                  <a:pt x="62587" y="12147"/>
                  <a:pt x="63787" y="19446"/>
                  <a:pt x="59138" y="21845"/>
                </a:cubicBezTo>
                <a:cubicBezTo>
                  <a:pt x="57603" y="22680"/>
                  <a:pt x="56104" y="23545"/>
                  <a:pt x="54639" y="24445"/>
                </a:cubicBezTo>
                <a:lnTo>
                  <a:pt x="54639" y="24445"/>
                </a:lnTo>
                <a:cubicBezTo>
                  <a:pt x="50240" y="27444"/>
                  <a:pt x="44641" y="22695"/>
                  <a:pt x="41891" y="19446"/>
                </a:cubicBezTo>
                <a:lnTo>
                  <a:pt x="31594" y="28094"/>
                </a:lnTo>
                <a:cubicBezTo>
                  <a:pt x="34143" y="31144"/>
                  <a:pt x="37842" y="37642"/>
                  <a:pt x="34143" y="41491"/>
                </a:cubicBezTo>
                <a:lnTo>
                  <a:pt x="34143" y="41491"/>
                </a:lnTo>
                <a:cubicBezTo>
                  <a:pt x="33008" y="42791"/>
                  <a:pt x="31908" y="44106"/>
                  <a:pt x="30844" y="45441"/>
                </a:cubicBezTo>
                <a:lnTo>
                  <a:pt x="30844" y="45441"/>
                </a:lnTo>
                <a:cubicBezTo>
                  <a:pt x="27694" y="49740"/>
                  <a:pt x="20846" y="47290"/>
                  <a:pt x="17196" y="45441"/>
                </a:cubicBezTo>
                <a:lnTo>
                  <a:pt x="9998" y="57488"/>
                </a:lnTo>
                <a:cubicBezTo>
                  <a:pt x="13447" y="59488"/>
                  <a:pt x="19146" y="64337"/>
                  <a:pt x="16947" y="69186"/>
                </a:cubicBezTo>
                <a:lnTo>
                  <a:pt x="16947" y="69186"/>
                </a:lnTo>
                <a:cubicBezTo>
                  <a:pt x="16312" y="70750"/>
                  <a:pt x="15732" y="72420"/>
                  <a:pt x="15197" y="74185"/>
                </a:cubicBezTo>
                <a:lnTo>
                  <a:pt x="15197" y="74185"/>
                </a:lnTo>
                <a:cubicBezTo>
                  <a:pt x="13747" y="79184"/>
                  <a:pt x="6249" y="79184"/>
                  <a:pt x="2349" y="78684"/>
                </a:cubicBezTo>
                <a:lnTo>
                  <a:pt x="0" y="91931"/>
                </a:lnTo>
                <a:cubicBezTo>
                  <a:pt x="3949" y="92631"/>
                  <a:pt x="10948" y="95230"/>
                  <a:pt x="10548" y="100579"/>
                </a:cubicBezTo>
                <a:lnTo>
                  <a:pt x="10548" y="100579"/>
                </a:lnTo>
                <a:cubicBezTo>
                  <a:pt x="10548" y="101429"/>
                  <a:pt x="10548" y="102279"/>
                  <a:pt x="10548" y="103179"/>
                </a:cubicBezTo>
                <a:cubicBezTo>
                  <a:pt x="10548" y="104079"/>
                  <a:pt x="10548" y="104928"/>
                  <a:pt x="10548" y="105778"/>
                </a:cubicBezTo>
                <a:lnTo>
                  <a:pt x="10548" y="105778"/>
                </a:lnTo>
                <a:cubicBezTo>
                  <a:pt x="10898" y="111077"/>
                  <a:pt x="3899" y="113727"/>
                  <a:pt x="0" y="114426"/>
                </a:cubicBezTo>
                <a:lnTo>
                  <a:pt x="2349" y="127674"/>
                </a:lnTo>
                <a:cubicBezTo>
                  <a:pt x="6299" y="126974"/>
                  <a:pt x="13747" y="127074"/>
                  <a:pt x="15197" y="132173"/>
                </a:cubicBezTo>
                <a:lnTo>
                  <a:pt x="15197" y="132173"/>
                </a:lnTo>
                <a:cubicBezTo>
                  <a:pt x="15732" y="133772"/>
                  <a:pt x="16312" y="135437"/>
                  <a:pt x="16947" y="137172"/>
                </a:cubicBezTo>
                <a:lnTo>
                  <a:pt x="16947" y="137172"/>
                </a:lnTo>
                <a:cubicBezTo>
                  <a:pt x="19096" y="142171"/>
                  <a:pt x="13447" y="146920"/>
                  <a:pt x="9998" y="148919"/>
                </a:cubicBezTo>
                <a:lnTo>
                  <a:pt x="16697" y="160567"/>
                </a:lnTo>
                <a:cubicBezTo>
                  <a:pt x="20146" y="158567"/>
                  <a:pt x="27194" y="156068"/>
                  <a:pt x="30344" y="160567"/>
                </a:cubicBezTo>
                <a:lnTo>
                  <a:pt x="30344" y="160567"/>
                </a:lnTo>
                <a:cubicBezTo>
                  <a:pt x="31394" y="161917"/>
                  <a:pt x="32493" y="163216"/>
                  <a:pt x="33643" y="164516"/>
                </a:cubicBezTo>
                <a:lnTo>
                  <a:pt x="33643" y="164516"/>
                </a:lnTo>
                <a:cubicBezTo>
                  <a:pt x="37342" y="168365"/>
                  <a:pt x="33643" y="174864"/>
                  <a:pt x="31093" y="177913"/>
                </a:cubicBezTo>
                <a:lnTo>
                  <a:pt x="41392" y="186562"/>
                </a:lnTo>
                <a:cubicBezTo>
                  <a:pt x="43941" y="183512"/>
                  <a:pt x="49740" y="178763"/>
                  <a:pt x="54139" y="181563"/>
                </a:cubicBezTo>
                <a:lnTo>
                  <a:pt x="54139" y="181563"/>
                </a:lnTo>
                <a:cubicBezTo>
                  <a:pt x="55603" y="182462"/>
                  <a:pt x="57103" y="183327"/>
                  <a:pt x="58638" y="184162"/>
                </a:cubicBezTo>
                <a:cubicBezTo>
                  <a:pt x="63287" y="186562"/>
                  <a:pt x="62087" y="193810"/>
                  <a:pt x="60738" y="197559"/>
                </a:cubicBezTo>
                <a:lnTo>
                  <a:pt x="73385" y="202158"/>
                </a:lnTo>
                <a:cubicBezTo>
                  <a:pt x="74735" y="198459"/>
                  <a:pt x="78384" y="192161"/>
                  <a:pt x="83383" y="193260"/>
                </a:cubicBezTo>
                <a:cubicBezTo>
                  <a:pt x="85083" y="193595"/>
                  <a:pt x="86747" y="193895"/>
                  <a:pt x="88382" y="194160"/>
                </a:cubicBezTo>
                <a:lnTo>
                  <a:pt x="88382" y="194160"/>
                </a:lnTo>
                <a:cubicBezTo>
                  <a:pt x="93681" y="194710"/>
                  <a:pt x="95031" y="202058"/>
                  <a:pt x="95031" y="206058"/>
                </a:cubicBezTo>
                <a:lnTo>
                  <a:pt x="108478" y="206058"/>
                </a:lnTo>
                <a:cubicBezTo>
                  <a:pt x="108478" y="202058"/>
                  <a:pt x="109827" y="194710"/>
                  <a:pt x="115126" y="194160"/>
                </a:cubicBezTo>
                <a:lnTo>
                  <a:pt x="115126" y="194160"/>
                </a:lnTo>
                <a:cubicBezTo>
                  <a:pt x="116876" y="193910"/>
                  <a:pt x="118575" y="193610"/>
                  <a:pt x="120125" y="193260"/>
                </a:cubicBezTo>
                <a:cubicBezTo>
                  <a:pt x="125124" y="192161"/>
                  <a:pt x="128923" y="198259"/>
                  <a:pt x="130123" y="202158"/>
                </a:cubicBezTo>
                <a:lnTo>
                  <a:pt x="142771" y="197559"/>
                </a:lnTo>
                <a:cubicBezTo>
                  <a:pt x="141421" y="193860"/>
                  <a:pt x="140221" y="186562"/>
                  <a:pt x="144870" y="184162"/>
                </a:cubicBezTo>
                <a:cubicBezTo>
                  <a:pt x="146370" y="183312"/>
                  <a:pt x="147870" y="182462"/>
                  <a:pt x="149369" y="181563"/>
                </a:cubicBezTo>
                <a:lnTo>
                  <a:pt x="149369" y="181563"/>
                </a:lnTo>
                <a:cubicBezTo>
                  <a:pt x="153768" y="178563"/>
                  <a:pt x="159367" y="183312"/>
                  <a:pt x="162117" y="186562"/>
                </a:cubicBezTo>
                <a:lnTo>
                  <a:pt x="172414" y="177913"/>
                </a:lnTo>
                <a:cubicBezTo>
                  <a:pt x="169865" y="174864"/>
                  <a:pt x="166166" y="168365"/>
                  <a:pt x="169865" y="164516"/>
                </a:cubicBezTo>
                <a:lnTo>
                  <a:pt x="169865" y="164516"/>
                </a:lnTo>
                <a:cubicBezTo>
                  <a:pt x="171000" y="163216"/>
                  <a:pt x="172100" y="161902"/>
                  <a:pt x="173164" y="160567"/>
                </a:cubicBezTo>
                <a:lnTo>
                  <a:pt x="173164" y="160567"/>
                </a:lnTo>
                <a:cubicBezTo>
                  <a:pt x="176314" y="156268"/>
                  <a:pt x="183162" y="158717"/>
                  <a:pt x="186812" y="160567"/>
                </a:cubicBezTo>
                <a:lnTo>
                  <a:pt x="193510" y="148919"/>
                </a:lnTo>
                <a:cubicBezTo>
                  <a:pt x="190061" y="146920"/>
                  <a:pt x="184362" y="142071"/>
                  <a:pt x="186562" y="137172"/>
                </a:cubicBezTo>
                <a:lnTo>
                  <a:pt x="186562" y="137172"/>
                </a:lnTo>
                <a:cubicBezTo>
                  <a:pt x="187162" y="135572"/>
                  <a:pt x="187761" y="134022"/>
                  <a:pt x="188311" y="132173"/>
                </a:cubicBezTo>
                <a:lnTo>
                  <a:pt x="188311" y="132173"/>
                </a:lnTo>
                <a:cubicBezTo>
                  <a:pt x="189761" y="127174"/>
                  <a:pt x="197260" y="127174"/>
                  <a:pt x="201159" y="127674"/>
                </a:cubicBezTo>
                <a:lnTo>
                  <a:pt x="203508" y="114426"/>
                </a:lnTo>
                <a:cubicBezTo>
                  <a:pt x="199959" y="113327"/>
                  <a:pt x="193110" y="110677"/>
                  <a:pt x="193460" y="105428"/>
                </a:cubicBezTo>
                <a:close/>
                <a:moveTo>
                  <a:pt x="102029" y="146470"/>
                </a:moveTo>
                <a:cubicBezTo>
                  <a:pt x="77954" y="146470"/>
                  <a:pt x="58438" y="126954"/>
                  <a:pt x="58438" y="102879"/>
                </a:cubicBezTo>
                <a:cubicBezTo>
                  <a:pt x="58438" y="78804"/>
                  <a:pt x="77954" y="59288"/>
                  <a:pt x="102029" y="59288"/>
                </a:cubicBezTo>
                <a:cubicBezTo>
                  <a:pt x="126104" y="59288"/>
                  <a:pt x="145620" y="78804"/>
                  <a:pt x="145620" y="102879"/>
                </a:cubicBezTo>
                <a:cubicBezTo>
                  <a:pt x="145590" y="126934"/>
                  <a:pt x="126084" y="146420"/>
                  <a:pt x="102029" y="146420"/>
                </a:cubicBezTo>
                <a:close/>
              </a:path>
            </a:pathLst>
          </a:custGeom>
          <a:noFill/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302CA3EB-1FCC-4E70-B89F-35FDEF1EC599}"/>
              </a:ext>
            </a:extLst>
          </p:cNvPr>
          <p:cNvSpPr/>
          <p:nvPr/>
        </p:nvSpPr>
        <p:spPr>
          <a:xfrm>
            <a:off x="5884108" y="1201336"/>
            <a:ext cx="93297" cy="21530"/>
          </a:xfrm>
          <a:custGeom>
            <a:avLst/>
            <a:gdLst>
              <a:gd name="connsiteX0" fmla="*/ 0 w 64986"/>
              <a:gd name="connsiteY0" fmla="*/ 13023 h 14996"/>
              <a:gd name="connsiteX1" fmla="*/ 61363 w 64986"/>
              <a:gd name="connsiteY1" fmla="*/ 12398 h 14996"/>
              <a:gd name="connsiteX2" fmla="*/ 64987 w 64986"/>
              <a:gd name="connsiteY2" fmla="*/ 16422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986" h="14996">
                <a:moveTo>
                  <a:pt x="0" y="13023"/>
                </a:moveTo>
                <a:cubicBezTo>
                  <a:pt x="16771" y="-4094"/>
                  <a:pt x="44246" y="-4374"/>
                  <a:pt x="61363" y="12398"/>
                </a:cubicBezTo>
                <a:cubicBezTo>
                  <a:pt x="62652" y="13663"/>
                  <a:pt x="63862" y="15007"/>
                  <a:pt x="64987" y="16422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51ACA6AB-E997-4E2A-A155-4BAE3EAB9222}"/>
              </a:ext>
            </a:extLst>
          </p:cNvPr>
          <p:cNvSpPr/>
          <p:nvPr/>
        </p:nvSpPr>
        <p:spPr>
          <a:xfrm>
            <a:off x="5879802" y="1302993"/>
            <a:ext cx="14353" cy="14353"/>
          </a:xfrm>
          <a:custGeom>
            <a:avLst/>
            <a:gdLst>
              <a:gd name="connsiteX0" fmla="*/ 12097 w 9997"/>
              <a:gd name="connsiteY0" fmla="*/ 10448 h 9997"/>
              <a:gd name="connsiteX1" fmla="*/ 0 w 9997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12097" y="10448"/>
                </a:moveTo>
                <a:cubicBezTo>
                  <a:pt x="7453" y="7738"/>
                  <a:pt x="3354" y="4199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F6914B52-AB89-430E-9DE8-FF3252E6182E}"/>
              </a:ext>
            </a:extLst>
          </p:cNvPr>
          <p:cNvSpPr/>
          <p:nvPr/>
        </p:nvSpPr>
        <p:spPr>
          <a:xfrm>
            <a:off x="5903197" y="1321079"/>
            <a:ext cx="7177" cy="7177"/>
          </a:xfrm>
          <a:custGeom>
            <a:avLst/>
            <a:gdLst>
              <a:gd name="connsiteX0" fmla="*/ 5549 w 4998"/>
              <a:gd name="connsiteY0" fmla="*/ 200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5549" y="2000"/>
                </a:moveTo>
                <a:cubicBezTo>
                  <a:pt x="3654" y="1460"/>
                  <a:pt x="1800" y="795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8" name="Freeform: Shape 217">
            <a:extLst>
              <a:ext uri="{FF2B5EF4-FFF2-40B4-BE49-F238E27FC236}">
                <a16:creationId xmlns:a16="http://schemas.microsoft.com/office/drawing/2014/main" id="{325DDFA7-03D8-44E2-9516-4BC96775F03D}"/>
              </a:ext>
            </a:extLst>
          </p:cNvPr>
          <p:cNvSpPr/>
          <p:nvPr/>
        </p:nvSpPr>
        <p:spPr>
          <a:xfrm>
            <a:off x="5958026" y="1288712"/>
            <a:ext cx="21530" cy="28707"/>
          </a:xfrm>
          <a:custGeom>
            <a:avLst/>
            <a:gdLst>
              <a:gd name="connsiteX0" fmla="*/ 19246 w 14996"/>
              <a:gd name="connsiteY0" fmla="*/ 0 h 19995"/>
              <a:gd name="connsiteX1" fmla="*/ 0 w 14996"/>
              <a:gd name="connsiteY1" fmla="*/ 210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19995">
                <a:moveTo>
                  <a:pt x="19246" y="0"/>
                </a:moveTo>
                <a:cubicBezTo>
                  <a:pt x="15377" y="8978"/>
                  <a:pt x="8598" y="16392"/>
                  <a:pt x="0" y="21046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D208E8F1-5D82-411E-993C-B61DFC860C98}"/>
              </a:ext>
            </a:extLst>
          </p:cNvPr>
          <p:cNvSpPr/>
          <p:nvPr/>
        </p:nvSpPr>
        <p:spPr>
          <a:xfrm>
            <a:off x="5989605" y="1264096"/>
            <a:ext cx="7177" cy="7177"/>
          </a:xfrm>
          <a:custGeom>
            <a:avLst/>
            <a:gdLst>
              <a:gd name="connsiteX0" fmla="*/ 750 w 0"/>
              <a:gd name="connsiteY0" fmla="*/ 0 h 4998"/>
              <a:gd name="connsiteX1" fmla="*/ 0 w 0"/>
              <a:gd name="connsiteY1" fmla="*/ 809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">
                <a:moveTo>
                  <a:pt x="750" y="0"/>
                </a:moveTo>
                <a:cubicBezTo>
                  <a:pt x="755" y="2714"/>
                  <a:pt x="500" y="5429"/>
                  <a:pt x="0" y="809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2F24F7A9-C313-44DF-8010-70D44A0B3465}"/>
              </a:ext>
            </a:extLst>
          </p:cNvPr>
          <p:cNvSpPr/>
          <p:nvPr/>
        </p:nvSpPr>
        <p:spPr>
          <a:xfrm>
            <a:off x="5876787" y="1225199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1" name="Freeform: Shape 220">
            <a:extLst>
              <a:ext uri="{FF2B5EF4-FFF2-40B4-BE49-F238E27FC236}">
                <a16:creationId xmlns:a16="http://schemas.microsoft.com/office/drawing/2014/main" id="{4DC4AF07-0287-4FE0-A40F-69A0AC424806}"/>
              </a:ext>
            </a:extLst>
          </p:cNvPr>
          <p:cNvSpPr/>
          <p:nvPr/>
        </p:nvSpPr>
        <p:spPr>
          <a:xfrm>
            <a:off x="5920135" y="1324380"/>
            <a:ext cx="7177" cy="7177"/>
          </a:xfrm>
          <a:custGeom>
            <a:avLst/>
            <a:gdLst>
              <a:gd name="connsiteX0" fmla="*/ 2299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299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299" y="1150"/>
                </a:moveTo>
                <a:cubicBezTo>
                  <a:pt x="2299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299" y="515"/>
                  <a:pt x="2299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9C22D062-0FF8-4352-9CC7-F975FB50BBD5}"/>
              </a:ext>
            </a:extLst>
          </p:cNvPr>
          <p:cNvSpPr/>
          <p:nvPr/>
        </p:nvSpPr>
        <p:spPr>
          <a:xfrm>
            <a:off x="5947262" y="1321295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062859BD-1AD4-4B70-921B-AD7747B48AF6}"/>
              </a:ext>
            </a:extLst>
          </p:cNvPr>
          <p:cNvSpPr/>
          <p:nvPr/>
        </p:nvSpPr>
        <p:spPr>
          <a:xfrm>
            <a:off x="5783131" y="1118769"/>
            <a:ext cx="287066" cy="287066"/>
          </a:xfrm>
          <a:custGeom>
            <a:avLst/>
            <a:gdLst>
              <a:gd name="connsiteX0" fmla="*/ 202208 w 199958"/>
              <a:gd name="connsiteY0" fmla="*/ 112677 h 199958"/>
              <a:gd name="connsiteX1" fmla="*/ 202208 w 199958"/>
              <a:gd name="connsiteY1" fmla="*/ 89732 h 199958"/>
              <a:gd name="connsiteX2" fmla="*/ 172215 w 199958"/>
              <a:gd name="connsiteY2" fmla="*/ 77284 h 199958"/>
              <a:gd name="connsiteX3" fmla="*/ 172215 w 199958"/>
              <a:gd name="connsiteY3" fmla="*/ 77284 h 199958"/>
              <a:gd name="connsiteX4" fmla="*/ 168266 w 199958"/>
              <a:gd name="connsiteY4" fmla="*/ 67736 h 199958"/>
              <a:gd name="connsiteX5" fmla="*/ 168266 w 199958"/>
              <a:gd name="connsiteY5" fmla="*/ 67736 h 199958"/>
              <a:gd name="connsiteX6" fmla="*/ 180663 w 199958"/>
              <a:gd name="connsiteY6" fmla="*/ 37742 h 199958"/>
              <a:gd name="connsiteX7" fmla="*/ 164466 w 199958"/>
              <a:gd name="connsiteY7" fmla="*/ 21546 h 199958"/>
              <a:gd name="connsiteX8" fmla="*/ 134472 w 199958"/>
              <a:gd name="connsiteY8" fmla="*/ 33943 h 199958"/>
              <a:gd name="connsiteX9" fmla="*/ 124924 w 199958"/>
              <a:gd name="connsiteY9" fmla="*/ 29994 h 199958"/>
              <a:gd name="connsiteX10" fmla="*/ 124924 w 199958"/>
              <a:gd name="connsiteY10" fmla="*/ 29994 h 199958"/>
              <a:gd name="connsiteX11" fmla="*/ 112527 w 199958"/>
              <a:gd name="connsiteY11" fmla="*/ 0 h 199958"/>
              <a:gd name="connsiteX12" fmla="*/ 89732 w 199958"/>
              <a:gd name="connsiteY12" fmla="*/ 0 h 199958"/>
              <a:gd name="connsiteX13" fmla="*/ 77284 w 199958"/>
              <a:gd name="connsiteY13" fmla="*/ 29994 h 199958"/>
              <a:gd name="connsiteX14" fmla="*/ 77284 w 199958"/>
              <a:gd name="connsiteY14" fmla="*/ 29994 h 199958"/>
              <a:gd name="connsiteX15" fmla="*/ 67736 w 199958"/>
              <a:gd name="connsiteY15" fmla="*/ 33943 h 199958"/>
              <a:gd name="connsiteX16" fmla="*/ 37742 w 199958"/>
              <a:gd name="connsiteY16" fmla="*/ 21546 h 199958"/>
              <a:gd name="connsiteX17" fmla="*/ 21546 w 199958"/>
              <a:gd name="connsiteY17" fmla="*/ 37742 h 199958"/>
              <a:gd name="connsiteX18" fmla="*/ 33943 w 199958"/>
              <a:gd name="connsiteY18" fmla="*/ 67736 h 199958"/>
              <a:gd name="connsiteX19" fmla="*/ 29994 w 199958"/>
              <a:gd name="connsiteY19" fmla="*/ 77284 h 199958"/>
              <a:gd name="connsiteX20" fmla="*/ 29994 w 199958"/>
              <a:gd name="connsiteY20" fmla="*/ 77284 h 199958"/>
              <a:gd name="connsiteX21" fmla="*/ 0 w 199958"/>
              <a:gd name="connsiteY21" fmla="*/ 89732 h 199958"/>
              <a:gd name="connsiteX22" fmla="*/ 0 w 199958"/>
              <a:gd name="connsiteY22" fmla="*/ 112677 h 199958"/>
              <a:gd name="connsiteX23" fmla="*/ 29994 w 199958"/>
              <a:gd name="connsiteY23" fmla="*/ 125074 h 199958"/>
              <a:gd name="connsiteX24" fmla="*/ 33943 w 199958"/>
              <a:gd name="connsiteY24" fmla="*/ 134572 h 199958"/>
              <a:gd name="connsiteX25" fmla="*/ 33943 w 199958"/>
              <a:gd name="connsiteY25" fmla="*/ 134572 h 199958"/>
              <a:gd name="connsiteX26" fmla="*/ 21546 w 199958"/>
              <a:gd name="connsiteY26" fmla="*/ 164566 h 199958"/>
              <a:gd name="connsiteX27" fmla="*/ 37742 w 199958"/>
              <a:gd name="connsiteY27" fmla="*/ 180763 h 199958"/>
              <a:gd name="connsiteX28" fmla="*/ 67736 w 199958"/>
              <a:gd name="connsiteY28" fmla="*/ 168365 h 199958"/>
              <a:gd name="connsiteX29" fmla="*/ 67736 w 199958"/>
              <a:gd name="connsiteY29" fmla="*/ 168365 h 199958"/>
              <a:gd name="connsiteX30" fmla="*/ 77284 w 199958"/>
              <a:gd name="connsiteY30" fmla="*/ 172315 h 199958"/>
              <a:gd name="connsiteX31" fmla="*/ 77284 w 199958"/>
              <a:gd name="connsiteY31" fmla="*/ 172315 h 199958"/>
              <a:gd name="connsiteX32" fmla="*/ 89682 w 199958"/>
              <a:gd name="connsiteY32" fmla="*/ 202308 h 199958"/>
              <a:gd name="connsiteX33" fmla="*/ 112627 w 199958"/>
              <a:gd name="connsiteY33" fmla="*/ 202308 h 199958"/>
              <a:gd name="connsiteX34" fmla="*/ 125024 w 199958"/>
              <a:gd name="connsiteY34" fmla="*/ 172315 h 199958"/>
              <a:gd name="connsiteX35" fmla="*/ 125024 w 199958"/>
              <a:gd name="connsiteY35" fmla="*/ 172315 h 199958"/>
              <a:gd name="connsiteX36" fmla="*/ 134572 w 199958"/>
              <a:gd name="connsiteY36" fmla="*/ 168365 h 199958"/>
              <a:gd name="connsiteX37" fmla="*/ 134572 w 199958"/>
              <a:gd name="connsiteY37" fmla="*/ 168365 h 199958"/>
              <a:gd name="connsiteX38" fmla="*/ 164566 w 199958"/>
              <a:gd name="connsiteY38" fmla="*/ 180763 h 199958"/>
              <a:gd name="connsiteX39" fmla="*/ 180763 w 199958"/>
              <a:gd name="connsiteY39" fmla="*/ 164566 h 199958"/>
              <a:gd name="connsiteX40" fmla="*/ 168365 w 199958"/>
              <a:gd name="connsiteY40" fmla="*/ 134572 h 199958"/>
              <a:gd name="connsiteX41" fmla="*/ 168365 w 199958"/>
              <a:gd name="connsiteY41" fmla="*/ 134572 h 199958"/>
              <a:gd name="connsiteX42" fmla="*/ 172315 w 199958"/>
              <a:gd name="connsiteY42" fmla="*/ 125024 h 199958"/>
              <a:gd name="connsiteX43" fmla="*/ 172315 w 199958"/>
              <a:gd name="connsiteY43" fmla="*/ 125024 h 199958"/>
              <a:gd name="connsiteX44" fmla="*/ 202208 w 199958"/>
              <a:gd name="connsiteY44" fmla="*/ 112677 h 199958"/>
              <a:gd name="connsiteX45" fmla="*/ 101129 w 199958"/>
              <a:gd name="connsiteY45" fmla="*/ 134122 h 199958"/>
              <a:gd name="connsiteX46" fmla="*/ 68236 w 199958"/>
              <a:gd name="connsiteY46" fmla="*/ 101229 h 199958"/>
              <a:gd name="connsiteX47" fmla="*/ 101129 w 199958"/>
              <a:gd name="connsiteY47" fmla="*/ 68336 h 199958"/>
              <a:gd name="connsiteX48" fmla="*/ 134022 w 199958"/>
              <a:gd name="connsiteY48" fmla="*/ 101229 h 199958"/>
              <a:gd name="connsiteX49" fmla="*/ 101179 w 199958"/>
              <a:gd name="connsiteY49" fmla="*/ 134122 h 19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99958" h="199958">
                <a:moveTo>
                  <a:pt x="202208" y="112677"/>
                </a:moveTo>
                <a:lnTo>
                  <a:pt x="202208" y="89732"/>
                </a:lnTo>
                <a:cubicBezTo>
                  <a:pt x="194410" y="89732"/>
                  <a:pt x="174914" y="87582"/>
                  <a:pt x="172215" y="77284"/>
                </a:cubicBezTo>
                <a:lnTo>
                  <a:pt x="172215" y="77284"/>
                </a:lnTo>
                <a:cubicBezTo>
                  <a:pt x="171120" y="74015"/>
                  <a:pt x="169800" y="70825"/>
                  <a:pt x="168266" y="67736"/>
                </a:cubicBezTo>
                <a:lnTo>
                  <a:pt x="168266" y="67736"/>
                </a:lnTo>
                <a:cubicBezTo>
                  <a:pt x="162917" y="58588"/>
                  <a:pt x="175164" y="43291"/>
                  <a:pt x="180663" y="37742"/>
                </a:cubicBezTo>
                <a:lnTo>
                  <a:pt x="164466" y="21546"/>
                </a:lnTo>
                <a:cubicBezTo>
                  <a:pt x="158918" y="27044"/>
                  <a:pt x="143621" y="39292"/>
                  <a:pt x="134472" y="33943"/>
                </a:cubicBezTo>
                <a:cubicBezTo>
                  <a:pt x="131388" y="32403"/>
                  <a:pt x="128194" y="31084"/>
                  <a:pt x="124924" y="29994"/>
                </a:cubicBezTo>
                <a:lnTo>
                  <a:pt x="124924" y="29994"/>
                </a:lnTo>
                <a:cubicBezTo>
                  <a:pt x="114676" y="27344"/>
                  <a:pt x="112527" y="7848"/>
                  <a:pt x="112527" y="0"/>
                </a:cubicBezTo>
                <a:lnTo>
                  <a:pt x="89732" y="0"/>
                </a:lnTo>
                <a:cubicBezTo>
                  <a:pt x="89732" y="7798"/>
                  <a:pt x="87582" y="27294"/>
                  <a:pt x="77284" y="29994"/>
                </a:cubicBezTo>
                <a:lnTo>
                  <a:pt x="77284" y="29994"/>
                </a:lnTo>
                <a:cubicBezTo>
                  <a:pt x="74015" y="31089"/>
                  <a:pt x="70826" y="32408"/>
                  <a:pt x="67736" y="33943"/>
                </a:cubicBezTo>
                <a:cubicBezTo>
                  <a:pt x="58588" y="39292"/>
                  <a:pt x="43291" y="27094"/>
                  <a:pt x="37742" y="21546"/>
                </a:cubicBezTo>
                <a:lnTo>
                  <a:pt x="21546" y="37742"/>
                </a:lnTo>
                <a:cubicBezTo>
                  <a:pt x="27094" y="43291"/>
                  <a:pt x="39292" y="58588"/>
                  <a:pt x="33943" y="67736"/>
                </a:cubicBezTo>
                <a:cubicBezTo>
                  <a:pt x="32403" y="70820"/>
                  <a:pt x="31084" y="74015"/>
                  <a:pt x="29994" y="77284"/>
                </a:cubicBezTo>
                <a:lnTo>
                  <a:pt x="29994" y="77284"/>
                </a:lnTo>
                <a:cubicBezTo>
                  <a:pt x="27345" y="87532"/>
                  <a:pt x="7848" y="89732"/>
                  <a:pt x="0" y="89732"/>
                </a:cubicBezTo>
                <a:lnTo>
                  <a:pt x="0" y="112677"/>
                </a:lnTo>
                <a:cubicBezTo>
                  <a:pt x="7798" y="112677"/>
                  <a:pt x="27294" y="114826"/>
                  <a:pt x="29994" y="125074"/>
                </a:cubicBezTo>
                <a:cubicBezTo>
                  <a:pt x="31089" y="128329"/>
                  <a:pt x="32408" y="131503"/>
                  <a:pt x="33943" y="134572"/>
                </a:cubicBezTo>
                <a:lnTo>
                  <a:pt x="33943" y="134572"/>
                </a:lnTo>
                <a:cubicBezTo>
                  <a:pt x="39292" y="143720"/>
                  <a:pt x="27094" y="159017"/>
                  <a:pt x="21546" y="164566"/>
                </a:cubicBezTo>
                <a:lnTo>
                  <a:pt x="37742" y="180763"/>
                </a:lnTo>
                <a:cubicBezTo>
                  <a:pt x="43291" y="175214"/>
                  <a:pt x="58588" y="163016"/>
                  <a:pt x="67736" y="168365"/>
                </a:cubicBezTo>
                <a:lnTo>
                  <a:pt x="67736" y="168365"/>
                </a:lnTo>
                <a:cubicBezTo>
                  <a:pt x="70826" y="169900"/>
                  <a:pt x="74015" y="171220"/>
                  <a:pt x="77284" y="172315"/>
                </a:cubicBezTo>
                <a:lnTo>
                  <a:pt x="77284" y="172315"/>
                </a:lnTo>
                <a:cubicBezTo>
                  <a:pt x="87532" y="174964"/>
                  <a:pt x="89682" y="194460"/>
                  <a:pt x="89682" y="202308"/>
                </a:cubicBezTo>
                <a:lnTo>
                  <a:pt x="112627" y="202308"/>
                </a:lnTo>
                <a:cubicBezTo>
                  <a:pt x="112627" y="194510"/>
                  <a:pt x="114777" y="175014"/>
                  <a:pt x="125024" y="172315"/>
                </a:cubicBezTo>
                <a:lnTo>
                  <a:pt x="125024" y="172315"/>
                </a:lnTo>
                <a:cubicBezTo>
                  <a:pt x="128294" y="171220"/>
                  <a:pt x="131483" y="169900"/>
                  <a:pt x="134572" y="168365"/>
                </a:cubicBezTo>
                <a:lnTo>
                  <a:pt x="134572" y="168365"/>
                </a:lnTo>
                <a:cubicBezTo>
                  <a:pt x="143720" y="163016"/>
                  <a:pt x="159017" y="175214"/>
                  <a:pt x="164566" y="180763"/>
                </a:cubicBezTo>
                <a:lnTo>
                  <a:pt x="180763" y="164566"/>
                </a:lnTo>
                <a:cubicBezTo>
                  <a:pt x="175264" y="159067"/>
                  <a:pt x="163016" y="143720"/>
                  <a:pt x="168365" y="134572"/>
                </a:cubicBezTo>
                <a:lnTo>
                  <a:pt x="168365" y="134572"/>
                </a:lnTo>
                <a:cubicBezTo>
                  <a:pt x="169905" y="131488"/>
                  <a:pt x="171225" y="128294"/>
                  <a:pt x="172315" y="125024"/>
                </a:cubicBezTo>
                <a:lnTo>
                  <a:pt x="172315" y="125024"/>
                </a:lnTo>
                <a:cubicBezTo>
                  <a:pt x="174964" y="114876"/>
                  <a:pt x="194460" y="112677"/>
                  <a:pt x="202208" y="112677"/>
                </a:cubicBezTo>
                <a:close/>
                <a:moveTo>
                  <a:pt x="101129" y="134122"/>
                </a:moveTo>
                <a:cubicBezTo>
                  <a:pt x="82963" y="134122"/>
                  <a:pt x="68236" y="119395"/>
                  <a:pt x="68236" y="101229"/>
                </a:cubicBezTo>
                <a:cubicBezTo>
                  <a:pt x="68236" y="83063"/>
                  <a:pt x="82963" y="68336"/>
                  <a:pt x="101129" y="68336"/>
                </a:cubicBezTo>
                <a:cubicBezTo>
                  <a:pt x="119296" y="68336"/>
                  <a:pt x="134022" y="83063"/>
                  <a:pt x="134022" y="101229"/>
                </a:cubicBezTo>
                <a:cubicBezTo>
                  <a:pt x="134022" y="119375"/>
                  <a:pt x="119325" y="134092"/>
                  <a:pt x="101179" y="134122"/>
                </a:cubicBezTo>
                <a:close/>
              </a:path>
            </a:pathLst>
          </a:custGeom>
          <a:noFill/>
          <a:ln w="4991" cap="rnd">
            <a:solidFill>
              <a:srgbClr val="F4B545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731DA026-24A0-4C62-B920-6BF3A5732238}"/>
              </a:ext>
            </a:extLst>
          </p:cNvPr>
          <p:cNvSpPr/>
          <p:nvPr/>
        </p:nvSpPr>
        <p:spPr>
          <a:xfrm>
            <a:off x="6420634" y="1329835"/>
            <a:ext cx="200946" cy="200946"/>
          </a:xfrm>
          <a:custGeom>
            <a:avLst/>
            <a:gdLst>
              <a:gd name="connsiteX0" fmla="*/ 140071 w 139971"/>
              <a:gd name="connsiteY0" fmla="*/ 77984 h 139971"/>
              <a:gd name="connsiteX1" fmla="*/ 140071 w 139971"/>
              <a:gd name="connsiteY1" fmla="*/ 62087 h 139971"/>
              <a:gd name="connsiteX2" fmla="*/ 119325 w 139971"/>
              <a:gd name="connsiteY2" fmla="*/ 53489 h 139971"/>
              <a:gd name="connsiteX3" fmla="*/ 119325 w 139971"/>
              <a:gd name="connsiteY3" fmla="*/ 53489 h 139971"/>
              <a:gd name="connsiteX4" fmla="*/ 116576 w 139971"/>
              <a:gd name="connsiteY4" fmla="*/ 46890 h 139971"/>
              <a:gd name="connsiteX5" fmla="*/ 116576 w 139971"/>
              <a:gd name="connsiteY5" fmla="*/ 46890 h 139971"/>
              <a:gd name="connsiteX6" fmla="*/ 125174 w 139971"/>
              <a:gd name="connsiteY6" fmla="*/ 26145 h 139971"/>
              <a:gd name="connsiteX7" fmla="*/ 113926 w 139971"/>
              <a:gd name="connsiteY7" fmla="*/ 14897 h 139971"/>
              <a:gd name="connsiteX8" fmla="*/ 93181 w 139971"/>
              <a:gd name="connsiteY8" fmla="*/ 23495 h 139971"/>
              <a:gd name="connsiteX9" fmla="*/ 86582 w 139971"/>
              <a:gd name="connsiteY9" fmla="*/ 20746 h 139971"/>
              <a:gd name="connsiteX10" fmla="*/ 86582 w 139971"/>
              <a:gd name="connsiteY10" fmla="*/ 20746 h 139971"/>
              <a:gd name="connsiteX11" fmla="*/ 77984 w 139971"/>
              <a:gd name="connsiteY11" fmla="*/ 0 h 139971"/>
              <a:gd name="connsiteX12" fmla="*/ 62087 w 139971"/>
              <a:gd name="connsiteY12" fmla="*/ 0 h 139971"/>
              <a:gd name="connsiteX13" fmla="*/ 53489 w 139971"/>
              <a:gd name="connsiteY13" fmla="*/ 20746 h 139971"/>
              <a:gd name="connsiteX14" fmla="*/ 53489 w 139971"/>
              <a:gd name="connsiteY14" fmla="*/ 20746 h 139971"/>
              <a:gd name="connsiteX15" fmla="*/ 46890 w 139971"/>
              <a:gd name="connsiteY15" fmla="*/ 23495 h 139971"/>
              <a:gd name="connsiteX16" fmla="*/ 26145 w 139971"/>
              <a:gd name="connsiteY16" fmla="*/ 14897 h 139971"/>
              <a:gd name="connsiteX17" fmla="*/ 14897 w 139971"/>
              <a:gd name="connsiteY17" fmla="*/ 26145 h 139971"/>
              <a:gd name="connsiteX18" fmla="*/ 23495 w 139971"/>
              <a:gd name="connsiteY18" fmla="*/ 46890 h 139971"/>
              <a:gd name="connsiteX19" fmla="*/ 20746 w 139971"/>
              <a:gd name="connsiteY19" fmla="*/ 53489 h 139971"/>
              <a:gd name="connsiteX20" fmla="*/ 20746 w 139971"/>
              <a:gd name="connsiteY20" fmla="*/ 53489 h 139971"/>
              <a:gd name="connsiteX21" fmla="*/ 0 w 139971"/>
              <a:gd name="connsiteY21" fmla="*/ 62087 h 139971"/>
              <a:gd name="connsiteX22" fmla="*/ 0 w 139971"/>
              <a:gd name="connsiteY22" fmla="*/ 77984 h 139971"/>
              <a:gd name="connsiteX23" fmla="*/ 20746 w 139971"/>
              <a:gd name="connsiteY23" fmla="*/ 86582 h 139971"/>
              <a:gd name="connsiteX24" fmla="*/ 23495 w 139971"/>
              <a:gd name="connsiteY24" fmla="*/ 93181 h 139971"/>
              <a:gd name="connsiteX25" fmla="*/ 23495 w 139971"/>
              <a:gd name="connsiteY25" fmla="*/ 93181 h 139971"/>
              <a:gd name="connsiteX26" fmla="*/ 14897 w 139971"/>
              <a:gd name="connsiteY26" fmla="*/ 113927 h 139971"/>
              <a:gd name="connsiteX27" fmla="*/ 26145 w 139971"/>
              <a:gd name="connsiteY27" fmla="*/ 125174 h 139971"/>
              <a:gd name="connsiteX28" fmla="*/ 46890 w 139971"/>
              <a:gd name="connsiteY28" fmla="*/ 116576 h 139971"/>
              <a:gd name="connsiteX29" fmla="*/ 46890 w 139971"/>
              <a:gd name="connsiteY29" fmla="*/ 116576 h 139971"/>
              <a:gd name="connsiteX30" fmla="*/ 53489 w 139971"/>
              <a:gd name="connsiteY30" fmla="*/ 119325 h 139971"/>
              <a:gd name="connsiteX31" fmla="*/ 53489 w 139971"/>
              <a:gd name="connsiteY31" fmla="*/ 119325 h 139971"/>
              <a:gd name="connsiteX32" fmla="*/ 62087 w 139971"/>
              <a:gd name="connsiteY32" fmla="*/ 140071 h 139971"/>
              <a:gd name="connsiteX33" fmla="*/ 78084 w 139971"/>
              <a:gd name="connsiteY33" fmla="*/ 140071 h 139971"/>
              <a:gd name="connsiteX34" fmla="*/ 86682 w 139971"/>
              <a:gd name="connsiteY34" fmla="*/ 119325 h 139971"/>
              <a:gd name="connsiteX35" fmla="*/ 86682 w 139971"/>
              <a:gd name="connsiteY35" fmla="*/ 119325 h 139971"/>
              <a:gd name="connsiteX36" fmla="*/ 93281 w 139971"/>
              <a:gd name="connsiteY36" fmla="*/ 116576 h 139971"/>
              <a:gd name="connsiteX37" fmla="*/ 93281 w 139971"/>
              <a:gd name="connsiteY37" fmla="*/ 116576 h 139971"/>
              <a:gd name="connsiteX38" fmla="*/ 114027 w 139971"/>
              <a:gd name="connsiteY38" fmla="*/ 125174 h 139971"/>
              <a:gd name="connsiteX39" fmla="*/ 125274 w 139971"/>
              <a:gd name="connsiteY39" fmla="*/ 113927 h 139971"/>
              <a:gd name="connsiteX40" fmla="*/ 116676 w 139971"/>
              <a:gd name="connsiteY40" fmla="*/ 93181 h 139971"/>
              <a:gd name="connsiteX41" fmla="*/ 116676 w 139971"/>
              <a:gd name="connsiteY41" fmla="*/ 93181 h 139971"/>
              <a:gd name="connsiteX42" fmla="*/ 119426 w 139971"/>
              <a:gd name="connsiteY42" fmla="*/ 86582 h 139971"/>
              <a:gd name="connsiteX43" fmla="*/ 119426 w 139971"/>
              <a:gd name="connsiteY43" fmla="*/ 86582 h 139971"/>
              <a:gd name="connsiteX44" fmla="*/ 140071 w 139971"/>
              <a:gd name="connsiteY44" fmla="*/ 77984 h 139971"/>
              <a:gd name="connsiteX45" fmla="*/ 70086 w 139971"/>
              <a:gd name="connsiteY45" fmla="*/ 92981 h 139971"/>
              <a:gd name="connsiteX46" fmla="*/ 47290 w 139971"/>
              <a:gd name="connsiteY46" fmla="*/ 70186 h 139971"/>
              <a:gd name="connsiteX47" fmla="*/ 70086 w 139971"/>
              <a:gd name="connsiteY47" fmla="*/ 47390 h 139971"/>
              <a:gd name="connsiteX48" fmla="*/ 92881 w 139971"/>
              <a:gd name="connsiteY48" fmla="*/ 70186 h 139971"/>
              <a:gd name="connsiteX49" fmla="*/ 70036 w 139971"/>
              <a:gd name="connsiteY49" fmla="*/ 92881 h 13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39971" h="139971">
                <a:moveTo>
                  <a:pt x="140071" y="77984"/>
                </a:moveTo>
                <a:lnTo>
                  <a:pt x="140071" y="62087"/>
                </a:lnTo>
                <a:cubicBezTo>
                  <a:pt x="134672" y="62087"/>
                  <a:pt x="121175" y="60588"/>
                  <a:pt x="119325" y="53489"/>
                </a:cubicBezTo>
                <a:lnTo>
                  <a:pt x="119325" y="53489"/>
                </a:lnTo>
                <a:cubicBezTo>
                  <a:pt x="118561" y="51229"/>
                  <a:pt x="117646" y="49025"/>
                  <a:pt x="116576" y="46890"/>
                </a:cubicBezTo>
                <a:lnTo>
                  <a:pt x="116576" y="46890"/>
                </a:lnTo>
                <a:cubicBezTo>
                  <a:pt x="112877" y="40542"/>
                  <a:pt x="121575" y="29944"/>
                  <a:pt x="125174" y="26145"/>
                </a:cubicBezTo>
                <a:lnTo>
                  <a:pt x="113926" y="14897"/>
                </a:lnTo>
                <a:cubicBezTo>
                  <a:pt x="110077" y="18696"/>
                  <a:pt x="99480" y="27194"/>
                  <a:pt x="93181" y="23495"/>
                </a:cubicBezTo>
                <a:cubicBezTo>
                  <a:pt x="91046" y="22425"/>
                  <a:pt x="88842" y="21506"/>
                  <a:pt x="86582" y="20746"/>
                </a:cubicBezTo>
                <a:lnTo>
                  <a:pt x="86582" y="20746"/>
                </a:lnTo>
                <a:cubicBezTo>
                  <a:pt x="79484" y="18896"/>
                  <a:pt x="77984" y="5399"/>
                  <a:pt x="77984" y="0"/>
                </a:cubicBezTo>
                <a:lnTo>
                  <a:pt x="62087" y="0"/>
                </a:lnTo>
                <a:cubicBezTo>
                  <a:pt x="62087" y="5399"/>
                  <a:pt x="60588" y="18896"/>
                  <a:pt x="53489" y="20746"/>
                </a:cubicBezTo>
                <a:lnTo>
                  <a:pt x="53489" y="20746"/>
                </a:lnTo>
                <a:cubicBezTo>
                  <a:pt x="51229" y="21511"/>
                  <a:pt x="49025" y="22425"/>
                  <a:pt x="46890" y="23495"/>
                </a:cubicBezTo>
                <a:cubicBezTo>
                  <a:pt x="40542" y="27194"/>
                  <a:pt x="29944" y="18496"/>
                  <a:pt x="26145" y="14897"/>
                </a:cubicBezTo>
                <a:lnTo>
                  <a:pt x="14897" y="26145"/>
                </a:lnTo>
                <a:cubicBezTo>
                  <a:pt x="18746" y="29994"/>
                  <a:pt x="27194" y="40592"/>
                  <a:pt x="23495" y="46890"/>
                </a:cubicBezTo>
                <a:cubicBezTo>
                  <a:pt x="22426" y="49025"/>
                  <a:pt x="21506" y="51229"/>
                  <a:pt x="20746" y="53489"/>
                </a:cubicBezTo>
                <a:lnTo>
                  <a:pt x="20746" y="53489"/>
                </a:lnTo>
                <a:cubicBezTo>
                  <a:pt x="18896" y="60588"/>
                  <a:pt x="5399" y="62087"/>
                  <a:pt x="0" y="62087"/>
                </a:cubicBezTo>
                <a:lnTo>
                  <a:pt x="0" y="77984"/>
                </a:lnTo>
                <a:cubicBezTo>
                  <a:pt x="5399" y="77984"/>
                  <a:pt x="18896" y="79484"/>
                  <a:pt x="20746" y="86582"/>
                </a:cubicBezTo>
                <a:cubicBezTo>
                  <a:pt x="21506" y="88842"/>
                  <a:pt x="22426" y="91046"/>
                  <a:pt x="23495" y="93181"/>
                </a:cubicBezTo>
                <a:lnTo>
                  <a:pt x="23495" y="93181"/>
                </a:lnTo>
                <a:cubicBezTo>
                  <a:pt x="27194" y="99480"/>
                  <a:pt x="18496" y="110127"/>
                  <a:pt x="14897" y="113927"/>
                </a:cubicBezTo>
                <a:lnTo>
                  <a:pt x="26145" y="125174"/>
                </a:lnTo>
                <a:cubicBezTo>
                  <a:pt x="29994" y="121325"/>
                  <a:pt x="40592" y="112877"/>
                  <a:pt x="46890" y="116576"/>
                </a:cubicBezTo>
                <a:lnTo>
                  <a:pt x="46890" y="116576"/>
                </a:lnTo>
                <a:cubicBezTo>
                  <a:pt x="49025" y="117646"/>
                  <a:pt x="51229" y="118561"/>
                  <a:pt x="53489" y="119325"/>
                </a:cubicBezTo>
                <a:lnTo>
                  <a:pt x="53489" y="119325"/>
                </a:lnTo>
                <a:cubicBezTo>
                  <a:pt x="60588" y="121175"/>
                  <a:pt x="62087" y="134672"/>
                  <a:pt x="62087" y="140071"/>
                </a:cubicBezTo>
                <a:lnTo>
                  <a:pt x="78084" y="140071"/>
                </a:lnTo>
                <a:cubicBezTo>
                  <a:pt x="78084" y="134672"/>
                  <a:pt x="79584" y="121175"/>
                  <a:pt x="86682" y="119325"/>
                </a:cubicBezTo>
                <a:lnTo>
                  <a:pt x="86682" y="119325"/>
                </a:lnTo>
                <a:cubicBezTo>
                  <a:pt x="88942" y="118566"/>
                  <a:pt x="91146" y="117646"/>
                  <a:pt x="93281" y="116576"/>
                </a:cubicBezTo>
                <a:lnTo>
                  <a:pt x="93281" y="116576"/>
                </a:lnTo>
                <a:cubicBezTo>
                  <a:pt x="99629" y="112877"/>
                  <a:pt x="110227" y="121575"/>
                  <a:pt x="114027" y="125174"/>
                </a:cubicBezTo>
                <a:lnTo>
                  <a:pt x="125274" y="113927"/>
                </a:lnTo>
                <a:cubicBezTo>
                  <a:pt x="121425" y="110077"/>
                  <a:pt x="112977" y="99480"/>
                  <a:pt x="116676" y="93181"/>
                </a:cubicBezTo>
                <a:lnTo>
                  <a:pt x="116676" y="93181"/>
                </a:lnTo>
                <a:cubicBezTo>
                  <a:pt x="117746" y="91046"/>
                  <a:pt x="118665" y="88842"/>
                  <a:pt x="119426" y="86582"/>
                </a:cubicBezTo>
                <a:lnTo>
                  <a:pt x="119426" y="86582"/>
                </a:lnTo>
                <a:cubicBezTo>
                  <a:pt x="121175" y="79484"/>
                  <a:pt x="134672" y="77984"/>
                  <a:pt x="140071" y="77984"/>
                </a:cubicBezTo>
                <a:close/>
                <a:moveTo>
                  <a:pt x="70086" y="92981"/>
                </a:moveTo>
                <a:cubicBezTo>
                  <a:pt x="57498" y="92981"/>
                  <a:pt x="47290" y="82773"/>
                  <a:pt x="47290" y="70186"/>
                </a:cubicBezTo>
                <a:cubicBezTo>
                  <a:pt x="47290" y="57598"/>
                  <a:pt x="57498" y="47390"/>
                  <a:pt x="70086" y="47390"/>
                </a:cubicBezTo>
                <a:cubicBezTo>
                  <a:pt x="82673" y="47390"/>
                  <a:pt x="92881" y="57598"/>
                  <a:pt x="92881" y="70186"/>
                </a:cubicBezTo>
                <a:cubicBezTo>
                  <a:pt x="92826" y="82758"/>
                  <a:pt x="82608" y="92911"/>
                  <a:pt x="70036" y="92881"/>
                </a:cubicBezTo>
                <a:close/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BA9F825F-2C47-4146-A626-CB7B91777AD3}"/>
              </a:ext>
            </a:extLst>
          </p:cNvPr>
          <p:cNvSpPr/>
          <p:nvPr/>
        </p:nvSpPr>
        <p:spPr>
          <a:xfrm>
            <a:off x="5845570" y="1559847"/>
            <a:ext cx="71767" cy="35883"/>
          </a:xfrm>
          <a:custGeom>
            <a:avLst/>
            <a:gdLst>
              <a:gd name="connsiteX0" fmla="*/ 0 w 49989"/>
              <a:gd name="connsiteY0" fmla="*/ 25845 h 24994"/>
              <a:gd name="connsiteX1" fmla="*/ 50390 w 49989"/>
              <a:gd name="connsiteY1" fmla="*/ 0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9" h="24994">
                <a:moveTo>
                  <a:pt x="0" y="25845"/>
                </a:moveTo>
                <a:cubicBezTo>
                  <a:pt x="11648" y="9613"/>
                  <a:pt x="30409" y="-10"/>
                  <a:pt x="5039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D4D39528-3F91-40EE-A548-3FC946894509}"/>
              </a:ext>
            </a:extLst>
          </p:cNvPr>
          <p:cNvSpPr/>
          <p:nvPr/>
        </p:nvSpPr>
        <p:spPr>
          <a:xfrm>
            <a:off x="5838967" y="1602046"/>
            <a:ext cx="7177" cy="7177"/>
          </a:xfrm>
          <a:custGeom>
            <a:avLst/>
            <a:gdLst>
              <a:gd name="connsiteX0" fmla="*/ 0 w 0"/>
              <a:gd name="connsiteY0" fmla="*/ 3849 h 0"/>
              <a:gd name="connsiteX1" fmla="*/ 220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3849"/>
                </a:moveTo>
                <a:cubicBezTo>
                  <a:pt x="700" y="2515"/>
                  <a:pt x="1435" y="1235"/>
                  <a:pt x="220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F55C6AE5-A87E-4AD1-AA68-2E85DF4E95EC}"/>
              </a:ext>
            </a:extLst>
          </p:cNvPr>
          <p:cNvSpPr/>
          <p:nvPr/>
        </p:nvSpPr>
        <p:spPr>
          <a:xfrm>
            <a:off x="5828846" y="1614317"/>
            <a:ext cx="7177" cy="64590"/>
          </a:xfrm>
          <a:custGeom>
            <a:avLst/>
            <a:gdLst>
              <a:gd name="connsiteX0" fmla="*/ 4900 w 0"/>
              <a:gd name="connsiteY0" fmla="*/ 48440 h 44990"/>
              <a:gd name="connsiteX1" fmla="*/ 4900 w 0"/>
              <a:gd name="connsiteY1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4990">
                <a:moveTo>
                  <a:pt x="4900" y="48440"/>
                </a:moveTo>
                <a:cubicBezTo>
                  <a:pt x="-1633" y="32953"/>
                  <a:pt x="-1633" y="15487"/>
                  <a:pt x="490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68A94A45-2061-40B7-82E0-C0E6C6A0C866}"/>
              </a:ext>
            </a:extLst>
          </p:cNvPr>
          <p:cNvSpPr/>
          <p:nvPr/>
        </p:nvSpPr>
        <p:spPr>
          <a:xfrm>
            <a:off x="5900112" y="1736320"/>
            <a:ext cx="7177" cy="7177"/>
          </a:xfrm>
          <a:custGeom>
            <a:avLst/>
            <a:gdLst>
              <a:gd name="connsiteX0" fmla="*/ 7199 w 4998"/>
              <a:gd name="connsiteY0" fmla="*/ 100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7199" y="1000"/>
                </a:moveTo>
                <a:cubicBezTo>
                  <a:pt x="4779" y="810"/>
                  <a:pt x="2380" y="475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C5B9826D-1ED6-48B1-8709-99681A23E00E}"/>
              </a:ext>
            </a:extLst>
          </p:cNvPr>
          <p:cNvSpPr/>
          <p:nvPr/>
        </p:nvSpPr>
        <p:spPr>
          <a:xfrm>
            <a:off x="5921211" y="1733737"/>
            <a:ext cx="21530" cy="7177"/>
          </a:xfrm>
          <a:custGeom>
            <a:avLst/>
            <a:gdLst>
              <a:gd name="connsiteX0" fmla="*/ 16797 w 14996"/>
              <a:gd name="connsiteY0" fmla="*/ 0 h 0"/>
              <a:gd name="connsiteX1" fmla="*/ 0 w 14996"/>
              <a:gd name="connsiteY1" fmla="*/ 29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16797" y="0"/>
                </a:moveTo>
                <a:cubicBezTo>
                  <a:pt x="11363" y="1755"/>
                  <a:pt x="5709" y="2744"/>
                  <a:pt x="0" y="294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736F2E50-1556-4081-995B-61BD2F818308}"/>
              </a:ext>
            </a:extLst>
          </p:cNvPr>
          <p:cNvSpPr/>
          <p:nvPr/>
        </p:nvSpPr>
        <p:spPr>
          <a:xfrm>
            <a:off x="5995633" y="1605346"/>
            <a:ext cx="7177" cy="78944"/>
          </a:xfrm>
          <a:custGeom>
            <a:avLst/>
            <a:gdLst>
              <a:gd name="connsiteX0" fmla="*/ 0 w 4998"/>
              <a:gd name="connsiteY0" fmla="*/ 0 h 54988"/>
              <a:gd name="connsiteX1" fmla="*/ 950 w 4998"/>
              <a:gd name="connsiteY1" fmla="*/ 59038 h 54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54988">
                <a:moveTo>
                  <a:pt x="0" y="0"/>
                </a:moveTo>
                <a:cubicBezTo>
                  <a:pt x="10243" y="18261"/>
                  <a:pt x="10603" y="40457"/>
                  <a:pt x="950" y="5903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1" name="Freeform: Shape 230">
            <a:extLst>
              <a:ext uri="{FF2B5EF4-FFF2-40B4-BE49-F238E27FC236}">
                <a16:creationId xmlns:a16="http://schemas.microsoft.com/office/drawing/2014/main" id="{3F22D073-F262-4D52-9427-80FD2ED545EF}"/>
              </a:ext>
            </a:extLst>
          </p:cNvPr>
          <p:cNvSpPr/>
          <p:nvPr/>
        </p:nvSpPr>
        <p:spPr>
          <a:xfrm>
            <a:off x="5971233" y="157757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1198 w 9997"/>
              <a:gd name="connsiteY1" fmla="*/ 108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0" y="0"/>
                </a:moveTo>
                <a:cubicBezTo>
                  <a:pt x="4174" y="3149"/>
                  <a:pt x="7938" y="6809"/>
                  <a:pt x="11198" y="1089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0C1756D0-8E0A-45F1-86B3-62CA35AD2C4A}"/>
              </a:ext>
            </a:extLst>
          </p:cNvPr>
          <p:cNvSpPr/>
          <p:nvPr/>
        </p:nvSpPr>
        <p:spPr>
          <a:xfrm>
            <a:off x="5928316" y="1558985"/>
            <a:ext cx="7177" cy="7177"/>
          </a:xfrm>
          <a:custGeom>
            <a:avLst/>
            <a:gdLst>
              <a:gd name="connsiteX0" fmla="*/ 2299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299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299" y="1150"/>
                </a:moveTo>
                <a:cubicBezTo>
                  <a:pt x="2299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299" y="515"/>
                  <a:pt x="2299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3" name="Freeform: Shape 232">
            <a:extLst>
              <a:ext uri="{FF2B5EF4-FFF2-40B4-BE49-F238E27FC236}">
                <a16:creationId xmlns:a16="http://schemas.microsoft.com/office/drawing/2014/main" id="{7D363B11-94F4-41FE-A5DE-32DF934DB6E4}"/>
              </a:ext>
            </a:extLst>
          </p:cNvPr>
          <p:cNvSpPr/>
          <p:nvPr/>
        </p:nvSpPr>
        <p:spPr>
          <a:xfrm>
            <a:off x="5887338" y="1731584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9996B3F6-CA83-4533-9E73-6D8B6C5B83C8}"/>
              </a:ext>
            </a:extLst>
          </p:cNvPr>
          <p:cNvSpPr/>
          <p:nvPr/>
        </p:nvSpPr>
        <p:spPr>
          <a:xfrm>
            <a:off x="5893151" y="1548220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C692637B-28A5-4F84-A291-4B4E8067DFF0}"/>
              </a:ext>
            </a:extLst>
          </p:cNvPr>
          <p:cNvSpPr/>
          <p:nvPr/>
        </p:nvSpPr>
        <p:spPr>
          <a:xfrm>
            <a:off x="5833081" y="1705102"/>
            <a:ext cx="7177" cy="7177"/>
          </a:xfrm>
          <a:custGeom>
            <a:avLst/>
            <a:gdLst>
              <a:gd name="connsiteX0" fmla="*/ 4499 w 0"/>
              <a:gd name="connsiteY0" fmla="*/ 6049 h 4998"/>
              <a:gd name="connsiteX1" fmla="*/ 0 w 0"/>
              <a:gd name="connsiteY1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">
                <a:moveTo>
                  <a:pt x="4499" y="6049"/>
                </a:moveTo>
                <a:cubicBezTo>
                  <a:pt x="2894" y="4114"/>
                  <a:pt x="1390" y="2095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DA484851-D06B-47DC-861F-011C4A361C27}"/>
              </a:ext>
            </a:extLst>
          </p:cNvPr>
          <p:cNvSpPr/>
          <p:nvPr/>
        </p:nvSpPr>
        <p:spPr>
          <a:xfrm>
            <a:off x="5846144" y="1720891"/>
            <a:ext cx="50237" cy="28707"/>
          </a:xfrm>
          <a:custGeom>
            <a:avLst/>
            <a:gdLst>
              <a:gd name="connsiteX0" fmla="*/ 39542 w 34992"/>
              <a:gd name="connsiteY0" fmla="*/ 19996 h 19995"/>
              <a:gd name="connsiteX1" fmla="*/ 0 w 34992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92" h="19995">
                <a:moveTo>
                  <a:pt x="39542" y="19996"/>
                </a:moveTo>
                <a:cubicBezTo>
                  <a:pt x="24560" y="17741"/>
                  <a:pt x="10698" y="10733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43E9B2A6-67FE-4565-A245-FA02B5873BC4}"/>
              </a:ext>
            </a:extLst>
          </p:cNvPr>
          <p:cNvSpPr/>
          <p:nvPr/>
        </p:nvSpPr>
        <p:spPr>
          <a:xfrm>
            <a:off x="5980131" y="1568529"/>
            <a:ext cx="7177" cy="7177"/>
          </a:xfrm>
          <a:custGeom>
            <a:avLst/>
            <a:gdLst>
              <a:gd name="connsiteX0" fmla="*/ 0 w 4998"/>
              <a:gd name="connsiteY0" fmla="*/ 0 h 4998"/>
              <a:gd name="connsiteX1" fmla="*/ 8198 w 4998"/>
              <a:gd name="connsiteY1" fmla="*/ 74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4998">
                <a:moveTo>
                  <a:pt x="0" y="0"/>
                </a:moveTo>
                <a:cubicBezTo>
                  <a:pt x="2919" y="2265"/>
                  <a:pt x="5664" y="4759"/>
                  <a:pt x="8198" y="744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BAAD3DDD-546C-4D73-870D-30377F8B73C5}"/>
              </a:ext>
            </a:extLst>
          </p:cNvPr>
          <p:cNvSpPr/>
          <p:nvPr/>
        </p:nvSpPr>
        <p:spPr>
          <a:xfrm>
            <a:off x="5909011" y="1547215"/>
            <a:ext cx="57414" cy="14353"/>
          </a:xfrm>
          <a:custGeom>
            <a:avLst/>
            <a:gdLst>
              <a:gd name="connsiteX0" fmla="*/ 0 w 39991"/>
              <a:gd name="connsiteY0" fmla="*/ 250 h 9997"/>
              <a:gd name="connsiteX1" fmla="*/ 6199 w 39991"/>
              <a:gd name="connsiteY1" fmla="*/ 0 h 9997"/>
              <a:gd name="connsiteX2" fmla="*/ 43491 w 39991"/>
              <a:gd name="connsiteY2" fmla="*/ 105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991" h="9997">
                <a:moveTo>
                  <a:pt x="0" y="250"/>
                </a:moveTo>
                <a:cubicBezTo>
                  <a:pt x="2034" y="85"/>
                  <a:pt x="4099" y="0"/>
                  <a:pt x="6199" y="0"/>
                </a:cubicBezTo>
                <a:cubicBezTo>
                  <a:pt x="19376" y="-20"/>
                  <a:pt x="32293" y="3649"/>
                  <a:pt x="43491" y="1059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FF2973FE-FD08-47E3-A66C-9BBDF26A7628}"/>
              </a:ext>
            </a:extLst>
          </p:cNvPr>
          <p:cNvSpPr/>
          <p:nvPr/>
        </p:nvSpPr>
        <p:spPr>
          <a:xfrm>
            <a:off x="5742225" y="1471573"/>
            <a:ext cx="351657" cy="351657"/>
          </a:xfrm>
          <a:custGeom>
            <a:avLst/>
            <a:gdLst>
              <a:gd name="connsiteX0" fmla="*/ 232302 w 244949"/>
              <a:gd name="connsiteY0" fmla="*/ 126574 h 244949"/>
              <a:gd name="connsiteX1" fmla="*/ 232302 w 244949"/>
              <a:gd name="connsiteY1" fmla="*/ 126574 h 244949"/>
              <a:gd name="connsiteX2" fmla="*/ 232302 w 244949"/>
              <a:gd name="connsiteY2" fmla="*/ 123475 h 244949"/>
              <a:gd name="connsiteX3" fmla="*/ 232302 w 244949"/>
              <a:gd name="connsiteY3" fmla="*/ 120375 h 244949"/>
              <a:gd name="connsiteX4" fmla="*/ 232302 w 244949"/>
              <a:gd name="connsiteY4" fmla="*/ 120375 h 244949"/>
              <a:gd name="connsiteX5" fmla="*/ 245000 w 244949"/>
              <a:gd name="connsiteY5" fmla="*/ 110027 h 244949"/>
              <a:gd name="connsiteX6" fmla="*/ 242200 w 244949"/>
              <a:gd name="connsiteY6" fmla="*/ 94131 h 244949"/>
              <a:gd name="connsiteX7" fmla="*/ 226704 w 244949"/>
              <a:gd name="connsiteY7" fmla="*/ 88732 h 244949"/>
              <a:gd name="connsiteX8" fmla="*/ 226704 w 244949"/>
              <a:gd name="connsiteY8" fmla="*/ 88732 h 244949"/>
              <a:gd name="connsiteX9" fmla="*/ 224604 w 244949"/>
              <a:gd name="connsiteY9" fmla="*/ 82983 h 244949"/>
              <a:gd name="connsiteX10" fmla="*/ 224604 w 244949"/>
              <a:gd name="connsiteY10" fmla="*/ 82983 h 244949"/>
              <a:gd name="connsiteX11" fmla="*/ 233002 w 244949"/>
              <a:gd name="connsiteY11" fmla="*/ 68886 h 244949"/>
              <a:gd name="connsiteX12" fmla="*/ 224904 w 244949"/>
              <a:gd name="connsiteY12" fmla="*/ 54889 h 244949"/>
              <a:gd name="connsiteX13" fmla="*/ 208507 w 244949"/>
              <a:gd name="connsiteY13" fmla="*/ 54889 h 244949"/>
              <a:gd name="connsiteX14" fmla="*/ 208507 w 244949"/>
              <a:gd name="connsiteY14" fmla="*/ 54889 h 244949"/>
              <a:gd name="connsiteX15" fmla="*/ 204558 w 244949"/>
              <a:gd name="connsiteY15" fmla="*/ 50140 h 244949"/>
              <a:gd name="connsiteX16" fmla="*/ 204558 w 244949"/>
              <a:gd name="connsiteY16" fmla="*/ 50140 h 244949"/>
              <a:gd name="connsiteX17" fmla="*/ 207607 w 244949"/>
              <a:gd name="connsiteY17" fmla="*/ 34043 h 244949"/>
              <a:gd name="connsiteX18" fmla="*/ 195210 w 244949"/>
              <a:gd name="connsiteY18" fmla="*/ 23645 h 244949"/>
              <a:gd name="connsiteX19" fmla="*/ 179863 w 244949"/>
              <a:gd name="connsiteY19" fmla="*/ 29444 h 244949"/>
              <a:gd name="connsiteX20" fmla="*/ 179863 w 244949"/>
              <a:gd name="connsiteY20" fmla="*/ 29444 h 244949"/>
              <a:gd name="connsiteX21" fmla="*/ 174464 w 244949"/>
              <a:gd name="connsiteY21" fmla="*/ 26295 h 244949"/>
              <a:gd name="connsiteX22" fmla="*/ 171965 w 244949"/>
              <a:gd name="connsiteY22" fmla="*/ 10198 h 244949"/>
              <a:gd name="connsiteX23" fmla="*/ 156968 w 244949"/>
              <a:gd name="connsiteY23" fmla="*/ 4649 h 244949"/>
              <a:gd name="connsiteX24" fmla="*/ 144720 w 244949"/>
              <a:gd name="connsiteY24" fmla="*/ 15397 h 244949"/>
              <a:gd name="connsiteX25" fmla="*/ 138522 w 244949"/>
              <a:gd name="connsiteY25" fmla="*/ 14297 h 244949"/>
              <a:gd name="connsiteX26" fmla="*/ 138522 w 244949"/>
              <a:gd name="connsiteY26" fmla="*/ 14297 h 244949"/>
              <a:gd name="connsiteX27" fmla="*/ 130523 w 244949"/>
              <a:gd name="connsiteY27" fmla="*/ 0 h 244949"/>
              <a:gd name="connsiteX28" fmla="*/ 114377 w 244949"/>
              <a:gd name="connsiteY28" fmla="*/ 0 h 244949"/>
              <a:gd name="connsiteX29" fmla="*/ 106378 w 244949"/>
              <a:gd name="connsiteY29" fmla="*/ 14297 h 244949"/>
              <a:gd name="connsiteX30" fmla="*/ 106378 w 244949"/>
              <a:gd name="connsiteY30" fmla="*/ 14297 h 244949"/>
              <a:gd name="connsiteX31" fmla="*/ 100180 w 244949"/>
              <a:gd name="connsiteY31" fmla="*/ 15397 h 244949"/>
              <a:gd name="connsiteX32" fmla="*/ 87932 w 244949"/>
              <a:gd name="connsiteY32" fmla="*/ 4649 h 244949"/>
              <a:gd name="connsiteX33" fmla="*/ 72935 w 244949"/>
              <a:gd name="connsiteY33" fmla="*/ 10198 h 244949"/>
              <a:gd name="connsiteX34" fmla="*/ 70436 w 244949"/>
              <a:gd name="connsiteY34" fmla="*/ 26295 h 244949"/>
              <a:gd name="connsiteX35" fmla="*/ 65037 w 244949"/>
              <a:gd name="connsiteY35" fmla="*/ 29444 h 244949"/>
              <a:gd name="connsiteX36" fmla="*/ 65037 w 244949"/>
              <a:gd name="connsiteY36" fmla="*/ 29444 h 244949"/>
              <a:gd name="connsiteX37" fmla="*/ 49690 w 244949"/>
              <a:gd name="connsiteY37" fmla="*/ 23645 h 244949"/>
              <a:gd name="connsiteX38" fmla="*/ 37342 w 244949"/>
              <a:gd name="connsiteY38" fmla="*/ 34043 h 244949"/>
              <a:gd name="connsiteX39" fmla="*/ 40392 w 244949"/>
              <a:gd name="connsiteY39" fmla="*/ 50140 h 244949"/>
              <a:gd name="connsiteX40" fmla="*/ 40392 w 244949"/>
              <a:gd name="connsiteY40" fmla="*/ 50140 h 244949"/>
              <a:gd name="connsiteX41" fmla="*/ 36443 w 244949"/>
              <a:gd name="connsiteY41" fmla="*/ 54889 h 244949"/>
              <a:gd name="connsiteX42" fmla="*/ 36443 w 244949"/>
              <a:gd name="connsiteY42" fmla="*/ 54889 h 244949"/>
              <a:gd name="connsiteX43" fmla="*/ 20046 w 244949"/>
              <a:gd name="connsiteY43" fmla="*/ 54889 h 244949"/>
              <a:gd name="connsiteX44" fmla="*/ 11948 w 244949"/>
              <a:gd name="connsiteY44" fmla="*/ 68886 h 244949"/>
              <a:gd name="connsiteX45" fmla="*/ 20346 w 244949"/>
              <a:gd name="connsiteY45" fmla="*/ 82983 h 244949"/>
              <a:gd name="connsiteX46" fmla="*/ 20346 w 244949"/>
              <a:gd name="connsiteY46" fmla="*/ 82983 h 244949"/>
              <a:gd name="connsiteX47" fmla="*/ 18246 w 244949"/>
              <a:gd name="connsiteY47" fmla="*/ 88732 h 244949"/>
              <a:gd name="connsiteX48" fmla="*/ 18246 w 244949"/>
              <a:gd name="connsiteY48" fmla="*/ 88732 h 244949"/>
              <a:gd name="connsiteX49" fmla="*/ 2799 w 244949"/>
              <a:gd name="connsiteY49" fmla="*/ 94131 h 244949"/>
              <a:gd name="connsiteX50" fmla="*/ 0 w 244949"/>
              <a:gd name="connsiteY50" fmla="*/ 110027 h 244949"/>
              <a:gd name="connsiteX51" fmla="*/ 12698 w 244949"/>
              <a:gd name="connsiteY51" fmla="*/ 120425 h 244949"/>
              <a:gd name="connsiteX52" fmla="*/ 12698 w 244949"/>
              <a:gd name="connsiteY52" fmla="*/ 120425 h 244949"/>
              <a:gd name="connsiteX53" fmla="*/ 12698 w 244949"/>
              <a:gd name="connsiteY53" fmla="*/ 123525 h 244949"/>
              <a:gd name="connsiteX54" fmla="*/ 12698 w 244949"/>
              <a:gd name="connsiteY54" fmla="*/ 126624 h 244949"/>
              <a:gd name="connsiteX55" fmla="*/ 12698 w 244949"/>
              <a:gd name="connsiteY55" fmla="*/ 126624 h 244949"/>
              <a:gd name="connsiteX56" fmla="*/ 0 w 244949"/>
              <a:gd name="connsiteY56" fmla="*/ 137022 h 244949"/>
              <a:gd name="connsiteX57" fmla="*/ 2799 w 244949"/>
              <a:gd name="connsiteY57" fmla="*/ 152919 h 244949"/>
              <a:gd name="connsiteX58" fmla="*/ 18246 w 244949"/>
              <a:gd name="connsiteY58" fmla="*/ 158317 h 244949"/>
              <a:gd name="connsiteX59" fmla="*/ 18246 w 244949"/>
              <a:gd name="connsiteY59" fmla="*/ 158317 h 244949"/>
              <a:gd name="connsiteX60" fmla="*/ 20346 w 244949"/>
              <a:gd name="connsiteY60" fmla="*/ 164066 h 244949"/>
              <a:gd name="connsiteX61" fmla="*/ 20346 w 244949"/>
              <a:gd name="connsiteY61" fmla="*/ 164066 h 244949"/>
              <a:gd name="connsiteX62" fmla="*/ 11948 w 244949"/>
              <a:gd name="connsiteY62" fmla="*/ 178163 h 244949"/>
              <a:gd name="connsiteX63" fmla="*/ 20046 w 244949"/>
              <a:gd name="connsiteY63" fmla="*/ 192161 h 244949"/>
              <a:gd name="connsiteX64" fmla="*/ 36443 w 244949"/>
              <a:gd name="connsiteY64" fmla="*/ 192161 h 244949"/>
              <a:gd name="connsiteX65" fmla="*/ 36443 w 244949"/>
              <a:gd name="connsiteY65" fmla="*/ 192161 h 244949"/>
              <a:gd name="connsiteX66" fmla="*/ 40392 w 244949"/>
              <a:gd name="connsiteY66" fmla="*/ 196910 h 244949"/>
              <a:gd name="connsiteX67" fmla="*/ 40392 w 244949"/>
              <a:gd name="connsiteY67" fmla="*/ 196910 h 244949"/>
              <a:gd name="connsiteX68" fmla="*/ 37342 w 244949"/>
              <a:gd name="connsiteY68" fmla="*/ 213006 h 244949"/>
              <a:gd name="connsiteX69" fmla="*/ 49740 w 244949"/>
              <a:gd name="connsiteY69" fmla="*/ 223404 h 244949"/>
              <a:gd name="connsiteX70" fmla="*/ 65087 w 244949"/>
              <a:gd name="connsiteY70" fmla="*/ 217605 h 244949"/>
              <a:gd name="connsiteX71" fmla="*/ 65087 w 244949"/>
              <a:gd name="connsiteY71" fmla="*/ 217605 h 244949"/>
              <a:gd name="connsiteX72" fmla="*/ 70536 w 244949"/>
              <a:gd name="connsiteY72" fmla="*/ 220755 h 244949"/>
              <a:gd name="connsiteX73" fmla="*/ 73035 w 244949"/>
              <a:gd name="connsiteY73" fmla="*/ 236851 h 244949"/>
              <a:gd name="connsiteX74" fmla="*/ 88032 w 244949"/>
              <a:gd name="connsiteY74" fmla="*/ 242400 h 244949"/>
              <a:gd name="connsiteX75" fmla="*/ 100279 w 244949"/>
              <a:gd name="connsiteY75" fmla="*/ 231652 h 244949"/>
              <a:gd name="connsiteX76" fmla="*/ 106478 w 244949"/>
              <a:gd name="connsiteY76" fmla="*/ 232752 h 244949"/>
              <a:gd name="connsiteX77" fmla="*/ 106478 w 244949"/>
              <a:gd name="connsiteY77" fmla="*/ 232752 h 244949"/>
              <a:gd name="connsiteX78" fmla="*/ 114477 w 244949"/>
              <a:gd name="connsiteY78" fmla="*/ 247049 h 244949"/>
              <a:gd name="connsiteX79" fmla="*/ 130623 w 244949"/>
              <a:gd name="connsiteY79" fmla="*/ 247049 h 244949"/>
              <a:gd name="connsiteX80" fmla="*/ 138622 w 244949"/>
              <a:gd name="connsiteY80" fmla="*/ 232752 h 244949"/>
              <a:gd name="connsiteX81" fmla="*/ 138622 w 244949"/>
              <a:gd name="connsiteY81" fmla="*/ 232752 h 244949"/>
              <a:gd name="connsiteX82" fmla="*/ 144820 w 244949"/>
              <a:gd name="connsiteY82" fmla="*/ 231652 h 244949"/>
              <a:gd name="connsiteX83" fmla="*/ 157018 w 244949"/>
              <a:gd name="connsiteY83" fmla="*/ 242400 h 244949"/>
              <a:gd name="connsiteX84" fmla="*/ 172015 w 244949"/>
              <a:gd name="connsiteY84" fmla="*/ 236901 h 244949"/>
              <a:gd name="connsiteX85" fmla="*/ 174514 w 244949"/>
              <a:gd name="connsiteY85" fmla="*/ 220805 h 244949"/>
              <a:gd name="connsiteX86" fmla="*/ 179913 w 244949"/>
              <a:gd name="connsiteY86" fmla="*/ 217655 h 244949"/>
              <a:gd name="connsiteX87" fmla="*/ 179913 w 244949"/>
              <a:gd name="connsiteY87" fmla="*/ 217655 h 244949"/>
              <a:gd name="connsiteX88" fmla="*/ 195260 w 244949"/>
              <a:gd name="connsiteY88" fmla="*/ 223454 h 244949"/>
              <a:gd name="connsiteX89" fmla="*/ 207657 w 244949"/>
              <a:gd name="connsiteY89" fmla="*/ 213056 h 244949"/>
              <a:gd name="connsiteX90" fmla="*/ 204608 w 244949"/>
              <a:gd name="connsiteY90" fmla="*/ 196959 h 244949"/>
              <a:gd name="connsiteX91" fmla="*/ 204608 w 244949"/>
              <a:gd name="connsiteY91" fmla="*/ 196959 h 244949"/>
              <a:gd name="connsiteX92" fmla="*/ 208557 w 244949"/>
              <a:gd name="connsiteY92" fmla="*/ 192210 h 244949"/>
              <a:gd name="connsiteX93" fmla="*/ 208557 w 244949"/>
              <a:gd name="connsiteY93" fmla="*/ 192210 h 244949"/>
              <a:gd name="connsiteX94" fmla="*/ 224954 w 244949"/>
              <a:gd name="connsiteY94" fmla="*/ 192210 h 244949"/>
              <a:gd name="connsiteX95" fmla="*/ 233052 w 244949"/>
              <a:gd name="connsiteY95" fmla="*/ 178213 h 244949"/>
              <a:gd name="connsiteX96" fmla="*/ 224654 w 244949"/>
              <a:gd name="connsiteY96" fmla="*/ 164116 h 244949"/>
              <a:gd name="connsiteX97" fmla="*/ 224654 w 244949"/>
              <a:gd name="connsiteY97" fmla="*/ 164116 h 244949"/>
              <a:gd name="connsiteX98" fmla="*/ 226754 w 244949"/>
              <a:gd name="connsiteY98" fmla="*/ 158367 h 244949"/>
              <a:gd name="connsiteX99" fmla="*/ 226754 w 244949"/>
              <a:gd name="connsiteY99" fmla="*/ 158367 h 244949"/>
              <a:gd name="connsiteX100" fmla="*/ 242250 w 244949"/>
              <a:gd name="connsiteY100" fmla="*/ 152969 h 244949"/>
              <a:gd name="connsiteX101" fmla="*/ 245050 w 244949"/>
              <a:gd name="connsiteY101" fmla="*/ 137072 h 244949"/>
              <a:gd name="connsiteX102" fmla="*/ 232302 w 244949"/>
              <a:gd name="connsiteY102" fmla="*/ 126574 h 244949"/>
              <a:gd name="connsiteX103" fmla="*/ 122325 w 244949"/>
              <a:gd name="connsiteY103" fmla="*/ 175914 h 244949"/>
              <a:gd name="connsiteX104" fmla="*/ 69936 w 244949"/>
              <a:gd name="connsiteY104" fmla="*/ 123525 h 244949"/>
              <a:gd name="connsiteX105" fmla="*/ 122325 w 244949"/>
              <a:gd name="connsiteY105" fmla="*/ 71135 h 244949"/>
              <a:gd name="connsiteX106" fmla="*/ 174714 w 244949"/>
              <a:gd name="connsiteY106" fmla="*/ 123525 h 244949"/>
              <a:gd name="connsiteX107" fmla="*/ 122375 w 244949"/>
              <a:gd name="connsiteY107" fmla="*/ 175964 h 24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244949" h="244949">
                <a:moveTo>
                  <a:pt x="232302" y="126574"/>
                </a:moveTo>
                <a:lnTo>
                  <a:pt x="232302" y="126574"/>
                </a:lnTo>
                <a:cubicBezTo>
                  <a:pt x="232302" y="125524"/>
                  <a:pt x="232302" y="124524"/>
                  <a:pt x="232302" y="123475"/>
                </a:cubicBezTo>
                <a:cubicBezTo>
                  <a:pt x="232302" y="122425"/>
                  <a:pt x="232302" y="121375"/>
                  <a:pt x="232302" y="120375"/>
                </a:cubicBezTo>
                <a:lnTo>
                  <a:pt x="232302" y="120375"/>
                </a:lnTo>
                <a:cubicBezTo>
                  <a:pt x="231852" y="113977"/>
                  <a:pt x="240251" y="110827"/>
                  <a:pt x="245000" y="110027"/>
                </a:cubicBezTo>
                <a:lnTo>
                  <a:pt x="242200" y="94131"/>
                </a:lnTo>
                <a:cubicBezTo>
                  <a:pt x="237501" y="94980"/>
                  <a:pt x="228503" y="94880"/>
                  <a:pt x="226704" y="88732"/>
                </a:cubicBezTo>
                <a:lnTo>
                  <a:pt x="226704" y="88732"/>
                </a:lnTo>
                <a:cubicBezTo>
                  <a:pt x="226054" y="86782"/>
                  <a:pt x="225354" y="84883"/>
                  <a:pt x="224604" y="82983"/>
                </a:cubicBezTo>
                <a:lnTo>
                  <a:pt x="224604" y="82983"/>
                </a:lnTo>
                <a:cubicBezTo>
                  <a:pt x="222005" y="77134"/>
                  <a:pt x="228803" y="71285"/>
                  <a:pt x="233002" y="68886"/>
                </a:cubicBezTo>
                <a:lnTo>
                  <a:pt x="224904" y="54889"/>
                </a:lnTo>
                <a:cubicBezTo>
                  <a:pt x="220755" y="57288"/>
                  <a:pt x="212256" y="60288"/>
                  <a:pt x="208507" y="54889"/>
                </a:cubicBezTo>
                <a:lnTo>
                  <a:pt x="208507" y="54889"/>
                </a:lnTo>
                <a:cubicBezTo>
                  <a:pt x="207207" y="53289"/>
                  <a:pt x="205908" y="51689"/>
                  <a:pt x="204558" y="50140"/>
                </a:cubicBezTo>
                <a:lnTo>
                  <a:pt x="204558" y="50140"/>
                </a:lnTo>
                <a:cubicBezTo>
                  <a:pt x="200109" y="45541"/>
                  <a:pt x="204558" y="37692"/>
                  <a:pt x="207607" y="34043"/>
                </a:cubicBezTo>
                <a:lnTo>
                  <a:pt x="195210" y="23645"/>
                </a:lnTo>
                <a:cubicBezTo>
                  <a:pt x="192111" y="27294"/>
                  <a:pt x="185212" y="33043"/>
                  <a:pt x="179863" y="29444"/>
                </a:cubicBezTo>
                <a:lnTo>
                  <a:pt x="179863" y="29444"/>
                </a:lnTo>
                <a:cubicBezTo>
                  <a:pt x="178098" y="28344"/>
                  <a:pt x="176299" y="27294"/>
                  <a:pt x="174464" y="26295"/>
                </a:cubicBezTo>
                <a:cubicBezTo>
                  <a:pt x="168865" y="23445"/>
                  <a:pt x="170315" y="14647"/>
                  <a:pt x="171965" y="10198"/>
                </a:cubicBezTo>
                <a:lnTo>
                  <a:pt x="156968" y="4649"/>
                </a:lnTo>
                <a:cubicBezTo>
                  <a:pt x="155368" y="9098"/>
                  <a:pt x="150869" y="16747"/>
                  <a:pt x="144720" y="15397"/>
                </a:cubicBezTo>
                <a:cubicBezTo>
                  <a:pt x="142671" y="14997"/>
                  <a:pt x="140621" y="14647"/>
                  <a:pt x="138522" y="14297"/>
                </a:cubicBezTo>
                <a:lnTo>
                  <a:pt x="138522" y="14297"/>
                </a:lnTo>
                <a:cubicBezTo>
                  <a:pt x="132123" y="13647"/>
                  <a:pt x="130523" y="4799"/>
                  <a:pt x="130523" y="0"/>
                </a:cubicBezTo>
                <a:lnTo>
                  <a:pt x="114377" y="0"/>
                </a:lnTo>
                <a:cubicBezTo>
                  <a:pt x="114377" y="4999"/>
                  <a:pt x="112727" y="13647"/>
                  <a:pt x="106378" y="14297"/>
                </a:cubicBezTo>
                <a:lnTo>
                  <a:pt x="106378" y="14297"/>
                </a:lnTo>
                <a:cubicBezTo>
                  <a:pt x="104279" y="14597"/>
                  <a:pt x="102229" y="14947"/>
                  <a:pt x="100180" y="15397"/>
                </a:cubicBezTo>
                <a:cubicBezTo>
                  <a:pt x="94081" y="16747"/>
                  <a:pt x="89582" y="9148"/>
                  <a:pt x="87932" y="4649"/>
                </a:cubicBezTo>
                <a:lnTo>
                  <a:pt x="72935" y="10198"/>
                </a:lnTo>
                <a:cubicBezTo>
                  <a:pt x="74585" y="14647"/>
                  <a:pt x="76034" y="23445"/>
                  <a:pt x="70436" y="26295"/>
                </a:cubicBezTo>
                <a:cubicBezTo>
                  <a:pt x="68601" y="27294"/>
                  <a:pt x="66801" y="28344"/>
                  <a:pt x="65037" y="29444"/>
                </a:cubicBezTo>
                <a:lnTo>
                  <a:pt x="65037" y="29444"/>
                </a:lnTo>
                <a:cubicBezTo>
                  <a:pt x="59738" y="33043"/>
                  <a:pt x="52789" y="27344"/>
                  <a:pt x="49690" y="23645"/>
                </a:cubicBezTo>
                <a:lnTo>
                  <a:pt x="37342" y="34043"/>
                </a:lnTo>
                <a:cubicBezTo>
                  <a:pt x="40442" y="37742"/>
                  <a:pt x="44841" y="45541"/>
                  <a:pt x="40392" y="50140"/>
                </a:cubicBezTo>
                <a:lnTo>
                  <a:pt x="40392" y="50140"/>
                </a:lnTo>
                <a:cubicBezTo>
                  <a:pt x="39027" y="51674"/>
                  <a:pt x="37707" y="53254"/>
                  <a:pt x="36443" y="54889"/>
                </a:cubicBezTo>
                <a:lnTo>
                  <a:pt x="36443" y="54889"/>
                </a:lnTo>
                <a:cubicBezTo>
                  <a:pt x="32693" y="59888"/>
                  <a:pt x="24195" y="57088"/>
                  <a:pt x="20046" y="54889"/>
                </a:cubicBezTo>
                <a:lnTo>
                  <a:pt x="11948" y="68886"/>
                </a:lnTo>
                <a:cubicBezTo>
                  <a:pt x="16097" y="71285"/>
                  <a:pt x="22945" y="77134"/>
                  <a:pt x="20346" y="82983"/>
                </a:cubicBezTo>
                <a:lnTo>
                  <a:pt x="20346" y="82983"/>
                </a:lnTo>
                <a:cubicBezTo>
                  <a:pt x="19581" y="84883"/>
                  <a:pt x="18881" y="86797"/>
                  <a:pt x="18246" y="88732"/>
                </a:cubicBezTo>
                <a:lnTo>
                  <a:pt x="18246" y="88732"/>
                </a:lnTo>
                <a:cubicBezTo>
                  <a:pt x="16497" y="94880"/>
                  <a:pt x="7498" y="94980"/>
                  <a:pt x="2799" y="94131"/>
                </a:cubicBezTo>
                <a:lnTo>
                  <a:pt x="0" y="110027"/>
                </a:lnTo>
                <a:cubicBezTo>
                  <a:pt x="4749" y="110877"/>
                  <a:pt x="13147" y="114027"/>
                  <a:pt x="12698" y="120425"/>
                </a:cubicBezTo>
                <a:lnTo>
                  <a:pt x="12698" y="120425"/>
                </a:lnTo>
                <a:cubicBezTo>
                  <a:pt x="12698" y="121475"/>
                  <a:pt x="12698" y="122475"/>
                  <a:pt x="12698" y="123525"/>
                </a:cubicBezTo>
                <a:cubicBezTo>
                  <a:pt x="12698" y="124574"/>
                  <a:pt x="12698" y="125624"/>
                  <a:pt x="12698" y="126624"/>
                </a:cubicBezTo>
                <a:lnTo>
                  <a:pt x="12698" y="126624"/>
                </a:lnTo>
                <a:cubicBezTo>
                  <a:pt x="13147" y="133023"/>
                  <a:pt x="4749" y="136172"/>
                  <a:pt x="0" y="137022"/>
                </a:cubicBezTo>
                <a:lnTo>
                  <a:pt x="2799" y="152919"/>
                </a:lnTo>
                <a:cubicBezTo>
                  <a:pt x="7498" y="152069"/>
                  <a:pt x="16497" y="152169"/>
                  <a:pt x="18246" y="158317"/>
                </a:cubicBezTo>
                <a:lnTo>
                  <a:pt x="18246" y="158317"/>
                </a:lnTo>
                <a:cubicBezTo>
                  <a:pt x="18881" y="160252"/>
                  <a:pt x="19581" y="162167"/>
                  <a:pt x="20346" y="164066"/>
                </a:cubicBezTo>
                <a:lnTo>
                  <a:pt x="20346" y="164066"/>
                </a:lnTo>
                <a:cubicBezTo>
                  <a:pt x="22945" y="169915"/>
                  <a:pt x="16147" y="175764"/>
                  <a:pt x="11948" y="178163"/>
                </a:cubicBezTo>
                <a:lnTo>
                  <a:pt x="20046" y="192161"/>
                </a:lnTo>
                <a:cubicBezTo>
                  <a:pt x="24195" y="189761"/>
                  <a:pt x="32693" y="186762"/>
                  <a:pt x="36443" y="192161"/>
                </a:cubicBezTo>
                <a:lnTo>
                  <a:pt x="36443" y="192161"/>
                </a:lnTo>
                <a:cubicBezTo>
                  <a:pt x="37742" y="193760"/>
                  <a:pt x="39042" y="195360"/>
                  <a:pt x="40392" y="196910"/>
                </a:cubicBezTo>
                <a:lnTo>
                  <a:pt x="40392" y="196910"/>
                </a:lnTo>
                <a:cubicBezTo>
                  <a:pt x="44841" y="201509"/>
                  <a:pt x="40392" y="209357"/>
                  <a:pt x="37342" y="213006"/>
                </a:cubicBezTo>
                <a:lnTo>
                  <a:pt x="49740" y="223404"/>
                </a:lnTo>
                <a:cubicBezTo>
                  <a:pt x="52839" y="219755"/>
                  <a:pt x="59738" y="214006"/>
                  <a:pt x="65087" y="217605"/>
                </a:cubicBezTo>
                <a:lnTo>
                  <a:pt x="65087" y="217605"/>
                </a:lnTo>
                <a:cubicBezTo>
                  <a:pt x="66851" y="218705"/>
                  <a:pt x="68671" y="219755"/>
                  <a:pt x="70536" y="220755"/>
                </a:cubicBezTo>
                <a:cubicBezTo>
                  <a:pt x="76135" y="223654"/>
                  <a:pt x="74685" y="232402"/>
                  <a:pt x="73035" y="236851"/>
                </a:cubicBezTo>
                <a:lnTo>
                  <a:pt x="88032" y="242400"/>
                </a:lnTo>
                <a:cubicBezTo>
                  <a:pt x="89632" y="237951"/>
                  <a:pt x="94131" y="230303"/>
                  <a:pt x="100279" y="231652"/>
                </a:cubicBezTo>
                <a:cubicBezTo>
                  <a:pt x="102314" y="232087"/>
                  <a:pt x="104379" y="232452"/>
                  <a:pt x="106478" y="232752"/>
                </a:cubicBezTo>
                <a:lnTo>
                  <a:pt x="106478" y="232752"/>
                </a:lnTo>
                <a:cubicBezTo>
                  <a:pt x="112877" y="233402"/>
                  <a:pt x="114477" y="242250"/>
                  <a:pt x="114477" y="247049"/>
                </a:cubicBezTo>
                <a:lnTo>
                  <a:pt x="130623" y="247049"/>
                </a:lnTo>
                <a:cubicBezTo>
                  <a:pt x="130623" y="242050"/>
                  <a:pt x="132273" y="233402"/>
                  <a:pt x="138622" y="232752"/>
                </a:cubicBezTo>
                <a:lnTo>
                  <a:pt x="138622" y="232752"/>
                </a:lnTo>
                <a:cubicBezTo>
                  <a:pt x="140721" y="232452"/>
                  <a:pt x="142771" y="232102"/>
                  <a:pt x="144820" y="231652"/>
                </a:cubicBezTo>
                <a:cubicBezTo>
                  <a:pt x="150919" y="230303"/>
                  <a:pt x="155418" y="237901"/>
                  <a:pt x="157018" y="242400"/>
                </a:cubicBezTo>
                <a:lnTo>
                  <a:pt x="172015" y="236901"/>
                </a:lnTo>
                <a:cubicBezTo>
                  <a:pt x="170365" y="232452"/>
                  <a:pt x="168915" y="223654"/>
                  <a:pt x="174514" y="220805"/>
                </a:cubicBezTo>
                <a:cubicBezTo>
                  <a:pt x="176364" y="219805"/>
                  <a:pt x="178163" y="218755"/>
                  <a:pt x="179913" y="217655"/>
                </a:cubicBezTo>
                <a:lnTo>
                  <a:pt x="179913" y="217655"/>
                </a:lnTo>
                <a:cubicBezTo>
                  <a:pt x="185212" y="214056"/>
                  <a:pt x="192160" y="219805"/>
                  <a:pt x="195260" y="223454"/>
                </a:cubicBezTo>
                <a:lnTo>
                  <a:pt x="207657" y="213056"/>
                </a:lnTo>
                <a:cubicBezTo>
                  <a:pt x="204558" y="209357"/>
                  <a:pt x="200159" y="201559"/>
                  <a:pt x="204608" y="196959"/>
                </a:cubicBezTo>
                <a:lnTo>
                  <a:pt x="204608" y="196959"/>
                </a:lnTo>
                <a:cubicBezTo>
                  <a:pt x="205973" y="195425"/>
                  <a:pt x="207293" y="193845"/>
                  <a:pt x="208557" y="192210"/>
                </a:cubicBezTo>
                <a:lnTo>
                  <a:pt x="208557" y="192210"/>
                </a:lnTo>
                <a:cubicBezTo>
                  <a:pt x="212307" y="187212"/>
                  <a:pt x="220805" y="190011"/>
                  <a:pt x="224954" y="192210"/>
                </a:cubicBezTo>
                <a:lnTo>
                  <a:pt x="233052" y="178213"/>
                </a:lnTo>
                <a:cubicBezTo>
                  <a:pt x="228903" y="175814"/>
                  <a:pt x="222055" y="169965"/>
                  <a:pt x="224654" y="164116"/>
                </a:cubicBezTo>
                <a:lnTo>
                  <a:pt x="224654" y="164116"/>
                </a:lnTo>
                <a:cubicBezTo>
                  <a:pt x="225404" y="162217"/>
                  <a:pt x="226104" y="160317"/>
                  <a:pt x="226754" y="158367"/>
                </a:cubicBezTo>
                <a:lnTo>
                  <a:pt x="226754" y="158367"/>
                </a:lnTo>
                <a:cubicBezTo>
                  <a:pt x="228503" y="152219"/>
                  <a:pt x="237501" y="152119"/>
                  <a:pt x="242250" y="152969"/>
                </a:cubicBezTo>
                <a:lnTo>
                  <a:pt x="245050" y="137072"/>
                </a:lnTo>
                <a:cubicBezTo>
                  <a:pt x="240301" y="136122"/>
                  <a:pt x="231852" y="132973"/>
                  <a:pt x="232302" y="126574"/>
                </a:cubicBezTo>
                <a:close/>
                <a:moveTo>
                  <a:pt x="122325" y="175914"/>
                </a:moveTo>
                <a:cubicBezTo>
                  <a:pt x="93391" y="175914"/>
                  <a:pt x="69936" y="152459"/>
                  <a:pt x="69936" y="123525"/>
                </a:cubicBezTo>
                <a:cubicBezTo>
                  <a:pt x="69936" y="94591"/>
                  <a:pt x="93391" y="71135"/>
                  <a:pt x="122325" y="71135"/>
                </a:cubicBezTo>
                <a:cubicBezTo>
                  <a:pt x="151259" y="71135"/>
                  <a:pt x="174714" y="94591"/>
                  <a:pt x="174714" y="123525"/>
                </a:cubicBezTo>
                <a:cubicBezTo>
                  <a:pt x="174744" y="152459"/>
                  <a:pt x="151309" y="175934"/>
                  <a:pt x="122375" y="175964"/>
                </a:cubicBezTo>
                <a:close/>
              </a:path>
            </a:pathLst>
          </a:custGeom>
          <a:noFill/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47326FB3-BC0A-4FB7-A031-E30DCCB8605F}"/>
              </a:ext>
            </a:extLst>
          </p:cNvPr>
          <p:cNvSpPr/>
          <p:nvPr/>
        </p:nvSpPr>
        <p:spPr>
          <a:xfrm>
            <a:off x="6173543" y="1333782"/>
            <a:ext cx="50237" cy="14353"/>
          </a:xfrm>
          <a:custGeom>
            <a:avLst/>
            <a:gdLst>
              <a:gd name="connsiteX0" fmla="*/ 0 w 34992"/>
              <a:gd name="connsiteY0" fmla="*/ 11548 h 9997"/>
              <a:gd name="connsiteX1" fmla="*/ 37842 w 34992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92" h="9997">
                <a:moveTo>
                  <a:pt x="0" y="11548"/>
                </a:moveTo>
                <a:cubicBezTo>
                  <a:pt x="11173" y="3994"/>
                  <a:pt x="24355" y="-25"/>
                  <a:pt x="37842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7F89CF5C-8B70-436F-892B-E6B50EC157FD}"/>
              </a:ext>
            </a:extLst>
          </p:cNvPr>
          <p:cNvSpPr/>
          <p:nvPr/>
        </p:nvSpPr>
        <p:spPr>
          <a:xfrm>
            <a:off x="6146055" y="1360048"/>
            <a:ext cx="14353" cy="14353"/>
          </a:xfrm>
          <a:custGeom>
            <a:avLst/>
            <a:gdLst>
              <a:gd name="connsiteX0" fmla="*/ 0 w 9997"/>
              <a:gd name="connsiteY0" fmla="*/ 12847 h 9997"/>
              <a:gd name="connsiteX1" fmla="*/ 10698 w 9997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0" y="12847"/>
                </a:moveTo>
                <a:cubicBezTo>
                  <a:pt x="3024" y="8143"/>
                  <a:pt x="6619" y="3824"/>
                  <a:pt x="10698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3D3235D5-F98E-4038-ADE4-E4A589EBD846}"/>
              </a:ext>
            </a:extLst>
          </p:cNvPr>
          <p:cNvSpPr/>
          <p:nvPr/>
        </p:nvSpPr>
        <p:spPr>
          <a:xfrm>
            <a:off x="6136080" y="1393562"/>
            <a:ext cx="7177" cy="7177"/>
          </a:xfrm>
          <a:custGeom>
            <a:avLst/>
            <a:gdLst>
              <a:gd name="connsiteX0" fmla="*/ 0 w 0"/>
              <a:gd name="connsiteY0" fmla="*/ 3749 h 0"/>
              <a:gd name="connsiteX1" fmla="*/ 145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3749"/>
                </a:moveTo>
                <a:cubicBezTo>
                  <a:pt x="435" y="2485"/>
                  <a:pt x="915" y="1235"/>
                  <a:pt x="145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3" name="Freeform: Shape 242">
            <a:extLst>
              <a:ext uri="{FF2B5EF4-FFF2-40B4-BE49-F238E27FC236}">
                <a16:creationId xmlns:a16="http://schemas.microsoft.com/office/drawing/2014/main" id="{54F13BF3-FE91-4865-B6F3-43594E3C365D}"/>
              </a:ext>
            </a:extLst>
          </p:cNvPr>
          <p:cNvSpPr/>
          <p:nvPr/>
        </p:nvSpPr>
        <p:spPr>
          <a:xfrm>
            <a:off x="6130686" y="1407916"/>
            <a:ext cx="7177" cy="64590"/>
          </a:xfrm>
          <a:custGeom>
            <a:avLst/>
            <a:gdLst>
              <a:gd name="connsiteX0" fmla="*/ 8156 w 4998"/>
              <a:gd name="connsiteY0" fmla="*/ 48240 h 44990"/>
              <a:gd name="connsiteX1" fmla="*/ 1908 w 4998"/>
              <a:gd name="connsiteY1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44990">
                <a:moveTo>
                  <a:pt x="8156" y="48240"/>
                </a:moveTo>
                <a:cubicBezTo>
                  <a:pt x="188" y="33483"/>
                  <a:pt x="-2041" y="16302"/>
                  <a:pt x="1908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8DDB6B54-ACD8-4CF6-BEC6-5ED7591CA24F}"/>
              </a:ext>
            </a:extLst>
          </p:cNvPr>
          <p:cNvSpPr/>
          <p:nvPr/>
        </p:nvSpPr>
        <p:spPr>
          <a:xfrm>
            <a:off x="6215955" y="1522456"/>
            <a:ext cx="43060" cy="7177"/>
          </a:xfrm>
          <a:custGeom>
            <a:avLst/>
            <a:gdLst>
              <a:gd name="connsiteX0" fmla="*/ 30694 w 29993"/>
              <a:gd name="connsiteY0" fmla="*/ 0 h 0"/>
              <a:gd name="connsiteX1" fmla="*/ 8048 w 29993"/>
              <a:gd name="connsiteY1" fmla="*/ 3899 h 0"/>
              <a:gd name="connsiteX2" fmla="*/ 0 w 29993"/>
              <a:gd name="connsiteY2" fmla="*/ 34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93">
                <a:moveTo>
                  <a:pt x="30694" y="0"/>
                </a:moveTo>
                <a:cubicBezTo>
                  <a:pt x="23425" y="2584"/>
                  <a:pt x="15762" y="3904"/>
                  <a:pt x="8048" y="3899"/>
                </a:cubicBezTo>
                <a:cubicBezTo>
                  <a:pt x="5359" y="3909"/>
                  <a:pt x="2669" y="3759"/>
                  <a:pt x="0" y="344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35C6F001-2AA7-47B6-81BD-065805AF2688}"/>
              </a:ext>
            </a:extLst>
          </p:cNvPr>
          <p:cNvSpPr/>
          <p:nvPr/>
        </p:nvSpPr>
        <p:spPr>
          <a:xfrm>
            <a:off x="6294468" y="1483487"/>
            <a:ext cx="14353" cy="14353"/>
          </a:xfrm>
          <a:custGeom>
            <a:avLst/>
            <a:gdLst>
              <a:gd name="connsiteX0" fmla="*/ 10448 w 9997"/>
              <a:gd name="connsiteY0" fmla="*/ 0 h 9997"/>
              <a:gd name="connsiteX1" fmla="*/ 0 w 9997"/>
              <a:gd name="connsiteY1" fmla="*/ 125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10448" y="0"/>
                </a:moveTo>
                <a:cubicBezTo>
                  <a:pt x="7484" y="4604"/>
                  <a:pt x="3979" y="8833"/>
                  <a:pt x="0" y="12597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26B5262D-C74D-4927-A5DE-30707EF2B114}"/>
              </a:ext>
            </a:extLst>
          </p:cNvPr>
          <p:cNvSpPr/>
          <p:nvPr/>
        </p:nvSpPr>
        <p:spPr>
          <a:xfrm>
            <a:off x="6313342" y="1468129"/>
            <a:ext cx="7177" cy="7177"/>
          </a:xfrm>
          <a:custGeom>
            <a:avLst/>
            <a:gdLst>
              <a:gd name="connsiteX0" fmla="*/ 2849 w 0"/>
              <a:gd name="connsiteY0" fmla="*/ 0 h 4998"/>
              <a:gd name="connsiteX1" fmla="*/ 0 w 0"/>
              <a:gd name="connsiteY1" fmla="*/ 594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">
                <a:moveTo>
                  <a:pt x="2849" y="0"/>
                </a:moveTo>
                <a:cubicBezTo>
                  <a:pt x="2015" y="2035"/>
                  <a:pt x="1065" y="4014"/>
                  <a:pt x="0" y="594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8E420B6B-C69A-4D21-B2B4-3CCE1C7E1E99}"/>
              </a:ext>
            </a:extLst>
          </p:cNvPr>
          <p:cNvSpPr/>
          <p:nvPr/>
        </p:nvSpPr>
        <p:spPr>
          <a:xfrm>
            <a:off x="6308391" y="1376555"/>
            <a:ext cx="14353" cy="71767"/>
          </a:xfrm>
          <a:custGeom>
            <a:avLst/>
            <a:gdLst>
              <a:gd name="connsiteX0" fmla="*/ 0 w 9997"/>
              <a:gd name="connsiteY0" fmla="*/ 0 h 49989"/>
              <a:gd name="connsiteX1" fmla="*/ 9998 w 9997"/>
              <a:gd name="connsiteY1" fmla="*/ 53239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49989">
                <a:moveTo>
                  <a:pt x="0" y="0"/>
                </a:moveTo>
                <a:cubicBezTo>
                  <a:pt x="10583" y="15587"/>
                  <a:pt x="14202" y="34873"/>
                  <a:pt x="9998" y="5323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DC372CEC-8F73-4F95-A386-CB8444549E32}"/>
              </a:ext>
            </a:extLst>
          </p:cNvPr>
          <p:cNvSpPr/>
          <p:nvPr/>
        </p:nvSpPr>
        <p:spPr>
          <a:xfrm>
            <a:off x="6250333" y="1336366"/>
            <a:ext cx="21530" cy="7177"/>
          </a:xfrm>
          <a:custGeom>
            <a:avLst/>
            <a:gdLst>
              <a:gd name="connsiteX0" fmla="*/ 0 w 14996"/>
              <a:gd name="connsiteY0" fmla="*/ 0 h 4998"/>
              <a:gd name="connsiteX1" fmla="*/ 16447 w 14996"/>
              <a:gd name="connsiteY1" fmla="*/ 624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4998">
                <a:moveTo>
                  <a:pt x="0" y="0"/>
                </a:moveTo>
                <a:cubicBezTo>
                  <a:pt x="5734" y="1355"/>
                  <a:pt x="11263" y="3454"/>
                  <a:pt x="16447" y="6249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49" name="Freeform: Shape 248">
            <a:extLst>
              <a:ext uri="{FF2B5EF4-FFF2-40B4-BE49-F238E27FC236}">
                <a16:creationId xmlns:a16="http://schemas.microsoft.com/office/drawing/2014/main" id="{555468B4-5E72-4F05-8063-73431EE4AFB1}"/>
              </a:ext>
            </a:extLst>
          </p:cNvPr>
          <p:cNvSpPr/>
          <p:nvPr/>
        </p:nvSpPr>
        <p:spPr>
          <a:xfrm>
            <a:off x="6227798" y="1333782"/>
            <a:ext cx="14353" cy="7177"/>
          </a:xfrm>
          <a:custGeom>
            <a:avLst/>
            <a:gdLst>
              <a:gd name="connsiteX0" fmla="*/ 0 w 9997"/>
              <a:gd name="connsiteY0" fmla="*/ 0 h 0"/>
              <a:gd name="connsiteX1" fmla="*/ 10648 w 9997"/>
              <a:gd name="connsiteY1" fmla="*/ 8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>
                <a:moveTo>
                  <a:pt x="0" y="0"/>
                </a:moveTo>
                <a:cubicBezTo>
                  <a:pt x="3564" y="5"/>
                  <a:pt x="7128" y="290"/>
                  <a:pt x="10648" y="85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F6A1D54E-208B-4223-B8BC-D0E1A99DAE0D}"/>
              </a:ext>
            </a:extLst>
          </p:cNvPr>
          <p:cNvSpPr/>
          <p:nvPr/>
        </p:nvSpPr>
        <p:spPr>
          <a:xfrm>
            <a:off x="6280905" y="1348996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87A7D799-4C65-420E-A975-4C50BCCDE0A7}"/>
              </a:ext>
            </a:extLst>
          </p:cNvPr>
          <p:cNvSpPr/>
          <p:nvPr/>
        </p:nvSpPr>
        <p:spPr>
          <a:xfrm>
            <a:off x="6202535" y="1523461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5C81F53B-4361-47E4-B9C7-2D2D6DA4FE1D}"/>
              </a:ext>
            </a:extLst>
          </p:cNvPr>
          <p:cNvSpPr/>
          <p:nvPr/>
        </p:nvSpPr>
        <p:spPr>
          <a:xfrm>
            <a:off x="6318583" y="1459158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300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300"/>
                  <a:pt x="1150" y="2300"/>
                </a:cubicBezTo>
                <a:cubicBezTo>
                  <a:pt x="515" y="2300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FFC15BBC-AF72-4061-A992-B2AB28AC53A5}"/>
              </a:ext>
            </a:extLst>
          </p:cNvPr>
          <p:cNvSpPr/>
          <p:nvPr/>
        </p:nvSpPr>
        <p:spPr>
          <a:xfrm>
            <a:off x="6117852" y="1408059"/>
            <a:ext cx="7177" cy="7177"/>
          </a:xfrm>
          <a:custGeom>
            <a:avLst/>
            <a:gdLst>
              <a:gd name="connsiteX0" fmla="*/ 2300 w 0"/>
              <a:gd name="connsiteY0" fmla="*/ 1150 h 0"/>
              <a:gd name="connsiteX1" fmla="*/ 1150 w 0"/>
              <a:gd name="connsiteY1" fmla="*/ 2299 h 0"/>
              <a:gd name="connsiteX2" fmla="*/ 0 w 0"/>
              <a:gd name="connsiteY2" fmla="*/ 1150 h 0"/>
              <a:gd name="connsiteX3" fmla="*/ 1150 w 0"/>
              <a:gd name="connsiteY3" fmla="*/ 0 h 0"/>
              <a:gd name="connsiteX4" fmla="*/ 2300 w 0"/>
              <a:gd name="connsiteY4" fmla="*/ 11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300" y="1150"/>
                </a:moveTo>
                <a:cubicBezTo>
                  <a:pt x="2300" y="1785"/>
                  <a:pt x="1785" y="2299"/>
                  <a:pt x="1150" y="2299"/>
                </a:cubicBezTo>
                <a:cubicBezTo>
                  <a:pt x="515" y="2299"/>
                  <a:pt x="0" y="1785"/>
                  <a:pt x="0" y="1150"/>
                </a:cubicBezTo>
                <a:cubicBezTo>
                  <a:pt x="0" y="515"/>
                  <a:pt x="515" y="0"/>
                  <a:pt x="1150" y="0"/>
                </a:cubicBezTo>
                <a:cubicBezTo>
                  <a:pt x="1785" y="0"/>
                  <a:pt x="2300" y="515"/>
                  <a:pt x="2300" y="11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1421E20B-0C45-48B3-A7E7-14E708F8F586}"/>
              </a:ext>
            </a:extLst>
          </p:cNvPr>
          <p:cNvSpPr/>
          <p:nvPr/>
        </p:nvSpPr>
        <p:spPr>
          <a:xfrm>
            <a:off x="6117493" y="1418682"/>
            <a:ext cx="7177" cy="7177"/>
          </a:xfrm>
          <a:custGeom>
            <a:avLst/>
            <a:gdLst>
              <a:gd name="connsiteX0" fmla="*/ 0 w 0"/>
              <a:gd name="connsiteY0" fmla="*/ 6599 h 4998"/>
              <a:gd name="connsiteX1" fmla="*/ 400 w 0"/>
              <a:gd name="connsiteY1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">
                <a:moveTo>
                  <a:pt x="0" y="6599"/>
                </a:moveTo>
                <a:cubicBezTo>
                  <a:pt x="0" y="4364"/>
                  <a:pt x="135" y="2165"/>
                  <a:pt x="40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70C58529-C6E5-4369-8F8F-1C77EEEE568E}"/>
              </a:ext>
            </a:extLst>
          </p:cNvPr>
          <p:cNvSpPr/>
          <p:nvPr/>
        </p:nvSpPr>
        <p:spPr>
          <a:xfrm>
            <a:off x="6117707" y="1438202"/>
            <a:ext cx="7177" cy="21530"/>
          </a:xfrm>
          <a:custGeom>
            <a:avLst/>
            <a:gdLst>
              <a:gd name="connsiteX0" fmla="*/ 2499 w 0"/>
              <a:gd name="connsiteY0" fmla="*/ 14997 h 14996"/>
              <a:gd name="connsiteX1" fmla="*/ 0 w 0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96">
                <a:moveTo>
                  <a:pt x="2499" y="14997"/>
                </a:moveTo>
                <a:cubicBezTo>
                  <a:pt x="1170" y="10093"/>
                  <a:pt x="335" y="5069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29CEC037-783B-4282-94C0-E734CBC16932}"/>
              </a:ext>
            </a:extLst>
          </p:cNvPr>
          <p:cNvSpPr/>
          <p:nvPr/>
        </p:nvSpPr>
        <p:spPr>
          <a:xfrm>
            <a:off x="6123306" y="1466334"/>
            <a:ext cx="28707" cy="50237"/>
          </a:xfrm>
          <a:custGeom>
            <a:avLst/>
            <a:gdLst>
              <a:gd name="connsiteX0" fmla="*/ 24645 w 19995"/>
              <a:gd name="connsiteY0" fmla="*/ 35243 h 34992"/>
              <a:gd name="connsiteX1" fmla="*/ 0 w 19995"/>
              <a:gd name="connsiteY1" fmla="*/ 0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995" h="34992">
                <a:moveTo>
                  <a:pt x="24645" y="35243"/>
                </a:moveTo>
                <a:cubicBezTo>
                  <a:pt x="13252" y="26075"/>
                  <a:pt x="4704" y="13847"/>
                  <a:pt x="0" y="0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3BF30CB6-CDC8-4B35-B0D2-86CCC3E1E0A3}"/>
              </a:ext>
            </a:extLst>
          </p:cNvPr>
          <p:cNvSpPr/>
          <p:nvPr/>
        </p:nvSpPr>
        <p:spPr>
          <a:xfrm>
            <a:off x="6338031" y="1424494"/>
            <a:ext cx="7177" cy="7177"/>
          </a:xfrm>
          <a:custGeom>
            <a:avLst/>
            <a:gdLst>
              <a:gd name="connsiteX0" fmla="*/ 0 w 0"/>
              <a:gd name="connsiteY0" fmla="*/ 0 h 4998"/>
              <a:gd name="connsiteX1" fmla="*/ 0 w 0"/>
              <a:gd name="connsiteY1" fmla="*/ 4449 h 4998"/>
              <a:gd name="connsiteX2" fmla="*/ 0 w 0"/>
              <a:gd name="connsiteY2" fmla="*/ 73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998">
                <a:moveTo>
                  <a:pt x="0" y="0"/>
                </a:moveTo>
                <a:cubicBezTo>
                  <a:pt x="0" y="1465"/>
                  <a:pt x="0" y="2949"/>
                  <a:pt x="0" y="4449"/>
                </a:cubicBezTo>
                <a:cubicBezTo>
                  <a:pt x="0" y="5414"/>
                  <a:pt x="0" y="6384"/>
                  <a:pt x="0" y="7348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547DF2D3-0249-4CCF-924C-13C0EE4A0B12}"/>
              </a:ext>
            </a:extLst>
          </p:cNvPr>
          <p:cNvSpPr/>
          <p:nvPr/>
        </p:nvSpPr>
        <p:spPr>
          <a:xfrm>
            <a:off x="6331787" y="1393347"/>
            <a:ext cx="7177" cy="21530"/>
          </a:xfrm>
          <a:custGeom>
            <a:avLst/>
            <a:gdLst>
              <a:gd name="connsiteX0" fmla="*/ 0 w 0"/>
              <a:gd name="connsiteY0" fmla="*/ 0 h 14996"/>
              <a:gd name="connsiteX1" fmla="*/ 3999 w 0"/>
              <a:gd name="connsiteY1" fmla="*/ 1684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96">
                <a:moveTo>
                  <a:pt x="0" y="0"/>
                </a:moveTo>
                <a:cubicBezTo>
                  <a:pt x="1970" y="5444"/>
                  <a:pt x="3309" y="11098"/>
                  <a:pt x="3999" y="16847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59" name="Freeform: Shape 258">
            <a:extLst>
              <a:ext uri="{FF2B5EF4-FFF2-40B4-BE49-F238E27FC236}">
                <a16:creationId xmlns:a16="http://schemas.microsoft.com/office/drawing/2014/main" id="{A3553AAE-17EC-4214-957B-E6C5827311EA}"/>
              </a:ext>
            </a:extLst>
          </p:cNvPr>
          <p:cNvSpPr/>
          <p:nvPr/>
        </p:nvSpPr>
        <p:spPr>
          <a:xfrm>
            <a:off x="6292674" y="1341604"/>
            <a:ext cx="28707" cy="35883"/>
          </a:xfrm>
          <a:custGeom>
            <a:avLst/>
            <a:gdLst>
              <a:gd name="connsiteX0" fmla="*/ 0 w 19995"/>
              <a:gd name="connsiteY0" fmla="*/ 0 h 24994"/>
              <a:gd name="connsiteX1" fmla="*/ 23745 w 19995"/>
              <a:gd name="connsiteY1" fmla="*/ 2814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995" h="24994">
                <a:moveTo>
                  <a:pt x="0" y="0"/>
                </a:moveTo>
                <a:cubicBezTo>
                  <a:pt x="10068" y="7329"/>
                  <a:pt x="18216" y="16986"/>
                  <a:pt x="23745" y="28144"/>
                </a:cubicBezTo>
              </a:path>
            </a:pathLst>
          </a:custGeom>
          <a:noFill/>
          <a:ln w="4991" cap="rnd">
            <a:solidFill>
              <a:srgbClr val="BECEC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0" name="Freeform: Shape 259">
            <a:extLst>
              <a:ext uri="{FF2B5EF4-FFF2-40B4-BE49-F238E27FC236}">
                <a16:creationId xmlns:a16="http://schemas.microsoft.com/office/drawing/2014/main" id="{234CA1FA-22EB-49CC-AA57-4BB01857A7EE}"/>
              </a:ext>
            </a:extLst>
          </p:cNvPr>
          <p:cNvSpPr/>
          <p:nvPr/>
        </p:nvSpPr>
        <p:spPr>
          <a:xfrm>
            <a:off x="6030727" y="1232949"/>
            <a:ext cx="387539" cy="394715"/>
          </a:xfrm>
          <a:custGeom>
            <a:avLst/>
            <a:gdLst>
              <a:gd name="connsiteX0" fmla="*/ 259947 w 269944"/>
              <a:gd name="connsiteY0" fmla="*/ 141271 h 274943"/>
              <a:gd name="connsiteX1" fmla="*/ 259947 w 269944"/>
              <a:gd name="connsiteY1" fmla="*/ 141271 h 274943"/>
              <a:gd name="connsiteX2" fmla="*/ 259947 w 269944"/>
              <a:gd name="connsiteY2" fmla="*/ 137822 h 274943"/>
              <a:gd name="connsiteX3" fmla="*/ 259947 w 269944"/>
              <a:gd name="connsiteY3" fmla="*/ 134372 h 274943"/>
              <a:gd name="connsiteX4" fmla="*/ 259947 w 269944"/>
              <a:gd name="connsiteY4" fmla="*/ 134372 h 274943"/>
              <a:gd name="connsiteX5" fmla="*/ 274144 w 269944"/>
              <a:gd name="connsiteY5" fmla="*/ 122775 h 274943"/>
              <a:gd name="connsiteX6" fmla="*/ 270994 w 269944"/>
              <a:gd name="connsiteY6" fmla="*/ 105028 h 274943"/>
              <a:gd name="connsiteX7" fmla="*/ 253698 w 269944"/>
              <a:gd name="connsiteY7" fmla="*/ 98980 h 274943"/>
              <a:gd name="connsiteX8" fmla="*/ 253698 w 269944"/>
              <a:gd name="connsiteY8" fmla="*/ 98980 h 274943"/>
              <a:gd name="connsiteX9" fmla="*/ 251348 w 269944"/>
              <a:gd name="connsiteY9" fmla="*/ 92531 h 274943"/>
              <a:gd name="connsiteX10" fmla="*/ 251348 w 269944"/>
              <a:gd name="connsiteY10" fmla="*/ 92531 h 274943"/>
              <a:gd name="connsiteX11" fmla="*/ 260697 w 269944"/>
              <a:gd name="connsiteY11" fmla="*/ 76784 h 274943"/>
              <a:gd name="connsiteX12" fmla="*/ 251698 w 269944"/>
              <a:gd name="connsiteY12" fmla="*/ 61187 h 274943"/>
              <a:gd name="connsiteX13" fmla="*/ 233402 w 269944"/>
              <a:gd name="connsiteY13" fmla="*/ 61187 h 274943"/>
              <a:gd name="connsiteX14" fmla="*/ 233402 w 269944"/>
              <a:gd name="connsiteY14" fmla="*/ 61187 h 274943"/>
              <a:gd name="connsiteX15" fmla="*/ 228953 w 269944"/>
              <a:gd name="connsiteY15" fmla="*/ 55888 h 274943"/>
              <a:gd name="connsiteX16" fmla="*/ 228953 w 269944"/>
              <a:gd name="connsiteY16" fmla="*/ 55888 h 274943"/>
              <a:gd name="connsiteX17" fmla="*/ 232352 w 269944"/>
              <a:gd name="connsiteY17" fmla="*/ 37892 h 274943"/>
              <a:gd name="connsiteX18" fmla="*/ 218555 w 269944"/>
              <a:gd name="connsiteY18" fmla="*/ 26295 h 274943"/>
              <a:gd name="connsiteX19" fmla="*/ 201409 w 269944"/>
              <a:gd name="connsiteY19" fmla="*/ 32793 h 274943"/>
              <a:gd name="connsiteX20" fmla="*/ 201409 w 269944"/>
              <a:gd name="connsiteY20" fmla="*/ 32793 h 274943"/>
              <a:gd name="connsiteX21" fmla="*/ 195410 w 269944"/>
              <a:gd name="connsiteY21" fmla="*/ 29294 h 274943"/>
              <a:gd name="connsiteX22" fmla="*/ 192611 w 269944"/>
              <a:gd name="connsiteY22" fmla="*/ 11298 h 274943"/>
              <a:gd name="connsiteX23" fmla="*/ 175664 w 269944"/>
              <a:gd name="connsiteY23" fmla="*/ 5149 h 274943"/>
              <a:gd name="connsiteX24" fmla="*/ 162017 w 269944"/>
              <a:gd name="connsiteY24" fmla="*/ 17146 h 274943"/>
              <a:gd name="connsiteX25" fmla="*/ 155068 w 269944"/>
              <a:gd name="connsiteY25" fmla="*/ 15947 h 274943"/>
              <a:gd name="connsiteX26" fmla="*/ 155068 w 269944"/>
              <a:gd name="connsiteY26" fmla="*/ 15947 h 274943"/>
              <a:gd name="connsiteX27" fmla="*/ 146120 w 269944"/>
              <a:gd name="connsiteY27" fmla="*/ 0 h 274943"/>
              <a:gd name="connsiteX28" fmla="*/ 128074 w 269944"/>
              <a:gd name="connsiteY28" fmla="*/ 0 h 274943"/>
              <a:gd name="connsiteX29" fmla="*/ 119126 w 269944"/>
              <a:gd name="connsiteY29" fmla="*/ 15947 h 274943"/>
              <a:gd name="connsiteX30" fmla="*/ 119126 w 269944"/>
              <a:gd name="connsiteY30" fmla="*/ 15947 h 274943"/>
              <a:gd name="connsiteX31" fmla="*/ 112177 w 269944"/>
              <a:gd name="connsiteY31" fmla="*/ 17146 h 274943"/>
              <a:gd name="connsiteX32" fmla="*/ 98530 w 269944"/>
              <a:gd name="connsiteY32" fmla="*/ 5149 h 274943"/>
              <a:gd name="connsiteX33" fmla="*/ 81583 w 269944"/>
              <a:gd name="connsiteY33" fmla="*/ 11298 h 274943"/>
              <a:gd name="connsiteX34" fmla="*/ 78784 w 269944"/>
              <a:gd name="connsiteY34" fmla="*/ 29294 h 274943"/>
              <a:gd name="connsiteX35" fmla="*/ 72735 w 269944"/>
              <a:gd name="connsiteY35" fmla="*/ 32793 h 274943"/>
              <a:gd name="connsiteX36" fmla="*/ 72735 w 269944"/>
              <a:gd name="connsiteY36" fmla="*/ 32793 h 274943"/>
              <a:gd name="connsiteX37" fmla="*/ 55589 w 269944"/>
              <a:gd name="connsiteY37" fmla="*/ 26295 h 274943"/>
              <a:gd name="connsiteX38" fmla="*/ 41791 w 269944"/>
              <a:gd name="connsiteY38" fmla="*/ 37892 h 274943"/>
              <a:gd name="connsiteX39" fmla="*/ 45191 w 269944"/>
              <a:gd name="connsiteY39" fmla="*/ 55888 h 274943"/>
              <a:gd name="connsiteX40" fmla="*/ 45191 w 269944"/>
              <a:gd name="connsiteY40" fmla="*/ 55888 h 274943"/>
              <a:gd name="connsiteX41" fmla="*/ 40742 w 269944"/>
              <a:gd name="connsiteY41" fmla="*/ 61187 h 274943"/>
              <a:gd name="connsiteX42" fmla="*/ 40742 w 269944"/>
              <a:gd name="connsiteY42" fmla="*/ 61187 h 274943"/>
              <a:gd name="connsiteX43" fmla="*/ 22445 w 269944"/>
              <a:gd name="connsiteY43" fmla="*/ 61187 h 274943"/>
              <a:gd name="connsiteX44" fmla="*/ 13447 w 269944"/>
              <a:gd name="connsiteY44" fmla="*/ 76784 h 274943"/>
              <a:gd name="connsiteX45" fmla="*/ 22795 w 269944"/>
              <a:gd name="connsiteY45" fmla="*/ 92531 h 274943"/>
              <a:gd name="connsiteX46" fmla="*/ 22795 w 269944"/>
              <a:gd name="connsiteY46" fmla="*/ 92531 h 274943"/>
              <a:gd name="connsiteX47" fmla="*/ 20446 w 269944"/>
              <a:gd name="connsiteY47" fmla="*/ 98980 h 274943"/>
              <a:gd name="connsiteX48" fmla="*/ 20446 w 269944"/>
              <a:gd name="connsiteY48" fmla="*/ 98980 h 274943"/>
              <a:gd name="connsiteX49" fmla="*/ 3149 w 269944"/>
              <a:gd name="connsiteY49" fmla="*/ 105028 h 274943"/>
              <a:gd name="connsiteX50" fmla="*/ 0 w 269944"/>
              <a:gd name="connsiteY50" fmla="*/ 122775 h 274943"/>
              <a:gd name="connsiteX51" fmla="*/ 14147 w 269944"/>
              <a:gd name="connsiteY51" fmla="*/ 134372 h 274943"/>
              <a:gd name="connsiteX52" fmla="*/ 14147 w 269944"/>
              <a:gd name="connsiteY52" fmla="*/ 134372 h 274943"/>
              <a:gd name="connsiteX53" fmla="*/ 14147 w 269944"/>
              <a:gd name="connsiteY53" fmla="*/ 137822 h 274943"/>
              <a:gd name="connsiteX54" fmla="*/ 14147 w 269944"/>
              <a:gd name="connsiteY54" fmla="*/ 141271 h 274943"/>
              <a:gd name="connsiteX55" fmla="*/ 14147 w 269944"/>
              <a:gd name="connsiteY55" fmla="*/ 141271 h 274943"/>
              <a:gd name="connsiteX56" fmla="*/ 0 w 269944"/>
              <a:gd name="connsiteY56" fmla="*/ 152869 h 274943"/>
              <a:gd name="connsiteX57" fmla="*/ 3149 w 269944"/>
              <a:gd name="connsiteY57" fmla="*/ 170615 h 274943"/>
              <a:gd name="connsiteX58" fmla="*/ 20446 w 269944"/>
              <a:gd name="connsiteY58" fmla="*/ 176664 h 274943"/>
              <a:gd name="connsiteX59" fmla="*/ 20446 w 269944"/>
              <a:gd name="connsiteY59" fmla="*/ 176664 h 274943"/>
              <a:gd name="connsiteX60" fmla="*/ 22795 w 269944"/>
              <a:gd name="connsiteY60" fmla="*/ 183112 h 274943"/>
              <a:gd name="connsiteX61" fmla="*/ 22795 w 269944"/>
              <a:gd name="connsiteY61" fmla="*/ 183112 h 274943"/>
              <a:gd name="connsiteX62" fmla="*/ 13447 w 269944"/>
              <a:gd name="connsiteY62" fmla="*/ 198859 h 274943"/>
              <a:gd name="connsiteX63" fmla="*/ 22445 w 269944"/>
              <a:gd name="connsiteY63" fmla="*/ 214506 h 274943"/>
              <a:gd name="connsiteX64" fmla="*/ 40742 w 269944"/>
              <a:gd name="connsiteY64" fmla="*/ 214506 h 274943"/>
              <a:gd name="connsiteX65" fmla="*/ 40742 w 269944"/>
              <a:gd name="connsiteY65" fmla="*/ 214506 h 274943"/>
              <a:gd name="connsiteX66" fmla="*/ 45191 w 269944"/>
              <a:gd name="connsiteY66" fmla="*/ 219805 h 274943"/>
              <a:gd name="connsiteX67" fmla="*/ 45191 w 269944"/>
              <a:gd name="connsiteY67" fmla="*/ 219805 h 274943"/>
              <a:gd name="connsiteX68" fmla="*/ 41791 w 269944"/>
              <a:gd name="connsiteY68" fmla="*/ 237801 h 274943"/>
              <a:gd name="connsiteX69" fmla="*/ 55589 w 269944"/>
              <a:gd name="connsiteY69" fmla="*/ 249399 h 274943"/>
              <a:gd name="connsiteX70" fmla="*/ 72735 w 269944"/>
              <a:gd name="connsiteY70" fmla="*/ 242900 h 274943"/>
              <a:gd name="connsiteX71" fmla="*/ 72735 w 269944"/>
              <a:gd name="connsiteY71" fmla="*/ 242900 h 274943"/>
              <a:gd name="connsiteX72" fmla="*/ 78784 w 269944"/>
              <a:gd name="connsiteY72" fmla="*/ 246399 h 274943"/>
              <a:gd name="connsiteX73" fmla="*/ 81583 w 269944"/>
              <a:gd name="connsiteY73" fmla="*/ 264396 h 274943"/>
              <a:gd name="connsiteX74" fmla="*/ 98530 w 269944"/>
              <a:gd name="connsiteY74" fmla="*/ 270544 h 274943"/>
              <a:gd name="connsiteX75" fmla="*/ 112227 w 269944"/>
              <a:gd name="connsiteY75" fmla="*/ 258547 h 274943"/>
              <a:gd name="connsiteX76" fmla="*/ 119126 w 269944"/>
              <a:gd name="connsiteY76" fmla="*/ 259747 h 274943"/>
              <a:gd name="connsiteX77" fmla="*/ 119126 w 269944"/>
              <a:gd name="connsiteY77" fmla="*/ 259747 h 274943"/>
              <a:gd name="connsiteX78" fmla="*/ 128074 w 269944"/>
              <a:gd name="connsiteY78" fmla="*/ 275693 h 274943"/>
              <a:gd name="connsiteX79" fmla="*/ 146120 w 269944"/>
              <a:gd name="connsiteY79" fmla="*/ 275693 h 274943"/>
              <a:gd name="connsiteX80" fmla="*/ 155068 w 269944"/>
              <a:gd name="connsiteY80" fmla="*/ 259747 h 274943"/>
              <a:gd name="connsiteX81" fmla="*/ 155068 w 269944"/>
              <a:gd name="connsiteY81" fmla="*/ 259747 h 274943"/>
              <a:gd name="connsiteX82" fmla="*/ 162017 w 269944"/>
              <a:gd name="connsiteY82" fmla="*/ 258547 h 274943"/>
              <a:gd name="connsiteX83" fmla="*/ 175664 w 269944"/>
              <a:gd name="connsiteY83" fmla="*/ 270544 h 274943"/>
              <a:gd name="connsiteX84" fmla="*/ 192611 w 269944"/>
              <a:gd name="connsiteY84" fmla="*/ 264396 h 274943"/>
              <a:gd name="connsiteX85" fmla="*/ 195410 w 269944"/>
              <a:gd name="connsiteY85" fmla="*/ 246399 h 274943"/>
              <a:gd name="connsiteX86" fmla="*/ 201459 w 269944"/>
              <a:gd name="connsiteY86" fmla="*/ 242900 h 274943"/>
              <a:gd name="connsiteX87" fmla="*/ 201459 w 269944"/>
              <a:gd name="connsiteY87" fmla="*/ 242900 h 274943"/>
              <a:gd name="connsiteX88" fmla="*/ 218605 w 269944"/>
              <a:gd name="connsiteY88" fmla="*/ 249399 h 274943"/>
              <a:gd name="connsiteX89" fmla="*/ 232402 w 269944"/>
              <a:gd name="connsiteY89" fmla="*/ 237801 h 274943"/>
              <a:gd name="connsiteX90" fmla="*/ 229003 w 269944"/>
              <a:gd name="connsiteY90" fmla="*/ 219805 h 274943"/>
              <a:gd name="connsiteX91" fmla="*/ 229003 w 269944"/>
              <a:gd name="connsiteY91" fmla="*/ 219805 h 274943"/>
              <a:gd name="connsiteX92" fmla="*/ 233452 w 269944"/>
              <a:gd name="connsiteY92" fmla="*/ 214506 h 274943"/>
              <a:gd name="connsiteX93" fmla="*/ 233452 w 269944"/>
              <a:gd name="connsiteY93" fmla="*/ 214506 h 274943"/>
              <a:gd name="connsiteX94" fmla="*/ 251748 w 269944"/>
              <a:gd name="connsiteY94" fmla="*/ 214506 h 274943"/>
              <a:gd name="connsiteX95" fmla="*/ 260747 w 269944"/>
              <a:gd name="connsiteY95" fmla="*/ 198909 h 274943"/>
              <a:gd name="connsiteX96" fmla="*/ 251398 w 269944"/>
              <a:gd name="connsiteY96" fmla="*/ 183162 h 274943"/>
              <a:gd name="connsiteX97" fmla="*/ 251398 w 269944"/>
              <a:gd name="connsiteY97" fmla="*/ 183162 h 274943"/>
              <a:gd name="connsiteX98" fmla="*/ 253748 w 269944"/>
              <a:gd name="connsiteY98" fmla="*/ 176714 h 274943"/>
              <a:gd name="connsiteX99" fmla="*/ 253748 w 269944"/>
              <a:gd name="connsiteY99" fmla="*/ 176714 h 274943"/>
              <a:gd name="connsiteX100" fmla="*/ 271044 w 269944"/>
              <a:gd name="connsiteY100" fmla="*/ 170665 h 274943"/>
              <a:gd name="connsiteX101" fmla="*/ 274194 w 269944"/>
              <a:gd name="connsiteY101" fmla="*/ 152919 h 274943"/>
              <a:gd name="connsiteX102" fmla="*/ 259947 w 269944"/>
              <a:gd name="connsiteY102" fmla="*/ 141271 h 274943"/>
              <a:gd name="connsiteX103" fmla="*/ 137172 w 269944"/>
              <a:gd name="connsiteY103" fmla="*/ 196260 h 274943"/>
              <a:gd name="connsiteX104" fmla="*/ 78684 w 269944"/>
              <a:gd name="connsiteY104" fmla="*/ 137772 h 274943"/>
              <a:gd name="connsiteX105" fmla="*/ 137172 w 269944"/>
              <a:gd name="connsiteY105" fmla="*/ 79284 h 274943"/>
              <a:gd name="connsiteX106" fmla="*/ 195660 w 269944"/>
              <a:gd name="connsiteY106" fmla="*/ 137772 h 274943"/>
              <a:gd name="connsiteX107" fmla="*/ 137272 w 269944"/>
              <a:gd name="connsiteY107" fmla="*/ 196360 h 274943"/>
              <a:gd name="connsiteX108" fmla="*/ 137172 w 269944"/>
              <a:gd name="connsiteY108" fmla="*/ 196360 h 274943"/>
              <a:gd name="connsiteX109" fmla="*/ 137172 w 269944"/>
              <a:gd name="connsiteY109" fmla="*/ 196260 h 274943"/>
              <a:gd name="connsiteX110" fmla="*/ 78684 w 269944"/>
              <a:gd name="connsiteY110" fmla="*/ 137772 h 274943"/>
              <a:gd name="connsiteX111" fmla="*/ 137172 w 269944"/>
              <a:gd name="connsiteY111" fmla="*/ 79284 h 274943"/>
              <a:gd name="connsiteX112" fmla="*/ 195660 w 269944"/>
              <a:gd name="connsiteY112" fmla="*/ 137772 h 274943"/>
              <a:gd name="connsiteX113" fmla="*/ 137272 w 269944"/>
              <a:gd name="connsiteY113" fmla="*/ 196360 h 274943"/>
              <a:gd name="connsiteX114" fmla="*/ 137172 w 269944"/>
              <a:gd name="connsiteY114" fmla="*/ 196360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69944" h="274943">
                <a:moveTo>
                  <a:pt x="259947" y="141271"/>
                </a:moveTo>
                <a:lnTo>
                  <a:pt x="259947" y="141271"/>
                </a:lnTo>
                <a:cubicBezTo>
                  <a:pt x="259947" y="140121"/>
                  <a:pt x="259947" y="138971"/>
                  <a:pt x="259947" y="137822"/>
                </a:cubicBezTo>
                <a:cubicBezTo>
                  <a:pt x="259947" y="136672"/>
                  <a:pt x="259947" y="135522"/>
                  <a:pt x="259947" y="134372"/>
                </a:cubicBezTo>
                <a:lnTo>
                  <a:pt x="259947" y="134372"/>
                </a:lnTo>
                <a:cubicBezTo>
                  <a:pt x="259447" y="127224"/>
                  <a:pt x="268845" y="123725"/>
                  <a:pt x="274144" y="122775"/>
                </a:cubicBezTo>
                <a:lnTo>
                  <a:pt x="270994" y="105028"/>
                </a:lnTo>
                <a:cubicBezTo>
                  <a:pt x="265746" y="105978"/>
                  <a:pt x="255698" y="105878"/>
                  <a:pt x="253698" y="98980"/>
                </a:cubicBezTo>
                <a:lnTo>
                  <a:pt x="253698" y="98980"/>
                </a:lnTo>
                <a:cubicBezTo>
                  <a:pt x="252998" y="96830"/>
                  <a:pt x="252198" y="94681"/>
                  <a:pt x="251348" y="92531"/>
                </a:cubicBezTo>
                <a:lnTo>
                  <a:pt x="251348" y="92531"/>
                </a:lnTo>
                <a:cubicBezTo>
                  <a:pt x="248449" y="85982"/>
                  <a:pt x="256048" y="79484"/>
                  <a:pt x="260697" y="76784"/>
                </a:cubicBezTo>
                <a:lnTo>
                  <a:pt x="251698" y="61187"/>
                </a:lnTo>
                <a:cubicBezTo>
                  <a:pt x="247049" y="63887"/>
                  <a:pt x="237601" y="67186"/>
                  <a:pt x="233402" y="61187"/>
                </a:cubicBezTo>
                <a:lnTo>
                  <a:pt x="233402" y="61187"/>
                </a:lnTo>
                <a:cubicBezTo>
                  <a:pt x="231952" y="59388"/>
                  <a:pt x="230503" y="57638"/>
                  <a:pt x="228953" y="55888"/>
                </a:cubicBezTo>
                <a:lnTo>
                  <a:pt x="228953" y="55888"/>
                </a:lnTo>
                <a:cubicBezTo>
                  <a:pt x="223954" y="50890"/>
                  <a:pt x="228953" y="41991"/>
                  <a:pt x="232352" y="37892"/>
                </a:cubicBezTo>
                <a:lnTo>
                  <a:pt x="218555" y="26295"/>
                </a:lnTo>
                <a:cubicBezTo>
                  <a:pt x="215106" y="30394"/>
                  <a:pt x="207358" y="36792"/>
                  <a:pt x="201409" y="32793"/>
                </a:cubicBezTo>
                <a:lnTo>
                  <a:pt x="201409" y="32793"/>
                </a:lnTo>
                <a:cubicBezTo>
                  <a:pt x="199444" y="31559"/>
                  <a:pt x="197444" y="30394"/>
                  <a:pt x="195410" y="29294"/>
                </a:cubicBezTo>
                <a:cubicBezTo>
                  <a:pt x="189111" y="26095"/>
                  <a:pt x="190761" y="16297"/>
                  <a:pt x="192611" y="11298"/>
                </a:cubicBezTo>
                <a:lnTo>
                  <a:pt x="175664" y="5149"/>
                </a:lnTo>
                <a:cubicBezTo>
                  <a:pt x="173864" y="10148"/>
                  <a:pt x="168865" y="18646"/>
                  <a:pt x="162017" y="17146"/>
                </a:cubicBezTo>
                <a:cubicBezTo>
                  <a:pt x="159717" y="16697"/>
                  <a:pt x="157418" y="16297"/>
                  <a:pt x="155068" y="15947"/>
                </a:cubicBezTo>
                <a:lnTo>
                  <a:pt x="155068" y="15947"/>
                </a:lnTo>
                <a:cubicBezTo>
                  <a:pt x="147970" y="15197"/>
                  <a:pt x="146120" y="5349"/>
                  <a:pt x="146120" y="0"/>
                </a:cubicBezTo>
                <a:lnTo>
                  <a:pt x="128074" y="0"/>
                </a:lnTo>
                <a:cubicBezTo>
                  <a:pt x="128074" y="5349"/>
                  <a:pt x="126224" y="14997"/>
                  <a:pt x="119126" y="15947"/>
                </a:cubicBezTo>
                <a:lnTo>
                  <a:pt x="119126" y="15947"/>
                </a:lnTo>
                <a:cubicBezTo>
                  <a:pt x="116776" y="16297"/>
                  <a:pt x="114477" y="16697"/>
                  <a:pt x="112177" y="17146"/>
                </a:cubicBezTo>
                <a:cubicBezTo>
                  <a:pt x="105328" y="18646"/>
                  <a:pt x="100329" y="10148"/>
                  <a:pt x="98530" y="5149"/>
                </a:cubicBezTo>
                <a:lnTo>
                  <a:pt x="81583" y="11298"/>
                </a:lnTo>
                <a:cubicBezTo>
                  <a:pt x="83383" y="16297"/>
                  <a:pt x="85033" y="26295"/>
                  <a:pt x="78784" y="29294"/>
                </a:cubicBezTo>
                <a:cubicBezTo>
                  <a:pt x="76749" y="30394"/>
                  <a:pt x="74735" y="31559"/>
                  <a:pt x="72735" y="32793"/>
                </a:cubicBezTo>
                <a:lnTo>
                  <a:pt x="72735" y="32793"/>
                </a:lnTo>
                <a:cubicBezTo>
                  <a:pt x="66786" y="36792"/>
                  <a:pt x="59038" y="30444"/>
                  <a:pt x="55589" y="26295"/>
                </a:cubicBezTo>
                <a:lnTo>
                  <a:pt x="41791" y="37892"/>
                </a:lnTo>
                <a:cubicBezTo>
                  <a:pt x="45241" y="41991"/>
                  <a:pt x="50190" y="50740"/>
                  <a:pt x="45191" y="55888"/>
                </a:cubicBezTo>
                <a:lnTo>
                  <a:pt x="45191" y="55888"/>
                </a:lnTo>
                <a:cubicBezTo>
                  <a:pt x="43656" y="57623"/>
                  <a:pt x="42176" y="59388"/>
                  <a:pt x="40742" y="61187"/>
                </a:cubicBezTo>
                <a:lnTo>
                  <a:pt x="40742" y="61187"/>
                </a:lnTo>
                <a:cubicBezTo>
                  <a:pt x="36542" y="66986"/>
                  <a:pt x="27094" y="63637"/>
                  <a:pt x="22445" y="61187"/>
                </a:cubicBezTo>
                <a:lnTo>
                  <a:pt x="13447" y="76784"/>
                </a:lnTo>
                <a:cubicBezTo>
                  <a:pt x="18096" y="79434"/>
                  <a:pt x="25695" y="85982"/>
                  <a:pt x="22795" y="92531"/>
                </a:cubicBezTo>
                <a:lnTo>
                  <a:pt x="22795" y="92531"/>
                </a:lnTo>
                <a:cubicBezTo>
                  <a:pt x="21961" y="94666"/>
                  <a:pt x="21181" y="96815"/>
                  <a:pt x="20446" y="98980"/>
                </a:cubicBezTo>
                <a:lnTo>
                  <a:pt x="20446" y="98980"/>
                </a:lnTo>
                <a:cubicBezTo>
                  <a:pt x="18496" y="105878"/>
                  <a:pt x="8448" y="105928"/>
                  <a:pt x="3149" y="105028"/>
                </a:cubicBezTo>
                <a:lnTo>
                  <a:pt x="0" y="122775"/>
                </a:lnTo>
                <a:cubicBezTo>
                  <a:pt x="5299" y="123725"/>
                  <a:pt x="14697" y="127224"/>
                  <a:pt x="14147" y="134372"/>
                </a:cubicBezTo>
                <a:lnTo>
                  <a:pt x="14147" y="134372"/>
                </a:lnTo>
                <a:cubicBezTo>
                  <a:pt x="14147" y="135522"/>
                  <a:pt x="14147" y="136672"/>
                  <a:pt x="14147" y="137822"/>
                </a:cubicBezTo>
                <a:cubicBezTo>
                  <a:pt x="14147" y="138971"/>
                  <a:pt x="14147" y="140121"/>
                  <a:pt x="14147" y="141271"/>
                </a:cubicBezTo>
                <a:lnTo>
                  <a:pt x="14147" y="141271"/>
                </a:lnTo>
                <a:cubicBezTo>
                  <a:pt x="14647" y="148420"/>
                  <a:pt x="5249" y="151919"/>
                  <a:pt x="0" y="152869"/>
                </a:cubicBezTo>
                <a:lnTo>
                  <a:pt x="3149" y="170615"/>
                </a:lnTo>
                <a:cubicBezTo>
                  <a:pt x="8398" y="169665"/>
                  <a:pt x="18446" y="169765"/>
                  <a:pt x="20446" y="176664"/>
                </a:cubicBezTo>
                <a:lnTo>
                  <a:pt x="20446" y="176664"/>
                </a:lnTo>
                <a:cubicBezTo>
                  <a:pt x="21181" y="178828"/>
                  <a:pt x="21961" y="180978"/>
                  <a:pt x="22795" y="183112"/>
                </a:cubicBezTo>
                <a:lnTo>
                  <a:pt x="22795" y="183112"/>
                </a:lnTo>
                <a:cubicBezTo>
                  <a:pt x="25695" y="189661"/>
                  <a:pt x="18096" y="196160"/>
                  <a:pt x="13447" y="198859"/>
                </a:cubicBezTo>
                <a:lnTo>
                  <a:pt x="22445" y="214506"/>
                </a:lnTo>
                <a:cubicBezTo>
                  <a:pt x="27094" y="211806"/>
                  <a:pt x="36542" y="208507"/>
                  <a:pt x="40742" y="214506"/>
                </a:cubicBezTo>
                <a:lnTo>
                  <a:pt x="40742" y="214506"/>
                </a:lnTo>
                <a:cubicBezTo>
                  <a:pt x="42191" y="216306"/>
                  <a:pt x="43641" y="218055"/>
                  <a:pt x="45191" y="219805"/>
                </a:cubicBezTo>
                <a:lnTo>
                  <a:pt x="45191" y="219805"/>
                </a:lnTo>
                <a:cubicBezTo>
                  <a:pt x="50190" y="224804"/>
                  <a:pt x="45191" y="233702"/>
                  <a:pt x="41791" y="237801"/>
                </a:cubicBezTo>
                <a:lnTo>
                  <a:pt x="55589" y="249399"/>
                </a:lnTo>
                <a:cubicBezTo>
                  <a:pt x="59038" y="245300"/>
                  <a:pt x="66786" y="238901"/>
                  <a:pt x="72735" y="242900"/>
                </a:cubicBezTo>
                <a:lnTo>
                  <a:pt x="72735" y="242900"/>
                </a:lnTo>
                <a:cubicBezTo>
                  <a:pt x="74735" y="244135"/>
                  <a:pt x="76749" y="245300"/>
                  <a:pt x="78784" y="246399"/>
                </a:cubicBezTo>
                <a:cubicBezTo>
                  <a:pt x="85033" y="249649"/>
                  <a:pt x="83383" y="259397"/>
                  <a:pt x="81583" y="264396"/>
                </a:cubicBezTo>
                <a:lnTo>
                  <a:pt x="98530" y="270544"/>
                </a:lnTo>
                <a:cubicBezTo>
                  <a:pt x="100329" y="265545"/>
                  <a:pt x="105378" y="257047"/>
                  <a:pt x="112227" y="258547"/>
                </a:cubicBezTo>
                <a:cubicBezTo>
                  <a:pt x="114492" y="259012"/>
                  <a:pt x="116791" y="259412"/>
                  <a:pt x="119126" y="259747"/>
                </a:cubicBezTo>
                <a:lnTo>
                  <a:pt x="119126" y="259747"/>
                </a:lnTo>
                <a:cubicBezTo>
                  <a:pt x="126274" y="260496"/>
                  <a:pt x="128074" y="270344"/>
                  <a:pt x="128074" y="275693"/>
                </a:cubicBezTo>
                <a:lnTo>
                  <a:pt x="146120" y="275693"/>
                </a:lnTo>
                <a:cubicBezTo>
                  <a:pt x="146120" y="270344"/>
                  <a:pt x="147970" y="260696"/>
                  <a:pt x="155068" y="259747"/>
                </a:cubicBezTo>
                <a:lnTo>
                  <a:pt x="155068" y="259747"/>
                </a:lnTo>
                <a:cubicBezTo>
                  <a:pt x="157418" y="259397"/>
                  <a:pt x="159717" y="258997"/>
                  <a:pt x="162017" y="258547"/>
                </a:cubicBezTo>
                <a:cubicBezTo>
                  <a:pt x="168865" y="257047"/>
                  <a:pt x="173864" y="265545"/>
                  <a:pt x="175664" y="270544"/>
                </a:cubicBezTo>
                <a:lnTo>
                  <a:pt x="192611" y="264396"/>
                </a:lnTo>
                <a:cubicBezTo>
                  <a:pt x="190811" y="259397"/>
                  <a:pt x="189161" y="249399"/>
                  <a:pt x="195410" y="246399"/>
                </a:cubicBezTo>
                <a:cubicBezTo>
                  <a:pt x="197444" y="245300"/>
                  <a:pt x="199459" y="244135"/>
                  <a:pt x="201459" y="242900"/>
                </a:cubicBezTo>
                <a:lnTo>
                  <a:pt x="201459" y="242900"/>
                </a:lnTo>
                <a:cubicBezTo>
                  <a:pt x="207407" y="238901"/>
                  <a:pt x="215156" y="245300"/>
                  <a:pt x="218605" y="249399"/>
                </a:cubicBezTo>
                <a:lnTo>
                  <a:pt x="232402" y="237801"/>
                </a:lnTo>
                <a:cubicBezTo>
                  <a:pt x="228953" y="233702"/>
                  <a:pt x="224004" y="224954"/>
                  <a:pt x="229003" y="219805"/>
                </a:cubicBezTo>
                <a:lnTo>
                  <a:pt x="229003" y="219805"/>
                </a:lnTo>
                <a:cubicBezTo>
                  <a:pt x="230538" y="218070"/>
                  <a:pt x="232017" y="216306"/>
                  <a:pt x="233452" y="214506"/>
                </a:cubicBezTo>
                <a:lnTo>
                  <a:pt x="233452" y="214506"/>
                </a:lnTo>
                <a:cubicBezTo>
                  <a:pt x="237651" y="208707"/>
                  <a:pt x="247099" y="212056"/>
                  <a:pt x="251748" y="214506"/>
                </a:cubicBezTo>
                <a:lnTo>
                  <a:pt x="260747" y="198909"/>
                </a:lnTo>
                <a:cubicBezTo>
                  <a:pt x="256098" y="196210"/>
                  <a:pt x="248499" y="189711"/>
                  <a:pt x="251398" y="183162"/>
                </a:cubicBezTo>
                <a:lnTo>
                  <a:pt x="251398" y="183162"/>
                </a:lnTo>
                <a:cubicBezTo>
                  <a:pt x="252248" y="181063"/>
                  <a:pt x="252998" y="178913"/>
                  <a:pt x="253748" y="176714"/>
                </a:cubicBezTo>
                <a:lnTo>
                  <a:pt x="253748" y="176714"/>
                </a:lnTo>
                <a:cubicBezTo>
                  <a:pt x="255698" y="169815"/>
                  <a:pt x="265746" y="169715"/>
                  <a:pt x="271044" y="170665"/>
                </a:cubicBezTo>
                <a:lnTo>
                  <a:pt x="274194" y="152919"/>
                </a:lnTo>
                <a:cubicBezTo>
                  <a:pt x="268845" y="151919"/>
                  <a:pt x="259697" y="148420"/>
                  <a:pt x="259947" y="141271"/>
                </a:cubicBezTo>
                <a:close/>
                <a:moveTo>
                  <a:pt x="137172" y="196260"/>
                </a:moveTo>
                <a:cubicBezTo>
                  <a:pt x="104869" y="196260"/>
                  <a:pt x="78684" y="170075"/>
                  <a:pt x="78684" y="137772"/>
                </a:cubicBezTo>
                <a:cubicBezTo>
                  <a:pt x="78684" y="105468"/>
                  <a:pt x="104869" y="79284"/>
                  <a:pt x="137172" y="79284"/>
                </a:cubicBezTo>
                <a:cubicBezTo>
                  <a:pt x="169475" y="79284"/>
                  <a:pt x="195660" y="105468"/>
                  <a:pt x="195660" y="137772"/>
                </a:cubicBezTo>
                <a:cubicBezTo>
                  <a:pt x="195715" y="170075"/>
                  <a:pt x="169575" y="196305"/>
                  <a:pt x="137272" y="196360"/>
                </a:cubicBezTo>
                <a:cubicBezTo>
                  <a:pt x="137237" y="196360"/>
                  <a:pt x="137207" y="196360"/>
                  <a:pt x="137172" y="196360"/>
                </a:cubicBezTo>
                <a:close/>
                <a:moveTo>
                  <a:pt x="137172" y="196260"/>
                </a:moveTo>
                <a:cubicBezTo>
                  <a:pt x="104869" y="196260"/>
                  <a:pt x="78684" y="170075"/>
                  <a:pt x="78684" y="137772"/>
                </a:cubicBezTo>
                <a:cubicBezTo>
                  <a:pt x="78684" y="105468"/>
                  <a:pt x="104869" y="79284"/>
                  <a:pt x="137172" y="79284"/>
                </a:cubicBezTo>
                <a:cubicBezTo>
                  <a:pt x="169475" y="79284"/>
                  <a:pt x="195660" y="105468"/>
                  <a:pt x="195660" y="137772"/>
                </a:cubicBezTo>
                <a:cubicBezTo>
                  <a:pt x="195715" y="170075"/>
                  <a:pt x="169575" y="196305"/>
                  <a:pt x="137272" y="196360"/>
                </a:cubicBezTo>
                <a:cubicBezTo>
                  <a:pt x="137237" y="196360"/>
                  <a:pt x="137207" y="196360"/>
                  <a:pt x="137172" y="196360"/>
                </a:cubicBezTo>
                <a:close/>
              </a:path>
            </a:pathLst>
          </a:custGeom>
          <a:noFill/>
          <a:ln w="4991" cap="rnd">
            <a:solidFill>
              <a:srgbClr val="76AED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403D527C-906D-497B-860E-5DF57A5A7567}"/>
              </a:ext>
            </a:extLst>
          </p:cNvPr>
          <p:cNvSpPr/>
          <p:nvPr/>
        </p:nvSpPr>
        <p:spPr>
          <a:xfrm>
            <a:off x="6139022" y="1073626"/>
            <a:ext cx="358833" cy="444952"/>
          </a:xfrm>
          <a:custGeom>
            <a:avLst/>
            <a:gdLst>
              <a:gd name="connsiteX0" fmla="*/ 228404 w 249948"/>
              <a:gd name="connsiteY0" fmla="*/ 8399 h 309936"/>
              <a:gd name="connsiteX1" fmla="*/ 160468 w 249948"/>
              <a:gd name="connsiteY1" fmla="*/ 21447 h 309936"/>
              <a:gd name="connsiteX2" fmla="*/ 12798 w 249948"/>
              <a:gd name="connsiteY2" fmla="*/ 216007 h 309936"/>
              <a:gd name="connsiteX3" fmla="*/ 22596 w 249948"/>
              <a:gd name="connsiteY3" fmla="*/ 299489 h 309936"/>
              <a:gd name="connsiteX4" fmla="*/ 59288 w 249948"/>
              <a:gd name="connsiteY4" fmla="*/ 312287 h 309936"/>
              <a:gd name="connsiteX5" fmla="*/ 111728 w 249948"/>
              <a:gd name="connsiteY5" fmla="*/ 280593 h 309936"/>
              <a:gd name="connsiteX6" fmla="*/ 241701 w 249948"/>
              <a:gd name="connsiteY6" fmla="*/ 76535 h 309936"/>
              <a:gd name="connsiteX7" fmla="*/ 228404 w 249948"/>
              <a:gd name="connsiteY7" fmla="*/ 8399 h 3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948" h="309936">
                <a:moveTo>
                  <a:pt x="228404" y="8399"/>
                </a:moveTo>
                <a:cubicBezTo>
                  <a:pt x="206033" y="-6713"/>
                  <a:pt x="175649" y="-879"/>
                  <a:pt x="160468" y="21447"/>
                </a:cubicBezTo>
                <a:cubicBezTo>
                  <a:pt x="160468" y="21447"/>
                  <a:pt x="20496" y="206409"/>
                  <a:pt x="12798" y="216007"/>
                </a:cubicBezTo>
                <a:cubicBezTo>
                  <a:pt x="-7548" y="241766"/>
                  <a:pt x="-3164" y="279144"/>
                  <a:pt x="22596" y="299489"/>
                </a:cubicBezTo>
                <a:cubicBezTo>
                  <a:pt x="33049" y="307748"/>
                  <a:pt x="45971" y="312252"/>
                  <a:pt x="59288" y="312287"/>
                </a:cubicBezTo>
                <a:cubicBezTo>
                  <a:pt x="82034" y="312287"/>
                  <a:pt x="98680" y="297290"/>
                  <a:pt x="111728" y="280593"/>
                </a:cubicBezTo>
                <a:cubicBezTo>
                  <a:pt x="117976" y="272495"/>
                  <a:pt x="241701" y="76535"/>
                  <a:pt x="241701" y="76535"/>
                </a:cubicBezTo>
                <a:cubicBezTo>
                  <a:pt x="256728" y="54025"/>
                  <a:pt x="250789" y="23606"/>
                  <a:pt x="228404" y="8399"/>
                </a:cubicBezTo>
                <a:close/>
              </a:path>
            </a:pathLst>
          </a:custGeom>
          <a:noFill/>
          <a:ln w="4991" cap="rnd">
            <a:solidFill>
              <a:srgbClr val="0013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0A8CB553-EA59-4ED4-A70C-E0C66ACF4B5F}"/>
              </a:ext>
            </a:extLst>
          </p:cNvPr>
          <p:cNvSpPr/>
          <p:nvPr/>
        </p:nvSpPr>
        <p:spPr>
          <a:xfrm>
            <a:off x="5442743" y="869237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C44B75D6-0784-4FC8-899D-248DA12017C3}"/>
              </a:ext>
            </a:extLst>
          </p:cNvPr>
          <p:cNvSpPr/>
          <p:nvPr/>
        </p:nvSpPr>
        <p:spPr>
          <a:xfrm>
            <a:off x="5541637" y="914055"/>
            <a:ext cx="229653" cy="287066"/>
          </a:xfrm>
          <a:custGeom>
            <a:avLst/>
            <a:gdLst>
              <a:gd name="connsiteX0" fmla="*/ 5499 w 159967"/>
              <a:gd name="connsiteY0" fmla="*/ 199484 h 199958"/>
              <a:gd name="connsiteX1" fmla="*/ 5499 w 159967"/>
              <a:gd name="connsiteY1" fmla="*/ 72910 h 199958"/>
              <a:gd name="connsiteX2" fmla="*/ 73335 w 159967"/>
              <a:gd name="connsiteY2" fmla="*/ 5074 h 199958"/>
              <a:gd name="connsiteX3" fmla="*/ 141171 w 159967"/>
              <a:gd name="connsiteY3" fmla="*/ 72910 h 199958"/>
              <a:gd name="connsiteX4" fmla="*/ 141171 w 159967"/>
              <a:gd name="connsiteY4" fmla="*/ 95005 h 199958"/>
              <a:gd name="connsiteX5" fmla="*/ 152818 w 159967"/>
              <a:gd name="connsiteY5" fmla="*/ 114751 h 199958"/>
              <a:gd name="connsiteX6" fmla="*/ 159817 w 159967"/>
              <a:gd name="connsiteY6" fmla="*/ 124749 h 199958"/>
              <a:gd name="connsiteX7" fmla="*/ 159817 w 159967"/>
              <a:gd name="connsiteY7" fmla="*/ 126749 h 199958"/>
              <a:gd name="connsiteX8" fmla="*/ 158767 w 159967"/>
              <a:gd name="connsiteY8" fmla="*/ 127249 h 199958"/>
              <a:gd name="connsiteX9" fmla="*/ 143770 w 159967"/>
              <a:gd name="connsiteY9" fmla="*/ 127249 h 199958"/>
              <a:gd name="connsiteX10" fmla="*/ 141171 w 159967"/>
              <a:gd name="connsiteY10" fmla="*/ 129848 h 199958"/>
              <a:gd name="connsiteX11" fmla="*/ 141171 w 159967"/>
              <a:gd name="connsiteY11" fmla="*/ 154043 h 199958"/>
              <a:gd name="connsiteX12" fmla="*/ 132333 w 159967"/>
              <a:gd name="connsiteY12" fmla="*/ 165081 h 199958"/>
              <a:gd name="connsiteX13" fmla="*/ 131173 w 159967"/>
              <a:gd name="connsiteY13" fmla="*/ 165141 h 199958"/>
              <a:gd name="connsiteX14" fmla="*/ 86982 w 159967"/>
              <a:gd name="connsiteY14" fmla="*/ 165141 h 199958"/>
              <a:gd name="connsiteX15" fmla="*/ 84413 w 159967"/>
              <a:gd name="connsiteY15" fmla="*/ 167770 h 199958"/>
              <a:gd name="connsiteX16" fmla="*/ 84732 w 159967"/>
              <a:gd name="connsiteY16" fmla="*/ 168990 h 199958"/>
              <a:gd name="connsiteX17" fmla="*/ 102979 w 159967"/>
              <a:gd name="connsiteY17" fmla="*/ 200884 h 199958"/>
              <a:gd name="connsiteX18" fmla="*/ 102979 w 159967"/>
              <a:gd name="connsiteY18" fmla="*/ 200884 h 199958"/>
              <a:gd name="connsiteX19" fmla="*/ 106603 w 159967"/>
              <a:gd name="connsiteY19" fmla="*/ 201494 h 199958"/>
              <a:gd name="connsiteX20" fmla="*/ 107478 w 159967"/>
              <a:gd name="connsiteY20" fmla="*/ 198334 h 199958"/>
              <a:gd name="connsiteX21" fmla="*/ 107478 w 159967"/>
              <a:gd name="connsiteY21" fmla="*/ 198334 h 199958"/>
              <a:gd name="connsiteX22" fmla="*/ 89232 w 159967"/>
              <a:gd name="connsiteY22" fmla="*/ 166441 h 199958"/>
              <a:gd name="connsiteX23" fmla="*/ 88202 w 159967"/>
              <a:gd name="connsiteY23" fmla="*/ 169970 h 199958"/>
              <a:gd name="connsiteX24" fmla="*/ 86982 w 159967"/>
              <a:gd name="connsiteY24" fmla="*/ 170290 h 199958"/>
              <a:gd name="connsiteX25" fmla="*/ 131173 w 159967"/>
              <a:gd name="connsiteY25" fmla="*/ 170290 h 199958"/>
              <a:gd name="connsiteX26" fmla="*/ 146220 w 159967"/>
              <a:gd name="connsiteY26" fmla="*/ 155343 h 199958"/>
              <a:gd name="connsiteX27" fmla="*/ 146170 w 159967"/>
              <a:gd name="connsiteY27" fmla="*/ 154043 h 199958"/>
              <a:gd name="connsiteX28" fmla="*/ 146170 w 159967"/>
              <a:gd name="connsiteY28" fmla="*/ 129848 h 199958"/>
              <a:gd name="connsiteX29" fmla="*/ 143570 w 159967"/>
              <a:gd name="connsiteY29" fmla="*/ 132448 h 199958"/>
              <a:gd name="connsiteX30" fmla="*/ 158567 w 159967"/>
              <a:gd name="connsiteY30" fmla="*/ 132448 h 199958"/>
              <a:gd name="connsiteX31" fmla="*/ 164016 w 159967"/>
              <a:gd name="connsiteY31" fmla="*/ 129448 h 199958"/>
              <a:gd name="connsiteX32" fmla="*/ 164016 w 159967"/>
              <a:gd name="connsiteY32" fmla="*/ 122350 h 199958"/>
              <a:gd name="connsiteX33" fmla="*/ 156618 w 159967"/>
              <a:gd name="connsiteY33" fmla="*/ 111752 h 199958"/>
              <a:gd name="connsiteX34" fmla="*/ 146020 w 159967"/>
              <a:gd name="connsiteY34" fmla="*/ 95105 h 199958"/>
              <a:gd name="connsiteX35" fmla="*/ 146020 w 159967"/>
              <a:gd name="connsiteY35" fmla="*/ 73010 h 199958"/>
              <a:gd name="connsiteX36" fmla="*/ 73010 w 159967"/>
              <a:gd name="connsiteY36" fmla="*/ 0 h 199958"/>
              <a:gd name="connsiteX37" fmla="*/ 0 w 159967"/>
              <a:gd name="connsiteY37" fmla="*/ 73010 h 199958"/>
              <a:gd name="connsiteX38" fmla="*/ 0 w 159967"/>
              <a:gd name="connsiteY38" fmla="*/ 199584 h 199958"/>
              <a:gd name="connsiteX39" fmla="*/ 0 w 159967"/>
              <a:gd name="connsiteY39" fmla="*/ 199584 h 199958"/>
              <a:gd name="connsiteX40" fmla="*/ 3214 w 159967"/>
              <a:gd name="connsiteY40" fmla="*/ 201369 h 199958"/>
              <a:gd name="connsiteX41" fmla="*/ 4999 w 159967"/>
              <a:gd name="connsiteY41" fmla="*/ 199584 h 19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9967" h="199958">
                <a:moveTo>
                  <a:pt x="5499" y="199484"/>
                </a:moveTo>
                <a:lnTo>
                  <a:pt x="5499" y="72910"/>
                </a:lnTo>
                <a:cubicBezTo>
                  <a:pt x="5499" y="35443"/>
                  <a:pt x="35872" y="5074"/>
                  <a:pt x="73335" y="5074"/>
                </a:cubicBezTo>
                <a:cubicBezTo>
                  <a:pt x="110802" y="5074"/>
                  <a:pt x="141171" y="35448"/>
                  <a:pt x="141171" y="72910"/>
                </a:cubicBezTo>
                <a:lnTo>
                  <a:pt x="141171" y="95005"/>
                </a:lnTo>
                <a:cubicBezTo>
                  <a:pt x="141171" y="98905"/>
                  <a:pt x="145570" y="105003"/>
                  <a:pt x="152818" y="114751"/>
                </a:cubicBezTo>
                <a:cubicBezTo>
                  <a:pt x="155333" y="117951"/>
                  <a:pt x="157672" y="121290"/>
                  <a:pt x="159817" y="124749"/>
                </a:cubicBezTo>
                <a:cubicBezTo>
                  <a:pt x="160157" y="125374"/>
                  <a:pt x="160157" y="126124"/>
                  <a:pt x="159817" y="126749"/>
                </a:cubicBezTo>
                <a:cubicBezTo>
                  <a:pt x="159582" y="127094"/>
                  <a:pt x="159182" y="127284"/>
                  <a:pt x="158767" y="127249"/>
                </a:cubicBezTo>
                <a:lnTo>
                  <a:pt x="143770" y="127249"/>
                </a:lnTo>
                <a:cubicBezTo>
                  <a:pt x="142336" y="127249"/>
                  <a:pt x="141171" y="128414"/>
                  <a:pt x="141171" y="129848"/>
                </a:cubicBezTo>
                <a:lnTo>
                  <a:pt x="141171" y="154043"/>
                </a:lnTo>
                <a:cubicBezTo>
                  <a:pt x="141781" y="159532"/>
                  <a:pt x="137821" y="164471"/>
                  <a:pt x="132333" y="165081"/>
                </a:cubicBezTo>
                <a:cubicBezTo>
                  <a:pt x="131948" y="165121"/>
                  <a:pt x="131563" y="165141"/>
                  <a:pt x="131173" y="165141"/>
                </a:cubicBezTo>
                <a:lnTo>
                  <a:pt x="86982" y="165141"/>
                </a:lnTo>
                <a:cubicBezTo>
                  <a:pt x="85547" y="165156"/>
                  <a:pt x="84398" y="166336"/>
                  <a:pt x="84413" y="167770"/>
                </a:cubicBezTo>
                <a:cubicBezTo>
                  <a:pt x="84417" y="168195"/>
                  <a:pt x="84528" y="168615"/>
                  <a:pt x="84732" y="168990"/>
                </a:cubicBezTo>
                <a:lnTo>
                  <a:pt x="102979" y="200884"/>
                </a:lnTo>
                <a:lnTo>
                  <a:pt x="102979" y="200884"/>
                </a:lnTo>
                <a:cubicBezTo>
                  <a:pt x="103813" y="202053"/>
                  <a:pt x="105433" y="202328"/>
                  <a:pt x="106603" y="201494"/>
                </a:cubicBezTo>
                <a:cubicBezTo>
                  <a:pt x="107608" y="200779"/>
                  <a:pt x="107973" y="199459"/>
                  <a:pt x="107478" y="198334"/>
                </a:cubicBezTo>
                <a:lnTo>
                  <a:pt x="107478" y="198334"/>
                </a:lnTo>
                <a:lnTo>
                  <a:pt x="89232" y="166441"/>
                </a:lnTo>
                <a:cubicBezTo>
                  <a:pt x="89921" y="167701"/>
                  <a:pt x="89462" y="169280"/>
                  <a:pt x="88202" y="169970"/>
                </a:cubicBezTo>
                <a:cubicBezTo>
                  <a:pt x="87827" y="170175"/>
                  <a:pt x="87407" y="170285"/>
                  <a:pt x="86982" y="170290"/>
                </a:cubicBezTo>
                <a:lnTo>
                  <a:pt x="131173" y="170290"/>
                </a:lnTo>
                <a:cubicBezTo>
                  <a:pt x="139456" y="170320"/>
                  <a:pt x="146195" y="163626"/>
                  <a:pt x="146220" y="155343"/>
                </a:cubicBezTo>
                <a:cubicBezTo>
                  <a:pt x="146225" y="154913"/>
                  <a:pt x="146205" y="154478"/>
                  <a:pt x="146170" y="154043"/>
                </a:cubicBezTo>
                <a:lnTo>
                  <a:pt x="146170" y="129848"/>
                </a:lnTo>
                <a:cubicBezTo>
                  <a:pt x="146170" y="131283"/>
                  <a:pt x="145005" y="132448"/>
                  <a:pt x="143570" y="132448"/>
                </a:cubicBezTo>
                <a:lnTo>
                  <a:pt x="158567" y="132448"/>
                </a:lnTo>
                <a:cubicBezTo>
                  <a:pt x="160787" y="132478"/>
                  <a:pt x="162857" y="131338"/>
                  <a:pt x="164016" y="129448"/>
                </a:cubicBezTo>
                <a:cubicBezTo>
                  <a:pt x="165266" y="127249"/>
                  <a:pt x="165266" y="124549"/>
                  <a:pt x="164016" y="122350"/>
                </a:cubicBezTo>
                <a:cubicBezTo>
                  <a:pt x="161757" y="118676"/>
                  <a:pt x="159287" y="115136"/>
                  <a:pt x="156618" y="111752"/>
                </a:cubicBezTo>
                <a:cubicBezTo>
                  <a:pt x="152668" y="106453"/>
                  <a:pt x="146020" y="97605"/>
                  <a:pt x="146020" y="95105"/>
                </a:cubicBezTo>
                <a:lnTo>
                  <a:pt x="146020" y="73010"/>
                </a:lnTo>
                <a:cubicBezTo>
                  <a:pt x="146020" y="32688"/>
                  <a:pt x="113331" y="0"/>
                  <a:pt x="73010" y="0"/>
                </a:cubicBezTo>
                <a:cubicBezTo>
                  <a:pt x="32688" y="0"/>
                  <a:pt x="0" y="32688"/>
                  <a:pt x="0" y="73010"/>
                </a:cubicBezTo>
                <a:lnTo>
                  <a:pt x="0" y="199584"/>
                </a:lnTo>
                <a:lnTo>
                  <a:pt x="0" y="199584"/>
                </a:lnTo>
                <a:cubicBezTo>
                  <a:pt x="395" y="200964"/>
                  <a:pt x="1835" y="201764"/>
                  <a:pt x="3214" y="201369"/>
                </a:cubicBezTo>
                <a:cubicBezTo>
                  <a:pt x="4079" y="201124"/>
                  <a:pt x="4754" y="200449"/>
                  <a:pt x="4999" y="19958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FC92D2A8-FC4F-4D5C-A09C-15F1B815C999}"/>
              </a:ext>
            </a:extLst>
          </p:cNvPr>
          <p:cNvSpPr/>
          <p:nvPr/>
        </p:nvSpPr>
        <p:spPr>
          <a:xfrm>
            <a:off x="5711868" y="1022602"/>
            <a:ext cx="21530" cy="21530"/>
          </a:xfrm>
          <a:custGeom>
            <a:avLst/>
            <a:gdLst>
              <a:gd name="connsiteX0" fmla="*/ 16897 w 14996"/>
              <a:gd name="connsiteY0" fmla="*/ 8448 h 14996"/>
              <a:gd name="connsiteX1" fmla="*/ 8448 w 14996"/>
              <a:gd name="connsiteY1" fmla="*/ 0 h 14996"/>
              <a:gd name="connsiteX2" fmla="*/ 0 w 14996"/>
              <a:gd name="connsiteY2" fmla="*/ 8448 h 14996"/>
              <a:gd name="connsiteX3" fmla="*/ 8448 w 14996"/>
              <a:gd name="connsiteY3" fmla="*/ 16896 h 14996"/>
              <a:gd name="connsiteX4" fmla="*/ 16897 w 14996"/>
              <a:gd name="connsiteY4" fmla="*/ 8448 h 14996"/>
              <a:gd name="connsiteX5" fmla="*/ 11898 w 14996"/>
              <a:gd name="connsiteY5" fmla="*/ 8448 h 14996"/>
              <a:gd name="connsiteX6" fmla="*/ 8598 w 14996"/>
              <a:gd name="connsiteY6" fmla="*/ 11748 h 14996"/>
              <a:gd name="connsiteX7" fmla="*/ 5299 w 14996"/>
              <a:gd name="connsiteY7" fmla="*/ 8448 h 14996"/>
              <a:gd name="connsiteX8" fmla="*/ 8598 w 14996"/>
              <a:gd name="connsiteY8" fmla="*/ 5149 h 14996"/>
              <a:gd name="connsiteX9" fmla="*/ 11898 w 14996"/>
              <a:gd name="connsiteY9" fmla="*/ 8448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96" h="14996">
                <a:moveTo>
                  <a:pt x="16897" y="8448"/>
                </a:moveTo>
                <a:cubicBezTo>
                  <a:pt x="16897" y="3784"/>
                  <a:pt x="13112" y="0"/>
                  <a:pt x="8448" y="0"/>
                </a:cubicBezTo>
                <a:cubicBezTo>
                  <a:pt x="3784" y="0"/>
                  <a:pt x="0" y="3784"/>
                  <a:pt x="0" y="8448"/>
                </a:cubicBezTo>
                <a:cubicBezTo>
                  <a:pt x="0" y="13112"/>
                  <a:pt x="3784" y="16896"/>
                  <a:pt x="8448" y="16896"/>
                </a:cubicBezTo>
                <a:cubicBezTo>
                  <a:pt x="13102" y="16872"/>
                  <a:pt x="16872" y="13102"/>
                  <a:pt x="16897" y="8448"/>
                </a:cubicBezTo>
                <a:close/>
                <a:moveTo>
                  <a:pt x="11898" y="8448"/>
                </a:moveTo>
                <a:cubicBezTo>
                  <a:pt x="11898" y="10268"/>
                  <a:pt x="10423" y="11748"/>
                  <a:pt x="8598" y="11748"/>
                </a:cubicBezTo>
                <a:cubicBezTo>
                  <a:pt x="6779" y="11748"/>
                  <a:pt x="5299" y="10273"/>
                  <a:pt x="5299" y="8448"/>
                </a:cubicBezTo>
                <a:cubicBezTo>
                  <a:pt x="5299" y="6624"/>
                  <a:pt x="6779" y="5149"/>
                  <a:pt x="8598" y="5149"/>
                </a:cubicBezTo>
                <a:cubicBezTo>
                  <a:pt x="10423" y="5149"/>
                  <a:pt x="11898" y="6624"/>
                  <a:pt x="11898" y="844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5" name="Freeform: Shape 264">
            <a:extLst>
              <a:ext uri="{FF2B5EF4-FFF2-40B4-BE49-F238E27FC236}">
                <a16:creationId xmlns:a16="http://schemas.microsoft.com/office/drawing/2014/main" id="{EBF0CDFC-9CB9-4D9B-AEAD-5AF94013A55A}"/>
              </a:ext>
            </a:extLst>
          </p:cNvPr>
          <p:cNvSpPr/>
          <p:nvPr/>
        </p:nvSpPr>
        <p:spPr>
          <a:xfrm>
            <a:off x="5595175" y="956505"/>
            <a:ext cx="86120" cy="86120"/>
          </a:xfrm>
          <a:custGeom>
            <a:avLst/>
            <a:gdLst>
              <a:gd name="connsiteX0" fmla="*/ 62487 w 59987"/>
              <a:gd name="connsiteY0" fmla="*/ 34793 h 59987"/>
              <a:gd name="connsiteX1" fmla="*/ 62487 w 59987"/>
              <a:gd name="connsiteY1" fmla="*/ 27694 h 59987"/>
              <a:gd name="connsiteX2" fmla="*/ 53239 w 59987"/>
              <a:gd name="connsiteY2" fmla="*/ 23845 h 59987"/>
              <a:gd name="connsiteX3" fmla="*/ 53239 w 59987"/>
              <a:gd name="connsiteY3" fmla="*/ 23845 h 59987"/>
              <a:gd name="connsiteX4" fmla="*/ 52039 w 59987"/>
              <a:gd name="connsiteY4" fmla="*/ 20896 h 59987"/>
              <a:gd name="connsiteX5" fmla="*/ 52039 w 59987"/>
              <a:gd name="connsiteY5" fmla="*/ 20896 h 59987"/>
              <a:gd name="connsiteX6" fmla="*/ 55888 w 59987"/>
              <a:gd name="connsiteY6" fmla="*/ 11598 h 59987"/>
              <a:gd name="connsiteX7" fmla="*/ 50889 w 59987"/>
              <a:gd name="connsiteY7" fmla="*/ 6599 h 59987"/>
              <a:gd name="connsiteX8" fmla="*/ 41591 w 59987"/>
              <a:gd name="connsiteY8" fmla="*/ 10448 h 59987"/>
              <a:gd name="connsiteX9" fmla="*/ 41591 w 59987"/>
              <a:gd name="connsiteY9" fmla="*/ 10448 h 59987"/>
              <a:gd name="connsiteX10" fmla="*/ 38642 w 59987"/>
              <a:gd name="connsiteY10" fmla="*/ 9248 h 59987"/>
              <a:gd name="connsiteX11" fmla="*/ 38642 w 59987"/>
              <a:gd name="connsiteY11" fmla="*/ 9248 h 59987"/>
              <a:gd name="connsiteX12" fmla="*/ 34793 w 59987"/>
              <a:gd name="connsiteY12" fmla="*/ 0 h 59987"/>
              <a:gd name="connsiteX13" fmla="*/ 27695 w 59987"/>
              <a:gd name="connsiteY13" fmla="*/ 0 h 59987"/>
              <a:gd name="connsiteX14" fmla="*/ 23845 w 59987"/>
              <a:gd name="connsiteY14" fmla="*/ 9248 h 59987"/>
              <a:gd name="connsiteX15" fmla="*/ 23845 w 59987"/>
              <a:gd name="connsiteY15" fmla="*/ 9248 h 59987"/>
              <a:gd name="connsiteX16" fmla="*/ 20896 w 59987"/>
              <a:gd name="connsiteY16" fmla="*/ 10448 h 59987"/>
              <a:gd name="connsiteX17" fmla="*/ 11598 w 59987"/>
              <a:gd name="connsiteY17" fmla="*/ 6599 h 59987"/>
              <a:gd name="connsiteX18" fmla="*/ 6599 w 59987"/>
              <a:gd name="connsiteY18" fmla="*/ 11598 h 59987"/>
              <a:gd name="connsiteX19" fmla="*/ 10448 w 59987"/>
              <a:gd name="connsiteY19" fmla="*/ 20896 h 59987"/>
              <a:gd name="connsiteX20" fmla="*/ 9248 w 59987"/>
              <a:gd name="connsiteY20" fmla="*/ 23845 h 59987"/>
              <a:gd name="connsiteX21" fmla="*/ 9248 w 59987"/>
              <a:gd name="connsiteY21" fmla="*/ 23845 h 59987"/>
              <a:gd name="connsiteX22" fmla="*/ 0 w 59987"/>
              <a:gd name="connsiteY22" fmla="*/ 27694 h 59987"/>
              <a:gd name="connsiteX23" fmla="*/ 0 w 59987"/>
              <a:gd name="connsiteY23" fmla="*/ 34793 h 59987"/>
              <a:gd name="connsiteX24" fmla="*/ 9248 w 59987"/>
              <a:gd name="connsiteY24" fmla="*/ 38642 h 59987"/>
              <a:gd name="connsiteX25" fmla="*/ 10448 w 59987"/>
              <a:gd name="connsiteY25" fmla="*/ 41591 h 59987"/>
              <a:gd name="connsiteX26" fmla="*/ 10448 w 59987"/>
              <a:gd name="connsiteY26" fmla="*/ 41591 h 59987"/>
              <a:gd name="connsiteX27" fmla="*/ 6599 w 59987"/>
              <a:gd name="connsiteY27" fmla="*/ 50840 h 59987"/>
              <a:gd name="connsiteX28" fmla="*/ 11598 w 59987"/>
              <a:gd name="connsiteY28" fmla="*/ 55839 h 59987"/>
              <a:gd name="connsiteX29" fmla="*/ 20896 w 59987"/>
              <a:gd name="connsiteY29" fmla="*/ 51989 h 59987"/>
              <a:gd name="connsiteX30" fmla="*/ 20896 w 59987"/>
              <a:gd name="connsiteY30" fmla="*/ 51989 h 59987"/>
              <a:gd name="connsiteX31" fmla="*/ 23845 w 59987"/>
              <a:gd name="connsiteY31" fmla="*/ 53189 h 59987"/>
              <a:gd name="connsiteX32" fmla="*/ 23845 w 59987"/>
              <a:gd name="connsiteY32" fmla="*/ 53189 h 59987"/>
              <a:gd name="connsiteX33" fmla="*/ 27695 w 59987"/>
              <a:gd name="connsiteY33" fmla="*/ 62437 h 59987"/>
              <a:gd name="connsiteX34" fmla="*/ 34793 w 59987"/>
              <a:gd name="connsiteY34" fmla="*/ 62437 h 59987"/>
              <a:gd name="connsiteX35" fmla="*/ 38642 w 59987"/>
              <a:gd name="connsiteY35" fmla="*/ 53189 h 59987"/>
              <a:gd name="connsiteX36" fmla="*/ 38642 w 59987"/>
              <a:gd name="connsiteY36" fmla="*/ 53189 h 59987"/>
              <a:gd name="connsiteX37" fmla="*/ 41591 w 59987"/>
              <a:gd name="connsiteY37" fmla="*/ 51989 h 59987"/>
              <a:gd name="connsiteX38" fmla="*/ 41591 w 59987"/>
              <a:gd name="connsiteY38" fmla="*/ 51989 h 59987"/>
              <a:gd name="connsiteX39" fmla="*/ 50889 w 59987"/>
              <a:gd name="connsiteY39" fmla="*/ 55839 h 59987"/>
              <a:gd name="connsiteX40" fmla="*/ 55888 w 59987"/>
              <a:gd name="connsiteY40" fmla="*/ 50840 h 59987"/>
              <a:gd name="connsiteX41" fmla="*/ 52039 w 59987"/>
              <a:gd name="connsiteY41" fmla="*/ 41541 h 59987"/>
              <a:gd name="connsiteX42" fmla="*/ 52039 w 59987"/>
              <a:gd name="connsiteY42" fmla="*/ 41541 h 59987"/>
              <a:gd name="connsiteX43" fmla="*/ 53189 w 59987"/>
              <a:gd name="connsiteY43" fmla="*/ 38592 h 59987"/>
              <a:gd name="connsiteX44" fmla="*/ 53189 w 59987"/>
              <a:gd name="connsiteY44" fmla="*/ 38592 h 59987"/>
              <a:gd name="connsiteX45" fmla="*/ 62487 w 59987"/>
              <a:gd name="connsiteY45" fmla="*/ 34793 h 59987"/>
              <a:gd name="connsiteX46" fmla="*/ 31194 w 59987"/>
              <a:gd name="connsiteY46" fmla="*/ 43591 h 59987"/>
              <a:gd name="connsiteX47" fmla="*/ 18596 w 59987"/>
              <a:gd name="connsiteY47" fmla="*/ 30994 h 59987"/>
              <a:gd name="connsiteX48" fmla="*/ 31194 w 59987"/>
              <a:gd name="connsiteY48" fmla="*/ 18396 h 59987"/>
              <a:gd name="connsiteX49" fmla="*/ 43791 w 59987"/>
              <a:gd name="connsiteY49" fmla="*/ 30994 h 59987"/>
              <a:gd name="connsiteX50" fmla="*/ 31194 w 59987"/>
              <a:gd name="connsiteY50" fmla="*/ 43591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9987" h="59987">
                <a:moveTo>
                  <a:pt x="62487" y="34793"/>
                </a:moveTo>
                <a:lnTo>
                  <a:pt x="62487" y="27694"/>
                </a:lnTo>
                <a:cubicBezTo>
                  <a:pt x="60088" y="27694"/>
                  <a:pt x="54039" y="27044"/>
                  <a:pt x="53239" y="23845"/>
                </a:cubicBezTo>
                <a:lnTo>
                  <a:pt x="53239" y="23845"/>
                </a:lnTo>
                <a:cubicBezTo>
                  <a:pt x="52909" y="22835"/>
                  <a:pt x="52509" y="21851"/>
                  <a:pt x="52039" y="20896"/>
                </a:cubicBezTo>
                <a:lnTo>
                  <a:pt x="52039" y="20896"/>
                </a:lnTo>
                <a:cubicBezTo>
                  <a:pt x="50390" y="18046"/>
                  <a:pt x="54189" y="13347"/>
                  <a:pt x="55888" y="11598"/>
                </a:cubicBezTo>
                <a:lnTo>
                  <a:pt x="50889" y="6599"/>
                </a:lnTo>
                <a:cubicBezTo>
                  <a:pt x="49190" y="8298"/>
                  <a:pt x="44441" y="12098"/>
                  <a:pt x="41591" y="10448"/>
                </a:cubicBezTo>
                <a:lnTo>
                  <a:pt x="41591" y="10448"/>
                </a:lnTo>
                <a:cubicBezTo>
                  <a:pt x="40637" y="9983"/>
                  <a:pt x="39652" y="9583"/>
                  <a:pt x="38642" y="9248"/>
                </a:cubicBezTo>
                <a:lnTo>
                  <a:pt x="38642" y="9248"/>
                </a:lnTo>
                <a:cubicBezTo>
                  <a:pt x="35493" y="8398"/>
                  <a:pt x="34793" y="2399"/>
                  <a:pt x="34793" y="0"/>
                </a:cubicBezTo>
                <a:lnTo>
                  <a:pt x="27695" y="0"/>
                </a:lnTo>
                <a:cubicBezTo>
                  <a:pt x="27695" y="2399"/>
                  <a:pt x="27045" y="8448"/>
                  <a:pt x="23845" y="9248"/>
                </a:cubicBezTo>
                <a:lnTo>
                  <a:pt x="23845" y="9248"/>
                </a:lnTo>
                <a:cubicBezTo>
                  <a:pt x="22835" y="9583"/>
                  <a:pt x="21851" y="9983"/>
                  <a:pt x="20896" y="10448"/>
                </a:cubicBezTo>
                <a:cubicBezTo>
                  <a:pt x="18046" y="12098"/>
                  <a:pt x="13347" y="8348"/>
                  <a:pt x="11598" y="6599"/>
                </a:cubicBezTo>
                <a:lnTo>
                  <a:pt x="6599" y="11598"/>
                </a:lnTo>
                <a:cubicBezTo>
                  <a:pt x="8298" y="13297"/>
                  <a:pt x="12098" y="18046"/>
                  <a:pt x="10448" y="20896"/>
                </a:cubicBezTo>
                <a:cubicBezTo>
                  <a:pt x="9983" y="21851"/>
                  <a:pt x="9578" y="22835"/>
                  <a:pt x="9248" y="23845"/>
                </a:cubicBezTo>
                <a:lnTo>
                  <a:pt x="9248" y="23845"/>
                </a:lnTo>
                <a:cubicBezTo>
                  <a:pt x="8448" y="26994"/>
                  <a:pt x="2400" y="27694"/>
                  <a:pt x="0" y="27694"/>
                </a:cubicBezTo>
                <a:lnTo>
                  <a:pt x="0" y="34793"/>
                </a:lnTo>
                <a:cubicBezTo>
                  <a:pt x="2400" y="34793"/>
                  <a:pt x="8448" y="35443"/>
                  <a:pt x="9248" y="38642"/>
                </a:cubicBezTo>
                <a:cubicBezTo>
                  <a:pt x="9578" y="39652"/>
                  <a:pt x="9978" y="40637"/>
                  <a:pt x="10448" y="41591"/>
                </a:cubicBezTo>
                <a:lnTo>
                  <a:pt x="10448" y="41591"/>
                </a:lnTo>
                <a:cubicBezTo>
                  <a:pt x="12098" y="44391"/>
                  <a:pt x="8298" y="49140"/>
                  <a:pt x="6599" y="50840"/>
                </a:cubicBezTo>
                <a:lnTo>
                  <a:pt x="11598" y="55839"/>
                </a:lnTo>
                <a:cubicBezTo>
                  <a:pt x="13297" y="54139"/>
                  <a:pt x="18046" y="50340"/>
                  <a:pt x="20896" y="51989"/>
                </a:cubicBezTo>
                <a:lnTo>
                  <a:pt x="20896" y="51989"/>
                </a:lnTo>
                <a:cubicBezTo>
                  <a:pt x="21851" y="52459"/>
                  <a:pt x="22835" y="52859"/>
                  <a:pt x="23845" y="53189"/>
                </a:cubicBezTo>
                <a:lnTo>
                  <a:pt x="23845" y="53189"/>
                </a:lnTo>
                <a:cubicBezTo>
                  <a:pt x="26995" y="54039"/>
                  <a:pt x="27695" y="60038"/>
                  <a:pt x="27695" y="62437"/>
                </a:cubicBezTo>
                <a:lnTo>
                  <a:pt x="34793" y="62437"/>
                </a:lnTo>
                <a:cubicBezTo>
                  <a:pt x="34793" y="60038"/>
                  <a:pt x="35443" y="53989"/>
                  <a:pt x="38642" y="53189"/>
                </a:cubicBezTo>
                <a:lnTo>
                  <a:pt x="38642" y="53189"/>
                </a:lnTo>
                <a:cubicBezTo>
                  <a:pt x="39652" y="52859"/>
                  <a:pt x="40637" y="52459"/>
                  <a:pt x="41591" y="51989"/>
                </a:cubicBezTo>
                <a:lnTo>
                  <a:pt x="41591" y="51989"/>
                </a:lnTo>
                <a:cubicBezTo>
                  <a:pt x="44441" y="50340"/>
                  <a:pt x="49140" y="54139"/>
                  <a:pt x="50889" y="55839"/>
                </a:cubicBezTo>
                <a:lnTo>
                  <a:pt x="55888" y="50840"/>
                </a:lnTo>
                <a:cubicBezTo>
                  <a:pt x="54189" y="49140"/>
                  <a:pt x="50390" y="44391"/>
                  <a:pt x="52039" y="41541"/>
                </a:cubicBezTo>
                <a:lnTo>
                  <a:pt x="52039" y="41541"/>
                </a:lnTo>
                <a:cubicBezTo>
                  <a:pt x="52489" y="40587"/>
                  <a:pt x="52874" y="39602"/>
                  <a:pt x="53189" y="38592"/>
                </a:cubicBezTo>
                <a:lnTo>
                  <a:pt x="53189" y="38592"/>
                </a:lnTo>
                <a:cubicBezTo>
                  <a:pt x="54039" y="35443"/>
                  <a:pt x="60088" y="34793"/>
                  <a:pt x="62487" y="34793"/>
                </a:cubicBezTo>
                <a:close/>
                <a:moveTo>
                  <a:pt x="31194" y="43591"/>
                </a:moveTo>
                <a:cubicBezTo>
                  <a:pt x="24235" y="43591"/>
                  <a:pt x="18596" y="37952"/>
                  <a:pt x="18596" y="30994"/>
                </a:cubicBezTo>
                <a:cubicBezTo>
                  <a:pt x="18596" y="24035"/>
                  <a:pt x="24235" y="18396"/>
                  <a:pt x="31194" y="18396"/>
                </a:cubicBezTo>
                <a:cubicBezTo>
                  <a:pt x="38152" y="18396"/>
                  <a:pt x="43791" y="24035"/>
                  <a:pt x="43791" y="30994"/>
                </a:cubicBezTo>
                <a:cubicBezTo>
                  <a:pt x="43791" y="37952"/>
                  <a:pt x="38152" y="43591"/>
                  <a:pt x="31194" y="4359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6" name="Freeform: Shape 265">
            <a:extLst>
              <a:ext uri="{FF2B5EF4-FFF2-40B4-BE49-F238E27FC236}">
                <a16:creationId xmlns:a16="http://schemas.microsoft.com/office/drawing/2014/main" id="{F9C4C39B-3806-4DF2-B4C4-D70D8B79B339}"/>
              </a:ext>
            </a:extLst>
          </p:cNvPr>
          <p:cNvSpPr/>
          <p:nvPr/>
        </p:nvSpPr>
        <p:spPr>
          <a:xfrm>
            <a:off x="5590367" y="951984"/>
            <a:ext cx="86120" cy="86120"/>
          </a:xfrm>
          <a:custGeom>
            <a:avLst/>
            <a:gdLst>
              <a:gd name="connsiteX0" fmla="*/ 62137 w 59987"/>
              <a:gd name="connsiteY0" fmla="*/ 34093 h 59987"/>
              <a:gd name="connsiteX1" fmla="*/ 62137 w 59987"/>
              <a:gd name="connsiteY1" fmla="*/ 27644 h 59987"/>
              <a:gd name="connsiteX2" fmla="*/ 59538 w 59987"/>
              <a:gd name="connsiteY2" fmla="*/ 25045 h 59987"/>
              <a:gd name="connsiteX3" fmla="*/ 53589 w 59987"/>
              <a:gd name="connsiteY3" fmla="*/ 23445 h 59987"/>
              <a:gd name="connsiteX4" fmla="*/ 50215 w 59987"/>
              <a:gd name="connsiteY4" fmla="*/ 21986 h 59987"/>
              <a:gd name="connsiteX5" fmla="*/ 48590 w 59987"/>
              <a:gd name="connsiteY5" fmla="*/ 24095 h 59987"/>
              <a:gd name="connsiteX6" fmla="*/ 51369 w 59987"/>
              <a:gd name="connsiteY6" fmla="*/ 21686 h 59987"/>
              <a:gd name="connsiteX7" fmla="*/ 53589 w 59987"/>
              <a:gd name="connsiteY7" fmla="*/ 23295 h 59987"/>
              <a:gd name="connsiteX8" fmla="*/ 52339 w 59987"/>
              <a:gd name="connsiteY8" fmla="*/ 20296 h 59987"/>
              <a:gd name="connsiteX9" fmla="*/ 51214 w 59987"/>
              <a:gd name="connsiteY9" fmla="*/ 23795 h 59987"/>
              <a:gd name="connsiteX10" fmla="*/ 47715 w 59987"/>
              <a:gd name="connsiteY10" fmla="*/ 22670 h 59987"/>
              <a:gd name="connsiteX11" fmla="*/ 48790 w 59987"/>
              <a:gd name="connsiteY11" fmla="*/ 19196 h 59987"/>
              <a:gd name="connsiteX12" fmla="*/ 52314 w 59987"/>
              <a:gd name="connsiteY12" fmla="*/ 20246 h 59987"/>
              <a:gd name="connsiteX13" fmla="*/ 52339 w 59987"/>
              <a:gd name="connsiteY13" fmla="*/ 20296 h 59987"/>
              <a:gd name="connsiteX14" fmla="*/ 55439 w 59987"/>
              <a:gd name="connsiteY14" fmla="*/ 14947 h 59987"/>
              <a:gd name="connsiteX15" fmla="*/ 55439 w 59987"/>
              <a:gd name="connsiteY15" fmla="*/ 11298 h 59987"/>
              <a:gd name="connsiteX16" fmla="*/ 50839 w 59987"/>
              <a:gd name="connsiteY16" fmla="*/ 6699 h 59987"/>
              <a:gd name="connsiteX17" fmla="*/ 47190 w 59987"/>
              <a:gd name="connsiteY17" fmla="*/ 6699 h 59987"/>
              <a:gd name="connsiteX18" fmla="*/ 41841 w 59987"/>
              <a:gd name="connsiteY18" fmla="*/ 9798 h 59987"/>
              <a:gd name="connsiteX19" fmla="*/ 43331 w 59987"/>
              <a:gd name="connsiteY19" fmla="*/ 13157 h 59987"/>
              <a:gd name="connsiteX20" fmla="*/ 40542 w 59987"/>
              <a:gd name="connsiteY20" fmla="*/ 14797 h 59987"/>
              <a:gd name="connsiteX21" fmla="*/ 43296 w 59987"/>
              <a:gd name="connsiteY21" fmla="*/ 12362 h 59987"/>
              <a:gd name="connsiteX22" fmla="*/ 41692 w 59987"/>
              <a:gd name="connsiteY22" fmla="*/ 9798 h 59987"/>
              <a:gd name="connsiteX23" fmla="*/ 38692 w 59987"/>
              <a:gd name="connsiteY23" fmla="*/ 8548 h 59987"/>
              <a:gd name="connsiteX24" fmla="*/ 40107 w 59987"/>
              <a:gd name="connsiteY24" fmla="*/ 11943 h 59987"/>
              <a:gd name="connsiteX25" fmla="*/ 37842 w 59987"/>
              <a:gd name="connsiteY25" fmla="*/ 13547 h 59987"/>
              <a:gd name="connsiteX26" fmla="*/ 40117 w 59987"/>
              <a:gd name="connsiteY26" fmla="*/ 10658 h 59987"/>
              <a:gd name="connsiteX27" fmla="*/ 38492 w 59987"/>
              <a:gd name="connsiteY27" fmla="*/ 8548 h 59987"/>
              <a:gd name="connsiteX28" fmla="*/ 36942 w 59987"/>
              <a:gd name="connsiteY28" fmla="*/ 2599 h 59987"/>
              <a:gd name="connsiteX29" fmla="*/ 34343 w 59987"/>
              <a:gd name="connsiteY29" fmla="*/ 0 h 59987"/>
              <a:gd name="connsiteX30" fmla="*/ 27844 w 59987"/>
              <a:gd name="connsiteY30" fmla="*/ 0 h 59987"/>
              <a:gd name="connsiteX31" fmla="*/ 25245 w 59987"/>
              <a:gd name="connsiteY31" fmla="*/ 2599 h 59987"/>
              <a:gd name="connsiteX32" fmla="*/ 23695 w 59987"/>
              <a:gd name="connsiteY32" fmla="*/ 8548 h 59987"/>
              <a:gd name="connsiteX33" fmla="*/ 22235 w 59987"/>
              <a:gd name="connsiteY33" fmla="*/ 11923 h 59987"/>
              <a:gd name="connsiteX34" fmla="*/ 24345 w 59987"/>
              <a:gd name="connsiteY34" fmla="*/ 13547 h 59987"/>
              <a:gd name="connsiteX35" fmla="*/ 21935 w 59987"/>
              <a:gd name="connsiteY35" fmla="*/ 10768 h 59987"/>
              <a:gd name="connsiteX36" fmla="*/ 23545 w 59987"/>
              <a:gd name="connsiteY36" fmla="*/ 8548 h 59987"/>
              <a:gd name="connsiteX37" fmla="*/ 20546 w 59987"/>
              <a:gd name="connsiteY37" fmla="*/ 9798 h 59987"/>
              <a:gd name="connsiteX38" fmla="*/ 15047 w 59987"/>
              <a:gd name="connsiteY38" fmla="*/ 6799 h 59987"/>
              <a:gd name="connsiteX39" fmla="*/ 11397 w 59987"/>
              <a:gd name="connsiteY39" fmla="*/ 6799 h 59987"/>
              <a:gd name="connsiteX40" fmla="*/ 6799 w 59987"/>
              <a:gd name="connsiteY40" fmla="*/ 11398 h 59987"/>
              <a:gd name="connsiteX41" fmla="*/ 6799 w 59987"/>
              <a:gd name="connsiteY41" fmla="*/ 15047 h 59987"/>
              <a:gd name="connsiteX42" fmla="*/ 9898 w 59987"/>
              <a:gd name="connsiteY42" fmla="*/ 20396 h 59987"/>
              <a:gd name="connsiteX43" fmla="*/ 8548 w 59987"/>
              <a:gd name="connsiteY43" fmla="*/ 23545 h 59987"/>
              <a:gd name="connsiteX44" fmla="*/ 11942 w 59987"/>
              <a:gd name="connsiteY44" fmla="*/ 22130 h 59987"/>
              <a:gd name="connsiteX45" fmla="*/ 13547 w 59987"/>
              <a:gd name="connsiteY45" fmla="*/ 24395 h 59987"/>
              <a:gd name="connsiteX46" fmla="*/ 10658 w 59987"/>
              <a:gd name="connsiteY46" fmla="*/ 22120 h 59987"/>
              <a:gd name="connsiteX47" fmla="*/ 8548 w 59987"/>
              <a:gd name="connsiteY47" fmla="*/ 23745 h 59987"/>
              <a:gd name="connsiteX48" fmla="*/ 2600 w 59987"/>
              <a:gd name="connsiteY48" fmla="*/ 25345 h 59987"/>
              <a:gd name="connsiteX49" fmla="*/ 0 w 59987"/>
              <a:gd name="connsiteY49" fmla="*/ 27944 h 59987"/>
              <a:gd name="connsiteX50" fmla="*/ 0 w 59987"/>
              <a:gd name="connsiteY50" fmla="*/ 34393 h 59987"/>
              <a:gd name="connsiteX51" fmla="*/ 2600 w 59987"/>
              <a:gd name="connsiteY51" fmla="*/ 36992 h 59987"/>
              <a:gd name="connsiteX52" fmla="*/ 8548 w 59987"/>
              <a:gd name="connsiteY52" fmla="*/ 38542 h 59987"/>
              <a:gd name="connsiteX53" fmla="*/ 9848 w 59987"/>
              <a:gd name="connsiteY53" fmla="*/ 41741 h 59987"/>
              <a:gd name="connsiteX54" fmla="*/ 11028 w 59987"/>
              <a:gd name="connsiteY54" fmla="*/ 38262 h 59987"/>
              <a:gd name="connsiteX55" fmla="*/ 12147 w 59987"/>
              <a:gd name="connsiteY55" fmla="*/ 37992 h 59987"/>
              <a:gd name="connsiteX56" fmla="*/ 9548 w 59987"/>
              <a:gd name="connsiteY56" fmla="*/ 40592 h 59987"/>
              <a:gd name="connsiteX57" fmla="*/ 9898 w 59987"/>
              <a:gd name="connsiteY57" fmla="*/ 41891 h 59987"/>
              <a:gd name="connsiteX58" fmla="*/ 6799 w 59987"/>
              <a:gd name="connsiteY58" fmla="*/ 47190 h 59987"/>
              <a:gd name="connsiteX59" fmla="*/ 6799 w 59987"/>
              <a:gd name="connsiteY59" fmla="*/ 50840 h 59987"/>
              <a:gd name="connsiteX60" fmla="*/ 11397 w 59987"/>
              <a:gd name="connsiteY60" fmla="*/ 55439 h 59987"/>
              <a:gd name="connsiteX61" fmla="*/ 15047 w 59987"/>
              <a:gd name="connsiteY61" fmla="*/ 55439 h 59987"/>
              <a:gd name="connsiteX62" fmla="*/ 20396 w 59987"/>
              <a:gd name="connsiteY62" fmla="*/ 52339 h 59987"/>
              <a:gd name="connsiteX63" fmla="*/ 18906 w 59987"/>
              <a:gd name="connsiteY63" fmla="*/ 48980 h 59987"/>
              <a:gd name="connsiteX64" fmla="*/ 21696 w 59987"/>
              <a:gd name="connsiteY64" fmla="*/ 47340 h 59987"/>
              <a:gd name="connsiteX65" fmla="*/ 18941 w 59987"/>
              <a:gd name="connsiteY65" fmla="*/ 49775 h 59987"/>
              <a:gd name="connsiteX66" fmla="*/ 20546 w 59987"/>
              <a:gd name="connsiteY66" fmla="*/ 52339 h 59987"/>
              <a:gd name="connsiteX67" fmla="*/ 23595 w 59987"/>
              <a:gd name="connsiteY67" fmla="*/ 53589 h 59987"/>
              <a:gd name="connsiteX68" fmla="*/ 22170 w 59987"/>
              <a:gd name="connsiteY68" fmla="*/ 50200 h 59987"/>
              <a:gd name="connsiteX69" fmla="*/ 24395 w 59987"/>
              <a:gd name="connsiteY69" fmla="*/ 48590 h 59987"/>
              <a:gd name="connsiteX70" fmla="*/ 22120 w 59987"/>
              <a:gd name="connsiteY70" fmla="*/ 51479 h 59987"/>
              <a:gd name="connsiteX71" fmla="*/ 23745 w 59987"/>
              <a:gd name="connsiteY71" fmla="*/ 53589 h 59987"/>
              <a:gd name="connsiteX72" fmla="*/ 25295 w 59987"/>
              <a:gd name="connsiteY72" fmla="*/ 59538 h 59987"/>
              <a:gd name="connsiteX73" fmla="*/ 27894 w 59987"/>
              <a:gd name="connsiteY73" fmla="*/ 62137 h 59987"/>
              <a:gd name="connsiteX74" fmla="*/ 34393 w 59987"/>
              <a:gd name="connsiteY74" fmla="*/ 62137 h 59987"/>
              <a:gd name="connsiteX75" fmla="*/ 36993 w 59987"/>
              <a:gd name="connsiteY75" fmla="*/ 59538 h 59987"/>
              <a:gd name="connsiteX76" fmla="*/ 38542 w 59987"/>
              <a:gd name="connsiteY76" fmla="*/ 53589 h 59987"/>
              <a:gd name="connsiteX77" fmla="*/ 40007 w 59987"/>
              <a:gd name="connsiteY77" fmla="*/ 50215 h 59987"/>
              <a:gd name="connsiteX78" fmla="*/ 37892 w 59987"/>
              <a:gd name="connsiteY78" fmla="*/ 48590 h 59987"/>
              <a:gd name="connsiteX79" fmla="*/ 40302 w 59987"/>
              <a:gd name="connsiteY79" fmla="*/ 51369 h 59987"/>
              <a:gd name="connsiteX80" fmla="*/ 38692 w 59987"/>
              <a:gd name="connsiteY80" fmla="*/ 53589 h 59987"/>
              <a:gd name="connsiteX81" fmla="*/ 41741 w 59987"/>
              <a:gd name="connsiteY81" fmla="*/ 52339 h 59987"/>
              <a:gd name="connsiteX82" fmla="*/ 43156 w 59987"/>
              <a:gd name="connsiteY82" fmla="*/ 48945 h 59987"/>
              <a:gd name="connsiteX83" fmla="*/ 40592 w 59987"/>
              <a:gd name="connsiteY83" fmla="*/ 47340 h 59987"/>
              <a:gd name="connsiteX84" fmla="*/ 43531 w 59987"/>
              <a:gd name="connsiteY84" fmla="*/ 49550 h 59987"/>
              <a:gd name="connsiteX85" fmla="*/ 41891 w 59987"/>
              <a:gd name="connsiteY85" fmla="*/ 52339 h 59987"/>
              <a:gd name="connsiteX86" fmla="*/ 47240 w 59987"/>
              <a:gd name="connsiteY86" fmla="*/ 55439 h 59987"/>
              <a:gd name="connsiteX87" fmla="*/ 50889 w 59987"/>
              <a:gd name="connsiteY87" fmla="*/ 55439 h 59987"/>
              <a:gd name="connsiteX88" fmla="*/ 55488 w 59987"/>
              <a:gd name="connsiteY88" fmla="*/ 50840 h 59987"/>
              <a:gd name="connsiteX89" fmla="*/ 55488 w 59987"/>
              <a:gd name="connsiteY89" fmla="*/ 47190 h 59987"/>
              <a:gd name="connsiteX90" fmla="*/ 52389 w 59987"/>
              <a:gd name="connsiteY90" fmla="*/ 41841 h 59987"/>
              <a:gd name="connsiteX91" fmla="*/ 48840 w 59987"/>
              <a:gd name="connsiteY91" fmla="*/ 42801 h 59987"/>
              <a:gd name="connsiteX92" fmla="*/ 47880 w 59987"/>
              <a:gd name="connsiteY92" fmla="*/ 39252 h 59987"/>
              <a:gd name="connsiteX93" fmla="*/ 51340 w 59987"/>
              <a:gd name="connsiteY93" fmla="*/ 38242 h 59987"/>
              <a:gd name="connsiteX94" fmla="*/ 52439 w 59987"/>
              <a:gd name="connsiteY94" fmla="*/ 41751 h 59987"/>
              <a:gd name="connsiteX95" fmla="*/ 52389 w 59987"/>
              <a:gd name="connsiteY95" fmla="*/ 41841 h 59987"/>
              <a:gd name="connsiteX96" fmla="*/ 53639 w 59987"/>
              <a:gd name="connsiteY96" fmla="*/ 38792 h 59987"/>
              <a:gd name="connsiteX97" fmla="*/ 50250 w 59987"/>
              <a:gd name="connsiteY97" fmla="*/ 40212 h 59987"/>
              <a:gd name="connsiteX98" fmla="*/ 48640 w 59987"/>
              <a:gd name="connsiteY98" fmla="*/ 37992 h 59987"/>
              <a:gd name="connsiteX99" fmla="*/ 51524 w 59987"/>
              <a:gd name="connsiteY99" fmla="*/ 40267 h 59987"/>
              <a:gd name="connsiteX100" fmla="*/ 53639 w 59987"/>
              <a:gd name="connsiteY100" fmla="*/ 38642 h 59987"/>
              <a:gd name="connsiteX101" fmla="*/ 59588 w 59987"/>
              <a:gd name="connsiteY101" fmla="*/ 37092 h 59987"/>
              <a:gd name="connsiteX102" fmla="*/ 62167 w 59987"/>
              <a:gd name="connsiteY102" fmla="*/ 34473 h 59987"/>
              <a:gd name="connsiteX103" fmla="*/ 62137 w 59987"/>
              <a:gd name="connsiteY103" fmla="*/ 34093 h 59987"/>
              <a:gd name="connsiteX104" fmla="*/ 53689 w 59987"/>
              <a:gd name="connsiteY104" fmla="*/ 37592 h 59987"/>
              <a:gd name="connsiteX105" fmla="*/ 53689 w 59987"/>
              <a:gd name="connsiteY105" fmla="*/ 37592 h 59987"/>
              <a:gd name="connsiteX106" fmla="*/ 50910 w 59987"/>
              <a:gd name="connsiteY106" fmla="*/ 35183 h 59987"/>
              <a:gd name="connsiteX107" fmla="*/ 48690 w 59987"/>
              <a:gd name="connsiteY107" fmla="*/ 36792 h 59987"/>
              <a:gd name="connsiteX108" fmla="*/ 47690 w 59987"/>
              <a:gd name="connsiteY108" fmla="*/ 39142 h 59987"/>
              <a:gd name="connsiteX109" fmla="*/ 48815 w 59987"/>
              <a:gd name="connsiteY109" fmla="*/ 42641 h 59987"/>
              <a:gd name="connsiteX110" fmla="*/ 52314 w 59987"/>
              <a:gd name="connsiteY110" fmla="*/ 41517 h 59987"/>
              <a:gd name="connsiteX111" fmla="*/ 51239 w 59987"/>
              <a:gd name="connsiteY111" fmla="*/ 38042 h 59987"/>
              <a:gd name="connsiteX112" fmla="*/ 47715 w 59987"/>
              <a:gd name="connsiteY112" fmla="*/ 39092 h 59987"/>
              <a:gd name="connsiteX113" fmla="*/ 47690 w 59987"/>
              <a:gd name="connsiteY113" fmla="*/ 39142 h 59987"/>
              <a:gd name="connsiteX114" fmla="*/ 51589 w 59987"/>
              <a:gd name="connsiteY114" fmla="*/ 50740 h 59987"/>
              <a:gd name="connsiteX115" fmla="*/ 51589 w 59987"/>
              <a:gd name="connsiteY115" fmla="*/ 47090 h 59987"/>
              <a:gd name="connsiteX116" fmla="*/ 46990 w 59987"/>
              <a:gd name="connsiteY116" fmla="*/ 51689 h 59987"/>
              <a:gd name="connsiteX117" fmla="*/ 50640 w 59987"/>
              <a:gd name="connsiteY117" fmla="*/ 51689 h 59987"/>
              <a:gd name="connsiteX118" fmla="*/ 39042 w 59987"/>
              <a:gd name="connsiteY118" fmla="*/ 47790 h 59987"/>
              <a:gd name="connsiteX119" fmla="*/ 37552 w 59987"/>
              <a:gd name="connsiteY119" fmla="*/ 51150 h 59987"/>
              <a:gd name="connsiteX120" fmla="*/ 40342 w 59987"/>
              <a:gd name="connsiteY120" fmla="*/ 52789 h 59987"/>
              <a:gd name="connsiteX121" fmla="*/ 37587 w 59987"/>
              <a:gd name="connsiteY121" fmla="*/ 50355 h 59987"/>
              <a:gd name="connsiteX122" fmla="*/ 39192 w 59987"/>
              <a:gd name="connsiteY122" fmla="*/ 47790 h 59987"/>
              <a:gd name="connsiteX123" fmla="*/ 36842 w 59987"/>
              <a:gd name="connsiteY123" fmla="*/ 48790 h 59987"/>
              <a:gd name="connsiteX124" fmla="*/ 35423 w 59987"/>
              <a:gd name="connsiteY124" fmla="*/ 52179 h 59987"/>
              <a:gd name="connsiteX125" fmla="*/ 37642 w 59987"/>
              <a:gd name="connsiteY125" fmla="*/ 53789 h 59987"/>
              <a:gd name="connsiteX126" fmla="*/ 35368 w 59987"/>
              <a:gd name="connsiteY126" fmla="*/ 50900 h 59987"/>
              <a:gd name="connsiteX127" fmla="*/ 36993 w 59987"/>
              <a:gd name="connsiteY127" fmla="*/ 48790 h 59987"/>
              <a:gd name="connsiteX128" fmla="*/ 31544 w 59987"/>
              <a:gd name="connsiteY128" fmla="*/ 59738 h 59987"/>
              <a:gd name="connsiteX129" fmla="*/ 34143 w 59987"/>
              <a:gd name="connsiteY129" fmla="*/ 57138 h 59987"/>
              <a:gd name="connsiteX130" fmla="*/ 27644 w 59987"/>
              <a:gd name="connsiteY130" fmla="*/ 57138 h 59987"/>
              <a:gd name="connsiteX131" fmla="*/ 30244 w 59987"/>
              <a:gd name="connsiteY131" fmla="*/ 59738 h 59987"/>
              <a:gd name="connsiteX132" fmla="*/ 24795 w 59987"/>
              <a:gd name="connsiteY132" fmla="*/ 48790 h 59987"/>
              <a:gd name="connsiteX133" fmla="*/ 26260 w 59987"/>
              <a:gd name="connsiteY133" fmla="*/ 52164 h 59987"/>
              <a:gd name="connsiteX134" fmla="*/ 24145 w 59987"/>
              <a:gd name="connsiteY134" fmla="*/ 53789 h 59987"/>
              <a:gd name="connsiteX135" fmla="*/ 26555 w 59987"/>
              <a:gd name="connsiteY135" fmla="*/ 51010 h 59987"/>
              <a:gd name="connsiteX136" fmla="*/ 24945 w 59987"/>
              <a:gd name="connsiteY136" fmla="*/ 48790 h 59987"/>
              <a:gd name="connsiteX137" fmla="*/ 22595 w 59987"/>
              <a:gd name="connsiteY137" fmla="*/ 47790 h 59987"/>
              <a:gd name="connsiteX138" fmla="*/ 24015 w 59987"/>
              <a:gd name="connsiteY138" fmla="*/ 51185 h 59987"/>
              <a:gd name="connsiteX139" fmla="*/ 21445 w 59987"/>
              <a:gd name="connsiteY139" fmla="*/ 52789 h 59987"/>
              <a:gd name="connsiteX140" fmla="*/ 24385 w 59987"/>
              <a:gd name="connsiteY140" fmla="*/ 50580 h 59987"/>
              <a:gd name="connsiteX141" fmla="*/ 22745 w 59987"/>
              <a:gd name="connsiteY141" fmla="*/ 47790 h 59987"/>
              <a:gd name="connsiteX142" fmla="*/ 11148 w 59987"/>
              <a:gd name="connsiteY142" fmla="*/ 51689 h 59987"/>
              <a:gd name="connsiteX143" fmla="*/ 14797 w 59987"/>
              <a:gd name="connsiteY143" fmla="*/ 51689 h 59987"/>
              <a:gd name="connsiteX144" fmla="*/ 10198 w 59987"/>
              <a:gd name="connsiteY144" fmla="*/ 47090 h 59987"/>
              <a:gd name="connsiteX145" fmla="*/ 10198 w 59987"/>
              <a:gd name="connsiteY145" fmla="*/ 50740 h 59987"/>
              <a:gd name="connsiteX146" fmla="*/ 14097 w 59987"/>
              <a:gd name="connsiteY146" fmla="*/ 39142 h 59987"/>
              <a:gd name="connsiteX147" fmla="*/ 13147 w 59987"/>
              <a:gd name="connsiteY147" fmla="*/ 42691 h 59987"/>
              <a:gd name="connsiteX148" fmla="*/ 11848 w 59987"/>
              <a:gd name="connsiteY148" fmla="*/ 43041 h 59987"/>
              <a:gd name="connsiteX149" fmla="*/ 14417 w 59987"/>
              <a:gd name="connsiteY149" fmla="*/ 40412 h 59987"/>
              <a:gd name="connsiteX150" fmla="*/ 14147 w 59987"/>
              <a:gd name="connsiteY150" fmla="*/ 39292 h 59987"/>
              <a:gd name="connsiteX151" fmla="*/ 13147 w 59987"/>
              <a:gd name="connsiteY151" fmla="*/ 36942 h 59987"/>
              <a:gd name="connsiteX152" fmla="*/ 2250 w 59987"/>
              <a:gd name="connsiteY152" fmla="*/ 31694 h 59987"/>
              <a:gd name="connsiteX153" fmla="*/ 4849 w 59987"/>
              <a:gd name="connsiteY153" fmla="*/ 34293 h 59987"/>
              <a:gd name="connsiteX154" fmla="*/ 4849 w 59987"/>
              <a:gd name="connsiteY154" fmla="*/ 27844 h 59987"/>
              <a:gd name="connsiteX155" fmla="*/ 2250 w 59987"/>
              <a:gd name="connsiteY155" fmla="*/ 30444 h 59987"/>
              <a:gd name="connsiteX156" fmla="*/ 13197 w 59987"/>
              <a:gd name="connsiteY156" fmla="*/ 24995 h 59987"/>
              <a:gd name="connsiteX157" fmla="*/ 9823 w 59987"/>
              <a:gd name="connsiteY157" fmla="*/ 26455 h 59987"/>
              <a:gd name="connsiteX158" fmla="*/ 8198 w 59987"/>
              <a:gd name="connsiteY158" fmla="*/ 24345 h 59987"/>
              <a:gd name="connsiteX159" fmla="*/ 10933 w 59987"/>
              <a:gd name="connsiteY159" fmla="*/ 26800 h 59987"/>
              <a:gd name="connsiteX160" fmla="*/ 13197 w 59987"/>
              <a:gd name="connsiteY160" fmla="*/ 25195 h 59987"/>
              <a:gd name="connsiteX161" fmla="*/ 14197 w 59987"/>
              <a:gd name="connsiteY161" fmla="*/ 22845 h 59987"/>
              <a:gd name="connsiteX162" fmla="*/ 10198 w 59987"/>
              <a:gd name="connsiteY162" fmla="*/ 11398 h 59987"/>
              <a:gd name="connsiteX163" fmla="*/ 10198 w 59987"/>
              <a:gd name="connsiteY163" fmla="*/ 15047 h 59987"/>
              <a:gd name="connsiteX164" fmla="*/ 14797 w 59987"/>
              <a:gd name="connsiteY164" fmla="*/ 10448 h 59987"/>
              <a:gd name="connsiteX165" fmla="*/ 11148 w 59987"/>
              <a:gd name="connsiteY165" fmla="*/ 10448 h 59987"/>
              <a:gd name="connsiteX166" fmla="*/ 22745 w 59987"/>
              <a:gd name="connsiteY166" fmla="*/ 14347 h 59987"/>
              <a:gd name="connsiteX167" fmla="*/ 24945 w 59987"/>
              <a:gd name="connsiteY167" fmla="*/ 13447 h 59987"/>
              <a:gd name="connsiteX168" fmla="*/ 26360 w 59987"/>
              <a:gd name="connsiteY168" fmla="*/ 10053 h 59987"/>
              <a:gd name="connsiteX169" fmla="*/ 24095 w 59987"/>
              <a:gd name="connsiteY169" fmla="*/ 8448 h 59987"/>
              <a:gd name="connsiteX170" fmla="*/ 26370 w 59987"/>
              <a:gd name="connsiteY170" fmla="*/ 11338 h 59987"/>
              <a:gd name="connsiteX171" fmla="*/ 24745 w 59987"/>
              <a:gd name="connsiteY171" fmla="*/ 13447 h 59987"/>
              <a:gd name="connsiteX172" fmla="*/ 30194 w 59987"/>
              <a:gd name="connsiteY172" fmla="*/ 2499 h 59987"/>
              <a:gd name="connsiteX173" fmla="*/ 27594 w 59987"/>
              <a:gd name="connsiteY173" fmla="*/ 5099 h 59987"/>
              <a:gd name="connsiteX174" fmla="*/ 34093 w 59987"/>
              <a:gd name="connsiteY174" fmla="*/ 5099 h 59987"/>
              <a:gd name="connsiteX175" fmla="*/ 31493 w 59987"/>
              <a:gd name="connsiteY175" fmla="*/ 2499 h 59987"/>
              <a:gd name="connsiteX176" fmla="*/ 36942 w 59987"/>
              <a:gd name="connsiteY176" fmla="*/ 13447 h 59987"/>
              <a:gd name="connsiteX177" fmla="*/ 35483 w 59987"/>
              <a:gd name="connsiteY177" fmla="*/ 10073 h 59987"/>
              <a:gd name="connsiteX178" fmla="*/ 37592 w 59987"/>
              <a:gd name="connsiteY178" fmla="*/ 8448 h 59987"/>
              <a:gd name="connsiteX179" fmla="*/ 35138 w 59987"/>
              <a:gd name="connsiteY179" fmla="*/ 11183 h 59987"/>
              <a:gd name="connsiteX180" fmla="*/ 36742 w 59987"/>
              <a:gd name="connsiteY180" fmla="*/ 13447 h 59987"/>
              <a:gd name="connsiteX181" fmla="*/ 39092 w 59987"/>
              <a:gd name="connsiteY181" fmla="*/ 14447 h 59987"/>
              <a:gd name="connsiteX182" fmla="*/ 37677 w 59987"/>
              <a:gd name="connsiteY182" fmla="*/ 11053 h 59987"/>
              <a:gd name="connsiteX183" fmla="*/ 40242 w 59987"/>
              <a:gd name="connsiteY183" fmla="*/ 9448 h 59987"/>
              <a:gd name="connsiteX184" fmla="*/ 37302 w 59987"/>
              <a:gd name="connsiteY184" fmla="*/ 11658 h 59987"/>
              <a:gd name="connsiteX185" fmla="*/ 38942 w 59987"/>
              <a:gd name="connsiteY185" fmla="*/ 14447 h 59987"/>
              <a:gd name="connsiteX186" fmla="*/ 50540 w 59987"/>
              <a:gd name="connsiteY186" fmla="*/ 10548 h 59987"/>
              <a:gd name="connsiteX187" fmla="*/ 46890 w 59987"/>
              <a:gd name="connsiteY187" fmla="*/ 10548 h 59987"/>
              <a:gd name="connsiteX188" fmla="*/ 51489 w 59987"/>
              <a:gd name="connsiteY188" fmla="*/ 15147 h 59987"/>
              <a:gd name="connsiteX189" fmla="*/ 51489 w 59987"/>
              <a:gd name="connsiteY189" fmla="*/ 11498 h 59987"/>
              <a:gd name="connsiteX190" fmla="*/ 47590 w 59987"/>
              <a:gd name="connsiteY190" fmla="*/ 23095 h 59987"/>
              <a:gd name="connsiteX191" fmla="*/ 51130 w 59987"/>
              <a:gd name="connsiteY191" fmla="*/ 24085 h 59987"/>
              <a:gd name="connsiteX192" fmla="*/ 52119 w 59987"/>
              <a:gd name="connsiteY192" fmla="*/ 20546 h 59987"/>
              <a:gd name="connsiteX193" fmla="*/ 48690 w 59987"/>
              <a:gd name="connsiteY193" fmla="*/ 19496 h 59987"/>
              <a:gd name="connsiteX194" fmla="*/ 47530 w 59987"/>
              <a:gd name="connsiteY194" fmla="*/ 22985 h 59987"/>
              <a:gd name="connsiteX195" fmla="*/ 47590 w 59987"/>
              <a:gd name="connsiteY195" fmla="*/ 23095 h 59987"/>
              <a:gd name="connsiteX196" fmla="*/ 48590 w 59987"/>
              <a:gd name="connsiteY196" fmla="*/ 25445 h 59987"/>
              <a:gd name="connsiteX197" fmla="*/ 51979 w 59987"/>
              <a:gd name="connsiteY197" fmla="*/ 26865 h 59987"/>
              <a:gd name="connsiteX198" fmla="*/ 53589 w 59987"/>
              <a:gd name="connsiteY198" fmla="*/ 24645 h 59987"/>
              <a:gd name="connsiteX199" fmla="*/ 50705 w 59987"/>
              <a:gd name="connsiteY199" fmla="*/ 26920 h 59987"/>
              <a:gd name="connsiteX200" fmla="*/ 48590 w 59987"/>
              <a:gd name="connsiteY200" fmla="*/ 25295 h 59987"/>
              <a:gd name="connsiteX201" fmla="*/ 59538 w 59987"/>
              <a:gd name="connsiteY201" fmla="*/ 30744 h 59987"/>
              <a:gd name="connsiteX202" fmla="*/ 56938 w 59987"/>
              <a:gd name="connsiteY202" fmla="*/ 28144 h 59987"/>
              <a:gd name="connsiteX203" fmla="*/ 56938 w 59987"/>
              <a:gd name="connsiteY203" fmla="*/ 34593 h 59987"/>
              <a:gd name="connsiteX204" fmla="*/ 59538 w 59987"/>
              <a:gd name="connsiteY204" fmla="*/ 31993 h 59987"/>
              <a:gd name="connsiteX205" fmla="*/ 48590 w 59987"/>
              <a:gd name="connsiteY205" fmla="*/ 37442 h 59987"/>
              <a:gd name="connsiteX206" fmla="*/ 51964 w 59987"/>
              <a:gd name="connsiteY206" fmla="*/ 35983 h 59987"/>
              <a:gd name="connsiteX207" fmla="*/ 53589 w 59987"/>
              <a:gd name="connsiteY207" fmla="*/ 38092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</a:cxnLst>
            <a:rect l="l" t="t" r="r" b="b"/>
            <a:pathLst>
              <a:path w="59987" h="59987">
                <a:moveTo>
                  <a:pt x="62137" y="34093"/>
                </a:moveTo>
                <a:lnTo>
                  <a:pt x="62137" y="27644"/>
                </a:lnTo>
                <a:cubicBezTo>
                  <a:pt x="62137" y="26210"/>
                  <a:pt x="60973" y="25045"/>
                  <a:pt x="59538" y="25045"/>
                </a:cubicBezTo>
                <a:cubicBezTo>
                  <a:pt x="57428" y="25235"/>
                  <a:pt x="55319" y="24670"/>
                  <a:pt x="53589" y="23445"/>
                </a:cubicBezTo>
                <a:cubicBezTo>
                  <a:pt x="53059" y="22110"/>
                  <a:pt x="51549" y="21456"/>
                  <a:pt x="50215" y="21986"/>
                </a:cubicBezTo>
                <a:cubicBezTo>
                  <a:pt x="49325" y="22335"/>
                  <a:pt x="48700" y="23145"/>
                  <a:pt x="48590" y="24095"/>
                </a:cubicBezTo>
                <a:cubicBezTo>
                  <a:pt x="48690" y="22665"/>
                  <a:pt x="49935" y="21586"/>
                  <a:pt x="51369" y="21686"/>
                </a:cubicBezTo>
                <a:cubicBezTo>
                  <a:pt x="52354" y="21756"/>
                  <a:pt x="53214" y="22380"/>
                  <a:pt x="53589" y="23295"/>
                </a:cubicBezTo>
                <a:cubicBezTo>
                  <a:pt x="53239" y="22265"/>
                  <a:pt x="52824" y="21266"/>
                  <a:pt x="52339" y="20296"/>
                </a:cubicBezTo>
                <a:cubicBezTo>
                  <a:pt x="52994" y="21571"/>
                  <a:pt x="52489" y="23140"/>
                  <a:pt x="51214" y="23795"/>
                </a:cubicBezTo>
                <a:cubicBezTo>
                  <a:pt x="49935" y="24450"/>
                  <a:pt x="48370" y="23945"/>
                  <a:pt x="47715" y="22670"/>
                </a:cubicBezTo>
                <a:cubicBezTo>
                  <a:pt x="47070" y="21411"/>
                  <a:pt x="47545" y="19866"/>
                  <a:pt x="48790" y="19196"/>
                </a:cubicBezTo>
                <a:cubicBezTo>
                  <a:pt x="50055" y="18511"/>
                  <a:pt x="51629" y="18981"/>
                  <a:pt x="52314" y="20246"/>
                </a:cubicBezTo>
                <a:cubicBezTo>
                  <a:pt x="52319" y="20261"/>
                  <a:pt x="52329" y="20281"/>
                  <a:pt x="52339" y="20296"/>
                </a:cubicBezTo>
                <a:cubicBezTo>
                  <a:pt x="52039" y="19796"/>
                  <a:pt x="53189" y="17247"/>
                  <a:pt x="55439" y="14947"/>
                </a:cubicBezTo>
                <a:cubicBezTo>
                  <a:pt x="56438" y="13937"/>
                  <a:pt x="56438" y="12307"/>
                  <a:pt x="55439" y="11298"/>
                </a:cubicBezTo>
                <a:lnTo>
                  <a:pt x="50839" y="6699"/>
                </a:lnTo>
                <a:cubicBezTo>
                  <a:pt x="49830" y="5699"/>
                  <a:pt x="48200" y="5699"/>
                  <a:pt x="47190" y="6699"/>
                </a:cubicBezTo>
                <a:cubicBezTo>
                  <a:pt x="44941" y="8948"/>
                  <a:pt x="42191" y="10098"/>
                  <a:pt x="41841" y="9798"/>
                </a:cubicBezTo>
                <a:cubicBezTo>
                  <a:pt x="43181" y="10313"/>
                  <a:pt x="43846" y="11818"/>
                  <a:pt x="43331" y="13157"/>
                </a:cubicBezTo>
                <a:cubicBezTo>
                  <a:pt x="42896" y="14287"/>
                  <a:pt x="41736" y="14967"/>
                  <a:pt x="40542" y="14797"/>
                </a:cubicBezTo>
                <a:cubicBezTo>
                  <a:pt x="41976" y="14887"/>
                  <a:pt x="43206" y="13797"/>
                  <a:pt x="43296" y="12362"/>
                </a:cubicBezTo>
                <a:cubicBezTo>
                  <a:pt x="43366" y="11253"/>
                  <a:pt x="42721" y="10223"/>
                  <a:pt x="41692" y="9798"/>
                </a:cubicBezTo>
                <a:cubicBezTo>
                  <a:pt x="40722" y="9313"/>
                  <a:pt x="39717" y="8898"/>
                  <a:pt x="38692" y="8548"/>
                </a:cubicBezTo>
                <a:cubicBezTo>
                  <a:pt x="40022" y="9093"/>
                  <a:pt x="40652" y="10613"/>
                  <a:pt x="40107" y="11943"/>
                </a:cubicBezTo>
                <a:cubicBezTo>
                  <a:pt x="39722" y="12867"/>
                  <a:pt x="38842" y="13492"/>
                  <a:pt x="37842" y="13547"/>
                </a:cubicBezTo>
                <a:cubicBezTo>
                  <a:pt x="39267" y="13377"/>
                  <a:pt x="40287" y="12088"/>
                  <a:pt x="40117" y="10658"/>
                </a:cubicBezTo>
                <a:cubicBezTo>
                  <a:pt x="40007" y="9713"/>
                  <a:pt x="39382" y="8898"/>
                  <a:pt x="38492" y="8548"/>
                </a:cubicBezTo>
                <a:cubicBezTo>
                  <a:pt x="37287" y="6814"/>
                  <a:pt x="36737" y="4704"/>
                  <a:pt x="36942" y="2599"/>
                </a:cubicBezTo>
                <a:cubicBezTo>
                  <a:pt x="36942" y="1165"/>
                  <a:pt x="35778" y="0"/>
                  <a:pt x="34343" y="0"/>
                </a:cubicBezTo>
                <a:lnTo>
                  <a:pt x="27844" y="0"/>
                </a:lnTo>
                <a:cubicBezTo>
                  <a:pt x="26410" y="0"/>
                  <a:pt x="25245" y="1165"/>
                  <a:pt x="25245" y="2599"/>
                </a:cubicBezTo>
                <a:cubicBezTo>
                  <a:pt x="25450" y="4704"/>
                  <a:pt x="24900" y="6814"/>
                  <a:pt x="23695" y="8548"/>
                </a:cubicBezTo>
                <a:cubicBezTo>
                  <a:pt x="22361" y="9078"/>
                  <a:pt x="21705" y="10588"/>
                  <a:pt x="22235" y="11923"/>
                </a:cubicBezTo>
                <a:cubicBezTo>
                  <a:pt x="22585" y="12812"/>
                  <a:pt x="23395" y="13437"/>
                  <a:pt x="24345" y="13547"/>
                </a:cubicBezTo>
                <a:cubicBezTo>
                  <a:pt x="22915" y="13447"/>
                  <a:pt x="21835" y="12203"/>
                  <a:pt x="21935" y="10768"/>
                </a:cubicBezTo>
                <a:cubicBezTo>
                  <a:pt x="22005" y="9783"/>
                  <a:pt x="22630" y="8923"/>
                  <a:pt x="23545" y="8548"/>
                </a:cubicBezTo>
                <a:cubicBezTo>
                  <a:pt x="22520" y="8898"/>
                  <a:pt x="21516" y="9313"/>
                  <a:pt x="20546" y="9798"/>
                </a:cubicBezTo>
                <a:cubicBezTo>
                  <a:pt x="19896" y="10148"/>
                  <a:pt x="17346" y="9048"/>
                  <a:pt x="15047" y="6799"/>
                </a:cubicBezTo>
                <a:cubicBezTo>
                  <a:pt x="14037" y="5799"/>
                  <a:pt x="12407" y="5799"/>
                  <a:pt x="11397" y="6799"/>
                </a:cubicBezTo>
                <a:lnTo>
                  <a:pt x="6799" y="11398"/>
                </a:lnTo>
                <a:cubicBezTo>
                  <a:pt x="5799" y="12407"/>
                  <a:pt x="5799" y="14037"/>
                  <a:pt x="6799" y="15047"/>
                </a:cubicBezTo>
                <a:cubicBezTo>
                  <a:pt x="9048" y="17296"/>
                  <a:pt x="10198" y="20046"/>
                  <a:pt x="9898" y="20396"/>
                </a:cubicBezTo>
                <a:cubicBezTo>
                  <a:pt x="9373" y="21411"/>
                  <a:pt x="8923" y="22465"/>
                  <a:pt x="8548" y="23545"/>
                </a:cubicBezTo>
                <a:cubicBezTo>
                  <a:pt x="9093" y="22215"/>
                  <a:pt x="10613" y="21586"/>
                  <a:pt x="11942" y="22130"/>
                </a:cubicBezTo>
                <a:cubicBezTo>
                  <a:pt x="12867" y="22515"/>
                  <a:pt x="13492" y="23395"/>
                  <a:pt x="13547" y="24395"/>
                </a:cubicBezTo>
                <a:cubicBezTo>
                  <a:pt x="13377" y="22970"/>
                  <a:pt x="12087" y="21951"/>
                  <a:pt x="10658" y="22120"/>
                </a:cubicBezTo>
                <a:cubicBezTo>
                  <a:pt x="9713" y="22230"/>
                  <a:pt x="8898" y="22855"/>
                  <a:pt x="8548" y="23745"/>
                </a:cubicBezTo>
                <a:cubicBezTo>
                  <a:pt x="6819" y="24975"/>
                  <a:pt x="4709" y="25540"/>
                  <a:pt x="2600" y="25345"/>
                </a:cubicBezTo>
                <a:cubicBezTo>
                  <a:pt x="1165" y="25345"/>
                  <a:pt x="0" y="26510"/>
                  <a:pt x="0" y="27944"/>
                </a:cubicBezTo>
                <a:lnTo>
                  <a:pt x="0" y="34393"/>
                </a:lnTo>
                <a:cubicBezTo>
                  <a:pt x="0" y="35828"/>
                  <a:pt x="1165" y="36992"/>
                  <a:pt x="2600" y="36992"/>
                </a:cubicBezTo>
                <a:cubicBezTo>
                  <a:pt x="4704" y="36787"/>
                  <a:pt x="6813" y="37337"/>
                  <a:pt x="8548" y="38542"/>
                </a:cubicBezTo>
                <a:cubicBezTo>
                  <a:pt x="8903" y="39637"/>
                  <a:pt x="9338" y="40707"/>
                  <a:pt x="9848" y="41741"/>
                </a:cubicBezTo>
                <a:cubicBezTo>
                  <a:pt x="9213" y="40452"/>
                  <a:pt x="9743" y="38897"/>
                  <a:pt x="11028" y="38262"/>
                </a:cubicBezTo>
                <a:cubicBezTo>
                  <a:pt x="11378" y="38087"/>
                  <a:pt x="11758" y="37997"/>
                  <a:pt x="12147" y="37992"/>
                </a:cubicBezTo>
                <a:cubicBezTo>
                  <a:pt x="10713" y="37992"/>
                  <a:pt x="9548" y="39157"/>
                  <a:pt x="9548" y="40592"/>
                </a:cubicBezTo>
                <a:cubicBezTo>
                  <a:pt x="9548" y="41052"/>
                  <a:pt x="9673" y="41497"/>
                  <a:pt x="9898" y="41891"/>
                </a:cubicBezTo>
                <a:cubicBezTo>
                  <a:pt x="10198" y="42391"/>
                  <a:pt x="9048" y="44941"/>
                  <a:pt x="6799" y="47190"/>
                </a:cubicBezTo>
                <a:cubicBezTo>
                  <a:pt x="5799" y="48200"/>
                  <a:pt x="5799" y="49830"/>
                  <a:pt x="6799" y="50840"/>
                </a:cubicBezTo>
                <a:lnTo>
                  <a:pt x="11397" y="55439"/>
                </a:lnTo>
                <a:cubicBezTo>
                  <a:pt x="12407" y="56438"/>
                  <a:pt x="14037" y="56438"/>
                  <a:pt x="15047" y="55439"/>
                </a:cubicBezTo>
                <a:cubicBezTo>
                  <a:pt x="17297" y="53189"/>
                  <a:pt x="20046" y="52039"/>
                  <a:pt x="20396" y="52339"/>
                </a:cubicBezTo>
                <a:cubicBezTo>
                  <a:pt x="19056" y="51824"/>
                  <a:pt x="18391" y="50320"/>
                  <a:pt x="18906" y="48980"/>
                </a:cubicBezTo>
                <a:cubicBezTo>
                  <a:pt x="19341" y="47850"/>
                  <a:pt x="20501" y="47170"/>
                  <a:pt x="21696" y="47340"/>
                </a:cubicBezTo>
                <a:cubicBezTo>
                  <a:pt x="20261" y="47250"/>
                  <a:pt x="19031" y="48340"/>
                  <a:pt x="18941" y="49775"/>
                </a:cubicBezTo>
                <a:cubicBezTo>
                  <a:pt x="18871" y="50885"/>
                  <a:pt x="19516" y="51914"/>
                  <a:pt x="20546" y="52339"/>
                </a:cubicBezTo>
                <a:cubicBezTo>
                  <a:pt x="21531" y="52829"/>
                  <a:pt x="22550" y="53244"/>
                  <a:pt x="23595" y="53589"/>
                </a:cubicBezTo>
                <a:cubicBezTo>
                  <a:pt x="22265" y="53044"/>
                  <a:pt x="21631" y="51529"/>
                  <a:pt x="22170" y="50200"/>
                </a:cubicBezTo>
                <a:cubicBezTo>
                  <a:pt x="22545" y="49285"/>
                  <a:pt x="23410" y="48660"/>
                  <a:pt x="24395" y="48590"/>
                </a:cubicBezTo>
                <a:cubicBezTo>
                  <a:pt x="22970" y="48760"/>
                  <a:pt x="21950" y="50050"/>
                  <a:pt x="22120" y="51479"/>
                </a:cubicBezTo>
                <a:cubicBezTo>
                  <a:pt x="22231" y="52424"/>
                  <a:pt x="22855" y="53239"/>
                  <a:pt x="23745" y="53589"/>
                </a:cubicBezTo>
                <a:cubicBezTo>
                  <a:pt x="24950" y="55324"/>
                  <a:pt x="25500" y="57433"/>
                  <a:pt x="25295" y="59538"/>
                </a:cubicBezTo>
                <a:cubicBezTo>
                  <a:pt x="25295" y="60972"/>
                  <a:pt x="26459" y="62137"/>
                  <a:pt x="27894" y="62137"/>
                </a:cubicBezTo>
                <a:lnTo>
                  <a:pt x="34393" y="62137"/>
                </a:lnTo>
                <a:cubicBezTo>
                  <a:pt x="35828" y="62137"/>
                  <a:pt x="36993" y="60972"/>
                  <a:pt x="36993" y="59538"/>
                </a:cubicBezTo>
                <a:cubicBezTo>
                  <a:pt x="36782" y="57433"/>
                  <a:pt x="37332" y="55324"/>
                  <a:pt x="38542" y="53589"/>
                </a:cubicBezTo>
                <a:cubicBezTo>
                  <a:pt x="39877" y="53059"/>
                  <a:pt x="40532" y="51549"/>
                  <a:pt x="40007" y="50215"/>
                </a:cubicBezTo>
                <a:cubicBezTo>
                  <a:pt x="39652" y="49325"/>
                  <a:pt x="38842" y="48700"/>
                  <a:pt x="37892" y="48590"/>
                </a:cubicBezTo>
                <a:cubicBezTo>
                  <a:pt x="39322" y="48690"/>
                  <a:pt x="40402" y="49935"/>
                  <a:pt x="40302" y="51369"/>
                </a:cubicBezTo>
                <a:cubicBezTo>
                  <a:pt x="40232" y="52354"/>
                  <a:pt x="39607" y="53214"/>
                  <a:pt x="38692" y="53589"/>
                </a:cubicBezTo>
                <a:cubicBezTo>
                  <a:pt x="39737" y="53244"/>
                  <a:pt x="40757" y="52829"/>
                  <a:pt x="41741" y="52339"/>
                </a:cubicBezTo>
                <a:cubicBezTo>
                  <a:pt x="43071" y="51794"/>
                  <a:pt x="43706" y="50275"/>
                  <a:pt x="43156" y="48945"/>
                </a:cubicBezTo>
                <a:cubicBezTo>
                  <a:pt x="42736" y="47915"/>
                  <a:pt x="41701" y="47270"/>
                  <a:pt x="40592" y="47340"/>
                </a:cubicBezTo>
                <a:cubicBezTo>
                  <a:pt x="42011" y="47140"/>
                  <a:pt x="43326" y="48130"/>
                  <a:pt x="43531" y="49550"/>
                </a:cubicBezTo>
                <a:cubicBezTo>
                  <a:pt x="43696" y="50750"/>
                  <a:pt x="43021" y="51904"/>
                  <a:pt x="41891" y="52339"/>
                </a:cubicBezTo>
                <a:cubicBezTo>
                  <a:pt x="43981" y="52714"/>
                  <a:pt x="45876" y="53809"/>
                  <a:pt x="47240" y="55439"/>
                </a:cubicBezTo>
                <a:cubicBezTo>
                  <a:pt x="48250" y="56433"/>
                  <a:pt x="49880" y="56433"/>
                  <a:pt x="50889" y="55439"/>
                </a:cubicBezTo>
                <a:lnTo>
                  <a:pt x="55488" y="50840"/>
                </a:lnTo>
                <a:cubicBezTo>
                  <a:pt x="56488" y="49830"/>
                  <a:pt x="56488" y="48200"/>
                  <a:pt x="55488" y="47190"/>
                </a:cubicBezTo>
                <a:cubicBezTo>
                  <a:pt x="53239" y="44941"/>
                  <a:pt x="52089" y="42191"/>
                  <a:pt x="52389" y="41841"/>
                </a:cubicBezTo>
                <a:cubicBezTo>
                  <a:pt x="51674" y="43086"/>
                  <a:pt x="50085" y="43516"/>
                  <a:pt x="48840" y="42801"/>
                </a:cubicBezTo>
                <a:cubicBezTo>
                  <a:pt x="47595" y="42086"/>
                  <a:pt x="47165" y="40497"/>
                  <a:pt x="47880" y="39252"/>
                </a:cubicBezTo>
                <a:cubicBezTo>
                  <a:pt x="48575" y="38042"/>
                  <a:pt x="50105" y="37597"/>
                  <a:pt x="51340" y="38242"/>
                </a:cubicBezTo>
                <a:cubicBezTo>
                  <a:pt x="52609" y="38907"/>
                  <a:pt x="53104" y="40477"/>
                  <a:pt x="52439" y="41751"/>
                </a:cubicBezTo>
                <a:cubicBezTo>
                  <a:pt x="52424" y="41781"/>
                  <a:pt x="52404" y="41811"/>
                  <a:pt x="52389" y="41841"/>
                </a:cubicBezTo>
                <a:cubicBezTo>
                  <a:pt x="52874" y="40857"/>
                  <a:pt x="53294" y="39837"/>
                  <a:pt x="53639" y="38792"/>
                </a:cubicBezTo>
                <a:cubicBezTo>
                  <a:pt x="53094" y="40122"/>
                  <a:pt x="51579" y="40757"/>
                  <a:pt x="50250" y="40212"/>
                </a:cubicBezTo>
                <a:cubicBezTo>
                  <a:pt x="49335" y="39842"/>
                  <a:pt x="48710" y="38977"/>
                  <a:pt x="48640" y="37992"/>
                </a:cubicBezTo>
                <a:cubicBezTo>
                  <a:pt x="48810" y="39417"/>
                  <a:pt x="50100" y="40437"/>
                  <a:pt x="51524" y="40267"/>
                </a:cubicBezTo>
                <a:cubicBezTo>
                  <a:pt x="52474" y="40157"/>
                  <a:pt x="53289" y="39532"/>
                  <a:pt x="53639" y="38642"/>
                </a:cubicBezTo>
                <a:cubicBezTo>
                  <a:pt x="55374" y="37437"/>
                  <a:pt x="57483" y="36887"/>
                  <a:pt x="59588" y="37092"/>
                </a:cubicBezTo>
                <a:cubicBezTo>
                  <a:pt x="61022" y="37082"/>
                  <a:pt x="62177" y="35908"/>
                  <a:pt x="62167" y="34473"/>
                </a:cubicBezTo>
                <a:cubicBezTo>
                  <a:pt x="62167" y="34348"/>
                  <a:pt x="62157" y="34218"/>
                  <a:pt x="62137" y="34093"/>
                </a:cubicBezTo>
                <a:close/>
                <a:moveTo>
                  <a:pt x="53689" y="37592"/>
                </a:moveTo>
                <a:lnTo>
                  <a:pt x="53689" y="37592"/>
                </a:lnTo>
                <a:cubicBezTo>
                  <a:pt x="53589" y="36163"/>
                  <a:pt x="52344" y="35083"/>
                  <a:pt x="50910" y="35183"/>
                </a:cubicBezTo>
                <a:cubicBezTo>
                  <a:pt x="49925" y="35253"/>
                  <a:pt x="49065" y="35878"/>
                  <a:pt x="48690" y="36792"/>
                </a:cubicBezTo>
                <a:cubicBezTo>
                  <a:pt x="48410" y="37597"/>
                  <a:pt x="48075" y="38382"/>
                  <a:pt x="47690" y="39142"/>
                </a:cubicBezTo>
                <a:cubicBezTo>
                  <a:pt x="47035" y="40422"/>
                  <a:pt x="47540" y="41986"/>
                  <a:pt x="48815" y="42641"/>
                </a:cubicBezTo>
                <a:cubicBezTo>
                  <a:pt x="50095" y="43296"/>
                  <a:pt x="51659" y="42791"/>
                  <a:pt x="52314" y="41517"/>
                </a:cubicBezTo>
                <a:cubicBezTo>
                  <a:pt x="52959" y="40257"/>
                  <a:pt x="52484" y="38717"/>
                  <a:pt x="51239" y="38042"/>
                </a:cubicBezTo>
                <a:cubicBezTo>
                  <a:pt x="49975" y="37357"/>
                  <a:pt x="48400" y="37827"/>
                  <a:pt x="47715" y="39092"/>
                </a:cubicBezTo>
                <a:cubicBezTo>
                  <a:pt x="47705" y="39107"/>
                  <a:pt x="47700" y="39127"/>
                  <a:pt x="47690" y="39142"/>
                </a:cubicBezTo>
                <a:cubicBezTo>
                  <a:pt x="44991" y="43741"/>
                  <a:pt x="50489" y="49640"/>
                  <a:pt x="51589" y="50740"/>
                </a:cubicBezTo>
                <a:cubicBezTo>
                  <a:pt x="50590" y="49730"/>
                  <a:pt x="50590" y="48100"/>
                  <a:pt x="51589" y="47090"/>
                </a:cubicBezTo>
                <a:lnTo>
                  <a:pt x="46990" y="51689"/>
                </a:lnTo>
                <a:cubicBezTo>
                  <a:pt x="48000" y="50690"/>
                  <a:pt x="49630" y="50690"/>
                  <a:pt x="50640" y="51689"/>
                </a:cubicBezTo>
                <a:cubicBezTo>
                  <a:pt x="49940" y="50990"/>
                  <a:pt x="43741" y="44991"/>
                  <a:pt x="39042" y="47790"/>
                </a:cubicBezTo>
                <a:cubicBezTo>
                  <a:pt x="37702" y="48305"/>
                  <a:pt x="37037" y="49810"/>
                  <a:pt x="37552" y="51150"/>
                </a:cubicBezTo>
                <a:cubicBezTo>
                  <a:pt x="37987" y="52279"/>
                  <a:pt x="39147" y="52959"/>
                  <a:pt x="40342" y="52789"/>
                </a:cubicBezTo>
                <a:cubicBezTo>
                  <a:pt x="38907" y="52879"/>
                  <a:pt x="37677" y="51789"/>
                  <a:pt x="37587" y="50355"/>
                </a:cubicBezTo>
                <a:cubicBezTo>
                  <a:pt x="37517" y="49245"/>
                  <a:pt x="38162" y="48215"/>
                  <a:pt x="39192" y="47790"/>
                </a:cubicBezTo>
                <a:cubicBezTo>
                  <a:pt x="38432" y="48180"/>
                  <a:pt x="37647" y="48515"/>
                  <a:pt x="36842" y="48790"/>
                </a:cubicBezTo>
                <a:cubicBezTo>
                  <a:pt x="35513" y="49335"/>
                  <a:pt x="34878" y="50850"/>
                  <a:pt x="35423" y="52179"/>
                </a:cubicBezTo>
                <a:cubicBezTo>
                  <a:pt x="35793" y="53094"/>
                  <a:pt x="36658" y="53719"/>
                  <a:pt x="37642" y="53789"/>
                </a:cubicBezTo>
                <a:cubicBezTo>
                  <a:pt x="36218" y="53619"/>
                  <a:pt x="35198" y="52329"/>
                  <a:pt x="35368" y="50900"/>
                </a:cubicBezTo>
                <a:cubicBezTo>
                  <a:pt x="35478" y="49955"/>
                  <a:pt x="36103" y="49140"/>
                  <a:pt x="36993" y="48790"/>
                </a:cubicBezTo>
                <a:cubicBezTo>
                  <a:pt x="31994" y="50140"/>
                  <a:pt x="31544" y="58138"/>
                  <a:pt x="31544" y="59738"/>
                </a:cubicBezTo>
                <a:cubicBezTo>
                  <a:pt x="31544" y="58303"/>
                  <a:pt x="32708" y="57138"/>
                  <a:pt x="34143" y="57138"/>
                </a:cubicBezTo>
                <a:lnTo>
                  <a:pt x="27644" y="57138"/>
                </a:lnTo>
                <a:cubicBezTo>
                  <a:pt x="29079" y="57138"/>
                  <a:pt x="30244" y="58303"/>
                  <a:pt x="30244" y="59738"/>
                </a:cubicBezTo>
                <a:cubicBezTo>
                  <a:pt x="30244" y="58138"/>
                  <a:pt x="29994" y="50140"/>
                  <a:pt x="24795" y="48790"/>
                </a:cubicBezTo>
                <a:cubicBezTo>
                  <a:pt x="26130" y="49320"/>
                  <a:pt x="26784" y="50830"/>
                  <a:pt x="26260" y="52164"/>
                </a:cubicBezTo>
                <a:cubicBezTo>
                  <a:pt x="25905" y="53054"/>
                  <a:pt x="25095" y="53679"/>
                  <a:pt x="24145" y="53789"/>
                </a:cubicBezTo>
                <a:cubicBezTo>
                  <a:pt x="25575" y="53689"/>
                  <a:pt x="26654" y="52444"/>
                  <a:pt x="26555" y="51010"/>
                </a:cubicBezTo>
                <a:cubicBezTo>
                  <a:pt x="26484" y="50025"/>
                  <a:pt x="25860" y="49165"/>
                  <a:pt x="24945" y="48790"/>
                </a:cubicBezTo>
                <a:cubicBezTo>
                  <a:pt x="24140" y="48510"/>
                  <a:pt x="23355" y="48175"/>
                  <a:pt x="22595" y="47790"/>
                </a:cubicBezTo>
                <a:cubicBezTo>
                  <a:pt x="23925" y="48335"/>
                  <a:pt x="24560" y="49855"/>
                  <a:pt x="24015" y="51185"/>
                </a:cubicBezTo>
                <a:cubicBezTo>
                  <a:pt x="23590" y="52214"/>
                  <a:pt x="22555" y="52859"/>
                  <a:pt x="21445" y="52789"/>
                </a:cubicBezTo>
                <a:cubicBezTo>
                  <a:pt x="22865" y="52989"/>
                  <a:pt x="24185" y="51999"/>
                  <a:pt x="24385" y="50580"/>
                </a:cubicBezTo>
                <a:cubicBezTo>
                  <a:pt x="24555" y="49380"/>
                  <a:pt x="23875" y="48225"/>
                  <a:pt x="22745" y="47790"/>
                </a:cubicBezTo>
                <a:cubicBezTo>
                  <a:pt x="18146" y="45091"/>
                  <a:pt x="12248" y="50590"/>
                  <a:pt x="11148" y="51689"/>
                </a:cubicBezTo>
                <a:cubicBezTo>
                  <a:pt x="12158" y="50690"/>
                  <a:pt x="13787" y="50690"/>
                  <a:pt x="14797" y="51689"/>
                </a:cubicBezTo>
                <a:lnTo>
                  <a:pt x="10198" y="47090"/>
                </a:lnTo>
                <a:cubicBezTo>
                  <a:pt x="11198" y="48100"/>
                  <a:pt x="11198" y="49730"/>
                  <a:pt x="10198" y="50740"/>
                </a:cubicBezTo>
                <a:cubicBezTo>
                  <a:pt x="11348" y="49590"/>
                  <a:pt x="16796" y="43741"/>
                  <a:pt x="14097" y="39142"/>
                </a:cubicBezTo>
                <a:cubicBezTo>
                  <a:pt x="14817" y="40387"/>
                  <a:pt x="14387" y="41976"/>
                  <a:pt x="13147" y="42691"/>
                </a:cubicBezTo>
                <a:cubicBezTo>
                  <a:pt x="12753" y="42921"/>
                  <a:pt x="12302" y="43041"/>
                  <a:pt x="11848" y="43041"/>
                </a:cubicBezTo>
                <a:cubicBezTo>
                  <a:pt x="13282" y="43021"/>
                  <a:pt x="14432" y="41846"/>
                  <a:pt x="14417" y="40412"/>
                </a:cubicBezTo>
                <a:cubicBezTo>
                  <a:pt x="14412" y="40022"/>
                  <a:pt x="14317" y="39642"/>
                  <a:pt x="14147" y="39292"/>
                </a:cubicBezTo>
                <a:cubicBezTo>
                  <a:pt x="13762" y="38532"/>
                  <a:pt x="13427" y="37747"/>
                  <a:pt x="13147" y="36942"/>
                </a:cubicBezTo>
                <a:cubicBezTo>
                  <a:pt x="11848" y="31943"/>
                  <a:pt x="3849" y="31694"/>
                  <a:pt x="2250" y="31694"/>
                </a:cubicBezTo>
                <a:cubicBezTo>
                  <a:pt x="3684" y="31694"/>
                  <a:pt x="4849" y="32858"/>
                  <a:pt x="4849" y="34293"/>
                </a:cubicBezTo>
                <a:lnTo>
                  <a:pt x="4849" y="27844"/>
                </a:lnTo>
                <a:cubicBezTo>
                  <a:pt x="4849" y="29279"/>
                  <a:pt x="3684" y="30444"/>
                  <a:pt x="2250" y="30444"/>
                </a:cubicBezTo>
                <a:cubicBezTo>
                  <a:pt x="3849" y="30444"/>
                  <a:pt x="11848" y="30194"/>
                  <a:pt x="13197" y="24995"/>
                </a:cubicBezTo>
                <a:cubicBezTo>
                  <a:pt x="12667" y="26330"/>
                  <a:pt x="11158" y="26985"/>
                  <a:pt x="9823" y="26455"/>
                </a:cubicBezTo>
                <a:cubicBezTo>
                  <a:pt x="8933" y="26105"/>
                  <a:pt x="8308" y="25295"/>
                  <a:pt x="8198" y="24345"/>
                </a:cubicBezTo>
                <a:cubicBezTo>
                  <a:pt x="8278" y="25780"/>
                  <a:pt x="9503" y="26879"/>
                  <a:pt x="10933" y="26800"/>
                </a:cubicBezTo>
                <a:cubicBezTo>
                  <a:pt x="11938" y="26745"/>
                  <a:pt x="12817" y="26120"/>
                  <a:pt x="13197" y="25195"/>
                </a:cubicBezTo>
                <a:cubicBezTo>
                  <a:pt x="13477" y="24390"/>
                  <a:pt x="13812" y="23605"/>
                  <a:pt x="14197" y="22845"/>
                </a:cubicBezTo>
                <a:cubicBezTo>
                  <a:pt x="16796" y="18396"/>
                  <a:pt x="11348" y="12547"/>
                  <a:pt x="10198" y="11398"/>
                </a:cubicBezTo>
                <a:cubicBezTo>
                  <a:pt x="11198" y="12407"/>
                  <a:pt x="11198" y="14037"/>
                  <a:pt x="10198" y="15047"/>
                </a:cubicBezTo>
                <a:lnTo>
                  <a:pt x="14797" y="10448"/>
                </a:lnTo>
                <a:cubicBezTo>
                  <a:pt x="13787" y="11448"/>
                  <a:pt x="12158" y="11448"/>
                  <a:pt x="11148" y="10448"/>
                </a:cubicBezTo>
                <a:cubicBezTo>
                  <a:pt x="12298" y="11598"/>
                  <a:pt x="18146" y="17047"/>
                  <a:pt x="22745" y="14347"/>
                </a:cubicBezTo>
                <a:cubicBezTo>
                  <a:pt x="23460" y="14002"/>
                  <a:pt x="24195" y="13702"/>
                  <a:pt x="24945" y="13447"/>
                </a:cubicBezTo>
                <a:cubicBezTo>
                  <a:pt x="26270" y="12902"/>
                  <a:pt x="26905" y="11383"/>
                  <a:pt x="26360" y="10053"/>
                </a:cubicBezTo>
                <a:cubicBezTo>
                  <a:pt x="25975" y="9128"/>
                  <a:pt x="25095" y="8503"/>
                  <a:pt x="24095" y="8448"/>
                </a:cubicBezTo>
                <a:cubicBezTo>
                  <a:pt x="25520" y="8618"/>
                  <a:pt x="26540" y="9908"/>
                  <a:pt x="26370" y="11338"/>
                </a:cubicBezTo>
                <a:cubicBezTo>
                  <a:pt x="26260" y="12282"/>
                  <a:pt x="25635" y="13097"/>
                  <a:pt x="24745" y="13447"/>
                </a:cubicBezTo>
                <a:cubicBezTo>
                  <a:pt x="29744" y="12098"/>
                  <a:pt x="30194" y="4099"/>
                  <a:pt x="30194" y="2499"/>
                </a:cubicBezTo>
                <a:cubicBezTo>
                  <a:pt x="30194" y="3934"/>
                  <a:pt x="29029" y="5099"/>
                  <a:pt x="27594" y="5099"/>
                </a:cubicBezTo>
                <a:lnTo>
                  <a:pt x="34093" y="5099"/>
                </a:lnTo>
                <a:cubicBezTo>
                  <a:pt x="32658" y="5099"/>
                  <a:pt x="31493" y="3934"/>
                  <a:pt x="31493" y="2499"/>
                </a:cubicBezTo>
                <a:cubicBezTo>
                  <a:pt x="31493" y="4099"/>
                  <a:pt x="31743" y="12098"/>
                  <a:pt x="36942" y="13447"/>
                </a:cubicBezTo>
                <a:cubicBezTo>
                  <a:pt x="35608" y="12917"/>
                  <a:pt x="34953" y="11408"/>
                  <a:pt x="35483" y="10073"/>
                </a:cubicBezTo>
                <a:cubicBezTo>
                  <a:pt x="35832" y="9183"/>
                  <a:pt x="36643" y="8558"/>
                  <a:pt x="37592" y="8448"/>
                </a:cubicBezTo>
                <a:cubicBezTo>
                  <a:pt x="36157" y="8528"/>
                  <a:pt x="35058" y="9753"/>
                  <a:pt x="35138" y="11183"/>
                </a:cubicBezTo>
                <a:cubicBezTo>
                  <a:pt x="35193" y="12188"/>
                  <a:pt x="35818" y="13067"/>
                  <a:pt x="36742" y="13447"/>
                </a:cubicBezTo>
                <a:cubicBezTo>
                  <a:pt x="37547" y="13727"/>
                  <a:pt x="38332" y="14062"/>
                  <a:pt x="39092" y="14447"/>
                </a:cubicBezTo>
                <a:cubicBezTo>
                  <a:pt x="37762" y="13902"/>
                  <a:pt x="37127" y="12382"/>
                  <a:pt x="37677" y="11053"/>
                </a:cubicBezTo>
                <a:cubicBezTo>
                  <a:pt x="38097" y="10023"/>
                  <a:pt x="39132" y="9378"/>
                  <a:pt x="40242" y="9448"/>
                </a:cubicBezTo>
                <a:cubicBezTo>
                  <a:pt x="38822" y="9248"/>
                  <a:pt x="37507" y="10238"/>
                  <a:pt x="37302" y="11658"/>
                </a:cubicBezTo>
                <a:cubicBezTo>
                  <a:pt x="37137" y="12857"/>
                  <a:pt x="37812" y="14012"/>
                  <a:pt x="38942" y="14447"/>
                </a:cubicBezTo>
                <a:cubicBezTo>
                  <a:pt x="43541" y="17147"/>
                  <a:pt x="49390" y="11698"/>
                  <a:pt x="50540" y="10548"/>
                </a:cubicBezTo>
                <a:cubicBezTo>
                  <a:pt x="49530" y="11548"/>
                  <a:pt x="47900" y="11548"/>
                  <a:pt x="46890" y="10548"/>
                </a:cubicBezTo>
                <a:lnTo>
                  <a:pt x="51489" y="15147"/>
                </a:lnTo>
                <a:cubicBezTo>
                  <a:pt x="50489" y="14137"/>
                  <a:pt x="50489" y="12507"/>
                  <a:pt x="51489" y="11498"/>
                </a:cubicBezTo>
                <a:cubicBezTo>
                  <a:pt x="50340" y="12647"/>
                  <a:pt x="44891" y="18496"/>
                  <a:pt x="47590" y="23095"/>
                </a:cubicBezTo>
                <a:cubicBezTo>
                  <a:pt x="48295" y="24345"/>
                  <a:pt x="49880" y="24790"/>
                  <a:pt x="51130" y="24085"/>
                </a:cubicBezTo>
                <a:cubicBezTo>
                  <a:pt x="52384" y="23380"/>
                  <a:pt x="52824" y="21796"/>
                  <a:pt x="52119" y="20546"/>
                </a:cubicBezTo>
                <a:cubicBezTo>
                  <a:pt x="51439" y="19336"/>
                  <a:pt x="49930" y="18876"/>
                  <a:pt x="48690" y="19496"/>
                </a:cubicBezTo>
                <a:cubicBezTo>
                  <a:pt x="47405" y="20141"/>
                  <a:pt x="46890" y="21701"/>
                  <a:pt x="47530" y="22985"/>
                </a:cubicBezTo>
                <a:cubicBezTo>
                  <a:pt x="47550" y="23020"/>
                  <a:pt x="47570" y="23060"/>
                  <a:pt x="47590" y="23095"/>
                </a:cubicBezTo>
                <a:cubicBezTo>
                  <a:pt x="47975" y="23855"/>
                  <a:pt x="48310" y="24640"/>
                  <a:pt x="48590" y="25445"/>
                </a:cubicBezTo>
                <a:cubicBezTo>
                  <a:pt x="49135" y="26775"/>
                  <a:pt x="50650" y="27409"/>
                  <a:pt x="51979" y="26865"/>
                </a:cubicBezTo>
                <a:cubicBezTo>
                  <a:pt x="52894" y="26495"/>
                  <a:pt x="53519" y="25630"/>
                  <a:pt x="53589" y="24645"/>
                </a:cubicBezTo>
                <a:cubicBezTo>
                  <a:pt x="53419" y="26070"/>
                  <a:pt x="52129" y="27089"/>
                  <a:pt x="50705" y="26920"/>
                </a:cubicBezTo>
                <a:cubicBezTo>
                  <a:pt x="49755" y="26810"/>
                  <a:pt x="48940" y="26185"/>
                  <a:pt x="48590" y="25295"/>
                </a:cubicBezTo>
                <a:cubicBezTo>
                  <a:pt x="49940" y="30294"/>
                  <a:pt x="57938" y="30744"/>
                  <a:pt x="59538" y="30744"/>
                </a:cubicBezTo>
                <a:cubicBezTo>
                  <a:pt x="58103" y="30744"/>
                  <a:pt x="56938" y="29579"/>
                  <a:pt x="56938" y="28144"/>
                </a:cubicBezTo>
                <a:lnTo>
                  <a:pt x="56938" y="34593"/>
                </a:lnTo>
                <a:cubicBezTo>
                  <a:pt x="56938" y="33158"/>
                  <a:pt x="58103" y="31993"/>
                  <a:pt x="59538" y="31993"/>
                </a:cubicBezTo>
                <a:cubicBezTo>
                  <a:pt x="57938" y="31993"/>
                  <a:pt x="49940" y="32243"/>
                  <a:pt x="48590" y="37442"/>
                </a:cubicBezTo>
                <a:cubicBezTo>
                  <a:pt x="49120" y="36108"/>
                  <a:pt x="50630" y="35453"/>
                  <a:pt x="51964" y="35983"/>
                </a:cubicBezTo>
                <a:cubicBezTo>
                  <a:pt x="52854" y="36333"/>
                  <a:pt x="53479" y="37142"/>
                  <a:pt x="53589" y="38092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7" name="Freeform: Shape 266">
            <a:extLst>
              <a:ext uri="{FF2B5EF4-FFF2-40B4-BE49-F238E27FC236}">
                <a16:creationId xmlns:a16="http://schemas.microsoft.com/office/drawing/2014/main" id="{3650EA15-681F-47A6-B92B-2CBD3E9CFEF7}"/>
              </a:ext>
            </a:extLst>
          </p:cNvPr>
          <p:cNvSpPr/>
          <p:nvPr/>
        </p:nvSpPr>
        <p:spPr>
          <a:xfrm>
            <a:off x="5614768" y="976097"/>
            <a:ext cx="35883" cy="35883"/>
          </a:xfrm>
          <a:custGeom>
            <a:avLst/>
            <a:gdLst>
              <a:gd name="connsiteX0" fmla="*/ 14047 w 24994"/>
              <a:gd name="connsiteY0" fmla="*/ 22945 h 24994"/>
              <a:gd name="connsiteX1" fmla="*/ 5149 w 24994"/>
              <a:gd name="connsiteY1" fmla="*/ 14047 h 24994"/>
              <a:gd name="connsiteX2" fmla="*/ 14047 w 24994"/>
              <a:gd name="connsiteY2" fmla="*/ 5149 h 24994"/>
              <a:gd name="connsiteX3" fmla="*/ 22945 w 24994"/>
              <a:gd name="connsiteY3" fmla="*/ 14047 h 24994"/>
              <a:gd name="connsiteX4" fmla="*/ 14047 w 24994"/>
              <a:gd name="connsiteY4" fmla="*/ 22945 h 24994"/>
              <a:gd name="connsiteX5" fmla="*/ 28094 w 24994"/>
              <a:gd name="connsiteY5" fmla="*/ 14047 h 24994"/>
              <a:gd name="connsiteX6" fmla="*/ 14047 w 24994"/>
              <a:gd name="connsiteY6" fmla="*/ 0 h 24994"/>
              <a:gd name="connsiteX7" fmla="*/ 0 w 24994"/>
              <a:gd name="connsiteY7" fmla="*/ 14047 h 24994"/>
              <a:gd name="connsiteX8" fmla="*/ 14047 w 24994"/>
              <a:gd name="connsiteY8" fmla="*/ 28094 h 24994"/>
              <a:gd name="connsiteX9" fmla="*/ 28094 w 24994"/>
              <a:gd name="connsiteY9" fmla="*/ 14247 h 24994"/>
              <a:gd name="connsiteX10" fmla="*/ 28094 w 24994"/>
              <a:gd name="connsiteY10" fmla="*/ 14047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994" h="24994">
                <a:moveTo>
                  <a:pt x="14047" y="22945"/>
                </a:moveTo>
                <a:cubicBezTo>
                  <a:pt x="9133" y="22945"/>
                  <a:pt x="5149" y="18961"/>
                  <a:pt x="5149" y="14047"/>
                </a:cubicBezTo>
                <a:cubicBezTo>
                  <a:pt x="5149" y="9133"/>
                  <a:pt x="9133" y="5149"/>
                  <a:pt x="14047" y="5149"/>
                </a:cubicBezTo>
                <a:cubicBezTo>
                  <a:pt x="18961" y="5149"/>
                  <a:pt x="22945" y="9133"/>
                  <a:pt x="22945" y="14047"/>
                </a:cubicBezTo>
                <a:cubicBezTo>
                  <a:pt x="22945" y="18961"/>
                  <a:pt x="18961" y="22945"/>
                  <a:pt x="14047" y="22945"/>
                </a:cubicBezTo>
                <a:close/>
                <a:moveTo>
                  <a:pt x="28094" y="14047"/>
                </a:moveTo>
                <a:cubicBezTo>
                  <a:pt x="28094" y="6289"/>
                  <a:pt x="21806" y="0"/>
                  <a:pt x="14047" y="0"/>
                </a:cubicBezTo>
                <a:cubicBezTo>
                  <a:pt x="6289" y="0"/>
                  <a:pt x="0" y="6289"/>
                  <a:pt x="0" y="14047"/>
                </a:cubicBezTo>
                <a:cubicBezTo>
                  <a:pt x="0" y="21806"/>
                  <a:pt x="6289" y="28094"/>
                  <a:pt x="14047" y="28094"/>
                </a:cubicBezTo>
                <a:cubicBezTo>
                  <a:pt x="21750" y="28149"/>
                  <a:pt x="28039" y="21951"/>
                  <a:pt x="28094" y="14247"/>
                </a:cubicBezTo>
                <a:cubicBezTo>
                  <a:pt x="28094" y="14182"/>
                  <a:pt x="28094" y="14112"/>
                  <a:pt x="28094" y="1404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8" name="Freeform: Shape 267">
            <a:extLst>
              <a:ext uri="{FF2B5EF4-FFF2-40B4-BE49-F238E27FC236}">
                <a16:creationId xmlns:a16="http://schemas.microsoft.com/office/drawing/2014/main" id="{BC602845-FDD0-444B-8371-4D891A3B0CFB}"/>
              </a:ext>
            </a:extLst>
          </p:cNvPr>
          <p:cNvSpPr/>
          <p:nvPr/>
        </p:nvSpPr>
        <p:spPr>
          <a:xfrm>
            <a:off x="5588285" y="1108793"/>
            <a:ext cx="35883" cy="35883"/>
          </a:xfrm>
          <a:custGeom>
            <a:avLst/>
            <a:gdLst>
              <a:gd name="connsiteX0" fmla="*/ 5199 w 24994"/>
              <a:gd name="connsiteY0" fmla="*/ 12497 h 24994"/>
              <a:gd name="connsiteX1" fmla="*/ 12498 w 24994"/>
              <a:gd name="connsiteY1" fmla="*/ 5199 h 24994"/>
              <a:gd name="connsiteX2" fmla="*/ 19796 w 24994"/>
              <a:gd name="connsiteY2" fmla="*/ 12497 h 24994"/>
              <a:gd name="connsiteX3" fmla="*/ 12498 w 24994"/>
              <a:gd name="connsiteY3" fmla="*/ 19796 h 24994"/>
              <a:gd name="connsiteX4" fmla="*/ 5199 w 24994"/>
              <a:gd name="connsiteY4" fmla="*/ 12497 h 24994"/>
              <a:gd name="connsiteX5" fmla="*/ 12498 w 24994"/>
              <a:gd name="connsiteY5" fmla="*/ 24995 h 24994"/>
              <a:gd name="connsiteX6" fmla="*/ 24995 w 24994"/>
              <a:gd name="connsiteY6" fmla="*/ 12497 h 24994"/>
              <a:gd name="connsiteX7" fmla="*/ 12498 w 24994"/>
              <a:gd name="connsiteY7" fmla="*/ 0 h 24994"/>
              <a:gd name="connsiteX8" fmla="*/ 0 w 24994"/>
              <a:gd name="connsiteY8" fmla="*/ 12497 h 24994"/>
              <a:gd name="connsiteX9" fmla="*/ 12447 w 24994"/>
              <a:gd name="connsiteY9" fmla="*/ 25045 h 24994"/>
              <a:gd name="connsiteX10" fmla="*/ 12498 w 24994"/>
              <a:gd name="connsiteY10" fmla="*/ 25045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994" h="24994">
                <a:moveTo>
                  <a:pt x="5199" y="12497"/>
                </a:moveTo>
                <a:cubicBezTo>
                  <a:pt x="5199" y="8468"/>
                  <a:pt x="8468" y="5199"/>
                  <a:pt x="12498" y="5199"/>
                </a:cubicBezTo>
                <a:cubicBezTo>
                  <a:pt x="16527" y="5199"/>
                  <a:pt x="19796" y="8468"/>
                  <a:pt x="19796" y="12497"/>
                </a:cubicBezTo>
                <a:cubicBezTo>
                  <a:pt x="19796" y="16527"/>
                  <a:pt x="16527" y="19796"/>
                  <a:pt x="12498" y="19796"/>
                </a:cubicBezTo>
                <a:cubicBezTo>
                  <a:pt x="8468" y="19796"/>
                  <a:pt x="5199" y="16527"/>
                  <a:pt x="5199" y="12497"/>
                </a:cubicBezTo>
                <a:close/>
                <a:moveTo>
                  <a:pt x="12498" y="24995"/>
                </a:moveTo>
                <a:cubicBezTo>
                  <a:pt x="19401" y="24995"/>
                  <a:pt x="24995" y="19401"/>
                  <a:pt x="24995" y="12497"/>
                </a:cubicBezTo>
                <a:cubicBezTo>
                  <a:pt x="24995" y="5594"/>
                  <a:pt x="19401" y="0"/>
                  <a:pt x="12498" y="0"/>
                </a:cubicBezTo>
                <a:cubicBezTo>
                  <a:pt x="5594" y="0"/>
                  <a:pt x="0" y="5594"/>
                  <a:pt x="0" y="12497"/>
                </a:cubicBezTo>
                <a:cubicBezTo>
                  <a:pt x="-25" y="19401"/>
                  <a:pt x="5544" y="25015"/>
                  <a:pt x="12447" y="25045"/>
                </a:cubicBezTo>
                <a:cubicBezTo>
                  <a:pt x="12462" y="25045"/>
                  <a:pt x="12482" y="25045"/>
                  <a:pt x="12498" y="2504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69" name="Freeform: Shape 268">
            <a:extLst>
              <a:ext uri="{FF2B5EF4-FFF2-40B4-BE49-F238E27FC236}">
                <a16:creationId xmlns:a16="http://schemas.microsoft.com/office/drawing/2014/main" id="{B0B33378-953D-4825-A750-D35DEB3DD734}"/>
              </a:ext>
            </a:extLst>
          </p:cNvPr>
          <p:cNvSpPr/>
          <p:nvPr/>
        </p:nvSpPr>
        <p:spPr>
          <a:xfrm>
            <a:off x="5601061" y="1121639"/>
            <a:ext cx="7177" cy="7177"/>
          </a:xfrm>
          <a:custGeom>
            <a:avLst/>
            <a:gdLst>
              <a:gd name="connsiteX0" fmla="*/ 7198 w 4998"/>
              <a:gd name="connsiteY0" fmla="*/ 3599 h 4998"/>
              <a:gd name="connsiteX1" fmla="*/ 3599 w 4998"/>
              <a:gd name="connsiteY1" fmla="*/ 7198 h 4998"/>
              <a:gd name="connsiteX2" fmla="*/ 0 w 4998"/>
              <a:gd name="connsiteY2" fmla="*/ 3599 h 4998"/>
              <a:gd name="connsiteX3" fmla="*/ 3599 w 4998"/>
              <a:gd name="connsiteY3" fmla="*/ 0 h 4998"/>
              <a:gd name="connsiteX4" fmla="*/ 7198 w 4998"/>
              <a:gd name="connsiteY4" fmla="*/ 35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7198" y="3599"/>
                </a:moveTo>
                <a:cubicBezTo>
                  <a:pt x="7198" y="5587"/>
                  <a:pt x="5587" y="7198"/>
                  <a:pt x="3599" y="7198"/>
                </a:cubicBezTo>
                <a:cubicBezTo>
                  <a:pt x="1612" y="7198"/>
                  <a:pt x="0" y="5587"/>
                  <a:pt x="0" y="3599"/>
                </a:cubicBezTo>
                <a:cubicBezTo>
                  <a:pt x="0" y="1611"/>
                  <a:pt x="1612" y="0"/>
                  <a:pt x="3599" y="0"/>
                </a:cubicBezTo>
                <a:cubicBezTo>
                  <a:pt x="5587" y="0"/>
                  <a:pt x="7198" y="1611"/>
                  <a:pt x="7198" y="3599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0" name="Freeform: Shape 269">
            <a:extLst>
              <a:ext uri="{FF2B5EF4-FFF2-40B4-BE49-F238E27FC236}">
                <a16:creationId xmlns:a16="http://schemas.microsoft.com/office/drawing/2014/main" id="{0F9298A1-CDFA-4D30-8E59-F63B3F74AC63}"/>
              </a:ext>
            </a:extLst>
          </p:cNvPr>
          <p:cNvSpPr/>
          <p:nvPr/>
        </p:nvSpPr>
        <p:spPr>
          <a:xfrm>
            <a:off x="5631417" y="936554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1" name="Freeform: Shape 270">
            <a:extLst>
              <a:ext uri="{FF2B5EF4-FFF2-40B4-BE49-F238E27FC236}">
                <a16:creationId xmlns:a16="http://schemas.microsoft.com/office/drawing/2014/main" id="{600DCF6E-4D57-4EDA-B422-E37723725A11}"/>
              </a:ext>
            </a:extLst>
          </p:cNvPr>
          <p:cNvSpPr/>
          <p:nvPr/>
        </p:nvSpPr>
        <p:spPr>
          <a:xfrm>
            <a:off x="5602710" y="1151423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2" name="Freeform: Shape 271">
            <a:extLst>
              <a:ext uri="{FF2B5EF4-FFF2-40B4-BE49-F238E27FC236}">
                <a16:creationId xmlns:a16="http://schemas.microsoft.com/office/drawing/2014/main" id="{6EB11C08-5C48-4617-A02D-7073B0DB4D60}"/>
              </a:ext>
            </a:extLst>
          </p:cNvPr>
          <p:cNvSpPr/>
          <p:nvPr/>
        </p:nvSpPr>
        <p:spPr>
          <a:xfrm>
            <a:off x="5615432" y="1146421"/>
            <a:ext cx="7177" cy="7177"/>
          </a:xfrm>
          <a:custGeom>
            <a:avLst/>
            <a:gdLst>
              <a:gd name="connsiteX0" fmla="*/ 5021 w 4998"/>
              <a:gd name="connsiteY0" fmla="*/ 1948 h 4998"/>
              <a:gd name="connsiteX1" fmla="*/ 4197 w 4998"/>
              <a:gd name="connsiteY1" fmla="*/ 5021 h 4998"/>
              <a:gd name="connsiteX2" fmla="*/ 1124 w 4998"/>
              <a:gd name="connsiteY2" fmla="*/ 4197 h 4998"/>
              <a:gd name="connsiteX3" fmla="*/ 1948 w 4998"/>
              <a:gd name="connsiteY3" fmla="*/ 1124 h 4998"/>
              <a:gd name="connsiteX4" fmla="*/ 5021 w 4998"/>
              <a:gd name="connsiteY4" fmla="*/ 19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021" y="1948"/>
                </a:moveTo>
                <a:cubicBezTo>
                  <a:pt x="5642" y="3024"/>
                  <a:pt x="5273" y="4400"/>
                  <a:pt x="4197" y="5021"/>
                </a:cubicBezTo>
                <a:cubicBezTo>
                  <a:pt x="3121" y="5642"/>
                  <a:pt x="1745" y="5273"/>
                  <a:pt x="1124" y="4197"/>
                </a:cubicBezTo>
                <a:cubicBezTo>
                  <a:pt x="503" y="3121"/>
                  <a:pt x="872" y="1745"/>
                  <a:pt x="1948" y="1124"/>
                </a:cubicBezTo>
                <a:cubicBezTo>
                  <a:pt x="3024" y="503"/>
                  <a:pt x="4400" y="872"/>
                  <a:pt x="5021" y="194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3" name="Freeform: Shape 272">
            <a:extLst>
              <a:ext uri="{FF2B5EF4-FFF2-40B4-BE49-F238E27FC236}">
                <a16:creationId xmlns:a16="http://schemas.microsoft.com/office/drawing/2014/main" id="{C6D6F0DF-A9F5-41EF-BCDB-6234D6D9EFED}"/>
              </a:ext>
            </a:extLst>
          </p:cNvPr>
          <p:cNvSpPr/>
          <p:nvPr/>
        </p:nvSpPr>
        <p:spPr>
          <a:xfrm>
            <a:off x="5625719" y="1136498"/>
            <a:ext cx="7177" cy="7177"/>
          </a:xfrm>
          <a:custGeom>
            <a:avLst/>
            <a:gdLst>
              <a:gd name="connsiteX0" fmla="*/ 4199 w 4998"/>
              <a:gd name="connsiteY0" fmla="*/ 1126 h 4998"/>
              <a:gd name="connsiteX1" fmla="*/ 5021 w 4998"/>
              <a:gd name="connsiteY1" fmla="*/ 4199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9 w 4998"/>
              <a:gd name="connsiteY4" fmla="*/ 1126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9" y="1126"/>
                </a:moveTo>
                <a:cubicBezTo>
                  <a:pt x="5274" y="1747"/>
                  <a:pt x="5642" y="3123"/>
                  <a:pt x="5021" y="4199"/>
                </a:cubicBezTo>
                <a:cubicBezTo>
                  <a:pt x="4399" y="5275"/>
                  <a:pt x="3023" y="5643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7" y="872"/>
                  <a:pt x="3123" y="504"/>
                  <a:pt x="4199" y="1126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87A9C38-CEB2-4E4D-A1AF-66BA162183A3}"/>
              </a:ext>
            </a:extLst>
          </p:cNvPr>
          <p:cNvSpPr/>
          <p:nvPr/>
        </p:nvSpPr>
        <p:spPr>
          <a:xfrm>
            <a:off x="5574865" y="1123577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3F5D69ED-A5BF-4731-ADD0-CE6EC3AC5BA4}"/>
              </a:ext>
            </a:extLst>
          </p:cNvPr>
          <p:cNvSpPr/>
          <p:nvPr/>
        </p:nvSpPr>
        <p:spPr>
          <a:xfrm>
            <a:off x="5577544" y="1136639"/>
            <a:ext cx="7177" cy="7177"/>
          </a:xfrm>
          <a:custGeom>
            <a:avLst/>
            <a:gdLst>
              <a:gd name="connsiteX0" fmla="*/ 5021 w 4998"/>
              <a:gd name="connsiteY0" fmla="*/ 1948 h 4998"/>
              <a:gd name="connsiteX1" fmla="*/ 4198 w 4998"/>
              <a:gd name="connsiteY1" fmla="*/ 5021 h 4998"/>
              <a:gd name="connsiteX2" fmla="*/ 1125 w 4998"/>
              <a:gd name="connsiteY2" fmla="*/ 4198 h 4998"/>
              <a:gd name="connsiteX3" fmla="*/ 1948 w 4998"/>
              <a:gd name="connsiteY3" fmla="*/ 1125 h 4998"/>
              <a:gd name="connsiteX4" fmla="*/ 5021 w 4998"/>
              <a:gd name="connsiteY4" fmla="*/ 19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021" y="1948"/>
                </a:moveTo>
                <a:cubicBezTo>
                  <a:pt x="5642" y="3024"/>
                  <a:pt x="5274" y="4400"/>
                  <a:pt x="4198" y="5021"/>
                </a:cubicBezTo>
                <a:cubicBezTo>
                  <a:pt x="3122" y="5642"/>
                  <a:pt x="1746" y="5274"/>
                  <a:pt x="1125" y="4198"/>
                </a:cubicBezTo>
                <a:cubicBezTo>
                  <a:pt x="503" y="3122"/>
                  <a:pt x="872" y="1746"/>
                  <a:pt x="1948" y="1125"/>
                </a:cubicBezTo>
                <a:cubicBezTo>
                  <a:pt x="3024" y="504"/>
                  <a:pt x="4400" y="872"/>
                  <a:pt x="5021" y="194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9BFBA7A3-DE52-4470-96F6-AFB44DE796BD}"/>
              </a:ext>
            </a:extLst>
          </p:cNvPr>
          <p:cNvSpPr/>
          <p:nvPr/>
        </p:nvSpPr>
        <p:spPr>
          <a:xfrm>
            <a:off x="5587710" y="1146526"/>
            <a:ext cx="7177" cy="7177"/>
          </a:xfrm>
          <a:custGeom>
            <a:avLst/>
            <a:gdLst>
              <a:gd name="connsiteX0" fmla="*/ 4198 w 4998"/>
              <a:gd name="connsiteY0" fmla="*/ 1125 h 4998"/>
              <a:gd name="connsiteX1" fmla="*/ 5021 w 4998"/>
              <a:gd name="connsiteY1" fmla="*/ 4198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8 w 4998"/>
              <a:gd name="connsiteY4" fmla="*/ 112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8" y="1125"/>
                </a:moveTo>
                <a:cubicBezTo>
                  <a:pt x="5274" y="1746"/>
                  <a:pt x="5642" y="3122"/>
                  <a:pt x="5021" y="4198"/>
                </a:cubicBezTo>
                <a:cubicBezTo>
                  <a:pt x="4400" y="5274"/>
                  <a:pt x="3024" y="5642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6" y="872"/>
                  <a:pt x="3122" y="504"/>
                  <a:pt x="4198" y="11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7" name="Freeform: Shape 276">
            <a:extLst>
              <a:ext uri="{FF2B5EF4-FFF2-40B4-BE49-F238E27FC236}">
                <a16:creationId xmlns:a16="http://schemas.microsoft.com/office/drawing/2014/main" id="{2C638AA2-334C-48A3-ACAD-041BEDCC77C8}"/>
              </a:ext>
            </a:extLst>
          </p:cNvPr>
          <p:cNvSpPr/>
          <p:nvPr/>
        </p:nvSpPr>
        <p:spPr>
          <a:xfrm>
            <a:off x="5616060" y="938150"/>
            <a:ext cx="7177" cy="7177"/>
          </a:xfrm>
          <a:custGeom>
            <a:avLst/>
            <a:gdLst>
              <a:gd name="connsiteX0" fmla="*/ 4928 w 4998"/>
              <a:gd name="connsiteY0" fmla="*/ 2173 h 4998"/>
              <a:gd name="connsiteX1" fmla="*/ 3339 w 4998"/>
              <a:gd name="connsiteY1" fmla="*/ 4928 h 4998"/>
              <a:gd name="connsiteX2" fmla="*/ 583 w 4998"/>
              <a:gd name="connsiteY2" fmla="*/ 3339 h 4998"/>
              <a:gd name="connsiteX3" fmla="*/ 2173 w 4998"/>
              <a:gd name="connsiteY3" fmla="*/ 583 h 4998"/>
              <a:gd name="connsiteX4" fmla="*/ 4928 w 4998"/>
              <a:gd name="connsiteY4" fmla="*/ 2173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928" y="2173"/>
                </a:moveTo>
                <a:cubicBezTo>
                  <a:pt x="5250" y="3373"/>
                  <a:pt x="4539" y="4606"/>
                  <a:pt x="3339" y="4928"/>
                </a:cubicBezTo>
                <a:cubicBezTo>
                  <a:pt x="2139" y="5250"/>
                  <a:pt x="905" y="4539"/>
                  <a:pt x="583" y="3339"/>
                </a:cubicBezTo>
                <a:cubicBezTo>
                  <a:pt x="261" y="2139"/>
                  <a:pt x="973" y="905"/>
                  <a:pt x="2173" y="583"/>
                </a:cubicBezTo>
                <a:cubicBezTo>
                  <a:pt x="3373" y="261"/>
                  <a:pt x="4606" y="973"/>
                  <a:pt x="4928" y="2173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8" name="Freeform: Shape 277">
            <a:extLst>
              <a:ext uri="{FF2B5EF4-FFF2-40B4-BE49-F238E27FC236}">
                <a16:creationId xmlns:a16="http://schemas.microsoft.com/office/drawing/2014/main" id="{2C7D6A87-8839-4ACB-A1F3-A1C52B95B92F}"/>
              </a:ext>
            </a:extLst>
          </p:cNvPr>
          <p:cNvSpPr/>
          <p:nvPr/>
        </p:nvSpPr>
        <p:spPr>
          <a:xfrm>
            <a:off x="5601881" y="942724"/>
            <a:ext cx="7177" cy="7177"/>
          </a:xfrm>
          <a:custGeom>
            <a:avLst/>
            <a:gdLst>
              <a:gd name="connsiteX0" fmla="*/ 5021 w 4998"/>
              <a:gd name="connsiteY0" fmla="*/ 1948 h 4998"/>
              <a:gd name="connsiteX1" fmla="*/ 4199 w 4998"/>
              <a:gd name="connsiteY1" fmla="*/ 5021 h 4998"/>
              <a:gd name="connsiteX2" fmla="*/ 1125 w 4998"/>
              <a:gd name="connsiteY2" fmla="*/ 4199 h 4998"/>
              <a:gd name="connsiteX3" fmla="*/ 1948 w 4998"/>
              <a:gd name="connsiteY3" fmla="*/ 1126 h 4998"/>
              <a:gd name="connsiteX4" fmla="*/ 5021 w 4998"/>
              <a:gd name="connsiteY4" fmla="*/ 19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021" y="1948"/>
                </a:moveTo>
                <a:cubicBezTo>
                  <a:pt x="5643" y="3024"/>
                  <a:pt x="5274" y="4399"/>
                  <a:pt x="4199" y="5021"/>
                </a:cubicBezTo>
                <a:cubicBezTo>
                  <a:pt x="3123" y="5643"/>
                  <a:pt x="1747" y="5274"/>
                  <a:pt x="1125" y="4199"/>
                </a:cubicBezTo>
                <a:cubicBezTo>
                  <a:pt x="504" y="3123"/>
                  <a:pt x="872" y="1747"/>
                  <a:pt x="1948" y="1126"/>
                </a:cubicBezTo>
                <a:cubicBezTo>
                  <a:pt x="3023" y="504"/>
                  <a:pt x="4399" y="872"/>
                  <a:pt x="5021" y="194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79" name="Freeform: Shape 278">
            <a:extLst>
              <a:ext uri="{FF2B5EF4-FFF2-40B4-BE49-F238E27FC236}">
                <a16:creationId xmlns:a16="http://schemas.microsoft.com/office/drawing/2014/main" id="{71DD3624-5B05-45C3-9EA3-842AFAA5C7AB}"/>
              </a:ext>
            </a:extLst>
          </p:cNvPr>
          <p:cNvSpPr/>
          <p:nvPr/>
        </p:nvSpPr>
        <p:spPr>
          <a:xfrm>
            <a:off x="5590149" y="951863"/>
            <a:ext cx="7177" cy="7177"/>
          </a:xfrm>
          <a:custGeom>
            <a:avLst/>
            <a:gdLst>
              <a:gd name="connsiteX0" fmla="*/ 4772 w 4998"/>
              <a:gd name="connsiteY0" fmla="*/ 1591 h 4998"/>
              <a:gd name="connsiteX1" fmla="*/ 4772 w 4998"/>
              <a:gd name="connsiteY1" fmla="*/ 4772 h 4998"/>
              <a:gd name="connsiteX2" fmla="*/ 1590 w 4998"/>
              <a:gd name="connsiteY2" fmla="*/ 4772 h 4998"/>
              <a:gd name="connsiteX3" fmla="*/ 1591 w 4998"/>
              <a:gd name="connsiteY3" fmla="*/ 1590 h 4998"/>
              <a:gd name="connsiteX4" fmla="*/ 4772 w 4998"/>
              <a:gd name="connsiteY4" fmla="*/ 159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772" y="1591"/>
                </a:moveTo>
                <a:cubicBezTo>
                  <a:pt x="5651" y="2470"/>
                  <a:pt x="5650" y="3894"/>
                  <a:pt x="4772" y="4772"/>
                </a:cubicBezTo>
                <a:cubicBezTo>
                  <a:pt x="3893" y="5651"/>
                  <a:pt x="2469" y="5650"/>
                  <a:pt x="1590" y="4772"/>
                </a:cubicBezTo>
                <a:cubicBezTo>
                  <a:pt x="712" y="3893"/>
                  <a:pt x="712" y="2469"/>
                  <a:pt x="1591" y="1590"/>
                </a:cubicBezTo>
                <a:cubicBezTo>
                  <a:pt x="2470" y="712"/>
                  <a:pt x="3894" y="712"/>
                  <a:pt x="4772" y="1591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0" name="Freeform: Shape 279">
            <a:extLst>
              <a:ext uri="{FF2B5EF4-FFF2-40B4-BE49-F238E27FC236}">
                <a16:creationId xmlns:a16="http://schemas.microsoft.com/office/drawing/2014/main" id="{705B620D-8ED5-4781-8774-9000D07756EA}"/>
              </a:ext>
            </a:extLst>
          </p:cNvPr>
          <p:cNvSpPr/>
          <p:nvPr/>
        </p:nvSpPr>
        <p:spPr>
          <a:xfrm>
            <a:off x="5581061" y="963393"/>
            <a:ext cx="7177" cy="7177"/>
          </a:xfrm>
          <a:custGeom>
            <a:avLst/>
            <a:gdLst>
              <a:gd name="connsiteX0" fmla="*/ 4198 w 4998"/>
              <a:gd name="connsiteY0" fmla="*/ 1125 h 4998"/>
              <a:gd name="connsiteX1" fmla="*/ 5021 w 4998"/>
              <a:gd name="connsiteY1" fmla="*/ 4198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8 w 4998"/>
              <a:gd name="connsiteY4" fmla="*/ 112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8" y="1125"/>
                </a:moveTo>
                <a:cubicBezTo>
                  <a:pt x="5274" y="1746"/>
                  <a:pt x="5642" y="3122"/>
                  <a:pt x="5021" y="4198"/>
                </a:cubicBezTo>
                <a:cubicBezTo>
                  <a:pt x="4400" y="5274"/>
                  <a:pt x="3024" y="5642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6" y="872"/>
                  <a:pt x="3122" y="504"/>
                  <a:pt x="4198" y="11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1" name="Freeform: Shape 280">
            <a:extLst>
              <a:ext uri="{FF2B5EF4-FFF2-40B4-BE49-F238E27FC236}">
                <a16:creationId xmlns:a16="http://schemas.microsoft.com/office/drawing/2014/main" id="{C99561B6-7C2A-4044-82CF-766B7D621878}"/>
              </a:ext>
            </a:extLst>
          </p:cNvPr>
          <p:cNvSpPr/>
          <p:nvPr/>
        </p:nvSpPr>
        <p:spPr>
          <a:xfrm>
            <a:off x="5679222" y="1020135"/>
            <a:ext cx="7177" cy="7177"/>
          </a:xfrm>
          <a:custGeom>
            <a:avLst/>
            <a:gdLst>
              <a:gd name="connsiteX0" fmla="*/ 4197 w 4998"/>
              <a:gd name="connsiteY0" fmla="*/ 1124 h 4998"/>
              <a:gd name="connsiteX1" fmla="*/ 5021 w 4998"/>
              <a:gd name="connsiteY1" fmla="*/ 4197 h 4998"/>
              <a:gd name="connsiteX2" fmla="*/ 1948 w 4998"/>
              <a:gd name="connsiteY2" fmla="*/ 5021 h 4998"/>
              <a:gd name="connsiteX3" fmla="*/ 1124 w 4998"/>
              <a:gd name="connsiteY3" fmla="*/ 1948 h 4998"/>
              <a:gd name="connsiteX4" fmla="*/ 4197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7" y="1124"/>
                </a:moveTo>
                <a:cubicBezTo>
                  <a:pt x="5273" y="1745"/>
                  <a:pt x="5642" y="3121"/>
                  <a:pt x="5021" y="4197"/>
                </a:cubicBezTo>
                <a:cubicBezTo>
                  <a:pt x="4400" y="5273"/>
                  <a:pt x="3024" y="5642"/>
                  <a:pt x="1948" y="5021"/>
                </a:cubicBezTo>
                <a:cubicBezTo>
                  <a:pt x="872" y="4400"/>
                  <a:pt x="503" y="3024"/>
                  <a:pt x="1124" y="1948"/>
                </a:cubicBezTo>
                <a:cubicBezTo>
                  <a:pt x="1745" y="872"/>
                  <a:pt x="3121" y="503"/>
                  <a:pt x="4197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2" name="Freeform: Shape 281">
            <a:extLst>
              <a:ext uri="{FF2B5EF4-FFF2-40B4-BE49-F238E27FC236}">
                <a16:creationId xmlns:a16="http://schemas.microsoft.com/office/drawing/2014/main" id="{378972D8-6576-437A-B6E4-962B7F2A8990}"/>
              </a:ext>
            </a:extLst>
          </p:cNvPr>
          <p:cNvSpPr/>
          <p:nvPr/>
        </p:nvSpPr>
        <p:spPr>
          <a:xfrm>
            <a:off x="5673378" y="1034264"/>
            <a:ext cx="7177" cy="7177"/>
          </a:xfrm>
          <a:custGeom>
            <a:avLst/>
            <a:gdLst>
              <a:gd name="connsiteX0" fmla="*/ 4198 w 4998"/>
              <a:gd name="connsiteY0" fmla="*/ 1125 h 4998"/>
              <a:gd name="connsiteX1" fmla="*/ 5021 w 4998"/>
              <a:gd name="connsiteY1" fmla="*/ 4198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8 w 4998"/>
              <a:gd name="connsiteY4" fmla="*/ 112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8" y="1125"/>
                </a:moveTo>
                <a:cubicBezTo>
                  <a:pt x="5274" y="1747"/>
                  <a:pt x="5642" y="3122"/>
                  <a:pt x="5021" y="4198"/>
                </a:cubicBezTo>
                <a:cubicBezTo>
                  <a:pt x="4400" y="5274"/>
                  <a:pt x="3024" y="5643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6" y="872"/>
                  <a:pt x="3122" y="504"/>
                  <a:pt x="4198" y="11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3" name="Freeform: Shape 282">
            <a:extLst>
              <a:ext uri="{FF2B5EF4-FFF2-40B4-BE49-F238E27FC236}">
                <a16:creationId xmlns:a16="http://schemas.microsoft.com/office/drawing/2014/main" id="{D947B842-0DAB-4B04-B070-BBF8DDCC1D13}"/>
              </a:ext>
            </a:extLst>
          </p:cNvPr>
          <p:cNvSpPr/>
          <p:nvPr/>
        </p:nvSpPr>
        <p:spPr>
          <a:xfrm>
            <a:off x="5666577" y="1049239"/>
            <a:ext cx="7177" cy="7177"/>
          </a:xfrm>
          <a:custGeom>
            <a:avLst/>
            <a:gdLst>
              <a:gd name="connsiteX0" fmla="*/ 4198 w 4998"/>
              <a:gd name="connsiteY0" fmla="*/ 1125 h 4998"/>
              <a:gd name="connsiteX1" fmla="*/ 5021 w 4998"/>
              <a:gd name="connsiteY1" fmla="*/ 4198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8 w 4998"/>
              <a:gd name="connsiteY4" fmla="*/ 112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8" y="1125"/>
                </a:moveTo>
                <a:cubicBezTo>
                  <a:pt x="5274" y="1746"/>
                  <a:pt x="5642" y="3122"/>
                  <a:pt x="5021" y="4198"/>
                </a:cubicBezTo>
                <a:cubicBezTo>
                  <a:pt x="4400" y="5274"/>
                  <a:pt x="3024" y="5642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7" y="872"/>
                  <a:pt x="3122" y="504"/>
                  <a:pt x="4198" y="11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4" name="Freeform: Shape 283">
            <a:extLst>
              <a:ext uri="{FF2B5EF4-FFF2-40B4-BE49-F238E27FC236}">
                <a16:creationId xmlns:a16="http://schemas.microsoft.com/office/drawing/2014/main" id="{1E2E13B8-0DB9-48A1-A3E9-5E28A787A85E}"/>
              </a:ext>
            </a:extLst>
          </p:cNvPr>
          <p:cNvSpPr/>
          <p:nvPr/>
        </p:nvSpPr>
        <p:spPr>
          <a:xfrm>
            <a:off x="5659317" y="1063693"/>
            <a:ext cx="7177" cy="7177"/>
          </a:xfrm>
          <a:custGeom>
            <a:avLst/>
            <a:gdLst>
              <a:gd name="connsiteX0" fmla="*/ 4197 w 4998"/>
              <a:gd name="connsiteY0" fmla="*/ 1124 h 4998"/>
              <a:gd name="connsiteX1" fmla="*/ 5021 w 4998"/>
              <a:gd name="connsiteY1" fmla="*/ 4197 h 4998"/>
              <a:gd name="connsiteX2" fmla="*/ 1948 w 4998"/>
              <a:gd name="connsiteY2" fmla="*/ 5021 h 4998"/>
              <a:gd name="connsiteX3" fmla="*/ 1124 w 4998"/>
              <a:gd name="connsiteY3" fmla="*/ 1948 h 4998"/>
              <a:gd name="connsiteX4" fmla="*/ 4197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7" y="1124"/>
                </a:moveTo>
                <a:cubicBezTo>
                  <a:pt x="5273" y="1745"/>
                  <a:pt x="5642" y="3121"/>
                  <a:pt x="5021" y="4197"/>
                </a:cubicBezTo>
                <a:cubicBezTo>
                  <a:pt x="4400" y="5273"/>
                  <a:pt x="3024" y="5642"/>
                  <a:pt x="1948" y="5021"/>
                </a:cubicBezTo>
                <a:cubicBezTo>
                  <a:pt x="872" y="4400"/>
                  <a:pt x="503" y="3025"/>
                  <a:pt x="1124" y="1948"/>
                </a:cubicBezTo>
                <a:cubicBezTo>
                  <a:pt x="1745" y="872"/>
                  <a:pt x="3121" y="503"/>
                  <a:pt x="4197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5" name="Freeform: Shape 284">
            <a:extLst>
              <a:ext uri="{FF2B5EF4-FFF2-40B4-BE49-F238E27FC236}">
                <a16:creationId xmlns:a16="http://schemas.microsoft.com/office/drawing/2014/main" id="{62E215E9-166D-42C0-9318-349261F630D4}"/>
              </a:ext>
            </a:extLst>
          </p:cNvPr>
          <p:cNvSpPr/>
          <p:nvPr/>
        </p:nvSpPr>
        <p:spPr>
          <a:xfrm>
            <a:off x="5652132" y="1078361"/>
            <a:ext cx="7177" cy="7177"/>
          </a:xfrm>
          <a:custGeom>
            <a:avLst/>
            <a:gdLst>
              <a:gd name="connsiteX0" fmla="*/ 4196 w 4998"/>
              <a:gd name="connsiteY0" fmla="*/ 1124 h 4998"/>
              <a:gd name="connsiteX1" fmla="*/ 5021 w 4998"/>
              <a:gd name="connsiteY1" fmla="*/ 4196 h 4998"/>
              <a:gd name="connsiteX2" fmla="*/ 1949 w 4998"/>
              <a:gd name="connsiteY2" fmla="*/ 5021 h 4998"/>
              <a:gd name="connsiteX3" fmla="*/ 1124 w 4998"/>
              <a:gd name="connsiteY3" fmla="*/ 1949 h 4998"/>
              <a:gd name="connsiteX4" fmla="*/ 4196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6" y="1124"/>
                </a:moveTo>
                <a:cubicBezTo>
                  <a:pt x="5272" y="1745"/>
                  <a:pt x="5642" y="3120"/>
                  <a:pt x="5021" y="4196"/>
                </a:cubicBezTo>
                <a:cubicBezTo>
                  <a:pt x="4400" y="5273"/>
                  <a:pt x="3025" y="5642"/>
                  <a:pt x="1949" y="5021"/>
                </a:cubicBezTo>
                <a:cubicBezTo>
                  <a:pt x="872" y="4401"/>
                  <a:pt x="503" y="3025"/>
                  <a:pt x="1124" y="1949"/>
                </a:cubicBezTo>
                <a:cubicBezTo>
                  <a:pt x="1744" y="873"/>
                  <a:pt x="3120" y="503"/>
                  <a:pt x="4196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6966A027-DB85-4907-90CD-E8E82FC56F01}"/>
              </a:ext>
            </a:extLst>
          </p:cNvPr>
          <p:cNvSpPr/>
          <p:nvPr/>
        </p:nvSpPr>
        <p:spPr>
          <a:xfrm>
            <a:off x="5645571" y="1093458"/>
            <a:ext cx="7177" cy="7177"/>
          </a:xfrm>
          <a:custGeom>
            <a:avLst/>
            <a:gdLst>
              <a:gd name="connsiteX0" fmla="*/ 4197 w 4998"/>
              <a:gd name="connsiteY0" fmla="*/ 1124 h 4998"/>
              <a:gd name="connsiteX1" fmla="*/ 5021 w 4998"/>
              <a:gd name="connsiteY1" fmla="*/ 4197 h 4998"/>
              <a:gd name="connsiteX2" fmla="*/ 1948 w 4998"/>
              <a:gd name="connsiteY2" fmla="*/ 5021 h 4998"/>
              <a:gd name="connsiteX3" fmla="*/ 1124 w 4998"/>
              <a:gd name="connsiteY3" fmla="*/ 1948 h 4998"/>
              <a:gd name="connsiteX4" fmla="*/ 4197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7" y="1124"/>
                </a:moveTo>
                <a:cubicBezTo>
                  <a:pt x="5273" y="1745"/>
                  <a:pt x="5642" y="3121"/>
                  <a:pt x="5021" y="4197"/>
                </a:cubicBezTo>
                <a:cubicBezTo>
                  <a:pt x="4400" y="5273"/>
                  <a:pt x="3024" y="5642"/>
                  <a:pt x="1948" y="5021"/>
                </a:cubicBezTo>
                <a:cubicBezTo>
                  <a:pt x="872" y="4400"/>
                  <a:pt x="503" y="3024"/>
                  <a:pt x="1124" y="1948"/>
                </a:cubicBezTo>
                <a:cubicBezTo>
                  <a:pt x="1745" y="872"/>
                  <a:pt x="3121" y="503"/>
                  <a:pt x="4197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AC8C244-DDAD-47E2-928D-E10B61E0295D}"/>
              </a:ext>
            </a:extLst>
          </p:cNvPr>
          <p:cNvSpPr/>
          <p:nvPr/>
        </p:nvSpPr>
        <p:spPr>
          <a:xfrm>
            <a:off x="5638847" y="1108428"/>
            <a:ext cx="7177" cy="7177"/>
          </a:xfrm>
          <a:custGeom>
            <a:avLst/>
            <a:gdLst>
              <a:gd name="connsiteX0" fmla="*/ 4197 w 4998"/>
              <a:gd name="connsiteY0" fmla="*/ 1124 h 4998"/>
              <a:gd name="connsiteX1" fmla="*/ 5021 w 4998"/>
              <a:gd name="connsiteY1" fmla="*/ 4197 h 4998"/>
              <a:gd name="connsiteX2" fmla="*/ 1948 w 4998"/>
              <a:gd name="connsiteY2" fmla="*/ 5021 h 4998"/>
              <a:gd name="connsiteX3" fmla="*/ 1124 w 4998"/>
              <a:gd name="connsiteY3" fmla="*/ 1948 h 4998"/>
              <a:gd name="connsiteX4" fmla="*/ 4197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7" y="1124"/>
                </a:moveTo>
                <a:cubicBezTo>
                  <a:pt x="5273" y="1745"/>
                  <a:pt x="5642" y="3121"/>
                  <a:pt x="5021" y="4197"/>
                </a:cubicBezTo>
                <a:cubicBezTo>
                  <a:pt x="4400" y="5273"/>
                  <a:pt x="3024" y="5642"/>
                  <a:pt x="1948" y="5021"/>
                </a:cubicBezTo>
                <a:cubicBezTo>
                  <a:pt x="872" y="4400"/>
                  <a:pt x="503" y="3025"/>
                  <a:pt x="1124" y="1948"/>
                </a:cubicBezTo>
                <a:cubicBezTo>
                  <a:pt x="1745" y="872"/>
                  <a:pt x="3121" y="503"/>
                  <a:pt x="4197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44F64E95-891B-4765-BCDC-D14BBDED1156}"/>
              </a:ext>
            </a:extLst>
          </p:cNvPr>
          <p:cNvSpPr/>
          <p:nvPr/>
        </p:nvSpPr>
        <p:spPr>
          <a:xfrm>
            <a:off x="5631763" y="1123185"/>
            <a:ext cx="7177" cy="7177"/>
          </a:xfrm>
          <a:custGeom>
            <a:avLst/>
            <a:gdLst>
              <a:gd name="connsiteX0" fmla="*/ 4197 w 4998"/>
              <a:gd name="connsiteY0" fmla="*/ 1124 h 4998"/>
              <a:gd name="connsiteX1" fmla="*/ 5021 w 4998"/>
              <a:gd name="connsiteY1" fmla="*/ 4197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7 w 4998"/>
              <a:gd name="connsiteY4" fmla="*/ 1124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7" y="1124"/>
                </a:moveTo>
                <a:cubicBezTo>
                  <a:pt x="5273" y="1745"/>
                  <a:pt x="5642" y="3121"/>
                  <a:pt x="5021" y="4197"/>
                </a:cubicBezTo>
                <a:cubicBezTo>
                  <a:pt x="4400" y="5273"/>
                  <a:pt x="3024" y="5642"/>
                  <a:pt x="1948" y="5021"/>
                </a:cubicBezTo>
                <a:cubicBezTo>
                  <a:pt x="872" y="4400"/>
                  <a:pt x="503" y="3024"/>
                  <a:pt x="1125" y="1948"/>
                </a:cubicBezTo>
                <a:cubicBezTo>
                  <a:pt x="1746" y="872"/>
                  <a:pt x="3121" y="503"/>
                  <a:pt x="4197" y="1124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A7621AC0-FC82-4440-A0BD-EA47CC73EAB8}"/>
              </a:ext>
            </a:extLst>
          </p:cNvPr>
          <p:cNvSpPr/>
          <p:nvPr/>
        </p:nvSpPr>
        <p:spPr>
          <a:xfrm>
            <a:off x="5575768" y="977548"/>
            <a:ext cx="7177" cy="7177"/>
          </a:xfrm>
          <a:custGeom>
            <a:avLst/>
            <a:gdLst>
              <a:gd name="connsiteX0" fmla="*/ 3337 w 4998"/>
              <a:gd name="connsiteY0" fmla="*/ 582 h 4998"/>
              <a:gd name="connsiteX1" fmla="*/ 4928 w 4998"/>
              <a:gd name="connsiteY1" fmla="*/ 3337 h 4998"/>
              <a:gd name="connsiteX2" fmla="*/ 2173 w 4998"/>
              <a:gd name="connsiteY2" fmla="*/ 4928 h 4998"/>
              <a:gd name="connsiteX3" fmla="*/ 582 w 4998"/>
              <a:gd name="connsiteY3" fmla="*/ 2173 h 4998"/>
              <a:gd name="connsiteX4" fmla="*/ 3337 w 4998"/>
              <a:gd name="connsiteY4" fmla="*/ 582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37" y="582"/>
                </a:moveTo>
                <a:cubicBezTo>
                  <a:pt x="4537" y="904"/>
                  <a:pt x="5250" y="2137"/>
                  <a:pt x="4928" y="3337"/>
                </a:cubicBezTo>
                <a:cubicBezTo>
                  <a:pt x="4606" y="4537"/>
                  <a:pt x="3373" y="5250"/>
                  <a:pt x="2173" y="4928"/>
                </a:cubicBezTo>
                <a:cubicBezTo>
                  <a:pt x="973" y="4606"/>
                  <a:pt x="261" y="3373"/>
                  <a:pt x="582" y="2173"/>
                </a:cubicBezTo>
                <a:cubicBezTo>
                  <a:pt x="904" y="973"/>
                  <a:pt x="2137" y="261"/>
                  <a:pt x="3337" y="582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581E3DF8-8F1B-4B75-A134-473C81A2B024}"/>
              </a:ext>
            </a:extLst>
          </p:cNvPr>
          <p:cNvSpPr/>
          <p:nvPr/>
        </p:nvSpPr>
        <p:spPr>
          <a:xfrm>
            <a:off x="5696583" y="987249"/>
            <a:ext cx="7177" cy="7177"/>
          </a:xfrm>
          <a:custGeom>
            <a:avLst/>
            <a:gdLst>
              <a:gd name="connsiteX0" fmla="*/ 3352 w 4998"/>
              <a:gd name="connsiteY0" fmla="*/ 585 h 4998"/>
              <a:gd name="connsiteX1" fmla="*/ 4949 w 4998"/>
              <a:gd name="connsiteY1" fmla="*/ 3352 h 4998"/>
              <a:gd name="connsiteX2" fmla="*/ 2182 w 4998"/>
              <a:gd name="connsiteY2" fmla="*/ 4949 h 4998"/>
              <a:gd name="connsiteX3" fmla="*/ 585 w 4998"/>
              <a:gd name="connsiteY3" fmla="*/ 2182 h 4998"/>
              <a:gd name="connsiteX4" fmla="*/ 3352 w 4998"/>
              <a:gd name="connsiteY4" fmla="*/ 58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52" y="585"/>
                </a:moveTo>
                <a:cubicBezTo>
                  <a:pt x="4557" y="908"/>
                  <a:pt x="5272" y="2147"/>
                  <a:pt x="4949" y="3352"/>
                </a:cubicBezTo>
                <a:cubicBezTo>
                  <a:pt x="4626" y="4557"/>
                  <a:pt x="3387" y="5272"/>
                  <a:pt x="2182" y="4949"/>
                </a:cubicBezTo>
                <a:cubicBezTo>
                  <a:pt x="977" y="4626"/>
                  <a:pt x="262" y="3387"/>
                  <a:pt x="585" y="2182"/>
                </a:cubicBezTo>
                <a:cubicBezTo>
                  <a:pt x="908" y="977"/>
                  <a:pt x="2147" y="262"/>
                  <a:pt x="3352" y="58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A129F183-8292-4731-918C-00512AC189ED}"/>
              </a:ext>
            </a:extLst>
          </p:cNvPr>
          <p:cNvSpPr/>
          <p:nvPr/>
        </p:nvSpPr>
        <p:spPr>
          <a:xfrm>
            <a:off x="5574937" y="993034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F24E8311-A04E-409C-9A41-9BE34B033E62}"/>
              </a:ext>
            </a:extLst>
          </p:cNvPr>
          <p:cNvSpPr/>
          <p:nvPr/>
        </p:nvSpPr>
        <p:spPr>
          <a:xfrm>
            <a:off x="5575152" y="1009970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7FDF2843-55D4-461A-8D3C-7023DE6301B5}"/>
              </a:ext>
            </a:extLst>
          </p:cNvPr>
          <p:cNvSpPr/>
          <p:nvPr/>
        </p:nvSpPr>
        <p:spPr>
          <a:xfrm>
            <a:off x="5575152" y="1025688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4" name="Freeform: Shape 293">
            <a:extLst>
              <a:ext uri="{FF2B5EF4-FFF2-40B4-BE49-F238E27FC236}">
                <a16:creationId xmlns:a16="http://schemas.microsoft.com/office/drawing/2014/main" id="{E8780894-E38D-4A50-92FF-F8A99F8EC4D5}"/>
              </a:ext>
            </a:extLst>
          </p:cNvPr>
          <p:cNvSpPr/>
          <p:nvPr/>
        </p:nvSpPr>
        <p:spPr>
          <a:xfrm>
            <a:off x="5575152" y="1041477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5" name="Freeform: Shape 294">
            <a:extLst>
              <a:ext uri="{FF2B5EF4-FFF2-40B4-BE49-F238E27FC236}">
                <a16:creationId xmlns:a16="http://schemas.microsoft.com/office/drawing/2014/main" id="{F9427386-32A0-48E6-8E85-CCBB0D302396}"/>
              </a:ext>
            </a:extLst>
          </p:cNvPr>
          <p:cNvSpPr/>
          <p:nvPr/>
        </p:nvSpPr>
        <p:spPr>
          <a:xfrm>
            <a:off x="5575152" y="1057194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6" name="Freeform: Shape 295">
            <a:extLst>
              <a:ext uri="{FF2B5EF4-FFF2-40B4-BE49-F238E27FC236}">
                <a16:creationId xmlns:a16="http://schemas.microsoft.com/office/drawing/2014/main" id="{3ABEA8BE-EBF4-4DD6-B73A-538466ED5B65}"/>
              </a:ext>
            </a:extLst>
          </p:cNvPr>
          <p:cNvSpPr/>
          <p:nvPr/>
        </p:nvSpPr>
        <p:spPr>
          <a:xfrm>
            <a:off x="5575152" y="1072910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1EDF708-B9CC-4B1B-9ED3-B2D56602EF29}"/>
              </a:ext>
            </a:extLst>
          </p:cNvPr>
          <p:cNvSpPr/>
          <p:nvPr/>
        </p:nvSpPr>
        <p:spPr>
          <a:xfrm>
            <a:off x="5575152" y="1088627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8" name="Freeform: Shape 297">
            <a:extLst>
              <a:ext uri="{FF2B5EF4-FFF2-40B4-BE49-F238E27FC236}">
                <a16:creationId xmlns:a16="http://schemas.microsoft.com/office/drawing/2014/main" id="{1ADE20D9-35EE-43B2-A03E-18CA3FED7905}"/>
              </a:ext>
            </a:extLst>
          </p:cNvPr>
          <p:cNvSpPr/>
          <p:nvPr/>
        </p:nvSpPr>
        <p:spPr>
          <a:xfrm>
            <a:off x="5575152" y="1104344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99" name="Freeform: Shape 298">
            <a:extLst>
              <a:ext uri="{FF2B5EF4-FFF2-40B4-BE49-F238E27FC236}">
                <a16:creationId xmlns:a16="http://schemas.microsoft.com/office/drawing/2014/main" id="{0BD37587-F13A-407D-BBCE-1A7F591865DA}"/>
              </a:ext>
            </a:extLst>
          </p:cNvPr>
          <p:cNvSpPr/>
          <p:nvPr/>
        </p:nvSpPr>
        <p:spPr>
          <a:xfrm>
            <a:off x="5687898" y="993034"/>
            <a:ext cx="7177" cy="7177"/>
          </a:xfrm>
          <a:custGeom>
            <a:avLst/>
            <a:gdLst>
              <a:gd name="connsiteX0" fmla="*/ 4499 w 0"/>
              <a:gd name="connsiteY0" fmla="*/ 2250 h 0"/>
              <a:gd name="connsiteX1" fmla="*/ 2249 w 0"/>
              <a:gd name="connsiteY1" fmla="*/ 4499 h 0"/>
              <a:gd name="connsiteX2" fmla="*/ 0 w 0"/>
              <a:gd name="connsiteY2" fmla="*/ 2250 h 0"/>
              <a:gd name="connsiteX3" fmla="*/ 2249 w 0"/>
              <a:gd name="connsiteY3" fmla="*/ 0 h 0"/>
              <a:gd name="connsiteX4" fmla="*/ 4499 w 0"/>
              <a:gd name="connsiteY4" fmla="*/ 22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499" y="2250"/>
                </a:moveTo>
                <a:cubicBezTo>
                  <a:pt x="4499" y="3492"/>
                  <a:pt x="3492" y="4499"/>
                  <a:pt x="2249" y="4499"/>
                </a:cubicBezTo>
                <a:cubicBezTo>
                  <a:pt x="1007" y="4499"/>
                  <a:pt x="0" y="3492"/>
                  <a:pt x="0" y="2250"/>
                </a:cubicBezTo>
                <a:cubicBezTo>
                  <a:pt x="0" y="1007"/>
                  <a:pt x="1007" y="0"/>
                  <a:pt x="2249" y="0"/>
                </a:cubicBezTo>
                <a:cubicBezTo>
                  <a:pt x="3492" y="0"/>
                  <a:pt x="4499" y="1007"/>
                  <a:pt x="4499" y="22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0" name="Freeform: Shape 299">
            <a:extLst>
              <a:ext uri="{FF2B5EF4-FFF2-40B4-BE49-F238E27FC236}">
                <a16:creationId xmlns:a16="http://schemas.microsoft.com/office/drawing/2014/main" id="{55DE3B74-7D1C-4D25-9EFA-B42CABCAB609}"/>
              </a:ext>
            </a:extLst>
          </p:cNvPr>
          <p:cNvSpPr/>
          <p:nvPr/>
        </p:nvSpPr>
        <p:spPr>
          <a:xfrm>
            <a:off x="5685259" y="978061"/>
            <a:ext cx="7177" cy="7177"/>
          </a:xfrm>
          <a:custGeom>
            <a:avLst/>
            <a:gdLst>
              <a:gd name="connsiteX0" fmla="*/ 4928 w 4998"/>
              <a:gd name="connsiteY0" fmla="*/ 2173 h 4998"/>
              <a:gd name="connsiteX1" fmla="*/ 3337 w 4998"/>
              <a:gd name="connsiteY1" fmla="*/ 4928 h 4998"/>
              <a:gd name="connsiteX2" fmla="*/ 582 w 4998"/>
              <a:gd name="connsiteY2" fmla="*/ 3337 h 4998"/>
              <a:gd name="connsiteX3" fmla="*/ 2173 w 4998"/>
              <a:gd name="connsiteY3" fmla="*/ 582 h 4998"/>
              <a:gd name="connsiteX4" fmla="*/ 4928 w 4998"/>
              <a:gd name="connsiteY4" fmla="*/ 2173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928" y="2173"/>
                </a:moveTo>
                <a:cubicBezTo>
                  <a:pt x="5249" y="3373"/>
                  <a:pt x="4537" y="4606"/>
                  <a:pt x="3337" y="4928"/>
                </a:cubicBezTo>
                <a:cubicBezTo>
                  <a:pt x="2137" y="5250"/>
                  <a:pt x="904" y="4537"/>
                  <a:pt x="582" y="3337"/>
                </a:cubicBezTo>
                <a:cubicBezTo>
                  <a:pt x="260" y="2137"/>
                  <a:pt x="973" y="904"/>
                  <a:pt x="2173" y="582"/>
                </a:cubicBezTo>
                <a:cubicBezTo>
                  <a:pt x="3373" y="261"/>
                  <a:pt x="4606" y="973"/>
                  <a:pt x="4928" y="2173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1" name="Freeform: Shape 300">
            <a:extLst>
              <a:ext uri="{FF2B5EF4-FFF2-40B4-BE49-F238E27FC236}">
                <a16:creationId xmlns:a16="http://schemas.microsoft.com/office/drawing/2014/main" id="{113B2247-873D-482A-8908-02108F6564A1}"/>
              </a:ext>
            </a:extLst>
          </p:cNvPr>
          <p:cNvSpPr/>
          <p:nvPr/>
        </p:nvSpPr>
        <p:spPr>
          <a:xfrm>
            <a:off x="5679084" y="963252"/>
            <a:ext cx="7177" cy="7177"/>
          </a:xfrm>
          <a:custGeom>
            <a:avLst/>
            <a:gdLst>
              <a:gd name="connsiteX0" fmla="*/ 5021 w 4998"/>
              <a:gd name="connsiteY0" fmla="*/ 1948 h 4998"/>
              <a:gd name="connsiteX1" fmla="*/ 4199 w 4998"/>
              <a:gd name="connsiteY1" fmla="*/ 5021 h 4998"/>
              <a:gd name="connsiteX2" fmla="*/ 1125 w 4998"/>
              <a:gd name="connsiteY2" fmla="*/ 4199 h 4998"/>
              <a:gd name="connsiteX3" fmla="*/ 1948 w 4998"/>
              <a:gd name="connsiteY3" fmla="*/ 1126 h 4998"/>
              <a:gd name="connsiteX4" fmla="*/ 5021 w 4998"/>
              <a:gd name="connsiteY4" fmla="*/ 194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021" y="1948"/>
                </a:moveTo>
                <a:cubicBezTo>
                  <a:pt x="5643" y="3024"/>
                  <a:pt x="5274" y="4399"/>
                  <a:pt x="4199" y="5021"/>
                </a:cubicBezTo>
                <a:cubicBezTo>
                  <a:pt x="3123" y="5643"/>
                  <a:pt x="1747" y="5274"/>
                  <a:pt x="1125" y="4199"/>
                </a:cubicBezTo>
                <a:cubicBezTo>
                  <a:pt x="504" y="3123"/>
                  <a:pt x="872" y="1747"/>
                  <a:pt x="1948" y="1126"/>
                </a:cubicBezTo>
                <a:cubicBezTo>
                  <a:pt x="3024" y="504"/>
                  <a:pt x="4399" y="872"/>
                  <a:pt x="5021" y="194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2" name="Freeform: Shape 301">
            <a:extLst>
              <a:ext uri="{FF2B5EF4-FFF2-40B4-BE49-F238E27FC236}">
                <a16:creationId xmlns:a16="http://schemas.microsoft.com/office/drawing/2014/main" id="{2438F863-AF29-4989-B432-4832D8B4123A}"/>
              </a:ext>
            </a:extLst>
          </p:cNvPr>
          <p:cNvSpPr/>
          <p:nvPr/>
        </p:nvSpPr>
        <p:spPr>
          <a:xfrm>
            <a:off x="5670215" y="951938"/>
            <a:ext cx="7177" cy="7177"/>
          </a:xfrm>
          <a:custGeom>
            <a:avLst/>
            <a:gdLst>
              <a:gd name="connsiteX0" fmla="*/ 4771 w 4998"/>
              <a:gd name="connsiteY0" fmla="*/ 1590 h 4998"/>
              <a:gd name="connsiteX1" fmla="*/ 4773 w 4998"/>
              <a:gd name="connsiteY1" fmla="*/ 4771 h 4998"/>
              <a:gd name="connsiteX2" fmla="*/ 1591 w 4998"/>
              <a:gd name="connsiteY2" fmla="*/ 4773 h 4998"/>
              <a:gd name="connsiteX3" fmla="*/ 1590 w 4998"/>
              <a:gd name="connsiteY3" fmla="*/ 1592 h 4998"/>
              <a:gd name="connsiteX4" fmla="*/ 4771 w 4998"/>
              <a:gd name="connsiteY4" fmla="*/ 159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771" y="1590"/>
                </a:moveTo>
                <a:cubicBezTo>
                  <a:pt x="5650" y="2468"/>
                  <a:pt x="5651" y="3892"/>
                  <a:pt x="4773" y="4771"/>
                </a:cubicBezTo>
                <a:cubicBezTo>
                  <a:pt x="3895" y="5650"/>
                  <a:pt x="2470" y="5651"/>
                  <a:pt x="1591" y="4773"/>
                </a:cubicBezTo>
                <a:cubicBezTo>
                  <a:pt x="712" y="3895"/>
                  <a:pt x="712" y="2471"/>
                  <a:pt x="1590" y="1592"/>
                </a:cubicBezTo>
                <a:cubicBezTo>
                  <a:pt x="2468" y="713"/>
                  <a:pt x="3892" y="712"/>
                  <a:pt x="4771" y="159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3" name="Freeform: Shape 302">
            <a:extLst>
              <a:ext uri="{FF2B5EF4-FFF2-40B4-BE49-F238E27FC236}">
                <a16:creationId xmlns:a16="http://schemas.microsoft.com/office/drawing/2014/main" id="{6FAA8363-67FA-41F8-B848-D04E88FB5847}"/>
              </a:ext>
            </a:extLst>
          </p:cNvPr>
          <p:cNvSpPr/>
          <p:nvPr/>
        </p:nvSpPr>
        <p:spPr>
          <a:xfrm>
            <a:off x="5658441" y="942905"/>
            <a:ext cx="7177" cy="7177"/>
          </a:xfrm>
          <a:custGeom>
            <a:avLst/>
            <a:gdLst>
              <a:gd name="connsiteX0" fmla="*/ 4198 w 4998"/>
              <a:gd name="connsiteY0" fmla="*/ 1125 h 4998"/>
              <a:gd name="connsiteX1" fmla="*/ 5021 w 4998"/>
              <a:gd name="connsiteY1" fmla="*/ 4198 h 4998"/>
              <a:gd name="connsiteX2" fmla="*/ 1948 w 4998"/>
              <a:gd name="connsiteY2" fmla="*/ 5021 h 4998"/>
              <a:gd name="connsiteX3" fmla="*/ 1125 w 4998"/>
              <a:gd name="connsiteY3" fmla="*/ 1948 h 4998"/>
              <a:gd name="connsiteX4" fmla="*/ 4198 w 4998"/>
              <a:gd name="connsiteY4" fmla="*/ 1125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4198" y="1125"/>
                </a:moveTo>
                <a:cubicBezTo>
                  <a:pt x="5274" y="1746"/>
                  <a:pt x="5642" y="3122"/>
                  <a:pt x="5021" y="4198"/>
                </a:cubicBezTo>
                <a:cubicBezTo>
                  <a:pt x="4400" y="5274"/>
                  <a:pt x="3024" y="5642"/>
                  <a:pt x="1948" y="5021"/>
                </a:cubicBezTo>
                <a:cubicBezTo>
                  <a:pt x="872" y="4400"/>
                  <a:pt x="504" y="3024"/>
                  <a:pt x="1125" y="1948"/>
                </a:cubicBezTo>
                <a:cubicBezTo>
                  <a:pt x="1746" y="872"/>
                  <a:pt x="3122" y="504"/>
                  <a:pt x="4198" y="11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4" name="Freeform: Shape 303">
            <a:extLst>
              <a:ext uri="{FF2B5EF4-FFF2-40B4-BE49-F238E27FC236}">
                <a16:creationId xmlns:a16="http://schemas.microsoft.com/office/drawing/2014/main" id="{95ECCC72-31DB-4465-9BD6-A825D9A70C4E}"/>
              </a:ext>
            </a:extLst>
          </p:cNvPr>
          <p:cNvSpPr/>
          <p:nvPr/>
        </p:nvSpPr>
        <p:spPr>
          <a:xfrm>
            <a:off x="5645313" y="937700"/>
            <a:ext cx="7177" cy="7177"/>
          </a:xfrm>
          <a:custGeom>
            <a:avLst/>
            <a:gdLst>
              <a:gd name="connsiteX0" fmla="*/ 3339 w 4998"/>
              <a:gd name="connsiteY0" fmla="*/ 583 h 4998"/>
              <a:gd name="connsiteX1" fmla="*/ 4928 w 4998"/>
              <a:gd name="connsiteY1" fmla="*/ 3339 h 4998"/>
              <a:gd name="connsiteX2" fmla="*/ 2173 w 4998"/>
              <a:gd name="connsiteY2" fmla="*/ 4929 h 4998"/>
              <a:gd name="connsiteX3" fmla="*/ 583 w 4998"/>
              <a:gd name="connsiteY3" fmla="*/ 2173 h 4998"/>
              <a:gd name="connsiteX4" fmla="*/ 3339 w 4998"/>
              <a:gd name="connsiteY4" fmla="*/ 583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39" y="583"/>
                </a:moveTo>
                <a:cubicBezTo>
                  <a:pt x="4539" y="905"/>
                  <a:pt x="5250" y="2139"/>
                  <a:pt x="4928" y="3339"/>
                </a:cubicBezTo>
                <a:cubicBezTo>
                  <a:pt x="4606" y="4539"/>
                  <a:pt x="3373" y="5251"/>
                  <a:pt x="2173" y="4929"/>
                </a:cubicBezTo>
                <a:cubicBezTo>
                  <a:pt x="973" y="4607"/>
                  <a:pt x="261" y="3373"/>
                  <a:pt x="583" y="2173"/>
                </a:cubicBezTo>
                <a:cubicBezTo>
                  <a:pt x="905" y="973"/>
                  <a:pt x="2139" y="261"/>
                  <a:pt x="3339" y="583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5" name="Freeform: Shape 304">
            <a:extLst>
              <a:ext uri="{FF2B5EF4-FFF2-40B4-BE49-F238E27FC236}">
                <a16:creationId xmlns:a16="http://schemas.microsoft.com/office/drawing/2014/main" id="{D6F77FA1-C7A5-4C5D-BB3A-0F6653BF7542}"/>
              </a:ext>
            </a:extLst>
          </p:cNvPr>
          <p:cNvSpPr/>
          <p:nvPr/>
        </p:nvSpPr>
        <p:spPr>
          <a:xfrm>
            <a:off x="6597324" y="1385095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6" name="Freeform: Shape 305">
            <a:extLst>
              <a:ext uri="{FF2B5EF4-FFF2-40B4-BE49-F238E27FC236}">
                <a16:creationId xmlns:a16="http://schemas.microsoft.com/office/drawing/2014/main" id="{FEE7B582-094D-46A1-8D7C-A13B39B7A973}"/>
              </a:ext>
            </a:extLst>
          </p:cNvPr>
          <p:cNvSpPr/>
          <p:nvPr/>
        </p:nvSpPr>
        <p:spPr>
          <a:xfrm>
            <a:off x="6689688" y="1462961"/>
            <a:ext cx="143532" cy="143532"/>
          </a:xfrm>
          <a:custGeom>
            <a:avLst/>
            <a:gdLst>
              <a:gd name="connsiteX0" fmla="*/ 103879 w 99979"/>
              <a:gd name="connsiteY0" fmla="*/ 51939 h 99979"/>
              <a:gd name="connsiteX1" fmla="*/ 51939 w 99979"/>
              <a:gd name="connsiteY1" fmla="*/ 103879 h 99979"/>
              <a:gd name="connsiteX2" fmla="*/ 0 w 99979"/>
              <a:gd name="connsiteY2" fmla="*/ 51939 h 99979"/>
              <a:gd name="connsiteX3" fmla="*/ 51939 w 99979"/>
              <a:gd name="connsiteY3" fmla="*/ 0 h 99979"/>
              <a:gd name="connsiteX4" fmla="*/ 103879 w 99979"/>
              <a:gd name="connsiteY4" fmla="*/ 51939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9" h="99979">
                <a:moveTo>
                  <a:pt x="103879" y="51939"/>
                </a:moveTo>
                <a:cubicBezTo>
                  <a:pt x="103879" y="80625"/>
                  <a:pt x="80625" y="103879"/>
                  <a:pt x="51939" y="103879"/>
                </a:cubicBezTo>
                <a:cubicBezTo>
                  <a:pt x="23254" y="103879"/>
                  <a:pt x="0" y="80625"/>
                  <a:pt x="0" y="51939"/>
                </a:cubicBezTo>
                <a:cubicBezTo>
                  <a:pt x="0" y="23254"/>
                  <a:pt x="23254" y="0"/>
                  <a:pt x="51939" y="0"/>
                </a:cubicBezTo>
                <a:cubicBezTo>
                  <a:pt x="80625" y="0"/>
                  <a:pt x="103879" y="23254"/>
                  <a:pt x="103879" y="51939"/>
                </a:cubicBezTo>
                <a:close/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7" name="Freeform: Shape 306">
            <a:extLst>
              <a:ext uri="{FF2B5EF4-FFF2-40B4-BE49-F238E27FC236}">
                <a16:creationId xmlns:a16="http://schemas.microsoft.com/office/drawing/2014/main" id="{F28D3D4A-651D-499F-A1F7-955E3D681716}"/>
              </a:ext>
            </a:extLst>
          </p:cNvPr>
          <p:cNvSpPr/>
          <p:nvPr/>
        </p:nvSpPr>
        <p:spPr>
          <a:xfrm>
            <a:off x="6810541" y="1595944"/>
            <a:ext cx="78944" cy="78944"/>
          </a:xfrm>
          <a:custGeom>
            <a:avLst/>
            <a:gdLst>
              <a:gd name="connsiteX0" fmla="*/ 0 w 54988"/>
              <a:gd name="connsiteY0" fmla="*/ 0 h 54988"/>
              <a:gd name="connsiteX1" fmla="*/ 56088 w 54988"/>
              <a:gd name="connsiteY1" fmla="*/ 56089 h 54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988" h="54988">
                <a:moveTo>
                  <a:pt x="0" y="0"/>
                </a:moveTo>
                <a:lnTo>
                  <a:pt x="56088" y="56089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id="{CE9AB06B-FAF3-4DFA-A0BF-FD226DB22C02}"/>
              </a:ext>
            </a:extLst>
          </p:cNvPr>
          <p:cNvSpPr/>
          <p:nvPr/>
        </p:nvSpPr>
        <p:spPr>
          <a:xfrm>
            <a:off x="6822743" y="1583816"/>
            <a:ext cx="78944" cy="78944"/>
          </a:xfrm>
          <a:custGeom>
            <a:avLst/>
            <a:gdLst>
              <a:gd name="connsiteX0" fmla="*/ 0 w 54988"/>
              <a:gd name="connsiteY0" fmla="*/ 0 h 54988"/>
              <a:gd name="connsiteX1" fmla="*/ 56088 w 54988"/>
              <a:gd name="connsiteY1" fmla="*/ 56038 h 54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988" h="54988">
                <a:moveTo>
                  <a:pt x="0" y="0"/>
                </a:moveTo>
                <a:lnTo>
                  <a:pt x="56088" y="56038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09" name="Freeform: Shape 308">
            <a:extLst>
              <a:ext uri="{FF2B5EF4-FFF2-40B4-BE49-F238E27FC236}">
                <a16:creationId xmlns:a16="http://schemas.microsoft.com/office/drawing/2014/main" id="{0DDC81C0-874B-457A-B900-DABAF9920483}"/>
              </a:ext>
            </a:extLst>
          </p:cNvPr>
          <p:cNvSpPr/>
          <p:nvPr/>
        </p:nvSpPr>
        <p:spPr>
          <a:xfrm>
            <a:off x="6821881" y="1595084"/>
            <a:ext cx="7177" cy="7177"/>
          </a:xfrm>
          <a:custGeom>
            <a:avLst/>
            <a:gdLst>
              <a:gd name="connsiteX0" fmla="*/ 0 w 4998"/>
              <a:gd name="connsiteY0" fmla="*/ 8498 h 4998"/>
              <a:gd name="connsiteX1" fmla="*/ 8448 w 4998"/>
              <a:gd name="connsiteY1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4998">
                <a:moveTo>
                  <a:pt x="0" y="8498"/>
                </a:moveTo>
                <a:lnTo>
                  <a:pt x="8448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0" name="Freeform: Shape 309">
            <a:extLst>
              <a:ext uri="{FF2B5EF4-FFF2-40B4-BE49-F238E27FC236}">
                <a16:creationId xmlns:a16="http://schemas.microsoft.com/office/drawing/2014/main" id="{57DE23ED-F5B9-46F1-BC32-5B0F6F1A04BA}"/>
              </a:ext>
            </a:extLst>
          </p:cNvPr>
          <p:cNvSpPr/>
          <p:nvPr/>
        </p:nvSpPr>
        <p:spPr>
          <a:xfrm>
            <a:off x="6831856" y="1605131"/>
            <a:ext cx="7177" cy="7177"/>
          </a:xfrm>
          <a:custGeom>
            <a:avLst/>
            <a:gdLst>
              <a:gd name="connsiteX0" fmla="*/ 0 w 4998"/>
              <a:gd name="connsiteY0" fmla="*/ 8448 h 4998"/>
              <a:gd name="connsiteX1" fmla="*/ 8498 w 4998"/>
              <a:gd name="connsiteY1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4998">
                <a:moveTo>
                  <a:pt x="0" y="8448"/>
                </a:moveTo>
                <a:lnTo>
                  <a:pt x="8498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1" name="Freeform: Shape 310">
            <a:extLst>
              <a:ext uri="{FF2B5EF4-FFF2-40B4-BE49-F238E27FC236}">
                <a16:creationId xmlns:a16="http://schemas.microsoft.com/office/drawing/2014/main" id="{49B38CC7-A3E0-4742-8764-BB290F1F8238}"/>
              </a:ext>
            </a:extLst>
          </p:cNvPr>
          <p:cNvSpPr/>
          <p:nvPr/>
        </p:nvSpPr>
        <p:spPr>
          <a:xfrm>
            <a:off x="6703467" y="1654076"/>
            <a:ext cx="7177" cy="21530"/>
          </a:xfrm>
          <a:custGeom>
            <a:avLst/>
            <a:gdLst>
              <a:gd name="connsiteX0" fmla="*/ 0 w 0"/>
              <a:gd name="connsiteY0" fmla="*/ 17596 h 14996"/>
              <a:gd name="connsiteX1" fmla="*/ 0 w 0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96">
                <a:moveTo>
                  <a:pt x="0" y="17596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2" name="Freeform: Shape 311">
            <a:extLst>
              <a:ext uri="{FF2B5EF4-FFF2-40B4-BE49-F238E27FC236}">
                <a16:creationId xmlns:a16="http://schemas.microsoft.com/office/drawing/2014/main" id="{F4BC3912-E767-4A7A-A558-5CD004C336AA}"/>
              </a:ext>
            </a:extLst>
          </p:cNvPr>
          <p:cNvSpPr/>
          <p:nvPr/>
        </p:nvSpPr>
        <p:spPr>
          <a:xfrm>
            <a:off x="6713513" y="1647186"/>
            <a:ext cx="7177" cy="28707"/>
          </a:xfrm>
          <a:custGeom>
            <a:avLst/>
            <a:gdLst>
              <a:gd name="connsiteX0" fmla="*/ 0 w 0"/>
              <a:gd name="connsiteY0" fmla="*/ 22395 h 19995"/>
              <a:gd name="connsiteX1" fmla="*/ 0 w 0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995">
                <a:moveTo>
                  <a:pt x="0" y="22395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3" name="Freeform: Shape 312">
            <a:extLst>
              <a:ext uri="{FF2B5EF4-FFF2-40B4-BE49-F238E27FC236}">
                <a16:creationId xmlns:a16="http://schemas.microsoft.com/office/drawing/2014/main" id="{DB232798-A42D-4455-A815-7EE664F287D1}"/>
              </a:ext>
            </a:extLst>
          </p:cNvPr>
          <p:cNvSpPr/>
          <p:nvPr/>
        </p:nvSpPr>
        <p:spPr>
          <a:xfrm>
            <a:off x="6743799" y="1648334"/>
            <a:ext cx="7177" cy="28707"/>
          </a:xfrm>
          <a:custGeom>
            <a:avLst/>
            <a:gdLst>
              <a:gd name="connsiteX0" fmla="*/ 0 w 0"/>
              <a:gd name="connsiteY0" fmla="*/ 21596 h 19995"/>
              <a:gd name="connsiteX1" fmla="*/ 0 w 0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995">
                <a:moveTo>
                  <a:pt x="0" y="21596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A5217453-4378-450A-88C6-C518AB4C9019}"/>
              </a:ext>
            </a:extLst>
          </p:cNvPr>
          <p:cNvSpPr/>
          <p:nvPr/>
        </p:nvSpPr>
        <p:spPr>
          <a:xfrm>
            <a:off x="6753917" y="1637355"/>
            <a:ext cx="7177" cy="35883"/>
          </a:xfrm>
          <a:custGeom>
            <a:avLst/>
            <a:gdLst>
              <a:gd name="connsiteX0" fmla="*/ 0 w 0"/>
              <a:gd name="connsiteY0" fmla="*/ 29244 h 24994"/>
              <a:gd name="connsiteX1" fmla="*/ 0 w 0"/>
              <a:gd name="connsiteY1" fmla="*/ 0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994">
                <a:moveTo>
                  <a:pt x="0" y="29244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5" name="Freeform: Shape 314">
            <a:extLst>
              <a:ext uri="{FF2B5EF4-FFF2-40B4-BE49-F238E27FC236}">
                <a16:creationId xmlns:a16="http://schemas.microsoft.com/office/drawing/2014/main" id="{56A5D832-8E38-41A5-B549-96D430A811CA}"/>
              </a:ext>
            </a:extLst>
          </p:cNvPr>
          <p:cNvSpPr/>
          <p:nvPr/>
        </p:nvSpPr>
        <p:spPr>
          <a:xfrm>
            <a:off x="6764037" y="1624651"/>
            <a:ext cx="7177" cy="50237"/>
          </a:xfrm>
          <a:custGeom>
            <a:avLst/>
            <a:gdLst>
              <a:gd name="connsiteX0" fmla="*/ 0 w 0"/>
              <a:gd name="connsiteY0" fmla="*/ 38092 h 34992"/>
              <a:gd name="connsiteX1" fmla="*/ 0 w 0"/>
              <a:gd name="connsiteY1" fmla="*/ 0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4992">
                <a:moveTo>
                  <a:pt x="0" y="38092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6" name="Freeform: Shape 315">
            <a:extLst>
              <a:ext uri="{FF2B5EF4-FFF2-40B4-BE49-F238E27FC236}">
                <a16:creationId xmlns:a16="http://schemas.microsoft.com/office/drawing/2014/main" id="{51FF1E0E-C9B6-4F70-91B4-B032FF82A1FC}"/>
              </a:ext>
            </a:extLst>
          </p:cNvPr>
          <p:cNvSpPr/>
          <p:nvPr/>
        </p:nvSpPr>
        <p:spPr>
          <a:xfrm>
            <a:off x="6784203" y="1651491"/>
            <a:ext cx="7177" cy="21530"/>
          </a:xfrm>
          <a:custGeom>
            <a:avLst/>
            <a:gdLst>
              <a:gd name="connsiteX0" fmla="*/ 0 w 0"/>
              <a:gd name="connsiteY0" fmla="*/ 19396 h 14996"/>
              <a:gd name="connsiteX1" fmla="*/ 0 w 0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96">
                <a:moveTo>
                  <a:pt x="0" y="19396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7" name="Freeform: Shape 316">
            <a:extLst>
              <a:ext uri="{FF2B5EF4-FFF2-40B4-BE49-F238E27FC236}">
                <a16:creationId xmlns:a16="http://schemas.microsoft.com/office/drawing/2014/main" id="{D7C5780C-C1B0-4D90-B8C8-B4205ACA2775}"/>
              </a:ext>
            </a:extLst>
          </p:cNvPr>
          <p:cNvSpPr/>
          <p:nvPr/>
        </p:nvSpPr>
        <p:spPr>
          <a:xfrm>
            <a:off x="6794323" y="1642306"/>
            <a:ext cx="7177" cy="35883"/>
          </a:xfrm>
          <a:custGeom>
            <a:avLst/>
            <a:gdLst>
              <a:gd name="connsiteX0" fmla="*/ 0 w 0"/>
              <a:gd name="connsiteY0" fmla="*/ 25795 h 24994"/>
              <a:gd name="connsiteX1" fmla="*/ 0 w 0"/>
              <a:gd name="connsiteY1" fmla="*/ 0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994">
                <a:moveTo>
                  <a:pt x="0" y="25795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8" name="Freeform: Shape 317">
            <a:extLst>
              <a:ext uri="{FF2B5EF4-FFF2-40B4-BE49-F238E27FC236}">
                <a16:creationId xmlns:a16="http://schemas.microsoft.com/office/drawing/2014/main" id="{FD032531-77E8-40F1-A467-950A7877ECD2}"/>
              </a:ext>
            </a:extLst>
          </p:cNvPr>
          <p:cNvSpPr/>
          <p:nvPr/>
        </p:nvSpPr>
        <p:spPr>
          <a:xfrm>
            <a:off x="6859917" y="1496979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19" name="Freeform: Shape 318">
            <a:extLst>
              <a:ext uri="{FF2B5EF4-FFF2-40B4-BE49-F238E27FC236}">
                <a16:creationId xmlns:a16="http://schemas.microsoft.com/office/drawing/2014/main" id="{6BEF1665-E265-4833-B908-A2E1F01F0717}"/>
              </a:ext>
            </a:extLst>
          </p:cNvPr>
          <p:cNvSpPr/>
          <p:nvPr/>
        </p:nvSpPr>
        <p:spPr>
          <a:xfrm>
            <a:off x="6874199" y="1496979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4" y="3499"/>
                  <a:pt x="0" y="2716"/>
                  <a:pt x="0" y="1750"/>
                </a:cubicBezTo>
                <a:cubicBezTo>
                  <a:pt x="0" y="783"/>
                  <a:pt x="784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0" name="Freeform: Shape 319">
            <a:extLst>
              <a:ext uri="{FF2B5EF4-FFF2-40B4-BE49-F238E27FC236}">
                <a16:creationId xmlns:a16="http://schemas.microsoft.com/office/drawing/2014/main" id="{E43AB884-1BA0-49D8-AD1E-AD2601C0CD98}"/>
              </a:ext>
            </a:extLst>
          </p:cNvPr>
          <p:cNvSpPr/>
          <p:nvPr/>
        </p:nvSpPr>
        <p:spPr>
          <a:xfrm>
            <a:off x="6888480" y="1496979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4" y="3499"/>
                  <a:pt x="0" y="2716"/>
                  <a:pt x="0" y="1750"/>
                </a:cubicBezTo>
                <a:cubicBezTo>
                  <a:pt x="0" y="783"/>
                  <a:pt x="784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1" name="Freeform: Shape 320">
            <a:extLst>
              <a:ext uri="{FF2B5EF4-FFF2-40B4-BE49-F238E27FC236}">
                <a16:creationId xmlns:a16="http://schemas.microsoft.com/office/drawing/2014/main" id="{AEFBA5D1-9B14-4962-BF8E-543546368FD7}"/>
              </a:ext>
            </a:extLst>
          </p:cNvPr>
          <p:cNvSpPr/>
          <p:nvPr/>
        </p:nvSpPr>
        <p:spPr>
          <a:xfrm>
            <a:off x="6824105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2" name="Freeform: Shape 321">
            <a:extLst>
              <a:ext uri="{FF2B5EF4-FFF2-40B4-BE49-F238E27FC236}">
                <a16:creationId xmlns:a16="http://schemas.microsoft.com/office/drawing/2014/main" id="{9AF08862-BB98-48B3-B9AC-A9B268CC50E6}"/>
              </a:ext>
            </a:extLst>
          </p:cNvPr>
          <p:cNvSpPr/>
          <p:nvPr/>
        </p:nvSpPr>
        <p:spPr>
          <a:xfrm>
            <a:off x="6813700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3" name="Freeform: Shape 322">
            <a:extLst>
              <a:ext uri="{FF2B5EF4-FFF2-40B4-BE49-F238E27FC236}">
                <a16:creationId xmlns:a16="http://schemas.microsoft.com/office/drawing/2014/main" id="{E10AEED0-C614-4A20-B321-130AB5E1CE28}"/>
              </a:ext>
            </a:extLst>
          </p:cNvPr>
          <p:cNvSpPr/>
          <p:nvPr/>
        </p:nvSpPr>
        <p:spPr>
          <a:xfrm>
            <a:off x="6803293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4" y="3499"/>
                  <a:pt x="0" y="2716"/>
                  <a:pt x="0" y="1750"/>
                </a:cubicBezTo>
                <a:cubicBezTo>
                  <a:pt x="0" y="783"/>
                  <a:pt x="784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4" name="Freeform: Shape 323">
            <a:extLst>
              <a:ext uri="{FF2B5EF4-FFF2-40B4-BE49-F238E27FC236}">
                <a16:creationId xmlns:a16="http://schemas.microsoft.com/office/drawing/2014/main" id="{BD92EA93-1D1C-4517-8C79-6035F50818D2}"/>
              </a:ext>
            </a:extLst>
          </p:cNvPr>
          <p:cNvSpPr/>
          <p:nvPr/>
        </p:nvSpPr>
        <p:spPr>
          <a:xfrm>
            <a:off x="6792959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4" y="3499"/>
                  <a:pt x="0" y="2716"/>
                  <a:pt x="0" y="1750"/>
                </a:cubicBezTo>
                <a:cubicBezTo>
                  <a:pt x="0" y="783"/>
                  <a:pt x="784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5" name="Freeform: Shape 324">
            <a:extLst>
              <a:ext uri="{FF2B5EF4-FFF2-40B4-BE49-F238E27FC236}">
                <a16:creationId xmlns:a16="http://schemas.microsoft.com/office/drawing/2014/main" id="{4B6EC17D-33D7-4DE6-85EF-B6B0F2DE93A7}"/>
              </a:ext>
            </a:extLst>
          </p:cNvPr>
          <p:cNvSpPr/>
          <p:nvPr/>
        </p:nvSpPr>
        <p:spPr>
          <a:xfrm>
            <a:off x="6782552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4" y="3499"/>
                  <a:pt x="0" y="2716"/>
                  <a:pt x="0" y="1750"/>
                </a:cubicBezTo>
                <a:cubicBezTo>
                  <a:pt x="0" y="783"/>
                  <a:pt x="784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6" name="Freeform: Shape 325">
            <a:extLst>
              <a:ext uri="{FF2B5EF4-FFF2-40B4-BE49-F238E27FC236}">
                <a16:creationId xmlns:a16="http://schemas.microsoft.com/office/drawing/2014/main" id="{31FEB052-F5DE-4F51-A498-86FFA097E3CF}"/>
              </a:ext>
            </a:extLst>
          </p:cNvPr>
          <p:cNvSpPr/>
          <p:nvPr/>
        </p:nvSpPr>
        <p:spPr>
          <a:xfrm>
            <a:off x="6772147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F2756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7" name="Freeform: Shape 326">
            <a:extLst>
              <a:ext uri="{FF2B5EF4-FFF2-40B4-BE49-F238E27FC236}">
                <a16:creationId xmlns:a16="http://schemas.microsoft.com/office/drawing/2014/main" id="{DD033EDF-A309-4DB5-9684-5F3BA9E7848F}"/>
              </a:ext>
            </a:extLst>
          </p:cNvPr>
          <p:cNvSpPr/>
          <p:nvPr/>
        </p:nvSpPr>
        <p:spPr>
          <a:xfrm>
            <a:off x="6761740" y="1535015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8" name="Freeform: Shape 327">
            <a:extLst>
              <a:ext uri="{FF2B5EF4-FFF2-40B4-BE49-F238E27FC236}">
                <a16:creationId xmlns:a16="http://schemas.microsoft.com/office/drawing/2014/main" id="{A78CE85B-E1C6-45F9-8C48-1133C7F0B390}"/>
              </a:ext>
            </a:extLst>
          </p:cNvPr>
          <p:cNvSpPr/>
          <p:nvPr/>
        </p:nvSpPr>
        <p:spPr>
          <a:xfrm>
            <a:off x="6716728" y="1578194"/>
            <a:ext cx="7177" cy="7177"/>
          </a:xfrm>
          <a:custGeom>
            <a:avLst/>
            <a:gdLst>
              <a:gd name="connsiteX0" fmla="*/ 3711 w 0"/>
              <a:gd name="connsiteY0" fmla="*/ 1237 h 0"/>
              <a:gd name="connsiteX1" fmla="*/ 3712 w 0"/>
              <a:gd name="connsiteY1" fmla="*/ 3712 h 0"/>
              <a:gd name="connsiteX2" fmla="*/ 1237 w 0"/>
              <a:gd name="connsiteY2" fmla="*/ 3711 h 0"/>
              <a:gd name="connsiteX3" fmla="*/ 1237 w 0"/>
              <a:gd name="connsiteY3" fmla="*/ 1237 h 0"/>
              <a:gd name="connsiteX4" fmla="*/ 3711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1" y="1237"/>
                </a:moveTo>
                <a:cubicBezTo>
                  <a:pt x="4395" y="1921"/>
                  <a:pt x="4395" y="3028"/>
                  <a:pt x="3712" y="3712"/>
                </a:cubicBezTo>
                <a:cubicBezTo>
                  <a:pt x="3028" y="4395"/>
                  <a:pt x="1921" y="4395"/>
                  <a:pt x="1237" y="3711"/>
                </a:cubicBezTo>
                <a:cubicBezTo>
                  <a:pt x="554" y="3028"/>
                  <a:pt x="554" y="1920"/>
                  <a:pt x="1237" y="1237"/>
                </a:cubicBezTo>
                <a:cubicBezTo>
                  <a:pt x="1920" y="554"/>
                  <a:pt x="3028" y="554"/>
                  <a:pt x="3711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29" name="Freeform: Shape 328">
            <a:extLst>
              <a:ext uri="{FF2B5EF4-FFF2-40B4-BE49-F238E27FC236}">
                <a16:creationId xmlns:a16="http://schemas.microsoft.com/office/drawing/2014/main" id="{7EC34987-DE4E-4EC6-8544-39A3A9904836}"/>
              </a:ext>
            </a:extLst>
          </p:cNvPr>
          <p:cNvSpPr/>
          <p:nvPr/>
        </p:nvSpPr>
        <p:spPr>
          <a:xfrm>
            <a:off x="6724026" y="1570663"/>
            <a:ext cx="7177" cy="7177"/>
          </a:xfrm>
          <a:custGeom>
            <a:avLst/>
            <a:gdLst>
              <a:gd name="connsiteX0" fmla="*/ 3712 w 0"/>
              <a:gd name="connsiteY0" fmla="*/ 1237 h 0"/>
              <a:gd name="connsiteX1" fmla="*/ 3712 w 0"/>
              <a:gd name="connsiteY1" fmla="*/ 3711 h 0"/>
              <a:gd name="connsiteX2" fmla="*/ 1237 w 0"/>
              <a:gd name="connsiteY2" fmla="*/ 3711 h 0"/>
              <a:gd name="connsiteX3" fmla="*/ 1237 w 0"/>
              <a:gd name="connsiteY3" fmla="*/ 1237 h 0"/>
              <a:gd name="connsiteX4" fmla="*/ 3712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2" y="1237"/>
                </a:moveTo>
                <a:cubicBezTo>
                  <a:pt x="4395" y="1920"/>
                  <a:pt x="4395" y="3028"/>
                  <a:pt x="3712" y="3711"/>
                </a:cubicBezTo>
                <a:cubicBezTo>
                  <a:pt x="3028" y="4395"/>
                  <a:pt x="1921" y="4395"/>
                  <a:pt x="1237" y="3711"/>
                </a:cubicBezTo>
                <a:cubicBezTo>
                  <a:pt x="554" y="3028"/>
                  <a:pt x="554" y="1920"/>
                  <a:pt x="1237" y="1237"/>
                </a:cubicBezTo>
                <a:cubicBezTo>
                  <a:pt x="1921" y="554"/>
                  <a:pt x="3028" y="554"/>
                  <a:pt x="3712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0" name="Freeform: Shape 329">
            <a:extLst>
              <a:ext uri="{FF2B5EF4-FFF2-40B4-BE49-F238E27FC236}">
                <a16:creationId xmlns:a16="http://schemas.microsoft.com/office/drawing/2014/main" id="{2B908B24-3E69-4D40-9B47-1A753191EC22}"/>
              </a:ext>
            </a:extLst>
          </p:cNvPr>
          <p:cNvSpPr/>
          <p:nvPr/>
        </p:nvSpPr>
        <p:spPr>
          <a:xfrm>
            <a:off x="6731368" y="1563345"/>
            <a:ext cx="7177" cy="7177"/>
          </a:xfrm>
          <a:custGeom>
            <a:avLst/>
            <a:gdLst>
              <a:gd name="connsiteX0" fmla="*/ 3712 w 0"/>
              <a:gd name="connsiteY0" fmla="*/ 1237 h 0"/>
              <a:gd name="connsiteX1" fmla="*/ 3712 w 0"/>
              <a:gd name="connsiteY1" fmla="*/ 3711 h 0"/>
              <a:gd name="connsiteX2" fmla="*/ 1237 w 0"/>
              <a:gd name="connsiteY2" fmla="*/ 3711 h 0"/>
              <a:gd name="connsiteX3" fmla="*/ 1237 w 0"/>
              <a:gd name="connsiteY3" fmla="*/ 1237 h 0"/>
              <a:gd name="connsiteX4" fmla="*/ 3712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2" y="1237"/>
                </a:moveTo>
                <a:cubicBezTo>
                  <a:pt x="4395" y="1920"/>
                  <a:pt x="4395" y="3028"/>
                  <a:pt x="3712" y="3711"/>
                </a:cubicBezTo>
                <a:cubicBezTo>
                  <a:pt x="3028" y="4395"/>
                  <a:pt x="1921" y="4395"/>
                  <a:pt x="1237" y="3711"/>
                </a:cubicBezTo>
                <a:cubicBezTo>
                  <a:pt x="554" y="3028"/>
                  <a:pt x="554" y="1920"/>
                  <a:pt x="1237" y="1237"/>
                </a:cubicBezTo>
                <a:cubicBezTo>
                  <a:pt x="1921" y="554"/>
                  <a:pt x="3028" y="554"/>
                  <a:pt x="3712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id="{99079A9E-5FA9-4D9C-B7B0-429988C91309}"/>
              </a:ext>
            </a:extLst>
          </p:cNvPr>
          <p:cNvSpPr/>
          <p:nvPr/>
        </p:nvSpPr>
        <p:spPr>
          <a:xfrm>
            <a:off x="6738815" y="1556329"/>
            <a:ext cx="7177" cy="7177"/>
          </a:xfrm>
          <a:custGeom>
            <a:avLst/>
            <a:gdLst>
              <a:gd name="connsiteX0" fmla="*/ 3711 w 0"/>
              <a:gd name="connsiteY0" fmla="*/ 1237 h 0"/>
              <a:gd name="connsiteX1" fmla="*/ 3712 w 0"/>
              <a:gd name="connsiteY1" fmla="*/ 3711 h 0"/>
              <a:gd name="connsiteX2" fmla="*/ 1237 w 0"/>
              <a:gd name="connsiteY2" fmla="*/ 3712 h 0"/>
              <a:gd name="connsiteX3" fmla="*/ 1237 w 0"/>
              <a:gd name="connsiteY3" fmla="*/ 1237 h 0"/>
              <a:gd name="connsiteX4" fmla="*/ 3711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1" y="1237"/>
                </a:moveTo>
                <a:cubicBezTo>
                  <a:pt x="4395" y="1920"/>
                  <a:pt x="4395" y="3028"/>
                  <a:pt x="3712" y="3711"/>
                </a:cubicBezTo>
                <a:cubicBezTo>
                  <a:pt x="3029" y="4395"/>
                  <a:pt x="1921" y="4395"/>
                  <a:pt x="1237" y="3712"/>
                </a:cubicBezTo>
                <a:cubicBezTo>
                  <a:pt x="554" y="3029"/>
                  <a:pt x="554" y="1921"/>
                  <a:pt x="1237" y="1237"/>
                </a:cubicBezTo>
                <a:cubicBezTo>
                  <a:pt x="1920" y="554"/>
                  <a:pt x="3028" y="554"/>
                  <a:pt x="3711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2" name="Freeform: Shape 331">
            <a:extLst>
              <a:ext uri="{FF2B5EF4-FFF2-40B4-BE49-F238E27FC236}">
                <a16:creationId xmlns:a16="http://schemas.microsoft.com/office/drawing/2014/main" id="{F842FD2E-DF98-44EB-8B80-7764EF12BA01}"/>
              </a:ext>
            </a:extLst>
          </p:cNvPr>
          <p:cNvSpPr/>
          <p:nvPr/>
        </p:nvSpPr>
        <p:spPr>
          <a:xfrm>
            <a:off x="6746059" y="1548691"/>
            <a:ext cx="7177" cy="7177"/>
          </a:xfrm>
          <a:custGeom>
            <a:avLst/>
            <a:gdLst>
              <a:gd name="connsiteX0" fmla="*/ 3712 w 0"/>
              <a:gd name="connsiteY0" fmla="*/ 1237 h 0"/>
              <a:gd name="connsiteX1" fmla="*/ 3712 w 0"/>
              <a:gd name="connsiteY1" fmla="*/ 3711 h 0"/>
              <a:gd name="connsiteX2" fmla="*/ 1237 w 0"/>
              <a:gd name="connsiteY2" fmla="*/ 3711 h 0"/>
              <a:gd name="connsiteX3" fmla="*/ 1237 w 0"/>
              <a:gd name="connsiteY3" fmla="*/ 1237 h 0"/>
              <a:gd name="connsiteX4" fmla="*/ 3712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2" y="1237"/>
                </a:moveTo>
                <a:cubicBezTo>
                  <a:pt x="4395" y="1920"/>
                  <a:pt x="4395" y="3028"/>
                  <a:pt x="3712" y="3711"/>
                </a:cubicBezTo>
                <a:cubicBezTo>
                  <a:pt x="3028" y="4395"/>
                  <a:pt x="1921" y="4395"/>
                  <a:pt x="1237" y="3711"/>
                </a:cubicBezTo>
                <a:cubicBezTo>
                  <a:pt x="554" y="3028"/>
                  <a:pt x="554" y="1920"/>
                  <a:pt x="1237" y="1237"/>
                </a:cubicBezTo>
                <a:cubicBezTo>
                  <a:pt x="1921" y="554"/>
                  <a:pt x="3028" y="554"/>
                  <a:pt x="3712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3" name="Freeform: Shape 332">
            <a:extLst>
              <a:ext uri="{FF2B5EF4-FFF2-40B4-BE49-F238E27FC236}">
                <a16:creationId xmlns:a16="http://schemas.microsoft.com/office/drawing/2014/main" id="{118CF70D-CFB3-4121-8FDC-8C6E4735F9F8}"/>
              </a:ext>
            </a:extLst>
          </p:cNvPr>
          <p:cNvSpPr/>
          <p:nvPr/>
        </p:nvSpPr>
        <p:spPr>
          <a:xfrm>
            <a:off x="6753257" y="1541158"/>
            <a:ext cx="7177" cy="7177"/>
          </a:xfrm>
          <a:custGeom>
            <a:avLst/>
            <a:gdLst>
              <a:gd name="connsiteX0" fmla="*/ 3712 w 0"/>
              <a:gd name="connsiteY0" fmla="*/ 1237 h 0"/>
              <a:gd name="connsiteX1" fmla="*/ 3712 w 0"/>
              <a:gd name="connsiteY1" fmla="*/ 3711 h 0"/>
              <a:gd name="connsiteX2" fmla="*/ 1237 w 0"/>
              <a:gd name="connsiteY2" fmla="*/ 3711 h 0"/>
              <a:gd name="connsiteX3" fmla="*/ 1237 w 0"/>
              <a:gd name="connsiteY3" fmla="*/ 1237 h 0"/>
              <a:gd name="connsiteX4" fmla="*/ 3712 w 0"/>
              <a:gd name="connsiteY4" fmla="*/ 1237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712" y="1237"/>
                </a:moveTo>
                <a:cubicBezTo>
                  <a:pt x="4395" y="1920"/>
                  <a:pt x="4395" y="3028"/>
                  <a:pt x="3712" y="3711"/>
                </a:cubicBezTo>
                <a:cubicBezTo>
                  <a:pt x="3028" y="4395"/>
                  <a:pt x="1921" y="4395"/>
                  <a:pt x="1237" y="3711"/>
                </a:cubicBezTo>
                <a:cubicBezTo>
                  <a:pt x="554" y="3028"/>
                  <a:pt x="554" y="1920"/>
                  <a:pt x="1237" y="1237"/>
                </a:cubicBezTo>
                <a:cubicBezTo>
                  <a:pt x="1921" y="554"/>
                  <a:pt x="3028" y="554"/>
                  <a:pt x="3712" y="1237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4" name="Freeform: Shape 333">
            <a:extLst>
              <a:ext uri="{FF2B5EF4-FFF2-40B4-BE49-F238E27FC236}">
                <a16:creationId xmlns:a16="http://schemas.microsoft.com/office/drawing/2014/main" id="{D5358CEA-A341-4F6A-AD70-64FDC9F7FC0E}"/>
              </a:ext>
            </a:extLst>
          </p:cNvPr>
          <p:cNvSpPr/>
          <p:nvPr/>
        </p:nvSpPr>
        <p:spPr>
          <a:xfrm>
            <a:off x="6761740" y="1483057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5" name="Freeform: Shape 334">
            <a:extLst>
              <a:ext uri="{FF2B5EF4-FFF2-40B4-BE49-F238E27FC236}">
                <a16:creationId xmlns:a16="http://schemas.microsoft.com/office/drawing/2014/main" id="{0EFDD389-124D-4AB8-8765-A158AB41720F}"/>
              </a:ext>
            </a:extLst>
          </p:cNvPr>
          <p:cNvSpPr/>
          <p:nvPr/>
        </p:nvSpPr>
        <p:spPr>
          <a:xfrm>
            <a:off x="6761740" y="1493462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6" name="Freeform: Shape 335">
            <a:extLst>
              <a:ext uri="{FF2B5EF4-FFF2-40B4-BE49-F238E27FC236}">
                <a16:creationId xmlns:a16="http://schemas.microsoft.com/office/drawing/2014/main" id="{B3208326-1508-443C-A731-1E1B3F7DB178}"/>
              </a:ext>
            </a:extLst>
          </p:cNvPr>
          <p:cNvSpPr/>
          <p:nvPr/>
        </p:nvSpPr>
        <p:spPr>
          <a:xfrm>
            <a:off x="6761740" y="1503869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7" name="Freeform: Shape 336">
            <a:extLst>
              <a:ext uri="{FF2B5EF4-FFF2-40B4-BE49-F238E27FC236}">
                <a16:creationId xmlns:a16="http://schemas.microsoft.com/office/drawing/2014/main" id="{89F813F9-DC54-47D7-9597-770B97319E19}"/>
              </a:ext>
            </a:extLst>
          </p:cNvPr>
          <p:cNvSpPr/>
          <p:nvPr/>
        </p:nvSpPr>
        <p:spPr>
          <a:xfrm>
            <a:off x="6761740" y="1514202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8" name="Freeform: Shape 337">
            <a:extLst>
              <a:ext uri="{FF2B5EF4-FFF2-40B4-BE49-F238E27FC236}">
                <a16:creationId xmlns:a16="http://schemas.microsoft.com/office/drawing/2014/main" id="{52CAE59C-7C74-4EB4-A973-7095D14D86C6}"/>
              </a:ext>
            </a:extLst>
          </p:cNvPr>
          <p:cNvSpPr/>
          <p:nvPr/>
        </p:nvSpPr>
        <p:spPr>
          <a:xfrm>
            <a:off x="6761740" y="1524609"/>
            <a:ext cx="7177" cy="7177"/>
          </a:xfrm>
          <a:custGeom>
            <a:avLst/>
            <a:gdLst>
              <a:gd name="connsiteX0" fmla="*/ 3499 w 0"/>
              <a:gd name="connsiteY0" fmla="*/ 1750 h 0"/>
              <a:gd name="connsiteX1" fmla="*/ 1750 w 0"/>
              <a:gd name="connsiteY1" fmla="*/ 3499 h 0"/>
              <a:gd name="connsiteX2" fmla="*/ 0 w 0"/>
              <a:gd name="connsiteY2" fmla="*/ 1750 h 0"/>
              <a:gd name="connsiteX3" fmla="*/ 1750 w 0"/>
              <a:gd name="connsiteY3" fmla="*/ 0 h 0"/>
              <a:gd name="connsiteX4" fmla="*/ 3499 w 0"/>
              <a:gd name="connsiteY4" fmla="*/ 17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3499" y="1750"/>
                </a:moveTo>
                <a:cubicBezTo>
                  <a:pt x="3499" y="2716"/>
                  <a:pt x="2716" y="3499"/>
                  <a:pt x="1750" y="3499"/>
                </a:cubicBezTo>
                <a:cubicBezTo>
                  <a:pt x="783" y="3499"/>
                  <a:pt x="0" y="2716"/>
                  <a:pt x="0" y="1750"/>
                </a:cubicBezTo>
                <a:cubicBezTo>
                  <a:pt x="0" y="783"/>
                  <a:pt x="783" y="0"/>
                  <a:pt x="1750" y="0"/>
                </a:cubicBezTo>
                <a:cubicBezTo>
                  <a:pt x="2716" y="0"/>
                  <a:pt x="3499" y="783"/>
                  <a:pt x="3499" y="175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39" name="Freeform: Shape 338">
            <a:extLst>
              <a:ext uri="{FF2B5EF4-FFF2-40B4-BE49-F238E27FC236}">
                <a16:creationId xmlns:a16="http://schemas.microsoft.com/office/drawing/2014/main" id="{F9AA5939-B2CB-4F3A-AB22-AD19A0F89F3C}"/>
              </a:ext>
            </a:extLst>
          </p:cNvPr>
          <p:cNvSpPr/>
          <p:nvPr/>
        </p:nvSpPr>
        <p:spPr>
          <a:xfrm>
            <a:off x="6854894" y="1511834"/>
            <a:ext cx="35883" cy="7177"/>
          </a:xfrm>
          <a:custGeom>
            <a:avLst/>
            <a:gdLst>
              <a:gd name="connsiteX0" fmla="*/ 0 w 24994"/>
              <a:gd name="connsiteY0" fmla="*/ 0 h 0"/>
              <a:gd name="connsiteX1" fmla="*/ 29344 w 2499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>
                <a:moveTo>
                  <a:pt x="0" y="0"/>
                </a:moveTo>
                <a:lnTo>
                  <a:pt x="29344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0" name="Freeform: Shape 339">
            <a:extLst>
              <a:ext uri="{FF2B5EF4-FFF2-40B4-BE49-F238E27FC236}">
                <a16:creationId xmlns:a16="http://schemas.microsoft.com/office/drawing/2014/main" id="{3C4D1DB7-491A-4654-8624-3BDBA554C3BB}"/>
              </a:ext>
            </a:extLst>
          </p:cNvPr>
          <p:cNvSpPr/>
          <p:nvPr/>
        </p:nvSpPr>
        <p:spPr>
          <a:xfrm>
            <a:off x="6854894" y="1525112"/>
            <a:ext cx="35883" cy="7177"/>
          </a:xfrm>
          <a:custGeom>
            <a:avLst/>
            <a:gdLst>
              <a:gd name="connsiteX0" fmla="*/ 0 w 24994"/>
              <a:gd name="connsiteY0" fmla="*/ 0 h 0"/>
              <a:gd name="connsiteX1" fmla="*/ 29344 w 2499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>
                <a:moveTo>
                  <a:pt x="0" y="0"/>
                </a:moveTo>
                <a:lnTo>
                  <a:pt x="29344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1" name="Freeform: Shape 340">
            <a:extLst>
              <a:ext uri="{FF2B5EF4-FFF2-40B4-BE49-F238E27FC236}">
                <a16:creationId xmlns:a16="http://schemas.microsoft.com/office/drawing/2014/main" id="{9B6E60E1-4B86-42CF-A0CB-CA22DDB04E22}"/>
              </a:ext>
            </a:extLst>
          </p:cNvPr>
          <p:cNvSpPr/>
          <p:nvPr/>
        </p:nvSpPr>
        <p:spPr>
          <a:xfrm>
            <a:off x="6854894" y="1538388"/>
            <a:ext cx="28707" cy="7177"/>
          </a:xfrm>
          <a:custGeom>
            <a:avLst/>
            <a:gdLst>
              <a:gd name="connsiteX0" fmla="*/ 0 w 19995"/>
              <a:gd name="connsiteY0" fmla="*/ 0 h 0"/>
              <a:gd name="connsiteX1" fmla="*/ 24145 w 1999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995">
                <a:moveTo>
                  <a:pt x="0" y="0"/>
                </a:moveTo>
                <a:lnTo>
                  <a:pt x="24145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2" name="Freeform: Shape 341">
            <a:extLst>
              <a:ext uri="{FF2B5EF4-FFF2-40B4-BE49-F238E27FC236}">
                <a16:creationId xmlns:a16="http://schemas.microsoft.com/office/drawing/2014/main" id="{EC49B03A-DFCD-4D37-B0B5-BF95A44B22D2}"/>
              </a:ext>
            </a:extLst>
          </p:cNvPr>
          <p:cNvSpPr/>
          <p:nvPr/>
        </p:nvSpPr>
        <p:spPr>
          <a:xfrm>
            <a:off x="5549532" y="1621925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CBDB2A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3" name="Freeform: Shape 342">
            <a:extLst>
              <a:ext uri="{FF2B5EF4-FFF2-40B4-BE49-F238E27FC236}">
                <a16:creationId xmlns:a16="http://schemas.microsoft.com/office/drawing/2014/main" id="{E253D21B-416A-43DC-875D-56AE32FF8875}"/>
              </a:ext>
            </a:extLst>
          </p:cNvPr>
          <p:cNvSpPr/>
          <p:nvPr/>
        </p:nvSpPr>
        <p:spPr>
          <a:xfrm>
            <a:off x="5688615" y="1780959"/>
            <a:ext cx="157886" cy="136356"/>
          </a:xfrm>
          <a:custGeom>
            <a:avLst/>
            <a:gdLst>
              <a:gd name="connsiteX0" fmla="*/ 0 w 109977"/>
              <a:gd name="connsiteY0" fmla="*/ 95330 h 94980"/>
              <a:gd name="connsiteX1" fmla="*/ 113227 w 109977"/>
              <a:gd name="connsiteY1" fmla="*/ 95330 h 94980"/>
              <a:gd name="connsiteX2" fmla="*/ 113227 w 109977"/>
              <a:gd name="connsiteY2" fmla="*/ 0 h 94980"/>
              <a:gd name="connsiteX3" fmla="*/ 88082 w 109977"/>
              <a:gd name="connsiteY3" fmla="*/ 25145 h 94980"/>
              <a:gd name="connsiteX4" fmla="*/ 75484 w 109977"/>
              <a:gd name="connsiteY4" fmla="*/ 12597 h 94980"/>
              <a:gd name="connsiteX5" fmla="*/ 25145 w 109977"/>
              <a:gd name="connsiteY5" fmla="*/ 62937 h 94980"/>
              <a:gd name="connsiteX6" fmla="*/ 12598 w 109977"/>
              <a:gd name="connsiteY6" fmla="*/ 50340 h 94980"/>
              <a:gd name="connsiteX7" fmla="*/ 0 w 109977"/>
              <a:gd name="connsiteY7" fmla="*/ 62937 h 94980"/>
              <a:gd name="connsiteX8" fmla="*/ 0 w 109977"/>
              <a:gd name="connsiteY8" fmla="*/ 95330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977" h="94980">
                <a:moveTo>
                  <a:pt x="0" y="95330"/>
                </a:moveTo>
                <a:lnTo>
                  <a:pt x="113227" y="95330"/>
                </a:lnTo>
                <a:lnTo>
                  <a:pt x="113227" y="0"/>
                </a:lnTo>
                <a:lnTo>
                  <a:pt x="88082" y="25145"/>
                </a:lnTo>
                <a:lnTo>
                  <a:pt x="75484" y="12597"/>
                </a:lnTo>
                <a:lnTo>
                  <a:pt x="25145" y="62937"/>
                </a:lnTo>
                <a:lnTo>
                  <a:pt x="12598" y="50340"/>
                </a:lnTo>
                <a:lnTo>
                  <a:pt x="0" y="62937"/>
                </a:lnTo>
                <a:lnTo>
                  <a:pt x="0" y="95330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4" name="Freeform: Shape 343">
            <a:extLst>
              <a:ext uri="{FF2B5EF4-FFF2-40B4-BE49-F238E27FC236}">
                <a16:creationId xmlns:a16="http://schemas.microsoft.com/office/drawing/2014/main" id="{32E77BE2-C494-40D5-BCDE-34CE738E5301}"/>
              </a:ext>
            </a:extLst>
          </p:cNvPr>
          <p:cNvSpPr/>
          <p:nvPr/>
        </p:nvSpPr>
        <p:spPr>
          <a:xfrm>
            <a:off x="5642829" y="1745363"/>
            <a:ext cx="78944" cy="50237"/>
          </a:xfrm>
          <a:custGeom>
            <a:avLst/>
            <a:gdLst>
              <a:gd name="connsiteX0" fmla="*/ 0 w 54988"/>
              <a:gd name="connsiteY0" fmla="*/ 35443 h 34992"/>
              <a:gd name="connsiteX1" fmla="*/ 56538 w 54988"/>
              <a:gd name="connsiteY1" fmla="*/ 35443 h 34992"/>
              <a:gd name="connsiteX2" fmla="*/ 38842 w 54988"/>
              <a:gd name="connsiteY2" fmla="*/ 17746 h 34992"/>
              <a:gd name="connsiteX3" fmla="*/ 56538 w 54988"/>
              <a:gd name="connsiteY3" fmla="*/ 0 h 34992"/>
              <a:gd name="connsiteX4" fmla="*/ 0 w 54988"/>
              <a:gd name="connsiteY4" fmla="*/ 0 h 34992"/>
              <a:gd name="connsiteX5" fmla="*/ 0 w 54988"/>
              <a:gd name="connsiteY5" fmla="*/ 3544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988" h="34992">
                <a:moveTo>
                  <a:pt x="0" y="35443"/>
                </a:moveTo>
                <a:lnTo>
                  <a:pt x="56538" y="35443"/>
                </a:lnTo>
                <a:lnTo>
                  <a:pt x="38842" y="17746"/>
                </a:lnTo>
                <a:lnTo>
                  <a:pt x="56538" y="0"/>
                </a:lnTo>
                <a:lnTo>
                  <a:pt x="0" y="0"/>
                </a:lnTo>
                <a:lnTo>
                  <a:pt x="0" y="35443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5" name="Freeform: Shape 344">
            <a:extLst>
              <a:ext uri="{FF2B5EF4-FFF2-40B4-BE49-F238E27FC236}">
                <a16:creationId xmlns:a16="http://schemas.microsoft.com/office/drawing/2014/main" id="{0B8DE4B9-874D-40A1-8E54-3E49247F319D}"/>
              </a:ext>
            </a:extLst>
          </p:cNvPr>
          <p:cNvSpPr/>
          <p:nvPr/>
        </p:nvSpPr>
        <p:spPr>
          <a:xfrm>
            <a:off x="5625591" y="1712025"/>
            <a:ext cx="100474" cy="208123"/>
          </a:xfrm>
          <a:custGeom>
            <a:avLst/>
            <a:gdLst>
              <a:gd name="connsiteX0" fmla="*/ 54148 w 69985"/>
              <a:gd name="connsiteY0" fmla="*/ 40968 h 144970"/>
              <a:gd name="connsiteX1" fmla="*/ 70195 w 69985"/>
              <a:gd name="connsiteY1" fmla="*/ 24921 h 144970"/>
              <a:gd name="connsiteX2" fmla="*/ 70170 w 69985"/>
              <a:gd name="connsiteY2" fmla="*/ 21597 h 144970"/>
              <a:gd name="connsiteX3" fmla="*/ 68545 w 69985"/>
              <a:gd name="connsiteY3" fmla="*/ 20922 h 144970"/>
              <a:gd name="connsiteX4" fmla="*/ 14356 w 69985"/>
              <a:gd name="connsiteY4" fmla="*/ 20922 h 144970"/>
              <a:gd name="connsiteX5" fmla="*/ 14356 w 69985"/>
              <a:gd name="connsiteY5" fmla="*/ 19723 h 144970"/>
              <a:gd name="connsiteX6" fmla="*/ 21755 w 69985"/>
              <a:gd name="connsiteY6" fmla="*/ 7675 h 144970"/>
              <a:gd name="connsiteX7" fmla="*/ 9707 w 69985"/>
              <a:gd name="connsiteY7" fmla="*/ 277 h 144970"/>
              <a:gd name="connsiteX8" fmla="*/ 2309 w 69985"/>
              <a:gd name="connsiteY8" fmla="*/ 12324 h 144970"/>
              <a:gd name="connsiteX9" fmla="*/ 9707 w 69985"/>
              <a:gd name="connsiteY9" fmla="*/ 19723 h 144970"/>
              <a:gd name="connsiteX10" fmla="*/ 9707 w 69985"/>
              <a:gd name="connsiteY10" fmla="*/ 140548 h 144970"/>
              <a:gd name="connsiteX11" fmla="*/ 2009 w 69985"/>
              <a:gd name="connsiteY11" fmla="*/ 140548 h 144970"/>
              <a:gd name="connsiteX12" fmla="*/ 24 w 69985"/>
              <a:gd name="connsiteY12" fmla="*/ 143212 h 144970"/>
              <a:gd name="connsiteX13" fmla="*/ 2009 w 69985"/>
              <a:gd name="connsiteY13" fmla="*/ 145197 h 144970"/>
              <a:gd name="connsiteX14" fmla="*/ 23055 w 69985"/>
              <a:gd name="connsiteY14" fmla="*/ 145197 h 144970"/>
              <a:gd name="connsiteX15" fmla="*/ 25719 w 69985"/>
              <a:gd name="connsiteY15" fmla="*/ 143212 h 144970"/>
              <a:gd name="connsiteX16" fmla="*/ 23739 w 69985"/>
              <a:gd name="connsiteY16" fmla="*/ 140548 h 144970"/>
              <a:gd name="connsiteX17" fmla="*/ 23055 w 69985"/>
              <a:gd name="connsiteY17" fmla="*/ 140548 h 144970"/>
              <a:gd name="connsiteX18" fmla="*/ 14406 w 69985"/>
              <a:gd name="connsiteY18" fmla="*/ 140548 h 144970"/>
              <a:gd name="connsiteX19" fmla="*/ 14406 w 69985"/>
              <a:gd name="connsiteY19" fmla="*/ 61064 h 144970"/>
              <a:gd name="connsiteX20" fmla="*/ 68595 w 69985"/>
              <a:gd name="connsiteY20" fmla="*/ 61064 h 144970"/>
              <a:gd name="connsiteX21" fmla="*/ 70920 w 69985"/>
              <a:gd name="connsiteY21" fmla="*/ 58690 h 144970"/>
              <a:gd name="connsiteX22" fmla="*/ 70245 w 69985"/>
              <a:gd name="connsiteY22" fmla="*/ 57065 h 144970"/>
              <a:gd name="connsiteX23" fmla="*/ 6658 w 69985"/>
              <a:gd name="connsiteY23" fmla="*/ 9925 h 144970"/>
              <a:gd name="connsiteX24" fmla="*/ 12057 w 69985"/>
              <a:gd name="connsiteY24" fmla="*/ 4526 h 144970"/>
              <a:gd name="connsiteX25" fmla="*/ 17456 w 69985"/>
              <a:gd name="connsiteY25" fmla="*/ 9925 h 144970"/>
              <a:gd name="connsiteX26" fmla="*/ 12057 w 69985"/>
              <a:gd name="connsiteY26" fmla="*/ 15323 h 144970"/>
              <a:gd name="connsiteX27" fmla="*/ 6658 w 69985"/>
              <a:gd name="connsiteY27" fmla="*/ 9925 h 144970"/>
              <a:gd name="connsiteX28" fmla="*/ 14356 w 69985"/>
              <a:gd name="connsiteY28" fmla="*/ 25571 h 144970"/>
              <a:gd name="connsiteX29" fmla="*/ 62896 w 69985"/>
              <a:gd name="connsiteY29" fmla="*/ 25571 h 144970"/>
              <a:gd name="connsiteX30" fmla="*/ 49149 w 69985"/>
              <a:gd name="connsiteY30" fmla="*/ 39319 h 144970"/>
              <a:gd name="connsiteX31" fmla="*/ 49149 w 69985"/>
              <a:gd name="connsiteY31" fmla="*/ 42618 h 144970"/>
              <a:gd name="connsiteX32" fmla="*/ 62896 w 69985"/>
              <a:gd name="connsiteY32" fmla="*/ 56365 h 144970"/>
              <a:gd name="connsiteX33" fmla="*/ 14356 w 69985"/>
              <a:gd name="connsiteY33" fmla="*/ 56365 h 1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9985" h="144970">
                <a:moveTo>
                  <a:pt x="54148" y="40968"/>
                </a:moveTo>
                <a:lnTo>
                  <a:pt x="70195" y="24921"/>
                </a:lnTo>
                <a:cubicBezTo>
                  <a:pt x="71105" y="23997"/>
                  <a:pt x="71095" y="22512"/>
                  <a:pt x="70170" y="21597"/>
                </a:cubicBezTo>
                <a:cubicBezTo>
                  <a:pt x="69740" y="21172"/>
                  <a:pt x="69155" y="20927"/>
                  <a:pt x="68545" y="20922"/>
                </a:cubicBezTo>
                <a:lnTo>
                  <a:pt x="14356" y="20922"/>
                </a:lnTo>
                <a:lnTo>
                  <a:pt x="14356" y="19723"/>
                </a:lnTo>
                <a:cubicBezTo>
                  <a:pt x="19725" y="18438"/>
                  <a:pt x="23039" y="13044"/>
                  <a:pt x="21755" y="7675"/>
                </a:cubicBezTo>
                <a:cubicBezTo>
                  <a:pt x="20470" y="2306"/>
                  <a:pt x="15076" y="-1008"/>
                  <a:pt x="9707" y="277"/>
                </a:cubicBezTo>
                <a:cubicBezTo>
                  <a:pt x="4338" y="1556"/>
                  <a:pt x="1024" y="6955"/>
                  <a:pt x="2309" y="12324"/>
                </a:cubicBezTo>
                <a:cubicBezTo>
                  <a:pt x="3184" y="15988"/>
                  <a:pt x="6043" y="18848"/>
                  <a:pt x="9707" y="19723"/>
                </a:cubicBezTo>
                <a:lnTo>
                  <a:pt x="9707" y="140548"/>
                </a:lnTo>
                <a:lnTo>
                  <a:pt x="2009" y="140548"/>
                </a:lnTo>
                <a:cubicBezTo>
                  <a:pt x="724" y="140738"/>
                  <a:pt x="-161" y="141932"/>
                  <a:pt x="24" y="143212"/>
                </a:cubicBezTo>
                <a:cubicBezTo>
                  <a:pt x="179" y="144242"/>
                  <a:pt x="984" y="145047"/>
                  <a:pt x="2009" y="145197"/>
                </a:cubicBezTo>
                <a:lnTo>
                  <a:pt x="23055" y="145197"/>
                </a:lnTo>
                <a:cubicBezTo>
                  <a:pt x="24339" y="145387"/>
                  <a:pt x="25534" y="144497"/>
                  <a:pt x="25719" y="143212"/>
                </a:cubicBezTo>
                <a:cubicBezTo>
                  <a:pt x="25909" y="141932"/>
                  <a:pt x="25024" y="140738"/>
                  <a:pt x="23739" y="140548"/>
                </a:cubicBezTo>
                <a:cubicBezTo>
                  <a:pt x="23510" y="140513"/>
                  <a:pt x="23280" y="140513"/>
                  <a:pt x="23055" y="140548"/>
                </a:cubicBezTo>
                <a:lnTo>
                  <a:pt x="14406" y="140548"/>
                </a:lnTo>
                <a:lnTo>
                  <a:pt x="14406" y="61064"/>
                </a:lnTo>
                <a:lnTo>
                  <a:pt x="68595" y="61064"/>
                </a:lnTo>
                <a:cubicBezTo>
                  <a:pt x="69895" y="61049"/>
                  <a:pt x="70935" y="59989"/>
                  <a:pt x="70920" y="58690"/>
                </a:cubicBezTo>
                <a:cubicBezTo>
                  <a:pt x="70915" y="58080"/>
                  <a:pt x="70675" y="57500"/>
                  <a:pt x="70245" y="57065"/>
                </a:cubicBezTo>
                <a:close/>
                <a:moveTo>
                  <a:pt x="6658" y="9925"/>
                </a:moveTo>
                <a:cubicBezTo>
                  <a:pt x="6658" y="6945"/>
                  <a:pt x="9078" y="4526"/>
                  <a:pt x="12057" y="4526"/>
                </a:cubicBezTo>
                <a:cubicBezTo>
                  <a:pt x="15041" y="4526"/>
                  <a:pt x="17456" y="6945"/>
                  <a:pt x="17456" y="9925"/>
                </a:cubicBezTo>
                <a:cubicBezTo>
                  <a:pt x="17456" y="12904"/>
                  <a:pt x="15041" y="15323"/>
                  <a:pt x="12057" y="15323"/>
                </a:cubicBezTo>
                <a:cubicBezTo>
                  <a:pt x="9078" y="15323"/>
                  <a:pt x="6658" y="12904"/>
                  <a:pt x="6658" y="9925"/>
                </a:cubicBezTo>
                <a:close/>
                <a:moveTo>
                  <a:pt x="14356" y="25571"/>
                </a:moveTo>
                <a:lnTo>
                  <a:pt x="62896" y="25571"/>
                </a:lnTo>
                <a:lnTo>
                  <a:pt x="49149" y="39319"/>
                </a:lnTo>
                <a:cubicBezTo>
                  <a:pt x="48249" y="40233"/>
                  <a:pt x="48249" y="41703"/>
                  <a:pt x="49149" y="42618"/>
                </a:cubicBezTo>
                <a:lnTo>
                  <a:pt x="62896" y="56365"/>
                </a:lnTo>
                <a:lnTo>
                  <a:pt x="14356" y="56365"/>
                </a:ln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6" name="Freeform: Shape 345">
            <a:extLst>
              <a:ext uri="{FF2B5EF4-FFF2-40B4-BE49-F238E27FC236}">
                <a16:creationId xmlns:a16="http://schemas.microsoft.com/office/drawing/2014/main" id="{F20F66B8-1EBF-425E-8C07-BC4F309C4870}"/>
              </a:ext>
            </a:extLst>
          </p:cNvPr>
          <p:cNvSpPr/>
          <p:nvPr/>
        </p:nvSpPr>
        <p:spPr>
          <a:xfrm>
            <a:off x="5703290" y="1849365"/>
            <a:ext cx="7177" cy="71767"/>
          </a:xfrm>
          <a:custGeom>
            <a:avLst/>
            <a:gdLst>
              <a:gd name="connsiteX0" fmla="*/ 26 w 0"/>
              <a:gd name="connsiteY0" fmla="*/ 2690 h 49989"/>
              <a:gd name="connsiteX1" fmla="*/ 26 w 0"/>
              <a:gd name="connsiteY1" fmla="*/ 47681 h 49989"/>
              <a:gd name="connsiteX2" fmla="*/ 26 w 0"/>
              <a:gd name="connsiteY2" fmla="*/ 47681 h 49989"/>
              <a:gd name="connsiteX3" fmla="*/ 2011 w 0"/>
              <a:gd name="connsiteY3" fmla="*/ 50345 h 49989"/>
              <a:gd name="connsiteX4" fmla="*/ 4675 w 0"/>
              <a:gd name="connsiteY4" fmla="*/ 48366 h 49989"/>
              <a:gd name="connsiteX5" fmla="*/ 4675 w 0"/>
              <a:gd name="connsiteY5" fmla="*/ 47681 h 49989"/>
              <a:gd name="connsiteX6" fmla="*/ 4675 w 0"/>
              <a:gd name="connsiteY6" fmla="*/ 47681 h 49989"/>
              <a:gd name="connsiteX7" fmla="*/ 4675 w 0"/>
              <a:gd name="connsiteY7" fmla="*/ 2690 h 49989"/>
              <a:gd name="connsiteX8" fmla="*/ 4675 w 0"/>
              <a:gd name="connsiteY8" fmla="*/ 2690 h 49989"/>
              <a:gd name="connsiteX9" fmla="*/ 2691 w 0"/>
              <a:gd name="connsiteY9" fmla="*/ 26 h 49989"/>
              <a:gd name="connsiteX10" fmla="*/ 26 w 0"/>
              <a:gd name="connsiteY10" fmla="*/ 2005 h 49989"/>
              <a:gd name="connsiteX11" fmla="*/ 26 w 0"/>
              <a:gd name="connsiteY11" fmla="*/ 269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49989">
                <a:moveTo>
                  <a:pt x="26" y="2690"/>
                </a:moveTo>
                <a:lnTo>
                  <a:pt x="26" y="47681"/>
                </a:lnTo>
                <a:lnTo>
                  <a:pt x="26" y="47681"/>
                </a:lnTo>
                <a:cubicBezTo>
                  <a:pt x="-163" y="48966"/>
                  <a:pt x="726" y="50160"/>
                  <a:pt x="2011" y="50345"/>
                </a:cubicBezTo>
                <a:cubicBezTo>
                  <a:pt x="3291" y="50535"/>
                  <a:pt x="4486" y="49650"/>
                  <a:pt x="4675" y="48366"/>
                </a:cubicBezTo>
                <a:cubicBezTo>
                  <a:pt x="4710" y="48136"/>
                  <a:pt x="4710" y="47906"/>
                  <a:pt x="4675" y="47681"/>
                </a:cubicBezTo>
                <a:lnTo>
                  <a:pt x="4675" y="47681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7" name="Freeform: Shape 346">
            <a:extLst>
              <a:ext uri="{FF2B5EF4-FFF2-40B4-BE49-F238E27FC236}">
                <a16:creationId xmlns:a16="http://schemas.microsoft.com/office/drawing/2014/main" id="{4227F6AB-43D4-4948-B735-71A02CCE2323}"/>
              </a:ext>
            </a:extLst>
          </p:cNvPr>
          <p:cNvSpPr/>
          <p:nvPr/>
        </p:nvSpPr>
        <p:spPr>
          <a:xfrm>
            <a:off x="5721376" y="1868429"/>
            <a:ext cx="7177" cy="50237"/>
          </a:xfrm>
          <a:custGeom>
            <a:avLst/>
            <a:gdLst>
              <a:gd name="connsiteX0" fmla="*/ 26 w 0"/>
              <a:gd name="connsiteY0" fmla="*/ 2009 h 34992"/>
              <a:gd name="connsiteX1" fmla="*/ 26 w 0"/>
              <a:gd name="connsiteY1" fmla="*/ 34402 h 34992"/>
              <a:gd name="connsiteX2" fmla="*/ 26 w 0"/>
              <a:gd name="connsiteY2" fmla="*/ 34402 h 34992"/>
              <a:gd name="connsiteX3" fmla="*/ 2010 w 0"/>
              <a:gd name="connsiteY3" fmla="*/ 37067 h 34992"/>
              <a:gd name="connsiteX4" fmla="*/ 4675 w 0"/>
              <a:gd name="connsiteY4" fmla="*/ 35087 h 34992"/>
              <a:gd name="connsiteX5" fmla="*/ 4675 w 0"/>
              <a:gd name="connsiteY5" fmla="*/ 34402 h 34992"/>
              <a:gd name="connsiteX6" fmla="*/ 4675 w 0"/>
              <a:gd name="connsiteY6" fmla="*/ 34402 h 34992"/>
              <a:gd name="connsiteX7" fmla="*/ 4675 w 0"/>
              <a:gd name="connsiteY7" fmla="*/ 2009 h 34992"/>
              <a:gd name="connsiteX8" fmla="*/ 4675 w 0"/>
              <a:gd name="connsiteY8" fmla="*/ 2009 h 34992"/>
              <a:gd name="connsiteX9" fmla="*/ 2010 w 0"/>
              <a:gd name="connsiteY9" fmla="*/ 24 h 34992"/>
              <a:gd name="connsiteX10" fmla="*/ 26 w 0"/>
              <a:gd name="connsiteY10" fmla="*/ 2009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h="34992">
                <a:moveTo>
                  <a:pt x="26" y="2009"/>
                </a:moveTo>
                <a:lnTo>
                  <a:pt x="26" y="34402"/>
                </a:lnTo>
                <a:lnTo>
                  <a:pt x="26" y="34402"/>
                </a:lnTo>
                <a:cubicBezTo>
                  <a:pt x="-165" y="35687"/>
                  <a:pt x="726" y="36882"/>
                  <a:pt x="2010" y="37067"/>
                </a:cubicBezTo>
                <a:cubicBezTo>
                  <a:pt x="3290" y="37257"/>
                  <a:pt x="4484" y="36372"/>
                  <a:pt x="4675" y="35087"/>
                </a:cubicBezTo>
                <a:cubicBezTo>
                  <a:pt x="4710" y="34857"/>
                  <a:pt x="4710" y="34627"/>
                  <a:pt x="4675" y="34402"/>
                </a:cubicBezTo>
                <a:lnTo>
                  <a:pt x="4675" y="34402"/>
                </a:lnTo>
                <a:lnTo>
                  <a:pt x="4675" y="2009"/>
                </a:lnTo>
                <a:lnTo>
                  <a:pt x="4675" y="2009"/>
                </a:lnTo>
                <a:cubicBezTo>
                  <a:pt x="4484" y="724"/>
                  <a:pt x="3290" y="-160"/>
                  <a:pt x="2010" y="24"/>
                </a:cubicBezTo>
                <a:cubicBezTo>
                  <a:pt x="980" y="179"/>
                  <a:pt x="175" y="984"/>
                  <a:pt x="26" y="200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8" name="Freeform: Shape 347">
            <a:extLst>
              <a:ext uri="{FF2B5EF4-FFF2-40B4-BE49-F238E27FC236}">
                <a16:creationId xmlns:a16="http://schemas.microsoft.com/office/drawing/2014/main" id="{F9ED824D-3559-488C-AE6D-D8C7DDC531AE}"/>
              </a:ext>
            </a:extLst>
          </p:cNvPr>
          <p:cNvSpPr/>
          <p:nvPr/>
        </p:nvSpPr>
        <p:spPr>
          <a:xfrm>
            <a:off x="5685242" y="1868429"/>
            <a:ext cx="7177" cy="50237"/>
          </a:xfrm>
          <a:custGeom>
            <a:avLst/>
            <a:gdLst>
              <a:gd name="connsiteX0" fmla="*/ 0 w 0"/>
              <a:gd name="connsiteY0" fmla="*/ 2009 h 34992"/>
              <a:gd name="connsiteX1" fmla="*/ 0 w 0"/>
              <a:gd name="connsiteY1" fmla="*/ 34402 h 34992"/>
              <a:gd name="connsiteX2" fmla="*/ 0 w 0"/>
              <a:gd name="connsiteY2" fmla="*/ 34402 h 34992"/>
              <a:gd name="connsiteX3" fmla="*/ 2665 w 0"/>
              <a:gd name="connsiteY3" fmla="*/ 36387 h 34992"/>
              <a:gd name="connsiteX4" fmla="*/ 4649 w 0"/>
              <a:gd name="connsiteY4" fmla="*/ 34402 h 34992"/>
              <a:gd name="connsiteX5" fmla="*/ 4649 w 0"/>
              <a:gd name="connsiteY5" fmla="*/ 34402 h 34992"/>
              <a:gd name="connsiteX6" fmla="*/ 4649 w 0"/>
              <a:gd name="connsiteY6" fmla="*/ 2009 h 34992"/>
              <a:gd name="connsiteX7" fmla="*/ 4649 w 0"/>
              <a:gd name="connsiteY7" fmla="*/ 2009 h 34992"/>
              <a:gd name="connsiteX8" fmla="*/ 1985 w 0"/>
              <a:gd name="connsiteY8" fmla="*/ 24 h 34992"/>
              <a:gd name="connsiteX9" fmla="*/ 0 w 0"/>
              <a:gd name="connsiteY9" fmla="*/ 2009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34992">
                <a:moveTo>
                  <a:pt x="0" y="2009"/>
                </a:moveTo>
                <a:lnTo>
                  <a:pt x="0" y="34402"/>
                </a:lnTo>
                <a:lnTo>
                  <a:pt x="0" y="34402"/>
                </a:lnTo>
                <a:cubicBezTo>
                  <a:pt x="190" y="35687"/>
                  <a:pt x="1385" y="36572"/>
                  <a:pt x="2665" y="36387"/>
                </a:cubicBezTo>
                <a:cubicBezTo>
                  <a:pt x="3694" y="36232"/>
                  <a:pt x="4499" y="35427"/>
                  <a:pt x="4649" y="34402"/>
                </a:cubicBezTo>
                <a:lnTo>
                  <a:pt x="4649" y="34402"/>
                </a:lnTo>
                <a:lnTo>
                  <a:pt x="4649" y="2009"/>
                </a:lnTo>
                <a:lnTo>
                  <a:pt x="4649" y="2009"/>
                </a:lnTo>
                <a:cubicBezTo>
                  <a:pt x="4459" y="724"/>
                  <a:pt x="3264" y="-160"/>
                  <a:pt x="1985" y="24"/>
                </a:cubicBezTo>
                <a:cubicBezTo>
                  <a:pt x="955" y="179"/>
                  <a:pt x="150" y="984"/>
                  <a:pt x="0" y="200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49" name="Freeform: Shape 348">
            <a:extLst>
              <a:ext uri="{FF2B5EF4-FFF2-40B4-BE49-F238E27FC236}">
                <a16:creationId xmlns:a16="http://schemas.microsoft.com/office/drawing/2014/main" id="{8F3721E6-A58A-49FB-B0D1-783FDDA413EB}"/>
              </a:ext>
            </a:extLst>
          </p:cNvPr>
          <p:cNvSpPr/>
          <p:nvPr/>
        </p:nvSpPr>
        <p:spPr>
          <a:xfrm>
            <a:off x="5739389" y="1849365"/>
            <a:ext cx="7177" cy="71767"/>
          </a:xfrm>
          <a:custGeom>
            <a:avLst/>
            <a:gdLst>
              <a:gd name="connsiteX0" fmla="*/ 26 w 0"/>
              <a:gd name="connsiteY0" fmla="*/ 2690 h 49989"/>
              <a:gd name="connsiteX1" fmla="*/ 26 w 0"/>
              <a:gd name="connsiteY1" fmla="*/ 47681 h 49989"/>
              <a:gd name="connsiteX2" fmla="*/ 26 w 0"/>
              <a:gd name="connsiteY2" fmla="*/ 47681 h 49989"/>
              <a:gd name="connsiteX3" fmla="*/ 2011 w 0"/>
              <a:gd name="connsiteY3" fmla="*/ 50345 h 49989"/>
              <a:gd name="connsiteX4" fmla="*/ 4675 w 0"/>
              <a:gd name="connsiteY4" fmla="*/ 48366 h 49989"/>
              <a:gd name="connsiteX5" fmla="*/ 4675 w 0"/>
              <a:gd name="connsiteY5" fmla="*/ 47681 h 49989"/>
              <a:gd name="connsiteX6" fmla="*/ 4675 w 0"/>
              <a:gd name="connsiteY6" fmla="*/ 47681 h 49989"/>
              <a:gd name="connsiteX7" fmla="*/ 4675 w 0"/>
              <a:gd name="connsiteY7" fmla="*/ 2690 h 49989"/>
              <a:gd name="connsiteX8" fmla="*/ 4675 w 0"/>
              <a:gd name="connsiteY8" fmla="*/ 2690 h 49989"/>
              <a:gd name="connsiteX9" fmla="*/ 2691 w 0"/>
              <a:gd name="connsiteY9" fmla="*/ 26 h 49989"/>
              <a:gd name="connsiteX10" fmla="*/ 26 w 0"/>
              <a:gd name="connsiteY10" fmla="*/ 2005 h 49989"/>
              <a:gd name="connsiteX11" fmla="*/ 26 w 0"/>
              <a:gd name="connsiteY11" fmla="*/ 269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49989">
                <a:moveTo>
                  <a:pt x="26" y="2690"/>
                </a:moveTo>
                <a:lnTo>
                  <a:pt x="26" y="47681"/>
                </a:lnTo>
                <a:lnTo>
                  <a:pt x="26" y="47681"/>
                </a:lnTo>
                <a:cubicBezTo>
                  <a:pt x="-164" y="48966"/>
                  <a:pt x="726" y="50160"/>
                  <a:pt x="2011" y="50345"/>
                </a:cubicBezTo>
                <a:cubicBezTo>
                  <a:pt x="3290" y="50535"/>
                  <a:pt x="4485" y="49650"/>
                  <a:pt x="4675" y="48366"/>
                </a:cubicBezTo>
                <a:cubicBezTo>
                  <a:pt x="4710" y="48136"/>
                  <a:pt x="4710" y="47906"/>
                  <a:pt x="4675" y="47681"/>
                </a:cubicBezTo>
                <a:lnTo>
                  <a:pt x="4675" y="47681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A5680B40-0273-4516-B0DF-9F4696ED3880}"/>
              </a:ext>
            </a:extLst>
          </p:cNvPr>
          <p:cNvSpPr/>
          <p:nvPr/>
        </p:nvSpPr>
        <p:spPr>
          <a:xfrm>
            <a:off x="5757617" y="1831352"/>
            <a:ext cx="7177" cy="86120"/>
          </a:xfrm>
          <a:custGeom>
            <a:avLst/>
            <a:gdLst>
              <a:gd name="connsiteX0" fmla="*/ 26 w 0"/>
              <a:gd name="connsiteY0" fmla="*/ 2690 h 59987"/>
              <a:gd name="connsiteX1" fmla="*/ 26 w 0"/>
              <a:gd name="connsiteY1" fmla="*/ 60228 h 59987"/>
              <a:gd name="connsiteX2" fmla="*/ 26 w 0"/>
              <a:gd name="connsiteY2" fmla="*/ 60228 h 59987"/>
              <a:gd name="connsiteX3" fmla="*/ 2011 w 0"/>
              <a:gd name="connsiteY3" fmla="*/ 62893 h 59987"/>
              <a:gd name="connsiteX4" fmla="*/ 4675 w 0"/>
              <a:gd name="connsiteY4" fmla="*/ 60913 h 59987"/>
              <a:gd name="connsiteX5" fmla="*/ 4675 w 0"/>
              <a:gd name="connsiteY5" fmla="*/ 60228 h 59987"/>
              <a:gd name="connsiteX6" fmla="*/ 4675 w 0"/>
              <a:gd name="connsiteY6" fmla="*/ 60228 h 59987"/>
              <a:gd name="connsiteX7" fmla="*/ 4675 w 0"/>
              <a:gd name="connsiteY7" fmla="*/ 2690 h 59987"/>
              <a:gd name="connsiteX8" fmla="*/ 4675 w 0"/>
              <a:gd name="connsiteY8" fmla="*/ 2690 h 59987"/>
              <a:gd name="connsiteX9" fmla="*/ 2691 w 0"/>
              <a:gd name="connsiteY9" fmla="*/ 26 h 59987"/>
              <a:gd name="connsiteX10" fmla="*/ 26 w 0"/>
              <a:gd name="connsiteY10" fmla="*/ 2005 h 59987"/>
              <a:gd name="connsiteX11" fmla="*/ 26 w 0"/>
              <a:gd name="connsiteY11" fmla="*/ 2690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59987">
                <a:moveTo>
                  <a:pt x="26" y="2690"/>
                </a:moveTo>
                <a:lnTo>
                  <a:pt x="26" y="60228"/>
                </a:lnTo>
                <a:lnTo>
                  <a:pt x="26" y="60228"/>
                </a:lnTo>
                <a:cubicBezTo>
                  <a:pt x="-164" y="61513"/>
                  <a:pt x="726" y="62708"/>
                  <a:pt x="2011" y="62893"/>
                </a:cubicBezTo>
                <a:cubicBezTo>
                  <a:pt x="3291" y="63083"/>
                  <a:pt x="4486" y="62198"/>
                  <a:pt x="4675" y="60913"/>
                </a:cubicBezTo>
                <a:cubicBezTo>
                  <a:pt x="4710" y="60683"/>
                  <a:pt x="4710" y="60453"/>
                  <a:pt x="4675" y="60228"/>
                </a:cubicBezTo>
                <a:lnTo>
                  <a:pt x="4675" y="60228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1" name="Freeform: Shape 350">
            <a:extLst>
              <a:ext uri="{FF2B5EF4-FFF2-40B4-BE49-F238E27FC236}">
                <a16:creationId xmlns:a16="http://schemas.microsoft.com/office/drawing/2014/main" id="{9D15AC24-892E-4DD7-AB73-9F11053C1C17}"/>
              </a:ext>
            </a:extLst>
          </p:cNvPr>
          <p:cNvSpPr/>
          <p:nvPr/>
        </p:nvSpPr>
        <p:spPr>
          <a:xfrm>
            <a:off x="5775558" y="1813770"/>
            <a:ext cx="7177" cy="107650"/>
          </a:xfrm>
          <a:custGeom>
            <a:avLst/>
            <a:gdLst>
              <a:gd name="connsiteX0" fmla="*/ 26 w 0"/>
              <a:gd name="connsiteY0" fmla="*/ 2690 h 74984"/>
              <a:gd name="connsiteX1" fmla="*/ 26 w 0"/>
              <a:gd name="connsiteY1" fmla="*/ 72676 h 74984"/>
              <a:gd name="connsiteX2" fmla="*/ 26 w 0"/>
              <a:gd name="connsiteY2" fmla="*/ 72676 h 74984"/>
              <a:gd name="connsiteX3" fmla="*/ 2011 w 0"/>
              <a:gd name="connsiteY3" fmla="*/ 75340 h 74984"/>
              <a:gd name="connsiteX4" fmla="*/ 4675 w 0"/>
              <a:gd name="connsiteY4" fmla="*/ 73361 h 74984"/>
              <a:gd name="connsiteX5" fmla="*/ 4675 w 0"/>
              <a:gd name="connsiteY5" fmla="*/ 72676 h 74984"/>
              <a:gd name="connsiteX6" fmla="*/ 4675 w 0"/>
              <a:gd name="connsiteY6" fmla="*/ 72676 h 74984"/>
              <a:gd name="connsiteX7" fmla="*/ 4675 w 0"/>
              <a:gd name="connsiteY7" fmla="*/ 2690 h 74984"/>
              <a:gd name="connsiteX8" fmla="*/ 4675 w 0"/>
              <a:gd name="connsiteY8" fmla="*/ 2690 h 74984"/>
              <a:gd name="connsiteX9" fmla="*/ 2691 w 0"/>
              <a:gd name="connsiteY9" fmla="*/ 26 h 74984"/>
              <a:gd name="connsiteX10" fmla="*/ 26 w 0"/>
              <a:gd name="connsiteY10" fmla="*/ 2005 h 74984"/>
              <a:gd name="connsiteX11" fmla="*/ 26 w 0"/>
              <a:gd name="connsiteY11" fmla="*/ 2690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74984">
                <a:moveTo>
                  <a:pt x="26" y="2690"/>
                </a:moveTo>
                <a:lnTo>
                  <a:pt x="26" y="72676"/>
                </a:lnTo>
                <a:lnTo>
                  <a:pt x="26" y="72676"/>
                </a:lnTo>
                <a:cubicBezTo>
                  <a:pt x="-164" y="73961"/>
                  <a:pt x="726" y="75155"/>
                  <a:pt x="2011" y="75340"/>
                </a:cubicBezTo>
                <a:cubicBezTo>
                  <a:pt x="3291" y="75530"/>
                  <a:pt x="4486" y="74645"/>
                  <a:pt x="4675" y="73361"/>
                </a:cubicBezTo>
                <a:cubicBezTo>
                  <a:pt x="4710" y="73131"/>
                  <a:pt x="4710" y="72901"/>
                  <a:pt x="4675" y="72676"/>
                </a:cubicBezTo>
                <a:lnTo>
                  <a:pt x="4675" y="72676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2" name="Freeform: Shape 351">
            <a:extLst>
              <a:ext uri="{FF2B5EF4-FFF2-40B4-BE49-F238E27FC236}">
                <a16:creationId xmlns:a16="http://schemas.microsoft.com/office/drawing/2014/main" id="{692875A8-4080-490F-AEAE-C05B929E276C}"/>
              </a:ext>
            </a:extLst>
          </p:cNvPr>
          <p:cNvSpPr/>
          <p:nvPr/>
        </p:nvSpPr>
        <p:spPr>
          <a:xfrm>
            <a:off x="5793501" y="1796905"/>
            <a:ext cx="7177" cy="122004"/>
          </a:xfrm>
          <a:custGeom>
            <a:avLst/>
            <a:gdLst>
              <a:gd name="connsiteX0" fmla="*/ 26 w 0"/>
              <a:gd name="connsiteY0" fmla="*/ 2690 h 84982"/>
              <a:gd name="connsiteX1" fmla="*/ 26 w 0"/>
              <a:gd name="connsiteY1" fmla="*/ 84223 h 84982"/>
              <a:gd name="connsiteX2" fmla="*/ 26 w 0"/>
              <a:gd name="connsiteY2" fmla="*/ 84223 h 84982"/>
              <a:gd name="connsiteX3" fmla="*/ 2011 w 0"/>
              <a:gd name="connsiteY3" fmla="*/ 86888 h 84982"/>
              <a:gd name="connsiteX4" fmla="*/ 4675 w 0"/>
              <a:gd name="connsiteY4" fmla="*/ 84908 h 84982"/>
              <a:gd name="connsiteX5" fmla="*/ 4675 w 0"/>
              <a:gd name="connsiteY5" fmla="*/ 84223 h 84982"/>
              <a:gd name="connsiteX6" fmla="*/ 4675 w 0"/>
              <a:gd name="connsiteY6" fmla="*/ 84223 h 84982"/>
              <a:gd name="connsiteX7" fmla="*/ 4675 w 0"/>
              <a:gd name="connsiteY7" fmla="*/ 2690 h 84982"/>
              <a:gd name="connsiteX8" fmla="*/ 4675 w 0"/>
              <a:gd name="connsiteY8" fmla="*/ 2690 h 84982"/>
              <a:gd name="connsiteX9" fmla="*/ 2691 w 0"/>
              <a:gd name="connsiteY9" fmla="*/ 26 h 84982"/>
              <a:gd name="connsiteX10" fmla="*/ 26 w 0"/>
              <a:gd name="connsiteY10" fmla="*/ 2005 h 84982"/>
              <a:gd name="connsiteX11" fmla="*/ 26 w 0"/>
              <a:gd name="connsiteY11" fmla="*/ 2690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84982">
                <a:moveTo>
                  <a:pt x="26" y="2690"/>
                </a:moveTo>
                <a:lnTo>
                  <a:pt x="26" y="84223"/>
                </a:lnTo>
                <a:lnTo>
                  <a:pt x="26" y="84223"/>
                </a:lnTo>
                <a:cubicBezTo>
                  <a:pt x="-164" y="85508"/>
                  <a:pt x="726" y="86703"/>
                  <a:pt x="2011" y="86888"/>
                </a:cubicBezTo>
                <a:cubicBezTo>
                  <a:pt x="3291" y="87078"/>
                  <a:pt x="4486" y="86193"/>
                  <a:pt x="4675" y="84908"/>
                </a:cubicBezTo>
                <a:cubicBezTo>
                  <a:pt x="4710" y="84678"/>
                  <a:pt x="4710" y="84448"/>
                  <a:pt x="4675" y="84223"/>
                </a:cubicBezTo>
                <a:lnTo>
                  <a:pt x="4675" y="84223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3" name="Freeform: Shape 352">
            <a:extLst>
              <a:ext uri="{FF2B5EF4-FFF2-40B4-BE49-F238E27FC236}">
                <a16:creationId xmlns:a16="http://schemas.microsoft.com/office/drawing/2014/main" id="{0D08EE43-F23A-4B45-A9ED-450DBEF3FB2F}"/>
              </a:ext>
            </a:extLst>
          </p:cNvPr>
          <p:cNvSpPr/>
          <p:nvPr/>
        </p:nvSpPr>
        <p:spPr>
          <a:xfrm>
            <a:off x="5811659" y="1814174"/>
            <a:ext cx="7177" cy="100474"/>
          </a:xfrm>
          <a:custGeom>
            <a:avLst/>
            <a:gdLst>
              <a:gd name="connsiteX0" fmla="*/ 26 w 0"/>
              <a:gd name="connsiteY0" fmla="*/ 2009 h 69985"/>
              <a:gd name="connsiteX1" fmla="*/ 26 w 0"/>
              <a:gd name="connsiteY1" fmla="*/ 71995 h 69985"/>
              <a:gd name="connsiteX2" fmla="*/ 26 w 0"/>
              <a:gd name="connsiteY2" fmla="*/ 71995 h 69985"/>
              <a:gd name="connsiteX3" fmla="*/ 2010 w 0"/>
              <a:gd name="connsiteY3" fmla="*/ 74659 h 69985"/>
              <a:gd name="connsiteX4" fmla="*/ 4675 w 0"/>
              <a:gd name="connsiteY4" fmla="*/ 72679 h 69985"/>
              <a:gd name="connsiteX5" fmla="*/ 4675 w 0"/>
              <a:gd name="connsiteY5" fmla="*/ 71995 h 69985"/>
              <a:gd name="connsiteX6" fmla="*/ 4675 w 0"/>
              <a:gd name="connsiteY6" fmla="*/ 71995 h 69985"/>
              <a:gd name="connsiteX7" fmla="*/ 4675 w 0"/>
              <a:gd name="connsiteY7" fmla="*/ 2009 h 69985"/>
              <a:gd name="connsiteX8" fmla="*/ 4675 w 0"/>
              <a:gd name="connsiteY8" fmla="*/ 2009 h 69985"/>
              <a:gd name="connsiteX9" fmla="*/ 2010 w 0"/>
              <a:gd name="connsiteY9" fmla="*/ 24 h 69985"/>
              <a:gd name="connsiteX10" fmla="*/ 26 w 0"/>
              <a:gd name="connsiteY10" fmla="*/ 2009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h="69985">
                <a:moveTo>
                  <a:pt x="26" y="2009"/>
                </a:moveTo>
                <a:lnTo>
                  <a:pt x="26" y="71995"/>
                </a:lnTo>
                <a:lnTo>
                  <a:pt x="26" y="71995"/>
                </a:lnTo>
                <a:cubicBezTo>
                  <a:pt x="-165" y="73279"/>
                  <a:pt x="725" y="74474"/>
                  <a:pt x="2010" y="74659"/>
                </a:cubicBezTo>
                <a:cubicBezTo>
                  <a:pt x="3290" y="74849"/>
                  <a:pt x="4485" y="73964"/>
                  <a:pt x="4675" y="72679"/>
                </a:cubicBezTo>
                <a:cubicBezTo>
                  <a:pt x="4709" y="72450"/>
                  <a:pt x="4709" y="72220"/>
                  <a:pt x="4675" y="71995"/>
                </a:cubicBezTo>
                <a:lnTo>
                  <a:pt x="4675" y="71995"/>
                </a:lnTo>
                <a:lnTo>
                  <a:pt x="4675" y="2009"/>
                </a:lnTo>
                <a:lnTo>
                  <a:pt x="4675" y="2009"/>
                </a:lnTo>
                <a:cubicBezTo>
                  <a:pt x="4485" y="724"/>
                  <a:pt x="3290" y="-161"/>
                  <a:pt x="2010" y="24"/>
                </a:cubicBezTo>
                <a:cubicBezTo>
                  <a:pt x="980" y="179"/>
                  <a:pt x="175" y="984"/>
                  <a:pt x="26" y="200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4" name="Freeform: Shape 353">
            <a:extLst>
              <a:ext uri="{FF2B5EF4-FFF2-40B4-BE49-F238E27FC236}">
                <a16:creationId xmlns:a16="http://schemas.microsoft.com/office/drawing/2014/main" id="{A467A50D-B331-4663-9C45-D8A76F12B8D4}"/>
              </a:ext>
            </a:extLst>
          </p:cNvPr>
          <p:cNvSpPr/>
          <p:nvPr/>
        </p:nvSpPr>
        <p:spPr>
          <a:xfrm>
            <a:off x="5829384" y="1795182"/>
            <a:ext cx="7177" cy="122004"/>
          </a:xfrm>
          <a:custGeom>
            <a:avLst/>
            <a:gdLst>
              <a:gd name="connsiteX0" fmla="*/ 26 w 0"/>
              <a:gd name="connsiteY0" fmla="*/ 2690 h 84982"/>
              <a:gd name="connsiteX1" fmla="*/ 26 w 0"/>
              <a:gd name="connsiteY1" fmla="*/ 85423 h 84982"/>
              <a:gd name="connsiteX2" fmla="*/ 26 w 0"/>
              <a:gd name="connsiteY2" fmla="*/ 85423 h 84982"/>
              <a:gd name="connsiteX3" fmla="*/ 2011 w 0"/>
              <a:gd name="connsiteY3" fmla="*/ 88088 h 84982"/>
              <a:gd name="connsiteX4" fmla="*/ 4675 w 0"/>
              <a:gd name="connsiteY4" fmla="*/ 86108 h 84982"/>
              <a:gd name="connsiteX5" fmla="*/ 4675 w 0"/>
              <a:gd name="connsiteY5" fmla="*/ 85423 h 84982"/>
              <a:gd name="connsiteX6" fmla="*/ 4675 w 0"/>
              <a:gd name="connsiteY6" fmla="*/ 85423 h 84982"/>
              <a:gd name="connsiteX7" fmla="*/ 4675 w 0"/>
              <a:gd name="connsiteY7" fmla="*/ 2690 h 84982"/>
              <a:gd name="connsiteX8" fmla="*/ 4675 w 0"/>
              <a:gd name="connsiteY8" fmla="*/ 2690 h 84982"/>
              <a:gd name="connsiteX9" fmla="*/ 2691 w 0"/>
              <a:gd name="connsiteY9" fmla="*/ 26 h 84982"/>
              <a:gd name="connsiteX10" fmla="*/ 26 w 0"/>
              <a:gd name="connsiteY10" fmla="*/ 2005 h 84982"/>
              <a:gd name="connsiteX11" fmla="*/ 26 w 0"/>
              <a:gd name="connsiteY11" fmla="*/ 2690 h 8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84982">
                <a:moveTo>
                  <a:pt x="26" y="2690"/>
                </a:moveTo>
                <a:lnTo>
                  <a:pt x="26" y="85423"/>
                </a:lnTo>
                <a:lnTo>
                  <a:pt x="26" y="85423"/>
                </a:lnTo>
                <a:cubicBezTo>
                  <a:pt x="-164" y="86708"/>
                  <a:pt x="726" y="87903"/>
                  <a:pt x="2011" y="88088"/>
                </a:cubicBezTo>
                <a:cubicBezTo>
                  <a:pt x="3291" y="88277"/>
                  <a:pt x="4486" y="87393"/>
                  <a:pt x="4675" y="86108"/>
                </a:cubicBezTo>
                <a:cubicBezTo>
                  <a:pt x="4710" y="85878"/>
                  <a:pt x="4710" y="85648"/>
                  <a:pt x="4675" y="85423"/>
                </a:cubicBezTo>
                <a:lnTo>
                  <a:pt x="4675" y="85423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0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5" name="Freeform: Shape 354">
            <a:extLst>
              <a:ext uri="{FF2B5EF4-FFF2-40B4-BE49-F238E27FC236}">
                <a16:creationId xmlns:a16="http://schemas.microsoft.com/office/drawing/2014/main" id="{47CA6195-4237-490B-AC57-95A2FCF77895}"/>
              </a:ext>
            </a:extLst>
          </p:cNvPr>
          <p:cNvSpPr/>
          <p:nvPr/>
        </p:nvSpPr>
        <p:spPr>
          <a:xfrm>
            <a:off x="5847756" y="1777097"/>
            <a:ext cx="7177" cy="143532"/>
          </a:xfrm>
          <a:custGeom>
            <a:avLst/>
            <a:gdLst>
              <a:gd name="connsiteX0" fmla="*/ 26 w 0"/>
              <a:gd name="connsiteY0" fmla="*/ 2690 h 99979"/>
              <a:gd name="connsiteX1" fmla="*/ 26 w 0"/>
              <a:gd name="connsiteY1" fmla="*/ 98021 h 99979"/>
              <a:gd name="connsiteX2" fmla="*/ 26 w 0"/>
              <a:gd name="connsiteY2" fmla="*/ 98021 h 99979"/>
              <a:gd name="connsiteX3" fmla="*/ 2011 w 0"/>
              <a:gd name="connsiteY3" fmla="*/ 100685 h 99979"/>
              <a:gd name="connsiteX4" fmla="*/ 4675 w 0"/>
              <a:gd name="connsiteY4" fmla="*/ 98705 h 99979"/>
              <a:gd name="connsiteX5" fmla="*/ 4675 w 0"/>
              <a:gd name="connsiteY5" fmla="*/ 98021 h 99979"/>
              <a:gd name="connsiteX6" fmla="*/ 4675 w 0"/>
              <a:gd name="connsiteY6" fmla="*/ 98021 h 99979"/>
              <a:gd name="connsiteX7" fmla="*/ 4675 w 0"/>
              <a:gd name="connsiteY7" fmla="*/ 2690 h 99979"/>
              <a:gd name="connsiteX8" fmla="*/ 4675 w 0"/>
              <a:gd name="connsiteY8" fmla="*/ 2690 h 99979"/>
              <a:gd name="connsiteX9" fmla="*/ 2691 w 0"/>
              <a:gd name="connsiteY9" fmla="*/ 26 h 99979"/>
              <a:gd name="connsiteX10" fmla="*/ 26 w 0"/>
              <a:gd name="connsiteY10" fmla="*/ 2005 h 99979"/>
              <a:gd name="connsiteX11" fmla="*/ 26 w 0"/>
              <a:gd name="connsiteY11" fmla="*/ 2690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h="99979">
                <a:moveTo>
                  <a:pt x="26" y="2690"/>
                </a:moveTo>
                <a:lnTo>
                  <a:pt x="26" y="98021"/>
                </a:lnTo>
                <a:lnTo>
                  <a:pt x="26" y="98021"/>
                </a:lnTo>
                <a:cubicBezTo>
                  <a:pt x="-164" y="99305"/>
                  <a:pt x="726" y="100500"/>
                  <a:pt x="2011" y="100685"/>
                </a:cubicBezTo>
                <a:cubicBezTo>
                  <a:pt x="3291" y="100875"/>
                  <a:pt x="4486" y="99990"/>
                  <a:pt x="4675" y="98705"/>
                </a:cubicBezTo>
                <a:cubicBezTo>
                  <a:pt x="4710" y="98476"/>
                  <a:pt x="4710" y="98245"/>
                  <a:pt x="4675" y="98021"/>
                </a:cubicBezTo>
                <a:lnTo>
                  <a:pt x="4675" y="98021"/>
                </a:lnTo>
                <a:lnTo>
                  <a:pt x="4675" y="2690"/>
                </a:lnTo>
                <a:lnTo>
                  <a:pt x="4675" y="2690"/>
                </a:lnTo>
                <a:cubicBezTo>
                  <a:pt x="4865" y="1405"/>
                  <a:pt x="3975" y="211"/>
                  <a:pt x="2691" y="26"/>
                </a:cubicBezTo>
                <a:cubicBezTo>
                  <a:pt x="1411" y="-164"/>
                  <a:pt x="216" y="721"/>
                  <a:pt x="26" y="2005"/>
                </a:cubicBezTo>
                <a:cubicBezTo>
                  <a:pt x="-9" y="2235"/>
                  <a:pt x="-9" y="2465"/>
                  <a:pt x="26" y="269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6" name="Freeform: Shape 355">
            <a:extLst>
              <a:ext uri="{FF2B5EF4-FFF2-40B4-BE49-F238E27FC236}">
                <a16:creationId xmlns:a16="http://schemas.microsoft.com/office/drawing/2014/main" id="{D798637A-0D4B-4E75-A505-C93CE94B60CC}"/>
              </a:ext>
            </a:extLst>
          </p:cNvPr>
          <p:cNvSpPr/>
          <p:nvPr/>
        </p:nvSpPr>
        <p:spPr>
          <a:xfrm>
            <a:off x="5639737" y="1745941"/>
            <a:ext cx="244006" cy="172239"/>
          </a:xfrm>
          <a:custGeom>
            <a:avLst/>
            <a:gdLst>
              <a:gd name="connsiteX0" fmla="*/ 3803 w 169965"/>
              <a:gd name="connsiteY0" fmla="*/ 120872 h 119975"/>
              <a:gd name="connsiteX1" fmla="*/ 48244 w 169965"/>
              <a:gd name="connsiteY1" fmla="*/ 76431 h 119975"/>
              <a:gd name="connsiteX2" fmla="*/ 44945 w 169965"/>
              <a:gd name="connsiteY2" fmla="*/ 76431 h 119975"/>
              <a:gd name="connsiteX3" fmla="*/ 57542 w 169965"/>
              <a:gd name="connsiteY3" fmla="*/ 89028 h 119975"/>
              <a:gd name="connsiteX4" fmla="*/ 60841 w 169965"/>
              <a:gd name="connsiteY4" fmla="*/ 89028 h 119975"/>
              <a:gd name="connsiteX5" fmla="*/ 111181 w 169965"/>
              <a:gd name="connsiteY5" fmla="*/ 38589 h 119975"/>
              <a:gd name="connsiteX6" fmla="*/ 107882 w 169965"/>
              <a:gd name="connsiteY6" fmla="*/ 38589 h 119975"/>
              <a:gd name="connsiteX7" fmla="*/ 120429 w 169965"/>
              <a:gd name="connsiteY7" fmla="*/ 51136 h 119975"/>
              <a:gd name="connsiteX8" fmla="*/ 123728 w 169965"/>
              <a:gd name="connsiteY8" fmla="*/ 51136 h 119975"/>
              <a:gd name="connsiteX9" fmla="*/ 170669 w 169965"/>
              <a:gd name="connsiteY9" fmla="*/ 4196 h 119975"/>
              <a:gd name="connsiteX10" fmla="*/ 170669 w 169965"/>
              <a:gd name="connsiteY10" fmla="*/ 4196 h 119975"/>
              <a:gd name="connsiteX11" fmla="*/ 171064 w 169965"/>
              <a:gd name="connsiteY11" fmla="*/ 897 h 119975"/>
              <a:gd name="connsiteX12" fmla="*/ 167765 w 169965"/>
              <a:gd name="connsiteY12" fmla="*/ 502 h 119975"/>
              <a:gd name="connsiteX13" fmla="*/ 167369 w 169965"/>
              <a:gd name="connsiteY13" fmla="*/ 897 h 119975"/>
              <a:gd name="connsiteX14" fmla="*/ 167369 w 169965"/>
              <a:gd name="connsiteY14" fmla="*/ 897 h 119975"/>
              <a:gd name="connsiteX15" fmla="*/ 120429 w 169965"/>
              <a:gd name="connsiteY15" fmla="*/ 47837 h 119975"/>
              <a:gd name="connsiteX16" fmla="*/ 123728 w 169965"/>
              <a:gd name="connsiteY16" fmla="*/ 47837 h 119975"/>
              <a:gd name="connsiteX17" fmla="*/ 111181 w 169965"/>
              <a:gd name="connsiteY17" fmla="*/ 35289 h 119975"/>
              <a:gd name="connsiteX18" fmla="*/ 107882 w 169965"/>
              <a:gd name="connsiteY18" fmla="*/ 35289 h 119975"/>
              <a:gd name="connsiteX19" fmla="*/ 57542 w 169965"/>
              <a:gd name="connsiteY19" fmla="*/ 85629 h 119975"/>
              <a:gd name="connsiteX20" fmla="*/ 60841 w 169965"/>
              <a:gd name="connsiteY20" fmla="*/ 85629 h 119975"/>
              <a:gd name="connsiteX21" fmla="*/ 48244 w 169965"/>
              <a:gd name="connsiteY21" fmla="*/ 73032 h 119975"/>
              <a:gd name="connsiteX22" fmla="*/ 44945 w 169965"/>
              <a:gd name="connsiteY22" fmla="*/ 73032 h 119975"/>
              <a:gd name="connsiteX23" fmla="*/ 504 w 169965"/>
              <a:gd name="connsiteY23" fmla="*/ 117473 h 119975"/>
              <a:gd name="connsiteX24" fmla="*/ 504 w 169965"/>
              <a:gd name="connsiteY24" fmla="*/ 117473 h 119975"/>
              <a:gd name="connsiteX25" fmla="*/ 899 w 169965"/>
              <a:gd name="connsiteY25" fmla="*/ 120772 h 119975"/>
              <a:gd name="connsiteX26" fmla="*/ 3803 w 169965"/>
              <a:gd name="connsiteY26" fmla="*/ 120772 h 11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69965" h="119975">
                <a:moveTo>
                  <a:pt x="3803" y="120872"/>
                </a:moveTo>
                <a:lnTo>
                  <a:pt x="48244" y="76431"/>
                </a:lnTo>
                <a:cubicBezTo>
                  <a:pt x="47329" y="77331"/>
                  <a:pt x="45859" y="77331"/>
                  <a:pt x="44945" y="76431"/>
                </a:cubicBezTo>
                <a:lnTo>
                  <a:pt x="57542" y="89028"/>
                </a:lnTo>
                <a:cubicBezTo>
                  <a:pt x="58457" y="89928"/>
                  <a:pt x="59927" y="89928"/>
                  <a:pt x="60841" y="89028"/>
                </a:cubicBezTo>
                <a:lnTo>
                  <a:pt x="111181" y="38589"/>
                </a:lnTo>
                <a:cubicBezTo>
                  <a:pt x="110266" y="39489"/>
                  <a:pt x="108797" y="39489"/>
                  <a:pt x="107882" y="38589"/>
                </a:cubicBezTo>
                <a:lnTo>
                  <a:pt x="120429" y="51136"/>
                </a:lnTo>
                <a:cubicBezTo>
                  <a:pt x="121344" y="52036"/>
                  <a:pt x="122814" y="52036"/>
                  <a:pt x="123728" y="51136"/>
                </a:cubicBezTo>
                <a:lnTo>
                  <a:pt x="170669" y="4196"/>
                </a:lnTo>
                <a:lnTo>
                  <a:pt x="170669" y="4196"/>
                </a:lnTo>
                <a:cubicBezTo>
                  <a:pt x="171689" y="3391"/>
                  <a:pt x="171863" y="1916"/>
                  <a:pt x="171064" y="897"/>
                </a:cubicBezTo>
                <a:cubicBezTo>
                  <a:pt x="170259" y="-123"/>
                  <a:pt x="168784" y="-298"/>
                  <a:pt x="167765" y="502"/>
                </a:cubicBezTo>
                <a:cubicBezTo>
                  <a:pt x="167614" y="617"/>
                  <a:pt x="167484" y="752"/>
                  <a:pt x="167369" y="897"/>
                </a:cubicBezTo>
                <a:lnTo>
                  <a:pt x="167369" y="897"/>
                </a:lnTo>
                <a:lnTo>
                  <a:pt x="120429" y="47837"/>
                </a:lnTo>
                <a:cubicBezTo>
                  <a:pt x="121344" y="46937"/>
                  <a:pt x="122814" y="46937"/>
                  <a:pt x="123728" y="47837"/>
                </a:cubicBezTo>
                <a:lnTo>
                  <a:pt x="111181" y="35289"/>
                </a:lnTo>
                <a:cubicBezTo>
                  <a:pt x="110266" y="34390"/>
                  <a:pt x="108797" y="34390"/>
                  <a:pt x="107882" y="35289"/>
                </a:cubicBezTo>
                <a:lnTo>
                  <a:pt x="57542" y="85629"/>
                </a:lnTo>
                <a:cubicBezTo>
                  <a:pt x="58457" y="84729"/>
                  <a:pt x="59927" y="84729"/>
                  <a:pt x="60841" y="85629"/>
                </a:cubicBezTo>
                <a:lnTo>
                  <a:pt x="48244" y="73032"/>
                </a:lnTo>
                <a:cubicBezTo>
                  <a:pt x="47329" y="72132"/>
                  <a:pt x="45859" y="72132"/>
                  <a:pt x="44945" y="73032"/>
                </a:cubicBezTo>
                <a:lnTo>
                  <a:pt x="504" y="117473"/>
                </a:lnTo>
                <a:lnTo>
                  <a:pt x="504" y="117473"/>
                </a:lnTo>
                <a:cubicBezTo>
                  <a:pt x="-301" y="118492"/>
                  <a:pt x="-121" y="119967"/>
                  <a:pt x="899" y="120772"/>
                </a:cubicBezTo>
                <a:cubicBezTo>
                  <a:pt x="1749" y="121442"/>
                  <a:pt x="2948" y="121442"/>
                  <a:pt x="3803" y="120772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7" name="Freeform: Shape 356">
            <a:extLst>
              <a:ext uri="{FF2B5EF4-FFF2-40B4-BE49-F238E27FC236}">
                <a16:creationId xmlns:a16="http://schemas.microsoft.com/office/drawing/2014/main" id="{7CF9976B-85DD-4BCF-B89C-94D7B342E1DB}"/>
              </a:ext>
            </a:extLst>
          </p:cNvPr>
          <p:cNvSpPr/>
          <p:nvPr/>
        </p:nvSpPr>
        <p:spPr>
          <a:xfrm>
            <a:off x="5850893" y="1746402"/>
            <a:ext cx="35883" cy="28707"/>
          </a:xfrm>
          <a:custGeom>
            <a:avLst/>
            <a:gdLst>
              <a:gd name="connsiteX0" fmla="*/ 25036 w 24994"/>
              <a:gd name="connsiteY0" fmla="*/ 22371 h 19995"/>
              <a:gd name="connsiteX1" fmla="*/ 25036 w 24994"/>
              <a:gd name="connsiteY1" fmla="*/ 2375 h 19995"/>
              <a:gd name="connsiteX2" fmla="*/ 22686 w 24994"/>
              <a:gd name="connsiteY2" fmla="*/ 26 h 19995"/>
              <a:gd name="connsiteX3" fmla="*/ 2690 w 24994"/>
              <a:gd name="connsiteY3" fmla="*/ 26 h 19995"/>
              <a:gd name="connsiteX4" fmla="*/ 26 w 24994"/>
              <a:gd name="connsiteY4" fmla="*/ 2010 h 19995"/>
              <a:gd name="connsiteX5" fmla="*/ 2005 w 24994"/>
              <a:gd name="connsiteY5" fmla="*/ 4675 h 19995"/>
              <a:gd name="connsiteX6" fmla="*/ 2690 w 24994"/>
              <a:gd name="connsiteY6" fmla="*/ 4675 h 19995"/>
              <a:gd name="connsiteX7" fmla="*/ 22686 w 24994"/>
              <a:gd name="connsiteY7" fmla="*/ 4675 h 19995"/>
              <a:gd name="connsiteX8" fmla="*/ 20336 w 24994"/>
              <a:gd name="connsiteY8" fmla="*/ 2325 h 19995"/>
              <a:gd name="connsiteX9" fmla="*/ 20336 w 24994"/>
              <a:gd name="connsiteY9" fmla="*/ 22321 h 19995"/>
              <a:gd name="connsiteX10" fmla="*/ 20336 w 24994"/>
              <a:gd name="connsiteY10" fmla="*/ 22321 h 19995"/>
              <a:gd name="connsiteX11" fmla="*/ 23001 w 24994"/>
              <a:gd name="connsiteY11" fmla="*/ 24306 h 19995"/>
              <a:gd name="connsiteX12" fmla="*/ 24985 w 24994"/>
              <a:gd name="connsiteY12" fmla="*/ 22321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94" h="19995">
                <a:moveTo>
                  <a:pt x="25036" y="22371"/>
                </a:moveTo>
                <a:lnTo>
                  <a:pt x="25036" y="2375"/>
                </a:lnTo>
                <a:cubicBezTo>
                  <a:pt x="25036" y="1075"/>
                  <a:pt x="23986" y="26"/>
                  <a:pt x="22686" y="26"/>
                </a:cubicBezTo>
                <a:lnTo>
                  <a:pt x="2690" y="26"/>
                </a:lnTo>
                <a:cubicBezTo>
                  <a:pt x="1405" y="-164"/>
                  <a:pt x="211" y="725"/>
                  <a:pt x="26" y="2010"/>
                </a:cubicBezTo>
                <a:cubicBezTo>
                  <a:pt x="-164" y="3290"/>
                  <a:pt x="720" y="4485"/>
                  <a:pt x="2005" y="4675"/>
                </a:cubicBezTo>
                <a:cubicBezTo>
                  <a:pt x="2235" y="4710"/>
                  <a:pt x="2465" y="4710"/>
                  <a:pt x="2690" y="4675"/>
                </a:cubicBezTo>
                <a:lnTo>
                  <a:pt x="22686" y="4675"/>
                </a:lnTo>
                <a:cubicBezTo>
                  <a:pt x="21386" y="4675"/>
                  <a:pt x="20336" y="3625"/>
                  <a:pt x="20336" y="2325"/>
                </a:cubicBezTo>
                <a:lnTo>
                  <a:pt x="20336" y="22321"/>
                </a:lnTo>
                <a:lnTo>
                  <a:pt x="20336" y="22321"/>
                </a:lnTo>
                <a:cubicBezTo>
                  <a:pt x="20527" y="23606"/>
                  <a:pt x="21721" y="24491"/>
                  <a:pt x="23001" y="24306"/>
                </a:cubicBezTo>
                <a:cubicBezTo>
                  <a:pt x="24031" y="24151"/>
                  <a:pt x="24836" y="23346"/>
                  <a:pt x="24985" y="22321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58" name="Freeform: Shape 357">
            <a:extLst>
              <a:ext uri="{FF2B5EF4-FFF2-40B4-BE49-F238E27FC236}">
                <a16:creationId xmlns:a16="http://schemas.microsoft.com/office/drawing/2014/main" id="{302A2011-6A58-470F-9128-E292758F4CBB}"/>
              </a:ext>
            </a:extLst>
          </p:cNvPr>
          <p:cNvSpPr/>
          <p:nvPr/>
        </p:nvSpPr>
        <p:spPr>
          <a:xfrm>
            <a:off x="5503816" y="2407768"/>
            <a:ext cx="1306151" cy="1306151"/>
          </a:xfrm>
          <a:custGeom>
            <a:avLst/>
            <a:gdLst>
              <a:gd name="connsiteX0" fmla="*/ 909813 w 909812"/>
              <a:gd name="connsiteY0" fmla="*/ 454906 h 909812"/>
              <a:gd name="connsiteX1" fmla="*/ 454906 w 909812"/>
              <a:gd name="connsiteY1" fmla="*/ 909813 h 909812"/>
              <a:gd name="connsiteX2" fmla="*/ 0 w 909812"/>
              <a:gd name="connsiteY2" fmla="*/ 454906 h 909812"/>
              <a:gd name="connsiteX3" fmla="*/ 454906 w 909812"/>
              <a:gd name="connsiteY3" fmla="*/ 0 h 909812"/>
              <a:gd name="connsiteX4" fmla="*/ 909813 w 909812"/>
              <a:gd name="connsiteY4" fmla="*/ 454906 h 90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812" h="909812">
                <a:moveTo>
                  <a:pt x="909813" y="454906"/>
                </a:moveTo>
                <a:cubicBezTo>
                  <a:pt x="909813" y="706144"/>
                  <a:pt x="706144" y="909813"/>
                  <a:pt x="454906" y="909813"/>
                </a:cubicBezTo>
                <a:cubicBezTo>
                  <a:pt x="203668" y="909813"/>
                  <a:pt x="0" y="706144"/>
                  <a:pt x="0" y="454906"/>
                </a:cubicBezTo>
                <a:cubicBezTo>
                  <a:pt x="0" y="203669"/>
                  <a:pt x="203668" y="0"/>
                  <a:pt x="454906" y="0"/>
                </a:cubicBezTo>
                <a:cubicBezTo>
                  <a:pt x="706144" y="0"/>
                  <a:pt x="909813" y="203669"/>
                  <a:pt x="909813" y="454906"/>
                </a:cubicBezTo>
                <a:close/>
              </a:path>
            </a:pathLst>
          </a:custGeom>
          <a:solidFill>
            <a:srgbClr val="44403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359" name="Freeform: Shape 358">
            <a:extLst>
              <a:ext uri="{FF2B5EF4-FFF2-40B4-BE49-F238E27FC236}">
                <a16:creationId xmlns:a16="http://schemas.microsoft.com/office/drawing/2014/main" id="{85CBC877-A0D4-4749-AC2D-3B98B4EE0A58}"/>
              </a:ext>
            </a:extLst>
          </p:cNvPr>
          <p:cNvSpPr/>
          <p:nvPr/>
        </p:nvSpPr>
        <p:spPr>
          <a:xfrm>
            <a:off x="5826120" y="2454416"/>
            <a:ext cx="337303" cy="100474"/>
          </a:xfrm>
          <a:custGeom>
            <a:avLst/>
            <a:gdLst>
              <a:gd name="connsiteX0" fmla="*/ 0 w 234951"/>
              <a:gd name="connsiteY0" fmla="*/ 73086 h 69985"/>
              <a:gd name="connsiteX1" fmla="*/ 239351 w 234951"/>
              <a:gd name="connsiteY1" fmla="*/ 1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4951" h="69985">
                <a:moveTo>
                  <a:pt x="0" y="73086"/>
                </a:moveTo>
                <a:cubicBezTo>
                  <a:pt x="70671" y="25315"/>
                  <a:pt x="154049" y="-144"/>
                  <a:pt x="239351" y="1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0" name="Freeform: Shape 359">
            <a:extLst>
              <a:ext uri="{FF2B5EF4-FFF2-40B4-BE49-F238E27FC236}">
                <a16:creationId xmlns:a16="http://schemas.microsoft.com/office/drawing/2014/main" id="{518F9BC4-D32D-4739-B41F-4BDC571A49CA}"/>
              </a:ext>
            </a:extLst>
          </p:cNvPr>
          <p:cNvSpPr/>
          <p:nvPr/>
        </p:nvSpPr>
        <p:spPr>
          <a:xfrm>
            <a:off x="5652301" y="2620772"/>
            <a:ext cx="93297" cy="114827"/>
          </a:xfrm>
          <a:custGeom>
            <a:avLst/>
            <a:gdLst>
              <a:gd name="connsiteX0" fmla="*/ 0 w 64986"/>
              <a:gd name="connsiteY0" fmla="*/ 81183 h 79983"/>
              <a:gd name="connsiteX1" fmla="*/ 67536 w 64986"/>
              <a:gd name="connsiteY1" fmla="*/ 0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9983">
                <a:moveTo>
                  <a:pt x="0" y="81183"/>
                </a:moveTo>
                <a:cubicBezTo>
                  <a:pt x="19091" y="51449"/>
                  <a:pt x="41776" y="24185"/>
                  <a:pt x="67536" y="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1" name="Freeform: Shape 360">
            <a:extLst>
              <a:ext uri="{FF2B5EF4-FFF2-40B4-BE49-F238E27FC236}">
                <a16:creationId xmlns:a16="http://schemas.microsoft.com/office/drawing/2014/main" id="{E258D3D8-043D-4475-B34C-4502EFBE28BF}"/>
              </a:ext>
            </a:extLst>
          </p:cNvPr>
          <p:cNvSpPr/>
          <p:nvPr/>
        </p:nvSpPr>
        <p:spPr>
          <a:xfrm>
            <a:off x="5589218" y="2832697"/>
            <a:ext cx="7177" cy="28707"/>
          </a:xfrm>
          <a:custGeom>
            <a:avLst/>
            <a:gdLst>
              <a:gd name="connsiteX0" fmla="*/ 0 w 4998"/>
              <a:gd name="connsiteY0" fmla="*/ 23795 h 19995"/>
              <a:gd name="connsiteX1" fmla="*/ 9098 w 4998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19995">
                <a:moveTo>
                  <a:pt x="0" y="23795"/>
                </a:moveTo>
                <a:cubicBezTo>
                  <a:pt x="2799" y="15762"/>
                  <a:pt x="5834" y="7833"/>
                  <a:pt x="9098" y="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2" name="Freeform: Shape 361">
            <a:extLst>
              <a:ext uri="{FF2B5EF4-FFF2-40B4-BE49-F238E27FC236}">
                <a16:creationId xmlns:a16="http://schemas.microsoft.com/office/drawing/2014/main" id="{F475BB28-C060-472F-B353-0845290E0514}"/>
              </a:ext>
            </a:extLst>
          </p:cNvPr>
          <p:cNvSpPr/>
          <p:nvPr/>
        </p:nvSpPr>
        <p:spPr>
          <a:xfrm>
            <a:off x="5555260" y="2923769"/>
            <a:ext cx="71767" cy="437776"/>
          </a:xfrm>
          <a:custGeom>
            <a:avLst/>
            <a:gdLst>
              <a:gd name="connsiteX0" fmla="*/ 51648 w 49989"/>
              <a:gd name="connsiteY0" fmla="*/ 305187 h 304937"/>
              <a:gd name="connsiteX1" fmla="*/ 12006 w 49989"/>
              <a:gd name="connsiteY1" fmla="*/ 0 h 30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9" h="304937">
                <a:moveTo>
                  <a:pt x="51648" y="305187"/>
                </a:moveTo>
                <a:cubicBezTo>
                  <a:pt x="1229" y="211836"/>
                  <a:pt x="-12893" y="103134"/>
                  <a:pt x="12006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3" name="Freeform: Shape 362">
            <a:extLst>
              <a:ext uri="{FF2B5EF4-FFF2-40B4-BE49-F238E27FC236}">
                <a16:creationId xmlns:a16="http://schemas.microsoft.com/office/drawing/2014/main" id="{0508C12C-A690-4235-9F65-3E6DFEC15FA3}"/>
              </a:ext>
            </a:extLst>
          </p:cNvPr>
          <p:cNvSpPr/>
          <p:nvPr/>
        </p:nvSpPr>
        <p:spPr>
          <a:xfrm>
            <a:off x="6096752" y="3648324"/>
            <a:ext cx="272713" cy="28707"/>
          </a:xfrm>
          <a:custGeom>
            <a:avLst/>
            <a:gdLst>
              <a:gd name="connsiteX0" fmla="*/ 194060 w 189960"/>
              <a:gd name="connsiteY0" fmla="*/ 0 h 19995"/>
              <a:gd name="connsiteX1" fmla="*/ 50889 w 189960"/>
              <a:gd name="connsiteY1" fmla="*/ 24545 h 19995"/>
              <a:gd name="connsiteX2" fmla="*/ 0 w 189960"/>
              <a:gd name="connsiteY2" fmla="*/ 215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960" h="19995">
                <a:moveTo>
                  <a:pt x="194060" y="0"/>
                </a:moveTo>
                <a:cubicBezTo>
                  <a:pt x="148084" y="16292"/>
                  <a:pt x="99665" y="24595"/>
                  <a:pt x="50889" y="24545"/>
                </a:cubicBezTo>
                <a:cubicBezTo>
                  <a:pt x="33883" y="24550"/>
                  <a:pt x="16892" y="23545"/>
                  <a:pt x="0" y="21546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4" name="Freeform: Shape 363">
            <a:extLst>
              <a:ext uri="{FF2B5EF4-FFF2-40B4-BE49-F238E27FC236}">
                <a16:creationId xmlns:a16="http://schemas.microsoft.com/office/drawing/2014/main" id="{45826C71-26E0-47FE-A53C-E77654DE5425}"/>
              </a:ext>
            </a:extLst>
          </p:cNvPr>
          <p:cNvSpPr/>
          <p:nvPr/>
        </p:nvSpPr>
        <p:spPr>
          <a:xfrm>
            <a:off x="6591295" y="3401735"/>
            <a:ext cx="93297" cy="107650"/>
          </a:xfrm>
          <a:custGeom>
            <a:avLst/>
            <a:gdLst>
              <a:gd name="connsiteX0" fmla="*/ 66286 w 64986"/>
              <a:gd name="connsiteY0" fmla="*/ 0 h 74984"/>
              <a:gd name="connsiteX1" fmla="*/ 0 w 64986"/>
              <a:gd name="connsiteY1" fmla="*/ 79634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4984">
                <a:moveTo>
                  <a:pt x="66286" y="0"/>
                </a:moveTo>
                <a:cubicBezTo>
                  <a:pt x="47480" y="29119"/>
                  <a:pt x="25220" y="55854"/>
                  <a:pt x="0" y="79634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5" name="Freeform: Shape 364">
            <a:extLst>
              <a:ext uri="{FF2B5EF4-FFF2-40B4-BE49-F238E27FC236}">
                <a16:creationId xmlns:a16="http://schemas.microsoft.com/office/drawing/2014/main" id="{E04F788C-9BEF-4E26-8739-B8AC0874C182}"/>
              </a:ext>
            </a:extLst>
          </p:cNvPr>
          <p:cNvSpPr/>
          <p:nvPr/>
        </p:nvSpPr>
        <p:spPr>
          <a:xfrm>
            <a:off x="6711864" y="3304563"/>
            <a:ext cx="21530" cy="50237"/>
          </a:xfrm>
          <a:custGeom>
            <a:avLst/>
            <a:gdLst>
              <a:gd name="connsiteX0" fmla="*/ 17896 w 14996"/>
              <a:gd name="connsiteY0" fmla="*/ 0 h 34992"/>
              <a:gd name="connsiteX1" fmla="*/ 0 w 14996"/>
              <a:gd name="connsiteY1" fmla="*/ 377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34992">
                <a:moveTo>
                  <a:pt x="17896" y="0"/>
                </a:moveTo>
                <a:cubicBezTo>
                  <a:pt x="12532" y="12897"/>
                  <a:pt x="6564" y="25480"/>
                  <a:pt x="0" y="37742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6" name="Freeform: Shape 365">
            <a:extLst>
              <a:ext uri="{FF2B5EF4-FFF2-40B4-BE49-F238E27FC236}">
                <a16:creationId xmlns:a16="http://schemas.microsoft.com/office/drawing/2014/main" id="{613A054D-CD77-4106-B6B3-0D1AB1899AA7}"/>
              </a:ext>
            </a:extLst>
          </p:cNvPr>
          <p:cNvSpPr/>
          <p:nvPr/>
        </p:nvSpPr>
        <p:spPr>
          <a:xfrm>
            <a:off x="6679352" y="2725335"/>
            <a:ext cx="100474" cy="480836"/>
          </a:xfrm>
          <a:custGeom>
            <a:avLst/>
            <a:gdLst>
              <a:gd name="connsiteX0" fmla="*/ 0 w 69985"/>
              <a:gd name="connsiteY0" fmla="*/ 0 h 334931"/>
              <a:gd name="connsiteX1" fmla="*/ 61887 w 69985"/>
              <a:gd name="connsiteY1" fmla="*/ 337031 h 33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34931">
                <a:moveTo>
                  <a:pt x="0" y="0"/>
                </a:moveTo>
                <a:cubicBezTo>
                  <a:pt x="66521" y="98880"/>
                  <a:pt x="88937" y="220970"/>
                  <a:pt x="61887" y="337031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7" name="Freeform: Shape 366">
            <a:extLst>
              <a:ext uri="{FF2B5EF4-FFF2-40B4-BE49-F238E27FC236}">
                <a16:creationId xmlns:a16="http://schemas.microsoft.com/office/drawing/2014/main" id="{8039775B-048B-4574-A1F4-044539993B72}"/>
              </a:ext>
            </a:extLst>
          </p:cNvPr>
          <p:cNvSpPr/>
          <p:nvPr/>
        </p:nvSpPr>
        <p:spPr>
          <a:xfrm>
            <a:off x="6312195" y="2470994"/>
            <a:ext cx="143532" cy="50237"/>
          </a:xfrm>
          <a:custGeom>
            <a:avLst/>
            <a:gdLst>
              <a:gd name="connsiteX0" fmla="*/ 0 w 99979"/>
              <a:gd name="connsiteY0" fmla="*/ 0 h 34992"/>
              <a:gd name="connsiteX1" fmla="*/ 103929 w 99979"/>
              <a:gd name="connsiteY1" fmla="*/ 396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9" h="34992">
                <a:moveTo>
                  <a:pt x="0" y="0"/>
                </a:moveTo>
                <a:cubicBezTo>
                  <a:pt x="36228" y="8608"/>
                  <a:pt x="71170" y="21935"/>
                  <a:pt x="103929" y="39642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0593CCD6-270B-4AB2-85DD-D21AADC0D318}"/>
              </a:ext>
            </a:extLst>
          </p:cNvPr>
          <p:cNvSpPr/>
          <p:nvPr/>
        </p:nvSpPr>
        <p:spPr>
          <a:xfrm>
            <a:off x="6169738" y="2454417"/>
            <a:ext cx="93297" cy="7177"/>
          </a:xfrm>
          <a:custGeom>
            <a:avLst/>
            <a:gdLst>
              <a:gd name="connsiteX0" fmla="*/ 0 w 64986"/>
              <a:gd name="connsiteY0" fmla="*/ 0 h 4998"/>
              <a:gd name="connsiteX1" fmla="*/ 67386 w 64986"/>
              <a:gd name="connsiteY1" fmla="*/ 52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4998">
                <a:moveTo>
                  <a:pt x="0" y="0"/>
                </a:moveTo>
                <a:cubicBezTo>
                  <a:pt x="22566" y="0"/>
                  <a:pt x="45096" y="1770"/>
                  <a:pt x="67386" y="5299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69" name="Freeform: Shape 368">
            <a:extLst>
              <a:ext uri="{FF2B5EF4-FFF2-40B4-BE49-F238E27FC236}">
                <a16:creationId xmlns:a16="http://schemas.microsoft.com/office/drawing/2014/main" id="{76ED4466-C07A-4A6C-BA51-E15A09F7A100}"/>
              </a:ext>
            </a:extLst>
          </p:cNvPr>
          <p:cNvSpPr/>
          <p:nvPr/>
        </p:nvSpPr>
        <p:spPr>
          <a:xfrm>
            <a:off x="6505462" y="2550584"/>
            <a:ext cx="14353" cy="14353"/>
          </a:xfrm>
          <a:custGeom>
            <a:avLst/>
            <a:gdLst>
              <a:gd name="connsiteX0" fmla="*/ 14697 w 9997"/>
              <a:gd name="connsiteY0" fmla="*/ 7348 h 9997"/>
              <a:gd name="connsiteX1" fmla="*/ 7349 w 9997"/>
              <a:gd name="connsiteY1" fmla="*/ 14697 h 9997"/>
              <a:gd name="connsiteX2" fmla="*/ 0 w 9997"/>
              <a:gd name="connsiteY2" fmla="*/ 7348 h 9997"/>
              <a:gd name="connsiteX3" fmla="*/ 7349 w 9997"/>
              <a:gd name="connsiteY3" fmla="*/ 0 h 9997"/>
              <a:gd name="connsiteX4" fmla="*/ 14697 w 9997"/>
              <a:gd name="connsiteY4" fmla="*/ 7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8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8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0" name="Freeform: Shape 369">
            <a:extLst>
              <a:ext uri="{FF2B5EF4-FFF2-40B4-BE49-F238E27FC236}">
                <a16:creationId xmlns:a16="http://schemas.microsoft.com/office/drawing/2014/main" id="{0C92D2C1-1A0D-44C2-953E-DDE583C7C5EC}"/>
              </a:ext>
            </a:extLst>
          </p:cNvPr>
          <p:cNvSpPr/>
          <p:nvPr/>
        </p:nvSpPr>
        <p:spPr>
          <a:xfrm>
            <a:off x="6009412" y="3654569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8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8ED4D8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1" name="Freeform: Shape 370">
            <a:extLst>
              <a:ext uri="{FF2B5EF4-FFF2-40B4-BE49-F238E27FC236}">
                <a16:creationId xmlns:a16="http://schemas.microsoft.com/office/drawing/2014/main" id="{C4FFCAD0-7554-4E38-90D5-42D7F829C8C0}"/>
              </a:ext>
            </a:extLst>
          </p:cNvPr>
          <p:cNvSpPr/>
          <p:nvPr/>
        </p:nvSpPr>
        <p:spPr>
          <a:xfrm>
            <a:off x="6743943" y="3247939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9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32B52E80-9022-4A53-AD8C-CA0C974EDABC}"/>
              </a:ext>
            </a:extLst>
          </p:cNvPr>
          <p:cNvSpPr/>
          <p:nvPr/>
        </p:nvSpPr>
        <p:spPr>
          <a:xfrm>
            <a:off x="5473675" y="2924272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9 w 9997"/>
              <a:gd name="connsiteY1" fmla="*/ 14697 h 9997"/>
              <a:gd name="connsiteX2" fmla="*/ 0 w 9997"/>
              <a:gd name="connsiteY2" fmla="*/ 7349 h 9997"/>
              <a:gd name="connsiteX3" fmla="*/ 7349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9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9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8ED4D8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3" name="Freeform: Shape 372">
            <a:extLst>
              <a:ext uri="{FF2B5EF4-FFF2-40B4-BE49-F238E27FC236}">
                <a16:creationId xmlns:a16="http://schemas.microsoft.com/office/drawing/2014/main" id="{25D99654-9084-40B6-895C-FC40EF02365F}"/>
              </a:ext>
            </a:extLst>
          </p:cNvPr>
          <p:cNvSpPr/>
          <p:nvPr/>
        </p:nvSpPr>
        <p:spPr>
          <a:xfrm>
            <a:off x="5471522" y="2993813"/>
            <a:ext cx="7177" cy="57414"/>
          </a:xfrm>
          <a:custGeom>
            <a:avLst/>
            <a:gdLst>
              <a:gd name="connsiteX0" fmla="*/ 0 w 0"/>
              <a:gd name="connsiteY0" fmla="*/ 41791 h 39991"/>
              <a:gd name="connsiteX1" fmla="*/ 2649 w 0"/>
              <a:gd name="connsiteY1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9991">
                <a:moveTo>
                  <a:pt x="0" y="41791"/>
                </a:moveTo>
                <a:cubicBezTo>
                  <a:pt x="300" y="27694"/>
                  <a:pt x="1185" y="13762"/>
                  <a:pt x="2649" y="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4" name="Freeform: Shape 373">
            <a:extLst>
              <a:ext uri="{FF2B5EF4-FFF2-40B4-BE49-F238E27FC236}">
                <a16:creationId xmlns:a16="http://schemas.microsoft.com/office/drawing/2014/main" id="{1E03A0FE-7438-46D4-8885-0F7AA94EF9D1}"/>
              </a:ext>
            </a:extLst>
          </p:cNvPr>
          <p:cNvSpPr/>
          <p:nvPr/>
        </p:nvSpPr>
        <p:spPr>
          <a:xfrm>
            <a:off x="5472957" y="3115961"/>
            <a:ext cx="21530" cy="129181"/>
          </a:xfrm>
          <a:custGeom>
            <a:avLst/>
            <a:gdLst>
              <a:gd name="connsiteX0" fmla="*/ 15697 w 14996"/>
              <a:gd name="connsiteY0" fmla="*/ 94481 h 89981"/>
              <a:gd name="connsiteX1" fmla="*/ 0 w 14996"/>
              <a:gd name="connsiteY1" fmla="*/ 0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89981">
                <a:moveTo>
                  <a:pt x="15697" y="94481"/>
                </a:moveTo>
                <a:cubicBezTo>
                  <a:pt x="7363" y="63582"/>
                  <a:pt x="2104" y="31933"/>
                  <a:pt x="0" y="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5" name="Freeform: Shape 374">
            <a:extLst>
              <a:ext uri="{FF2B5EF4-FFF2-40B4-BE49-F238E27FC236}">
                <a16:creationId xmlns:a16="http://schemas.microsoft.com/office/drawing/2014/main" id="{3139F571-2AC9-4C0A-9DCA-E899148800A4}"/>
              </a:ext>
            </a:extLst>
          </p:cNvPr>
          <p:cNvSpPr/>
          <p:nvPr/>
        </p:nvSpPr>
        <p:spPr>
          <a:xfrm>
            <a:off x="5508051" y="3293080"/>
            <a:ext cx="222476" cy="315773"/>
          </a:xfrm>
          <a:custGeom>
            <a:avLst/>
            <a:gdLst>
              <a:gd name="connsiteX0" fmla="*/ 156118 w 154968"/>
              <a:gd name="connsiteY0" fmla="*/ 223104 h 219954"/>
              <a:gd name="connsiteX1" fmla="*/ 0 w 154968"/>
              <a:gd name="connsiteY1" fmla="*/ 0 h 21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4968" h="219954">
                <a:moveTo>
                  <a:pt x="156118" y="223104"/>
                </a:moveTo>
                <a:cubicBezTo>
                  <a:pt x="83938" y="165081"/>
                  <a:pt x="29784" y="87692"/>
                  <a:pt x="0" y="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6" name="Freeform: Shape 375">
            <a:extLst>
              <a:ext uri="{FF2B5EF4-FFF2-40B4-BE49-F238E27FC236}">
                <a16:creationId xmlns:a16="http://schemas.microsoft.com/office/drawing/2014/main" id="{A6D1E3A1-9E36-4EB7-99D7-05A2EE2A0770}"/>
              </a:ext>
            </a:extLst>
          </p:cNvPr>
          <p:cNvSpPr/>
          <p:nvPr/>
        </p:nvSpPr>
        <p:spPr>
          <a:xfrm>
            <a:off x="6867022" y="3028548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800 w 0"/>
              <a:gd name="connsiteY1" fmla="*/ 28294 h 44990"/>
              <a:gd name="connsiteX2" fmla="*/ 450 w 0"/>
              <a:gd name="connsiteY2" fmla="*/ 4669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4990">
                <a:moveTo>
                  <a:pt x="0" y="0"/>
                </a:moveTo>
                <a:cubicBezTo>
                  <a:pt x="535" y="9363"/>
                  <a:pt x="800" y="18796"/>
                  <a:pt x="800" y="28294"/>
                </a:cubicBezTo>
                <a:cubicBezTo>
                  <a:pt x="800" y="34458"/>
                  <a:pt x="685" y="40592"/>
                  <a:pt x="450" y="46690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7" name="Freeform: Shape 376">
            <a:extLst>
              <a:ext uri="{FF2B5EF4-FFF2-40B4-BE49-F238E27FC236}">
                <a16:creationId xmlns:a16="http://schemas.microsoft.com/office/drawing/2014/main" id="{E769BAB0-0692-44CA-A15C-D4FB020F1E82}"/>
              </a:ext>
            </a:extLst>
          </p:cNvPr>
          <p:cNvSpPr/>
          <p:nvPr/>
        </p:nvSpPr>
        <p:spPr>
          <a:xfrm>
            <a:off x="6826976" y="2831478"/>
            <a:ext cx="35883" cy="150709"/>
          </a:xfrm>
          <a:custGeom>
            <a:avLst/>
            <a:gdLst>
              <a:gd name="connsiteX0" fmla="*/ 0 w 24994"/>
              <a:gd name="connsiteY0" fmla="*/ 0 h 104978"/>
              <a:gd name="connsiteX1" fmla="*/ 24995 w 24994"/>
              <a:gd name="connsiteY1" fmla="*/ 106428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 h="104978">
                <a:moveTo>
                  <a:pt x="0" y="0"/>
                </a:moveTo>
                <a:cubicBezTo>
                  <a:pt x="12327" y="34418"/>
                  <a:pt x="20716" y="70120"/>
                  <a:pt x="24995" y="106428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8" name="Freeform: Shape 377">
            <a:extLst>
              <a:ext uri="{FF2B5EF4-FFF2-40B4-BE49-F238E27FC236}">
                <a16:creationId xmlns:a16="http://schemas.microsoft.com/office/drawing/2014/main" id="{C517CE3C-68D6-418B-AA53-9BC3E9A44BE5}"/>
              </a:ext>
            </a:extLst>
          </p:cNvPr>
          <p:cNvSpPr/>
          <p:nvPr/>
        </p:nvSpPr>
        <p:spPr>
          <a:xfrm>
            <a:off x="6580314" y="2503935"/>
            <a:ext cx="215299" cy="251183"/>
          </a:xfrm>
          <a:custGeom>
            <a:avLst/>
            <a:gdLst>
              <a:gd name="connsiteX0" fmla="*/ 0 w 149969"/>
              <a:gd name="connsiteY0" fmla="*/ 0 h 174964"/>
              <a:gd name="connsiteX1" fmla="*/ 149969 w 149969"/>
              <a:gd name="connsiteY1" fmla="*/ 177913 h 1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9" h="174964">
                <a:moveTo>
                  <a:pt x="0" y="0"/>
                </a:moveTo>
                <a:cubicBezTo>
                  <a:pt x="63587" y="46361"/>
                  <a:pt x="115036" y="107398"/>
                  <a:pt x="149969" y="177913"/>
                </a:cubicBezTo>
              </a:path>
            </a:pathLst>
          </a:custGeom>
          <a:noFill/>
          <a:ln w="4991" cap="rnd">
            <a:solidFill>
              <a:srgbClr val="8ED4D8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79" name="Freeform: Shape 378">
            <a:extLst>
              <a:ext uri="{FF2B5EF4-FFF2-40B4-BE49-F238E27FC236}">
                <a16:creationId xmlns:a16="http://schemas.microsoft.com/office/drawing/2014/main" id="{C955CBC0-13E8-432B-998C-2520007DD0F9}"/>
              </a:ext>
            </a:extLst>
          </p:cNvPr>
          <p:cNvSpPr/>
          <p:nvPr/>
        </p:nvSpPr>
        <p:spPr>
          <a:xfrm>
            <a:off x="6596032" y="2819205"/>
            <a:ext cx="394715" cy="394715"/>
          </a:xfrm>
          <a:custGeom>
            <a:avLst/>
            <a:gdLst>
              <a:gd name="connsiteX0" fmla="*/ 274944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4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4" y="137472"/>
                </a:moveTo>
                <a:cubicBezTo>
                  <a:pt x="274944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4" y="61548"/>
                  <a:pt x="274944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0" name="Freeform: Shape 379">
            <a:extLst>
              <a:ext uri="{FF2B5EF4-FFF2-40B4-BE49-F238E27FC236}">
                <a16:creationId xmlns:a16="http://schemas.microsoft.com/office/drawing/2014/main" id="{C033B0DE-2359-4E58-BC23-391CF5B6FFE7}"/>
              </a:ext>
            </a:extLst>
          </p:cNvPr>
          <p:cNvSpPr/>
          <p:nvPr/>
        </p:nvSpPr>
        <p:spPr>
          <a:xfrm>
            <a:off x="6714016" y="3007664"/>
            <a:ext cx="157886" cy="86120"/>
          </a:xfrm>
          <a:custGeom>
            <a:avLst/>
            <a:gdLst>
              <a:gd name="connsiteX0" fmla="*/ 85482 w 109977"/>
              <a:gd name="connsiteY0" fmla="*/ 27944 h 59987"/>
              <a:gd name="connsiteX1" fmla="*/ 24995 w 109977"/>
              <a:gd name="connsiteY1" fmla="*/ 27944 h 59987"/>
              <a:gd name="connsiteX2" fmla="*/ 0 w 109977"/>
              <a:gd name="connsiteY2" fmla="*/ 0 h 59987"/>
              <a:gd name="connsiteX3" fmla="*/ 54989 w 109977"/>
              <a:gd name="connsiteY3" fmla="*/ 59988 h 59987"/>
              <a:gd name="connsiteX4" fmla="*/ 109977 w 109977"/>
              <a:gd name="connsiteY4" fmla="*/ 0 h 59987"/>
              <a:gd name="connsiteX5" fmla="*/ 85482 w 109977"/>
              <a:gd name="connsiteY5" fmla="*/ 27944 h 59987"/>
              <a:gd name="connsiteX6" fmla="*/ 70485 w 109977"/>
              <a:gd name="connsiteY6" fmla="*/ 40742 h 59987"/>
              <a:gd name="connsiteX7" fmla="*/ 39492 w 109977"/>
              <a:gd name="connsiteY7" fmla="*/ 40742 h 59987"/>
              <a:gd name="connsiteX8" fmla="*/ 39492 w 109977"/>
              <a:gd name="connsiteY8" fmla="*/ 30744 h 59987"/>
              <a:gd name="connsiteX9" fmla="*/ 65176 w 109977"/>
              <a:gd name="connsiteY9" fmla="*/ 25435 h 59987"/>
              <a:gd name="connsiteX10" fmla="*/ 70485 w 109977"/>
              <a:gd name="connsiteY10" fmla="*/ 30744 h 5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977" h="59987">
                <a:moveTo>
                  <a:pt x="85482" y="27944"/>
                </a:moveTo>
                <a:cubicBezTo>
                  <a:pt x="68126" y="12907"/>
                  <a:pt x="42351" y="12907"/>
                  <a:pt x="24995" y="27944"/>
                </a:cubicBezTo>
                <a:cubicBezTo>
                  <a:pt x="14997" y="23745"/>
                  <a:pt x="7098" y="14647"/>
                  <a:pt x="0" y="0"/>
                </a:cubicBezTo>
                <a:cubicBezTo>
                  <a:pt x="0" y="18796"/>
                  <a:pt x="8398" y="55689"/>
                  <a:pt x="54989" y="59988"/>
                </a:cubicBezTo>
                <a:cubicBezTo>
                  <a:pt x="101679" y="55888"/>
                  <a:pt x="109977" y="18946"/>
                  <a:pt x="109977" y="0"/>
                </a:cubicBezTo>
                <a:cubicBezTo>
                  <a:pt x="103379" y="14547"/>
                  <a:pt x="95530" y="23745"/>
                  <a:pt x="85482" y="27944"/>
                </a:cubicBezTo>
                <a:close/>
                <a:moveTo>
                  <a:pt x="70485" y="40742"/>
                </a:moveTo>
                <a:cubicBezTo>
                  <a:pt x="60982" y="46595"/>
                  <a:pt x="48995" y="46595"/>
                  <a:pt x="39492" y="40742"/>
                </a:cubicBezTo>
                <a:lnTo>
                  <a:pt x="39492" y="30744"/>
                </a:lnTo>
                <a:cubicBezTo>
                  <a:pt x="45121" y="22186"/>
                  <a:pt x="56618" y="19811"/>
                  <a:pt x="65176" y="25435"/>
                </a:cubicBezTo>
                <a:cubicBezTo>
                  <a:pt x="67291" y="26824"/>
                  <a:pt x="69096" y="28629"/>
                  <a:pt x="70485" y="30744"/>
                </a:cubicBezTo>
                <a:close/>
              </a:path>
            </a:pathLst>
          </a:custGeom>
          <a:solidFill>
            <a:srgbClr val="8B96A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1" name="Freeform: Shape 380">
            <a:extLst>
              <a:ext uri="{FF2B5EF4-FFF2-40B4-BE49-F238E27FC236}">
                <a16:creationId xmlns:a16="http://schemas.microsoft.com/office/drawing/2014/main" id="{D080162C-335F-4351-A95D-99C3BCB7D3B1}"/>
              </a:ext>
            </a:extLst>
          </p:cNvPr>
          <p:cNvSpPr/>
          <p:nvPr/>
        </p:nvSpPr>
        <p:spPr>
          <a:xfrm>
            <a:off x="6733608" y="2850668"/>
            <a:ext cx="136356" cy="107650"/>
          </a:xfrm>
          <a:custGeom>
            <a:avLst/>
            <a:gdLst>
              <a:gd name="connsiteX0" fmla="*/ 99330 w 94980"/>
              <a:gd name="connsiteY0" fmla="*/ 75364 h 74984"/>
              <a:gd name="connsiteX1" fmla="*/ 94831 w 94980"/>
              <a:gd name="connsiteY1" fmla="*/ 72215 h 74984"/>
              <a:gd name="connsiteX2" fmla="*/ 68036 w 94980"/>
              <a:gd name="connsiteY2" fmla="*/ 25474 h 74984"/>
              <a:gd name="connsiteX3" fmla="*/ 44241 w 94980"/>
              <a:gd name="connsiteY3" fmla="*/ 34222 h 74984"/>
              <a:gd name="connsiteX4" fmla="*/ 0 w 94980"/>
              <a:gd name="connsiteY4" fmla="*/ 27924 h 74984"/>
              <a:gd name="connsiteX5" fmla="*/ 27444 w 94980"/>
              <a:gd name="connsiteY5" fmla="*/ 11327 h 74984"/>
              <a:gd name="connsiteX6" fmla="*/ 73635 w 94980"/>
              <a:gd name="connsiteY6" fmla="*/ 18526 h 74984"/>
              <a:gd name="connsiteX7" fmla="*/ 99330 w 94980"/>
              <a:gd name="connsiteY7" fmla="*/ 75364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80" h="74984">
                <a:moveTo>
                  <a:pt x="99330" y="75364"/>
                </a:moveTo>
                <a:cubicBezTo>
                  <a:pt x="98215" y="73849"/>
                  <a:pt x="96635" y="72739"/>
                  <a:pt x="94831" y="72215"/>
                </a:cubicBezTo>
                <a:cubicBezTo>
                  <a:pt x="94831" y="64616"/>
                  <a:pt x="92681" y="30923"/>
                  <a:pt x="68036" y="25474"/>
                </a:cubicBezTo>
                <a:cubicBezTo>
                  <a:pt x="59238" y="24994"/>
                  <a:pt x="50635" y="28158"/>
                  <a:pt x="44241" y="34222"/>
                </a:cubicBezTo>
                <a:cubicBezTo>
                  <a:pt x="35643" y="34222"/>
                  <a:pt x="10898" y="34222"/>
                  <a:pt x="0" y="27924"/>
                </a:cubicBezTo>
                <a:cubicBezTo>
                  <a:pt x="2099" y="21975"/>
                  <a:pt x="4999" y="11327"/>
                  <a:pt x="27444" y="11327"/>
                </a:cubicBezTo>
                <a:cubicBezTo>
                  <a:pt x="36393" y="4428"/>
                  <a:pt x="53739" y="-13668"/>
                  <a:pt x="73635" y="18526"/>
                </a:cubicBezTo>
                <a:cubicBezTo>
                  <a:pt x="84683" y="26474"/>
                  <a:pt x="100629" y="33222"/>
                  <a:pt x="99330" y="75364"/>
                </a:cubicBezTo>
                <a:close/>
              </a:path>
            </a:pathLst>
          </a:custGeom>
          <a:solidFill>
            <a:srgbClr val="8B96A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2" name="Freeform: Shape 381">
            <a:extLst>
              <a:ext uri="{FF2B5EF4-FFF2-40B4-BE49-F238E27FC236}">
                <a16:creationId xmlns:a16="http://schemas.microsoft.com/office/drawing/2014/main" id="{E473499F-06A2-4F19-B821-5B3BF156F56C}"/>
              </a:ext>
            </a:extLst>
          </p:cNvPr>
          <p:cNvSpPr/>
          <p:nvPr/>
        </p:nvSpPr>
        <p:spPr>
          <a:xfrm>
            <a:off x="6641674" y="3091990"/>
            <a:ext cx="301420" cy="107650"/>
          </a:xfrm>
          <a:custGeom>
            <a:avLst/>
            <a:gdLst>
              <a:gd name="connsiteX0" fmla="*/ 139821 w 209956"/>
              <a:gd name="connsiteY0" fmla="*/ 0 h 74984"/>
              <a:gd name="connsiteX1" fmla="*/ 139821 w 209956"/>
              <a:gd name="connsiteY1" fmla="*/ 4599 h 74984"/>
              <a:gd name="connsiteX2" fmla="*/ 119375 w 209956"/>
              <a:gd name="connsiteY2" fmla="*/ 32293 h 74984"/>
              <a:gd name="connsiteX3" fmla="*/ 116076 w 209956"/>
              <a:gd name="connsiteY3" fmla="*/ 49990 h 74984"/>
              <a:gd name="connsiteX4" fmla="*/ 146770 w 209956"/>
              <a:gd name="connsiteY4" fmla="*/ 78684 h 74984"/>
              <a:gd name="connsiteX5" fmla="*/ 211456 w 209956"/>
              <a:gd name="connsiteY5" fmla="*/ 35193 h 74984"/>
              <a:gd name="connsiteX6" fmla="*/ 139821 w 209956"/>
              <a:gd name="connsiteY6" fmla="*/ 0 h 74984"/>
              <a:gd name="connsiteX7" fmla="*/ 76534 w 209956"/>
              <a:gd name="connsiteY7" fmla="*/ 9998 h 74984"/>
              <a:gd name="connsiteX8" fmla="*/ 71535 w 209956"/>
              <a:gd name="connsiteY8" fmla="*/ 11398 h 74984"/>
              <a:gd name="connsiteX9" fmla="*/ 71535 w 209956"/>
              <a:gd name="connsiteY9" fmla="*/ 0 h 74984"/>
              <a:gd name="connsiteX10" fmla="*/ 0 w 209956"/>
              <a:gd name="connsiteY10" fmla="*/ 35343 h 74984"/>
              <a:gd name="connsiteX11" fmla="*/ 55838 w 209956"/>
              <a:gd name="connsiteY11" fmla="*/ 75784 h 74984"/>
              <a:gd name="connsiteX12" fmla="*/ 55838 w 209956"/>
              <a:gd name="connsiteY12" fmla="*/ 75784 h 74984"/>
              <a:gd name="connsiteX13" fmla="*/ 84383 w 209956"/>
              <a:gd name="connsiteY13" fmla="*/ 26595 h 74984"/>
              <a:gd name="connsiteX14" fmla="*/ 86632 w 209956"/>
              <a:gd name="connsiteY14" fmla="*/ 20296 h 74984"/>
              <a:gd name="connsiteX15" fmla="*/ 76939 w 209956"/>
              <a:gd name="connsiteY15" fmla="*/ 10003 h 74984"/>
              <a:gd name="connsiteX16" fmla="*/ 76584 w 209956"/>
              <a:gd name="connsiteY16" fmla="*/ 9998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956" h="74984">
                <a:moveTo>
                  <a:pt x="139821" y="0"/>
                </a:moveTo>
                <a:lnTo>
                  <a:pt x="139821" y="4599"/>
                </a:lnTo>
                <a:cubicBezTo>
                  <a:pt x="139821" y="15447"/>
                  <a:pt x="130973" y="30794"/>
                  <a:pt x="119375" y="32293"/>
                </a:cubicBezTo>
                <a:cubicBezTo>
                  <a:pt x="109778" y="33543"/>
                  <a:pt x="106478" y="41741"/>
                  <a:pt x="116076" y="49990"/>
                </a:cubicBezTo>
                <a:cubicBezTo>
                  <a:pt x="125674" y="58238"/>
                  <a:pt x="146720" y="78634"/>
                  <a:pt x="146770" y="78684"/>
                </a:cubicBezTo>
                <a:cubicBezTo>
                  <a:pt x="172075" y="70726"/>
                  <a:pt x="194535" y="55619"/>
                  <a:pt x="211456" y="35193"/>
                </a:cubicBezTo>
                <a:cubicBezTo>
                  <a:pt x="192561" y="20796"/>
                  <a:pt x="139821" y="0"/>
                  <a:pt x="139821" y="0"/>
                </a:cubicBezTo>
                <a:close/>
                <a:moveTo>
                  <a:pt x="76534" y="9998"/>
                </a:moveTo>
                <a:cubicBezTo>
                  <a:pt x="74775" y="10018"/>
                  <a:pt x="73050" y="10498"/>
                  <a:pt x="71535" y="11398"/>
                </a:cubicBezTo>
                <a:lnTo>
                  <a:pt x="71535" y="0"/>
                </a:lnTo>
                <a:cubicBezTo>
                  <a:pt x="71535" y="0"/>
                  <a:pt x="18946" y="20796"/>
                  <a:pt x="0" y="35343"/>
                </a:cubicBezTo>
                <a:cubicBezTo>
                  <a:pt x="14882" y="53339"/>
                  <a:pt x="34098" y="67256"/>
                  <a:pt x="55838" y="75784"/>
                </a:cubicBezTo>
                <a:lnTo>
                  <a:pt x="55838" y="75784"/>
                </a:lnTo>
                <a:cubicBezTo>
                  <a:pt x="56838" y="73785"/>
                  <a:pt x="76434" y="34543"/>
                  <a:pt x="84383" y="26595"/>
                </a:cubicBezTo>
                <a:cubicBezTo>
                  <a:pt x="85927" y="24870"/>
                  <a:pt x="86737" y="22610"/>
                  <a:pt x="86632" y="20296"/>
                </a:cubicBezTo>
                <a:cubicBezTo>
                  <a:pt x="86797" y="14777"/>
                  <a:pt x="82458" y="10168"/>
                  <a:pt x="76939" y="10003"/>
                </a:cubicBezTo>
                <a:cubicBezTo>
                  <a:pt x="76819" y="9998"/>
                  <a:pt x="76704" y="9998"/>
                  <a:pt x="76584" y="9998"/>
                </a:cubicBezTo>
                <a:close/>
              </a:path>
            </a:pathLst>
          </a:custGeom>
          <a:solidFill>
            <a:srgbClr val="444444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18C037AC-FD76-4286-88C3-FA79F1E26E89}"/>
              </a:ext>
            </a:extLst>
          </p:cNvPr>
          <p:cNvSpPr/>
          <p:nvPr/>
        </p:nvSpPr>
        <p:spPr>
          <a:xfrm>
            <a:off x="6700524" y="3136127"/>
            <a:ext cx="150709" cy="71767"/>
          </a:xfrm>
          <a:custGeom>
            <a:avLst/>
            <a:gdLst>
              <a:gd name="connsiteX0" fmla="*/ 105828 w 104978"/>
              <a:gd name="connsiteY0" fmla="*/ 47940 h 49989"/>
              <a:gd name="connsiteX1" fmla="*/ 105828 w 104978"/>
              <a:gd name="connsiteY1" fmla="*/ 47940 h 49989"/>
              <a:gd name="connsiteX2" fmla="*/ 69636 w 104978"/>
              <a:gd name="connsiteY2" fmla="*/ 7599 h 49989"/>
              <a:gd name="connsiteX3" fmla="*/ 69636 w 104978"/>
              <a:gd name="connsiteY3" fmla="*/ 7599 h 49989"/>
              <a:gd name="connsiteX4" fmla="*/ 39642 w 104978"/>
              <a:gd name="connsiteY4" fmla="*/ 0 h 49989"/>
              <a:gd name="connsiteX5" fmla="*/ 39642 w 104978"/>
              <a:gd name="connsiteY5" fmla="*/ 0 h 49989"/>
              <a:gd name="connsiteX6" fmla="*/ 14647 w 104978"/>
              <a:gd name="connsiteY6" fmla="*/ 44991 h 49989"/>
              <a:gd name="connsiteX7" fmla="*/ 14647 w 104978"/>
              <a:gd name="connsiteY7" fmla="*/ 44991 h 49989"/>
              <a:gd name="connsiteX8" fmla="*/ 0 w 104978"/>
              <a:gd name="connsiteY8" fmla="*/ 38242 h 49989"/>
              <a:gd name="connsiteX9" fmla="*/ 0 w 104978"/>
              <a:gd name="connsiteY9" fmla="*/ 38242 h 49989"/>
              <a:gd name="connsiteX10" fmla="*/ 105678 w 104978"/>
              <a:gd name="connsiteY10" fmla="*/ 48240 h 49989"/>
              <a:gd name="connsiteX11" fmla="*/ 74985 w 104978"/>
              <a:gd name="connsiteY11" fmla="*/ 19546 h 49989"/>
              <a:gd name="connsiteX12" fmla="*/ 69636 w 104978"/>
              <a:gd name="connsiteY12" fmla="*/ 7548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978" h="49989">
                <a:moveTo>
                  <a:pt x="105828" y="47940"/>
                </a:moveTo>
                <a:lnTo>
                  <a:pt x="105828" y="47940"/>
                </a:lnTo>
                <a:close/>
                <a:moveTo>
                  <a:pt x="69636" y="7599"/>
                </a:moveTo>
                <a:lnTo>
                  <a:pt x="69636" y="7599"/>
                </a:lnTo>
                <a:cubicBezTo>
                  <a:pt x="52189" y="8748"/>
                  <a:pt x="48340" y="4599"/>
                  <a:pt x="39642" y="0"/>
                </a:cubicBezTo>
                <a:lnTo>
                  <a:pt x="39642" y="0"/>
                </a:lnTo>
                <a:cubicBezTo>
                  <a:pt x="30519" y="14542"/>
                  <a:pt x="22175" y="29559"/>
                  <a:pt x="14647" y="44991"/>
                </a:cubicBezTo>
                <a:lnTo>
                  <a:pt x="14647" y="44991"/>
                </a:lnTo>
                <a:cubicBezTo>
                  <a:pt x="9638" y="43031"/>
                  <a:pt x="4744" y="40777"/>
                  <a:pt x="0" y="38242"/>
                </a:cubicBezTo>
                <a:lnTo>
                  <a:pt x="0" y="38242"/>
                </a:lnTo>
                <a:cubicBezTo>
                  <a:pt x="32473" y="55564"/>
                  <a:pt x="70531" y="59163"/>
                  <a:pt x="105678" y="48240"/>
                </a:cubicBezTo>
                <a:cubicBezTo>
                  <a:pt x="105678" y="48240"/>
                  <a:pt x="85282" y="28244"/>
                  <a:pt x="74985" y="19546"/>
                </a:cubicBezTo>
                <a:cubicBezTo>
                  <a:pt x="70235" y="15047"/>
                  <a:pt x="68686" y="10848"/>
                  <a:pt x="69636" y="7548"/>
                </a:cubicBezTo>
                <a:close/>
              </a:path>
            </a:pathLst>
          </a:custGeom>
          <a:solidFill>
            <a:srgbClr val="DD7691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AE372BFA-99AC-4D53-8704-F770E4E53D8D}"/>
              </a:ext>
            </a:extLst>
          </p:cNvPr>
          <p:cNvSpPr/>
          <p:nvPr/>
        </p:nvSpPr>
        <p:spPr>
          <a:xfrm>
            <a:off x="6710572" y="2974796"/>
            <a:ext cx="165063" cy="114827"/>
          </a:xfrm>
          <a:custGeom>
            <a:avLst/>
            <a:gdLst>
              <a:gd name="connsiteX0" fmla="*/ 0 w 114976"/>
              <a:gd name="connsiteY0" fmla="*/ 0 h 79983"/>
              <a:gd name="connsiteX1" fmla="*/ 5899 w 114976"/>
              <a:gd name="connsiteY1" fmla="*/ 42141 h 79983"/>
              <a:gd name="connsiteX2" fmla="*/ 57688 w 114976"/>
              <a:gd name="connsiteY2" fmla="*/ 82683 h 79983"/>
              <a:gd name="connsiteX3" fmla="*/ 109477 w 114976"/>
              <a:gd name="connsiteY3" fmla="*/ 42141 h 79983"/>
              <a:gd name="connsiteX4" fmla="*/ 115376 w 114976"/>
              <a:gd name="connsiteY4" fmla="*/ 0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976" h="79983">
                <a:moveTo>
                  <a:pt x="0" y="0"/>
                </a:moveTo>
                <a:cubicBezTo>
                  <a:pt x="1205" y="14142"/>
                  <a:pt x="3174" y="28209"/>
                  <a:pt x="5899" y="42141"/>
                </a:cubicBezTo>
                <a:cubicBezTo>
                  <a:pt x="13047" y="70485"/>
                  <a:pt x="44991" y="82683"/>
                  <a:pt x="57688" y="82683"/>
                </a:cubicBezTo>
                <a:cubicBezTo>
                  <a:pt x="70385" y="82683"/>
                  <a:pt x="102329" y="70485"/>
                  <a:pt x="109477" y="42141"/>
                </a:cubicBezTo>
                <a:cubicBezTo>
                  <a:pt x="112202" y="28209"/>
                  <a:pt x="114166" y="14142"/>
                  <a:pt x="115376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5" name="Freeform: Shape 384">
            <a:extLst>
              <a:ext uri="{FF2B5EF4-FFF2-40B4-BE49-F238E27FC236}">
                <a16:creationId xmlns:a16="http://schemas.microsoft.com/office/drawing/2014/main" id="{427BFC54-423A-4A74-B214-B3765DE13992}"/>
              </a:ext>
            </a:extLst>
          </p:cNvPr>
          <p:cNvSpPr/>
          <p:nvPr/>
        </p:nvSpPr>
        <p:spPr>
          <a:xfrm>
            <a:off x="6733443" y="2850048"/>
            <a:ext cx="136356" cy="107650"/>
          </a:xfrm>
          <a:custGeom>
            <a:avLst/>
            <a:gdLst>
              <a:gd name="connsiteX0" fmla="*/ 99445 w 94980"/>
              <a:gd name="connsiteY0" fmla="*/ 75796 h 74984"/>
              <a:gd name="connsiteX1" fmla="*/ 73800 w 94980"/>
              <a:gd name="connsiteY1" fmla="*/ 18958 h 74984"/>
              <a:gd name="connsiteX2" fmla="*/ 53804 w 94980"/>
              <a:gd name="connsiteY2" fmla="*/ 112 h 74984"/>
              <a:gd name="connsiteX3" fmla="*/ 27409 w 94980"/>
              <a:gd name="connsiteY3" fmla="*/ 11809 h 74984"/>
              <a:gd name="connsiteX4" fmla="*/ 15 w 94980"/>
              <a:gd name="connsiteY4" fmla="*/ 27456 h 74984"/>
              <a:gd name="connsiteX5" fmla="*/ 15 w 94980"/>
              <a:gd name="connsiteY5" fmla="*/ 28456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80" h="74984">
                <a:moveTo>
                  <a:pt x="99445" y="75796"/>
                </a:moveTo>
                <a:cubicBezTo>
                  <a:pt x="99445" y="55800"/>
                  <a:pt x="100744" y="34255"/>
                  <a:pt x="73800" y="18958"/>
                </a:cubicBezTo>
                <a:cubicBezTo>
                  <a:pt x="67501" y="8160"/>
                  <a:pt x="61602" y="1211"/>
                  <a:pt x="53804" y="112"/>
                </a:cubicBezTo>
                <a:cubicBezTo>
                  <a:pt x="46005" y="-988"/>
                  <a:pt x="31258" y="6261"/>
                  <a:pt x="27409" y="11809"/>
                </a:cubicBezTo>
                <a:cubicBezTo>
                  <a:pt x="13312" y="11809"/>
                  <a:pt x="965" y="19458"/>
                  <a:pt x="15" y="27456"/>
                </a:cubicBezTo>
                <a:cubicBezTo>
                  <a:pt x="-5" y="27791"/>
                  <a:pt x="-5" y="28121"/>
                  <a:pt x="15" y="28456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6" name="Freeform: Shape 385">
            <a:extLst>
              <a:ext uri="{FF2B5EF4-FFF2-40B4-BE49-F238E27FC236}">
                <a16:creationId xmlns:a16="http://schemas.microsoft.com/office/drawing/2014/main" id="{91FE8724-8A78-49CF-BF30-7CB0A428F415}"/>
              </a:ext>
            </a:extLst>
          </p:cNvPr>
          <p:cNvSpPr/>
          <p:nvPr/>
        </p:nvSpPr>
        <p:spPr>
          <a:xfrm>
            <a:off x="6710441" y="2887267"/>
            <a:ext cx="114827" cy="64590"/>
          </a:xfrm>
          <a:custGeom>
            <a:avLst/>
            <a:gdLst>
              <a:gd name="connsiteX0" fmla="*/ 40 w 79983"/>
              <a:gd name="connsiteY0" fmla="*/ 49871 h 44990"/>
              <a:gd name="connsiteX1" fmla="*/ 16187 w 79983"/>
              <a:gd name="connsiteY1" fmla="*/ 2481 h 44990"/>
              <a:gd name="connsiteX2" fmla="*/ 60428 w 79983"/>
              <a:gd name="connsiteY2" fmla="*/ 8780 h 44990"/>
              <a:gd name="connsiteX3" fmla="*/ 84223 w 79983"/>
              <a:gd name="connsiteY3" fmla="*/ 32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83" h="44990">
                <a:moveTo>
                  <a:pt x="40" y="49871"/>
                </a:moveTo>
                <a:cubicBezTo>
                  <a:pt x="40" y="32375"/>
                  <a:pt x="-1609" y="17078"/>
                  <a:pt x="16187" y="2481"/>
                </a:cubicBezTo>
                <a:cubicBezTo>
                  <a:pt x="28984" y="10129"/>
                  <a:pt x="52130" y="8780"/>
                  <a:pt x="60428" y="8780"/>
                </a:cubicBezTo>
                <a:cubicBezTo>
                  <a:pt x="66867" y="2796"/>
                  <a:pt x="75440" y="-353"/>
                  <a:pt x="84223" y="32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7" name="Freeform: Shape 386">
            <a:extLst>
              <a:ext uri="{FF2B5EF4-FFF2-40B4-BE49-F238E27FC236}">
                <a16:creationId xmlns:a16="http://schemas.microsoft.com/office/drawing/2014/main" id="{9738DF1F-2B04-4F24-A68D-17036D1264A2}"/>
              </a:ext>
            </a:extLst>
          </p:cNvPr>
          <p:cNvSpPr/>
          <p:nvPr/>
        </p:nvSpPr>
        <p:spPr>
          <a:xfrm>
            <a:off x="6784706" y="2963430"/>
            <a:ext cx="14353" cy="7177"/>
          </a:xfrm>
          <a:custGeom>
            <a:avLst/>
            <a:gdLst>
              <a:gd name="connsiteX0" fmla="*/ 0 w 9997"/>
              <a:gd name="connsiteY0" fmla="*/ 2968 h 0"/>
              <a:gd name="connsiteX1" fmla="*/ 10653 w 9997"/>
              <a:gd name="connsiteY1" fmla="*/ 1573 h 0"/>
              <a:gd name="connsiteX2" fmla="*/ 12048 w 9997"/>
              <a:gd name="connsiteY2" fmla="*/ 2968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">
                <a:moveTo>
                  <a:pt x="0" y="2968"/>
                </a:moveTo>
                <a:cubicBezTo>
                  <a:pt x="2560" y="-361"/>
                  <a:pt x="7329" y="-981"/>
                  <a:pt x="10653" y="1573"/>
                </a:cubicBezTo>
                <a:cubicBezTo>
                  <a:pt x="11178" y="1978"/>
                  <a:pt x="11648" y="2443"/>
                  <a:pt x="12048" y="2968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8" name="Freeform: Shape 387">
            <a:extLst>
              <a:ext uri="{FF2B5EF4-FFF2-40B4-BE49-F238E27FC236}">
                <a16:creationId xmlns:a16="http://schemas.microsoft.com/office/drawing/2014/main" id="{CB7C35D6-6BC2-491F-965C-ADF8498AE986}"/>
              </a:ext>
            </a:extLst>
          </p:cNvPr>
          <p:cNvSpPr/>
          <p:nvPr/>
        </p:nvSpPr>
        <p:spPr>
          <a:xfrm>
            <a:off x="6709854" y="2951040"/>
            <a:ext cx="71767" cy="64590"/>
          </a:xfrm>
          <a:custGeom>
            <a:avLst/>
            <a:gdLst>
              <a:gd name="connsiteX0" fmla="*/ 52139 w 49989"/>
              <a:gd name="connsiteY0" fmla="*/ 11598 h 44990"/>
              <a:gd name="connsiteX1" fmla="*/ 24695 w 49989"/>
              <a:gd name="connsiteY1" fmla="*/ 44991 h 44990"/>
              <a:gd name="connsiteX2" fmla="*/ 0 w 49989"/>
              <a:gd name="connsiteY2" fmla="*/ 7199 h 44990"/>
              <a:gd name="connsiteX3" fmla="*/ 24695 w 49989"/>
              <a:gd name="connsiteY3" fmla="*/ 0 h 44990"/>
              <a:gd name="connsiteX4" fmla="*/ 52139 w 49989"/>
              <a:gd name="connsiteY4" fmla="*/ 11598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9" h="44990">
                <a:moveTo>
                  <a:pt x="52139" y="11598"/>
                </a:moveTo>
                <a:cubicBezTo>
                  <a:pt x="52139" y="16596"/>
                  <a:pt x="40392" y="44991"/>
                  <a:pt x="24695" y="44991"/>
                </a:cubicBezTo>
                <a:cubicBezTo>
                  <a:pt x="8998" y="44991"/>
                  <a:pt x="0" y="30544"/>
                  <a:pt x="0" y="7199"/>
                </a:cubicBezTo>
                <a:cubicBezTo>
                  <a:pt x="0" y="2699"/>
                  <a:pt x="7848" y="0"/>
                  <a:pt x="24695" y="0"/>
                </a:cubicBezTo>
                <a:cubicBezTo>
                  <a:pt x="34793" y="50"/>
                  <a:pt x="52139" y="3099"/>
                  <a:pt x="52139" y="11598"/>
                </a:cubicBezTo>
                <a:close/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89" name="Freeform: Shape 388">
            <a:extLst>
              <a:ext uri="{FF2B5EF4-FFF2-40B4-BE49-F238E27FC236}">
                <a16:creationId xmlns:a16="http://schemas.microsoft.com/office/drawing/2014/main" id="{305832A9-E466-4A80-B1F8-646BFD95C829}"/>
              </a:ext>
            </a:extLst>
          </p:cNvPr>
          <p:cNvSpPr/>
          <p:nvPr/>
        </p:nvSpPr>
        <p:spPr>
          <a:xfrm>
            <a:off x="6802002" y="2951040"/>
            <a:ext cx="71767" cy="64590"/>
          </a:xfrm>
          <a:custGeom>
            <a:avLst/>
            <a:gdLst>
              <a:gd name="connsiteX0" fmla="*/ 0 w 49989"/>
              <a:gd name="connsiteY0" fmla="*/ 11598 h 44990"/>
              <a:gd name="connsiteX1" fmla="*/ 27444 w 49989"/>
              <a:gd name="connsiteY1" fmla="*/ 44991 h 44990"/>
              <a:gd name="connsiteX2" fmla="*/ 52139 w 49989"/>
              <a:gd name="connsiteY2" fmla="*/ 7199 h 44990"/>
              <a:gd name="connsiteX3" fmla="*/ 27444 w 49989"/>
              <a:gd name="connsiteY3" fmla="*/ 0 h 44990"/>
              <a:gd name="connsiteX4" fmla="*/ 0 w 49989"/>
              <a:gd name="connsiteY4" fmla="*/ 11598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9" h="44990">
                <a:moveTo>
                  <a:pt x="0" y="11598"/>
                </a:moveTo>
                <a:cubicBezTo>
                  <a:pt x="0" y="16596"/>
                  <a:pt x="11747" y="44991"/>
                  <a:pt x="27444" y="44991"/>
                </a:cubicBezTo>
                <a:cubicBezTo>
                  <a:pt x="43141" y="44991"/>
                  <a:pt x="52139" y="30544"/>
                  <a:pt x="52139" y="7199"/>
                </a:cubicBezTo>
                <a:cubicBezTo>
                  <a:pt x="52139" y="2699"/>
                  <a:pt x="44291" y="0"/>
                  <a:pt x="27444" y="0"/>
                </a:cubicBezTo>
                <a:cubicBezTo>
                  <a:pt x="17396" y="50"/>
                  <a:pt x="0" y="3099"/>
                  <a:pt x="0" y="11598"/>
                </a:cubicBezTo>
                <a:close/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0" name="Freeform: Shape 389">
            <a:extLst>
              <a:ext uri="{FF2B5EF4-FFF2-40B4-BE49-F238E27FC236}">
                <a16:creationId xmlns:a16="http://schemas.microsoft.com/office/drawing/2014/main" id="{60EA9096-FC72-45E6-B527-D604F141C010}"/>
              </a:ext>
            </a:extLst>
          </p:cNvPr>
          <p:cNvSpPr/>
          <p:nvPr/>
        </p:nvSpPr>
        <p:spPr>
          <a:xfrm>
            <a:off x="6785559" y="2992234"/>
            <a:ext cx="14353" cy="28707"/>
          </a:xfrm>
          <a:custGeom>
            <a:avLst/>
            <a:gdLst>
              <a:gd name="connsiteX0" fmla="*/ 5455 w 9997"/>
              <a:gd name="connsiteY0" fmla="*/ 0 h 19995"/>
              <a:gd name="connsiteX1" fmla="*/ 1006 w 9997"/>
              <a:gd name="connsiteY1" fmla="*/ 23345 h 19995"/>
              <a:gd name="connsiteX2" fmla="*/ 11504 w 9997"/>
              <a:gd name="connsiteY2" fmla="*/ 2019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" h="19995">
                <a:moveTo>
                  <a:pt x="5455" y="0"/>
                </a:moveTo>
                <a:cubicBezTo>
                  <a:pt x="1756" y="9148"/>
                  <a:pt x="-1793" y="20596"/>
                  <a:pt x="1006" y="23345"/>
                </a:cubicBezTo>
                <a:cubicBezTo>
                  <a:pt x="3805" y="26095"/>
                  <a:pt x="8955" y="20196"/>
                  <a:pt x="11504" y="20196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1" name="Freeform: Shape 390">
            <a:extLst>
              <a:ext uri="{FF2B5EF4-FFF2-40B4-BE49-F238E27FC236}">
                <a16:creationId xmlns:a16="http://schemas.microsoft.com/office/drawing/2014/main" id="{2B60CD6F-C95C-436B-9A36-0688C9FB99E4}"/>
              </a:ext>
            </a:extLst>
          </p:cNvPr>
          <p:cNvSpPr/>
          <p:nvPr/>
        </p:nvSpPr>
        <p:spPr>
          <a:xfrm>
            <a:off x="6744302" y="3073259"/>
            <a:ext cx="7177" cy="28707"/>
          </a:xfrm>
          <a:custGeom>
            <a:avLst/>
            <a:gdLst>
              <a:gd name="connsiteX0" fmla="*/ 0 w 0"/>
              <a:gd name="connsiteY0" fmla="*/ 0 h 19995"/>
              <a:gd name="connsiteX1" fmla="*/ 0 w 0"/>
              <a:gd name="connsiteY1" fmla="*/ 24445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995">
                <a:moveTo>
                  <a:pt x="0" y="0"/>
                </a:moveTo>
                <a:lnTo>
                  <a:pt x="0" y="24445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2" name="Freeform: Shape 391">
            <a:extLst>
              <a:ext uri="{FF2B5EF4-FFF2-40B4-BE49-F238E27FC236}">
                <a16:creationId xmlns:a16="http://schemas.microsoft.com/office/drawing/2014/main" id="{F9AD97F5-2B07-4308-8744-AA1E48D10208}"/>
              </a:ext>
            </a:extLst>
          </p:cNvPr>
          <p:cNvSpPr/>
          <p:nvPr/>
        </p:nvSpPr>
        <p:spPr>
          <a:xfrm>
            <a:off x="6800123" y="3073259"/>
            <a:ext cx="50237" cy="129181"/>
          </a:xfrm>
          <a:custGeom>
            <a:avLst/>
            <a:gdLst>
              <a:gd name="connsiteX0" fmla="*/ 29502 w 34992"/>
              <a:gd name="connsiteY0" fmla="*/ 0 h 89981"/>
              <a:gd name="connsiteX1" fmla="*/ 29502 w 34992"/>
              <a:gd name="connsiteY1" fmla="*/ 17646 h 89981"/>
              <a:gd name="connsiteX2" fmla="*/ 9057 w 34992"/>
              <a:gd name="connsiteY2" fmla="*/ 45341 h 89981"/>
              <a:gd name="connsiteX3" fmla="*/ 5757 w 34992"/>
              <a:gd name="connsiteY3" fmla="*/ 63037 h 89981"/>
              <a:gd name="connsiteX4" fmla="*/ 36501 w 34992"/>
              <a:gd name="connsiteY4" fmla="*/ 9173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92" h="89981">
                <a:moveTo>
                  <a:pt x="29502" y="0"/>
                </a:moveTo>
                <a:lnTo>
                  <a:pt x="29502" y="17646"/>
                </a:lnTo>
                <a:cubicBezTo>
                  <a:pt x="29502" y="28494"/>
                  <a:pt x="20655" y="43841"/>
                  <a:pt x="9057" y="45341"/>
                </a:cubicBezTo>
                <a:cubicBezTo>
                  <a:pt x="-541" y="46590"/>
                  <a:pt x="-3841" y="54789"/>
                  <a:pt x="5757" y="63037"/>
                </a:cubicBezTo>
                <a:cubicBezTo>
                  <a:pt x="15356" y="71285"/>
                  <a:pt x="36501" y="91731"/>
                  <a:pt x="36501" y="91731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3" name="Freeform: Shape 392">
            <a:extLst>
              <a:ext uri="{FF2B5EF4-FFF2-40B4-BE49-F238E27FC236}">
                <a16:creationId xmlns:a16="http://schemas.microsoft.com/office/drawing/2014/main" id="{07A099CC-A77B-4F2C-AFB8-0E7936B41FBA}"/>
              </a:ext>
            </a:extLst>
          </p:cNvPr>
          <p:cNvSpPr/>
          <p:nvPr/>
        </p:nvSpPr>
        <p:spPr>
          <a:xfrm>
            <a:off x="6747889" y="3116966"/>
            <a:ext cx="7177" cy="7177"/>
          </a:xfrm>
          <a:custGeom>
            <a:avLst/>
            <a:gdLst>
              <a:gd name="connsiteX0" fmla="*/ 5199 w 4998"/>
              <a:gd name="connsiteY0" fmla="*/ 2599 h 4998"/>
              <a:gd name="connsiteX1" fmla="*/ 2599 w 4998"/>
              <a:gd name="connsiteY1" fmla="*/ 5199 h 4998"/>
              <a:gd name="connsiteX2" fmla="*/ 0 w 4998"/>
              <a:gd name="connsiteY2" fmla="*/ 2599 h 4998"/>
              <a:gd name="connsiteX3" fmla="*/ 2599 w 4998"/>
              <a:gd name="connsiteY3" fmla="*/ 0 h 4998"/>
              <a:gd name="connsiteX4" fmla="*/ 5199 w 4998"/>
              <a:gd name="connsiteY4" fmla="*/ 25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199" y="2599"/>
                </a:moveTo>
                <a:cubicBezTo>
                  <a:pt x="5199" y="4035"/>
                  <a:pt x="4035" y="5199"/>
                  <a:pt x="2599" y="5199"/>
                </a:cubicBezTo>
                <a:cubicBezTo>
                  <a:pt x="1164" y="5199"/>
                  <a:pt x="0" y="4035"/>
                  <a:pt x="0" y="2599"/>
                </a:cubicBezTo>
                <a:cubicBezTo>
                  <a:pt x="0" y="1164"/>
                  <a:pt x="1164" y="0"/>
                  <a:pt x="2599" y="0"/>
                </a:cubicBezTo>
                <a:cubicBezTo>
                  <a:pt x="4035" y="0"/>
                  <a:pt x="5199" y="1164"/>
                  <a:pt x="5199" y="25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4" name="Freeform: Shape 393">
            <a:extLst>
              <a:ext uri="{FF2B5EF4-FFF2-40B4-BE49-F238E27FC236}">
                <a16:creationId xmlns:a16="http://schemas.microsoft.com/office/drawing/2014/main" id="{C6714CA8-DCED-4C41-A380-946A65ACC89A}"/>
              </a:ext>
            </a:extLst>
          </p:cNvPr>
          <p:cNvSpPr/>
          <p:nvPr/>
        </p:nvSpPr>
        <p:spPr>
          <a:xfrm>
            <a:off x="6810685" y="3146604"/>
            <a:ext cx="7177" cy="7177"/>
          </a:xfrm>
          <a:custGeom>
            <a:avLst/>
            <a:gdLst>
              <a:gd name="connsiteX0" fmla="*/ 5199 w 4998"/>
              <a:gd name="connsiteY0" fmla="*/ 2599 h 4998"/>
              <a:gd name="connsiteX1" fmla="*/ 2599 w 4998"/>
              <a:gd name="connsiteY1" fmla="*/ 5199 h 4998"/>
              <a:gd name="connsiteX2" fmla="*/ 0 w 4998"/>
              <a:gd name="connsiteY2" fmla="*/ 2599 h 4998"/>
              <a:gd name="connsiteX3" fmla="*/ 2599 w 4998"/>
              <a:gd name="connsiteY3" fmla="*/ 0 h 4998"/>
              <a:gd name="connsiteX4" fmla="*/ 5199 w 4998"/>
              <a:gd name="connsiteY4" fmla="*/ 25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199" y="2599"/>
                </a:moveTo>
                <a:cubicBezTo>
                  <a:pt x="5199" y="4035"/>
                  <a:pt x="4035" y="5199"/>
                  <a:pt x="2599" y="5199"/>
                </a:cubicBezTo>
                <a:cubicBezTo>
                  <a:pt x="1164" y="5199"/>
                  <a:pt x="0" y="4035"/>
                  <a:pt x="0" y="2599"/>
                </a:cubicBezTo>
                <a:cubicBezTo>
                  <a:pt x="0" y="1164"/>
                  <a:pt x="1164" y="0"/>
                  <a:pt x="2599" y="0"/>
                </a:cubicBezTo>
                <a:cubicBezTo>
                  <a:pt x="4035" y="0"/>
                  <a:pt x="5199" y="1164"/>
                  <a:pt x="5199" y="25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5" name="Freeform: Shape 394">
            <a:extLst>
              <a:ext uri="{FF2B5EF4-FFF2-40B4-BE49-F238E27FC236}">
                <a16:creationId xmlns:a16="http://schemas.microsoft.com/office/drawing/2014/main" id="{E300A1B6-857F-4320-800A-5E67C13A715C}"/>
              </a:ext>
            </a:extLst>
          </p:cNvPr>
          <p:cNvSpPr/>
          <p:nvPr/>
        </p:nvSpPr>
        <p:spPr>
          <a:xfrm>
            <a:off x="6721623" y="3106428"/>
            <a:ext cx="43060" cy="93297"/>
          </a:xfrm>
          <a:custGeom>
            <a:avLst/>
            <a:gdLst>
              <a:gd name="connsiteX0" fmla="*/ 15797 w 29993"/>
              <a:gd name="connsiteY0" fmla="*/ 1341 h 64986"/>
              <a:gd name="connsiteX1" fmla="*/ 29454 w 29993"/>
              <a:gd name="connsiteY1" fmla="*/ 5000 h 64986"/>
              <a:gd name="connsiteX2" fmla="*/ 30794 w 29993"/>
              <a:gd name="connsiteY2" fmla="*/ 9989 h 64986"/>
              <a:gd name="connsiteX3" fmla="*/ 28544 w 29993"/>
              <a:gd name="connsiteY3" fmla="*/ 16288 h 64986"/>
              <a:gd name="connsiteX4" fmla="*/ 0 w 29993"/>
              <a:gd name="connsiteY4" fmla="*/ 65578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" h="64986">
                <a:moveTo>
                  <a:pt x="15797" y="1341"/>
                </a:moveTo>
                <a:cubicBezTo>
                  <a:pt x="20581" y="-1418"/>
                  <a:pt x="26694" y="216"/>
                  <a:pt x="29454" y="5000"/>
                </a:cubicBezTo>
                <a:cubicBezTo>
                  <a:pt x="30329" y="6515"/>
                  <a:pt x="30794" y="8240"/>
                  <a:pt x="30794" y="9989"/>
                </a:cubicBezTo>
                <a:cubicBezTo>
                  <a:pt x="30898" y="12304"/>
                  <a:pt x="30089" y="14563"/>
                  <a:pt x="28544" y="16288"/>
                </a:cubicBezTo>
                <a:cubicBezTo>
                  <a:pt x="20396" y="24436"/>
                  <a:pt x="0" y="65578"/>
                  <a:pt x="0" y="65578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E2FC1EE2-AF1D-40A0-90F7-1F113839E52F}"/>
              </a:ext>
            </a:extLst>
          </p:cNvPr>
          <p:cNvSpPr/>
          <p:nvPr/>
        </p:nvSpPr>
        <p:spPr>
          <a:xfrm>
            <a:off x="6641531" y="3091918"/>
            <a:ext cx="100474" cy="50237"/>
          </a:xfrm>
          <a:custGeom>
            <a:avLst/>
            <a:gdLst>
              <a:gd name="connsiteX0" fmla="*/ 71585 w 69985"/>
              <a:gd name="connsiteY0" fmla="*/ 0 h 34992"/>
              <a:gd name="connsiteX1" fmla="*/ 0 w 69985"/>
              <a:gd name="connsiteY1" fmla="*/ 3534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4992">
                <a:moveTo>
                  <a:pt x="71585" y="0"/>
                </a:moveTo>
                <a:cubicBezTo>
                  <a:pt x="71585" y="0"/>
                  <a:pt x="19196" y="20846"/>
                  <a:pt x="0" y="35343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7" name="Freeform: Shape 396">
            <a:extLst>
              <a:ext uri="{FF2B5EF4-FFF2-40B4-BE49-F238E27FC236}">
                <a16:creationId xmlns:a16="http://schemas.microsoft.com/office/drawing/2014/main" id="{C4AFDCC8-D4C4-40A0-A578-83B8BEB88CDD}"/>
              </a:ext>
            </a:extLst>
          </p:cNvPr>
          <p:cNvSpPr/>
          <p:nvPr/>
        </p:nvSpPr>
        <p:spPr>
          <a:xfrm>
            <a:off x="6842478" y="3091918"/>
            <a:ext cx="100474" cy="50237"/>
          </a:xfrm>
          <a:custGeom>
            <a:avLst/>
            <a:gdLst>
              <a:gd name="connsiteX0" fmla="*/ 0 w 69985"/>
              <a:gd name="connsiteY0" fmla="*/ 0 h 34992"/>
              <a:gd name="connsiteX1" fmla="*/ 71685 w 69985"/>
              <a:gd name="connsiteY1" fmla="*/ 34993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4992">
                <a:moveTo>
                  <a:pt x="0" y="0"/>
                </a:moveTo>
                <a:cubicBezTo>
                  <a:pt x="0" y="0"/>
                  <a:pt x="52739" y="20646"/>
                  <a:pt x="71685" y="34993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F46A56A2-1261-4152-813B-052A91439CF6}"/>
              </a:ext>
            </a:extLst>
          </p:cNvPr>
          <p:cNvSpPr/>
          <p:nvPr/>
        </p:nvSpPr>
        <p:spPr>
          <a:xfrm>
            <a:off x="6757435" y="3135840"/>
            <a:ext cx="43060" cy="7177"/>
          </a:xfrm>
          <a:custGeom>
            <a:avLst/>
            <a:gdLst>
              <a:gd name="connsiteX0" fmla="*/ 29994 w 29993"/>
              <a:gd name="connsiteY0" fmla="*/ 7748 h 4998"/>
              <a:gd name="connsiteX1" fmla="*/ 24995 w 29993"/>
              <a:gd name="connsiteY1" fmla="*/ 8048 h 4998"/>
              <a:gd name="connsiteX2" fmla="*/ 0 w 29993"/>
              <a:gd name="connsiteY2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93" h="4998">
                <a:moveTo>
                  <a:pt x="29994" y="7748"/>
                </a:moveTo>
                <a:cubicBezTo>
                  <a:pt x="28334" y="7948"/>
                  <a:pt x="26664" y="8048"/>
                  <a:pt x="24995" y="8048"/>
                </a:cubicBezTo>
                <a:cubicBezTo>
                  <a:pt x="16017" y="8108"/>
                  <a:pt x="7253" y="5289"/>
                  <a:pt x="0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9" name="Freeform: Shape 398">
            <a:extLst>
              <a:ext uri="{FF2B5EF4-FFF2-40B4-BE49-F238E27FC236}">
                <a16:creationId xmlns:a16="http://schemas.microsoft.com/office/drawing/2014/main" id="{C9514247-AF35-426F-B5EA-E2042ABA6E4B}"/>
              </a:ext>
            </a:extLst>
          </p:cNvPr>
          <p:cNvSpPr/>
          <p:nvPr/>
        </p:nvSpPr>
        <p:spPr>
          <a:xfrm>
            <a:off x="6835589" y="3100315"/>
            <a:ext cx="21530" cy="50237"/>
          </a:xfrm>
          <a:custGeom>
            <a:avLst/>
            <a:gdLst>
              <a:gd name="connsiteX0" fmla="*/ 18646 w 14996"/>
              <a:gd name="connsiteY0" fmla="*/ 0 h 34992"/>
              <a:gd name="connsiteX1" fmla="*/ 0 w 14996"/>
              <a:gd name="connsiteY1" fmla="*/ 366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34992">
                <a:moveTo>
                  <a:pt x="18646" y="0"/>
                </a:moveTo>
                <a:cubicBezTo>
                  <a:pt x="18646" y="15997"/>
                  <a:pt x="10698" y="25995"/>
                  <a:pt x="0" y="36642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3B2FCE38-EAD4-4E6E-9017-E396F4EB7E46}"/>
              </a:ext>
            </a:extLst>
          </p:cNvPr>
          <p:cNvSpPr/>
          <p:nvPr/>
        </p:nvSpPr>
        <p:spPr>
          <a:xfrm>
            <a:off x="6726359" y="3099310"/>
            <a:ext cx="7177" cy="14353"/>
          </a:xfrm>
          <a:custGeom>
            <a:avLst/>
            <a:gdLst>
              <a:gd name="connsiteX0" fmla="*/ 0 w 0"/>
              <a:gd name="connsiteY0" fmla="*/ 0 h 9997"/>
              <a:gd name="connsiteX1" fmla="*/ 0 w 0"/>
              <a:gd name="connsiteY1" fmla="*/ 130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997">
                <a:moveTo>
                  <a:pt x="0" y="0"/>
                </a:moveTo>
                <a:lnTo>
                  <a:pt x="0" y="13097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1" name="Freeform: Shape 400">
            <a:extLst>
              <a:ext uri="{FF2B5EF4-FFF2-40B4-BE49-F238E27FC236}">
                <a16:creationId xmlns:a16="http://schemas.microsoft.com/office/drawing/2014/main" id="{06E6DE00-3B7F-47E3-AD6F-224ADFC626E2}"/>
              </a:ext>
            </a:extLst>
          </p:cNvPr>
          <p:cNvSpPr/>
          <p:nvPr/>
        </p:nvSpPr>
        <p:spPr>
          <a:xfrm>
            <a:off x="6425585" y="3300041"/>
            <a:ext cx="394715" cy="387540"/>
          </a:xfrm>
          <a:custGeom>
            <a:avLst/>
            <a:gdLst>
              <a:gd name="connsiteX0" fmla="*/ 274944 w 274943"/>
              <a:gd name="connsiteY0" fmla="*/ 137472 h 269944"/>
              <a:gd name="connsiteX1" fmla="*/ 137472 w 274943"/>
              <a:gd name="connsiteY1" fmla="*/ 274943 h 269944"/>
              <a:gd name="connsiteX2" fmla="*/ 0 w 274943"/>
              <a:gd name="connsiteY2" fmla="*/ 137472 h 269944"/>
              <a:gd name="connsiteX3" fmla="*/ 137472 w 274943"/>
              <a:gd name="connsiteY3" fmla="*/ 0 h 269944"/>
              <a:gd name="connsiteX4" fmla="*/ 274944 w 274943"/>
              <a:gd name="connsiteY4" fmla="*/ 137472 h 26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69944">
                <a:moveTo>
                  <a:pt x="274944" y="137472"/>
                </a:moveTo>
                <a:cubicBezTo>
                  <a:pt x="274944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4" y="61548"/>
                  <a:pt x="274944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4077FF9F-1BED-4FD2-9BB4-6034CA5760B9}"/>
              </a:ext>
            </a:extLst>
          </p:cNvPr>
          <p:cNvSpPr/>
          <p:nvPr/>
        </p:nvSpPr>
        <p:spPr>
          <a:xfrm>
            <a:off x="6527854" y="3616173"/>
            <a:ext cx="186593" cy="71767"/>
          </a:xfrm>
          <a:custGeom>
            <a:avLst/>
            <a:gdLst>
              <a:gd name="connsiteX0" fmla="*/ 66186 w 129973"/>
              <a:gd name="connsiteY0" fmla="*/ 48840 h 49989"/>
              <a:gd name="connsiteX1" fmla="*/ 14997 w 129973"/>
              <a:gd name="connsiteY1" fmla="*/ 0 h 49989"/>
              <a:gd name="connsiteX2" fmla="*/ 0 w 129973"/>
              <a:gd name="connsiteY2" fmla="*/ 6649 h 49989"/>
              <a:gd name="connsiteX3" fmla="*/ 3949 w 129973"/>
              <a:gd name="connsiteY3" fmla="*/ 39792 h 49989"/>
              <a:gd name="connsiteX4" fmla="*/ 128623 w 129973"/>
              <a:gd name="connsiteY4" fmla="*/ 39792 h 49989"/>
              <a:gd name="connsiteX5" fmla="*/ 132573 w 129973"/>
              <a:gd name="connsiteY5" fmla="*/ 6649 h 49989"/>
              <a:gd name="connsiteX6" fmla="*/ 117576 w 129973"/>
              <a:gd name="connsiteY6" fmla="*/ 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973" h="49989">
                <a:moveTo>
                  <a:pt x="66186" y="48840"/>
                </a:moveTo>
                <a:lnTo>
                  <a:pt x="14997" y="0"/>
                </a:lnTo>
                <a:lnTo>
                  <a:pt x="0" y="6649"/>
                </a:lnTo>
                <a:lnTo>
                  <a:pt x="3949" y="39792"/>
                </a:lnTo>
                <a:cubicBezTo>
                  <a:pt x="43116" y="59738"/>
                  <a:pt x="89457" y="59738"/>
                  <a:pt x="128623" y="39792"/>
                </a:cubicBezTo>
                <a:lnTo>
                  <a:pt x="132573" y="6649"/>
                </a:lnTo>
                <a:lnTo>
                  <a:pt x="117576" y="0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3" name="Freeform: Shape 402">
            <a:extLst>
              <a:ext uri="{FF2B5EF4-FFF2-40B4-BE49-F238E27FC236}">
                <a16:creationId xmlns:a16="http://schemas.microsoft.com/office/drawing/2014/main" id="{CA7FD196-0923-4583-92F1-D08784B5B2E0}"/>
              </a:ext>
            </a:extLst>
          </p:cNvPr>
          <p:cNvSpPr/>
          <p:nvPr/>
        </p:nvSpPr>
        <p:spPr>
          <a:xfrm>
            <a:off x="6560570" y="3353119"/>
            <a:ext cx="172239" cy="100474"/>
          </a:xfrm>
          <a:custGeom>
            <a:avLst/>
            <a:gdLst>
              <a:gd name="connsiteX0" fmla="*/ 26300 w 119975"/>
              <a:gd name="connsiteY0" fmla="*/ 11018 h 69985"/>
              <a:gd name="connsiteX1" fmla="*/ 48096 w 119975"/>
              <a:gd name="connsiteY1" fmla="*/ 1020 h 69985"/>
              <a:gd name="connsiteX2" fmla="*/ 120481 w 119975"/>
              <a:gd name="connsiteY2" fmla="*/ 5069 h 69985"/>
              <a:gd name="connsiteX3" fmla="*/ 89837 w 119975"/>
              <a:gd name="connsiteY3" fmla="*/ 63957 h 69985"/>
              <a:gd name="connsiteX4" fmla="*/ 13353 w 119975"/>
              <a:gd name="connsiteY4" fmla="*/ 68056 h 69985"/>
              <a:gd name="connsiteX5" fmla="*/ 456 w 119975"/>
              <a:gd name="connsiteY5" fmla="*/ 44711 h 69985"/>
              <a:gd name="connsiteX6" fmla="*/ 6854 w 119975"/>
              <a:gd name="connsiteY6" fmla="*/ 7119 h 69985"/>
              <a:gd name="connsiteX7" fmla="*/ 17902 w 119975"/>
              <a:gd name="connsiteY7" fmla="*/ 5569 h 69985"/>
              <a:gd name="connsiteX8" fmla="*/ 26300 w 119975"/>
              <a:gd name="connsiteY8" fmla="*/ 11018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975" h="69985">
                <a:moveTo>
                  <a:pt x="26300" y="11018"/>
                </a:moveTo>
                <a:cubicBezTo>
                  <a:pt x="26300" y="11018"/>
                  <a:pt x="33799" y="-3979"/>
                  <a:pt x="48096" y="1020"/>
                </a:cubicBezTo>
                <a:cubicBezTo>
                  <a:pt x="79639" y="11318"/>
                  <a:pt x="101835" y="12018"/>
                  <a:pt x="120481" y="5069"/>
                </a:cubicBezTo>
                <a:cubicBezTo>
                  <a:pt x="113183" y="12368"/>
                  <a:pt x="101885" y="57309"/>
                  <a:pt x="89837" y="63957"/>
                </a:cubicBezTo>
                <a:cubicBezTo>
                  <a:pt x="72341" y="73655"/>
                  <a:pt x="23401" y="73955"/>
                  <a:pt x="13353" y="68056"/>
                </a:cubicBezTo>
                <a:cubicBezTo>
                  <a:pt x="7504" y="62208"/>
                  <a:pt x="1605" y="57009"/>
                  <a:pt x="456" y="44711"/>
                </a:cubicBezTo>
                <a:cubicBezTo>
                  <a:pt x="-694" y="32414"/>
                  <a:pt x="-44" y="16317"/>
                  <a:pt x="6854" y="7119"/>
                </a:cubicBezTo>
                <a:cubicBezTo>
                  <a:pt x="10204" y="18817"/>
                  <a:pt x="14203" y="9319"/>
                  <a:pt x="17902" y="5569"/>
                </a:cubicBezTo>
                <a:cubicBezTo>
                  <a:pt x="17902" y="15267"/>
                  <a:pt x="26300" y="11018"/>
                  <a:pt x="26300" y="11018"/>
                </a:cubicBezTo>
                <a:close/>
              </a:path>
            </a:pathLst>
          </a:custGeom>
          <a:solidFill>
            <a:srgbClr val="E8DBB3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4" name="Freeform: Shape 403">
            <a:extLst>
              <a:ext uri="{FF2B5EF4-FFF2-40B4-BE49-F238E27FC236}">
                <a16:creationId xmlns:a16="http://schemas.microsoft.com/office/drawing/2014/main" id="{43F20A29-42DA-4B96-89D5-91C3CE34BBE5}"/>
              </a:ext>
            </a:extLst>
          </p:cNvPr>
          <p:cNvSpPr/>
          <p:nvPr/>
        </p:nvSpPr>
        <p:spPr>
          <a:xfrm>
            <a:off x="6538509" y="3408050"/>
            <a:ext cx="35883" cy="100474"/>
          </a:xfrm>
          <a:custGeom>
            <a:avLst/>
            <a:gdLst>
              <a:gd name="connsiteX0" fmla="*/ 28720 w 24994"/>
              <a:gd name="connsiteY0" fmla="*/ 29594 h 69985"/>
              <a:gd name="connsiteX1" fmla="*/ 7324 w 24994"/>
              <a:gd name="connsiteY1" fmla="*/ 72285 h 69985"/>
              <a:gd name="connsiteX2" fmla="*/ 15473 w 24994"/>
              <a:gd name="connsiteY2" fmla="*/ 0 h 69985"/>
              <a:gd name="connsiteX3" fmla="*/ 28720 w 24994"/>
              <a:gd name="connsiteY3" fmla="*/ 29594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94" h="69985">
                <a:moveTo>
                  <a:pt x="28720" y="29594"/>
                </a:moveTo>
                <a:cubicBezTo>
                  <a:pt x="17222" y="37742"/>
                  <a:pt x="9274" y="56388"/>
                  <a:pt x="7324" y="72285"/>
                </a:cubicBezTo>
                <a:cubicBezTo>
                  <a:pt x="526" y="65487"/>
                  <a:pt x="-8123" y="23595"/>
                  <a:pt x="15473" y="0"/>
                </a:cubicBezTo>
                <a:cubicBezTo>
                  <a:pt x="15423" y="14047"/>
                  <a:pt x="19472" y="22645"/>
                  <a:pt x="28720" y="29594"/>
                </a:cubicBezTo>
                <a:close/>
              </a:path>
            </a:pathLst>
          </a:custGeom>
          <a:solidFill>
            <a:srgbClr val="E8DBB3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5" name="Freeform: Shape 404">
            <a:extLst>
              <a:ext uri="{FF2B5EF4-FFF2-40B4-BE49-F238E27FC236}">
                <a16:creationId xmlns:a16="http://schemas.microsoft.com/office/drawing/2014/main" id="{79CFF4E0-9BB1-4C9E-A6AA-37814E8C848D}"/>
              </a:ext>
            </a:extLst>
          </p:cNvPr>
          <p:cNvSpPr/>
          <p:nvPr/>
        </p:nvSpPr>
        <p:spPr>
          <a:xfrm>
            <a:off x="6549384" y="3444795"/>
            <a:ext cx="143532" cy="150709"/>
          </a:xfrm>
          <a:custGeom>
            <a:avLst/>
            <a:gdLst>
              <a:gd name="connsiteX0" fmla="*/ 0 w 99979"/>
              <a:gd name="connsiteY0" fmla="*/ 44991 h 104978"/>
              <a:gd name="connsiteX1" fmla="*/ 51239 w 99979"/>
              <a:gd name="connsiteY1" fmla="*/ 109627 h 104978"/>
              <a:gd name="connsiteX2" fmla="*/ 102679 w 99979"/>
              <a:gd name="connsiteY2" fmla="*/ 39242 h 104978"/>
              <a:gd name="connsiteX3" fmla="*/ 97680 w 99979"/>
              <a:gd name="connsiteY3" fmla="*/ 0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9" h="104978">
                <a:moveTo>
                  <a:pt x="0" y="44991"/>
                </a:moveTo>
                <a:cubicBezTo>
                  <a:pt x="2899" y="81283"/>
                  <a:pt x="32893" y="107428"/>
                  <a:pt x="51239" y="109627"/>
                </a:cubicBezTo>
                <a:cubicBezTo>
                  <a:pt x="70535" y="107328"/>
                  <a:pt x="102679" y="78534"/>
                  <a:pt x="102679" y="39242"/>
                </a:cubicBezTo>
                <a:cubicBezTo>
                  <a:pt x="102679" y="10848"/>
                  <a:pt x="97680" y="0"/>
                  <a:pt x="97680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6" name="Freeform: Shape 405">
            <a:extLst>
              <a:ext uri="{FF2B5EF4-FFF2-40B4-BE49-F238E27FC236}">
                <a16:creationId xmlns:a16="http://schemas.microsoft.com/office/drawing/2014/main" id="{CF91CADC-A077-4E3E-B152-21A2F2D8200E}"/>
              </a:ext>
            </a:extLst>
          </p:cNvPr>
          <p:cNvSpPr/>
          <p:nvPr/>
        </p:nvSpPr>
        <p:spPr>
          <a:xfrm>
            <a:off x="6665214" y="3576989"/>
            <a:ext cx="86120" cy="64590"/>
          </a:xfrm>
          <a:custGeom>
            <a:avLst/>
            <a:gdLst>
              <a:gd name="connsiteX0" fmla="*/ 0 w 59987"/>
              <a:gd name="connsiteY0" fmla="*/ 0 h 44990"/>
              <a:gd name="connsiteX1" fmla="*/ 850 w 59987"/>
              <a:gd name="connsiteY1" fmla="*/ 18046 h 44990"/>
              <a:gd name="connsiteX2" fmla="*/ 63587 w 59987"/>
              <a:gd name="connsiteY2" fmla="*/ 45741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87" h="44990">
                <a:moveTo>
                  <a:pt x="0" y="0"/>
                </a:moveTo>
                <a:lnTo>
                  <a:pt x="850" y="18046"/>
                </a:lnTo>
                <a:lnTo>
                  <a:pt x="63587" y="45741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7" name="Freeform: Shape 406">
            <a:extLst>
              <a:ext uri="{FF2B5EF4-FFF2-40B4-BE49-F238E27FC236}">
                <a16:creationId xmlns:a16="http://schemas.microsoft.com/office/drawing/2014/main" id="{7C6D7D32-C390-413A-92BE-5845EDA2F32B}"/>
              </a:ext>
            </a:extLst>
          </p:cNvPr>
          <p:cNvSpPr/>
          <p:nvPr/>
        </p:nvSpPr>
        <p:spPr>
          <a:xfrm>
            <a:off x="6712365" y="3625719"/>
            <a:ext cx="7177" cy="43060"/>
          </a:xfrm>
          <a:custGeom>
            <a:avLst/>
            <a:gdLst>
              <a:gd name="connsiteX0" fmla="*/ 3999 w 0"/>
              <a:gd name="connsiteY0" fmla="*/ 0 h 29993"/>
              <a:gd name="connsiteX1" fmla="*/ 0 w 0"/>
              <a:gd name="connsiteY1" fmla="*/ 33143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993">
                <a:moveTo>
                  <a:pt x="3999" y="0"/>
                </a:moveTo>
                <a:lnTo>
                  <a:pt x="0" y="33143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8" name="Freeform: Shape 407">
            <a:extLst>
              <a:ext uri="{FF2B5EF4-FFF2-40B4-BE49-F238E27FC236}">
                <a16:creationId xmlns:a16="http://schemas.microsoft.com/office/drawing/2014/main" id="{75C4BA0E-88B1-4B18-AD5D-9D1A4B699B79}"/>
              </a:ext>
            </a:extLst>
          </p:cNvPr>
          <p:cNvSpPr/>
          <p:nvPr/>
        </p:nvSpPr>
        <p:spPr>
          <a:xfrm>
            <a:off x="6489314" y="3576989"/>
            <a:ext cx="86120" cy="64590"/>
          </a:xfrm>
          <a:custGeom>
            <a:avLst/>
            <a:gdLst>
              <a:gd name="connsiteX0" fmla="*/ 63637 w 59987"/>
              <a:gd name="connsiteY0" fmla="*/ 0 h 44990"/>
              <a:gd name="connsiteX1" fmla="*/ 62787 w 59987"/>
              <a:gd name="connsiteY1" fmla="*/ 18046 h 44990"/>
              <a:gd name="connsiteX2" fmla="*/ 0 w 59987"/>
              <a:gd name="connsiteY2" fmla="*/ 45741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87" h="44990">
                <a:moveTo>
                  <a:pt x="63637" y="0"/>
                </a:moveTo>
                <a:lnTo>
                  <a:pt x="62787" y="18046"/>
                </a:lnTo>
                <a:lnTo>
                  <a:pt x="0" y="45741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9" name="Freeform: Shape 408">
            <a:extLst>
              <a:ext uri="{FF2B5EF4-FFF2-40B4-BE49-F238E27FC236}">
                <a16:creationId xmlns:a16="http://schemas.microsoft.com/office/drawing/2014/main" id="{D723D005-3BA6-41F4-B96A-F5DB83E07A96}"/>
              </a:ext>
            </a:extLst>
          </p:cNvPr>
          <p:cNvSpPr/>
          <p:nvPr/>
        </p:nvSpPr>
        <p:spPr>
          <a:xfrm>
            <a:off x="6549456" y="3616101"/>
            <a:ext cx="143532" cy="64590"/>
          </a:xfrm>
          <a:custGeom>
            <a:avLst/>
            <a:gdLst>
              <a:gd name="connsiteX0" fmla="*/ 0 w 99979"/>
              <a:gd name="connsiteY0" fmla="*/ 0 h 44990"/>
              <a:gd name="connsiteX1" fmla="*/ 51189 w 99979"/>
              <a:gd name="connsiteY1" fmla="*/ 48840 h 44990"/>
              <a:gd name="connsiteX2" fmla="*/ 102379 w 99979"/>
              <a:gd name="connsiteY2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9" h="44990">
                <a:moveTo>
                  <a:pt x="0" y="0"/>
                </a:moveTo>
                <a:lnTo>
                  <a:pt x="51189" y="48840"/>
                </a:lnTo>
                <a:lnTo>
                  <a:pt x="102379" y="0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0" name="Freeform: Shape 409">
            <a:extLst>
              <a:ext uri="{FF2B5EF4-FFF2-40B4-BE49-F238E27FC236}">
                <a16:creationId xmlns:a16="http://schemas.microsoft.com/office/drawing/2014/main" id="{B1B38CDC-D37C-4160-B4A7-0A018F5895A9}"/>
              </a:ext>
            </a:extLst>
          </p:cNvPr>
          <p:cNvSpPr/>
          <p:nvPr/>
        </p:nvSpPr>
        <p:spPr>
          <a:xfrm>
            <a:off x="6527710" y="3625719"/>
            <a:ext cx="7177" cy="43060"/>
          </a:xfrm>
          <a:custGeom>
            <a:avLst/>
            <a:gdLst>
              <a:gd name="connsiteX0" fmla="*/ 0 w 0"/>
              <a:gd name="connsiteY0" fmla="*/ 0 h 29993"/>
              <a:gd name="connsiteX1" fmla="*/ 3999 w 0"/>
              <a:gd name="connsiteY1" fmla="*/ 33143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993">
                <a:moveTo>
                  <a:pt x="0" y="0"/>
                </a:moveTo>
                <a:lnTo>
                  <a:pt x="3999" y="33143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1" name="Freeform: Shape 410">
            <a:extLst>
              <a:ext uri="{FF2B5EF4-FFF2-40B4-BE49-F238E27FC236}">
                <a16:creationId xmlns:a16="http://schemas.microsoft.com/office/drawing/2014/main" id="{821C68AC-87AA-4231-9FC0-36B147D90F2E}"/>
              </a:ext>
            </a:extLst>
          </p:cNvPr>
          <p:cNvSpPr/>
          <p:nvPr/>
        </p:nvSpPr>
        <p:spPr>
          <a:xfrm>
            <a:off x="6560570" y="3353119"/>
            <a:ext cx="172239" cy="100474"/>
          </a:xfrm>
          <a:custGeom>
            <a:avLst/>
            <a:gdLst>
              <a:gd name="connsiteX0" fmla="*/ 26300 w 119975"/>
              <a:gd name="connsiteY0" fmla="*/ 11018 h 69985"/>
              <a:gd name="connsiteX1" fmla="*/ 48096 w 119975"/>
              <a:gd name="connsiteY1" fmla="*/ 1020 h 69985"/>
              <a:gd name="connsiteX2" fmla="*/ 120481 w 119975"/>
              <a:gd name="connsiteY2" fmla="*/ 5069 h 69985"/>
              <a:gd name="connsiteX3" fmla="*/ 89837 w 119975"/>
              <a:gd name="connsiteY3" fmla="*/ 63957 h 69985"/>
              <a:gd name="connsiteX4" fmla="*/ 13353 w 119975"/>
              <a:gd name="connsiteY4" fmla="*/ 68056 h 69985"/>
              <a:gd name="connsiteX5" fmla="*/ 456 w 119975"/>
              <a:gd name="connsiteY5" fmla="*/ 44711 h 69985"/>
              <a:gd name="connsiteX6" fmla="*/ 6854 w 119975"/>
              <a:gd name="connsiteY6" fmla="*/ 7119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975" h="69985">
                <a:moveTo>
                  <a:pt x="26300" y="11018"/>
                </a:moveTo>
                <a:cubicBezTo>
                  <a:pt x="26300" y="11018"/>
                  <a:pt x="33799" y="-3979"/>
                  <a:pt x="48096" y="1020"/>
                </a:cubicBezTo>
                <a:cubicBezTo>
                  <a:pt x="79639" y="11318"/>
                  <a:pt x="101835" y="12018"/>
                  <a:pt x="120481" y="5069"/>
                </a:cubicBezTo>
                <a:cubicBezTo>
                  <a:pt x="113183" y="12368"/>
                  <a:pt x="101885" y="57309"/>
                  <a:pt x="89837" y="63957"/>
                </a:cubicBezTo>
                <a:cubicBezTo>
                  <a:pt x="72341" y="73655"/>
                  <a:pt x="23401" y="73955"/>
                  <a:pt x="13353" y="68056"/>
                </a:cubicBezTo>
                <a:cubicBezTo>
                  <a:pt x="7504" y="62208"/>
                  <a:pt x="1605" y="57009"/>
                  <a:pt x="456" y="44711"/>
                </a:cubicBezTo>
                <a:cubicBezTo>
                  <a:pt x="-694" y="32414"/>
                  <a:pt x="-44" y="16317"/>
                  <a:pt x="6854" y="7119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2" name="Freeform: Shape 411">
            <a:extLst>
              <a:ext uri="{FF2B5EF4-FFF2-40B4-BE49-F238E27FC236}">
                <a16:creationId xmlns:a16="http://schemas.microsoft.com/office/drawing/2014/main" id="{A12DB327-EFC6-414C-9F7D-796C5F3AEBFB}"/>
              </a:ext>
            </a:extLst>
          </p:cNvPr>
          <p:cNvSpPr/>
          <p:nvPr/>
        </p:nvSpPr>
        <p:spPr>
          <a:xfrm>
            <a:off x="6578091" y="3346260"/>
            <a:ext cx="14353" cy="35883"/>
          </a:xfrm>
          <a:custGeom>
            <a:avLst/>
            <a:gdLst>
              <a:gd name="connsiteX0" fmla="*/ 14597 w 9997"/>
              <a:gd name="connsiteY0" fmla="*/ 0 h 24994"/>
              <a:gd name="connsiteX1" fmla="*/ 0 w 9997"/>
              <a:gd name="connsiteY1" fmla="*/ 26745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24994">
                <a:moveTo>
                  <a:pt x="14597" y="0"/>
                </a:moveTo>
                <a:cubicBezTo>
                  <a:pt x="8548" y="6049"/>
                  <a:pt x="0" y="14997"/>
                  <a:pt x="0" y="26745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3" name="Freeform: Shape 412">
            <a:extLst>
              <a:ext uri="{FF2B5EF4-FFF2-40B4-BE49-F238E27FC236}">
                <a16:creationId xmlns:a16="http://schemas.microsoft.com/office/drawing/2014/main" id="{BEFCB86A-A6B3-44C6-A9E5-5269220D1372}"/>
              </a:ext>
            </a:extLst>
          </p:cNvPr>
          <p:cNvSpPr/>
          <p:nvPr/>
        </p:nvSpPr>
        <p:spPr>
          <a:xfrm>
            <a:off x="6538509" y="3408050"/>
            <a:ext cx="35883" cy="100474"/>
          </a:xfrm>
          <a:custGeom>
            <a:avLst/>
            <a:gdLst>
              <a:gd name="connsiteX0" fmla="*/ 28720 w 24994"/>
              <a:gd name="connsiteY0" fmla="*/ 29594 h 69985"/>
              <a:gd name="connsiteX1" fmla="*/ 7324 w 24994"/>
              <a:gd name="connsiteY1" fmla="*/ 72285 h 69985"/>
              <a:gd name="connsiteX2" fmla="*/ 15473 w 24994"/>
              <a:gd name="connsiteY2" fmla="*/ 0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94" h="69985">
                <a:moveTo>
                  <a:pt x="28720" y="29594"/>
                </a:moveTo>
                <a:cubicBezTo>
                  <a:pt x="19922" y="33093"/>
                  <a:pt x="9274" y="56388"/>
                  <a:pt x="7324" y="72285"/>
                </a:cubicBezTo>
                <a:cubicBezTo>
                  <a:pt x="526" y="65487"/>
                  <a:pt x="-8123" y="23595"/>
                  <a:pt x="15473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4" name="Freeform: Shape 413">
            <a:extLst>
              <a:ext uri="{FF2B5EF4-FFF2-40B4-BE49-F238E27FC236}">
                <a16:creationId xmlns:a16="http://schemas.microsoft.com/office/drawing/2014/main" id="{7B50C6DD-71AA-4A2A-88E7-C206825AD698}"/>
              </a:ext>
            </a:extLst>
          </p:cNvPr>
          <p:cNvSpPr/>
          <p:nvPr/>
        </p:nvSpPr>
        <p:spPr>
          <a:xfrm>
            <a:off x="6684376" y="3410204"/>
            <a:ext cx="7177" cy="21530"/>
          </a:xfrm>
          <a:custGeom>
            <a:avLst/>
            <a:gdLst>
              <a:gd name="connsiteX0" fmla="*/ 0 w 4998"/>
              <a:gd name="connsiteY0" fmla="*/ 14997 h 14996"/>
              <a:gd name="connsiteX1" fmla="*/ 8098 w 4998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14996">
                <a:moveTo>
                  <a:pt x="0" y="14997"/>
                </a:moveTo>
                <a:cubicBezTo>
                  <a:pt x="3284" y="10333"/>
                  <a:pt x="5999" y="5299"/>
                  <a:pt x="8098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5" name="Freeform: Shape 414">
            <a:extLst>
              <a:ext uri="{FF2B5EF4-FFF2-40B4-BE49-F238E27FC236}">
                <a16:creationId xmlns:a16="http://schemas.microsoft.com/office/drawing/2014/main" id="{48C2B2EA-18D6-4201-B7F2-8AAC2D326A35}"/>
              </a:ext>
            </a:extLst>
          </p:cNvPr>
          <p:cNvSpPr/>
          <p:nvPr/>
        </p:nvSpPr>
        <p:spPr>
          <a:xfrm>
            <a:off x="6653589" y="3419532"/>
            <a:ext cx="21530" cy="21530"/>
          </a:xfrm>
          <a:custGeom>
            <a:avLst/>
            <a:gdLst>
              <a:gd name="connsiteX0" fmla="*/ 0 w 14996"/>
              <a:gd name="connsiteY0" fmla="*/ 14997 h 14996"/>
              <a:gd name="connsiteX1" fmla="*/ 14997 w 14996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14996">
                <a:moveTo>
                  <a:pt x="0" y="14997"/>
                </a:moveTo>
                <a:cubicBezTo>
                  <a:pt x="7798" y="11798"/>
                  <a:pt x="14997" y="0"/>
                  <a:pt x="14997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6" name="Freeform: Shape 415">
            <a:extLst>
              <a:ext uri="{FF2B5EF4-FFF2-40B4-BE49-F238E27FC236}">
                <a16:creationId xmlns:a16="http://schemas.microsoft.com/office/drawing/2014/main" id="{9B3394F6-C91C-4644-A02A-5E1EA58CB84F}"/>
              </a:ext>
            </a:extLst>
          </p:cNvPr>
          <p:cNvSpPr/>
          <p:nvPr/>
        </p:nvSpPr>
        <p:spPr>
          <a:xfrm>
            <a:off x="6602060" y="3647249"/>
            <a:ext cx="35883" cy="7177"/>
          </a:xfrm>
          <a:custGeom>
            <a:avLst/>
            <a:gdLst>
              <a:gd name="connsiteX0" fmla="*/ 0 w 24994"/>
              <a:gd name="connsiteY0" fmla="*/ 0 h 0"/>
              <a:gd name="connsiteX1" fmla="*/ 29644 w 2499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>
                <a:moveTo>
                  <a:pt x="0" y="0"/>
                </a:moveTo>
                <a:lnTo>
                  <a:pt x="29644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7" name="Freeform: Shape 416">
            <a:extLst>
              <a:ext uri="{FF2B5EF4-FFF2-40B4-BE49-F238E27FC236}">
                <a16:creationId xmlns:a16="http://schemas.microsoft.com/office/drawing/2014/main" id="{4B8AB408-3318-4BD6-A5F9-164B940E84B4}"/>
              </a:ext>
            </a:extLst>
          </p:cNvPr>
          <p:cNvSpPr/>
          <p:nvPr/>
        </p:nvSpPr>
        <p:spPr>
          <a:xfrm>
            <a:off x="6588065" y="3490940"/>
            <a:ext cx="14353" cy="7177"/>
          </a:xfrm>
          <a:custGeom>
            <a:avLst/>
            <a:gdLst>
              <a:gd name="connsiteX0" fmla="*/ 13197 w 9997"/>
              <a:gd name="connsiteY0" fmla="*/ 750 h 0"/>
              <a:gd name="connsiteX1" fmla="*/ 8198 w 9997"/>
              <a:gd name="connsiteY1" fmla="*/ 0 h 0"/>
              <a:gd name="connsiteX2" fmla="*/ 0 w 9997"/>
              <a:gd name="connsiteY2" fmla="*/ 19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">
                <a:moveTo>
                  <a:pt x="13197" y="750"/>
                </a:moveTo>
                <a:cubicBezTo>
                  <a:pt x="11573" y="270"/>
                  <a:pt x="9893" y="16"/>
                  <a:pt x="8198" y="0"/>
                </a:cubicBezTo>
                <a:cubicBezTo>
                  <a:pt x="5349" y="-20"/>
                  <a:pt x="2534" y="650"/>
                  <a:pt x="0" y="195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8" name="Freeform: Shape 417">
            <a:extLst>
              <a:ext uri="{FF2B5EF4-FFF2-40B4-BE49-F238E27FC236}">
                <a16:creationId xmlns:a16="http://schemas.microsoft.com/office/drawing/2014/main" id="{04207599-BBF0-4AFC-8C58-F238A716CB79}"/>
              </a:ext>
            </a:extLst>
          </p:cNvPr>
          <p:cNvSpPr/>
          <p:nvPr/>
        </p:nvSpPr>
        <p:spPr>
          <a:xfrm>
            <a:off x="6595888" y="3500414"/>
            <a:ext cx="7177" cy="7177"/>
          </a:xfrm>
          <a:custGeom>
            <a:avLst/>
            <a:gdLst>
              <a:gd name="connsiteX0" fmla="*/ 5199 w 4998"/>
              <a:gd name="connsiteY0" fmla="*/ 2599 h 4998"/>
              <a:gd name="connsiteX1" fmla="*/ 2600 w 4998"/>
              <a:gd name="connsiteY1" fmla="*/ 5199 h 4998"/>
              <a:gd name="connsiteX2" fmla="*/ 0 w 4998"/>
              <a:gd name="connsiteY2" fmla="*/ 2599 h 4998"/>
              <a:gd name="connsiteX3" fmla="*/ 2600 w 4998"/>
              <a:gd name="connsiteY3" fmla="*/ 0 h 4998"/>
              <a:gd name="connsiteX4" fmla="*/ 5199 w 4998"/>
              <a:gd name="connsiteY4" fmla="*/ 25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199" y="2599"/>
                </a:moveTo>
                <a:cubicBezTo>
                  <a:pt x="5199" y="4035"/>
                  <a:pt x="4035" y="5199"/>
                  <a:pt x="2600" y="5199"/>
                </a:cubicBezTo>
                <a:cubicBezTo>
                  <a:pt x="1164" y="5199"/>
                  <a:pt x="0" y="4035"/>
                  <a:pt x="0" y="2599"/>
                </a:cubicBezTo>
                <a:cubicBezTo>
                  <a:pt x="0" y="1164"/>
                  <a:pt x="1164" y="0"/>
                  <a:pt x="2600" y="0"/>
                </a:cubicBezTo>
                <a:cubicBezTo>
                  <a:pt x="4035" y="0"/>
                  <a:pt x="5199" y="1164"/>
                  <a:pt x="5199" y="25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id="{66D01E8B-8D37-47D8-B2AE-8973D28BF2CE}"/>
              </a:ext>
            </a:extLst>
          </p:cNvPr>
          <p:cNvSpPr/>
          <p:nvPr/>
        </p:nvSpPr>
        <p:spPr>
          <a:xfrm>
            <a:off x="6648494" y="3490940"/>
            <a:ext cx="14353" cy="7177"/>
          </a:xfrm>
          <a:custGeom>
            <a:avLst/>
            <a:gdLst>
              <a:gd name="connsiteX0" fmla="*/ 13197 w 9997"/>
              <a:gd name="connsiteY0" fmla="*/ 750 h 0"/>
              <a:gd name="connsiteX1" fmla="*/ 8198 w 9997"/>
              <a:gd name="connsiteY1" fmla="*/ 0 h 0"/>
              <a:gd name="connsiteX2" fmla="*/ 0 w 9997"/>
              <a:gd name="connsiteY2" fmla="*/ 195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">
                <a:moveTo>
                  <a:pt x="13197" y="750"/>
                </a:moveTo>
                <a:cubicBezTo>
                  <a:pt x="11573" y="270"/>
                  <a:pt x="9893" y="16"/>
                  <a:pt x="8198" y="0"/>
                </a:cubicBezTo>
                <a:cubicBezTo>
                  <a:pt x="5349" y="-20"/>
                  <a:pt x="2535" y="650"/>
                  <a:pt x="0" y="195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0" name="Freeform: Shape 419">
            <a:extLst>
              <a:ext uri="{FF2B5EF4-FFF2-40B4-BE49-F238E27FC236}">
                <a16:creationId xmlns:a16="http://schemas.microsoft.com/office/drawing/2014/main" id="{218AF159-FC29-4F13-BFB8-E7EC2312265A}"/>
              </a:ext>
            </a:extLst>
          </p:cNvPr>
          <p:cNvSpPr/>
          <p:nvPr/>
        </p:nvSpPr>
        <p:spPr>
          <a:xfrm>
            <a:off x="6656243" y="3500414"/>
            <a:ext cx="7177" cy="7177"/>
          </a:xfrm>
          <a:custGeom>
            <a:avLst/>
            <a:gdLst>
              <a:gd name="connsiteX0" fmla="*/ 5199 w 4998"/>
              <a:gd name="connsiteY0" fmla="*/ 2599 h 4998"/>
              <a:gd name="connsiteX1" fmla="*/ 2599 w 4998"/>
              <a:gd name="connsiteY1" fmla="*/ 5199 h 4998"/>
              <a:gd name="connsiteX2" fmla="*/ 0 w 4998"/>
              <a:gd name="connsiteY2" fmla="*/ 2599 h 4998"/>
              <a:gd name="connsiteX3" fmla="*/ 2599 w 4998"/>
              <a:gd name="connsiteY3" fmla="*/ 0 h 4998"/>
              <a:gd name="connsiteX4" fmla="*/ 5199 w 4998"/>
              <a:gd name="connsiteY4" fmla="*/ 25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199" y="2599"/>
                </a:moveTo>
                <a:cubicBezTo>
                  <a:pt x="5199" y="4035"/>
                  <a:pt x="4035" y="5199"/>
                  <a:pt x="2599" y="5199"/>
                </a:cubicBezTo>
                <a:cubicBezTo>
                  <a:pt x="1164" y="5199"/>
                  <a:pt x="0" y="4035"/>
                  <a:pt x="0" y="2599"/>
                </a:cubicBezTo>
                <a:cubicBezTo>
                  <a:pt x="0" y="1164"/>
                  <a:pt x="1164" y="0"/>
                  <a:pt x="2599" y="0"/>
                </a:cubicBezTo>
                <a:cubicBezTo>
                  <a:pt x="4035" y="0"/>
                  <a:pt x="5199" y="1164"/>
                  <a:pt x="5199" y="25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1" name="Freeform: Shape 420">
            <a:extLst>
              <a:ext uri="{FF2B5EF4-FFF2-40B4-BE49-F238E27FC236}">
                <a16:creationId xmlns:a16="http://schemas.microsoft.com/office/drawing/2014/main" id="{75A87DC0-3DAF-4302-B830-F50C9FB555D7}"/>
              </a:ext>
            </a:extLst>
          </p:cNvPr>
          <p:cNvSpPr/>
          <p:nvPr/>
        </p:nvSpPr>
        <p:spPr>
          <a:xfrm>
            <a:off x="6596032" y="354656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1498 w 9997"/>
              <a:gd name="connsiteY1" fmla="*/ 10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0" y="0"/>
                </a:moveTo>
                <a:cubicBezTo>
                  <a:pt x="3214" y="4079"/>
                  <a:pt x="7104" y="7579"/>
                  <a:pt x="11498" y="10348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2" name="Freeform: Shape 421">
            <a:extLst>
              <a:ext uri="{FF2B5EF4-FFF2-40B4-BE49-F238E27FC236}">
                <a16:creationId xmlns:a16="http://schemas.microsoft.com/office/drawing/2014/main" id="{A5F96CEA-E571-4C67-A094-94AC72DDD52E}"/>
              </a:ext>
            </a:extLst>
          </p:cNvPr>
          <p:cNvSpPr/>
          <p:nvPr/>
        </p:nvSpPr>
        <p:spPr>
          <a:xfrm>
            <a:off x="6616054" y="3500988"/>
            <a:ext cx="14353" cy="43060"/>
          </a:xfrm>
          <a:custGeom>
            <a:avLst/>
            <a:gdLst>
              <a:gd name="connsiteX0" fmla="*/ 0 w 9997"/>
              <a:gd name="connsiteY0" fmla="*/ 29794 h 29993"/>
              <a:gd name="connsiteX1" fmla="*/ 13347 w 9997"/>
              <a:gd name="connsiteY1" fmla="*/ 31744 h 29993"/>
              <a:gd name="connsiteX2" fmla="*/ 11098 w 9997"/>
              <a:gd name="connsiteY2" fmla="*/ 0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7" h="29993">
                <a:moveTo>
                  <a:pt x="0" y="29794"/>
                </a:moveTo>
                <a:cubicBezTo>
                  <a:pt x="3749" y="33543"/>
                  <a:pt x="10598" y="37292"/>
                  <a:pt x="13347" y="31744"/>
                </a:cubicBezTo>
                <a:cubicBezTo>
                  <a:pt x="16097" y="26195"/>
                  <a:pt x="11098" y="4449"/>
                  <a:pt x="11098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3" name="Freeform: Shape 422">
            <a:extLst>
              <a:ext uri="{FF2B5EF4-FFF2-40B4-BE49-F238E27FC236}">
                <a16:creationId xmlns:a16="http://schemas.microsoft.com/office/drawing/2014/main" id="{C9C908F1-9457-426F-BCB9-7959EB45DE71}"/>
              </a:ext>
            </a:extLst>
          </p:cNvPr>
          <p:cNvSpPr/>
          <p:nvPr/>
        </p:nvSpPr>
        <p:spPr>
          <a:xfrm>
            <a:off x="5371909" y="3144237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4" name="Freeform: Shape 423">
            <a:extLst>
              <a:ext uri="{FF2B5EF4-FFF2-40B4-BE49-F238E27FC236}">
                <a16:creationId xmlns:a16="http://schemas.microsoft.com/office/drawing/2014/main" id="{620DB58E-7851-445A-BF83-355D116297DF}"/>
              </a:ext>
            </a:extLst>
          </p:cNvPr>
          <p:cNvSpPr/>
          <p:nvPr/>
        </p:nvSpPr>
        <p:spPr>
          <a:xfrm>
            <a:off x="5468436" y="3312386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897 w 14996"/>
              <a:gd name="connsiteY1" fmla="*/ 0 h 64986"/>
              <a:gd name="connsiteX2" fmla="*/ 16897 w 14996"/>
              <a:gd name="connsiteY2" fmla="*/ 67636 h 64986"/>
              <a:gd name="connsiteX3" fmla="*/ 0 w 14996"/>
              <a:gd name="connsiteY3" fmla="*/ 676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897" y="0"/>
                </a:lnTo>
                <a:lnTo>
                  <a:pt x="16897" y="67636"/>
                </a:lnTo>
                <a:lnTo>
                  <a:pt x="0" y="6763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5" name="Freeform: Shape 424">
            <a:extLst>
              <a:ext uri="{FF2B5EF4-FFF2-40B4-BE49-F238E27FC236}">
                <a16:creationId xmlns:a16="http://schemas.microsoft.com/office/drawing/2014/main" id="{CCD2C3BA-29CD-43D7-BD0C-6206F019F92B}"/>
              </a:ext>
            </a:extLst>
          </p:cNvPr>
          <p:cNvSpPr/>
          <p:nvPr/>
        </p:nvSpPr>
        <p:spPr>
          <a:xfrm>
            <a:off x="5513290" y="3312386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897 w 14996"/>
              <a:gd name="connsiteY1" fmla="*/ 0 h 64986"/>
              <a:gd name="connsiteX2" fmla="*/ 16897 w 14996"/>
              <a:gd name="connsiteY2" fmla="*/ 67636 h 64986"/>
              <a:gd name="connsiteX3" fmla="*/ 0 w 14996"/>
              <a:gd name="connsiteY3" fmla="*/ 676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897" y="0"/>
                </a:lnTo>
                <a:lnTo>
                  <a:pt x="16897" y="67636"/>
                </a:lnTo>
                <a:lnTo>
                  <a:pt x="0" y="6763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6" name="Freeform: Shape 425">
            <a:extLst>
              <a:ext uri="{FF2B5EF4-FFF2-40B4-BE49-F238E27FC236}">
                <a16:creationId xmlns:a16="http://schemas.microsoft.com/office/drawing/2014/main" id="{2BAACE58-49A3-479A-8093-ABCCE3D663FC}"/>
              </a:ext>
            </a:extLst>
          </p:cNvPr>
          <p:cNvSpPr/>
          <p:nvPr/>
        </p:nvSpPr>
        <p:spPr>
          <a:xfrm>
            <a:off x="5558216" y="3312386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897 w 14996"/>
              <a:gd name="connsiteY1" fmla="*/ 0 h 64986"/>
              <a:gd name="connsiteX2" fmla="*/ 16897 w 14996"/>
              <a:gd name="connsiteY2" fmla="*/ 67636 h 64986"/>
              <a:gd name="connsiteX3" fmla="*/ 0 w 14996"/>
              <a:gd name="connsiteY3" fmla="*/ 676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897" y="0"/>
                </a:lnTo>
                <a:lnTo>
                  <a:pt x="16897" y="67636"/>
                </a:lnTo>
                <a:lnTo>
                  <a:pt x="0" y="6763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7" name="Freeform: Shape 426">
            <a:extLst>
              <a:ext uri="{FF2B5EF4-FFF2-40B4-BE49-F238E27FC236}">
                <a16:creationId xmlns:a16="http://schemas.microsoft.com/office/drawing/2014/main" id="{9647B3CD-53DA-4386-BB6B-C02FA8AB4BAF}"/>
              </a:ext>
            </a:extLst>
          </p:cNvPr>
          <p:cNvSpPr/>
          <p:nvPr/>
        </p:nvSpPr>
        <p:spPr>
          <a:xfrm>
            <a:off x="5603069" y="3312386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897 w 14996"/>
              <a:gd name="connsiteY1" fmla="*/ 0 h 64986"/>
              <a:gd name="connsiteX2" fmla="*/ 16897 w 14996"/>
              <a:gd name="connsiteY2" fmla="*/ 67636 h 64986"/>
              <a:gd name="connsiteX3" fmla="*/ 0 w 14996"/>
              <a:gd name="connsiteY3" fmla="*/ 676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897" y="0"/>
                </a:lnTo>
                <a:lnTo>
                  <a:pt x="16897" y="67636"/>
                </a:lnTo>
                <a:lnTo>
                  <a:pt x="0" y="6763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8" name="Freeform: Shape 427">
            <a:extLst>
              <a:ext uri="{FF2B5EF4-FFF2-40B4-BE49-F238E27FC236}">
                <a16:creationId xmlns:a16="http://schemas.microsoft.com/office/drawing/2014/main" id="{7AF54B73-9436-48DA-845F-05D58DE2E63F}"/>
              </a:ext>
            </a:extLst>
          </p:cNvPr>
          <p:cNvSpPr/>
          <p:nvPr/>
        </p:nvSpPr>
        <p:spPr>
          <a:xfrm>
            <a:off x="5647996" y="3312386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896 w 14996"/>
              <a:gd name="connsiteY1" fmla="*/ 0 h 64986"/>
              <a:gd name="connsiteX2" fmla="*/ 16896 w 14996"/>
              <a:gd name="connsiteY2" fmla="*/ 67636 h 64986"/>
              <a:gd name="connsiteX3" fmla="*/ 0 w 14996"/>
              <a:gd name="connsiteY3" fmla="*/ 676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896" y="0"/>
                </a:lnTo>
                <a:lnTo>
                  <a:pt x="16896" y="67636"/>
                </a:lnTo>
                <a:lnTo>
                  <a:pt x="0" y="67636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29" name="Freeform: Shape 428">
            <a:extLst>
              <a:ext uri="{FF2B5EF4-FFF2-40B4-BE49-F238E27FC236}">
                <a16:creationId xmlns:a16="http://schemas.microsoft.com/office/drawing/2014/main" id="{4CCF6607-BA78-4B00-8E54-C020FA36AD01}"/>
              </a:ext>
            </a:extLst>
          </p:cNvPr>
          <p:cNvSpPr/>
          <p:nvPr/>
        </p:nvSpPr>
        <p:spPr>
          <a:xfrm>
            <a:off x="5453868" y="3298033"/>
            <a:ext cx="229653" cy="14353"/>
          </a:xfrm>
          <a:custGeom>
            <a:avLst/>
            <a:gdLst>
              <a:gd name="connsiteX0" fmla="*/ 2250 w 159967"/>
              <a:gd name="connsiteY0" fmla="*/ 4399 h 9997"/>
              <a:gd name="connsiteX1" fmla="*/ 160317 w 159967"/>
              <a:gd name="connsiteY1" fmla="*/ 4399 h 9997"/>
              <a:gd name="connsiteX2" fmla="*/ 158067 w 159967"/>
              <a:gd name="connsiteY2" fmla="*/ 2150 h 9997"/>
              <a:gd name="connsiteX3" fmla="*/ 158067 w 159967"/>
              <a:gd name="connsiteY3" fmla="*/ 9998 h 9997"/>
              <a:gd name="connsiteX4" fmla="*/ 160317 w 159967"/>
              <a:gd name="connsiteY4" fmla="*/ 7748 h 9997"/>
              <a:gd name="connsiteX5" fmla="*/ 2250 w 159967"/>
              <a:gd name="connsiteY5" fmla="*/ 7748 h 9997"/>
              <a:gd name="connsiteX6" fmla="*/ 4499 w 159967"/>
              <a:gd name="connsiteY6" fmla="*/ 9998 h 9997"/>
              <a:gd name="connsiteX7" fmla="*/ 4499 w 159967"/>
              <a:gd name="connsiteY7" fmla="*/ 2250 h 9997"/>
              <a:gd name="connsiteX8" fmla="*/ 2250 w 159967"/>
              <a:gd name="connsiteY8" fmla="*/ 4399 h 9997"/>
              <a:gd name="connsiteX9" fmla="*/ 2250 w 159967"/>
              <a:gd name="connsiteY9" fmla="*/ 12248 h 9997"/>
              <a:gd name="connsiteX10" fmla="*/ 160317 w 159967"/>
              <a:gd name="connsiteY10" fmla="*/ 12248 h 9997"/>
              <a:gd name="connsiteX11" fmla="*/ 162567 w 159967"/>
              <a:gd name="connsiteY11" fmla="*/ 9998 h 9997"/>
              <a:gd name="connsiteX12" fmla="*/ 162567 w 159967"/>
              <a:gd name="connsiteY12" fmla="*/ 2250 h 9997"/>
              <a:gd name="connsiteX13" fmla="*/ 160317 w 159967"/>
              <a:gd name="connsiteY13" fmla="*/ 0 h 9997"/>
              <a:gd name="connsiteX14" fmla="*/ 2250 w 159967"/>
              <a:gd name="connsiteY14" fmla="*/ 0 h 9997"/>
              <a:gd name="connsiteX15" fmla="*/ 0 w 159967"/>
              <a:gd name="connsiteY15" fmla="*/ 2250 h 9997"/>
              <a:gd name="connsiteX16" fmla="*/ 0 w 159967"/>
              <a:gd name="connsiteY16" fmla="*/ 10098 h 9997"/>
              <a:gd name="connsiteX17" fmla="*/ 2250 w 159967"/>
              <a:gd name="connsiteY17" fmla="*/ 122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967" h="9997">
                <a:moveTo>
                  <a:pt x="2250" y="4399"/>
                </a:moveTo>
                <a:lnTo>
                  <a:pt x="160317" y="4399"/>
                </a:lnTo>
                <a:cubicBezTo>
                  <a:pt x="159073" y="4399"/>
                  <a:pt x="158067" y="3394"/>
                  <a:pt x="158067" y="2150"/>
                </a:cubicBezTo>
                <a:lnTo>
                  <a:pt x="158067" y="9998"/>
                </a:lnTo>
                <a:cubicBezTo>
                  <a:pt x="158067" y="8753"/>
                  <a:pt x="159073" y="7748"/>
                  <a:pt x="160317" y="7748"/>
                </a:cubicBezTo>
                <a:lnTo>
                  <a:pt x="2250" y="7748"/>
                </a:lnTo>
                <a:cubicBezTo>
                  <a:pt x="3494" y="7748"/>
                  <a:pt x="4499" y="8753"/>
                  <a:pt x="4499" y="9998"/>
                </a:cubicBezTo>
                <a:lnTo>
                  <a:pt x="4499" y="2250"/>
                </a:lnTo>
                <a:cubicBezTo>
                  <a:pt x="4444" y="3454"/>
                  <a:pt x="3454" y="4399"/>
                  <a:pt x="2250" y="4399"/>
                </a:cubicBezTo>
                <a:close/>
                <a:moveTo>
                  <a:pt x="2250" y="12248"/>
                </a:moveTo>
                <a:lnTo>
                  <a:pt x="160317" y="12248"/>
                </a:lnTo>
                <a:cubicBezTo>
                  <a:pt x="161562" y="12248"/>
                  <a:pt x="162567" y="11243"/>
                  <a:pt x="162567" y="9998"/>
                </a:cubicBezTo>
                <a:lnTo>
                  <a:pt x="162567" y="2250"/>
                </a:lnTo>
                <a:cubicBezTo>
                  <a:pt x="162567" y="1005"/>
                  <a:pt x="161562" y="0"/>
                  <a:pt x="160317" y="0"/>
                </a:cubicBez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10098"/>
                </a:lnTo>
                <a:cubicBezTo>
                  <a:pt x="55" y="11303"/>
                  <a:pt x="1045" y="12248"/>
                  <a:pt x="2250" y="1224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0" name="Freeform: Shape 429">
            <a:extLst>
              <a:ext uri="{FF2B5EF4-FFF2-40B4-BE49-F238E27FC236}">
                <a16:creationId xmlns:a16="http://schemas.microsoft.com/office/drawing/2014/main" id="{BCCFF0BD-9808-4FA1-950D-A8A4965D0FFB}"/>
              </a:ext>
            </a:extLst>
          </p:cNvPr>
          <p:cNvSpPr/>
          <p:nvPr/>
        </p:nvSpPr>
        <p:spPr>
          <a:xfrm>
            <a:off x="5465134" y="3229216"/>
            <a:ext cx="208123" cy="71767"/>
          </a:xfrm>
          <a:custGeom>
            <a:avLst/>
            <a:gdLst>
              <a:gd name="connsiteX0" fmla="*/ 72535 w 144970"/>
              <a:gd name="connsiteY0" fmla="*/ 195 h 49989"/>
              <a:gd name="connsiteX1" fmla="*/ 1350 w 144970"/>
              <a:gd name="connsiteY1" fmla="*/ 31189 h 49989"/>
              <a:gd name="connsiteX2" fmla="*/ 0 w 144970"/>
              <a:gd name="connsiteY2" fmla="*/ 33288 h 49989"/>
              <a:gd name="connsiteX3" fmla="*/ 0 w 144970"/>
              <a:gd name="connsiteY3" fmla="*/ 50185 h 49989"/>
              <a:gd name="connsiteX4" fmla="*/ 2250 w 144970"/>
              <a:gd name="connsiteY4" fmla="*/ 52434 h 49989"/>
              <a:gd name="connsiteX5" fmla="*/ 144621 w 144970"/>
              <a:gd name="connsiteY5" fmla="*/ 52434 h 49989"/>
              <a:gd name="connsiteX6" fmla="*/ 146870 w 144970"/>
              <a:gd name="connsiteY6" fmla="*/ 50185 h 49989"/>
              <a:gd name="connsiteX7" fmla="*/ 146870 w 144970"/>
              <a:gd name="connsiteY7" fmla="*/ 33438 h 49989"/>
              <a:gd name="connsiteX8" fmla="*/ 145520 w 144970"/>
              <a:gd name="connsiteY8" fmla="*/ 31339 h 49989"/>
              <a:gd name="connsiteX9" fmla="*/ 74385 w 144970"/>
              <a:gd name="connsiteY9" fmla="*/ 195 h 49989"/>
              <a:gd name="connsiteX10" fmla="*/ 72535 w 144970"/>
              <a:gd name="connsiteY10" fmla="*/ 195 h 49989"/>
              <a:gd name="connsiteX11" fmla="*/ 142521 w 144970"/>
              <a:gd name="connsiteY11" fmla="*/ 33288 h 49989"/>
              <a:gd name="connsiteX12" fmla="*/ 142521 w 144970"/>
              <a:gd name="connsiteY12" fmla="*/ 50185 h 49989"/>
              <a:gd name="connsiteX13" fmla="*/ 144771 w 144970"/>
              <a:gd name="connsiteY13" fmla="*/ 47935 h 49989"/>
              <a:gd name="connsiteX14" fmla="*/ 2300 w 144970"/>
              <a:gd name="connsiteY14" fmla="*/ 47935 h 49989"/>
              <a:gd name="connsiteX15" fmla="*/ 4550 w 144970"/>
              <a:gd name="connsiteY15" fmla="*/ 50185 h 49989"/>
              <a:gd name="connsiteX16" fmla="*/ 4550 w 144970"/>
              <a:gd name="connsiteY16" fmla="*/ 33438 h 49989"/>
              <a:gd name="connsiteX17" fmla="*/ 3200 w 144970"/>
              <a:gd name="connsiteY17" fmla="*/ 35538 h 49989"/>
              <a:gd name="connsiteX18" fmla="*/ 74385 w 144970"/>
              <a:gd name="connsiteY18" fmla="*/ 4544 h 49989"/>
              <a:gd name="connsiteX19" fmla="*/ 72585 w 144970"/>
              <a:gd name="connsiteY19" fmla="*/ 4544 h 49989"/>
              <a:gd name="connsiteX20" fmla="*/ 143771 w 144970"/>
              <a:gd name="connsiteY20" fmla="*/ 35188 h 49989"/>
              <a:gd name="connsiteX21" fmla="*/ 142371 w 144970"/>
              <a:gd name="connsiteY21" fmla="*/ 33338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4970" h="49989">
                <a:moveTo>
                  <a:pt x="72535" y="195"/>
                </a:moveTo>
                <a:lnTo>
                  <a:pt x="1350" y="31189"/>
                </a:lnTo>
                <a:cubicBezTo>
                  <a:pt x="515" y="31554"/>
                  <a:pt x="-15" y="32378"/>
                  <a:pt x="0" y="33288"/>
                </a:cubicBezTo>
                <a:lnTo>
                  <a:pt x="0" y="50185"/>
                </a:lnTo>
                <a:cubicBezTo>
                  <a:pt x="0" y="51429"/>
                  <a:pt x="1005" y="52434"/>
                  <a:pt x="2250" y="52434"/>
                </a:cubicBezTo>
                <a:lnTo>
                  <a:pt x="144621" y="52434"/>
                </a:lnTo>
                <a:cubicBezTo>
                  <a:pt x="145865" y="52434"/>
                  <a:pt x="146870" y="51429"/>
                  <a:pt x="146870" y="50185"/>
                </a:cubicBezTo>
                <a:lnTo>
                  <a:pt x="146870" y="33438"/>
                </a:lnTo>
                <a:cubicBezTo>
                  <a:pt x="146885" y="32528"/>
                  <a:pt x="146355" y="31704"/>
                  <a:pt x="145520" y="31339"/>
                </a:cubicBezTo>
                <a:lnTo>
                  <a:pt x="74385" y="195"/>
                </a:lnTo>
                <a:cubicBezTo>
                  <a:pt x="73795" y="-65"/>
                  <a:pt x="73125" y="-65"/>
                  <a:pt x="72535" y="195"/>
                </a:cubicBezTo>
                <a:close/>
                <a:moveTo>
                  <a:pt x="142521" y="33288"/>
                </a:moveTo>
                <a:lnTo>
                  <a:pt x="142521" y="50185"/>
                </a:lnTo>
                <a:cubicBezTo>
                  <a:pt x="142521" y="48940"/>
                  <a:pt x="143526" y="47935"/>
                  <a:pt x="144771" y="47935"/>
                </a:cubicBezTo>
                <a:lnTo>
                  <a:pt x="2300" y="47935"/>
                </a:lnTo>
                <a:cubicBezTo>
                  <a:pt x="3545" y="47935"/>
                  <a:pt x="4550" y="48940"/>
                  <a:pt x="4550" y="50185"/>
                </a:cubicBezTo>
                <a:lnTo>
                  <a:pt x="4550" y="33438"/>
                </a:lnTo>
                <a:cubicBezTo>
                  <a:pt x="4564" y="34348"/>
                  <a:pt x="4035" y="35173"/>
                  <a:pt x="3200" y="35538"/>
                </a:cubicBezTo>
                <a:lnTo>
                  <a:pt x="74385" y="4544"/>
                </a:lnTo>
                <a:cubicBezTo>
                  <a:pt x="73810" y="4789"/>
                  <a:pt x="73160" y="4789"/>
                  <a:pt x="72585" y="4544"/>
                </a:cubicBezTo>
                <a:lnTo>
                  <a:pt x="143771" y="35188"/>
                </a:lnTo>
                <a:cubicBezTo>
                  <a:pt x="142996" y="34878"/>
                  <a:pt x="142461" y="34168"/>
                  <a:pt x="142371" y="3333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1" name="Freeform: Shape 430">
            <a:extLst>
              <a:ext uri="{FF2B5EF4-FFF2-40B4-BE49-F238E27FC236}">
                <a16:creationId xmlns:a16="http://schemas.microsoft.com/office/drawing/2014/main" id="{9AD0896C-EA9B-4A13-A7C3-CF2FF60DA0F6}"/>
              </a:ext>
            </a:extLst>
          </p:cNvPr>
          <p:cNvSpPr/>
          <p:nvPr/>
        </p:nvSpPr>
        <p:spPr>
          <a:xfrm>
            <a:off x="5554986" y="3309156"/>
            <a:ext cx="28707" cy="100474"/>
          </a:xfrm>
          <a:custGeom>
            <a:avLst/>
            <a:gdLst>
              <a:gd name="connsiteX0" fmla="*/ 2250 w 19995"/>
              <a:gd name="connsiteY0" fmla="*/ 4499 h 69985"/>
              <a:gd name="connsiteX1" fmla="*/ 19496 w 19995"/>
              <a:gd name="connsiteY1" fmla="*/ 4499 h 69985"/>
              <a:gd name="connsiteX2" fmla="*/ 17247 w 19995"/>
              <a:gd name="connsiteY2" fmla="*/ 2249 h 69985"/>
              <a:gd name="connsiteX3" fmla="*/ 17247 w 19995"/>
              <a:gd name="connsiteY3" fmla="*/ 69886 h 69985"/>
              <a:gd name="connsiteX4" fmla="*/ 19496 w 19995"/>
              <a:gd name="connsiteY4" fmla="*/ 67636 h 69985"/>
              <a:gd name="connsiteX5" fmla="*/ 2250 w 19995"/>
              <a:gd name="connsiteY5" fmla="*/ 67636 h 69985"/>
              <a:gd name="connsiteX6" fmla="*/ 4499 w 19995"/>
              <a:gd name="connsiteY6" fmla="*/ 69886 h 69985"/>
              <a:gd name="connsiteX7" fmla="*/ 4499 w 19995"/>
              <a:gd name="connsiteY7" fmla="*/ 2249 h 69985"/>
              <a:gd name="connsiteX8" fmla="*/ 2250 w 19995"/>
              <a:gd name="connsiteY8" fmla="*/ 4499 h 69985"/>
              <a:gd name="connsiteX9" fmla="*/ 2250 w 19995"/>
              <a:gd name="connsiteY9" fmla="*/ 72135 h 69985"/>
              <a:gd name="connsiteX10" fmla="*/ 19496 w 19995"/>
              <a:gd name="connsiteY10" fmla="*/ 72135 h 69985"/>
              <a:gd name="connsiteX11" fmla="*/ 21746 w 19995"/>
              <a:gd name="connsiteY11" fmla="*/ 69886 h 69985"/>
              <a:gd name="connsiteX12" fmla="*/ 21746 w 19995"/>
              <a:gd name="connsiteY12" fmla="*/ 2249 h 69985"/>
              <a:gd name="connsiteX13" fmla="*/ 19496 w 19995"/>
              <a:gd name="connsiteY13" fmla="*/ 0 h 69985"/>
              <a:gd name="connsiteX14" fmla="*/ 2250 w 19995"/>
              <a:gd name="connsiteY14" fmla="*/ 0 h 69985"/>
              <a:gd name="connsiteX15" fmla="*/ 0 w 19995"/>
              <a:gd name="connsiteY15" fmla="*/ 2249 h 69985"/>
              <a:gd name="connsiteX16" fmla="*/ 0 w 19995"/>
              <a:gd name="connsiteY16" fmla="*/ 69886 h 69985"/>
              <a:gd name="connsiteX17" fmla="*/ 2200 w 19995"/>
              <a:gd name="connsiteY17" fmla="*/ 72185 h 69985"/>
              <a:gd name="connsiteX18" fmla="*/ 2250 w 19995"/>
              <a:gd name="connsiteY18" fmla="*/ 7218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2250" y="4499"/>
                </a:moveTo>
                <a:lnTo>
                  <a:pt x="19496" y="4499"/>
                </a:lnTo>
                <a:cubicBezTo>
                  <a:pt x="18252" y="4499"/>
                  <a:pt x="17247" y="3494"/>
                  <a:pt x="17247" y="2249"/>
                </a:cubicBezTo>
                <a:lnTo>
                  <a:pt x="17247" y="69886"/>
                </a:lnTo>
                <a:cubicBezTo>
                  <a:pt x="17247" y="68641"/>
                  <a:pt x="18252" y="67636"/>
                  <a:pt x="19496" y="67636"/>
                </a:cubicBezTo>
                <a:lnTo>
                  <a:pt x="2250" y="67636"/>
                </a:lnTo>
                <a:cubicBezTo>
                  <a:pt x="3495" y="67636"/>
                  <a:pt x="4499" y="68641"/>
                  <a:pt x="4499" y="69886"/>
                </a:cubicBezTo>
                <a:lnTo>
                  <a:pt x="4499" y="2249"/>
                </a:lnTo>
                <a:cubicBezTo>
                  <a:pt x="4499" y="3494"/>
                  <a:pt x="3490" y="4499"/>
                  <a:pt x="2250" y="4499"/>
                </a:cubicBezTo>
                <a:close/>
                <a:moveTo>
                  <a:pt x="2250" y="72135"/>
                </a:moveTo>
                <a:lnTo>
                  <a:pt x="19496" y="72135"/>
                </a:lnTo>
                <a:cubicBezTo>
                  <a:pt x="20741" y="72135"/>
                  <a:pt x="21746" y="71130"/>
                  <a:pt x="21746" y="69886"/>
                </a:cubicBezTo>
                <a:lnTo>
                  <a:pt x="21746" y="2249"/>
                </a:lnTo>
                <a:cubicBezTo>
                  <a:pt x="21746" y="1005"/>
                  <a:pt x="20741" y="0"/>
                  <a:pt x="19496" y="0"/>
                </a:cubicBezTo>
                <a:lnTo>
                  <a:pt x="2250" y="0"/>
                </a:lnTo>
                <a:cubicBezTo>
                  <a:pt x="1005" y="0"/>
                  <a:pt x="0" y="1005"/>
                  <a:pt x="0" y="2249"/>
                </a:cubicBezTo>
                <a:lnTo>
                  <a:pt x="0" y="69886"/>
                </a:lnTo>
                <a:cubicBezTo>
                  <a:pt x="-25" y="71125"/>
                  <a:pt x="955" y="72155"/>
                  <a:pt x="2200" y="72185"/>
                </a:cubicBezTo>
                <a:cubicBezTo>
                  <a:pt x="2215" y="72185"/>
                  <a:pt x="2235" y="72185"/>
                  <a:pt x="2250" y="7218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2" name="Freeform: Shape 431">
            <a:extLst>
              <a:ext uri="{FF2B5EF4-FFF2-40B4-BE49-F238E27FC236}">
                <a16:creationId xmlns:a16="http://schemas.microsoft.com/office/drawing/2014/main" id="{5353237B-4F34-41BF-B073-C40D3528714C}"/>
              </a:ext>
            </a:extLst>
          </p:cNvPr>
          <p:cNvSpPr/>
          <p:nvPr/>
        </p:nvSpPr>
        <p:spPr>
          <a:xfrm>
            <a:off x="5510418" y="3309156"/>
            <a:ext cx="28707" cy="100474"/>
          </a:xfrm>
          <a:custGeom>
            <a:avLst/>
            <a:gdLst>
              <a:gd name="connsiteX0" fmla="*/ 2250 w 19995"/>
              <a:gd name="connsiteY0" fmla="*/ 4499 h 69985"/>
              <a:gd name="connsiteX1" fmla="*/ 19497 w 19995"/>
              <a:gd name="connsiteY1" fmla="*/ 4499 h 69985"/>
              <a:gd name="connsiteX2" fmla="*/ 17247 w 19995"/>
              <a:gd name="connsiteY2" fmla="*/ 2249 h 69985"/>
              <a:gd name="connsiteX3" fmla="*/ 17247 w 19995"/>
              <a:gd name="connsiteY3" fmla="*/ 69886 h 69985"/>
              <a:gd name="connsiteX4" fmla="*/ 19497 w 19995"/>
              <a:gd name="connsiteY4" fmla="*/ 67636 h 69985"/>
              <a:gd name="connsiteX5" fmla="*/ 2250 w 19995"/>
              <a:gd name="connsiteY5" fmla="*/ 67636 h 69985"/>
              <a:gd name="connsiteX6" fmla="*/ 4500 w 19995"/>
              <a:gd name="connsiteY6" fmla="*/ 69886 h 69985"/>
              <a:gd name="connsiteX7" fmla="*/ 4500 w 19995"/>
              <a:gd name="connsiteY7" fmla="*/ 2249 h 69985"/>
              <a:gd name="connsiteX8" fmla="*/ 2250 w 19995"/>
              <a:gd name="connsiteY8" fmla="*/ 4499 h 69985"/>
              <a:gd name="connsiteX9" fmla="*/ 2250 w 19995"/>
              <a:gd name="connsiteY9" fmla="*/ 72135 h 69985"/>
              <a:gd name="connsiteX10" fmla="*/ 19497 w 19995"/>
              <a:gd name="connsiteY10" fmla="*/ 72135 h 69985"/>
              <a:gd name="connsiteX11" fmla="*/ 21746 w 19995"/>
              <a:gd name="connsiteY11" fmla="*/ 69886 h 69985"/>
              <a:gd name="connsiteX12" fmla="*/ 21746 w 19995"/>
              <a:gd name="connsiteY12" fmla="*/ 2249 h 69985"/>
              <a:gd name="connsiteX13" fmla="*/ 19497 w 19995"/>
              <a:gd name="connsiteY13" fmla="*/ 0 h 69985"/>
              <a:gd name="connsiteX14" fmla="*/ 2250 w 19995"/>
              <a:gd name="connsiteY14" fmla="*/ 0 h 69985"/>
              <a:gd name="connsiteX15" fmla="*/ 1 w 19995"/>
              <a:gd name="connsiteY15" fmla="*/ 2249 h 69985"/>
              <a:gd name="connsiteX16" fmla="*/ 1 w 19995"/>
              <a:gd name="connsiteY16" fmla="*/ 69886 h 69985"/>
              <a:gd name="connsiteX17" fmla="*/ 2200 w 19995"/>
              <a:gd name="connsiteY17" fmla="*/ 72185 h 69985"/>
              <a:gd name="connsiteX18" fmla="*/ 2250 w 19995"/>
              <a:gd name="connsiteY18" fmla="*/ 7218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2250" y="4499"/>
                </a:moveTo>
                <a:lnTo>
                  <a:pt x="19497" y="4499"/>
                </a:lnTo>
                <a:cubicBezTo>
                  <a:pt x="18252" y="4499"/>
                  <a:pt x="17247" y="3494"/>
                  <a:pt x="17247" y="2249"/>
                </a:cubicBezTo>
                <a:lnTo>
                  <a:pt x="17247" y="69886"/>
                </a:lnTo>
                <a:cubicBezTo>
                  <a:pt x="17247" y="68641"/>
                  <a:pt x="18252" y="67636"/>
                  <a:pt x="19497" y="67636"/>
                </a:cubicBezTo>
                <a:lnTo>
                  <a:pt x="2250" y="67636"/>
                </a:lnTo>
                <a:cubicBezTo>
                  <a:pt x="3495" y="67636"/>
                  <a:pt x="4500" y="68641"/>
                  <a:pt x="4500" y="69886"/>
                </a:cubicBezTo>
                <a:lnTo>
                  <a:pt x="4500" y="2249"/>
                </a:lnTo>
                <a:cubicBezTo>
                  <a:pt x="4500" y="3494"/>
                  <a:pt x="3495" y="4499"/>
                  <a:pt x="2250" y="4499"/>
                </a:cubicBezTo>
                <a:close/>
                <a:moveTo>
                  <a:pt x="2250" y="72135"/>
                </a:moveTo>
                <a:lnTo>
                  <a:pt x="19497" y="72135"/>
                </a:lnTo>
                <a:cubicBezTo>
                  <a:pt x="20741" y="72135"/>
                  <a:pt x="21746" y="71130"/>
                  <a:pt x="21746" y="69886"/>
                </a:cubicBezTo>
                <a:lnTo>
                  <a:pt x="21746" y="2249"/>
                </a:lnTo>
                <a:cubicBezTo>
                  <a:pt x="21746" y="1005"/>
                  <a:pt x="20741" y="0"/>
                  <a:pt x="19497" y="0"/>
                </a:cubicBezTo>
                <a:lnTo>
                  <a:pt x="2250" y="0"/>
                </a:lnTo>
                <a:cubicBezTo>
                  <a:pt x="1005" y="0"/>
                  <a:pt x="1" y="1005"/>
                  <a:pt x="1" y="2249"/>
                </a:cubicBezTo>
                <a:lnTo>
                  <a:pt x="1" y="69886"/>
                </a:lnTo>
                <a:cubicBezTo>
                  <a:pt x="-29" y="71125"/>
                  <a:pt x="956" y="72155"/>
                  <a:pt x="2200" y="72185"/>
                </a:cubicBezTo>
                <a:cubicBezTo>
                  <a:pt x="2215" y="72185"/>
                  <a:pt x="2235" y="72185"/>
                  <a:pt x="2250" y="7218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3" name="Freeform: Shape 432">
            <a:extLst>
              <a:ext uri="{FF2B5EF4-FFF2-40B4-BE49-F238E27FC236}">
                <a16:creationId xmlns:a16="http://schemas.microsoft.com/office/drawing/2014/main" id="{1C1BA6AB-FD59-43A1-8ECD-12F31F8333D5}"/>
              </a:ext>
            </a:extLst>
          </p:cNvPr>
          <p:cNvSpPr/>
          <p:nvPr/>
        </p:nvSpPr>
        <p:spPr>
          <a:xfrm>
            <a:off x="5465206" y="3309156"/>
            <a:ext cx="28707" cy="100474"/>
          </a:xfrm>
          <a:custGeom>
            <a:avLst/>
            <a:gdLst>
              <a:gd name="connsiteX0" fmla="*/ 2250 w 19995"/>
              <a:gd name="connsiteY0" fmla="*/ 4499 h 69985"/>
              <a:gd name="connsiteX1" fmla="*/ 19497 w 19995"/>
              <a:gd name="connsiteY1" fmla="*/ 4499 h 69985"/>
              <a:gd name="connsiteX2" fmla="*/ 17247 w 19995"/>
              <a:gd name="connsiteY2" fmla="*/ 2249 h 69985"/>
              <a:gd name="connsiteX3" fmla="*/ 17247 w 19995"/>
              <a:gd name="connsiteY3" fmla="*/ 69886 h 69985"/>
              <a:gd name="connsiteX4" fmla="*/ 19497 w 19995"/>
              <a:gd name="connsiteY4" fmla="*/ 67636 h 69985"/>
              <a:gd name="connsiteX5" fmla="*/ 2250 w 19995"/>
              <a:gd name="connsiteY5" fmla="*/ 67636 h 69985"/>
              <a:gd name="connsiteX6" fmla="*/ 4500 w 19995"/>
              <a:gd name="connsiteY6" fmla="*/ 69886 h 69985"/>
              <a:gd name="connsiteX7" fmla="*/ 4500 w 19995"/>
              <a:gd name="connsiteY7" fmla="*/ 2249 h 69985"/>
              <a:gd name="connsiteX8" fmla="*/ 2250 w 19995"/>
              <a:gd name="connsiteY8" fmla="*/ 4499 h 69985"/>
              <a:gd name="connsiteX9" fmla="*/ 2250 w 19995"/>
              <a:gd name="connsiteY9" fmla="*/ 72135 h 69985"/>
              <a:gd name="connsiteX10" fmla="*/ 19497 w 19995"/>
              <a:gd name="connsiteY10" fmla="*/ 72135 h 69985"/>
              <a:gd name="connsiteX11" fmla="*/ 21746 w 19995"/>
              <a:gd name="connsiteY11" fmla="*/ 69886 h 69985"/>
              <a:gd name="connsiteX12" fmla="*/ 21746 w 19995"/>
              <a:gd name="connsiteY12" fmla="*/ 2249 h 69985"/>
              <a:gd name="connsiteX13" fmla="*/ 19497 w 19995"/>
              <a:gd name="connsiteY13" fmla="*/ 0 h 69985"/>
              <a:gd name="connsiteX14" fmla="*/ 2250 w 19995"/>
              <a:gd name="connsiteY14" fmla="*/ 0 h 69985"/>
              <a:gd name="connsiteX15" fmla="*/ 0 w 19995"/>
              <a:gd name="connsiteY15" fmla="*/ 2249 h 69985"/>
              <a:gd name="connsiteX16" fmla="*/ 0 w 19995"/>
              <a:gd name="connsiteY16" fmla="*/ 69886 h 69985"/>
              <a:gd name="connsiteX17" fmla="*/ 2200 w 19995"/>
              <a:gd name="connsiteY17" fmla="*/ 72185 h 69985"/>
              <a:gd name="connsiteX18" fmla="*/ 2250 w 19995"/>
              <a:gd name="connsiteY18" fmla="*/ 7218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2250" y="4499"/>
                </a:moveTo>
                <a:lnTo>
                  <a:pt x="19497" y="4499"/>
                </a:lnTo>
                <a:cubicBezTo>
                  <a:pt x="18252" y="4499"/>
                  <a:pt x="17247" y="3494"/>
                  <a:pt x="17247" y="2249"/>
                </a:cubicBezTo>
                <a:lnTo>
                  <a:pt x="17247" y="69886"/>
                </a:lnTo>
                <a:cubicBezTo>
                  <a:pt x="17247" y="68641"/>
                  <a:pt x="18252" y="67636"/>
                  <a:pt x="19497" y="67636"/>
                </a:cubicBezTo>
                <a:lnTo>
                  <a:pt x="2250" y="67636"/>
                </a:lnTo>
                <a:cubicBezTo>
                  <a:pt x="3495" y="67636"/>
                  <a:pt x="4500" y="68641"/>
                  <a:pt x="4500" y="69886"/>
                </a:cubicBezTo>
                <a:lnTo>
                  <a:pt x="4500" y="2249"/>
                </a:lnTo>
                <a:cubicBezTo>
                  <a:pt x="4500" y="3494"/>
                  <a:pt x="3495" y="4499"/>
                  <a:pt x="2250" y="4499"/>
                </a:cubicBezTo>
                <a:close/>
                <a:moveTo>
                  <a:pt x="2250" y="72135"/>
                </a:moveTo>
                <a:lnTo>
                  <a:pt x="19497" y="72135"/>
                </a:lnTo>
                <a:cubicBezTo>
                  <a:pt x="20741" y="72135"/>
                  <a:pt x="21746" y="71130"/>
                  <a:pt x="21746" y="69886"/>
                </a:cubicBezTo>
                <a:lnTo>
                  <a:pt x="21746" y="2249"/>
                </a:lnTo>
                <a:cubicBezTo>
                  <a:pt x="21746" y="1005"/>
                  <a:pt x="20736" y="0"/>
                  <a:pt x="19497" y="0"/>
                </a:cubicBezTo>
                <a:lnTo>
                  <a:pt x="2250" y="0"/>
                </a:lnTo>
                <a:cubicBezTo>
                  <a:pt x="1005" y="0"/>
                  <a:pt x="0" y="1005"/>
                  <a:pt x="0" y="2249"/>
                </a:cubicBezTo>
                <a:lnTo>
                  <a:pt x="0" y="69886"/>
                </a:lnTo>
                <a:cubicBezTo>
                  <a:pt x="-25" y="71125"/>
                  <a:pt x="955" y="72155"/>
                  <a:pt x="2200" y="72185"/>
                </a:cubicBezTo>
                <a:cubicBezTo>
                  <a:pt x="2215" y="72185"/>
                  <a:pt x="2235" y="72185"/>
                  <a:pt x="2250" y="7218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4" name="Freeform: Shape 433">
            <a:extLst>
              <a:ext uri="{FF2B5EF4-FFF2-40B4-BE49-F238E27FC236}">
                <a16:creationId xmlns:a16="http://schemas.microsoft.com/office/drawing/2014/main" id="{D9C38050-C750-4DE0-BFFA-DC2C1D7A6834}"/>
              </a:ext>
            </a:extLst>
          </p:cNvPr>
          <p:cNvSpPr/>
          <p:nvPr/>
        </p:nvSpPr>
        <p:spPr>
          <a:xfrm>
            <a:off x="5599912" y="3309084"/>
            <a:ext cx="28707" cy="100474"/>
          </a:xfrm>
          <a:custGeom>
            <a:avLst/>
            <a:gdLst>
              <a:gd name="connsiteX0" fmla="*/ 19496 w 19995"/>
              <a:gd name="connsiteY0" fmla="*/ 0 h 69985"/>
              <a:gd name="connsiteX1" fmla="*/ 2249 w 19995"/>
              <a:gd name="connsiteY1" fmla="*/ 0 h 69985"/>
              <a:gd name="connsiteX2" fmla="*/ 0 w 19995"/>
              <a:gd name="connsiteY2" fmla="*/ 2250 h 69985"/>
              <a:gd name="connsiteX3" fmla="*/ 0 w 19995"/>
              <a:gd name="connsiteY3" fmla="*/ 69886 h 69985"/>
              <a:gd name="connsiteX4" fmla="*/ 2249 w 19995"/>
              <a:gd name="connsiteY4" fmla="*/ 72135 h 69985"/>
              <a:gd name="connsiteX5" fmla="*/ 19496 w 19995"/>
              <a:gd name="connsiteY5" fmla="*/ 72135 h 69985"/>
              <a:gd name="connsiteX6" fmla="*/ 21745 w 19995"/>
              <a:gd name="connsiteY6" fmla="*/ 69886 h 69985"/>
              <a:gd name="connsiteX7" fmla="*/ 21745 w 19995"/>
              <a:gd name="connsiteY7" fmla="*/ 2299 h 69985"/>
              <a:gd name="connsiteX8" fmla="*/ 19546 w 19995"/>
              <a:gd name="connsiteY8" fmla="*/ 0 h 69985"/>
              <a:gd name="connsiteX9" fmla="*/ 19496 w 19995"/>
              <a:gd name="connsiteY9" fmla="*/ 0 h 69985"/>
              <a:gd name="connsiteX10" fmla="*/ 19496 w 19995"/>
              <a:gd name="connsiteY10" fmla="*/ 67636 h 69985"/>
              <a:gd name="connsiteX11" fmla="*/ 2249 w 19995"/>
              <a:gd name="connsiteY11" fmla="*/ 67636 h 69985"/>
              <a:gd name="connsiteX12" fmla="*/ 4499 w 19995"/>
              <a:gd name="connsiteY12" fmla="*/ 69886 h 69985"/>
              <a:gd name="connsiteX13" fmla="*/ 4499 w 19995"/>
              <a:gd name="connsiteY13" fmla="*/ 2299 h 69985"/>
              <a:gd name="connsiteX14" fmla="*/ 2249 w 19995"/>
              <a:gd name="connsiteY14" fmla="*/ 4549 h 69985"/>
              <a:gd name="connsiteX15" fmla="*/ 19496 w 19995"/>
              <a:gd name="connsiteY15" fmla="*/ 4549 h 69985"/>
              <a:gd name="connsiteX16" fmla="*/ 17246 w 19995"/>
              <a:gd name="connsiteY16" fmla="*/ 2299 h 69985"/>
              <a:gd name="connsiteX17" fmla="*/ 17246 w 19995"/>
              <a:gd name="connsiteY17" fmla="*/ 69936 h 69985"/>
              <a:gd name="connsiteX18" fmla="*/ 19496 w 19995"/>
              <a:gd name="connsiteY18" fmla="*/ 67686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19496" y="0"/>
                </a:moveTo>
                <a:lnTo>
                  <a:pt x="2249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69886"/>
                </a:lnTo>
                <a:cubicBezTo>
                  <a:pt x="0" y="71130"/>
                  <a:pt x="1005" y="72135"/>
                  <a:pt x="2249" y="72135"/>
                </a:cubicBezTo>
                <a:lnTo>
                  <a:pt x="19496" y="72135"/>
                </a:lnTo>
                <a:cubicBezTo>
                  <a:pt x="20741" y="72135"/>
                  <a:pt x="21745" y="71130"/>
                  <a:pt x="21745" y="69886"/>
                </a:cubicBezTo>
                <a:lnTo>
                  <a:pt x="21745" y="2299"/>
                </a:lnTo>
                <a:cubicBezTo>
                  <a:pt x="21770" y="1060"/>
                  <a:pt x="20791" y="30"/>
                  <a:pt x="19546" y="0"/>
                </a:cubicBezTo>
                <a:cubicBezTo>
                  <a:pt x="19531" y="0"/>
                  <a:pt x="19511" y="0"/>
                  <a:pt x="19496" y="0"/>
                </a:cubicBezTo>
                <a:close/>
                <a:moveTo>
                  <a:pt x="19496" y="67636"/>
                </a:moveTo>
                <a:lnTo>
                  <a:pt x="2249" y="67636"/>
                </a:lnTo>
                <a:cubicBezTo>
                  <a:pt x="3494" y="67636"/>
                  <a:pt x="4499" y="68641"/>
                  <a:pt x="4499" y="69886"/>
                </a:cubicBezTo>
                <a:lnTo>
                  <a:pt x="4499" y="2299"/>
                </a:lnTo>
                <a:cubicBezTo>
                  <a:pt x="4499" y="3544"/>
                  <a:pt x="3494" y="4549"/>
                  <a:pt x="2249" y="4549"/>
                </a:cubicBezTo>
                <a:lnTo>
                  <a:pt x="19496" y="4549"/>
                </a:lnTo>
                <a:cubicBezTo>
                  <a:pt x="18251" y="4549"/>
                  <a:pt x="17246" y="3544"/>
                  <a:pt x="17246" y="2299"/>
                </a:cubicBezTo>
                <a:lnTo>
                  <a:pt x="17246" y="69936"/>
                </a:lnTo>
                <a:cubicBezTo>
                  <a:pt x="17246" y="68691"/>
                  <a:pt x="18251" y="67686"/>
                  <a:pt x="19496" y="6768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5" name="Freeform: Shape 434">
            <a:extLst>
              <a:ext uri="{FF2B5EF4-FFF2-40B4-BE49-F238E27FC236}">
                <a16:creationId xmlns:a16="http://schemas.microsoft.com/office/drawing/2014/main" id="{AE4B6A5A-68CF-4C95-97E5-FE4EF9BCD522}"/>
              </a:ext>
            </a:extLst>
          </p:cNvPr>
          <p:cNvSpPr/>
          <p:nvPr/>
        </p:nvSpPr>
        <p:spPr>
          <a:xfrm>
            <a:off x="5644766" y="3309084"/>
            <a:ext cx="28707" cy="100474"/>
          </a:xfrm>
          <a:custGeom>
            <a:avLst/>
            <a:gdLst>
              <a:gd name="connsiteX0" fmla="*/ 19496 w 19995"/>
              <a:gd name="connsiteY0" fmla="*/ 0 h 69985"/>
              <a:gd name="connsiteX1" fmla="*/ 2249 w 19995"/>
              <a:gd name="connsiteY1" fmla="*/ 0 h 69985"/>
              <a:gd name="connsiteX2" fmla="*/ 0 w 19995"/>
              <a:gd name="connsiteY2" fmla="*/ 2250 h 69985"/>
              <a:gd name="connsiteX3" fmla="*/ 0 w 19995"/>
              <a:gd name="connsiteY3" fmla="*/ 69886 h 69985"/>
              <a:gd name="connsiteX4" fmla="*/ 2249 w 19995"/>
              <a:gd name="connsiteY4" fmla="*/ 72135 h 69985"/>
              <a:gd name="connsiteX5" fmla="*/ 19496 w 19995"/>
              <a:gd name="connsiteY5" fmla="*/ 72135 h 69985"/>
              <a:gd name="connsiteX6" fmla="*/ 21745 w 19995"/>
              <a:gd name="connsiteY6" fmla="*/ 69886 h 69985"/>
              <a:gd name="connsiteX7" fmla="*/ 21745 w 19995"/>
              <a:gd name="connsiteY7" fmla="*/ 2299 h 69985"/>
              <a:gd name="connsiteX8" fmla="*/ 19546 w 19995"/>
              <a:gd name="connsiteY8" fmla="*/ 0 h 69985"/>
              <a:gd name="connsiteX9" fmla="*/ 19496 w 19995"/>
              <a:gd name="connsiteY9" fmla="*/ 0 h 69985"/>
              <a:gd name="connsiteX10" fmla="*/ 19496 w 19995"/>
              <a:gd name="connsiteY10" fmla="*/ 67636 h 69985"/>
              <a:gd name="connsiteX11" fmla="*/ 2249 w 19995"/>
              <a:gd name="connsiteY11" fmla="*/ 67636 h 69985"/>
              <a:gd name="connsiteX12" fmla="*/ 4499 w 19995"/>
              <a:gd name="connsiteY12" fmla="*/ 69886 h 69985"/>
              <a:gd name="connsiteX13" fmla="*/ 4499 w 19995"/>
              <a:gd name="connsiteY13" fmla="*/ 2299 h 69985"/>
              <a:gd name="connsiteX14" fmla="*/ 2249 w 19995"/>
              <a:gd name="connsiteY14" fmla="*/ 4549 h 69985"/>
              <a:gd name="connsiteX15" fmla="*/ 19496 w 19995"/>
              <a:gd name="connsiteY15" fmla="*/ 4549 h 69985"/>
              <a:gd name="connsiteX16" fmla="*/ 17246 w 19995"/>
              <a:gd name="connsiteY16" fmla="*/ 2299 h 69985"/>
              <a:gd name="connsiteX17" fmla="*/ 17246 w 19995"/>
              <a:gd name="connsiteY17" fmla="*/ 69936 h 69985"/>
              <a:gd name="connsiteX18" fmla="*/ 19496 w 19995"/>
              <a:gd name="connsiteY18" fmla="*/ 67686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19496" y="0"/>
                </a:moveTo>
                <a:lnTo>
                  <a:pt x="2249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69886"/>
                </a:lnTo>
                <a:cubicBezTo>
                  <a:pt x="0" y="71130"/>
                  <a:pt x="1005" y="72135"/>
                  <a:pt x="2249" y="72135"/>
                </a:cubicBezTo>
                <a:lnTo>
                  <a:pt x="19496" y="72135"/>
                </a:lnTo>
                <a:cubicBezTo>
                  <a:pt x="20741" y="72135"/>
                  <a:pt x="21745" y="71130"/>
                  <a:pt x="21745" y="69886"/>
                </a:cubicBezTo>
                <a:lnTo>
                  <a:pt x="21745" y="2299"/>
                </a:lnTo>
                <a:cubicBezTo>
                  <a:pt x="21770" y="1060"/>
                  <a:pt x="20791" y="30"/>
                  <a:pt x="19546" y="0"/>
                </a:cubicBezTo>
                <a:cubicBezTo>
                  <a:pt x="19531" y="0"/>
                  <a:pt x="19511" y="0"/>
                  <a:pt x="19496" y="0"/>
                </a:cubicBezTo>
                <a:close/>
                <a:moveTo>
                  <a:pt x="19496" y="67636"/>
                </a:moveTo>
                <a:lnTo>
                  <a:pt x="2249" y="67636"/>
                </a:lnTo>
                <a:cubicBezTo>
                  <a:pt x="3494" y="67636"/>
                  <a:pt x="4499" y="68641"/>
                  <a:pt x="4499" y="69886"/>
                </a:cubicBezTo>
                <a:lnTo>
                  <a:pt x="4499" y="2299"/>
                </a:lnTo>
                <a:cubicBezTo>
                  <a:pt x="4499" y="3544"/>
                  <a:pt x="3494" y="4549"/>
                  <a:pt x="2249" y="4549"/>
                </a:cubicBezTo>
                <a:lnTo>
                  <a:pt x="19496" y="4549"/>
                </a:lnTo>
                <a:cubicBezTo>
                  <a:pt x="18251" y="4549"/>
                  <a:pt x="17246" y="3544"/>
                  <a:pt x="17246" y="2299"/>
                </a:cubicBezTo>
                <a:lnTo>
                  <a:pt x="17246" y="69936"/>
                </a:lnTo>
                <a:cubicBezTo>
                  <a:pt x="17246" y="68691"/>
                  <a:pt x="18251" y="67686"/>
                  <a:pt x="19496" y="6768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6" name="Freeform: Shape 435">
            <a:extLst>
              <a:ext uri="{FF2B5EF4-FFF2-40B4-BE49-F238E27FC236}">
                <a16:creationId xmlns:a16="http://schemas.microsoft.com/office/drawing/2014/main" id="{0445434F-D991-432D-90F0-C5602DFF3278}"/>
              </a:ext>
            </a:extLst>
          </p:cNvPr>
          <p:cNvSpPr/>
          <p:nvPr/>
        </p:nvSpPr>
        <p:spPr>
          <a:xfrm>
            <a:off x="5448125" y="3406328"/>
            <a:ext cx="244006" cy="14353"/>
          </a:xfrm>
          <a:custGeom>
            <a:avLst/>
            <a:gdLst>
              <a:gd name="connsiteX0" fmla="*/ 2250 w 169965"/>
              <a:gd name="connsiteY0" fmla="*/ 4499 h 9997"/>
              <a:gd name="connsiteX1" fmla="*/ 168366 w 169965"/>
              <a:gd name="connsiteY1" fmla="*/ 4499 h 9997"/>
              <a:gd name="connsiteX2" fmla="*/ 166116 w 169965"/>
              <a:gd name="connsiteY2" fmla="*/ 2249 h 9997"/>
              <a:gd name="connsiteX3" fmla="*/ 166116 w 169965"/>
              <a:gd name="connsiteY3" fmla="*/ 12247 h 9997"/>
              <a:gd name="connsiteX4" fmla="*/ 168366 w 169965"/>
              <a:gd name="connsiteY4" fmla="*/ 9998 h 9997"/>
              <a:gd name="connsiteX5" fmla="*/ 2250 w 169965"/>
              <a:gd name="connsiteY5" fmla="*/ 9998 h 9997"/>
              <a:gd name="connsiteX6" fmla="*/ 4500 w 169965"/>
              <a:gd name="connsiteY6" fmla="*/ 12247 h 9997"/>
              <a:gd name="connsiteX7" fmla="*/ 4500 w 169965"/>
              <a:gd name="connsiteY7" fmla="*/ 2249 h 9997"/>
              <a:gd name="connsiteX8" fmla="*/ 2250 w 169965"/>
              <a:gd name="connsiteY8" fmla="*/ 4499 h 9997"/>
              <a:gd name="connsiteX9" fmla="*/ 2250 w 169965"/>
              <a:gd name="connsiteY9" fmla="*/ 14497 h 9997"/>
              <a:gd name="connsiteX10" fmla="*/ 168366 w 169965"/>
              <a:gd name="connsiteY10" fmla="*/ 14497 h 9997"/>
              <a:gd name="connsiteX11" fmla="*/ 170615 w 169965"/>
              <a:gd name="connsiteY11" fmla="*/ 12247 h 9997"/>
              <a:gd name="connsiteX12" fmla="*/ 170615 w 169965"/>
              <a:gd name="connsiteY12" fmla="*/ 2249 h 9997"/>
              <a:gd name="connsiteX13" fmla="*/ 168366 w 169965"/>
              <a:gd name="connsiteY13" fmla="*/ 0 h 9997"/>
              <a:gd name="connsiteX14" fmla="*/ 2250 w 169965"/>
              <a:gd name="connsiteY14" fmla="*/ 0 h 9997"/>
              <a:gd name="connsiteX15" fmla="*/ 0 w 169965"/>
              <a:gd name="connsiteY15" fmla="*/ 2249 h 9997"/>
              <a:gd name="connsiteX16" fmla="*/ 0 w 169965"/>
              <a:gd name="connsiteY16" fmla="*/ 12247 h 9997"/>
              <a:gd name="connsiteX17" fmla="*/ 2200 w 169965"/>
              <a:gd name="connsiteY17" fmla="*/ 14547 h 9997"/>
              <a:gd name="connsiteX18" fmla="*/ 2250 w 169965"/>
              <a:gd name="connsiteY18" fmla="*/ 1454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9965" h="9997">
                <a:moveTo>
                  <a:pt x="2250" y="4499"/>
                </a:moveTo>
                <a:lnTo>
                  <a:pt x="168366" y="4499"/>
                </a:lnTo>
                <a:cubicBezTo>
                  <a:pt x="167121" y="4499"/>
                  <a:pt x="166116" y="3494"/>
                  <a:pt x="166116" y="2249"/>
                </a:cubicBezTo>
                <a:lnTo>
                  <a:pt x="166116" y="12247"/>
                </a:lnTo>
                <a:cubicBezTo>
                  <a:pt x="166116" y="11003"/>
                  <a:pt x="167121" y="9998"/>
                  <a:pt x="168366" y="9998"/>
                </a:cubicBezTo>
                <a:lnTo>
                  <a:pt x="2250" y="9998"/>
                </a:lnTo>
                <a:cubicBezTo>
                  <a:pt x="3495" y="9998"/>
                  <a:pt x="4500" y="11003"/>
                  <a:pt x="4500" y="12247"/>
                </a:cubicBezTo>
                <a:lnTo>
                  <a:pt x="4500" y="2249"/>
                </a:lnTo>
                <a:cubicBezTo>
                  <a:pt x="4500" y="3494"/>
                  <a:pt x="3495" y="4499"/>
                  <a:pt x="2250" y="4499"/>
                </a:cubicBezTo>
                <a:close/>
                <a:moveTo>
                  <a:pt x="2250" y="14497"/>
                </a:moveTo>
                <a:lnTo>
                  <a:pt x="168366" y="14497"/>
                </a:lnTo>
                <a:cubicBezTo>
                  <a:pt x="169611" y="14497"/>
                  <a:pt x="170615" y="13492"/>
                  <a:pt x="170615" y="12247"/>
                </a:cubicBezTo>
                <a:lnTo>
                  <a:pt x="170615" y="2249"/>
                </a:lnTo>
                <a:cubicBezTo>
                  <a:pt x="170615" y="1005"/>
                  <a:pt x="169611" y="0"/>
                  <a:pt x="168366" y="0"/>
                </a:cubicBezTo>
                <a:lnTo>
                  <a:pt x="2250" y="0"/>
                </a:lnTo>
                <a:cubicBezTo>
                  <a:pt x="1005" y="0"/>
                  <a:pt x="0" y="1005"/>
                  <a:pt x="0" y="2249"/>
                </a:cubicBezTo>
                <a:lnTo>
                  <a:pt x="0" y="12247"/>
                </a:lnTo>
                <a:cubicBezTo>
                  <a:pt x="-25" y="13487"/>
                  <a:pt x="955" y="14517"/>
                  <a:pt x="2200" y="14547"/>
                </a:cubicBezTo>
                <a:cubicBezTo>
                  <a:pt x="2215" y="14547"/>
                  <a:pt x="2235" y="14547"/>
                  <a:pt x="2250" y="1454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7" name="Freeform: Shape 436">
            <a:extLst>
              <a:ext uri="{FF2B5EF4-FFF2-40B4-BE49-F238E27FC236}">
                <a16:creationId xmlns:a16="http://schemas.microsoft.com/office/drawing/2014/main" id="{90CE94C5-9BD5-439F-B0DA-2DC9BFCB2D12}"/>
              </a:ext>
            </a:extLst>
          </p:cNvPr>
          <p:cNvSpPr/>
          <p:nvPr/>
        </p:nvSpPr>
        <p:spPr>
          <a:xfrm>
            <a:off x="5443102" y="3420753"/>
            <a:ext cx="251183" cy="14353"/>
          </a:xfrm>
          <a:custGeom>
            <a:avLst/>
            <a:gdLst>
              <a:gd name="connsiteX0" fmla="*/ 2250 w 174964"/>
              <a:gd name="connsiteY0" fmla="*/ 4499 h 9997"/>
              <a:gd name="connsiteX1" fmla="*/ 175364 w 174964"/>
              <a:gd name="connsiteY1" fmla="*/ 4499 h 9997"/>
              <a:gd name="connsiteX2" fmla="*/ 173114 w 174964"/>
              <a:gd name="connsiteY2" fmla="*/ 2250 h 9997"/>
              <a:gd name="connsiteX3" fmla="*/ 173114 w 174964"/>
              <a:gd name="connsiteY3" fmla="*/ 12248 h 9997"/>
              <a:gd name="connsiteX4" fmla="*/ 175364 w 174964"/>
              <a:gd name="connsiteY4" fmla="*/ 9998 h 9997"/>
              <a:gd name="connsiteX5" fmla="*/ 2250 w 174964"/>
              <a:gd name="connsiteY5" fmla="*/ 9998 h 9997"/>
              <a:gd name="connsiteX6" fmla="*/ 4499 w 174964"/>
              <a:gd name="connsiteY6" fmla="*/ 12248 h 9997"/>
              <a:gd name="connsiteX7" fmla="*/ 4499 w 174964"/>
              <a:gd name="connsiteY7" fmla="*/ 2250 h 9997"/>
              <a:gd name="connsiteX8" fmla="*/ 2250 w 174964"/>
              <a:gd name="connsiteY8" fmla="*/ 4499 h 9997"/>
              <a:gd name="connsiteX9" fmla="*/ 2250 w 174964"/>
              <a:gd name="connsiteY9" fmla="*/ 14497 h 9997"/>
              <a:gd name="connsiteX10" fmla="*/ 175364 w 174964"/>
              <a:gd name="connsiteY10" fmla="*/ 14497 h 9997"/>
              <a:gd name="connsiteX11" fmla="*/ 177614 w 174964"/>
              <a:gd name="connsiteY11" fmla="*/ 12248 h 9997"/>
              <a:gd name="connsiteX12" fmla="*/ 177614 w 174964"/>
              <a:gd name="connsiteY12" fmla="*/ 2250 h 9997"/>
              <a:gd name="connsiteX13" fmla="*/ 175364 w 174964"/>
              <a:gd name="connsiteY13" fmla="*/ 0 h 9997"/>
              <a:gd name="connsiteX14" fmla="*/ 2250 w 174964"/>
              <a:gd name="connsiteY14" fmla="*/ 0 h 9997"/>
              <a:gd name="connsiteX15" fmla="*/ 0 w 174964"/>
              <a:gd name="connsiteY15" fmla="*/ 2250 h 9997"/>
              <a:gd name="connsiteX16" fmla="*/ 0 w 174964"/>
              <a:gd name="connsiteY16" fmla="*/ 12248 h 9997"/>
              <a:gd name="connsiteX17" fmla="*/ 2250 w 174964"/>
              <a:gd name="connsiteY17" fmla="*/ 144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4964" h="9997">
                <a:moveTo>
                  <a:pt x="2250" y="4499"/>
                </a:moveTo>
                <a:lnTo>
                  <a:pt x="175364" y="4499"/>
                </a:lnTo>
                <a:cubicBezTo>
                  <a:pt x="174119" y="4499"/>
                  <a:pt x="173114" y="3494"/>
                  <a:pt x="173114" y="2250"/>
                </a:cubicBezTo>
                <a:lnTo>
                  <a:pt x="173114" y="12248"/>
                </a:lnTo>
                <a:cubicBezTo>
                  <a:pt x="173114" y="11003"/>
                  <a:pt x="174119" y="9998"/>
                  <a:pt x="175364" y="9998"/>
                </a:cubicBezTo>
                <a:lnTo>
                  <a:pt x="2250" y="9998"/>
                </a:lnTo>
                <a:cubicBezTo>
                  <a:pt x="3494" y="9998"/>
                  <a:pt x="4499" y="11003"/>
                  <a:pt x="4499" y="12248"/>
                </a:cubicBezTo>
                <a:lnTo>
                  <a:pt x="4499" y="2250"/>
                </a:lnTo>
                <a:cubicBezTo>
                  <a:pt x="4499" y="3494"/>
                  <a:pt x="3494" y="4499"/>
                  <a:pt x="2250" y="4499"/>
                </a:cubicBezTo>
                <a:close/>
                <a:moveTo>
                  <a:pt x="2250" y="14497"/>
                </a:moveTo>
                <a:lnTo>
                  <a:pt x="175364" y="14497"/>
                </a:lnTo>
                <a:cubicBezTo>
                  <a:pt x="176609" y="14497"/>
                  <a:pt x="177614" y="13492"/>
                  <a:pt x="177614" y="12248"/>
                </a:cubicBezTo>
                <a:lnTo>
                  <a:pt x="177614" y="2250"/>
                </a:lnTo>
                <a:cubicBezTo>
                  <a:pt x="177614" y="1005"/>
                  <a:pt x="176609" y="0"/>
                  <a:pt x="175364" y="0"/>
                </a:cubicBezTo>
                <a:lnTo>
                  <a:pt x="2250" y="0"/>
                </a:lnTo>
                <a:cubicBezTo>
                  <a:pt x="1005" y="0"/>
                  <a:pt x="0" y="1005"/>
                  <a:pt x="0" y="2250"/>
                </a:cubicBezTo>
                <a:lnTo>
                  <a:pt x="0" y="12248"/>
                </a:lnTo>
                <a:cubicBezTo>
                  <a:pt x="0" y="13492"/>
                  <a:pt x="1005" y="14497"/>
                  <a:pt x="2250" y="144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8" name="Freeform: Shape 437">
            <a:extLst>
              <a:ext uri="{FF2B5EF4-FFF2-40B4-BE49-F238E27FC236}">
                <a16:creationId xmlns:a16="http://schemas.microsoft.com/office/drawing/2014/main" id="{63A59620-9132-4238-8BFF-2826E425FC58}"/>
              </a:ext>
            </a:extLst>
          </p:cNvPr>
          <p:cNvSpPr/>
          <p:nvPr/>
        </p:nvSpPr>
        <p:spPr>
          <a:xfrm>
            <a:off x="5465170" y="3321499"/>
            <a:ext cx="28707" cy="7177"/>
          </a:xfrm>
          <a:custGeom>
            <a:avLst/>
            <a:gdLst>
              <a:gd name="connsiteX0" fmla="*/ 2275 w 19995"/>
              <a:gd name="connsiteY0" fmla="*/ 4549 h 0"/>
              <a:gd name="connsiteX1" fmla="*/ 19521 w 19995"/>
              <a:gd name="connsiteY1" fmla="*/ 4549 h 0"/>
              <a:gd name="connsiteX2" fmla="*/ 21795 w 19995"/>
              <a:gd name="connsiteY2" fmla="*/ 2274 h 0"/>
              <a:gd name="connsiteX3" fmla="*/ 19521 w 19995"/>
              <a:gd name="connsiteY3" fmla="*/ 0 h 0"/>
              <a:gd name="connsiteX4" fmla="*/ 2275 w 19995"/>
              <a:gd name="connsiteY4" fmla="*/ 0 h 0"/>
              <a:gd name="connsiteX5" fmla="*/ 0 w 19995"/>
              <a:gd name="connsiteY5" fmla="*/ 2274 h 0"/>
              <a:gd name="connsiteX6" fmla="*/ 2275 w 19995"/>
              <a:gd name="connsiteY6" fmla="*/ 45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75" y="4549"/>
                </a:moveTo>
                <a:lnTo>
                  <a:pt x="19521" y="4549"/>
                </a:lnTo>
                <a:cubicBezTo>
                  <a:pt x="20776" y="4549"/>
                  <a:pt x="21795" y="3529"/>
                  <a:pt x="21795" y="2274"/>
                </a:cubicBezTo>
                <a:cubicBezTo>
                  <a:pt x="21795" y="1020"/>
                  <a:pt x="20776" y="0"/>
                  <a:pt x="19521" y="0"/>
                </a:cubicBezTo>
                <a:lnTo>
                  <a:pt x="2275" y="0"/>
                </a:lnTo>
                <a:cubicBezTo>
                  <a:pt x="1020" y="0"/>
                  <a:pt x="0" y="1020"/>
                  <a:pt x="0" y="2274"/>
                </a:cubicBezTo>
                <a:cubicBezTo>
                  <a:pt x="0" y="3529"/>
                  <a:pt x="1020" y="4549"/>
                  <a:pt x="2275" y="454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39" name="Freeform: Shape 438">
            <a:extLst>
              <a:ext uri="{FF2B5EF4-FFF2-40B4-BE49-F238E27FC236}">
                <a16:creationId xmlns:a16="http://schemas.microsoft.com/office/drawing/2014/main" id="{B39314D7-39BD-46ED-8B53-704296BA0B37}"/>
              </a:ext>
            </a:extLst>
          </p:cNvPr>
          <p:cNvSpPr/>
          <p:nvPr/>
        </p:nvSpPr>
        <p:spPr>
          <a:xfrm>
            <a:off x="5510382" y="3321499"/>
            <a:ext cx="28707" cy="7177"/>
          </a:xfrm>
          <a:custGeom>
            <a:avLst/>
            <a:gdLst>
              <a:gd name="connsiteX0" fmla="*/ 2275 w 19995"/>
              <a:gd name="connsiteY0" fmla="*/ 4549 h 0"/>
              <a:gd name="connsiteX1" fmla="*/ 19521 w 19995"/>
              <a:gd name="connsiteY1" fmla="*/ 4549 h 0"/>
              <a:gd name="connsiteX2" fmla="*/ 21796 w 19995"/>
              <a:gd name="connsiteY2" fmla="*/ 2274 h 0"/>
              <a:gd name="connsiteX3" fmla="*/ 19521 w 19995"/>
              <a:gd name="connsiteY3" fmla="*/ 0 h 0"/>
              <a:gd name="connsiteX4" fmla="*/ 2275 w 19995"/>
              <a:gd name="connsiteY4" fmla="*/ 0 h 0"/>
              <a:gd name="connsiteX5" fmla="*/ 0 w 19995"/>
              <a:gd name="connsiteY5" fmla="*/ 2274 h 0"/>
              <a:gd name="connsiteX6" fmla="*/ 2275 w 19995"/>
              <a:gd name="connsiteY6" fmla="*/ 45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75" y="4549"/>
                </a:moveTo>
                <a:lnTo>
                  <a:pt x="19521" y="4549"/>
                </a:lnTo>
                <a:cubicBezTo>
                  <a:pt x="20776" y="4549"/>
                  <a:pt x="21796" y="3529"/>
                  <a:pt x="21796" y="2274"/>
                </a:cubicBezTo>
                <a:cubicBezTo>
                  <a:pt x="21796" y="1020"/>
                  <a:pt x="20776" y="0"/>
                  <a:pt x="19521" y="0"/>
                </a:cubicBezTo>
                <a:lnTo>
                  <a:pt x="2275" y="0"/>
                </a:lnTo>
                <a:cubicBezTo>
                  <a:pt x="1020" y="0"/>
                  <a:pt x="0" y="1020"/>
                  <a:pt x="0" y="2274"/>
                </a:cubicBezTo>
                <a:cubicBezTo>
                  <a:pt x="0" y="3529"/>
                  <a:pt x="1020" y="4549"/>
                  <a:pt x="2275" y="454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0" name="Freeform: Shape 439">
            <a:extLst>
              <a:ext uri="{FF2B5EF4-FFF2-40B4-BE49-F238E27FC236}">
                <a16:creationId xmlns:a16="http://schemas.microsoft.com/office/drawing/2014/main" id="{1EB0C0F4-2401-44D2-A3DF-F0B693772A2C}"/>
              </a:ext>
            </a:extLst>
          </p:cNvPr>
          <p:cNvSpPr/>
          <p:nvPr/>
        </p:nvSpPr>
        <p:spPr>
          <a:xfrm>
            <a:off x="5554950" y="3321499"/>
            <a:ext cx="28707" cy="7177"/>
          </a:xfrm>
          <a:custGeom>
            <a:avLst/>
            <a:gdLst>
              <a:gd name="connsiteX0" fmla="*/ 2275 w 19995"/>
              <a:gd name="connsiteY0" fmla="*/ 4549 h 0"/>
              <a:gd name="connsiteX1" fmla="*/ 19521 w 19995"/>
              <a:gd name="connsiteY1" fmla="*/ 4549 h 0"/>
              <a:gd name="connsiteX2" fmla="*/ 21795 w 19995"/>
              <a:gd name="connsiteY2" fmla="*/ 2274 h 0"/>
              <a:gd name="connsiteX3" fmla="*/ 19521 w 19995"/>
              <a:gd name="connsiteY3" fmla="*/ 0 h 0"/>
              <a:gd name="connsiteX4" fmla="*/ 2275 w 19995"/>
              <a:gd name="connsiteY4" fmla="*/ 0 h 0"/>
              <a:gd name="connsiteX5" fmla="*/ 0 w 19995"/>
              <a:gd name="connsiteY5" fmla="*/ 2274 h 0"/>
              <a:gd name="connsiteX6" fmla="*/ 2275 w 19995"/>
              <a:gd name="connsiteY6" fmla="*/ 45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75" y="4549"/>
                </a:moveTo>
                <a:lnTo>
                  <a:pt x="19521" y="4549"/>
                </a:lnTo>
                <a:cubicBezTo>
                  <a:pt x="20776" y="4549"/>
                  <a:pt x="21795" y="3529"/>
                  <a:pt x="21795" y="2274"/>
                </a:cubicBezTo>
                <a:cubicBezTo>
                  <a:pt x="21795" y="1020"/>
                  <a:pt x="20776" y="0"/>
                  <a:pt x="19521" y="0"/>
                </a:cubicBezTo>
                <a:lnTo>
                  <a:pt x="2275" y="0"/>
                </a:lnTo>
                <a:cubicBezTo>
                  <a:pt x="1020" y="0"/>
                  <a:pt x="0" y="1020"/>
                  <a:pt x="0" y="2274"/>
                </a:cubicBezTo>
                <a:cubicBezTo>
                  <a:pt x="0" y="3529"/>
                  <a:pt x="1020" y="4549"/>
                  <a:pt x="2275" y="454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1" name="Freeform: Shape 440">
            <a:extLst>
              <a:ext uri="{FF2B5EF4-FFF2-40B4-BE49-F238E27FC236}">
                <a16:creationId xmlns:a16="http://schemas.microsoft.com/office/drawing/2014/main" id="{58435A29-97F0-4D30-95AB-C0D4A01CB2D1}"/>
              </a:ext>
            </a:extLst>
          </p:cNvPr>
          <p:cNvSpPr/>
          <p:nvPr/>
        </p:nvSpPr>
        <p:spPr>
          <a:xfrm>
            <a:off x="5599805" y="3321499"/>
            <a:ext cx="28707" cy="7177"/>
          </a:xfrm>
          <a:custGeom>
            <a:avLst/>
            <a:gdLst>
              <a:gd name="connsiteX0" fmla="*/ 2275 w 19995"/>
              <a:gd name="connsiteY0" fmla="*/ 4549 h 0"/>
              <a:gd name="connsiteX1" fmla="*/ 19521 w 19995"/>
              <a:gd name="connsiteY1" fmla="*/ 4549 h 0"/>
              <a:gd name="connsiteX2" fmla="*/ 21795 w 19995"/>
              <a:gd name="connsiteY2" fmla="*/ 2274 h 0"/>
              <a:gd name="connsiteX3" fmla="*/ 19521 w 19995"/>
              <a:gd name="connsiteY3" fmla="*/ 0 h 0"/>
              <a:gd name="connsiteX4" fmla="*/ 2275 w 19995"/>
              <a:gd name="connsiteY4" fmla="*/ 0 h 0"/>
              <a:gd name="connsiteX5" fmla="*/ 0 w 19995"/>
              <a:gd name="connsiteY5" fmla="*/ 2274 h 0"/>
              <a:gd name="connsiteX6" fmla="*/ 2275 w 19995"/>
              <a:gd name="connsiteY6" fmla="*/ 45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75" y="4549"/>
                </a:moveTo>
                <a:lnTo>
                  <a:pt x="19521" y="4549"/>
                </a:lnTo>
                <a:cubicBezTo>
                  <a:pt x="20776" y="4549"/>
                  <a:pt x="21795" y="3529"/>
                  <a:pt x="21795" y="2274"/>
                </a:cubicBezTo>
                <a:cubicBezTo>
                  <a:pt x="21795" y="1020"/>
                  <a:pt x="20776" y="0"/>
                  <a:pt x="19521" y="0"/>
                </a:cubicBezTo>
                <a:lnTo>
                  <a:pt x="2275" y="0"/>
                </a:lnTo>
                <a:cubicBezTo>
                  <a:pt x="1020" y="0"/>
                  <a:pt x="0" y="1020"/>
                  <a:pt x="0" y="2274"/>
                </a:cubicBezTo>
                <a:cubicBezTo>
                  <a:pt x="0" y="3529"/>
                  <a:pt x="1020" y="4549"/>
                  <a:pt x="2275" y="454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2" name="Freeform: Shape 441">
            <a:extLst>
              <a:ext uri="{FF2B5EF4-FFF2-40B4-BE49-F238E27FC236}">
                <a16:creationId xmlns:a16="http://schemas.microsoft.com/office/drawing/2014/main" id="{AE2E7D19-6A12-409E-BEF3-8558582F443F}"/>
              </a:ext>
            </a:extLst>
          </p:cNvPr>
          <p:cNvSpPr/>
          <p:nvPr/>
        </p:nvSpPr>
        <p:spPr>
          <a:xfrm>
            <a:off x="5644730" y="3321499"/>
            <a:ext cx="28707" cy="7177"/>
          </a:xfrm>
          <a:custGeom>
            <a:avLst/>
            <a:gdLst>
              <a:gd name="connsiteX0" fmla="*/ 2274 w 19995"/>
              <a:gd name="connsiteY0" fmla="*/ 4549 h 0"/>
              <a:gd name="connsiteX1" fmla="*/ 19521 w 19995"/>
              <a:gd name="connsiteY1" fmla="*/ 4549 h 0"/>
              <a:gd name="connsiteX2" fmla="*/ 21795 w 19995"/>
              <a:gd name="connsiteY2" fmla="*/ 2274 h 0"/>
              <a:gd name="connsiteX3" fmla="*/ 19521 w 19995"/>
              <a:gd name="connsiteY3" fmla="*/ 0 h 0"/>
              <a:gd name="connsiteX4" fmla="*/ 2274 w 19995"/>
              <a:gd name="connsiteY4" fmla="*/ 0 h 0"/>
              <a:gd name="connsiteX5" fmla="*/ 0 w 19995"/>
              <a:gd name="connsiteY5" fmla="*/ 2274 h 0"/>
              <a:gd name="connsiteX6" fmla="*/ 2274 w 19995"/>
              <a:gd name="connsiteY6" fmla="*/ 454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74" y="4549"/>
                </a:moveTo>
                <a:lnTo>
                  <a:pt x="19521" y="4549"/>
                </a:lnTo>
                <a:cubicBezTo>
                  <a:pt x="20776" y="4549"/>
                  <a:pt x="21795" y="3529"/>
                  <a:pt x="21795" y="2274"/>
                </a:cubicBezTo>
                <a:cubicBezTo>
                  <a:pt x="21795" y="1020"/>
                  <a:pt x="20776" y="0"/>
                  <a:pt x="19521" y="0"/>
                </a:cubicBezTo>
                <a:lnTo>
                  <a:pt x="2274" y="0"/>
                </a:lnTo>
                <a:cubicBezTo>
                  <a:pt x="1020" y="0"/>
                  <a:pt x="0" y="1020"/>
                  <a:pt x="0" y="2274"/>
                </a:cubicBezTo>
                <a:cubicBezTo>
                  <a:pt x="0" y="3529"/>
                  <a:pt x="1020" y="4549"/>
                  <a:pt x="2274" y="454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3" name="Freeform: Shape 442">
            <a:extLst>
              <a:ext uri="{FF2B5EF4-FFF2-40B4-BE49-F238E27FC236}">
                <a16:creationId xmlns:a16="http://schemas.microsoft.com/office/drawing/2014/main" id="{96FE09FC-A11E-4521-AAB4-7DD755CA5FB1}"/>
              </a:ext>
            </a:extLst>
          </p:cNvPr>
          <p:cNvSpPr/>
          <p:nvPr/>
        </p:nvSpPr>
        <p:spPr>
          <a:xfrm>
            <a:off x="5452344" y="3229156"/>
            <a:ext cx="114827" cy="50237"/>
          </a:xfrm>
          <a:custGeom>
            <a:avLst/>
            <a:gdLst>
              <a:gd name="connsiteX0" fmla="*/ 3161 w 79983"/>
              <a:gd name="connsiteY0" fmla="*/ 39328 h 34992"/>
              <a:gd name="connsiteX1" fmla="*/ 83144 w 79983"/>
              <a:gd name="connsiteY1" fmla="*/ 4336 h 34992"/>
              <a:gd name="connsiteX2" fmla="*/ 83144 w 79983"/>
              <a:gd name="connsiteY2" fmla="*/ 4336 h 34992"/>
              <a:gd name="connsiteX3" fmla="*/ 84319 w 79983"/>
              <a:gd name="connsiteY3" fmla="*/ 1361 h 34992"/>
              <a:gd name="connsiteX4" fmla="*/ 81345 w 79983"/>
              <a:gd name="connsiteY4" fmla="*/ 186 h 34992"/>
              <a:gd name="connsiteX5" fmla="*/ 81345 w 79983"/>
              <a:gd name="connsiteY5" fmla="*/ 186 h 34992"/>
              <a:gd name="connsiteX6" fmla="*/ 1361 w 79983"/>
              <a:gd name="connsiteY6" fmla="*/ 35179 h 34992"/>
              <a:gd name="connsiteX7" fmla="*/ 1361 w 79983"/>
              <a:gd name="connsiteY7" fmla="*/ 35179 h 34992"/>
              <a:gd name="connsiteX8" fmla="*/ 186 w 79983"/>
              <a:gd name="connsiteY8" fmla="*/ 38153 h 34992"/>
              <a:gd name="connsiteX9" fmla="*/ 3161 w 79983"/>
              <a:gd name="connsiteY9" fmla="*/ 39328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983" h="34992">
                <a:moveTo>
                  <a:pt x="3161" y="39328"/>
                </a:moveTo>
                <a:lnTo>
                  <a:pt x="83144" y="4336"/>
                </a:lnTo>
                <a:lnTo>
                  <a:pt x="83144" y="4336"/>
                </a:lnTo>
                <a:cubicBezTo>
                  <a:pt x="84289" y="3841"/>
                  <a:pt x="84814" y="2506"/>
                  <a:pt x="84319" y="1361"/>
                </a:cubicBezTo>
                <a:cubicBezTo>
                  <a:pt x="83824" y="216"/>
                  <a:pt x="82489" y="-309"/>
                  <a:pt x="81345" y="186"/>
                </a:cubicBezTo>
                <a:lnTo>
                  <a:pt x="81345" y="186"/>
                </a:lnTo>
                <a:lnTo>
                  <a:pt x="1361" y="35179"/>
                </a:lnTo>
                <a:lnTo>
                  <a:pt x="1361" y="35179"/>
                </a:lnTo>
                <a:cubicBezTo>
                  <a:pt x="216" y="35674"/>
                  <a:pt x="-309" y="37009"/>
                  <a:pt x="186" y="38153"/>
                </a:cubicBezTo>
                <a:cubicBezTo>
                  <a:pt x="681" y="39298"/>
                  <a:pt x="2016" y="39823"/>
                  <a:pt x="3161" y="3932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4" name="Freeform: Shape 443">
            <a:extLst>
              <a:ext uri="{FF2B5EF4-FFF2-40B4-BE49-F238E27FC236}">
                <a16:creationId xmlns:a16="http://schemas.microsoft.com/office/drawing/2014/main" id="{34385473-BB50-448A-AACC-E3D16F04BF70}"/>
              </a:ext>
            </a:extLst>
          </p:cNvPr>
          <p:cNvSpPr/>
          <p:nvPr/>
        </p:nvSpPr>
        <p:spPr>
          <a:xfrm>
            <a:off x="5567529" y="3229227"/>
            <a:ext cx="114827" cy="50237"/>
          </a:xfrm>
          <a:custGeom>
            <a:avLst/>
            <a:gdLst>
              <a:gd name="connsiteX0" fmla="*/ 83144 w 79983"/>
              <a:gd name="connsiteY0" fmla="*/ 35179 h 34992"/>
              <a:gd name="connsiteX1" fmla="*/ 3161 w 79983"/>
              <a:gd name="connsiteY1" fmla="*/ 186 h 34992"/>
              <a:gd name="connsiteX2" fmla="*/ 3161 w 79983"/>
              <a:gd name="connsiteY2" fmla="*/ 186 h 34992"/>
              <a:gd name="connsiteX3" fmla="*/ 186 w 79983"/>
              <a:gd name="connsiteY3" fmla="*/ 1361 h 34992"/>
              <a:gd name="connsiteX4" fmla="*/ 1361 w 79983"/>
              <a:gd name="connsiteY4" fmla="*/ 4335 h 34992"/>
              <a:gd name="connsiteX5" fmla="*/ 1361 w 79983"/>
              <a:gd name="connsiteY5" fmla="*/ 4335 h 34992"/>
              <a:gd name="connsiteX6" fmla="*/ 81345 w 79983"/>
              <a:gd name="connsiteY6" fmla="*/ 39328 h 34992"/>
              <a:gd name="connsiteX7" fmla="*/ 81345 w 79983"/>
              <a:gd name="connsiteY7" fmla="*/ 39328 h 34992"/>
              <a:gd name="connsiteX8" fmla="*/ 84319 w 79983"/>
              <a:gd name="connsiteY8" fmla="*/ 38153 h 34992"/>
              <a:gd name="connsiteX9" fmla="*/ 83144 w 79983"/>
              <a:gd name="connsiteY9" fmla="*/ 35179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983" h="34992">
                <a:moveTo>
                  <a:pt x="83144" y="35179"/>
                </a:moveTo>
                <a:lnTo>
                  <a:pt x="3161" y="186"/>
                </a:lnTo>
                <a:lnTo>
                  <a:pt x="3161" y="186"/>
                </a:lnTo>
                <a:cubicBezTo>
                  <a:pt x="2016" y="-309"/>
                  <a:pt x="681" y="216"/>
                  <a:pt x="186" y="1361"/>
                </a:cubicBezTo>
                <a:cubicBezTo>
                  <a:pt x="-309" y="2506"/>
                  <a:pt x="216" y="3840"/>
                  <a:pt x="1361" y="4335"/>
                </a:cubicBezTo>
                <a:lnTo>
                  <a:pt x="1361" y="4335"/>
                </a:lnTo>
                <a:lnTo>
                  <a:pt x="81345" y="39328"/>
                </a:lnTo>
                <a:lnTo>
                  <a:pt x="81345" y="39328"/>
                </a:lnTo>
                <a:cubicBezTo>
                  <a:pt x="82489" y="39823"/>
                  <a:pt x="83824" y="39298"/>
                  <a:pt x="84319" y="38153"/>
                </a:cubicBezTo>
                <a:cubicBezTo>
                  <a:pt x="84814" y="37009"/>
                  <a:pt x="84289" y="35674"/>
                  <a:pt x="83144" y="3517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5" name="Freeform: Shape 444">
            <a:extLst>
              <a:ext uri="{FF2B5EF4-FFF2-40B4-BE49-F238E27FC236}">
                <a16:creationId xmlns:a16="http://schemas.microsoft.com/office/drawing/2014/main" id="{F0E5995D-5EB8-48FE-BE3A-1F0FB035C7B1}"/>
              </a:ext>
            </a:extLst>
          </p:cNvPr>
          <p:cNvSpPr/>
          <p:nvPr/>
        </p:nvSpPr>
        <p:spPr>
          <a:xfrm>
            <a:off x="5554196" y="3253752"/>
            <a:ext cx="28707" cy="28707"/>
          </a:xfrm>
          <a:custGeom>
            <a:avLst/>
            <a:gdLst>
              <a:gd name="connsiteX0" fmla="*/ 22795 w 19995"/>
              <a:gd name="connsiteY0" fmla="*/ 11398 h 19995"/>
              <a:gd name="connsiteX1" fmla="*/ 11398 w 19995"/>
              <a:gd name="connsiteY1" fmla="*/ 22795 h 19995"/>
              <a:gd name="connsiteX2" fmla="*/ 0 w 19995"/>
              <a:gd name="connsiteY2" fmla="*/ 11398 h 19995"/>
              <a:gd name="connsiteX3" fmla="*/ 11398 w 19995"/>
              <a:gd name="connsiteY3" fmla="*/ 0 h 19995"/>
              <a:gd name="connsiteX4" fmla="*/ 22795 w 19995"/>
              <a:gd name="connsiteY4" fmla="*/ 11398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5" h="19995">
                <a:moveTo>
                  <a:pt x="22795" y="11398"/>
                </a:moveTo>
                <a:cubicBezTo>
                  <a:pt x="22795" y="17692"/>
                  <a:pt x="17692" y="22795"/>
                  <a:pt x="11398" y="22795"/>
                </a:cubicBezTo>
                <a:cubicBezTo>
                  <a:pt x="5103" y="22795"/>
                  <a:pt x="0" y="17692"/>
                  <a:pt x="0" y="11398"/>
                </a:cubicBezTo>
                <a:cubicBezTo>
                  <a:pt x="0" y="5103"/>
                  <a:pt x="5103" y="0"/>
                  <a:pt x="11398" y="0"/>
                </a:cubicBezTo>
                <a:cubicBezTo>
                  <a:pt x="17692" y="0"/>
                  <a:pt x="22795" y="5103"/>
                  <a:pt x="22795" y="11398"/>
                </a:cubicBezTo>
                <a:close/>
              </a:path>
            </a:pathLst>
          </a:custGeom>
          <a:solidFill>
            <a:srgbClr val="B8D1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6" name="Freeform: Shape 445">
            <a:extLst>
              <a:ext uri="{FF2B5EF4-FFF2-40B4-BE49-F238E27FC236}">
                <a16:creationId xmlns:a16="http://schemas.microsoft.com/office/drawing/2014/main" id="{10CFF4F7-DBBF-4B1C-888B-33414503BADA}"/>
              </a:ext>
            </a:extLst>
          </p:cNvPr>
          <p:cNvSpPr/>
          <p:nvPr/>
        </p:nvSpPr>
        <p:spPr>
          <a:xfrm>
            <a:off x="5550968" y="3250522"/>
            <a:ext cx="35883" cy="35883"/>
          </a:xfrm>
          <a:custGeom>
            <a:avLst/>
            <a:gdLst>
              <a:gd name="connsiteX0" fmla="*/ 4549 w 24994"/>
              <a:gd name="connsiteY0" fmla="*/ 13647 h 24994"/>
              <a:gd name="connsiteX1" fmla="*/ 13647 w 24994"/>
              <a:gd name="connsiteY1" fmla="*/ 4549 h 24994"/>
              <a:gd name="connsiteX2" fmla="*/ 22745 w 24994"/>
              <a:gd name="connsiteY2" fmla="*/ 13647 h 24994"/>
              <a:gd name="connsiteX3" fmla="*/ 13647 w 24994"/>
              <a:gd name="connsiteY3" fmla="*/ 22745 h 24994"/>
              <a:gd name="connsiteX4" fmla="*/ 4549 w 24994"/>
              <a:gd name="connsiteY4" fmla="*/ 13647 h 24994"/>
              <a:gd name="connsiteX5" fmla="*/ 13647 w 24994"/>
              <a:gd name="connsiteY5" fmla="*/ 27294 h 24994"/>
              <a:gd name="connsiteX6" fmla="*/ 27294 w 24994"/>
              <a:gd name="connsiteY6" fmla="*/ 13647 h 24994"/>
              <a:gd name="connsiteX7" fmla="*/ 13647 w 24994"/>
              <a:gd name="connsiteY7" fmla="*/ 0 h 24994"/>
              <a:gd name="connsiteX8" fmla="*/ 0 w 24994"/>
              <a:gd name="connsiteY8" fmla="*/ 13647 h 24994"/>
              <a:gd name="connsiteX9" fmla="*/ 13647 w 24994"/>
              <a:gd name="connsiteY9" fmla="*/ 2729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94" h="24994">
                <a:moveTo>
                  <a:pt x="4549" y="13647"/>
                </a:moveTo>
                <a:cubicBezTo>
                  <a:pt x="4549" y="8623"/>
                  <a:pt x="8623" y="4549"/>
                  <a:pt x="13647" y="4549"/>
                </a:cubicBezTo>
                <a:cubicBezTo>
                  <a:pt x="18671" y="4549"/>
                  <a:pt x="22745" y="8623"/>
                  <a:pt x="22745" y="13647"/>
                </a:cubicBezTo>
                <a:cubicBezTo>
                  <a:pt x="22745" y="18671"/>
                  <a:pt x="18671" y="22745"/>
                  <a:pt x="13647" y="22745"/>
                </a:cubicBezTo>
                <a:cubicBezTo>
                  <a:pt x="8623" y="22745"/>
                  <a:pt x="4549" y="18671"/>
                  <a:pt x="4549" y="13647"/>
                </a:cubicBezTo>
                <a:close/>
                <a:moveTo>
                  <a:pt x="13647" y="27294"/>
                </a:moveTo>
                <a:cubicBezTo>
                  <a:pt x="21186" y="27294"/>
                  <a:pt x="27294" y="21186"/>
                  <a:pt x="27294" y="13647"/>
                </a:cubicBezTo>
                <a:cubicBezTo>
                  <a:pt x="27294" y="6109"/>
                  <a:pt x="21186" y="0"/>
                  <a:pt x="13647" y="0"/>
                </a:cubicBezTo>
                <a:cubicBezTo>
                  <a:pt x="6109" y="0"/>
                  <a:pt x="0" y="6109"/>
                  <a:pt x="0" y="13647"/>
                </a:cubicBezTo>
                <a:cubicBezTo>
                  <a:pt x="0" y="21186"/>
                  <a:pt x="6109" y="27294"/>
                  <a:pt x="13647" y="2729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7" name="Freeform: Shape 446">
            <a:extLst>
              <a:ext uri="{FF2B5EF4-FFF2-40B4-BE49-F238E27FC236}">
                <a16:creationId xmlns:a16="http://schemas.microsoft.com/office/drawing/2014/main" id="{548B1724-B98A-4FB7-9BE1-49B2ACBEF2FD}"/>
              </a:ext>
            </a:extLst>
          </p:cNvPr>
          <p:cNvSpPr/>
          <p:nvPr/>
        </p:nvSpPr>
        <p:spPr>
          <a:xfrm>
            <a:off x="5528289" y="3189808"/>
            <a:ext cx="35883" cy="21530"/>
          </a:xfrm>
          <a:custGeom>
            <a:avLst/>
            <a:gdLst>
              <a:gd name="connsiteX0" fmla="*/ 29444 w 24994"/>
              <a:gd name="connsiteY0" fmla="*/ 16697 h 14996"/>
              <a:gd name="connsiteX1" fmla="*/ 0 w 24994"/>
              <a:gd name="connsiteY1" fmla="*/ 16697 h 14996"/>
              <a:gd name="connsiteX2" fmla="*/ 8298 w 24994"/>
              <a:gd name="connsiteY2" fmla="*/ 8348 h 14996"/>
              <a:gd name="connsiteX3" fmla="*/ 0 w 24994"/>
              <a:gd name="connsiteY3" fmla="*/ 0 h 14996"/>
              <a:gd name="connsiteX4" fmla="*/ 29444 w 24994"/>
              <a:gd name="connsiteY4" fmla="*/ 0 h 14996"/>
              <a:gd name="connsiteX5" fmla="*/ 29444 w 24994"/>
              <a:gd name="connsiteY5" fmla="*/ 166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94" h="14996">
                <a:moveTo>
                  <a:pt x="29444" y="16697"/>
                </a:moveTo>
                <a:lnTo>
                  <a:pt x="0" y="16697"/>
                </a:lnTo>
                <a:lnTo>
                  <a:pt x="8298" y="8348"/>
                </a:lnTo>
                <a:lnTo>
                  <a:pt x="0" y="0"/>
                </a:lnTo>
                <a:lnTo>
                  <a:pt x="29444" y="0"/>
                </a:lnTo>
                <a:lnTo>
                  <a:pt x="29444" y="16697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8" name="Freeform: Shape 447">
            <a:extLst>
              <a:ext uri="{FF2B5EF4-FFF2-40B4-BE49-F238E27FC236}">
                <a16:creationId xmlns:a16="http://schemas.microsoft.com/office/drawing/2014/main" id="{36FFA3DE-0E5C-4D3C-B7E1-A8B5A45B0F68}"/>
              </a:ext>
            </a:extLst>
          </p:cNvPr>
          <p:cNvSpPr/>
          <p:nvPr/>
        </p:nvSpPr>
        <p:spPr>
          <a:xfrm>
            <a:off x="5567329" y="3186687"/>
            <a:ext cx="7177" cy="43060"/>
          </a:xfrm>
          <a:custGeom>
            <a:avLst/>
            <a:gdLst>
              <a:gd name="connsiteX0" fmla="*/ 4549 w 0"/>
              <a:gd name="connsiteY0" fmla="*/ 31918 h 29993"/>
              <a:gd name="connsiteX1" fmla="*/ 4549 w 0"/>
              <a:gd name="connsiteY1" fmla="*/ 2274 h 29993"/>
              <a:gd name="connsiteX2" fmla="*/ 4549 w 0"/>
              <a:gd name="connsiteY2" fmla="*/ 2274 h 29993"/>
              <a:gd name="connsiteX3" fmla="*/ 2275 w 0"/>
              <a:gd name="connsiteY3" fmla="*/ 0 h 29993"/>
              <a:gd name="connsiteX4" fmla="*/ 0 w 0"/>
              <a:gd name="connsiteY4" fmla="*/ 2274 h 29993"/>
              <a:gd name="connsiteX5" fmla="*/ 0 w 0"/>
              <a:gd name="connsiteY5" fmla="*/ 2274 h 29993"/>
              <a:gd name="connsiteX6" fmla="*/ 0 w 0"/>
              <a:gd name="connsiteY6" fmla="*/ 31918 h 29993"/>
              <a:gd name="connsiteX7" fmla="*/ 0 w 0"/>
              <a:gd name="connsiteY7" fmla="*/ 31918 h 29993"/>
              <a:gd name="connsiteX8" fmla="*/ 2275 w 0"/>
              <a:gd name="connsiteY8" fmla="*/ 34193 h 29993"/>
              <a:gd name="connsiteX9" fmla="*/ 4549 w 0"/>
              <a:gd name="connsiteY9" fmla="*/ 31918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29993">
                <a:moveTo>
                  <a:pt x="4549" y="31918"/>
                </a:moveTo>
                <a:lnTo>
                  <a:pt x="4549" y="2274"/>
                </a:lnTo>
                <a:lnTo>
                  <a:pt x="4549" y="2274"/>
                </a:lnTo>
                <a:cubicBezTo>
                  <a:pt x="4549" y="1020"/>
                  <a:pt x="3529" y="0"/>
                  <a:pt x="2275" y="0"/>
                </a:cubicBezTo>
                <a:cubicBezTo>
                  <a:pt x="1020" y="0"/>
                  <a:pt x="0" y="1020"/>
                  <a:pt x="0" y="2274"/>
                </a:cubicBezTo>
                <a:lnTo>
                  <a:pt x="0" y="2274"/>
                </a:lnTo>
                <a:lnTo>
                  <a:pt x="0" y="31918"/>
                </a:lnTo>
                <a:lnTo>
                  <a:pt x="0" y="31918"/>
                </a:lnTo>
                <a:cubicBezTo>
                  <a:pt x="0" y="33173"/>
                  <a:pt x="1020" y="34193"/>
                  <a:pt x="2275" y="34193"/>
                </a:cubicBezTo>
                <a:cubicBezTo>
                  <a:pt x="3529" y="34193"/>
                  <a:pt x="4549" y="33173"/>
                  <a:pt x="4549" y="3191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49" name="Freeform: Shape 448">
            <a:extLst>
              <a:ext uri="{FF2B5EF4-FFF2-40B4-BE49-F238E27FC236}">
                <a16:creationId xmlns:a16="http://schemas.microsoft.com/office/drawing/2014/main" id="{922ECF28-35C1-4C85-A6A0-E873FE27A904}"/>
              </a:ext>
            </a:extLst>
          </p:cNvPr>
          <p:cNvSpPr/>
          <p:nvPr/>
        </p:nvSpPr>
        <p:spPr>
          <a:xfrm>
            <a:off x="5421285" y="2526183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0" name="Freeform: Shape 449">
            <a:extLst>
              <a:ext uri="{FF2B5EF4-FFF2-40B4-BE49-F238E27FC236}">
                <a16:creationId xmlns:a16="http://schemas.microsoft.com/office/drawing/2014/main" id="{7D11687C-14C1-4F31-AB09-25D3E1A0F863}"/>
              </a:ext>
            </a:extLst>
          </p:cNvPr>
          <p:cNvSpPr/>
          <p:nvPr/>
        </p:nvSpPr>
        <p:spPr>
          <a:xfrm>
            <a:off x="5507477" y="2694547"/>
            <a:ext cx="50237" cy="7177"/>
          </a:xfrm>
          <a:custGeom>
            <a:avLst/>
            <a:gdLst>
              <a:gd name="connsiteX0" fmla="*/ 0 w 34992"/>
              <a:gd name="connsiteY0" fmla="*/ 0 h 0"/>
              <a:gd name="connsiteX1" fmla="*/ 36742 w 3499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92">
                <a:moveTo>
                  <a:pt x="0" y="0"/>
                </a:moveTo>
                <a:lnTo>
                  <a:pt x="36742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1" name="Freeform: Shape 450">
            <a:extLst>
              <a:ext uri="{FF2B5EF4-FFF2-40B4-BE49-F238E27FC236}">
                <a16:creationId xmlns:a16="http://schemas.microsoft.com/office/drawing/2014/main" id="{352960A7-B5B6-4132-AC5F-5267BECE571D}"/>
              </a:ext>
            </a:extLst>
          </p:cNvPr>
          <p:cNvSpPr/>
          <p:nvPr/>
        </p:nvSpPr>
        <p:spPr>
          <a:xfrm>
            <a:off x="5560225" y="2627805"/>
            <a:ext cx="200946" cy="93297"/>
          </a:xfrm>
          <a:custGeom>
            <a:avLst/>
            <a:gdLst>
              <a:gd name="connsiteX0" fmla="*/ 0 w 139971"/>
              <a:gd name="connsiteY0" fmla="*/ 58988 h 64986"/>
              <a:gd name="connsiteX1" fmla="*/ 0 w 139971"/>
              <a:gd name="connsiteY1" fmla="*/ 0 h 64986"/>
              <a:gd name="connsiteX2" fmla="*/ 141371 w 139971"/>
              <a:gd name="connsiteY2" fmla="*/ 0 h 64986"/>
              <a:gd name="connsiteX3" fmla="*/ 141371 w 139971"/>
              <a:gd name="connsiteY3" fmla="*/ 67136 h 64986"/>
              <a:gd name="connsiteX4" fmla="*/ 80134 w 139971"/>
              <a:gd name="connsiteY4" fmla="*/ 671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971" h="64986">
                <a:moveTo>
                  <a:pt x="0" y="58988"/>
                </a:moveTo>
                <a:lnTo>
                  <a:pt x="0" y="0"/>
                </a:lnTo>
                <a:lnTo>
                  <a:pt x="141371" y="0"/>
                </a:lnTo>
                <a:lnTo>
                  <a:pt x="141371" y="67136"/>
                </a:lnTo>
                <a:lnTo>
                  <a:pt x="80134" y="67136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2" name="Freeform: Shape 451">
            <a:extLst>
              <a:ext uri="{FF2B5EF4-FFF2-40B4-BE49-F238E27FC236}">
                <a16:creationId xmlns:a16="http://schemas.microsoft.com/office/drawing/2014/main" id="{D7237F7D-53B5-4587-B22F-40DDD18DBA0A}"/>
              </a:ext>
            </a:extLst>
          </p:cNvPr>
          <p:cNvSpPr/>
          <p:nvPr/>
        </p:nvSpPr>
        <p:spPr>
          <a:xfrm>
            <a:off x="5574650" y="2640579"/>
            <a:ext cx="7177" cy="71767"/>
          </a:xfrm>
          <a:custGeom>
            <a:avLst/>
            <a:gdLst>
              <a:gd name="connsiteX0" fmla="*/ 3749 w 0"/>
              <a:gd name="connsiteY0" fmla="*/ 0 h 49989"/>
              <a:gd name="connsiteX1" fmla="*/ 0 w 0"/>
              <a:gd name="connsiteY1" fmla="*/ 0 h 49989"/>
              <a:gd name="connsiteX2" fmla="*/ 0 w 0"/>
              <a:gd name="connsiteY2" fmla="*/ 4999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9989">
                <a:moveTo>
                  <a:pt x="3749" y="0"/>
                </a:moveTo>
                <a:lnTo>
                  <a:pt x="0" y="0"/>
                </a:lnTo>
                <a:lnTo>
                  <a:pt x="0" y="49990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3" name="Freeform: Shape 452">
            <a:extLst>
              <a:ext uri="{FF2B5EF4-FFF2-40B4-BE49-F238E27FC236}">
                <a16:creationId xmlns:a16="http://schemas.microsoft.com/office/drawing/2014/main" id="{894BF65B-FEBE-44CB-BA1B-C9C2B8343EFC}"/>
              </a:ext>
            </a:extLst>
          </p:cNvPr>
          <p:cNvSpPr/>
          <p:nvPr/>
        </p:nvSpPr>
        <p:spPr>
          <a:xfrm>
            <a:off x="5743301" y="2640579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3749 w 0"/>
              <a:gd name="connsiteY1" fmla="*/ 0 h 44990"/>
              <a:gd name="connsiteX2" fmla="*/ 3749 w 0"/>
              <a:gd name="connsiteY2" fmla="*/ 48940 h 44990"/>
              <a:gd name="connsiteX3" fmla="*/ 0 w 0"/>
              <a:gd name="connsiteY3" fmla="*/ 4894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44990">
                <a:moveTo>
                  <a:pt x="0" y="0"/>
                </a:moveTo>
                <a:lnTo>
                  <a:pt x="3749" y="0"/>
                </a:lnTo>
                <a:lnTo>
                  <a:pt x="3749" y="48940"/>
                </a:lnTo>
                <a:lnTo>
                  <a:pt x="0" y="48940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4" name="Freeform: Shape 453">
            <a:extLst>
              <a:ext uri="{FF2B5EF4-FFF2-40B4-BE49-F238E27FC236}">
                <a16:creationId xmlns:a16="http://schemas.microsoft.com/office/drawing/2014/main" id="{C8D23CD6-040E-4806-9C3D-2C5329E70850}"/>
              </a:ext>
            </a:extLst>
          </p:cNvPr>
          <p:cNvSpPr/>
          <p:nvPr/>
        </p:nvSpPr>
        <p:spPr>
          <a:xfrm>
            <a:off x="5638379" y="2652707"/>
            <a:ext cx="43060" cy="43060"/>
          </a:xfrm>
          <a:custGeom>
            <a:avLst/>
            <a:gdLst>
              <a:gd name="connsiteX0" fmla="*/ 32493 w 29993"/>
              <a:gd name="connsiteY0" fmla="*/ 16247 h 29993"/>
              <a:gd name="connsiteX1" fmla="*/ 16247 w 29993"/>
              <a:gd name="connsiteY1" fmla="*/ 32493 h 29993"/>
              <a:gd name="connsiteX2" fmla="*/ 0 w 29993"/>
              <a:gd name="connsiteY2" fmla="*/ 16247 h 29993"/>
              <a:gd name="connsiteX3" fmla="*/ 16247 w 29993"/>
              <a:gd name="connsiteY3" fmla="*/ 0 h 29993"/>
              <a:gd name="connsiteX4" fmla="*/ 32493 w 29993"/>
              <a:gd name="connsiteY4" fmla="*/ 16247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" h="29993">
                <a:moveTo>
                  <a:pt x="32493" y="16247"/>
                </a:moveTo>
                <a:cubicBezTo>
                  <a:pt x="32493" y="25219"/>
                  <a:pt x="25219" y="32493"/>
                  <a:pt x="16247" y="32493"/>
                </a:cubicBezTo>
                <a:cubicBezTo>
                  <a:pt x="7274" y="32493"/>
                  <a:pt x="0" y="25219"/>
                  <a:pt x="0" y="16247"/>
                </a:cubicBezTo>
                <a:cubicBezTo>
                  <a:pt x="0" y="7274"/>
                  <a:pt x="7274" y="0"/>
                  <a:pt x="16247" y="0"/>
                </a:cubicBezTo>
                <a:cubicBezTo>
                  <a:pt x="25219" y="0"/>
                  <a:pt x="32493" y="7274"/>
                  <a:pt x="32493" y="16247"/>
                </a:cubicBezTo>
                <a:close/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5" name="Freeform: Shape 454">
            <a:extLst>
              <a:ext uri="{FF2B5EF4-FFF2-40B4-BE49-F238E27FC236}">
                <a16:creationId xmlns:a16="http://schemas.microsoft.com/office/drawing/2014/main" id="{A1C4F2F2-DF9D-491A-8E6B-664E51CD9E43}"/>
              </a:ext>
            </a:extLst>
          </p:cNvPr>
          <p:cNvSpPr/>
          <p:nvPr/>
        </p:nvSpPr>
        <p:spPr>
          <a:xfrm>
            <a:off x="5700098" y="2676032"/>
            <a:ext cx="21530" cy="7177"/>
          </a:xfrm>
          <a:custGeom>
            <a:avLst/>
            <a:gdLst>
              <a:gd name="connsiteX0" fmla="*/ 0 w 14996"/>
              <a:gd name="connsiteY0" fmla="*/ 0 h 0"/>
              <a:gd name="connsiteX1" fmla="*/ 15447 w 149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0" y="0"/>
                </a:moveTo>
                <a:lnTo>
                  <a:pt x="15447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6" name="Freeform: Shape 455">
            <a:extLst>
              <a:ext uri="{FF2B5EF4-FFF2-40B4-BE49-F238E27FC236}">
                <a16:creationId xmlns:a16="http://schemas.microsoft.com/office/drawing/2014/main" id="{801BC46D-34A3-4BEA-B8BF-40AF523795F3}"/>
              </a:ext>
            </a:extLst>
          </p:cNvPr>
          <p:cNvSpPr/>
          <p:nvPr/>
        </p:nvSpPr>
        <p:spPr>
          <a:xfrm>
            <a:off x="5696869" y="2689883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44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449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7" name="Freeform: Shape 456">
            <a:extLst>
              <a:ext uri="{FF2B5EF4-FFF2-40B4-BE49-F238E27FC236}">
                <a16:creationId xmlns:a16="http://schemas.microsoft.com/office/drawing/2014/main" id="{32BE2FD9-00A2-4377-8DA2-86412D334B33}"/>
              </a:ext>
            </a:extLst>
          </p:cNvPr>
          <p:cNvSpPr/>
          <p:nvPr/>
        </p:nvSpPr>
        <p:spPr>
          <a:xfrm>
            <a:off x="5696869" y="2662109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44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449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8" name="Freeform: Shape 457">
            <a:extLst>
              <a:ext uri="{FF2B5EF4-FFF2-40B4-BE49-F238E27FC236}">
                <a16:creationId xmlns:a16="http://schemas.microsoft.com/office/drawing/2014/main" id="{2EB16CAF-E7A3-4AA8-96CE-D54E8F2FCB8E}"/>
              </a:ext>
            </a:extLst>
          </p:cNvPr>
          <p:cNvSpPr/>
          <p:nvPr/>
        </p:nvSpPr>
        <p:spPr>
          <a:xfrm>
            <a:off x="5601204" y="2676032"/>
            <a:ext cx="21530" cy="7177"/>
          </a:xfrm>
          <a:custGeom>
            <a:avLst/>
            <a:gdLst>
              <a:gd name="connsiteX0" fmla="*/ 15397 w 14996"/>
              <a:gd name="connsiteY0" fmla="*/ 0 h 0"/>
              <a:gd name="connsiteX1" fmla="*/ 0 w 149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15397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59" name="Freeform: Shape 458">
            <a:extLst>
              <a:ext uri="{FF2B5EF4-FFF2-40B4-BE49-F238E27FC236}">
                <a16:creationId xmlns:a16="http://schemas.microsoft.com/office/drawing/2014/main" id="{BA274E65-B8EC-448B-A10D-91FCD8884DB9}"/>
              </a:ext>
            </a:extLst>
          </p:cNvPr>
          <p:cNvSpPr/>
          <p:nvPr/>
        </p:nvSpPr>
        <p:spPr>
          <a:xfrm>
            <a:off x="5615844" y="2662109"/>
            <a:ext cx="7177" cy="7177"/>
          </a:xfrm>
          <a:custGeom>
            <a:avLst/>
            <a:gdLst>
              <a:gd name="connsiteX0" fmla="*/ 7448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7448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0" name="Freeform: Shape 459">
            <a:extLst>
              <a:ext uri="{FF2B5EF4-FFF2-40B4-BE49-F238E27FC236}">
                <a16:creationId xmlns:a16="http://schemas.microsoft.com/office/drawing/2014/main" id="{4E82B6B3-785D-4D96-AA00-2DAD01E8908C}"/>
              </a:ext>
            </a:extLst>
          </p:cNvPr>
          <p:cNvSpPr/>
          <p:nvPr/>
        </p:nvSpPr>
        <p:spPr>
          <a:xfrm>
            <a:off x="5615844" y="2689883"/>
            <a:ext cx="7177" cy="7177"/>
          </a:xfrm>
          <a:custGeom>
            <a:avLst/>
            <a:gdLst>
              <a:gd name="connsiteX0" fmla="*/ 7448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7448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1" name="Freeform: Shape 460">
            <a:extLst>
              <a:ext uri="{FF2B5EF4-FFF2-40B4-BE49-F238E27FC236}">
                <a16:creationId xmlns:a16="http://schemas.microsoft.com/office/drawing/2014/main" id="{A9F5DABB-58AF-4EF1-B016-C458E3DF27B8}"/>
              </a:ext>
            </a:extLst>
          </p:cNvPr>
          <p:cNvSpPr/>
          <p:nvPr/>
        </p:nvSpPr>
        <p:spPr>
          <a:xfrm>
            <a:off x="5517166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2" name="Freeform: Shape 461">
            <a:extLst>
              <a:ext uri="{FF2B5EF4-FFF2-40B4-BE49-F238E27FC236}">
                <a16:creationId xmlns:a16="http://schemas.microsoft.com/office/drawing/2014/main" id="{A32F6040-4881-4910-905C-141195588B05}"/>
              </a:ext>
            </a:extLst>
          </p:cNvPr>
          <p:cNvSpPr/>
          <p:nvPr/>
        </p:nvSpPr>
        <p:spPr>
          <a:xfrm>
            <a:off x="5543791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3" name="Freeform: Shape 462">
            <a:extLst>
              <a:ext uri="{FF2B5EF4-FFF2-40B4-BE49-F238E27FC236}">
                <a16:creationId xmlns:a16="http://schemas.microsoft.com/office/drawing/2014/main" id="{A7729473-48A3-4842-88D4-8B6C2CBCEEF4}"/>
              </a:ext>
            </a:extLst>
          </p:cNvPr>
          <p:cNvSpPr/>
          <p:nvPr/>
        </p:nvSpPr>
        <p:spPr>
          <a:xfrm>
            <a:off x="5570488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4" name="Freeform: Shape 463">
            <a:extLst>
              <a:ext uri="{FF2B5EF4-FFF2-40B4-BE49-F238E27FC236}">
                <a16:creationId xmlns:a16="http://schemas.microsoft.com/office/drawing/2014/main" id="{6FE1B374-B36D-4950-9C58-0730845B889A}"/>
              </a:ext>
            </a:extLst>
          </p:cNvPr>
          <p:cNvSpPr/>
          <p:nvPr/>
        </p:nvSpPr>
        <p:spPr>
          <a:xfrm>
            <a:off x="5597113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5" name="Freeform: Shape 464">
            <a:extLst>
              <a:ext uri="{FF2B5EF4-FFF2-40B4-BE49-F238E27FC236}">
                <a16:creationId xmlns:a16="http://schemas.microsoft.com/office/drawing/2014/main" id="{2121F57E-1451-4D8B-BC77-90A42C6C4E0C}"/>
              </a:ext>
            </a:extLst>
          </p:cNvPr>
          <p:cNvSpPr/>
          <p:nvPr/>
        </p:nvSpPr>
        <p:spPr>
          <a:xfrm>
            <a:off x="5623738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6" name="Freeform: Shape 465">
            <a:extLst>
              <a:ext uri="{FF2B5EF4-FFF2-40B4-BE49-F238E27FC236}">
                <a16:creationId xmlns:a16="http://schemas.microsoft.com/office/drawing/2014/main" id="{FFA3D6F4-6367-4F7B-91EE-0B6372E8F08D}"/>
              </a:ext>
            </a:extLst>
          </p:cNvPr>
          <p:cNvSpPr/>
          <p:nvPr/>
        </p:nvSpPr>
        <p:spPr>
          <a:xfrm>
            <a:off x="5650435" y="2726412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7" name="Freeform: Shape 466">
            <a:extLst>
              <a:ext uri="{FF2B5EF4-FFF2-40B4-BE49-F238E27FC236}">
                <a16:creationId xmlns:a16="http://schemas.microsoft.com/office/drawing/2014/main" id="{6F7E4FC5-8B7A-4AD1-ADC1-CF66D716DED6}"/>
              </a:ext>
            </a:extLst>
          </p:cNvPr>
          <p:cNvSpPr/>
          <p:nvPr/>
        </p:nvSpPr>
        <p:spPr>
          <a:xfrm>
            <a:off x="5608746" y="2755297"/>
            <a:ext cx="71767" cy="50237"/>
          </a:xfrm>
          <a:custGeom>
            <a:avLst/>
            <a:gdLst>
              <a:gd name="connsiteX0" fmla="*/ 18742 w 49989"/>
              <a:gd name="connsiteY0" fmla="*/ 25 h 34992"/>
              <a:gd name="connsiteX1" fmla="*/ 25 w 49989"/>
              <a:gd name="connsiteY1" fmla="*/ 16852 h 34992"/>
              <a:gd name="connsiteX2" fmla="*/ 16857 w 49989"/>
              <a:gd name="connsiteY2" fmla="*/ 35568 h 34992"/>
              <a:gd name="connsiteX3" fmla="*/ 18742 w 49989"/>
              <a:gd name="connsiteY3" fmla="*/ 35568 h 34992"/>
              <a:gd name="connsiteX4" fmla="*/ 51685 w 49989"/>
              <a:gd name="connsiteY4" fmla="*/ 35568 h 34992"/>
              <a:gd name="connsiteX5" fmla="*/ 51685 w 49989"/>
              <a:gd name="connsiteY5" fmla="*/ 25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89" h="34992">
                <a:moveTo>
                  <a:pt x="18742" y="25"/>
                </a:moveTo>
                <a:cubicBezTo>
                  <a:pt x="8929" y="-495"/>
                  <a:pt x="550" y="7039"/>
                  <a:pt x="25" y="16852"/>
                </a:cubicBezTo>
                <a:cubicBezTo>
                  <a:pt x="-495" y="26670"/>
                  <a:pt x="7039" y="35048"/>
                  <a:pt x="16857" y="35568"/>
                </a:cubicBezTo>
                <a:cubicBezTo>
                  <a:pt x="17482" y="35603"/>
                  <a:pt x="18112" y="35603"/>
                  <a:pt x="18742" y="35568"/>
                </a:cubicBezTo>
                <a:lnTo>
                  <a:pt x="51685" y="35568"/>
                </a:lnTo>
                <a:lnTo>
                  <a:pt x="51685" y="25"/>
                </a:lnTo>
                <a:close/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8" name="Freeform: Shape 467">
            <a:extLst>
              <a:ext uri="{FF2B5EF4-FFF2-40B4-BE49-F238E27FC236}">
                <a16:creationId xmlns:a16="http://schemas.microsoft.com/office/drawing/2014/main" id="{C20F0BD6-F953-4C25-9986-EC54A7B41A76}"/>
              </a:ext>
            </a:extLst>
          </p:cNvPr>
          <p:cNvSpPr/>
          <p:nvPr/>
        </p:nvSpPr>
        <p:spPr>
          <a:xfrm>
            <a:off x="5632781" y="2777653"/>
            <a:ext cx="7177" cy="7177"/>
          </a:xfrm>
          <a:custGeom>
            <a:avLst/>
            <a:gdLst>
              <a:gd name="connsiteX0" fmla="*/ 4399 w 0"/>
              <a:gd name="connsiteY0" fmla="*/ 2200 h 0"/>
              <a:gd name="connsiteX1" fmla="*/ 2199 w 0"/>
              <a:gd name="connsiteY1" fmla="*/ 4399 h 0"/>
              <a:gd name="connsiteX2" fmla="*/ 0 w 0"/>
              <a:gd name="connsiteY2" fmla="*/ 2200 h 0"/>
              <a:gd name="connsiteX3" fmla="*/ 2199 w 0"/>
              <a:gd name="connsiteY3" fmla="*/ 0 h 0"/>
              <a:gd name="connsiteX4" fmla="*/ 4399 w 0"/>
              <a:gd name="connsiteY4" fmla="*/ 220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399" y="2200"/>
                </a:moveTo>
                <a:cubicBezTo>
                  <a:pt x="4399" y="3414"/>
                  <a:pt x="3414" y="4399"/>
                  <a:pt x="2199" y="4399"/>
                </a:cubicBezTo>
                <a:cubicBezTo>
                  <a:pt x="985" y="4399"/>
                  <a:pt x="0" y="3414"/>
                  <a:pt x="0" y="2200"/>
                </a:cubicBezTo>
                <a:cubicBezTo>
                  <a:pt x="0" y="985"/>
                  <a:pt x="985" y="0"/>
                  <a:pt x="2199" y="0"/>
                </a:cubicBezTo>
                <a:cubicBezTo>
                  <a:pt x="3414" y="0"/>
                  <a:pt x="4399" y="985"/>
                  <a:pt x="4399" y="220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69" name="Freeform: Shape 468">
            <a:extLst>
              <a:ext uri="{FF2B5EF4-FFF2-40B4-BE49-F238E27FC236}">
                <a16:creationId xmlns:a16="http://schemas.microsoft.com/office/drawing/2014/main" id="{3547596F-D401-40DE-B196-1B255A3FA042}"/>
              </a:ext>
            </a:extLst>
          </p:cNvPr>
          <p:cNvSpPr/>
          <p:nvPr/>
        </p:nvSpPr>
        <p:spPr>
          <a:xfrm>
            <a:off x="5507477" y="2806359"/>
            <a:ext cx="165063" cy="35883"/>
          </a:xfrm>
          <a:custGeom>
            <a:avLst/>
            <a:gdLst>
              <a:gd name="connsiteX0" fmla="*/ 116876 w 114976"/>
              <a:gd name="connsiteY0" fmla="*/ 0 h 24994"/>
              <a:gd name="connsiteX1" fmla="*/ 116876 w 114976"/>
              <a:gd name="connsiteY1" fmla="*/ 29794 h 24994"/>
              <a:gd name="connsiteX2" fmla="*/ 0 w 114976"/>
              <a:gd name="connsiteY2" fmla="*/ 2979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976" h="24994">
                <a:moveTo>
                  <a:pt x="116876" y="0"/>
                </a:moveTo>
                <a:lnTo>
                  <a:pt x="116876" y="29794"/>
                </a:lnTo>
                <a:lnTo>
                  <a:pt x="0" y="29794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0" name="Freeform: Shape 469">
            <a:extLst>
              <a:ext uri="{FF2B5EF4-FFF2-40B4-BE49-F238E27FC236}">
                <a16:creationId xmlns:a16="http://schemas.microsoft.com/office/drawing/2014/main" id="{CFEB8BE4-25A0-4A28-BC8B-FA39A9BB58FB}"/>
              </a:ext>
            </a:extLst>
          </p:cNvPr>
          <p:cNvSpPr/>
          <p:nvPr/>
        </p:nvSpPr>
        <p:spPr>
          <a:xfrm>
            <a:off x="5498506" y="2703805"/>
            <a:ext cx="7177" cy="143532"/>
          </a:xfrm>
          <a:custGeom>
            <a:avLst/>
            <a:gdLst>
              <a:gd name="connsiteX0" fmla="*/ 6249 w 4998"/>
              <a:gd name="connsiteY0" fmla="*/ 101229 h 99979"/>
              <a:gd name="connsiteX1" fmla="*/ 0 w 4998"/>
              <a:gd name="connsiteY1" fmla="*/ 94980 h 99979"/>
              <a:gd name="connsiteX2" fmla="*/ 0 w 4998"/>
              <a:gd name="connsiteY2" fmla="*/ 0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99979">
                <a:moveTo>
                  <a:pt x="6249" y="101229"/>
                </a:moveTo>
                <a:cubicBezTo>
                  <a:pt x="2799" y="101229"/>
                  <a:pt x="0" y="98430"/>
                  <a:pt x="0" y="94980"/>
                </a:cubicBezTo>
                <a:lnTo>
                  <a:pt x="0" y="0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1" name="Freeform: Shape 470">
            <a:extLst>
              <a:ext uri="{FF2B5EF4-FFF2-40B4-BE49-F238E27FC236}">
                <a16:creationId xmlns:a16="http://schemas.microsoft.com/office/drawing/2014/main" id="{2EA1EE6F-F091-4B08-859F-60790861FCE2}"/>
              </a:ext>
            </a:extLst>
          </p:cNvPr>
          <p:cNvSpPr/>
          <p:nvPr/>
        </p:nvSpPr>
        <p:spPr>
          <a:xfrm>
            <a:off x="5498470" y="2694260"/>
            <a:ext cx="172239" cy="57414"/>
          </a:xfrm>
          <a:custGeom>
            <a:avLst/>
            <a:gdLst>
              <a:gd name="connsiteX0" fmla="*/ 123150 w 119975"/>
              <a:gd name="connsiteY0" fmla="*/ 42541 h 39991"/>
              <a:gd name="connsiteX1" fmla="*/ 123150 w 119975"/>
              <a:gd name="connsiteY1" fmla="*/ 12547 h 39991"/>
              <a:gd name="connsiteX2" fmla="*/ 6274 w 119975"/>
              <a:gd name="connsiteY2" fmla="*/ 12547 h 39991"/>
              <a:gd name="connsiteX3" fmla="*/ 0 w 119975"/>
              <a:gd name="connsiteY3" fmla="*/ 6274 h 39991"/>
              <a:gd name="connsiteX4" fmla="*/ 6274 w 119975"/>
              <a:gd name="connsiteY4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75" h="39991">
                <a:moveTo>
                  <a:pt x="123150" y="42541"/>
                </a:moveTo>
                <a:lnTo>
                  <a:pt x="123150" y="12547"/>
                </a:lnTo>
                <a:lnTo>
                  <a:pt x="6274" y="12547"/>
                </a:lnTo>
                <a:cubicBezTo>
                  <a:pt x="2809" y="12547"/>
                  <a:pt x="0" y="9738"/>
                  <a:pt x="0" y="6274"/>
                </a:cubicBezTo>
                <a:cubicBezTo>
                  <a:pt x="0" y="2809"/>
                  <a:pt x="2809" y="0"/>
                  <a:pt x="6274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2" name="Freeform: Shape 471">
            <a:extLst>
              <a:ext uri="{FF2B5EF4-FFF2-40B4-BE49-F238E27FC236}">
                <a16:creationId xmlns:a16="http://schemas.microsoft.com/office/drawing/2014/main" id="{E35C2BF7-F541-43F2-AD3F-57F9F08371CD}"/>
              </a:ext>
            </a:extLst>
          </p:cNvPr>
          <p:cNvSpPr/>
          <p:nvPr/>
        </p:nvSpPr>
        <p:spPr>
          <a:xfrm>
            <a:off x="5517166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3" name="Freeform: Shape 472">
            <a:extLst>
              <a:ext uri="{FF2B5EF4-FFF2-40B4-BE49-F238E27FC236}">
                <a16:creationId xmlns:a16="http://schemas.microsoft.com/office/drawing/2014/main" id="{CD3C56A4-956F-415D-A1A2-4B92FDBE5677}"/>
              </a:ext>
            </a:extLst>
          </p:cNvPr>
          <p:cNvSpPr/>
          <p:nvPr/>
        </p:nvSpPr>
        <p:spPr>
          <a:xfrm>
            <a:off x="5543791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4" name="Freeform: Shape 473">
            <a:extLst>
              <a:ext uri="{FF2B5EF4-FFF2-40B4-BE49-F238E27FC236}">
                <a16:creationId xmlns:a16="http://schemas.microsoft.com/office/drawing/2014/main" id="{64F3BCA5-1192-4E35-B500-3C95F433CE08}"/>
              </a:ext>
            </a:extLst>
          </p:cNvPr>
          <p:cNvSpPr/>
          <p:nvPr/>
        </p:nvSpPr>
        <p:spPr>
          <a:xfrm>
            <a:off x="5570488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5" name="Freeform: Shape 474">
            <a:extLst>
              <a:ext uri="{FF2B5EF4-FFF2-40B4-BE49-F238E27FC236}">
                <a16:creationId xmlns:a16="http://schemas.microsoft.com/office/drawing/2014/main" id="{098A0663-F52B-4473-9991-40163E73489C}"/>
              </a:ext>
            </a:extLst>
          </p:cNvPr>
          <p:cNvSpPr/>
          <p:nvPr/>
        </p:nvSpPr>
        <p:spPr>
          <a:xfrm>
            <a:off x="5597113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6" name="Freeform: Shape 475">
            <a:extLst>
              <a:ext uri="{FF2B5EF4-FFF2-40B4-BE49-F238E27FC236}">
                <a16:creationId xmlns:a16="http://schemas.microsoft.com/office/drawing/2014/main" id="{5AAF3CC6-90F1-42F6-A323-BAEA80ACBEF0}"/>
              </a:ext>
            </a:extLst>
          </p:cNvPr>
          <p:cNvSpPr/>
          <p:nvPr/>
        </p:nvSpPr>
        <p:spPr>
          <a:xfrm>
            <a:off x="5623738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7" name="Freeform: Shape 476">
            <a:extLst>
              <a:ext uri="{FF2B5EF4-FFF2-40B4-BE49-F238E27FC236}">
                <a16:creationId xmlns:a16="http://schemas.microsoft.com/office/drawing/2014/main" id="{50E16AAB-2A4B-45F2-8E37-BDDCA820D321}"/>
              </a:ext>
            </a:extLst>
          </p:cNvPr>
          <p:cNvSpPr/>
          <p:nvPr/>
        </p:nvSpPr>
        <p:spPr>
          <a:xfrm>
            <a:off x="5650435" y="28352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8" name="Freeform: Shape 477">
            <a:extLst>
              <a:ext uri="{FF2B5EF4-FFF2-40B4-BE49-F238E27FC236}">
                <a16:creationId xmlns:a16="http://schemas.microsoft.com/office/drawing/2014/main" id="{1771042B-9115-4212-A1E6-4188BA7E2ADF}"/>
              </a:ext>
            </a:extLst>
          </p:cNvPr>
          <p:cNvSpPr/>
          <p:nvPr/>
        </p:nvSpPr>
        <p:spPr>
          <a:xfrm>
            <a:off x="5880161" y="3422045"/>
            <a:ext cx="394715" cy="387540"/>
          </a:xfrm>
          <a:custGeom>
            <a:avLst/>
            <a:gdLst>
              <a:gd name="connsiteX0" fmla="*/ 274944 w 274943"/>
              <a:gd name="connsiteY0" fmla="*/ 137472 h 269944"/>
              <a:gd name="connsiteX1" fmla="*/ 137472 w 274943"/>
              <a:gd name="connsiteY1" fmla="*/ 274943 h 269944"/>
              <a:gd name="connsiteX2" fmla="*/ 0 w 274943"/>
              <a:gd name="connsiteY2" fmla="*/ 137472 h 269944"/>
              <a:gd name="connsiteX3" fmla="*/ 137472 w 274943"/>
              <a:gd name="connsiteY3" fmla="*/ 0 h 269944"/>
              <a:gd name="connsiteX4" fmla="*/ 274944 w 274943"/>
              <a:gd name="connsiteY4" fmla="*/ 137472 h 26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69944">
                <a:moveTo>
                  <a:pt x="274944" y="137472"/>
                </a:moveTo>
                <a:cubicBezTo>
                  <a:pt x="274944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4" y="61548"/>
                  <a:pt x="274944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80D0EF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79" name="Freeform: Shape 478">
            <a:extLst>
              <a:ext uri="{FF2B5EF4-FFF2-40B4-BE49-F238E27FC236}">
                <a16:creationId xmlns:a16="http://schemas.microsoft.com/office/drawing/2014/main" id="{A732C521-84C2-4D3E-8A9D-0FF7794242F7}"/>
              </a:ext>
            </a:extLst>
          </p:cNvPr>
          <p:cNvSpPr/>
          <p:nvPr/>
        </p:nvSpPr>
        <p:spPr>
          <a:xfrm>
            <a:off x="6097825" y="3555244"/>
            <a:ext cx="100474" cy="136356"/>
          </a:xfrm>
          <a:custGeom>
            <a:avLst/>
            <a:gdLst>
              <a:gd name="connsiteX0" fmla="*/ 32345 w 69985"/>
              <a:gd name="connsiteY0" fmla="*/ 4699 h 94980"/>
              <a:gd name="connsiteX1" fmla="*/ 70238 w 69985"/>
              <a:gd name="connsiteY1" fmla="*/ 6399 h 94980"/>
              <a:gd name="connsiteX2" fmla="*/ 67888 w 69985"/>
              <a:gd name="connsiteY2" fmla="*/ 3799 h 94980"/>
              <a:gd name="connsiteX3" fmla="*/ 63789 w 69985"/>
              <a:gd name="connsiteY3" fmla="*/ 93781 h 94980"/>
              <a:gd name="connsiteX4" fmla="*/ 66388 w 69985"/>
              <a:gd name="connsiteY4" fmla="*/ 91431 h 94980"/>
              <a:gd name="connsiteX5" fmla="*/ 2651 w 69985"/>
              <a:gd name="connsiteY5" fmla="*/ 88532 h 94980"/>
              <a:gd name="connsiteX6" fmla="*/ 5001 w 69985"/>
              <a:gd name="connsiteY6" fmla="*/ 91131 h 94980"/>
              <a:gd name="connsiteX7" fmla="*/ 7900 w 69985"/>
              <a:gd name="connsiteY7" fmla="*/ 26794 h 94980"/>
              <a:gd name="connsiteX8" fmla="*/ 7900 w 69985"/>
              <a:gd name="connsiteY8" fmla="*/ 26794 h 94980"/>
              <a:gd name="connsiteX9" fmla="*/ 5401 w 69985"/>
              <a:gd name="connsiteY9" fmla="*/ 24295 h 94980"/>
              <a:gd name="connsiteX10" fmla="*/ 2901 w 69985"/>
              <a:gd name="connsiteY10" fmla="*/ 26794 h 94980"/>
              <a:gd name="connsiteX11" fmla="*/ 2901 w 69985"/>
              <a:gd name="connsiteY11" fmla="*/ 26794 h 94980"/>
              <a:gd name="connsiteX12" fmla="*/ 2 w 69985"/>
              <a:gd name="connsiteY12" fmla="*/ 91131 h 94980"/>
              <a:gd name="connsiteX13" fmla="*/ 2351 w 69985"/>
              <a:gd name="connsiteY13" fmla="*/ 93731 h 94980"/>
              <a:gd name="connsiteX14" fmla="*/ 66088 w 69985"/>
              <a:gd name="connsiteY14" fmla="*/ 96630 h 94980"/>
              <a:gd name="connsiteX15" fmla="*/ 68688 w 69985"/>
              <a:gd name="connsiteY15" fmla="*/ 94281 h 94980"/>
              <a:gd name="connsiteX16" fmla="*/ 72787 w 69985"/>
              <a:gd name="connsiteY16" fmla="*/ 4299 h 94980"/>
              <a:gd name="connsiteX17" fmla="*/ 70437 w 69985"/>
              <a:gd name="connsiteY17" fmla="*/ 1700 h 94980"/>
              <a:gd name="connsiteX18" fmla="*/ 32545 w 69985"/>
              <a:gd name="connsiteY18" fmla="*/ 0 h 94980"/>
              <a:gd name="connsiteX19" fmla="*/ 32545 w 69985"/>
              <a:gd name="connsiteY19" fmla="*/ 0 h 94980"/>
              <a:gd name="connsiteX20" fmla="*/ 30046 w 69985"/>
              <a:gd name="connsiteY20" fmla="*/ 2499 h 94980"/>
              <a:gd name="connsiteX21" fmla="*/ 32545 w 69985"/>
              <a:gd name="connsiteY21" fmla="*/ 4999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9985" h="94980">
                <a:moveTo>
                  <a:pt x="32345" y="4699"/>
                </a:moveTo>
                <a:lnTo>
                  <a:pt x="70238" y="6399"/>
                </a:lnTo>
                <a:cubicBezTo>
                  <a:pt x="68878" y="6319"/>
                  <a:pt x="67833" y="5164"/>
                  <a:pt x="67888" y="3799"/>
                </a:cubicBezTo>
                <a:lnTo>
                  <a:pt x="63789" y="93781"/>
                </a:lnTo>
                <a:cubicBezTo>
                  <a:pt x="63869" y="92421"/>
                  <a:pt x="65024" y="91376"/>
                  <a:pt x="66388" y="91431"/>
                </a:cubicBezTo>
                <a:lnTo>
                  <a:pt x="2651" y="88532"/>
                </a:lnTo>
                <a:cubicBezTo>
                  <a:pt x="4011" y="88612"/>
                  <a:pt x="5056" y="89766"/>
                  <a:pt x="5001" y="91131"/>
                </a:cubicBezTo>
                <a:lnTo>
                  <a:pt x="7900" y="26794"/>
                </a:lnTo>
                <a:lnTo>
                  <a:pt x="7900" y="26794"/>
                </a:lnTo>
                <a:cubicBezTo>
                  <a:pt x="7900" y="25415"/>
                  <a:pt x="6780" y="24295"/>
                  <a:pt x="5401" y="24295"/>
                </a:cubicBezTo>
                <a:cubicBezTo>
                  <a:pt x="4021" y="24295"/>
                  <a:pt x="2901" y="25415"/>
                  <a:pt x="2901" y="26794"/>
                </a:cubicBezTo>
                <a:lnTo>
                  <a:pt x="2901" y="26794"/>
                </a:lnTo>
                <a:lnTo>
                  <a:pt x="2" y="91131"/>
                </a:lnTo>
                <a:cubicBezTo>
                  <a:pt x="-53" y="92496"/>
                  <a:pt x="992" y="93651"/>
                  <a:pt x="2351" y="93731"/>
                </a:cubicBezTo>
                <a:lnTo>
                  <a:pt x="66088" y="96630"/>
                </a:lnTo>
                <a:cubicBezTo>
                  <a:pt x="67453" y="96685"/>
                  <a:pt x="68608" y="95640"/>
                  <a:pt x="68688" y="94281"/>
                </a:cubicBezTo>
                <a:lnTo>
                  <a:pt x="72787" y="4299"/>
                </a:lnTo>
                <a:cubicBezTo>
                  <a:pt x="72842" y="2934"/>
                  <a:pt x="71797" y="1780"/>
                  <a:pt x="70437" y="1700"/>
                </a:cubicBezTo>
                <a:lnTo>
                  <a:pt x="32545" y="0"/>
                </a:lnTo>
                <a:lnTo>
                  <a:pt x="32545" y="0"/>
                </a:lnTo>
                <a:cubicBezTo>
                  <a:pt x="31165" y="0"/>
                  <a:pt x="30046" y="1120"/>
                  <a:pt x="30046" y="2499"/>
                </a:cubicBezTo>
                <a:cubicBezTo>
                  <a:pt x="30046" y="3879"/>
                  <a:pt x="31165" y="4999"/>
                  <a:pt x="32545" y="49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0" name="Freeform: Shape 479">
            <a:extLst>
              <a:ext uri="{FF2B5EF4-FFF2-40B4-BE49-F238E27FC236}">
                <a16:creationId xmlns:a16="http://schemas.microsoft.com/office/drawing/2014/main" id="{98481C1F-5E8F-4920-9F57-716B614BD029}"/>
              </a:ext>
            </a:extLst>
          </p:cNvPr>
          <p:cNvSpPr/>
          <p:nvPr/>
        </p:nvSpPr>
        <p:spPr>
          <a:xfrm>
            <a:off x="6102103" y="3554855"/>
            <a:ext cx="43060" cy="43060"/>
          </a:xfrm>
          <a:custGeom>
            <a:avLst/>
            <a:gdLst>
              <a:gd name="connsiteX0" fmla="*/ 4121 w 29993"/>
              <a:gd name="connsiteY0" fmla="*/ 28965 h 29993"/>
              <a:gd name="connsiteX1" fmla="*/ 31115 w 29993"/>
              <a:gd name="connsiteY1" fmla="*/ 4320 h 29993"/>
              <a:gd name="connsiteX2" fmla="*/ 27586 w 29993"/>
              <a:gd name="connsiteY2" fmla="*/ 4095 h 29993"/>
              <a:gd name="connsiteX3" fmla="*/ 26967 w 29993"/>
              <a:gd name="connsiteY3" fmla="*/ 2371 h 29993"/>
              <a:gd name="connsiteX4" fmla="*/ 25817 w 29993"/>
              <a:gd name="connsiteY4" fmla="*/ 28216 h 29993"/>
              <a:gd name="connsiteX5" fmla="*/ 28416 w 29993"/>
              <a:gd name="connsiteY5" fmla="*/ 25866 h 29993"/>
              <a:gd name="connsiteX6" fmla="*/ 2572 w 29993"/>
              <a:gd name="connsiteY6" fmla="*/ 24716 h 29993"/>
              <a:gd name="connsiteX7" fmla="*/ 4886 w 29993"/>
              <a:gd name="connsiteY7" fmla="*/ 27386 h 29993"/>
              <a:gd name="connsiteX8" fmla="*/ 4121 w 29993"/>
              <a:gd name="connsiteY8" fmla="*/ 29015 h 29993"/>
              <a:gd name="connsiteX9" fmla="*/ 30766 w 29993"/>
              <a:gd name="connsiteY9" fmla="*/ 28415 h 29993"/>
              <a:gd name="connsiteX10" fmla="*/ 31915 w 29993"/>
              <a:gd name="connsiteY10" fmla="*/ 2571 h 29993"/>
              <a:gd name="connsiteX11" fmla="*/ 29491 w 29993"/>
              <a:gd name="connsiteY11" fmla="*/ 1 h 29993"/>
              <a:gd name="connsiteX12" fmla="*/ 27766 w 29993"/>
              <a:gd name="connsiteY12" fmla="*/ 621 h 29993"/>
              <a:gd name="connsiteX13" fmla="*/ 772 w 29993"/>
              <a:gd name="connsiteY13" fmla="*/ 25266 h 29993"/>
              <a:gd name="connsiteX14" fmla="*/ 692 w 29993"/>
              <a:gd name="connsiteY14" fmla="*/ 28800 h 29993"/>
              <a:gd name="connsiteX15" fmla="*/ 2322 w 29993"/>
              <a:gd name="connsiteY15" fmla="*/ 29565 h 29993"/>
              <a:gd name="connsiteX16" fmla="*/ 28166 w 29993"/>
              <a:gd name="connsiteY16" fmla="*/ 30715 h 29993"/>
              <a:gd name="connsiteX17" fmla="*/ 30766 w 29993"/>
              <a:gd name="connsiteY17" fmla="*/ 28320 h 29993"/>
              <a:gd name="connsiteX18" fmla="*/ 30766 w 29993"/>
              <a:gd name="connsiteY18" fmla="*/ 28315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9993" h="29993">
                <a:moveTo>
                  <a:pt x="4121" y="28965"/>
                </a:moveTo>
                <a:lnTo>
                  <a:pt x="31115" y="4320"/>
                </a:lnTo>
                <a:cubicBezTo>
                  <a:pt x="30081" y="5230"/>
                  <a:pt x="28501" y="5130"/>
                  <a:pt x="27586" y="4095"/>
                </a:cubicBezTo>
                <a:cubicBezTo>
                  <a:pt x="27172" y="3621"/>
                  <a:pt x="26946" y="3006"/>
                  <a:pt x="26967" y="2371"/>
                </a:cubicBezTo>
                <a:lnTo>
                  <a:pt x="25817" y="28216"/>
                </a:lnTo>
                <a:cubicBezTo>
                  <a:pt x="25897" y="26856"/>
                  <a:pt x="27051" y="25811"/>
                  <a:pt x="28416" y="25866"/>
                </a:cubicBezTo>
                <a:lnTo>
                  <a:pt x="2572" y="24716"/>
                </a:lnTo>
                <a:cubicBezTo>
                  <a:pt x="3946" y="24816"/>
                  <a:pt x="4986" y="26011"/>
                  <a:pt x="4886" y="27386"/>
                </a:cubicBezTo>
                <a:cubicBezTo>
                  <a:pt x="4841" y="28005"/>
                  <a:pt x="4571" y="28585"/>
                  <a:pt x="4121" y="29015"/>
                </a:cubicBezTo>
                <a:close/>
                <a:moveTo>
                  <a:pt x="30766" y="28415"/>
                </a:moveTo>
                <a:lnTo>
                  <a:pt x="31915" y="2571"/>
                </a:lnTo>
                <a:cubicBezTo>
                  <a:pt x="31955" y="1191"/>
                  <a:pt x="30871" y="41"/>
                  <a:pt x="29491" y="1"/>
                </a:cubicBezTo>
                <a:cubicBezTo>
                  <a:pt x="28856" y="-19"/>
                  <a:pt x="28241" y="201"/>
                  <a:pt x="27766" y="621"/>
                </a:cubicBezTo>
                <a:lnTo>
                  <a:pt x="772" y="25266"/>
                </a:lnTo>
                <a:cubicBezTo>
                  <a:pt x="-223" y="26221"/>
                  <a:pt x="-263" y="27801"/>
                  <a:pt x="692" y="28800"/>
                </a:cubicBezTo>
                <a:cubicBezTo>
                  <a:pt x="1122" y="29250"/>
                  <a:pt x="1702" y="29520"/>
                  <a:pt x="2322" y="29565"/>
                </a:cubicBezTo>
                <a:lnTo>
                  <a:pt x="28166" y="30715"/>
                </a:lnTo>
                <a:cubicBezTo>
                  <a:pt x="29546" y="30770"/>
                  <a:pt x="30711" y="29700"/>
                  <a:pt x="30766" y="28320"/>
                </a:cubicBezTo>
                <a:cubicBezTo>
                  <a:pt x="30766" y="28320"/>
                  <a:pt x="30766" y="28315"/>
                  <a:pt x="30766" y="2831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1" name="Freeform: Shape 480">
            <a:extLst>
              <a:ext uri="{FF2B5EF4-FFF2-40B4-BE49-F238E27FC236}">
                <a16:creationId xmlns:a16="http://schemas.microsoft.com/office/drawing/2014/main" id="{059F5C47-288F-48BB-B18C-4103349AD037}"/>
              </a:ext>
            </a:extLst>
          </p:cNvPr>
          <p:cNvSpPr/>
          <p:nvPr/>
        </p:nvSpPr>
        <p:spPr>
          <a:xfrm>
            <a:off x="6124912" y="3503072"/>
            <a:ext cx="7177" cy="7177"/>
          </a:xfrm>
          <a:custGeom>
            <a:avLst/>
            <a:gdLst>
              <a:gd name="connsiteX0" fmla="*/ 3322 w 4998"/>
              <a:gd name="connsiteY0" fmla="*/ 138 h 4998"/>
              <a:gd name="connsiteX1" fmla="*/ 6230 w 4998"/>
              <a:gd name="connsiteY1" fmla="*/ 3322 h 4998"/>
              <a:gd name="connsiteX2" fmla="*/ 3046 w 4998"/>
              <a:gd name="connsiteY2" fmla="*/ 6230 h 4998"/>
              <a:gd name="connsiteX3" fmla="*/ 138 w 4998"/>
              <a:gd name="connsiteY3" fmla="*/ 3046 h 4998"/>
              <a:gd name="connsiteX4" fmla="*/ 3322 w 4998"/>
              <a:gd name="connsiteY4" fmla="*/ 13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22" y="138"/>
                </a:moveTo>
                <a:cubicBezTo>
                  <a:pt x="5004" y="214"/>
                  <a:pt x="6306" y="1639"/>
                  <a:pt x="6230" y="3322"/>
                </a:cubicBezTo>
                <a:cubicBezTo>
                  <a:pt x="6154" y="5004"/>
                  <a:pt x="4729" y="6306"/>
                  <a:pt x="3046" y="6230"/>
                </a:cubicBezTo>
                <a:cubicBezTo>
                  <a:pt x="1364" y="6154"/>
                  <a:pt x="62" y="4728"/>
                  <a:pt x="138" y="3046"/>
                </a:cubicBezTo>
                <a:cubicBezTo>
                  <a:pt x="214" y="1364"/>
                  <a:pt x="1640" y="62"/>
                  <a:pt x="3322" y="138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2" name="Freeform: Shape 481">
            <a:extLst>
              <a:ext uri="{FF2B5EF4-FFF2-40B4-BE49-F238E27FC236}">
                <a16:creationId xmlns:a16="http://schemas.microsoft.com/office/drawing/2014/main" id="{9EC56D69-6DD1-4E00-903F-99972E9305B9}"/>
              </a:ext>
            </a:extLst>
          </p:cNvPr>
          <p:cNvSpPr/>
          <p:nvPr/>
        </p:nvSpPr>
        <p:spPr>
          <a:xfrm>
            <a:off x="6145133" y="3503992"/>
            <a:ext cx="7177" cy="7177"/>
          </a:xfrm>
          <a:custGeom>
            <a:avLst/>
            <a:gdLst>
              <a:gd name="connsiteX0" fmla="*/ 3322 w 4998"/>
              <a:gd name="connsiteY0" fmla="*/ 138 h 4998"/>
              <a:gd name="connsiteX1" fmla="*/ 6230 w 4998"/>
              <a:gd name="connsiteY1" fmla="*/ 3322 h 4998"/>
              <a:gd name="connsiteX2" fmla="*/ 3046 w 4998"/>
              <a:gd name="connsiteY2" fmla="*/ 6230 h 4998"/>
              <a:gd name="connsiteX3" fmla="*/ 138 w 4998"/>
              <a:gd name="connsiteY3" fmla="*/ 3046 h 4998"/>
              <a:gd name="connsiteX4" fmla="*/ 3322 w 4998"/>
              <a:gd name="connsiteY4" fmla="*/ 13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22" y="138"/>
                </a:moveTo>
                <a:cubicBezTo>
                  <a:pt x="5004" y="214"/>
                  <a:pt x="6306" y="1640"/>
                  <a:pt x="6230" y="3322"/>
                </a:cubicBezTo>
                <a:cubicBezTo>
                  <a:pt x="6154" y="5004"/>
                  <a:pt x="4729" y="6306"/>
                  <a:pt x="3046" y="6230"/>
                </a:cubicBezTo>
                <a:cubicBezTo>
                  <a:pt x="1364" y="6154"/>
                  <a:pt x="62" y="4728"/>
                  <a:pt x="138" y="3046"/>
                </a:cubicBezTo>
                <a:cubicBezTo>
                  <a:pt x="214" y="1364"/>
                  <a:pt x="1639" y="62"/>
                  <a:pt x="3322" y="138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3" name="Freeform: Shape 482">
            <a:extLst>
              <a:ext uri="{FF2B5EF4-FFF2-40B4-BE49-F238E27FC236}">
                <a16:creationId xmlns:a16="http://schemas.microsoft.com/office/drawing/2014/main" id="{0769C78E-2E92-4F10-A1B9-46712F850034}"/>
              </a:ext>
            </a:extLst>
          </p:cNvPr>
          <p:cNvSpPr/>
          <p:nvPr/>
        </p:nvSpPr>
        <p:spPr>
          <a:xfrm>
            <a:off x="6196665" y="3515912"/>
            <a:ext cx="7177" cy="7177"/>
          </a:xfrm>
          <a:custGeom>
            <a:avLst/>
            <a:gdLst>
              <a:gd name="connsiteX0" fmla="*/ 3354 w 4998"/>
              <a:gd name="connsiteY0" fmla="*/ 152 h 4998"/>
              <a:gd name="connsiteX1" fmla="*/ 6251 w 4998"/>
              <a:gd name="connsiteY1" fmla="*/ 3354 h 4998"/>
              <a:gd name="connsiteX2" fmla="*/ 3049 w 4998"/>
              <a:gd name="connsiteY2" fmla="*/ 6251 h 4998"/>
              <a:gd name="connsiteX3" fmla="*/ 153 w 4998"/>
              <a:gd name="connsiteY3" fmla="*/ 3049 h 4998"/>
              <a:gd name="connsiteX4" fmla="*/ 3354 w 4998"/>
              <a:gd name="connsiteY4" fmla="*/ 152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54" y="152"/>
                </a:moveTo>
                <a:cubicBezTo>
                  <a:pt x="5038" y="237"/>
                  <a:pt x="6335" y="1670"/>
                  <a:pt x="6251" y="3354"/>
                </a:cubicBezTo>
                <a:cubicBezTo>
                  <a:pt x="6167" y="5038"/>
                  <a:pt x="4733" y="6335"/>
                  <a:pt x="3049" y="6251"/>
                </a:cubicBezTo>
                <a:cubicBezTo>
                  <a:pt x="1365" y="6167"/>
                  <a:pt x="68" y="4733"/>
                  <a:pt x="153" y="3049"/>
                </a:cubicBezTo>
                <a:cubicBezTo>
                  <a:pt x="237" y="1365"/>
                  <a:pt x="1670" y="68"/>
                  <a:pt x="3354" y="152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4" name="Freeform: Shape 483">
            <a:extLst>
              <a:ext uri="{FF2B5EF4-FFF2-40B4-BE49-F238E27FC236}">
                <a16:creationId xmlns:a16="http://schemas.microsoft.com/office/drawing/2014/main" id="{FAA739D3-A542-482B-8CBB-94591989593C}"/>
              </a:ext>
            </a:extLst>
          </p:cNvPr>
          <p:cNvSpPr/>
          <p:nvPr/>
        </p:nvSpPr>
        <p:spPr>
          <a:xfrm>
            <a:off x="5922954" y="3544099"/>
            <a:ext cx="35883" cy="35883"/>
          </a:xfrm>
          <a:custGeom>
            <a:avLst/>
            <a:gdLst>
              <a:gd name="connsiteX0" fmla="*/ 22731 w 24994"/>
              <a:gd name="connsiteY0" fmla="*/ 14262 h 24994"/>
              <a:gd name="connsiteX1" fmla="*/ 13477 w 24994"/>
              <a:gd name="connsiteY1" fmla="*/ 22790 h 24994"/>
              <a:gd name="connsiteX2" fmla="*/ 4949 w 24994"/>
              <a:gd name="connsiteY2" fmla="*/ 13542 h 24994"/>
              <a:gd name="connsiteX3" fmla="*/ 14202 w 24994"/>
              <a:gd name="connsiteY3" fmla="*/ 5009 h 24994"/>
              <a:gd name="connsiteX4" fmla="*/ 14282 w 24994"/>
              <a:gd name="connsiteY4" fmla="*/ 5014 h 24994"/>
              <a:gd name="connsiteX5" fmla="*/ 22731 w 24994"/>
              <a:gd name="connsiteY5" fmla="*/ 14262 h 24994"/>
              <a:gd name="connsiteX6" fmla="*/ 14482 w 24994"/>
              <a:gd name="connsiteY6" fmla="*/ 15 h 24994"/>
              <a:gd name="connsiteX7" fmla="*/ 15 w 24994"/>
              <a:gd name="connsiteY7" fmla="*/ 13212 h 24994"/>
              <a:gd name="connsiteX8" fmla="*/ 13207 w 24994"/>
              <a:gd name="connsiteY8" fmla="*/ 27679 h 24994"/>
              <a:gd name="connsiteX9" fmla="*/ 27679 w 24994"/>
              <a:gd name="connsiteY9" fmla="*/ 14482 h 24994"/>
              <a:gd name="connsiteX10" fmla="*/ 27679 w 24994"/>
              <a:gd name="connsiteY10" fmla="*/ 14462 h 24994"/>
              <a:gd name="connsiteX11" fmla="*/ 14607 w 24994"/>
              <a:gd name="connsiteY11" fmla="*/ 70 h 24994"/>
              <a:gd name="connsiteX12" fmla="*/ 14482 w 24994"/>
              <a:gd name="connsiteY12" fmla="*/ 65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94" h="24994">
                <a:moveTo>
                  <a:pt x="22731" y="14262"/>
                </a:moveTo>
                <a:cubicBezTo>
                  <a:pt x="22530" y="19171"/>
                  <a:pt x="18391" y="22990"/>
                  <a:pt x="13477" y="22790"/>
                </a:cubicBezTo>
                <a:cubicBezTo>
                  <a:pt x="8568" y="22590"/>
                  <a:pt x="4749" y="18451"/>
                  <a:pt x="4949" y="13542"/>
                </a:cubicBezTo>
                <a:cubicBezTo>
                  <a:pt x="5149" y="8628"/>
                  <a:pt x="9288" y="4809"/>
                  <a:pt x="14202" y="5009"/>
                </a:cubicBezTo>
                <a:cubicBezTo>
                  <a:pt x="14227" y="5009"/>
                  <a:pt x="14257" y="5014"/>
                  <a:pt x="14282" y="5014"/>
                </a:cubicBezTo>
                <a:cubicBezTo>
                  <a:pt x="19156" y="5259"/>
                  <a:pt x="22930" y="9383"/>
                  <a:pt x="22731" y="14262"/>
                </a:cubicBezTo>
                <a:close/>
                <a:moveTo>
                  <a:pt x="14482" y="15"/>
                </a:moveTo>
                <a:cubicBezTo>
                  <a:pt x="6844" y="-335"/>
                  <a:pt x="365" y="5574"/>
                  <a:pt x="15" y="13212"/>
                </a:cubicBezTo>
                <a:cubicBezTo>
                  <a:pt x="-340" y="20850"/>
                  <a:pt x="5569" y="27329"/>
                  <a:pt x="13207" y="27679"/>
                </a:cubicBezTo>
                <a:cubicBezTo>
                  <a:pt x="20851" y="28029"/>
                  <a:pt x="27330" y="22125"/>
                  <a:pt x="27679" y="14482"/>
                </a:cubicBezTo>
                <a:cubicBezTo>
                  <a:pt x="27679" y="14477"/>
                  <a:pt x="27679" y="14467"/>
                  <a:pt x="27679" y="14462"/>
                </a:cubicBezTo>
                <a:cubicBezTo>
                  <a:pt x="28044" y="6878"/>
                  <a:pt x="22190" y="435"/>
                  <a:pt x="14607" y="70"/>
                </a:cubicBezTo>
                <a:cubicBezTo>
                  <a:pt x="14567" y="70"/>
                  <a:pt x="14522" y="65"/>
                  <a:pt x="14482" y="65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5" name="Freeform: Shape 484">
            <a:extLst>
              <a:ext uri="{FF2B5EF4-FFF2-40B4-BE49-F238E27FC236}">
                <a16:creationId xmlns:a16="http://schemas.microsoft.com/office/drawing/2014/main" id="{49B4ED53-FA3C-426C-9520-BF58571889E4}"/>
              </a:ext>
            </a:extLst>
          </p:cNvPr>
          <p:cNvSpPr/>
          <p:nvPr/>
        </p:nvSpPr>
        <p:spPr>
          <a:xfrm>
            <a:off x="5952501" y="3622560"/>
            <a:ext cx="150709" cy="7177"/>
          </a:xfrm>
          <a:custGeom>
            <a:avLst/>
            <a:gdLst>
              <a:gd name="connsiteX0" fmla="*/ 2499 w 104978"/>
              <a:gd name="connsiteY0" fmla="*/ 4999 h 4998"/>
              <a:gd name="connsiteX1" fmla="*/ 105328 w 104978"/>
              <a:gd name="connsiteY1" fmla="*/ 9648 h 4998"/>
              <a:gd name="connsiteX2" fmla="*/ 105328 w 104978"/>
              <a:gd name="connsiteY2" fmla="*/ 9648 h 4998"/>
              <a:gd name="connsiteX3" fmla="*/ 107828 w 104978"/>
              <a:gd name="connsiteY3" fmla="*/ 7149 h 4998"/>
              <a:gd name="connsiteX4" fmla="*/ 105328 w 104978"/>
              <a:gd name="connsiteY4" fmla="*/ 4649 h 4998"/>
              <a:gd name="connsiteX5" fmla="*/ 105328 w 104978"/>
              <a:gd name="connsiteY5" fmla="*/ 4649 h 4998"/>
              <a:gd name="connsiteX6" fmla="*/ 2499 w 104978"/>
              <a:gd name="connsiteY6" fmla="*/ 0 h 4998"/>
              <a:gd name="connsiteX7" fmla="*/ 2499 w 104978"/>
              <a:gd name="connsiteY7" fmla="*/ 0 h 4998"/>
              <a:gd name="connsiteX8" fmla="*/ 0 w 104978"/>
              <a:gd name="connsiteY8" fmla="*/ 2499 h 4998"/>
              <a:gd name="connsiteX9" fmla="*/ 2499 w 104978"/>
              <a:gd name="connsiteY9" fmla="*/ 49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978" h="4998">
                <a:moveTo>
                  <a:pt x="2499" y="4999"/>
                </a:moveTo>
                <a:lnTo>
                  <a:pt x="105328" y="9648"/>
                </a:lnTo>
                <a:lnTo>
                  <a:pt x="105328" y="9648"/>
                </a:lnTo>
                <a:cubicBezTo>
                  <a:pt x="106708" y="9648"/>
                  <a:pt x="107828" y="8528"/>
                  <a:pt x="107828" y="7149"/>
                </a:cubicBezTo>
                <a:cubicBezTo>
                  <a:pt x="107828" y="5769"/>
                  <a:pt x="106708" y="4649"/>
                  <a:pt x="105328" y="4649"/>
                </a:cubicBezTo>
                <a:lnTo>
                  <a:pt x="105328" y="4649"/>
                </a:lnTo>
                <a:lnTo>
                  <a:pt x="2499" y="0"/>
                </a:lnTo>
                <a:lnTo>
                  <a:pt x="2499" y="0"/>
                </a:lnTo>
                <a:cubicBezTo>
                  <a:pt x="1120" y="0"/>
                  <a:pt x="0" y="1120"/>
                  <a:pt x="0" y="2499"/>
                </a:cubicBezTo>
                <a:cubicBezTo>
                  <a:pt x="0" y="3879"/>
                  <a:pt x="1120" y="4999"/>
                  <a:pt x="2499" y="49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6" name="Freeform: Shape 485">
            <a:extLst>
              <a:ext uri="{FF2B5EF4-FFF2-40B4-BE49-F238E27FC236}">
                <a16:creationId xmlns:a16="http://schemas.microsoft.com/office/drawing/2014/main" id="{4CD6D3C0-4EB2-4494-ACA2-56F2B3E89BB0}"/>
              </a:ext>
            </a:extLst>
          </p:cNvPr>
          <p:cNvSpPr/>
          <p:nvPr/>
        </p:nvSpPr>
        <p:spPr>
          <a:xfrm>
            <a:off x="5951316" y="3498615"/>
            <a:ext cx="150709" cy="57414"/>
          </a:xfrm>
          <a:custGeom>
            <a:avLst/>
            <a:gdLst>
              <a:gd name="connsiteX0" fmla="*/ 4175 w 104978"/>
              <a:gd name="connsiteY0" fmla="*/ 39744 h 39991"/>
              <a:gd name="connsiteX1" fmla="*/ 42917 w 104978"/>
              <a:gd name="connsiteY1" fmla="*/ 4352 h 39991"/>
              <a:gd name="connsiteX2" fmla="*/ 41117 w 104978"/>
              <a:gd name="connsiteY2" fmla="*/ 5002 h 39991"/>
              <a:gd name="connsiteX3" fmla="*/ 106354 w 104978"/>
              <a:gd name="connsiteY3" fmla="*/ 7951 h 39991"/>
              <a:gd name="connsiteX4" fmla="*/ 106354 w 104978"/>
              <a:gd name="connsiteY4" fmla="*/ 7951 h 39991"/>
              <a:gd name="connsiteX5" fmla="*/ 108853 w 104978"/>
              <a:gd name="connsiteY5" fmla="*/ 5451 h 39991"/>
              <a:gd name="connsiteX6" fmla="*/ 106354 w 104978"/>
              <a:gd name="connsiteY6" fmla="*/ 2952 h 39991"/>
              <a:gd name="connsiteX7" fmla="*/ 106354 w 104978"/>
              <a:gd name="connsiteY7" fmla="*/ 2952 h 39991"/>
              <a:gd name="connsiteX8" fmla="*/ 41117 w 104978"/>
              <a:gd name="connsiteY8" fmla="*/ 3 h 39991"/>
              <a:gd name="connsiteX9" fmla="*/ 39317 w 104978"/>
              <a:gd name="connsiteY9" fmla="*/ 652 h 39991"/>
              <a:gd name="connsiteX10" fmla="*/ 575 w 104978"/>
              <a:gd name="connsiteY10" fmla="*/ 36045 h 39991"/>
              <a:gd name="connsiteX11" fmla="*/ 575 w 104978"/>
              <a:gd name="connsiteY11" fmla="*/ 36045 h 39991"/>
              <a:gd name="connsiteX12" fmla="*/ 900 w 104978"/>
              <a:gd name="connsiteY12" fmla="*/ 39564 h 39991"/>
              <a:gd name="connsiteX13" fmla="*/ 3925 w 104978"/>
              <a:gd name="connsiteY13" fmla="*/ 39694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978" h="39991">
                <a:moveTo>
                  <a:pt x="4175" y="39744"/>
                </a:moveTo>
                <a:lnTo>
                  <a:pt x="42917" y="4352"/>
                </a:lnTo>
                <a:cubicBezTo>
                  <a:pt x="42427" y="4797"/>
                  <a:pt x="41782" y="5032"/>
                  <a:pt x="41117" y="5002"/>
                </a:cubicBezTo>
                <a:lnTo>
                  <a:pt x="106354" y="7951"/>
                </a:lnTo>
                <a:lnTo>
                  <a:pt x="106354" y="7951"/>
                </a:lnTo>
                <a:cubicBezTo>
                  <a:pt x="107734" y="7951"/>
                  <a:pt x="108853" y="6831"/>
                  <a:pt x="108853" y="5451"/>
                </a:cubicBezTo>
                <a:cubicBezTo>
                  <a:pt x="108853" y="4072"/>
                  <a:pt x="107734" y="2952"/>
                  <a:pt x="106354" y="2952"/>
                </a:cubicBezTo>
                <a:lnTo>
                  <a:pt x="106354" y="2952"/>
                </a:lnTo>
                <a:lnTo>
                  <a:pt x="41117" y="3"/>
                </a:lnTo>
                <a:cubicBezTo>
                  <a:pt x="40457" y="-27"/>
                  <a:pt x="39807" y="207"/>
                  <a:pt x="39317" y="652"/>
                </a:cubicBezTo>
                <a:lnTo>
                  <a:pt x="575" y="36045"/>
                </a:lnTo>
                <a:lnTo>
                  <a:pt x="575" y="36045"/>
                </a:lnTo>
                <a:cubicBezTo>
                  <a:pt x="-304" y="37105"/>
                  <a:pt x="-159" y="38685"/>
                  <a:pt x="900" y="39564"/>
                </a:cubicBezTo>
                <a:cubicBezTo>
                  <a:pt x="1765" y="40284"/>
                  <a:pt x="3005" y="40334"/>
                  <a:pt x="3925" y="39694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7" name="Freeform: Shape 486">
            <a:extLst>
              <a:ext uri="{FF2B5EF4-FFF2-40B4-BE49-F238E27FC236}">
                <a16:creationId xmlns:a16="http://schemas.microsoft.com/office/drawing/2014/main" id="{2106E483-90D6-417A-ADE6-81076FC68AB3}"/>
              </a:ext>
            </a:extLst>
          </p:cNvPr>
          <p:cNvSpPr/>
          <p:nvPr/>
        </p:nvSpPr>
        <p:spPr>
          <a:xfrm>
            <a:off x="5917572" y="3663273"/>
            <a:ext cx="35883" cy="35883"/>
          </a:xfrm>
          <a:custGeom>
            <a:avLst/>
            <a:gdLst>
              <a:gd name="connsiteX0" fmla="*/ 27679 w 24994"/>
              <a:gd name="connsiteY0" fmla="*/ 14482 h 24994"/>
              <a:gd name="connsiteX1" fmla="*/ 14482 w 24994"/>
              <a:gd name="connsiteY1" fmla="*/ 15 h 24994"/>
              <a:gd name="connsiteX2" fmla="*/ 15 w 24994"/>
              <a:gd name="connsiteY2" fmla="*/ 13212 h 24994"/>
              <a:gd name="connsiteX3" fmla="*/ 13212 w 24994"/>
              <a:gd name="connsiteY3" fmla="*/ 27679 h 24994"/>
              <a:gd name="connsiteX4" fmla="*/ 13232 w 24994"/>
              <a:gd name="connsiteY4" fmla="*/ 27679 h 24994"/>
              <a:gd name="connsiteX5" fmla="*/ 27679 w 24994"/>
              <a:gd name="connsiteY5" fmla="*/ 14482 h 24994"/>
              <a:gd name="connsiteX6" fmla="*/ 13582 w 24994"/>
              <a:gd name="connsiteY6" fmla="*/ 22780 h 24994"/>
              <a:gd name="connsiteX7" fmla="*/ 5054 w 24994"/>
              <a:gd name="connsiteY7" fmla="*/ 13527 h 24994"/>
              <a:gd name="connsiteX8" fmla="*/ 14302 w 24994"/>
              <a:gd name="connsiteY8" fmla="*/ 4999 h 24994"/>
              <a:gd name="connsiteX9" fmla="*/ 22835 w 24994"/>
              <a:gd name="connsiteY9" fmla="*/ 14252 h 24994"/>
              <a:gd name="connsiteX10" fmla="*/ 22830 w 24994"/>
              <a:gd name="connsiteY10" fmla="*/ 14332 h 24994"/>
              <a:gd name="connsiteX11" fmla="*/ 13702 w 24994"/>
              <a:gd name="connsiteY11" fmla="*/ 22785 h 24994"/>
              <a:gd name="connsiteX12" fmla="*/ 13582 w 24994"/>
              <a:gd name="connsiteY12" fmla="*/ 22780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94" h="24994">
                <a:moveTo>
                  <a:pt x="27679" y="14482"/>
                </a:moveTo>
                <a:cubicBezTo>
                  <a:pt x="28029" y="6844"/>
                  <a:pt x="22120" y="365"/>
                  <a:pt x="14482" y="15"/>
                </a:cubicBezTo>
                <a:cubicBezTo>
                  <a:pt x="6843" y="-340"/>
                  <a:pt x="365" y="5569"/>
                  <a:pt x="15" y="13212"/>
                </a:cubicBezTo>
                <a:cubicBezTo>
                  <a:pt x="-335" y="20851"/>
                  <a:pt x="5568" y="27329"/>
                  <a:pt x="13212" y="27679"/>
                </a:cubicBezTo>
                <a:cubicBezTo>
                  <a:pt x="13217" y="27679"/>
                  <a:pt x="13227" y="27679"/>
                  <a:pt x="13232" y="27679"/>
                </a:cubicBezTo>
                <a:cubicBezTo>
                  <a:pt x="20865" y="28019"/>
                  <a:pt x="27329" y="22116"/>
                  <a:pt x="27679" y="14482"/>
                </a:cubicBezTo>
                <a:close/>
                <a:moveTo>
                  <a:pt x="13582" y="22780"/>
                </a:moveTo>
                <a:cubicBezTo>
                  <a:pt x="8673" y="22581"/>
                  <a:pt x="4854" y="18441"/>
                  <a:pt x="5054" y="13527"/>
                </a:cubicBezTo>
                <a:cubicBezTo>
                  <a:pt x="5249" y="8618"/>
                  <a:pt x="9393" y="4799"/>
                  <a:pt x="14302" y="4999"/>
                </a:cubicBezTo>
                <a:cubicBezTo>
                  <a:pt x="19216" y="5199"/>
                  <a:pt x="23035" y="9338"/>
                  <a:pt x="22835" y="14252"/>
                </a:cubicBezTo>
                <a:cubicBezTo>
                  <a:pt x="22830" y="14277"/>
                  <a:pt x="22830" y="14307"/>
                  <a:pt x="22830" y="14332"/>
                </a:cubicBezTo>
                <a:cubicBezTo>
                  <a:pt x="22645" y="19186"/>
                  <a:pt x="18556" y="22971"/>
                  <a:pt x="13702" y="22785"/>
                </a:cubicBezTo>
                <a:cubicBezTo>
                  <a:pt x="13662" y="22785"/>
                  <a:pt x="13622" y="22780"/>
                  <a:pt x="13582" y="22780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8" name="Freeform: Shape 487">
            <a:extLst>
              <a:ext uri="{FF2B5EF4-FFF2-40B4-BE49-F238E27FC236}">
                <a16:creationId xmlns:a16="http://schemas.microsoft.com/office/drawing/2014/main" id="{67D4EE38-9E67-4374-A723-31F0BEB2F7BB}"/>
              </a:ext>
            </a:extLst>
          </p:cNvPr>
          <p:cNvSpPr/>
          <p:nvPr/>
        </p:nvSpPr>
        <p:spPr>
          <a:xfrm>
            <a:off x="6113598" y="3751769"/>
            <a:ext cx="7177" cy="7177"/>
          </a:xfrm>
          <a:custGeom>
            <a:avLst/>
            <a:gdLst>
              <a:gd name="connsiteX0" fmla="*/ 3322 w 4998"/>
              <a:gd name="connsiteY0" fmla="*/ 138 h 4998"/>
              <a:gd name="connsiteX1" fmla="*/ 6230 w 4998"/>
              <a:gd name="connsiteY1" fmla="*/ 3322 h 4998"/>
              <a:gd name="connsiteX2" fmla="*/ 3046 w 4998"/>
              <a:gd name="connsiteY2" fmla="*/ 6230 h 4998"/>
              <a:gd name="connsiteX3" fmla="*/ 138 w 4998"/>
              <a:gd name="connsiteY3" fmla="*/ 3046 h 4998"/>
              <a:gd name="connsiteX4" fmla="*/ 3322 w 4998"/>
              <a:gd name="connsiteY4" fmla="*/ 13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22" y="138"/>
                </a:moveTo>
                <a:cubicBezTo>
                  <a:pt x="5004" y="214"/>
                  <a:pt x="6306" y="1639"/>
                  <a:pt x="6230" y="3322"/>
                </a:cubicBezTo>
                <a:cubicBezTo>
                  <a:pt x="6154" y="5004"/>
                  <a:pt x="4729" y="6306"/>
                  <a:pt x="3046" y="6230"/>
                </a:cubicBezTo>
                <a:cubicBezTo>
                  <a:pt x="1364" y="6154"/>
                  <a:pt x="62" y="4728"/>
                  <a:pt x="138" y="3046"/>
                </a:cubicBezTo>
                <a:cubicBezTo>
                  <a:pt x="214" y="1364"/>
                  <a:pt x="1640" y="62"/>
                  <a:pt x="3322" y="13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89" name="Freeform: Shape 488">
            <a:extLst>
              <a:ext uri="{FF2B5EF4-FFF2-40B4-BE49-F238E27FC236}">
                <a16:creationId xmlns:a16="http://schemas.microsoft.com/office/drawing/2014/main" id="{3BA10552-7D31-4C75-A6A8-0CE113231E63}"/>
              </a:ext>
            </a:extLst>
          </p:cNvPr>
          <p:cNvSpPr/>
          <p:nvPr/>
        </p:nvSpPr>
        <p:spPr>
          <a:xfrm>
            <a:off x="6133968" y="3752621"/>
            <a:ext cx="7177" cy="7177"/>
          </a:xfrm>
          <a:custGeom>
            <a:avLst/>
            <a:gdLst>
              <a:gd name="connsiteX0" fmla="*/ 3322 w 4998"/>
              <a:gd name="connsiteY0" fmla="*/ 138 h 4998"/>
              <a:gd name="connsiteX1" fmla="*/ 6230 w 4998"/>
              <a:gd name="connsiteY1" fmla="*/ 3322 h 4998"/>
              <a:gd name="connsiteX2" fmla="*/ 3046 w 4998"/>
              <a:gd name="connsiteY2" fmla="*/ 6230 h 4998"/>
              <a:gd name="connsiteX3" fmla="*/ 138 w 4998"/>
              <a:gd name="connsiteY3" fmla="*/ 3046 h 4998"/>
              <a:gd name="connsiteX4" fmla="*/ 3322 w 4998"/>
              <a:gd name="connsiteY4" fmla="*/ 13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22" y="138"/>
                </a:moveTo>
                <a:cubicBezTo>
                  <a:pt x="5004" y="214"/>
                  <a:pt x="6306" y="1640"/>
                  <a:pt x="6230" y="3322"/>
                </a:cubicBezTo>
                <a:cubicBezTo>
                  <a:pt x="6154" y="5004"/>
                  <a:pt x="4729" y="6306"/>
                  <a:pt x="3046" y="6230"/>
                </a:cubicBezTo>
                <a:cubicBezTo>
                  <a:pt x="1364" y="6154"/>
                  <a:pt x="62" y="4728"/>
                  <a:pt x="138" y="3046"/>
                </a:cubicBezTo>
                <a:cubicBezTo>
                  <a:pt x="214" y="1364"/>
                  <a:pt x="1640" y="62"/>
                  <a:pt x="3322" y="13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6007A85B-7C94-49FA-9B98-9B3FCAF89CD9}"/>
              </a:ext>
            </a:extLst>
          </p:cNvPr>
          <p:cNvSpPr/>
          <p:nvPr/>
        </p:nvSpPr>
        <p:spPr>
          <a:xfrm>
            <a:off x="6154261" y="3753545"/>
            <a:ext cx="7177" cy="7177"/>
          </a:xfrm>
          <a:custGeom>
            <a:avLst/>
            <a:gdLst>
              <a:gd name="connsiteX0" fmla="*/ 3322 w 4998"/>
              <a:gd name="connsiteY0" fmla="*/ 138 h 4998"/>
              <a:gd name="connsiteX1" fmla="*/ 6230 w 4998"/>
              <a:gd name="connsiteY1" fmla="*/ 3322 h 4998"/>
              <a:gd name="connsiteX2" fmla="*/ 3046 w 4998"/>
              <a:gd name="connsiteY2" fmla="*/ 6230 h 4998"/>
              <a:gd name="connsiteX3" fmla="*/ 138 w 4998"/>
              <a:gd name="connsiteY3" fmla="*/ 3046 h 4998"/>
              <a:gd name="connsiteX4" fmla="*/ 3322 w 4998"/>
              <a:gd name="connsiteY4" fmla="*/ 138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3322" y="138"/>
                </a:moveTo>
                <a:cubicBezTo>
                  <a:pt x="5004" y="214"/>
                  <a:pt x="6306" y="1640"/>
                  <a:pt x="6230" y="3322"/>
                </a:cubicBezTo>
                <a:cubicBezTo>
                  <a:pt x="6154" y="5004"/>
                  <a:pt x="4729" y="6306"/>
                  <a:pt x="3046" y="6230"/>
                </a:cubicBezTo>
                <a:cubicBezTo>
                  <a:pt x="1364" y="6154"/>
                  <a:pt x="62" y="4728"/>
                  <a:pt x="138" y="3046"/>
                </a:cubicBezTo>
                <a:cubicBezTo>
                  <a:pt x="214" y="1364"/>
                  <a:pt x="1640" y="62"/>
                  <a:pt x="3322" y="138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1" name="Freeform: Shape 490">
            <a:extLst>
              <a:ext uri="{FF2B5EF4-FFF2-40B4-BE49-F238E27FC236}">
                <a16:creationId xmlns:a16="http://schemas.microsoft.com/office/drawing/2014/main" id="{DDA5ABFB-1A21-4A61-A26D-2E7C6274E4FB}"/>
              </a:ext>
            </a:extLst>
          </p:cNvPr>
          <p:cNvSpPr/>
          <p:nvPr/>
        </p:nvSpPr>
        <p:spPr>
          <a:xfrm>
            <a:off x="5945544" y="3691994"/>
            <a:ext cx="150709" cy="64590"/>
          </a:xfrm>
          <a:custGeom>
            <a:avLst/>
            <a:gdLst>
              <a:gd name="connsiteX0" fmla="*/ 197 w 104978"/>
              <a:gd name="connsiteY0" fmla="*/ 3925 h 44990"/>
              <a:gd name="connsiteX1" fmla="*/ 35590 w 104978"/>
              <a:gd name="connsiteY1" fmla="*/ 42767 h 44990"/>
              <a:gd name="connsiteX2" fmla="*/ 37290 w 104978"/>
              <a:gd name="connsiteY2" fmla="*/ 43567 h 44990"/>
              <a:gd name="connsiteX3" fmla="*/ 102526 w 104978"/>
              <a:gd name="connsiteY3" fmla="*/ 46516 h 44990"/>
              <a:gd name="connsiteX4" fmla="*/ 102526 w 104978"/>
              <a:gd name="connsiteY4" fmla="*/ 46516 h 44990"/>
              <a:gd name="connsiteX5" fmla="*/ 105026 w 104978"/>
              <a:gd name="connsiteY5" fmla="*/ 44017 h 44990"/>
              <a:gd name="connsiteX6" fmla="*/ 102526 w 104978"/>
              <a:gd name="connsiteY6" fmla="*/ 41517 h 44990"/>
              <a:gd name="connsiteX7" fmla="*/ 102526 w 104978"/>
              <a:gd name="connsiteY7" fmla="*/ 41517 h 44990"/>
              <a:gd name="connsiteX8" fmla="*/ 37290 w 104978"/>
              <a:gd name="connsiteY8" fmla="*/ 38568 h 44990"/>
              <a:gd name="connsiteX9" fmla="*/ 38989 w 104978"/>
              <a:gd name="connsiteY9" fmla="*/ 39368 h 44990"/>
              <a:gd name="connsiteX10" fmla="*/ 4096 w 104978"/>
              <a:gd name="connsiteY10" fmla="*/ 576 h 44990"/>
              <a:gd name="connsiteX11" fmla="*/ 4096 w 104978"/>
              <a:gd name="connsiteY11" fmla="*/ 576 h 44990"/>
              <a:gd name="connsiteX12" fmla="*/ 577 w 104978"/>
              <a:gd name="connsiteY12" fmla="*/ 900 h 44990"/>
              <a:gd name="connsiteX13" fmla="*/ 447 w 104978"/>
              <a:gd name="connsiteY13" fmla="*/ 3925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4978" h="44990">
                <a:moveTo>
                  <a:pt x="197" y="3925"/>
                </a:moveTo>
                <a:lnTo>
                  <a:pt x="35590" y="42767"/>
                </a:lnTo>
                <a:cubicBezTo>
                  <a:pt x="36030" y="43247"/>
                  <a:pt x="36640" y="43532"/>
                  <a:pt x="37290" y="43567"/>
                </a:cubicBezTo>
                <a:lnTo>
                  <a:pt x="102526" y="46516"/>
                </a:lnTo>
                <a:lnTo>
                  <a:pt x="102526" y="46516"/>
                </a:lnTo>
                <a:cubicBezTo>
                  <a:pt x="103906" y="46516"/>
                  <a:pt x="105026" y="45396"/>
                  <a:pt x="105026" y="44017"/>
                </a:cubicBezTo>
                <a:cubicBezTo>
                  <a:pt x="105026" y="42637"/>
                  <a:pt x="103906" y="41517"/>
                  <a:pt x="102526" y="41517"/>
                </a:cubicBezTo>
                <a:lnTo>
                  <a:pt x="102526" y="41517"/>
                </a:lnTo>
                <a:lnTo>
                  <a:pt x="37290" y="38568"/>
                </a:lnTo>
                <a:cubicBezTo>
                  <a:pt x="37939" y="38603"/>
                  <a:pt x="38549" y="38888"/>
                  <a:pt x="38989" y="39368"/>
                </a:cubicBezTo>
                <a:lnTo>
                  <a:pt x="4096" y="576"/>
                </a:lnTo>
                <a:lnTo>
                  <a:pt x="4096" y="576"/>
                </a:lnTo>
                <a:cubicBezTo>
                  <a:pt x="3037" y="-304"/>
                  <a:pt x="1457" y="-159"/>
                  <a:pt x="577" y="900"/>
                </a:cubicBezTo>
                <a:cubicBezTo>
                  <a:pt x="-143" y="1765"/>
                  <a:pt x="-193" y="3005"/>
                  <a:pt x="447" y="3925"/>
                </a:cubicBez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436BA596-EF32-4216-9F03-E567D2A4675E}"/>
              </a:ext>
            </a:extLst>
          </p:cNvPr>
          <p:cNvSpPr/>
          <p:nvPr/>
        </p:nvSpPr>
        <p:spPr>
          <a:xfrm>
            <a:off x="6008479" y="2769830"/>
            <a:ext cx="308596" cy="71767"/>
          </a:xfrm>
          <a:custGeom>
            <a:avLst/>
            <a:gdLst>
              <a:gd name="connsiteX0" fmla="*/ 0 w 214955"/>
              <a:gd name="connsiteY0" fmla="*/ 0 h 49989"/>
              <a:gd name="connsiteX1" fmla="*/ 215056 w 214955"/>
              <a:gd name="connsiteY1" fmla="*/ 0 h 49989"/>
              <a:gd name="connsiteX2" fmla="*/ 215056 w 214955"/>
              <a:gd name="connsiteY2" fmla="*/ 52489 h 49989"/>
              <a:gd name="connsiteX3" fmla="*/ 0 w 214955"/>
              <a:gd name="connsiteY3" fmla="*/ 52489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955" h="49989">
                <a:moveTo>
                  <a:pt x="0" y="0"/>
                </a:moveTo>
                <a:lnTo>
                  <a:pt x="215056" y="0"/>
                </a:lnTo>
                <a:lnTo>
                  <a:pt x="215056" y="52489"/>
                </a:lnTo>
                <a:lnTo>
                  <a:pt x="0" y="52489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3" name="Freeform: Shape 492">
            <a:extLst>
              <a:ext uri="{FF2B5EF4-FFF2-40B4-BE49-F238E27FC236}">
                <a16:creationId xmlns:a16="http://schemas.microsoft.com/office/drawing/2014/main" id="{6436A45B-37D9-478B-A913-197AE684B84F}"/>
              </a:ext>
            </a:extLst>
          </p:cNvPr>
          <p:cNvSpPr/>
          <p:nvPr/>
        </p:nvSpPr>
        <p:spPr>
          <a:xfrm>
            <a:off x="5965849" y="3238681"/>
            <a:ext cx="387539" cy="50237"/>
          </a:xfrm>
          <a:custGeom>
            <a:avLst/>
            <a:gdLst>
              <a:gd name="connsiteX0" fmla="*/ 0 w 269944"/>
              <a:gd name="connsiteY0" fmla="*/ 0 h 34992"/>
              <a:gd name="connsiteX1" fmla="*/ 274394 w 269944"/>
              <a:gd name="connsiteY1" fmla="*/ 0 h 34992"/>
              <a:gd name="connsiteX2" fmla="*/ 274394 w 269944"/>
              <a:gd name="connsiteY2" fmla="*/ 38542 h 34992"/>
              <a:gd name="connsiteX3" fmla="*/ 0 w 269944"/>
              <a:gd name="connsiteY3" fmla="*/ 385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944" h="34992">
                <a:moveTo>
                  <a:pt x="0" y="0"/>
                </a:moveTo>
                <a:lnTo>
                  <a:pt x="274394" y="0"/>
                </a:lnTo>
                <a:lnTo>
                  <a:pt x="274394" y="38542"/>
                </a:lnTo>
                <a:lnTo>
                  <a:pt x="0" y="38542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4" name="Freeform: Shape 493">
            <a:extLst>
              <a:ext uri="{FF2B5EF4-FFF2-40B4-BE49-F238E27FC236}">
                <a16:creationId xmlns:a16="http://schemas.microsoft.com/office/drawing/2014/main" id="{AD34B6DB-3F2E-4A97-B739-51133492BAB6}"/>
              </a:ext>
            </a:extLst>
          </p:cNvPr>
          <p:cNvSpPr/>
          <p:nvPr/>
        </p:nvSpPr>
        <p:spPr>
          <a:xfrm>
            <a:off x="5958601" y="2731364"/>
            <a:ext cx="401892" cy="509542"/>
          </a:xfrm>
          <a:custGeom>
            <a:avLst/>
            <a:gdLst>
              <a:gd name="connsiteX0" fmla="*/ 279443 w 279942"/>
              <a:gd name="connsiteY0" fmla="*/ 348278 h 354927"/>
              <a:gd name="connsiteX1" fmla="*/ 4999 w 279942"/>
              <a:gd name="connsiteY1" fmla="*/ 348278 h 354927"/>
              <a:gd name="connsiteX2" fmla="*/ 9998 w 279942"/>
              <a:gd name="connsiteY2" fmla="*/ 353277 h 354927"/>
              <a:gd name="connsiteX3" fmla="*/ 9998 w 279942"/>
              <a:gd name="connsiteY3" fmla="*/ 5099 h 354927"/>
              <a:gd name="connsiteX4" fmla="*/ 4999 w 279942"/>
              <a:gd name="connsiteY4" fmla="*/ 10098 h 354927"/>
              <a:gd name="connsiteX5" fmla="*/ 279443 w 279942"/>
              <a:gd name="connsiteY5" fmla="*/ 10098 h 354927"/>
              <a:gd name="connsiteX6" fmla="*/ 274444 w 279942"/>
              <a:gd name="connsiteY6" fmla="*/ 5099 h 354927"/>
              <a:gd name="connsiteX7" fmla="*/ 274444 w 279942"/>
              <a:gd name="connsiteY7" fmla="*/ 353377 h 354927"/>
              <a:gd name="connsiteX8" fmla="*/ 279343 w 279942"/>
              <a:gd name="connsiteY8" fmla="*/ 348278 h 354927"/>
              <a:gd name="connsiteX9" fmla="*/ 279443 w 279942"/>
              <a:gd name="connsiteY9" fmla="*/ 348278 h 354927"/>
              <a:gd name="connsiteX10" fmla="*/ 279443 w 279942"/>
              <a:gd name="connsiteY10" fmla="*/ 0 h 354927"/>
              <a:gd name="connsiteX11" fmla="*/ 4999 w 279942"/>
              <a:gd name="connsiteY11" fmla="*/ 0 h 354927"/>
              <a:gd name="connsiteX12" fmla="*/ 0 w 279942"/>
              <a:gd name="connsiteY12" fmla="*/ 4999 h 354927"/>
              <a:gd name="connsiteX13" fmla="*/ 0 w 279942"/>
              <a:gd name="connsiteY13" fmla="*/ 353277 h 354927"/>
              <a:gd name="connsiteX14" fmla="*/ 4999 w 279942"/>
              <a:gd name="connsiteY14" fmla="*/ 358276 h 354927"/>
              <a:gd name="connsiteX15" fmla="*/ 279443 w 279942"/>
              <a:gd name="connsiteY15" fmla="*/ 358276 h 354927"/>
              <a:gd name="connsiteX16" fmla="*/ 284442 w 279942"/>
              <a:gd name="connsiteY16" fmla="*/ 353277 h 354927"/>
              <a:gd name="connsiteX17" fmla="*/ 284442 w 279942"/>
              <a:gd name="connsiteY17" fmla="*/ 5099 h 354927"/>
              <a:gd name="connsiteX18" fmla="*/ 279492 w 279942"/>
              <a:gd name="connsiteY18" fmla="*/ 50 h 354927"/>
              <a:gd name="connsiteX19" fmla="*/ 279443 w 279942"/>
              <a:gd name="connsiteY19" fmla="*/ 50 h 35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9942" h="354927">
                <a:moveTo>
                  <a:pt x="279443" y="348278"/>
                </a:moveTo>
                <a:lnTo>
                  <a:pt x="4999" y="348278"/>
                </a:lnTo>
                <a:cubicBezTo>
                  <a:pt x="7758" y="348278"/>
                  <a:pt x="9998" y="350518"/>
                  <a:pt x="9998" y="353277"/>
                </a:cubicBezTo>
                <a:lnTo>
                  <a:pt x="9998" y="5099"/>
                </a:lnTo>
                <a:cubicBezTo>
                  <a:pt x="9998" y="7858"/>
                  <a:pt x="7758" y="10098"/>
                  <a:pt x="4999" y="10098"/>
                </a:cubicBezTo>
                <a:lnTo>
                  <a:pt x="279443" y="10098"/>
                </a:lnTo>
                <a:cubicBezTo>
                  <a:pt x="276683" y="10098"/>
                  <a:pt x="274444" y="7858"/>
                  <a:pt x="274444" y="5099"/>
                </a:cubicBezTo>
                <a:lnTo>
                  <a:pt x="274444" y="353377"/>
                </a:lnTo>
                <a:cubicBezTo>
                  <a:pt x="274388" y="350618"/>
                  <a:pt x="276583" y="348333"/>
                  <a:pt x="279343" y="348278"/>
                </a:cubicBezTo>
                <a:cubicBezTo>
                  <a:pt x="279378" y="348278"/>
                  <a:pt x="279408" y="348278"/>
                  <a:pt x="279443" y="348278"/>
                </a:cubicBezTo>
                <a:close/>
                <a:moveTo>
                  <a:pt x="279443" y="0"/>
                </a:moveTo>
                <a:lnTo>
                  <a:pt x="4999" y="0"/>
                </a:lnTo>
                <a:cubicBezTo>
                  <a:pt x="2240" y="0"/>
                  <a:pt x="0" y="2240"/>
                  <a:pt x="0" y="4999"/>
                </a:cubicBezTo>
                <a:lnTo>
                  <a:pt x="0" y="353277"/>
                </a:lnTo>
                <a:cubicBezTo>
                  <a:pt x="0" y="356037"/>
                  <a:pt x="2240" y="358276"/>
                  <a:pt x="4999" y="358276"/>
                </a:cubicBezTo>
                <a:lnTo>
                  <a:pt x="279443" y="358276"/>
                </a:lnTo>
                <a:cubicBezTo>
                  <a:pt x="282202" y="358276"/>
                  <a:pt x="284442" y="356037"/>
                  <a:pt x="284442" y="353277"/>
                </a:cubicBezTo>
                <a:lnTo>
                  <a:pt x="284442" y="5099"/>
                </a:lnTo>
                <a:cubicBezTo>
                  <a:pt x="284472" y="2340"/>
                  <a:pt x="282252" y="80"/>
                  <a:pt x="279492" y="50"/>
                </a:cubicBezTo>
                <a:cubicBezTo>
                  <a:pt x="279477" y="50"/>
                  <a:pt x="279458" y="50"/>
                  <a:pt x="279443" y="5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5" name="Freeform: Shape 494">
            <a:extLst>
              <a:ext uri="{FF2B5EF4-FFF2-40B4-BE49-F238E27FC236}">
                <a16:creationId xmlns:a16="http://schemas.microsoft.com/office/drawing/2014/main" id="{66661A82-CEF2-4AAF-B4B1-1BC50754144E}"/>
              </a:ext>
            </a:extLst>
          </p:cNvPr>
          <p:cNvSpPr/>
          <p:nvPr/>
        </p:nvSpPr>
        <p:spPr>
          <a:xfrm>
            <a:off x="5958601" y="3231361"/>
            <a:ext cx="401892" cy="64590"/>
          </a:xfrm>
          <a:custGeom>
            <a:avLst/>
            <a:gdLst>
              <a:gd name="connsiteX0" fmla="*/ 279443 w 279942"/>
              <a:gd name="connsiteY0" fmla="*/ 38692 h 44990"/>
              <a:gd name="connsiteX1" fmla="*/ 4999 w 279942"/>
              <a:gd name="connsiteY1" fmla="*/ 38692 h 44990"/>
              <a:gd name="connsiteX2" fmla="*/ 9998 w 279942"/>
              <a:gd name="connsiteY2" fmla="*/ 43691 h 44990"/>
              <a:gd name="connsiteX3" fmla="*/ 9998 w 279942"/>
              <a:gd name="connsiteY3" fmla="*/ 5149 h 44990"/>
              <a:gd name="connsiteX4" fmla="*/ 4999 w 279942"/>
              <a:gd name="connsiteY4" fmla="*/ 10148 h 44990"/>
              <a:gd name="connsiteX5" fmla="*/ 279443 w 279942"/>
              <a:gd name="connsiteY5" fmla="*/ 10148 h 44990"/>
              <a:gd name="connsiteX6" fmla="*/ 274444 w 279942"/>
              <a:gd name="connsiteY6" fmla="*/ 5149 h 44990"/>
              <a:gd name="connsiteX7" fmla="*/ 274444 w 279942"/>
              <a:gd name="connsiteY7" fmla="*/ 43691 h 44990"/>
              <a:gd name="connsiteX8" fmla="*/ 279443 w 279942"/>
              <a:gd name="connsiteY8" fmla="*/ 38692 h 44990"/>
              <a:gd name="connsiteX9" fmla="*/ 279443 w 279942"/>
              <a:gd name="connsiteY9" fmla="*/ 150 h 44990"/>
              <a:gd name="connsiteX10" fmla="*/ 4999 w 279942"/>
              <a:gd name="connsiteY10" fmla="*/ 150 h 44990"/>
              <a:gd name="connsiteX11" fmla="*/ 0 w 279942"/>
              <a:gd name="connsiteY11" fmla="*/ 5149 h 44990"/>
              <a:gd name="connsiteX12" fmla="*/ 0 w 279942"/>
              <a:gd name="connsiteY12" fmla="*/ 43691 h 44990"/>
              <a:gd name="connsiteX13" fmla="*/ 4999 w 279942"/>
              <a:gd name="connsiteY13" fmla="*/ 48690 h 44990"/>
              <a:gd name="connsiteX14" fmla="*/ 279443 w 279942"/>
              <a:gd name="connsiteY14" fmla="*/ 48690 h 44990"/>
              <a:gd name="connsiteX15" fmla="*/ 284442 w 279942"/>
              <a:gd name="connsiteY15" fmla="*/ 43691 h 44990"/>
              <a:gd name="connsiteX16" fmla="*/ 284442 w 279942"/>
              <a:gd name="connsiteY16" fmla="*/ 5149 h 44990"/>
              <a:gd name="connsiteX17" fmla="*/ 279592 w 279942"/>
              <a:gd name="connsiteY17" fmla="*/ 0 h 44990"/>
              <a:gd name="connsiteX18" fmla="*/ 279443 w 279942"/>
              <a:gd name="connsiteY18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9942" h="44990">
                <a:moveTo>
                  <a:pt x="279443" y="38692"/>
                </a:moveTo>
                <a:lnTo>
                  <a:pt x="4999" y="38692"/>
                </a:lnTo>
                <a:cubicBezTo>
                  <a:pt x="7758" y="38692"/>
                  <a:pt x="9998" y="40932"/>
                  <a:pt x="9998" y="43691"/>
                </a:cubicBezTo>
                <a:lnTo>
                  <a:pt x="9998" y="5149"/>
                </a:lnTo>
                <a:cubicBezTo>
                  <a:pt x="9998" y="7908"/>
                  <a:pt x="7758" y="10148"/>
                  <a:pt x="4999" y="10148"/>
                </a:cubicBezTo>
                <a:lnTo>
                  <a:pt x="279443" y="10148"/>
                </a:lnTo>
                <a:cubicBezTo>
                  <a:pt x="276683" y="10148"/>
                  <a:pt x="274444" y="7908"/>
                  <a:pt x="274444" y="5149"/>
                </a:cubicBezTo>
                <a:lnTo>
                  <a:pt x="274444" y="43691"/>
                </a:lnTo>
                <a:cubicBezTo>
                  <a:pt x="274444" y="40932"/>
                  <a:pt x="276683" y="38692"/>
                  <a:pt x="279443" y="38692"/>
                </a:cubicBezTo>
                <a:close/>
                <a:moveTo>
                  <a:pt x="279443" y="150"/>
                </a:moveTo>
                <a:lnTo>
                  <a:pt x="4999" y="150"/>
                </a:lnTo>
                <a:cubicBezTo>
                  <a:pt x="2240" y="150"/>
                  <a:pt x="0" y="2389"/>
                  <a:pt x="0" y="5149"/>
                </a:cubicBezTo>
                <a:lnTo>
                  <a:pt x="0" y="43691"/>
                </a:lnTo>
                <a:cubicBezTo>
                  <a:pt x="0" y="46450"/>
                  <a:pt x="2240" y="48690"/>
                  <a:pt x="4999" y="48690"/>
                </a:cubicBezTo>
                <a:lnTo>
                  <a:pt x="279443" y="48690"/>
                </a:lnTo>
                <a:cubicBezTo>
                  <a:pt x="282202" y="48690"/>
                  <a:pt x="284442" y="46450"/>
                  <a:pt x="284442" y="43691"/>
                </a:cubicBezTo>
                <a:lnTo>
                  <a:pt x="284442" y="5149"/>
                </a:lnTo>
                <a:cubicBezTo>
                  <a:pt x="284526" y="2389"/>
                  <a:pt x="282352" y="85"/>
                  <a:pt x="279592" y="0"/>
                </a:cubicBezTo>
                <a:cubicBezTo>
                  <a:pt x="279542" y="0"/>
                  <a:pt x="279492" y="0"/>
                  <a:pt x="279443" y="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6" name="Freeform: Shape 495">
            <a:extLst>
              <a:ext uri="{FF2B5EF4-FFF2-40B4-BE49-F238E27FC236}">
                <a16:creationId xmlns:a16="http://schemas.microsoft.com/office/drawing/2014/main" id="{8064D419-3850-4321-A433-31722A412AA1}"/>
              </a:ext>
            </a:extLst>
          </p:cNvPr>
          <p:cNvSpPr/>
          <p:nvPr/>
        </p:nvSpPr>
        <p:spPr>
          <a:xfrm>
            <a:off x="6008479" y="2886093"/>
            <a:ext cx="129179" cy="129181"/>
          </a:xfrm>
          <a:custGeom>
            <a:avLst/>
            <a:gdLst>
              <a:gd name="connsiteX0" fmla="*/ 0 w 89981"/>
              <a:gd name="connsiteY0" fmla="*/ 0 h 89981"/>
              <a:gd name="connsiteX1" fmla="*/ 91831 w 89981"/>
              <a:gd name="connsiteY1" fmla="*/ 0 h 89981"/>
              <a:gd name="connsiteX2" fmla="*/ 91831 w 89981"/>
              <a:gd name="connsiteY2" fmla="*/ 91831 h 89981"/>
              <a:gd name="connsiteX3" fmla="*/ 0 w 89981"/>
              <a:gd name="connsiteY3" fmla="*/ 9183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89981">
                <a:moveTo>
                  <a:pt x="0" y="0"/>
                </a:moveTo>
                <a:lnTo>
                  <a:pt x="91831" y="0"/>
                </a:lnTo>
                <a:lnTo>
                  <a:pt x="91831" y="91831"/>
                </a:lnTo>
                <a:lnTo>
                  <a:pt x="0" y="91831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7" name="Freeform: Shape 496">
            <a:extLst>
              <a:ext uri="{FF2B5EF4-FFF2-40B4-BE49-F238E27FC236}">
                <a16:creationId xmlns:a16="http://schemas.microsoft.com/office/drawing/2014/main" id="{A21D367B-3427-4859-A503-9AAC0DCE0B90}"/>
              </a:ext>
            </a:extLst>
          </p:cNvPr>
          <p:cNvSpPr/>
          <p:nvPr/>
        </p:nvSpPr>
        <p:spPr>
          <a:xfrm>
            <a:off x="6185384" y="2886093"/>
            <a:ext cx="129179" cy="129181"/>
          </a:xfrm>
          <a:custGeom>
            <a:avLst/>
            <a:gdLst>
              <a:gd name="connsiteX0" fmla="*/ 0 w 89981"/>
              <a:gd name="connsiteY0" fmla="*/ 0 h 89981"/>
              <a:gd name="connsiteX1" fmla="*/ 91831 w 89981"/>
              <a:gd name="connsiteY1" fmla="*/ 0 h 89981"/>
              <a:gd name="connsiteX2" fmla="*/ 91831 w 89981"/>
              <a:gd name="connsiteY2" fmla="*/ 91831 h 89981"/>
              <a:gd name="connsiteX3" fmla="*/ 0 w 89981"/>
              <a:gd name="connsiteY3" fmla="*/ 9183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89981">
                <a:moveTo>
                  <a:pt x="0" y="0"/>
                </a:moveTo>
                <a:lnTo>
                  <a:pt x="91831" y="0"/>
                </a:lnTo>
                <a:lnTo>
                  <a:pt x="91831" y="91831"/>
                </a:lnTo>
                <a:lnTo>
                  <a:pt x="0" y="91831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8" name="Freeform: Shape 497">
            <a:extLst>
              <a:ext uri="{FF2B5EF4-FFF2-40B4-BE49-F238E27FC236}">
                <a16:creationId xmlns:a16="http://schemas.microsoft.com/office/drawing/2014/main" id="{63E1B26C-1670-48AC-AB5F-726D5B691241}"/>
              </a:ext>
            </a:extLst>
          </p:cNvPr>
          <p:cNvSpPr/>
          <p:nvPr/>
        </p:nvSpPr>
        <p:spPr>
          <a:xfrm>
            <a:off x="6008479" y="3062996"/>
            <a:ext cx="129179" cy="129181"/>
          </a:xfrm>
          <a:custGeom>
            <a:avLst/>
            <a:gdLst>
              <a:gd name="connsiteX0" fmla="*/ 0 w 89981"/>
              <a:gd name="connsiteY0" fmla="*/ 0 h 89981"/>
              <a:gd name="connsiteX1" fmla="*/ 91831 w 89981"/>
              <a:gd name="connsiteY1" fmla="*/ 0 h 89981"/>
              <a:gd name="connsiteX2" fmla="*/ 91831 w 89981"/>
              <a:gd name="connsiteY2" fmla="*/ 91831 h 89981"/>
              <a:gd name="connsiteX3" fmla="*/ 0 w 89981"/>
              <a:gd name="connsiteY3" fmla="*/ 9183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89981">
                <a:moveTo>
                  <a:pt x="0" y="0"/>
                </a:moveTo>
                <a:lnTo>
                  <a:pt x="91831" y="0"/>
                </a:lnTo>
                <a:lnTo>
                  <a:pt x="91831" y="91831"/>
                </a:lnTo>
                <a:lnTo>
                  <a:pt x="0" y="91831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99" name="Freeform: Shape 498">
            <a:extLst>
              <a:ext uri="{FF2B5EF4-FFF2-40B4-BE49-F238E27FC236}">
                <a16:creationId xmlns:a16="http://schemas.microsoft.com/office/drawing/2014/main" id="{154333AA-8455-4D1C-867C-43C45F7D610E}"/>
              </a:ext>
            </a:extLst>
          </p:cNvPr>
          <p:cNvSpPr/>
          <p:nvPr/>
        </p:nvSpPr>
        <p:spPr>
          <a:xfrm>
            <a:off x="6185384" y="3062996"/>
            <a:ext cx="129179" cy="129181"/>
          </a:xfrm>
          <a:custGeom>
            <a:avLst/>
            <a:gdLst>
              <a:gd name="connsiteX0" fmla="*/ 0 w 89981"/>
              <a:gd name="connsiteY0" fmla="*/ 0 h 89981"/>
              <a:gd name="connsiteX1" fmla="*/ 91831 w 89981"/>
              <a:gd name="connsiteY1" fmla="*/ 0 h 89981"/>
              <a:gd name="connsiteX2" fmla="*/ 91831 w 89981"/>
              <a:gd name="connsiteY2" fmla="*/ 91831 h 89981"/>
              <a:gd name="connsiteX3" fmla="*/ 0 w 89981"/>
              <a:gd name="connsiteY3" fmla="*/ 91831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89981">
                <a:moveTo>
                  <a:pt x="0" y="0"/>
                </a:moveTo>
                <a:lnTo>
                  <a:pt x="91831" y="0"/>
                </a:lnTo>
                <a:lnTo>
                  <a:pt x="91831" y="91831"/>
                </a:lnTo>
                <a:lnTo>
                  <a:pt x="0" y="91831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0" name="Freeform: Shape 499">
            <a:extLst>
              <a:ext uri="{FF2B5EF4-FFF2-40B4-BE49-F238E27FC236}">
                <a16:creationId xmlns:a16="http://schemas.microsoft.com/office/drawing/2014/main" id="{441D9CB4-965C-480E-9E80-D09CBEF65AD2}"/>
              </a:ext>
            </a:extLst>
          </p:cNvPr>
          <p:cNvSpPr/>
          <p:nvPr/>
        </p:nvSpPr>
        <p:spPr>
          <a:xfrm>
            <a:off x="6019173" y="2818416"/>
            <a:ext cx="43060" cy="14353"/>
          </a:xfrm>
          <a:custGeom>
            <a:avLst/>
            <a:gdLst>
              <a:gd name="connsiteX0" fmla="*/ 5099 w 29993"/>
              <a:gd name="connsiteY0" fmla="*/ 9998 h 9997"/>
              <a:gd name="connsiteX1" fmla="*/ 27794 w 29993"/>
              <a:gd name="connsiteY1" fmla="*/ 9998 h 9997"/>
              <a:gd name="connsiteX2" fmla="*/ 32793 w 29993"/>
              <a:gd name="connsiteY2" fmla="*/ 4999 h 9997"/>
              <a:gd name="connsiteX3" fmla="*/ 27794 w 29993"/>
              <a:gd name="connsiteY3" fmla="*/ 0 h 9997"/>
              <a:gd name="connsiteX4" fmla="*/ 4999 w 29993"/>
              <a:gd name="connsiteY4" fmla="*/ 0 h 9997"/>
              <a:gd name="connsiteX5" fmla="*/ 0 w 29993"/>
              <a:gd name="connsiteY5" fmla="*/ 4999 h 9997"/>
              <a:gd name="connsiteX6" fmla="*/ 4999 w 29993"/>
              <a:gd name="connsiteY6" fmla="*/ 9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93" h="9997">
                <a:moveTo>
                  <a:pt x="5099" y="9998"/>
                </a:moveTo>
                <a:lnTo>
                  <a:pt x="27794" y="9998"/>
                </a:lnTo>
                <a:cubicBezTo>
                  <a:pt x="30554" y="9998"/>
                  <a:pt x="32793" y="7758"/>
                  <a:pt x="32793" y="4999"/>
                </a:cubicBezTo>
                <a:cubicBezTo>
                  <a:pt x="32793" y="2240"/>
                  <a:pt x="30554" y="0"/>
                  <a:pt x="27794" y="0"/>
                </a:cubicBezTo>
                <a:lnTo>
                  <a:pt x="4999" y="0"/>
                </a:lnTo>
                <a:cubicBezTo>
                  <a:pt x="2240" y="0"/>
                  <a:pt x="0" y="2240"/>
                  <a:pt x="0" y="4999"/>
                </a:cubicBezTo>
                <a:cubicBezTo>
                  <a:pt x="0" y="7758"/>
                  <a:pt x="2240" y="9998"/>
                  <a:pt x="4999" y="999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1" name="Freeform: Shape 500">
            <a:extLst>
              <a:ext uri="{FF2B5EF4-FFF2-40B4-BE49-F238E27FC236}">
                <a16:creationId xmlns:a16="http://schemas.microsoft.com/office/drawing/2014/main" id="{C545BE4C-1546-4D63-89B7-C8F064CE27F9}"/>
              </a:ext>
            </a:extLst>
          </p:cNvPr>
          <p:cNvSpPr/>
          <p:nvPr/>
        </p:nvSpPr>
        <p:spPr>
          <a:xfrm>
            <a:off x="6087781" y="2818416"/>
            <a:ext cx="43060" cy="14353"/>
          </a:xfrm>
          <a:custGeom>
            <a:avLst/>
            <a:gdLst>
              <a:gd name="connsiteX0" fmla="*/ 4999 w 29993"/>
              <a:gd name="connsiteY0" fmla="*/ 9998 h 9997"/>
              <a:gd name="connsiteX1" fmla="*/ 27794 w 29993"/>
              <a:gd name="connsiteY1" fmla="*/ 9998 h 9997"/>
              <a:gd name="connsiteX2" fmla="*/ 32793 w 29993"/>
              <a:gd name="connsiteY2" fmla="*/ 4999 h 9997"/>
              <a:gd name="connsiteX3" fmla="*/ 27794 w 29993"/>
              <a:gd name="connsiteY3" fmla="*/ 0 h 9997"/>
              <a:gd name="connsiteX4" fmla="*/ 4999 w 29993"/>
              <a:gd name="connsiteY4" fmla="*/ 0 h 9997"/>
              <a:gd name="connsiteX5" fmla="*/ 0 w 29993"/>
              <a:gd name="connsiteY5" fmla="*/ 4999 h 9997"/>
              <a:gd name="connsiteX6" fmla="*/ 4999 w 29993"/>
              <a:gd name="connsiteY6" fmla="*/ 9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93" h="9997">
                <a:moveTo>
                  <a:pt x="4999" y="9998"/>
                </a:moveTo>
                <a:lnTo>
                  <a:pt x="27794" y="9998"/>
                </a:lnTo>
                <a:cubicBezTo>
                  <a:pt x="30554" y="9998"/>
                  <a:pt x="32793" y="7758"/>
                  <a:pt x="32793" y="4999"/>
                </a:cubicBezTo>
                <a:cubicBezTo>
                  <a:pt x="32793" y="2240"/>
                  <a:pt x="30554" y="0"/>
                  <a:pt x="27794" y="0"/>
                </a:cubicBezTo>
                <a:lnTo>
                  <a:pt x="4999" y="0"/>
                </a:lnTo>
                <a:cubicBezTo>
                  <a:pt x="2240" y="0"/>
                  <a:pt x="0" y="2240"/>
                  <a:pt x="0" y="4999"/>
                </a:cubicBezTo>
                <a:cubicBezTo>
                  <a:pt x="0" y="7758"/>
                  <a:pt x="2240" y="9998"/>
                  <a:pt x="4999" y="999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684AD078-C645-4561-8FE3-F5BDA7F2A614}"/>
              </a:ext>
            </a:extLst>
          </p:cNvPr>
          <p:cNvSpPr/>
          <p:nvPr/>
        </p:nvSpPr>
        <p:spPr>
          <a:xfrm>
            <a:off x="6156892" y="2818416"/>
            <a:ext cx="43060" cy="14353"/>
          </a:xfrm>
          <a:custGeom>
            <a:avLst/>
            <a:gdLst>
              <a:gd name="connsiteX0" fmla="*/ 4999 w 29993"/>
              <a:gd name="connsiteY0" fmla="*/ 9998 h 9997"/>
              <a:gd name="connsiteX1" fmla="*/ 27794 w 29993"/>
              <a:gd name="connsiteY1" fmla="*/ 9998 h 9997"/>
              <a:gd name="connsiteX2" fmla="*/ 32793 w 29993"/>
              <a:gd name="connsiteY2" fmla="*/ 4999 h 9997"/>
              <a:gd name="connsiteX3" fmla="*/ 27794 w 29993"/>
              <a:gd name="connsiteY3" fmla="*/ 0 h 9997"/>
              <a:gd name="connsiteX4" fmla="*/ 4999 w 29993"/>
              <a:gd name="connsiteY4" fmla="*/ 0 h 9997"/>
              <a:gd name="connsiteX5" fmla="*/ 0 w 29993"/>
              <a:gd name="connsiteY5" fmla="*/ 4999 h 9997"/>
              <a:gd name="connsiteX6" fmla="*/ 4999 w 29993"/>
              <a:gd name="connsiteY6" fmla="*/ 9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93" h="9997">
                <a:moveTo>
                  <a:pt x="4999" y="9998"/>
                </a:moveTo>
                <a:lnTo>
                  <a:pt x="27794" y="9998"/>
                </a:lnTo>
                <a:cubicBezTo>
                  <a:pt x="30554" y="9998"/>
                  <a:pt x="32793" y="7758"/>
                  <a:pt x="32793" y="4999"/>
                </a:cubicBezTo>
                <a:cubicBezTo>
                  <a:pt x="32793" y="2240"/>
                  <a:pt x="30554" y="0"/>
                  <a:pt x="27794" y="0"/>
                </a:cubicBezTo>
                <a:lnTo>
                  <a:pt x="4999" y="0"/>
                </a:lnTo>
                <a:cubicBezTo>
                  <a:pt x="2240" y="0"/>
                  <a:pt x="0" y="2240"/>
                  <a:pt x="0" y="4999"/>
                </a:cubicBezTo>
                <a:cubicBezTo>
                  <a:pt x="0" y="7758"/>
                  <a:pt x="2240" y="9998"/>
                  <a:pt x="4999" y="999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D851BBFE-381B-4E05-9937-C546D9B64260}"/>
              </a:ext>
            </a:extLst>
          </p:cNvPr>
          <p:cNvSpPr/>
          <p:nvPr/>
        </p:nvSpPr>
        <p:spPr>
          <a:xfrm>
            <a:off x="6203971" y="2944725"/>
            <a:ext cx="93297" cy="14353"/>
          </a:xfrm>
          <a:custGeom>
            <a:avLst/>
            <a:gdLst>
              <a:gd name="connsiteX0" fmla="*/ 60887 w 64986"/>
              <a:gd name="connsiteY0" fmla="*/ 0 h 9997"/>
              <a:gd name="connsiteX1" fmla="*/ 4999 w 64986"/>
              <a:gd name="connsiteY1" fmla="*/ 0 h 9997"/>
              <a:gd name="connsiteX2" fmla="*/ 0 w 64986"/>
              <a:gd name="connsiteY2" fmla="*/ 4999 h 9997"/>
              <a:gd name="connsiteX3" fmla="*/ 4999 w 64986"/>
              <a:gd name="connsiteY3" fmla="*/ 9998 h 9997"/>
              <a:gd name="connsiteX4" fmla="*/ 60887 w 64986"/>
              <a:gd name="connsiteY4" fmla="*/ 9998 h 9997"/>
              <a:gd name="connsiteX5" fmla="*/ 65886 w 64986"/>
              <a:gd name="connsiteY5" fmla="*/ 4999 h 9997"/>
              <a:gd name="connsiteX6" fmla="*/ 60887 w 64986"/>
              <a:gd name="connsiteY6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986" h="9997">
                <a:moveTo>
                  <a:pt x="60887" y="0"/>
                </a:moveTo>
                <a:lnTo>
                  <a:pt x="4999" y="0"/>
                </a:lnTo>
                <a:cubicBezTo>
                  <a:pt x="2240" y="0"/>
                  <a:pt x="0" y="2240"/>
                  <a:pt x="0" y="4999"/>
                </a:cubicBezTo>
                <a:cubicBezTo>
                  <a:pt x="0" y="7758"/>
                  <a:pt x="2240" y="9998"/>
                  <a:pt x="4999" y="9998"/>
                </a:cubicBezTo>
                <a:lnTo>
                  <a:pt x="60887" y="9998"/>
                </a:lnTo>
                <a:cubicBezTo>
                  <a:pt x="63647" y="9998"/>
                  <a:pt x="65886" y="7758"/>
                  <a:pt x="65886" y="4999"/>
                </a:cubicBezTo>
                <a:cubicBezTo>
                  <a:pt x="65886" y="2240"/>
                  <a:pt x="63647" y="0"/>
                  <a:pt x="60887" y="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C7DAD2E3-F414-4379-BB53-23F668AEFB96}"/>
              </a:ext>
            </a:extLst>
          </p:cNvPr>
          <p:cNvSpPr/>
          <p:nvPr/>
        </p:nvSpPr>
        <p:spPr>
          <a:xfrm>
            <a:off x="6027354" y="2904680"/>
            <a:ext cx="93297" cy="93297"/>
          </a:xfrm>
          <a:custGeom>
            <a:avLst/>
            <a:gdLst>
              <a:gd name="connsiteX0" fmla="*/ 60737 w 64986"/>
              <a:gd name="connsiteY0" fmla="*/ 27894 h 64986"/>
              <a:gd name="connsiteX1" fmla="*/ 37842 w 64986"/>
              <a:gd name="connsiteY1" fmla="*/ 27894 h 64986"/>
              <a:gd name="connsiteX2" fmla="*/ 37842 w 64986"/>
              <a:gd name="connsiteY2" fmla="*/ 4999 h 64986"/>
              <a:gd name="connsiteX3" fmla="*/ 32843 w 64986"/>
              <a:gd name="connsiteY3" fmla="*/ 0 h 64986"/>
              <a:gd name="connsiteX4" fmla="*/ 27844 w 64986"/>
              <a:gd name="connsiteY4" fmla="*/ 4999 h 64986"/>
              <a:gd name="connsiteX5" fmla="*/ 27844 w 64986"/>
              <a:gd name="connsiteY5" fmla="*/ 27894 h 64986"/>
              <a:gd name="connsiteX6" fmla="*/ 4999 w 64986"/>
              <a:gd name="connsiteY6" fmla="*/ 27894 h 64986"/>
              <a:gd name="connsiteX7" fmla="*/ 0 w 64986"/>
              <a:gd name="connsiteY7" fmla="*/ 32893 h 64986"/>
              <a:gd name="connsiteX8" fmla="*/ 4999 w 64986"/>
              <a:gd name="connsiteY8" fmla="*/ 37892 h 64986"/>
              <a:gd name="connsiteX9" fmla="*/ 27844 w 64986"/>
              <a:gd name="connsiteY9" fmla="*/ 37892 h 64986"/>
              <a:gd name="connsiteX10" fmla="*/ 27844 w 64986"/>
              <a:gd name="connsiteY10" fmla="*/ 60788 h 64986"/>
              <a:gd name="connsiteX11" fmla="*/ 32843 w 64986"/>
              <a:gd name="connsiteY11" fmla="*/ 65786 h 64986"/>
              <a:gd name="connsiteX12" fmla="*/ 37842 w 64986"/>
              <a:gd name="connsiteY12" fmla="*/ 60788 h 64986"/>
              <a:gd name="connsiteX13" fmla="*/ 37842 w 64986"/>
              <a:gd name="connsiteY13" fmla="*/ 37892 h 64986"/>
              <a:gd name="connsiteX14" fmla="*/ 60737 w 64986"/>
              <a:gd name="connsiteY14" fmla="*/ 37892 h 64986"/>
              <a:gd name="connsiteX15" fmla="*/ 65736 w 64986"/>
              <a:gd name="connsiteY15" fmla="*/ 32893 h 64986"/>
              <a:gd name="connsiteX16" fmla="*/ 60737 w 64986"/>
              <a:gd name="connsiteY16" fmla="*/ 27894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986" h="64986">
                <a:moveTo>
                  <a:pt x="60737" y="27894"/>
                </a:moveTo>
                <a:lnTo>
                  <a:pt x="37842" y="27894"/>
                </a:lnTo>
                <a:lnTo>
                  <a:pt x="37842" y="4999"/>
                </a:lnTo>
                <a:cubicBezTo>
                  <a:pt x="37842" y="2240"/>
                  <a:pt x="35603" y="0"/>
                  <a:pt x="32843" y="0"/>
                </a:cubicBezTo>
                <a:cubicBezTo>
                  <a:pt x="30084" y="0"/>
                  <a:pt x="27844" y="2240"/>
                  <a:pt x="27844" y="4999"/>
                </a:cubicBezTo>
                <a:lnTo>
                  <a:pt x="27844" y="27894"/>
                </a:lnTo>
                <a:lnTo>
                  <a:pt x="4999" y="27894"/>
                </a:lnTo>
                <a:cubicBezTo>
                  <a:pt x="2240" y="27894"/>
                  <a:pt x="0" y="30134"/>
                  <a:pt x="0" y="32893"/>
                </a:cubicBezTo>
                <a:cubicBezTo>
                  <a:pt x="0" y="35653"/>
                  <a:pt x="2240" y="37892"/>
                  <a:pt x="4999" y="37892"/>
                </a:cubicBezTo>
                <a:lnTo>
                  <a:pt x="27844" y="37892"/>
                </a:lnTo>
                <a:lnTo>
                  <a:pt x="27844" y="60788"/>
                </a:lnTo>
                <a:cubicBezTo>
                  <a:pt x="27844" y="63547"/>
                  <a:pt x="30084" y="65786"/>
                  <a:pt x="32843" y="65786"/>
                </a:cubicBezTo>
                <a:cubicBezTo>
                  <a:pt x="35603" y="65786"/>
                  <a:pt x="37842" y="63547"/>
                  <a:pt x="37842" y="60788"/>
                </a:cubicBezTo>
                <a:lnTo>
                  <a:pt x="37842" y="37892"/>
                </a:lnTo>
                <a:lnTo>
                  <a:pt x="60737" y="37892"/>
                </a:lnTo>
                <a:cubicBezTo>
                  <a:pt x="63497" y="37892"/>
                  <a:pt x="65736" y="35653"/>
                  <a:pt x="65736" y="32893"/>
                </a:cubicBezTo>
                <a:cubicBezTo>
                  <a:pt x="65736" y="30134"/>
                  <a:pt x="63497" y="27894"/>
                  <a:pt x="60737" y="2789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64E9B1C6-8B6E-474A-8261-CB3918AD6F20}"/>
              </a:ext>
            </a:extLst>
          </p:cNvPr>
          <p:cNvSpPr/>
          <p:nvPr/>
        </p:nvSpPr>
        <p:spPr>
          <a:xfrm>
            <a:off x="6203971" y="3092205"/>
            <a:ext cx="93297" cy="71767"/>
          </a:xfrm>
          <a:custGeom>
            <a:avLst/>
            <a:gdLst>
              <a:gd name="connsiteX0" fmla="*/ 60887 w 64986"/>
              <a:gd name="connsiteY0" fmla="*/ 20646 h 49989"/>
              <a:gd name="connsiteX1" fmla="*/ 4999 w 64986"/>
              <a:gd name="connsiteY1" fmla="*/ 20646 h 49989"/>
              <a:gd name="connsiteX2" fmla="*/ 0 w 64986"/>
              <a:gd name="connsiteY2" fmla="*/ 25645 h 49989"/>
              <a:gd name="connsiteX3" fmla="*/ 4999 w 64986"/>
              <a:gd name="connsiteY3" fmla="*/ 30644 h 49989"/>
              <a:gd name="connsiteX4" fmla="*/ 60887 w 64986"/>
              <a:gd name="connsiteY4" fmla="*/ 30644 h 49989"/>
              <a:gd name="connsiteX5" fmla="*/ 65886 w 64986"/>
              <a:gd name="connsiteY5" fmla="*/ 25645 h 49989"/>
              <a:gd name="connsiteX6" fmla="*/ 60887 w 64986"/>
              <a:gd name="connsiteY6" fmla="*/ 20646 h 49989"/>
              <a:gd name="connsiteX7" fmla="*/ 32943 w 64986"/>
              <a:gd name="connsiteY7" fmla="*/ 12598 h 49989"/>
              <a:gd name="connsiteX8" fmla="*/ 39242 w 64986"/>
              <a:gd name="connsiteY8" fmla="*/ 6299 h 49989"/>
              <a:gd name="connsiteX9" fmla="*/ 32943 w 64986"/>
              <a:gd name="connsiteY9" fmla="*/ 0 h 49989"/>
              <a:gd name="connsiteX10" fmla="*/ 26645 w 64986"/>
              <a:gd name="connsiteY10" fmla="*/ 6299 h 49989"/>
              <a:gd name="connsiteX11" fmla="*/ 32943 w 64986"/>
              <a:gd name="connsiteY11" fmla="*/ 12497 h 49989"/>
              <a:gd name="connsiteX12" fmla="*/ 32943 w 64986"/>
              <a:gd name="connsiteY12" fmla="*/ 38792 h 49989"/>
              <a:gd name="connsiteX13" fmla="*/ 26645 w 64986"/>
              <a:gd name="connsiteY13" fmla="*/ 45091 h 49989"/>
              <a:gd name="connsiteX14" fmla="*/ 32943 w 64986"/>
              <a:gd name="connsiteY14" fmla="*/ 51389 h 49989"/>
              <a:gd name="connsiteX15" fmla="*/ 39242 w 64986"/>
              <a:gd name="connsiteY15" fmla="*/ 45091 h 49989"/>
              <a:gd name="connsiteX16" fmla="*/ 33043 w 64986"/>
              <a:gd name="connsiteY16" fmla="*/ 38692 h 49989"/>
              <a:gd name="connsiteX17" fmla="*/ 32943 w 64986"/>
              <a:gd name="connsiteY17" fmla="*/ 38692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986" h="49989">
                <a:moveTo>
                  <a:pt x="60887" y="20646"/>
                </a:moveTo>
                <a:lnTo>
                  <a:pt x="4999" y="20646"/>
                </a:lnTo>
                <a:cubicBezTo>
                  <a:pt x="2240" y="20646"/>
                  <a:pt x="0" y="22885"/>
                  <a:pt x="0" y="25645"/>
                </a:cubicBezTo>
                <a:cubicBezTo>
                  <a:pt x="0" y="28404"/>
                  <a:pt x="2240" y="30644"/>
                  <a:pt x="4999" y="30644"/>
                </a:cubicBezTo>
                <a:lnTo>
                  <a:pt x="60887" y="30644"/>
                </a:lnTo>
                <a:cubicBezTo>
                  <a:pt x="63647" y="30644"/>
                  <a:pt x="65886" y="28404"/>
                  <a:pt x="65886" y="25645"/>
                </a:cubicBezTo>
                <a:cubicBezTo>
                  <a:pt x="65886" y="22885"/>
                  <a:pt x="63647" y="20646"/>
                  <a:pt x="60887" y="20646"/>
                </a:cubicBezTo>
                <a:close/>
                <a:moveTo>
                  <a:pt x="32943" y="12598"/>
                </a:moveTo>
                <a:cubicBezTo>
                  <a:pt x="36423" y="12598"/>
                  <a:pt x="39242" y="9778"/>
                  <a:pt x="39242" y="6299"/>
                </a:cubicBezTo>
                <a:cubicBezTo>
                  <a:pt x="39242" y="2819"/>
                  <a:pt x="36423" y="0"/>
                  <a:pt x="32943" y="0"/>
                </a:cubicBezTo>
                <a:cubicBezTo>
                  <a:pt x="29464" y="0"/>
                  <a:pt x="26645" y="2819"/>
                  <a:pt x="26645" y="6299"/>
                </a:cubicBezTo>
                <a:cubicBezTo>
                  <a:pt x="26700" y="9738"/>
                  <a:pt x="29504" y="12497"/>
                  <a:pt x="32943" y="12497"/>
                </a:cubicBezTo>
                <a:close/>
                <a:moveTo>
                  <a:pt x="32943" y="38792"/>
                </a:moveTo>
                <a:cubicBezTo>
                  <a:pt x="29464" y="38792"/>
                  <a:pt x="26645" y="41611"/>
                  <a:pt x="26645" y="45091"/>
                </a:cubicBezTo>
                <a:cubicBezTo>
                  <a:pt x="26645" y="48570"/>
                  <a:pt x="29464" y="51389"/>
                  <a:pt x="32943" y="51389"/>
                </a:cubicBezTo>
                <a:cubicBezTo>
                  <a:pt x="36423" y="51389"/>
                  <a:pt x="39242" y="48570"/>
                  <a:pt x="39242" y="45091"/>
                </a:cubicBezTo>
                <a:cubicBezTo>
                  <a:pt x="39297" y="41611"/>
                  <a:pt x="36522" y="38747"/>
                  <a:pt x="33043" y="38692"/>
                </a:cubicBezTo>
                <a:cubicBezTo>
                  <a:pt x="33008" y="38692"/>
                  <a:pt x="32978" y="38692"/>
                  <a:pt x="32943" y="38692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1B951969-2D8B-47BD-8F27-CA1F84D22EF0}"/>
              </a:ext>
            </a:extLst>
          </p:cNvPr>
          <p:cNvSpPr/>
          <p:nvPr/>
        </p:nvSpPr>
        <p:spPr>
          <a:xfrm>
            <a:off x="6038720" y="3093381"/>
            <a:ext cx="64590" cy="64590"/>
          </a:xfrm>
          <a:custGeom>
            <a:avLst/>
            <a:gdLst>
              <a:gd name="connsiteX0" fmla="*/ 32025 w 44990"/>
              <a:gd name="connsiteY0" fmla="*/ 24826 h 44990"/>
              <a:gd name="connsiteX1" fmla="*/ 48221 w 44990"/>
              <a:gd name="connsiteY1" fmla="*/ 8630 h 44990"/>
              <a:gd name="connsiteX2" fmla="*/ 48221 w 44990"/>
              <a:gd name="connsiteY2" fmla="*/ 1481 h 44990"/>
              <a:gd name="connsiteX3" fmla="*/ 41073 w 44990"/>
              <a:gd name="connsiteY3" fmla="*/ 1481 h 44990"/>
              <a:gd name="connsiteX4" fmla="*/ 24876 w 44990"/>
              <a:gd name="connsiteY4" fmla="*/ 17678 h 44990"/>
              <a:gd name="connsiteX5" fmla="*/ 8680 w 44990"/>
              <a:gd name="connsiteY5" fmla="*/ 1481 h 44990"/>
              <a:gd name="connsiteX6" fmla="*/ 1531 w 44990"/>
              <a:gd name="connsiteY6" fmla="*/ 1481 h 44990"/>
              <a:gd name="connsiteX7" fmla="*/ 1531 w 44990"/>
              <a:gd name="connsiteY7" fmla="*/ 8630 h 44990"/>
              <a:gd name="connsiteX8" fmla="*/ 17678 w 44990"/>
              <a:gd name="connsiteY8" fmla="*/ 24826 h 44990"/>
              <a:gd name="connsiteX9" fmla="*/ 1481 w 44990"/>
              <a:gd name="connsiteY9" fmla="*/ 41023 h 44990"/>
              <a:gd name="connsiteX10" fmla="*/ 1481 w 44990"/>
              <a:gd name="connsiteY10" fmla="*/ 48171 h 44990"/>
              <a:gd name="connsiteX11" fmla="*/ 8630 w 44990"/>
              <a:gd name="connsiteY11" fmla="*/ 48171 h 44990"/>
              <a:gd name="connsiteX12" fmla="*/ 24826 w 44990"/>
              <a:gd name="connsiteY12" fmla="*/ 31975 h 44990"/>
              <a:gd name="connsiteX13" fmla="*/ 41023 w 44990"/>
              <a:gd name="connsiteY13" fmla="*/ 48171 h 44990"/>
              <a:gd name="connsiteX14" fmla="*/ 48171 w 44990"/>
              <a:gd name="connsiteY14" fmla="*/ 48171 h 44990"/>
              <a:gd name="connsiteX15" fmla="*/ 48171 w 44990"/>
              <a:gd name="connsiteY15" fmla="*/ 41023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990" h="44990">
                <a:moveTo>
                  <a:pt x="32025" y="24826"/>
                </a:moveTo>
                <a:lnTo>
                  <a:pt x="48221" y="8630"/>
                </a:lnTo>
                <a:cubicBezTo>
                  <a:pt x="50196" y="6655"/>
                  <a:pt x="50196" y="3456"/>
                  <a:pt x="48221" y="1481"/>
                </a:cubicBezTo>
                <a:cubicBezTo>
                  <a:pt x="46247" y="-494"/>
                  <a:pt x="43047" y="-494"/>
                  <a:pt x="41073" y="1481"/>
                </a:cubicBezTo>
                <a:lnTo>
                  <a:pt x="24876" y="17678"/>
                </a:lnTo>
                <a:lnTo>
                  <a:pt x="8680" y="1481"/>
                </a:lnTo>
                <a:cubicBezTo>
                  <a:pt x="6705" y="-494"/>
                  <a:pt x="3505" y="-494"/>
                  <a:pt x="1531" y="1481"/>
                </a:cubicBezTo>
                <a:cubicBezTo>
                  <a:pt x="-444" y="3456"/>
                  <a:pt x="-444" y="6655"/>
                  <a:pt x="1531" y="8630"/>
                </a:cubicBezTo>
                <a:lnTo>
                  <a:pt x="17678" y="24826"/>
                </a:lnTo>
                <a:lnTo>
                  <a:pt x="1481" y="41023"/>
                </a:lnTo>
                <a:cubicBezTo>
                  <a:pt x="-494" y="42997"/>
                  <a:pt x="-494" y="46197"/>
                  <a:pt x="1481" y="48171"/>
                </a:cubicBezTo>
                <a:cubicBezTo>
                  <a:pt x="3455" y="50146"/>
                  <a:pt x="6655" y="50146"/>
                  <a:pt x="8630" y="48171"/>
                </a:cubicBezTo>
                <a:lnTo>
                  <a:pt x="24826" y="31975"/>
                </a:lnTo>
                <a:lnTo>
                  <a:pt x="41023" y="48171"/>
                </a:lnTo>
                <a:cubicBezTo>
                  <a:pt x="42997" y="50146"/>
                  <a:pt x="46197" y="50146"/>
                  <a:pt x="48171" y="48171"/>
                </a:cubicBezTo>
                <a:cubicBezTo>
                  <a:pt x="50146" y="46197"/>
                  <a:pt x="50146" y="42997"/>
                  <a:pt x="48171" y="41023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7" name="Freeform: Shape 506">
            <a:extLst>
              <a:ext uri="{FF2B5EF4-FFF2-40B4-BE49-F238E27FC236}">
                <a16:creationId xmlns:a16="http://schemas.microsoft.com/office/drawing/2014/main" id="{C8B9FC24-87BB-4BD5-A684-B94A5761219B}"/>
              </a:ext>
            </a:extLst>
          </p:cNvPr>
          <p:cNvSpPr/>
          <p:nvPr/>
        </p:nvSpPr>
        <p:spPr>
          <a:xfrm>
            <a:off x="881119" y="2386238"/>
            <a:ext cx="1306151" cy="1306151"/>
          </a:xfrm>
          <a:custGeom>
            <a:avLst/>
            <a:gdLst>
              <a:gd name="connsiteX0" fmla="*/ 909813 w 909812"/>
              <a:gd name="connsiteY0" fmla="*/ 454906 h 909812"/>
              <a:gd name="connsiteX1" fmla="*/ 454906 w 909812"/>
              <a:gd name="connsiteY1" fmla="*/ 909813 h 909812"/>
              <a:gd name="connsiteX2" fmla="*/ 0 w 909812"/>
              <a:gd name="connsiteY2" fmla="*/ 454906 h 909812"/>
              <a:gd name="connsiteX3" fmla="*/ 454906 w 909812"/>
              <a:gd name="connsiteY3" fmla="*/ 0 h 909812"/>
              <a:gd name="connsiteX4" fmla="*/ 909813 w 909812"/>
              <a:gd name="connsiteY4" fmla="*/ 454906 h 90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812" h="909812">
                <a:moveTo>
                  <a:pt x="909813" y="454906"/>
                </a:moveTo>
                <a:cubicBezTo>
                  <a:pt x="909813" y="706144"/>
                  <a:pt x="706144" y="909813"/>
                  <a:pt x="454906" y="909813"/>
                </a:cubicBezTo>
                <a:cubicBezTo>
                  <a:pt x="203669" y="909813"/>
                  <a:pt x="0" y="706144"/>
                  <a:pt x="0" y="454906"/>
                </a:cubicBezTo>
                <a:cubicBezTo>
                  <a:pt x="0" y="203669"/>
                  <a:pt x="203669" y="0"/>
                  <a:pt x="454906" y="0"/>
                </a:cubicBezTo>
                <a:cubicBezTo>
                  <a:pt x="706144" y="0"/>
                  <a:pt x="909813" y="203669"/>
                  <a:pt x="909813" y="454906"/>
                </a:cubicBezTo>
                <a:close/>
              </a:path>
            </a:pathLst>
          </a:custGeom>
          <a:solidFill>
            <a:srgbClr val="444037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508" name="Freeform: Shape 507">
            <a:extLst>
              <a:ext uri="{FF2B5EF4-FFF2-40B4-BE49-F238E27FC236}">
                <a16:creationId xmlns:a16="http://schemas.microsoft.com/office/drawing/2014/main" id="{C9A396E0-30C4-4BDE-B5F4-5DD77A43FD0B}"/>
              </a:ext>
            </a:extLst>
          </p:cNvPr>
          <p:cNvSpPr/>
          <p:nvPr/>
        </p:nvSpPr>
        <p:spPr>
          <a:xfrm>
            <a:off x="1189141" y="2432885"/>
            <a:ext cx="337303" cy="100474"/>
          </a:xfrm>
          <a:custGeom>
            <a:avLst/>
            <a:gdLst>
              <a:gd name="connsiteX0" fmla="*/ 0 w 234951"/>
              <a:gd name="connsiteY0" fmla="*/ 73086 h 69985"/>
              <a:gd name="connsiteX1" fmla="*/ 239351 w 234951"/>
              <a:gd name="connsiteY1" fmla="*/ 1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4951" h="69985">
                <a:moveTo>
                  <a:pt x="0" y="73086"/>
                </a:moveTo>
                <a:cubicBezTo>
                  <a:pt x="70670" y="25315"/>
                  <a:pt x="154048" y="-144"/>
                  <a:pt x="239351" y="1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09" name="Freeform: Shape 508">
            <a:extLst>
              <a:ext uri="{FF2B5EF4-FFF2-40B4-BE49-F238E27FC236}">
                <a16:creationId xmlns:a16="http://schemas.microsoft.com/office/drawing/2014/main" id="{71B6C845-09DF-494C-8B38-0944AB5ACB0D}"/>
              </a:ext>
            </a:extLst>
          </p:cNvPr>
          <p:cNvSpPr/>
          <p:nvPr/>
        </p:nvSpPr>
        <p:spPr>
          <a:xfrm>
            <a:off x="1015251" y="2599242"/>
            <a:ext cx="93297" cy="114827"/>
          </a:xfrm>
          <a:custGeom>
            <a:avLst/>
            <a:gdLst>
              <a:gd name="connsiteX0" fmla="*/ 0 w 64986"/>
              <a:gd name="connsiteY0" fmla="*/ 81183 h 79983"/>
              <a:gd name="connsiteX1" fmla="*/ 67536 w 64986"/>
              <a:gd name="connsiteY1" fmla="*/ 0 h 7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9983">
                <a:moveTo>
                  <a:pt x="0" y="81183"/>
                </a:moveTo>
                <a:cubicBezTo>
                  <a:pt x="19093" y="51449"/>
                  <a:pt x="41776" y="24185"/>
                  <a:pt x="67536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0" name="Freeform: Shape 509">
            <a:extLst>
              <a:ext uri="{FF2B5EF4-FFF2-40B4-BE49-F238E27FC236}">
                <a16:creationId xmlns:a16="http://schemas.microsoft.com/office/drawing/2014/main" id="{319F21D4-FA84-4800-8276-7971BD2BCC5F}"/>
              </a:ext>
            </a:extLst>
          </p:cNvPr>
          <p:cNvSpPr/>
          <p:nvPr/>
        </p:nvSpPr>
        <p:spPr>
          <a:xfrm>
            <a:off x="952168" y="2811167"/>
            <a:ext cx="7177" cy="28707"/>
          </a:xfrm>
          <a:custGeom>
            <a:avLst/>
            <a:gdLst>
              <a:gd name="connsiteX0" fmla="*/ 0 w 4998"/>
              <a:gd name="connsiteY0" fmla="*/ 23795 h 19995"/>
              <a:gd name="connsiteX1" fmla="*/ 9098 w 4998"/>
              <a:gd name="connsiteY1" fmla="*/ 0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 h="19995">
                <a:moveTo>
                  <a:pt x="0" y="23795"/>
                </a:moveTo>
                <a:cubicBezTo>
                  <a:pt x="2799" y="15762"/>
                  <a:pt x="5832" y="7833"/>
                  <a:pt x="9098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1" name="Freeform: Shape 510">
            <a:extLst>
              <a:ext uri="{FF2B5EF4-FFF2-40B4-BE49-F238E27FC236}">
                <a16:creationId xmlns:a16="http://schemas.microsoft.com/office/drawing/2014/main" id="{85CA4E56-1266-4730-8661-DB34C7B77B68}"/>
              </a:ext>
            </a:extLst>
          </p:cNvPr>
          <p:cNvSpPr/>
          <p:nvPr/>
        </p:nvSpPr>
        <p:spPr>
          <a:xfrm>
            <a:off x="918211" y="2902239"/>
            <a:ext cx="71767" cy="437776"/>
          </a:xfrm>
          <a:custGeom>
            <a:avLst/>
            <a:gdLst>
              <a:gd name="connsiteX0" fmla="*/ 51647 w 49989"/>
              <a:gd name="connsiteY0" fmla="*/ 305187 h 304937"/>
              <a:gd name="connsiteX1" fmla="*/ 12005 w 49989"/>
              <a:gd name="connsiteY1" fmla="*/ 0 h 30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9" h="304937">
                <a:moveTo>
                  <a:pt x="51647" y="305187"/>
                </a:moveTo>
                <a:cubicBezTo>
                  <a:pt x="1227" y="211836"/>
                  <a:pt x="-12892" y="103134"/>
                  <a:pt x="12005" y="0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2" name="Freeform: Shape 511">
            <a:extLst>
              <a:ext uri="{FF2B5EF4-FFF2-40B4-BE49-F238E27FC236}">
                <a16:creationId xmlns:a16="http://schemas.microsoft.com/office/drawing/2014/main" id="{EE9AA765-8F6C-4246-926A-19EB228183A8}"/>
              </a:ext>
            </a:extLst>
          </p:cNvPr>
          <p:cNvSpPr/>
          <p:nvPr/>
        </p:nvSpPr>
        <p:spPr>
          <a:xfrm>
            <a:off x="1459700" y="3626795"/>
            <a:ext cx="272713" cy="28707"/>
          </a:xfrm>
          <a:custGeom>
            <a:avLst/>
            <a:gdLst>
              <a:gd name="connsiteX0" fmla="*/ 194060 w 189960"/>
              <a:gd name="connsiteY0" fmla="*/ 0 h 19995"/>
              <a:gd name="connsiteX1" fmla="*/ 50890 w 189960"/>
              <a:gd name="connsiteY1" fmla="*/ 24545 h 19995"/>
              <a:gd name="connsiteX2" fmla="*/ 0 w 189960"/>
              <a:gd name="connsiteY2" fmla="*/ 215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960" h="19995">
                <a:moveTo>
                  <a:pt x="194060" y="0"/>
                </a:moveTo>
                <a:cubicBezTo>
                  <a:pt x="148085" y="16292"/>
                  <a:pt x="99665" y="24595"/>
                  <a:pt x="50890" y="24545"/>
                </a:cubicBezTo>
                <a:cubicBezTo>
                  <a:pt x="33883" y="24550"/>
                  <a:pt x="16892" y="23545"/>
                  <a:pt x="0" y="21546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3" name="Freeform: Shape 512">
            <a:extLst>
              <a:ext uri="{FF2B5EF4-FFF2-40B4-BE49-F238E27FC236}">
                <a16:creationId xmlns:a16="http://schemas.microsoft.com/office/drawing/2014/main" id="{1F468BFB-B8D8-4FF2-AE1D-B3FA225DC983}"/>
              </a:ext>
            </a:extLst>
          </p:cNvPr>
          <p:cNvSpPr/>
          <p:nvPr/>
        </p:nvSpPr>
        <p:spPr>
          <a:xfrm>
            <a:off x="1954028" y="3380205"/>
            <a:ext cx="93297" cy="107650"/>
          </a:xfrm>
          <a:custGeom>
            <a:avLst/>
            <a:gdLst>
              <a:gd name="connsiteX0" fmla="*/ 66436 w 64986"/>
              <a:gd name="connsiteY0" fmla="*/ 0 h 74984"/>
              <a:gd name="connsiteX1" fmla="*/ 0 w 64986"/>
              <a:gd name="connsiteY1" fmla="*/ 79684 h 7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74984">
                <a:moveTo>
                  <a:pt x="66436" y="0"/>
                </a:moveTo>
                <a:cubicBezTo>
                  <a:pt x="47585" y="29144"/>
                  <a:pt x="25280" y="55899"/>
                  <a:pt x="0" y="79684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4" name="Freeform: Shape 513">
            <a:extLst>
              <a:ext uri="{FF2B5EF4-FFF2-40B4-BE49-F238E27FC236}">
                <a16:creationId xmlns:a16="http://schemas.microsoft.com/office/drawing/2014/main" id="{F09A8534-891E-4FF6-9B26-CC1246EB40CE}"/>
              </a:ext>
            </a:extLst>
          </p:cNvPr>
          <p:cNvSpPr/>
          <p:nvPr/>
        </p:nvSpPr>
        <p:spPr>
          <a:xfrm>
            <a:off x="2074812" y="3283033"/>
            <a:ext cx="21530" cy="50237"/>
          </a:xfrm>
          <a:custGeom>
            <a:avLst/>
            <a:gdLst>
              <a:gd name="connsiteX0" fmla="*/ 17896 w 14996"/>
              <a:gd name="connsiteY0" fmla="*/ 0 h 34992"/>
              <a:gd name="connsiteX1" fmla="*/ 0 w 14996"/>
              <a:gd name="connsiteY1" fmla="*/ 377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34992">
                <a:moveTo>
                  <a:pt x="17896" y="0"/>
                </a:moveTo>
                <a:cubicBezTo>
                  <a:pt x="12532" y="12897"/>
                  <a:pt x="6564" y="25480"/>
                  <a:pt x="0" y="37742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5" name="Freeform: Shape 514">
            <a:extLst>
              <a:ext uri="{FF2B5EF4-FFF2-40B4-BE49-F238E27FC236}">
                <a16:creationId xmlns:a16="http://schemas.microsoft.com/office/drawing/2014/main" id="{82527EB1-CE24-4366-8B8F-4CEB3A16DCEA}"/>
              </a:ext>
            </a:extLst>
          </p:cNvPr>
          <p:cNvSpPr/>
          <p:nvPr/>
        </p:nvSpPr>
        <p:spPr>
          <a:xfrm>
            <a:off x="2042300" y="2703805"/>
            <a:ext cx="100474" cy="480836"/>
          </a:xfrm>
          <a:custGeom>
            <a:avLst/>
            <a:gdLst>
              <a:gd name="connsiteX0" fmla="*/ 0 w 69985"/>
              <a:gd name="connsiteY0" fmla="*/ 0 h 334931"/>
              <a:gd name="connsiteX1" fmla="*/ 61887 w 69985"/>
              <a:gd name="connsiteY1" fmla="*/ 337031 h 33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985" h="334931">
                <a:moveTo>
                  <a:pt x="0" y="0"/>
                </a:moveTo>
                <a:cubicBezTo>
                  <a:pt x="66521" y="98880"/>
                  <a:pt x="88937" y="220970"/>
                  <a:pt x="61887" y="337031"/>
                </a:cubicBezTo>
              </a:path>
            </a:pathLst>
          </a:custGeom>
          <a:noFill/>
          <a:ln w="499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6" name="Freeform: Shape 515">
            <a:extLst>
              <a:ext uri="{FF2B5EF4-FFF2-40B4-BE49-F238E27FC236}">
                <a16:creationId xmlns:a16="http://schemas.microsoft.com/office/drawing/2014/main" id="{143CFC76-F596-4F64-AEF9-3212EC39E92C}"/>
              </a:ext>
            </a:extLst>
          </p:cNvPr>
          <p:cNvSpPr/>
          <p:nvPr/>
        </p:nvSpPr>
        <p:spPr>
          <a:xfrm>
            <a:off x="1675215" y="2449464"/>
            <a:ext cx="143532" cy="50237"/>
          </a:xfrm>
          <a:custGeom>
            <a:avLst/>
            <a:gdLst>
              <a:gd name="connsiteX0" fmla="*/ 0 w 99979"/>
              <a:gd name="connsiteY0" fmla="*/ 0 h 34992"/>
              <a:gd name="connsiteX1" fmla="*/ 103929 w 99979"/>
              <a:gd name="connsiteY1" fmla="*/ 39642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9" h="34992">
                <a:moveTo>
                  <a:pt x="0" y="0"/>
                </a:moveTo>
                <a:cubicBezTo>
                  <a:pt x="36228" y="8608"/>
                  <a:pt x="71170" y="21935"/>
                  <a:pt x="103929" y="39642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7" name="Freeform: Shape 516">
            <a:extLst>
              <a:ext uri="{FF2B5EF4-FFF2-40B4-BE49-F238E27FC236}">
                <a16:creationId xmlns:a16="http://schemas.microsoft.com/office/drawing/2014/main" id="{F3A9E3DD-6971-483B-8F6A-D5F7C058C75F}"/>
              </a:ext>
            </a:extLst>
          </p:cNvPr>
          <p:cNvSpPr/>
          <p:nvPr/>
        </p:nvSpPr>
        <p:spPr>
          <a:xfrm>
            <a:off x="1532758" y="2432887"/>
            <a:ext cx="93297" cy="7177"/>
          </a:xfrm>
          <a:custGeom>
            <a:avLst/>
            <a:gdLst>
              <a:gd name="connsiteX0" fmla="*/ 0 w 64986"/>
              <a:gd name="connsiteY0" fmla="*/ 0 h 4998"/>
              <a:gd name="connsiteX1" fmla="*/ 67386 w 64986"/>
              <a:gd name="connsiteY1" fmla="*/ 52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986" h="4998">
                <a:moveTo>
                  <a:pt x="0" y="0"/>
                </a:moveTo>
                <a:cubicBezTo>
                  <a:pt x="22565" y="0"/>
                  <a:pt x="45096" y="1770"/>
                  <a:pt x="67386" y="5299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8" name="Freeform: Shape 517">
            <a:extLst>
              <a:ext uri="{FF2B5EF4-FFF2-40B4-BE49-F238E27FC236}">
                <a16:creationId xmlns:a16="http://schemas.microsoft.com/office/drawing/2014/main" id="{9D493428-78BC-4074-A550-793771292E35}"/>
              </a:ext>
            </a:extLst>
          </p:cNvPr>
          <p:cNvSpPr/>
          <p:nvPr/>
        </p:nvSpPr>
        <p:spPr>
          <a:xfrm>
            <a:off x="1868410" y="2529054"/>
            <a:ext cx="14353" cy="14353"/>
          </a:xfrm>
          <a:custGeom>
            <a:avLst/>
            <a:gdLst>
              <a:gd name="connsiteX0" fmla="*/ 14697 w 9997"/>
              <a:gd name="connsiteY0" fmla="*/ 7348 h 9997"/>
              <a:gd name="connsiteX1" fmla="*/ 7348 w 9997"/>
              <a:gd name="connsiteY1" fmla="*/ 14697 h 9997"/>
              <a:gd name="connsiteX2" fmla="*/ 0 w 9997"/>
              <a:gd name="connsiteY2" fmla="*/ 7348 h 9997"/>
              <a:gd name="connsiteX3" fmla="*/ 7348 w 9997"/>
              <a:gd name="connsiteY3" fmla="*/ 0 h 9997"/>
              <a:gd name="connsiteX4" fmla="*/ 14697 w 9997"/>
              <a:gd name="connsiteY4" fmla="*/ 73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8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8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8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19" name="Freeform: Shape 518">
            <a:extLst>
              <a:ext uri="{FF2B5EF4-FFF2-40B4-BE49-F238E27FC236}">
                <a16:creationId xmlns:a16="http://schemas.microsoft.com/office/drawing/2014/main" id="{1299EE54-FD7D-40EF-A26D-8DF9D4FAFED5}"/>
              </a:ext>
            </a:extLst>
          </p:cNvPr>
          <p:cNvSpPr/>
          <p:nvPr/>
        </p:nvSpPr>
        <p:spPr>
          <a:xfrm>
            <a:off x="1372432" y="3633039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8 w 9997"/>
              <a:gd name="connsiteY1" fmla="*/ 14697 h 9997"/>
              <a:gd name="connsiteX2" fmla="*/ 0 w 9997"/>
              <a:gd name="connsiteY2" fmla="*/ 7349 h 9997"/>
              <a:gd name="connsiteX3" fmla="*/ 7348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0" name="Freeform: Shape 519">
            <a:extLst>
              <a:ext uri="{FF2B5EF4-FFF2-40B4-BE49-F238E27FC236}">
                <a16:creationId xmlns:a16="http://schemas.microsoft.com/office/drawing/2014/main" id="{6ED2C8F1-07BB-40FB-9520-107526C4DFEC}"/>
              </a:ext>
            </a:extLst>
          </p:cNvPr>
          <p:cNvSpPr/>
          <p:nvPr/>
        </p:nvSpPr>
        <p:spPr>
          <a:xfrm>
            <a:off x="2106962" y="3226409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8 w 9997"/>
              <a:gd name="connsiteY1" fmla="*/ 14697 h 9997"/>
              <a:gd name="connsiteX2" fmla="*/ 0 w 9997"/>
              <a:gd name="connsiteY2" fmla="*/ 7349 h 9997"/>
              <a:gd name="connsiteX3" fmla="*/ 7348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CDC5C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1" name="Freeform: Shape 520">
            <a:extLst>
              <a:ext uri="{FF2B5EF4-FFF2-40B4-BE49-F238E27FC236}">
                <a16:creationId xmlns:a16="http://schemas.microsoft.com/office/drawing/2014/main" id="{9B053AC4-26E7-4919-BE2B-5538DBADA2BD}"/>
              </a:ext>
            </a:extLst>
          </p:cNvPr>
          <p:cNvSpPr/>
          <p:nvPr/>
        </p:nvSpPr>
        <p:spPr>
          <a:xfrm>
            <a:off x="836623" y="2902741"/>
            <a:ext cx="14353" cy="14353"/>
          </a:xfrm>
          <a:custGeom>
            <a:avLst/>
            <a:gdLst>
              <a:gd name="connsiteX0" fmla="*/ 14697 w 9997"/>
              <a:gd name="connsiteY0" fmla="*/ 7349 h 9997"/>
              <a:gd name="connsiteX1" fmla="*/ 7348 w 9997"/>
              <a:gd name="connsiteY1" fmla="*/ 14697 h 9997"/>
              <a:gd name="connsiteX2" fmla="*/ 0 w 9997"/>
              <a:gd name="connsiteY2" fmla="*/ 7349 h 9997"/>
              <a:gd name="connsiteX3" fmla="*/ 7348 w 9997"/>
              <a:gd name="connsiteY3" fmla="*/ 0 h 9997"/>
              <a:gd name="connsiteX4" fmla="*/ 14697 w 9997"/>
              <a:gd name="connsiteY4" fmla="*/ 734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4697" y="7349"/>
                </a:moveTo>
                <a:cubicBezTo>
                  <a:pt x="14697" y="11407"/>
                  <a:pt x="11407" y="14697"/>
                  <a:pt x="7348" y="14697"/>
                </a:cubicBezTo>
                <a:cubicBezTo>
                  <a:pt x="3290" y="14697"/>
                  <a:pt x="0" y="11407"/>
                  <a:pt x="0" y="7349"/>
                </a:cubicBezTo>
                <a:cubicBezTo>
                  <a:pt x="0" y="3290"/>
                  <a:pt x="3290" y="0"/>
                  <a:pt x="7348" y="0"/>
                </a:cubicBezTo>
                <a:cubicBezTo>
                  <a:pt x="11407" y="0"/>
                  <a:pt x="14697" y="3290"/>
                  <a:pt x="14697" y="7349"/>
                </a:cubicBezTo>
                <a:close/>
              </a:path>
            </a:pathLst>
          </a:custGeom>
          <a:solidFill>
            <a:srgbClr val="BECECD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2" name="Freeform: Shape 521">
            <a:extLst>
              <a:ext uri="{FF2B5EF4-FFF2-40B4-BE49-F238E27FC236}">
                <a16:creationId xmlns:a16="http://schemas.microsoft.com/office/drawing/2014/main" id="{FF92603D-65FD-4D6F-8FA5-6F557CDDD4F6}"/>
              </a:ext>
            </a:extLst>
          </p:cNvPr>
          <p:cNvSpPr/>
          <p:nvPr/>
        </p:nvSpPr>
        <p:spPr>
          <a:xfrm>
            <a:off x="834470" y="2972283"/>
            <a:ext cx="7177" cy="57414"/>
          </a:xfrm>
          <a:custGeom>
            <a:avLst/>
            <a:gdLst>
              <a:gd name="connsiteX0" fmla="*/ 0 w 0"/>
              <a:gd name="connsiteY0" fmla="*/ 41791 h 39991"/>
              <a:gd name="connsiteX1" fmla="*/ 2649 w 0"/>
              <a:gd name="connsiteY1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9991">
                <a:moveTo>
                  <a:pt x="0" y="41791"/>
                </a:moveTo>
                <a:cubicBezTo>
                  <a:pt x="300" y="27694"/>
                  <a:pt x="1183" y="13762"/>
                  <a:pt x="2649" y="0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4A0392F4-2787-4F88-BF73-60B5F8750B72}"/>
              </a:ext>
            </a:extLst>
          </p:cNvPr>
          <p:cNvSpPr/>
          <p:nvPr/>
        </p:nvSpPr>
        <p:spPr>
          <a:xfrm>
            <a:off x="835905" y="3094431"/>
            <a:ext cx="21530" cy="129181"/>
          </a:xfrm>
          <a:custGeom>
            <a:avLst/>
            <a:gdLst>
              <a:gd name="connsiteX0" fmla="*/ 15697 w 14996"/>
              <a:gd name="connsiteY0" fmla="*/ 94481 h 89981"/>
              <a:gd name="connsiteX1" fmla="*/ 0 w 14996"/>
              <a:gd name="connsiteY1" fmla="*/ 0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 h="89981">
                <a:moveTo>
                  <a:pt x="15697" y="94481"/>
                </a:moveTo>
                <a:cubicBezTo>
                  <a:pt x="7361" y="63582"/>
                  <a:pt x="2104" y="31933"/>
                  <a:pt x="0" y="0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4" name="Freeform: Shape 523">
            <a:extLst>
              <a:ext uri="{FF2B5EF4-FFF2-40B4-BE49-F238E27FC236}">
                <a16:creationId xmlns:a16="http://schemas.microsoft.com/office/drawing/2014/main" id="{C18C4393-9C8B-401B-97AE-82268B34B1E0}"/>
              </a:ext>
            </a:extLst>
          </p:cNvPr>
          <p:cNvSpPr/>
          <p:nvPr/>
        </p:nvSpPr>
        <p:spPr>
          <a:xfrm>
            <a:off x="871071" y="3271550"/>
            <a:ext cx="222476" cy="315773"/>
          </a:xfrm>
          <a:custGeom>
            <a:avLst/>
            <a:gdLst>
              <a:gd name="connsiteX0" fmla="*/ 156068 w 154968"/>
              <a:gd name="connsiteY0" fmla="*/ 223104 h 219954"/>
              <a:gd name="connsiteX1" fmla="*/ 0 w 154968"/>
              <a:gd name="connsiteY1" fmla="*/ 0 h 21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4968" h="219954">
                <a:moveTo>
                  <a:pt x="156068" y="223104"/>
                </a:moveTo>
                <a:cubicBezTo>
                  <a:pt x="83906" y="165071"/>
                  <a:pt x="29770" y="87687"/>
                  <a:pt x="0" y="0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3232E55A-B5F5-4C31-8C72-297D75011E94}"/>
              </a:ext>
            </a:extLst>
          </p:cNvPr>
          <p:cNvSpPr/>
          <p:nvPr/>
        </p:nvSpPr>
        <p:spPr>
          <a:xfrm>
            <a:off x="2229970" y="3007018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800 w 0"/>
              <a:gd name="connsiteY1" fmla="*/ 28294 h 44990"/>
              <a:gd name="connsiteX2" fmla="*/ 450 w 0"/>
              <a:gd name="connsiteY2" fmla="*/ 4669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4990">
                <a:moveTo>
                  <a:pt x="0" y="0"/>
                </a:moveTo>
                <a:cubicBezTo>
                  <a:pt x="535" y="9363"/>
                  <a:pt x="800" y="18796"/>
                  <a:pt x="800" y="28294"/>
                </a:cubicBezTo>
                <a:cubicBezTo>
                  <a:pt x="800" y="34458"/>
                  <a:pt x="685" y="40592"/>
                  <a:pt x="450" y="46690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6" name="Freeform: Shape 525">
            <a:extLst>
              <a:ext uri="{FF2B5EF4-FFF2-40B4-BE49-F238E27FC236}">
                <a16:creationId xmlns:a16="http://schemas.microsoft.com/office/drawing/2014/main" id="{E5FB484F-AB4B-4836-B5E4-37BF76294C7F}"/>
              </a:ext>
            </a:extLst>
          </p:cNvPr>
          <p:cNvSpPr/>
          <p:nvPr/>
        </p:nvSpPr>
        <p:spPr>
          <a:xfrm>
            <a:off x="2189709" y="2809948"/>
            <a:ext cx="35883" cy="150709"/>
          </a:xfrm>
          <a:custGeom>
            <a:avLst/>
            <a:gdLst>
              <a:gd name="connsiteX0" fmla="*/ 0 w 24994"/>
              <a:gd name="connsiteY0" fmla="*/ 0 h 104978"/>
              <a:gd name="connsiteX1" fmla="*/ 25295 w 24994"/>
              <a:gd name="connsiteY1" fmla="*/ 106428 h 10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994" h="104978">
                <a:moveTo>
                  <a:pt x="0" y="0"/>
                </a:moveTo>
                <a:cubicBezTo>
                  <a:pt x="12432" y="34403"/>
                  <a:pt x="20916" y="70111"/>
                  <a:pt x="25295" y="106428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7" name="Freeform: Shape 526">
            <a:extLst>
              <a:ext uri="{FF2B5EF4-FFF2-40B4-BE49-F238E27FC236}">
                <a16:creationId xmlns:a16="http://schemas.microsoft.com/office/drawing/2014/main" id="{1A9CFC0E-BD13-4B21-92F5-6FF89E4C58D5}"/>
              </a:ext>
            </a:extLst>
          </p:cNvPr>
          <p:cNvSpPr/>
          <p:nvPr/>
        </p:nvSpPr>
        <p:spPr>
          <a:xfrm>
            <a:off x="1943336" y="2482405"/>
            <a:ext cx="215299" cy="251183"/>
          </a:xfrm>
          <a:custGeom>
            <a:avLst/>
            <a:gdLst>
              <a:gd name="connsiteX0" fmla="*/ 0 w 149969"/>
              <a:gd name="connsiteY0" fmla="*/ 0 h 174964"/>
              <a:gd name="connsiteX1" fmla="*/ 149969 w 149969"/>
              <a:gd name="connsiteY1" fmla="*/ 177913 h 1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9" h="174964">
                <a:moveTo>
                  <a:pt x="0" y="0"/>
                </a:moveTo>
                <a:cubicBezTo>
                  <a:pt x="63587" y="46361"/>
                  <a:pt x="115036" y="107398"/>
                  <a:pt x="149969" y="177913"/>
                </a:cubicBezTo>
              </a:path>
            </a:pathLst>
          </a:custGeom>
          <a:noFill/>
          <a:ln w="4991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8" name="Freeform: Shape 527">
            <a:extLst>
              <a:ext uri="{FF2B5EF4-FFF2-40B4-BE49-F238E27FC236}">
                <a16:creationId xmlns:a16="http://schemas.microsoft.com/office/drawing/2014/main" id="{D8AB76FD-EA93-4EAE-A53B-2C47ED964749}"/>
              </a:ext>
            </a:extLst>
          </p:cNvPr>
          <p:cNvSpPr/>
          <p:nvPr/>
        </p:nvSpPr>
        <p:spPr>
          <a:xfrm>
            <a:off x="762704" y="3186436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29" name="Freeform: Shape 528">
            <a:extLst>
              <a:ext uri="{FF2B5EF4-FFF2-40B4-BE49-F238E27FC236}">
                <a16:creationId xmlns:a16="http://schemas.microsoft.com/office/drawing/2014/main" id="{87E69D4C-D812-4284-9523-28E1C3F45B56}"/>
              </a:ext>
            </a:extLst>
          </p:cNvPr>
          <p:cNvSpPr/>
          <p:nvPr/>
        </p:nvSpPr>
        <p:spPr>
          <a:xfrm>
            <a:off x="827365" y="3340447"/>
            <a:ext cx="50237" cy="7177"/>
          </a:xfrm>
          <a:custGeom>
            <a:avLst/>
            <a:gdLst>
              <a:gd name="connsiteX0" fmla="*/ 0 w 34992"/>
              <a:gd name="connsiteY0" fmla="*/ 0 h 0"/>
              <a:gd name="connsiteX1" fmla="*/ 36792 w 3499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92">
                <a:moveTo>
                  <a:pt x="0" y="0"/>
                </a:moveTo>
                <a:lnTo>
                  <a:pt x="36792" y="0"/>
                </a:lnTo>
              </a:path>
            </a:pathLst>
          </a:custGeom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81EF51CF-6C8F-4A1D-B397-2B98B2166AA8}"/>
              </a:ext>
            </a:extLst>
          </p:cNvPr>
          <p:cNvSpPr/>
          <p:nvPr/>
        </p:nvSpPr>
        <p:spPr>
          <a:xfrm>
            <a:off x="880186" y="3273703"/>
            <a:ext cx="200946" cy="93297"/>
          </a:xfrm>
          <a:custGeom>
            <a:avLst/>
            <a:gdLst>
              <a:gd name="connsiteX0" fmla="*/ 0 w 139971"/>
              <a:gd name="connsiteY0" fmla="*/ 58988 h 64986"/>
              <a:gd name="connsiteX1" fmla="*/ 0 w 139971"/>
              <a:gd name="connsiteY1" fmla="*/ 0 h 64986"/>
              <a:gd name="connsiteX2" fmla="*/ 141321 w 139971"/>
              <a:gd name="connsiteY2" fmla="*/ 0 h 64986"/>
              <a:gd name="connsiteX3" fmla="*/ 141321 w 139971"/>
              <a:gd name="connsiteY3" fmla="*/ 67136 h 64986"/>
              <a:gd name="connsiteX4" fmla="*/ 80134 w 139971"/>
              <a:gd name="connsiteY4" fmla="*/ 67136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971" h="64986">
                <a:moveTo>
                  <a:pt x="0" y="58988"/>
                </a:moveTo>
                <a:lnTo>
                  <a:pt x="0" y="0"/>
                </a:lnTo>
                <a:lnTo>
                  <a:pt x="141321" y="0"/>
                </a:lnTo>
                <a:lnTo>
                  <a:pt x="141321" y="67136"/>
                </a:lnTo>
                <a:lnTo>
                  <a:pt x="80134" y="67136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1" name="Freeform: Shape 530">
            <a:extLst>
              <a:ext uri="{FF2B5EF4-FFF2-40B4-BE49-F238E27FC236}">
                <a16:creationId xmlns:a16="http://schemas.microsoft.com/office/drawing/2014/main" id="{7ECA63AF-A578-4FDE-919D-D940C84E3B2D}"/>
              </a:ext>
            </a:extLst>
          </p:cNvPr>
          <p:cNvSpPr/>
          <p:nvPr/>
        </p:nvSpPr>
        <p:spPr>
          <a:xfrm>
            <a:off x="894611" y="3286477"/>
            <a:ext cx="7177" cy="71767"/>
          </a:xfrm>
          <a:custGeom>
            <a:avLst/>
            <a:gdLst>
              <a:gd name="connsiteX0" fmla="*/ 3749 w 0"/>
              <a:gd name="connsiteY0" fmla="*/ 0 h 49989"/>
              <a:gd name="connsiteX1" fmla="*/ 0 w 0"/>
              <a:gd name="connsiteY1" fmla="*/ 0 h 49989"/>
              <a:gd name="connsiteX2" fmla="*/ 0 w 0"/>
              <a:gd name="connsiteY2" fmla="*/ 49990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9989">
                <a:moveTo>
                  <a:pt x="3749" y="0"/>
                </a:moveTo>
                <a:lnTo>
                  <a:pt x="0" y="0"/>
                </a:lnTo>
                <a:lnTo>
                  <a:pt x="0" y="49990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9920E1C4-C20F-4D42-A5E0-E5070031851B}"/>
              </a:ext>
            </a:extLst>
          </p:cNvPr>
          <p:cNvSpPr/>
          <p:nvPr/>
        </p:nvSpPr>
        <p:spPr>
          <a:xfrm>
            <a:off x="1063262" y="3286477"/>
            <a:ext cx="7177" cy="64590"/>
          </a:xfrm>
          <a:custGeom>
            <a:avLst/>
            <a:gdLst>
              <a:gd name="connsiteX0" fmla="*/ 0 w 0"/>
              <a:gd name="connsiteY0" fmla="*/ 0 h 44990"/>
              <a:gd name="connsiteX1" fmla="*/ 3749 w 0"/>
              <a:gd name="connsiteY1" fmla="*/ 0 h 44990"/>
              <a:gd name="connsiteX2" fmla="*/ 3749 w 0"/>
              <a:gd name="connsiteY2" fmla="*/ 48940 h 44990"/>
              <a:gd name="connsiteX3" fmla="*/ 0 w 0"/>
              <a:gd name="connsiteY3" fmla="*/ 4894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h="44990">
                <a:moveTo>
                  <a:pt x="0" y="0"/>
                </a:moveTo>
                <a:lnTo>
                  <a:pt x="3749" y="0"/>
                </a:lnTo>
                <a:lnTo>
                  <a:pt x="3749" y="48940"/>
                </a:lnTo>
                <a:lnTo>
                  <a:pt x="0" y="48940"/>
                </a:lnTo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3" name="Freeform: Shape 532">
            <a:extLst>
              <a:ext uri="{FF2B5EF4-FFF2-40B4-BE49-F238E27FC236}">
                <a16:creationId xmlns:a16="http://schemas.microsoft.com/office/drawing/2014/main" id="{116C402E-5B33-4434-A755-E59CFFF796E1}"/>
              </a:ext>
            </a:extLst>
          </p:cNvPr>
          <p:cNvSpPr/>
          <p:nvPr/>
        </p:nvSpPr>
        <p:spPr>
          <a:xfrm>
            <a:off x="958340" y="3298607"/>
            <a:ext cx="43060" cy="43060"/>
          </a:xfrm>
          <a:custGeom>
            <a:avLst/>
            <a:gdLst>
              <a:gd name="connsiteX0" fmla="*/ 32493 w 29993"/>
              <a:gd name="connsiteY0" fmla="*/ 16247 h 29993"/>
              <a:gd name="connsiteX1" fmla="*/ 16247 w 29993"/>
              <a:gd name="connsiteY1" fmla="*/ 32493 h 29993"/>
              <a:gd name="connsiteX2" fmla="*/ 0 w 29993"/>
              <a:gd name="connsiteY2" fmla="*/ 16247 h 29993"/>
              <a:gd name="connsiteX3" fmla="*/ 16247 w 29993"/>
              <a:gd name="connsiteY3" fmla="*/ 0 h 29993"/>
              <a:gd name="connsiteX4" fmla="*/ 32493 w 29993"/>
              <a:gd name="connsiteY4" fmla="*/ 16247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" h="29993">
                <a:moveTo>
                  <a:pt x="32493" y="16247"/>
                </a:moveTo>
                <a:cubicBezTo>
                  <a:pt x="32493" y="25219"/>
                  <a:pt x="25219" y="32493"/>
                  <a:pt x="16247" y="32493"/>
                </a:cubicBezTo>
                <a:cubicBezTo>
                  <a:pt x="7274" y="32493"/>
                  <a:pt x="0" y="25219"/>
                  <a:pt x="0" y="16247"/>
                </a:cubicBezTo>
                <a:cubicBezTo>
                  <a:pt x="0" y="7274"/>
                  <a:pt x="7274" y="0"/>
                  <a:pt x="16247" y="0"/>
                </a:cubicBezTo>
                <a:cubicBezTo>
                  <a:pt x="25219" y="0"/>
                  <a:pt x="32493" y="7274"/>
                  <a:pt x="32493" y="16247"/>
                </a:cubicBezTo>
                <a:close/>
              </a:path>
            </a:pathLst>
          </a:custGeom>
          <a:noFill/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4" name="Freeform: Shape 533">
            <a:extLst>
              <a:ext uri="{FF2B5EF4-FFF2-40B4-BE49-F238E27FC236}">
                <a16:creationId xmlns:a16="http://schemas.microsoft.com/office/drawing/2014/main" id="{894E3D7D-F3BD-4D60-A574-78D22F827BE4}"/>
              </a:ext>
            </a:extLst>
          </p:cNvPr>
          <p:cNvSpPr/>
          <p:nvPr/>
        </p:nvSpPr>
        <p:spPr>
          <a:xfrm>
            <a:off x="1019987" y="3321930"/>
            <a:ext cx="21530" cy="7177"/>
          </a:xfrm>
          <a:custGeom>
            <a:avLst/>
            <a:gdLst>
              <a:gd name="connsiteX0" fmla="*/ 0 w 14996"/>
              <a:gd name="connsiteY0" fmla="*/ 0 h 0"/>
              <a:gd name="connsiteX1" fmla="*/ 15447 w 149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0" y="0"/>
                </a:moveTo>
                <a:lnTo>
                  <a:pt x="15447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5" name="Freeform: Shape 534">
            <a:extLst>
              <a:ext uri="{FF2B5EF4-FFF2-40B4-BE49-F238E27FC236}">
                <a16:creationId xmlns:a16="http://schemas.microsoft.com/office/drawing/2014/main" id="{DAB2578F-1D7B-43E8-8044-59D4D9F15034}"/>
              </a:ext>
            </a:extLst>
          </p:cNvPr>
          <p:cNvSpPr/>
          <p:nvPr/>
        </p:nvSpPr>
        <p:spPr>
          <a:xfrm>
            <a:off x="1016828" y="3335781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39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398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6" name="Freeform: Shape 535">
            <a:extLst>
              <a:ext uri="{FF2B5EF4-FFF2-40B4-BE49-F238E27FC236}">
                <a16:creationId xmlns:a16="http://schemas.microsoft.com/office/drawing/2014/main" id="{3656E8B8-83E8-4699-8160-7A6D319EAF37}"/>
              </a:ext>
            </a:extLst>
          </p:cNvPr>
          <p:cNvSpPr/>
          <p:nvPr/>
        </p:nvSpPr>
        <p:spPr>
          <a:xfrm>
            <a:off x="1016828" y="3308007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39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398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7" name="Freeform: Shape 536">
            <a:extLst>
              <a:ext uri="{FF2B5EF4-FFF2-40B4-BE49-F238E27FC236}">
                <a16:creationId xmlns:a16="http://schemas.microsoft.com/office/drawing/2014/main" id="{A26FA4B3-8CC7-498B-9BF7-779355AC9C05}"/>
              </a:ext>
            </a:extLst>
          </p:cNvPr>
          <p:cNvSpPr/>
          <p:nvPr/>
        </p:nvSpPr>
        <p:spPr>
          <a:xfrm>
            <a:off x="921092" y="3321930"/>
            <a:ext cx="21530" cy="7177"/>
          </a:xfrm>
          <a:custGeom>
            <a:avLst/>
            <a:gdLst>
              <a:gd name="connsiteX0" fmla="*/ 15447 w 14996"/>
              <a:gd name="connsiteY0" fmla="*/ 0 h 0"/>
              <a:gd name="connsiteX1" fmla="*/ 0 w 149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15447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B46B98DB-5656-4B4E-8217-195E8FA00B6D}"/>
              </a:ext>
            </a:extLst>
          </p:cNvPr>
          <p:cNvSpPr/>
          <p:nvPr/>
        </p:nvSpPr>
        <p:spPr>
          <a:xfrm>
            <a:off x="935805" y="3308007"/>
            <a:ext cx="7177" cy="7177"/>
          </a:xfrm>
          <a:custGeom>
            <a:avLst/>
            <a:gdLst>
              <a:gd name="connsiteX0" fmla="*/ 7398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7398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4AB16583-C7DE-486C-8C7F-833F54EE2131}"/>
              </a:ext>
            </a:extLst>
          </p:cNvPr>
          <p:cNvSpPr/>
          <p:nvPr/>
        </p:nvSpPr>
        <p:spPr>
          <a:xfrm>
            <a:off x="935805" y="3335781"/>
            <a:ext cx="7177" cy="7177"/>
          </a:xfrm>
          <a:custGeom>
            <a:avLst/>
            <a:gdLst>
              <a:gd name="connsiteX0" fmla="*/ 7398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7398" y="0"/>
                </a:moveTo>
                <a:lnTo>
                  <a:pt x="0" y="0"/>
                </a:lnTo>
              </a:path>
            </a:pathLst>
          </a:custGeom>
          <a:ln w="4991" cap="rnd">
            <a:solidFill>
              <a:srgbClr val="8B8C93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1A75570E-66CD-42C8-8704-80C2D79A6549}"/>
              </a:ext>
            </a:extLst>
          </p:cNvPr>
          <p:cNvSpPr/>
          <p:nvPr/>
        </p:nvSpPr>
        <p:spPr>
          <a:xfrm>
            <a:off x="837054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6480414B-D697-4813-BDEA-2EC14B575B66}"/>
              </a:ext>
            </a:extLst>
          </p:cNvPr>
          <p:cNvSpPr/>
          <p:nvPr/>
        </p:nvSpPr>
        <p:spPr>
          <a:xfrm>
            <a:off x="863751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2" name="Freeform: Shape 541">
            <a:extLst>
              <a:ext uri="{FF2B5EF4-FFF2-40B4-BE49-F238E27FC236}">
                <a16:creationId xmlns:a16="http://schemas.microsoft.com/office/drawing/2014/main" id="{7E6B7748-5BCD-40E8-8BD2-E6543DB784D1}"/>
              </a:ext>
            </a:extLst>
          </p:cNvPr>
          <p:cNvSpPr/>
          <p:nvPr/>
        </p:nvSpPr>
        <p:spPr>
          <a:xfrm>
            <a:off x="890376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3" name="Freeform: Shape 542">
            <a:extLst>
              <a:ext uri="{FF2B5EF4-FFF2-40B4-BE49-F238E27FC236}">
                <a16:creationId xmlns:a16="http://schemas.microsoft.com/office/drawing/2014/main" id="{C6960919-E076-4670-A422-B5D01B985F00}"/>
              </a:ext>
            </a:extLst>
          </p:cNvPr>
          <p:cNvSpPr/>
          <p:nvPr/>
        </p:nvSpPr>
        <p:spPr>
          <a:xfrm>
            <a:off x="917002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2D8C7FD-AA3F-4A75-AAF1-0AEAA8476D83}"/>
              </a:ext>
            </a:extLst>
          </p:cNvPr>
          <p:cNvSpPr/>
          <p:nvPr/>
        </p:nvSpPr>
        <p:spPr>
          <a:xfrm>
            <a:off x="943699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24FF07E7-F6E1-4DAC-A084-4F0FD824060F}"/>
              </a:ext>
            </a:extLst>
          </p:cNvPr>
          <p:cNvSpPr/>
          <p:nvPr/>
        </p:nvSpPr>
        <p:spPr>
          <a:xfrm>
            <a:off x="970324" y="3372310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1AC8C757-6120-4E93-8092-6C277C47AE01}"/>
              </a:ext>
            </a:extLst>
          </p:cNvPr>
          <p:cNvSpPr/>
          <p:nvPr/>
        </p:nvSpPr>
        <p:spPr>
          <a:xfrm>
            <a:off x="928924" y="3401195"/>
            <a:ext cx="71767" cy="50237"/>
          </a:xfrm>
          <a:custGeom>
            <a:avLst/>
            <a:gdLst>
              <a:gd name="connsiteX0" fmla="*/ 18740 w 49989"/>
              <a:gd name="connsiteY0" fmla="*/ 25 h 34992"/>
              <a:gd name="connsiteX1" fmla="*/ 25 w 49989"/>
              <a:gd name="connsiteY1" fmla="*/ 16852 h 34992"/>
              <a:gd name="connsiteX2" fmla="*/ 16854 w 49989"/>
              <a:gd name="connsiteY2" fmla="*/ 35568 h 34992"/>
              <a:gd name="connsiteX3" fmla="*/ 18740 w 49989"/>
              <a:gd name="connsiteY3" fmla="*/ 35568 h 34992"/>
              <a:gd name="connsiteX4" fmla="*/ 51683 w 49989"/>
              <a:gd name="connsiteY4" fmla="*/ 35568 h 34992"/>
              <a:gd name="connsiteX5" fmla="*/ 51683 w 49989"/>
              <a:gd name="connsiteY5" fmla="*/ 25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89" h="34992">
                <a:moveTo>
                  <a:pt x="18740" y="25"/>
                </a:moveTo>
                <a:cubicBezTo>
                  <a:pt x="8925" y="-495"/>
                  <a:pt x="546" y="7039"/>
                  <a:pt x="25" y="16852"/>
                </a:cubicBezTo>
                <a:cubicBezTo>
                  <a:pt x="-495" y="26670"/>
                  <a:pt x="7039" y="35048"/>
                  <a:pt x="16854" y="35568"/>
                </a:cubicBezTo>
                <a:cubicBezTo>
                  <a:pt x="17482" y="35603"/>
                  <a:pt x="18111" y="35603"/>
                  <a:pt x="18740" y="35568"/>
                </a:cubicBezTo>
                <a:lnTo>
                  <a:pt x="51683" y="35568"/>
                </a:lnTo>
                <a:lnTo>
                  <a:pt x="51683" y="25"/>
                </a:lnTo>
                <a:close/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7" name="Freeform: Shape 546">
            <a:extLst>
              <a:ext uri="{FF2B5EF4-FFF2-40B4-BE49-F238E27FC236}">
                <a16:creationId xmlns:a16="http://schemas.microsoft.com/office/drawing/2014/main" id="{B6A6E04E-2264-4132-9DB5-BA09951F25B0}"/>
              </a:ext>
            </a:extLst>
          </p:cNvPr>
          <p:cNvSpPr/>
          <p:nvPr/>
        </p:nvSpPr>
        <p:spPr>
          <a:xfrm>
            <a:off x="952669" y="3423552"/>
            <a:ext cx="7177" cy="7177"/>
          </a:xfrm>
          <a:custGeom>
            <a:avLst/>
            <a:gdLst>
              <a:gd name="connsiteX0" fmla="*/ 4399 w 0"/>
              <a:gd name="connsiteY0" fmla="*/ 2200 h 0"/>
              <a:gd name="connsiteX1" fmla="*/ 2200 w 0"/>
              <a:gd name="connsiteY1" fmla="*/ 4399 h 0"/>
              <a:gd name="connsiteX2" fmla="*/ 0 w 0"/>
              <a:gd name="connsiteY2" fmla="*/ 2200 h 0"/>
              <a:gd name="connsiteX3" fmla="*/ 2200 w 0"/>
              <a:gd name="connsiteY3" fmla="*/ 0 h 0"/>
              <a:gd name="connsiteX4" fmla="*/ 4399 w 0"/>
              <a:gd name="connsiteY4" fmla="*/ 220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4399" y="2200"/>
                </a:moveTo>
                <a:cubicBezTo>
                  <a:pt x="4399" y="3414"/>
                  <a:pt x="3414" y="4399"/>
                  <a:pt x="2200" y="4399"/>
                </a:cubicBezTo>
                <a:cubicBezTo>
                  <a:pt x="985" y="4399"/>
                  <a:pt x="0" y="3414"/>
                  <a:pt x="0" y="2200"/>
                </a:cubicBezTo>
                <a:cubicBezTo>
                  <a:pt x="0" y="985"/>
                  <a:pt x="985" y="0"/>
                  <a:pt x="2200" y="0"/>
                </a:cubicBezTo>
                <a:cubicBezTo>
                  <a:pt x="3414" y="0"/>
                  <a:pt x="4399" y="985"/>
                  <a:pt x="4399" y="2200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8" name="Freeform: Shape 547">
            <a:extLst>
              <a:ext uri="{FF2B5EF4-FFF2-40B4-BE49-F238E27FC236}">
                <a16:creationId xmlns:a16="http://schemas.microsoft.com/office/drawing/2014/main" id="{94893183-9519-46E3-B87F-8C30D8A83310}"/>
              </a:ext>
            </a:extLst>
          </p:cNvPr>
          <p:cNvSpPr/>
          <p:nvPr/>
        </p:nvSpPr>
        <p:spPr>
          <a:xfrm>
            <a:off x="827365" y="3452259"/>
            <a:ext cx="165063" cy="35883"/>
          </a:xfrm>
          <a:custGeom>
            <a:avLst/>
            <a:gdLst>
              <a:gd name="connsiteX0" fmla="*/ 116926 w 114976"/>
              <a:gd name="connsiteY0" fmla="*/ 0 h 24994"/>
              <a:gd name="connsiteX1" fmla="*/ 116926 w 114976"/>
              <a:gd name="connsiteY1" fmla="*/ 29794 h 24994"/>
              <a:gd name="connsiteX2" fmla="*/ 0 w 114976"/>
              <a:gd name="connsiteY2" fmla="*/ 2979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976" h="24994">
                <a:moveTo>
                  <a:pt x="116926" y="0"/>
                </a:moveTo>
                <a:lnTo>
                  <a:pt x="116926" y="29794"/>
                </a:lnTo>
                <a:lnTo>
                  <a:pt x="0" y="29794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A6F763F6-B557-4AAD-B391-73B77DA33291}"/>
              </a:ext>
            </a:extLst>
          </p:cNvPr>
          <p:cNvSpPr/>
          <p:nvPr/>
        </p:nvSpPr>
        <p:spPr>
          <a:xfrm>
            <a:off x="818323" y="3349704"/>
            <a:ext cx="7177" cy="143532"/>
          </a:xfrm>
          <a:custGeom>
            <a:avLst/>
            <a:gdLst>
              <a:gd name="connsiteX0" fmla="*/ 6249 w 4998"/>
              <a:gd name="connsiteY0" fmla="*/ 101229 h 99979"/>
              <a:gd name="connsiteX1" fmla="*/ 0 w 4998"/>
              <a:gd name="connsiteY1" fmla="*/ 94980 h 99979"/>
              <a:gd name="connsiteX2" fmla="*/ 0 w 4998"/>
              <a:gd name="connsiteY2" fmla="*/ 0 h 9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99979">
                <a:moveTo>
                  <a:pt x="6249" y="101229"/>
                </a:moveTo>
                <a:cubicBezTo>
                  <a:pt x="2797" y="101229"/>
                  <a:pt x="0" y="98430"/>
                  <a:pt x="0" y="94980"/>
                </a:cubicBezTo>
                <a:lnTo>
                  <a:pt x="0" y="0"/>
                </a:ln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A8628EF4-5801-4427-8D83-C592FD03C5F8}"/>
              </a:ext>
            </a:extLst>
          </p:cNvPr>
          <p:cNvSpPr/>
          <p:nvPr/>
        </p:nvSpPr>
        <p:spPr>
          <a:xfrm>
            <a:off x="818287" y="3340160"/>
            <a:ext cx="172239" cy="57414"/>
          </a:xfrm>
          <a:custGeom>
            <a:avLst/>
            <a:gdLst>
              <a:gd name="connsiteX0" fmla="*/ 123250 w 119975"/>
              <a:gd name="connsiteY0" fmla="*/ 42541 h 39991"/>
              <a:gd name="connsiteX1" fmla="*/ 123250 w 119975"/>
              <a:gd name="connsiteY1" fmla="*/ 12547 h 39991"/>
              <a:gd name="connsiteX2" fmla="*/ 6274 w 119975"/>
              <a:gd name="connsiteY2" fmla="*/ 12547 h 39991"/>
              <a:gd name="connsiteX3" fmla="*/ 0 w 119975"/>
              <a:gd name="connsiteY3" fmla="*/ 6274 h 39991"/>
              <a:gd name="connsiteX4" fmla="*/ 6274 w 119975"/>
              <a:gd name="connsiteY4" fmla="*/ 0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75" h="39991">
                <a:moveTo>
                  <a:pt x="123250" y="42541"/>
                </a:moveTo>
                <a:lnTo>
                  <a:pt x="123250" y="12547"/>
                </a:lnTo>
                <a:lnTo>
                  <a:pt x="6274" y="12547"/>
                </a:lnTo>
                <a:cubicBezTo>
                  <a:pt x="2809" y="12547"/>
                  <a:pt x="0" y="9738"/>
                  <a:pt x="0" y="6274"/>
                </a:cubicBezTo>
                <a:cubicBezTo>
                  <a:pt x="0" y="2809"/>
                  <a:pt x="2809" y="0"/>
                  <a:pt x="6274" y="0"/>
                </a:cubicBezTo>
              </a:path>
            </a:pathLst>
          </a:custGeom>
          <a:noFill/>
          <a:ln w="4991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A60142DA-57C3-4A95-9422-ACBC82AB2120}"/>
              </a:ext>
            </a:extLst>
          </p:cNvPr>
          <p:cNvSpPr/>
          <p:nvPr/>
        </p:nvSpPr>
        <p:spPr>
          <a:xfrm>
            <a:off x="837054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184A6F4F-8E4C-45DB-AC28-EDC0F5B9A814}"/>
              </a:ext>
            </a:extLst>
          </p:cNvPr>
          <p:cNvSpPr/>
          <p:nvPr/>
        </p:nvSpPr>
        <p:spPr>
          <a:xfrm>
            <a:off x="863751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655883D9-B8E2-4A58-A93E-8C4BD2A457F5}"/>
              </a:ext>
            </a:extLst>
          </p:cNvPr>
          <p:cNvSpPr/>
          <p:nvPr/>
        </p:nvSpPr>
        <p:spPr>
          <a:xfrm>
            <a:off x="890376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20496B58-95C2-4455-AFC9-D52B9F896D24}"/>
              </a:ext>
            </a:extLst>
          </p:cNvPr>
          <p:cNvSpPr/>
          <p:nvPr/>
        </p:nvSpPr>
        <p:spPr>
          <a:xfrm>
            <a:off x="917002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5" name="Freeform: Shape 554">
            <a:extLst>
              <a:ext uri="{FF2B5EF4-FFF2-40B4-BE49-F238E27FC236}">
                <a16:creationId xmlns:a16="http://schemas.microsoft.com/office/drawing/2014/main" id="{4B98DF2F-922D-4FD4-8368-631FA024E077}"/>
              </a:ext>
            </a:extLst>
          </p:cNvPr>
          <p:cNvSpPr/>
          <p:nvPr/>
        </p:nvSpPr>
        <p:spPr>
          <a:xfrm>
            <a:off x="943699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6" name="Freeform: Shape 555">
            <a:extLst>
              <a:ext uri="{FF2B5EF4-FFF2-40B4-BE49-F238E27FC236}">
                <a16:creationId xmlns:a16="http://schemas.microsoft.com/office/drawing/2014/main" id="{1481A392-FDF1-478D-BF6D-ADAE9E4D6130}"/>
              </a:ext>
            </a:extLst>
          </p:cNvPr>
          <p:cNvSpPr/>
          <p:nvPr/>
        </p:nvSpPr>
        <p:spPr>
          <a:xfrm>
            <a:off x="970324" y="3481108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7748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7748" y="0"/>
                </a:lnTo>
              </a:path>
            </a:pathLst>
          </a:custGeom>
          <a:ln w="4991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7" name="Freeform: Shape 556">
            <a:extLst>
              <a:ext uri="{FF2B5EF4-FFF2-40B4-BE49-F238E27FC236}">
                <a16:creationId xmlns:a16="http://schemas.microsoft.com/office/drawing/2014/main" id="{D05953B8-9D3C-4BF0-BA73-12C0D3D31513}"/>
              </a:ext>
            </a:extLst>
          </p:cNvPr>
          <p:cNvSpPr/>
          <p:nvPr/>
        </p:nvSpPr>
        <p:spPr>
          <a:xfrm>
            <a:off x="1530606" y="3394558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8" name="Freeform: Shape 557">
            <a:extLst>
              <a:ext uri="{FF2B5EF4-FFF2-40B4-BE49-F238E27FC236}">
                <a16:creationId xmlns:a16="http://schemas.microsoft.com/office/drawing/2014/main" id="{93E9B2C7-BFA1-4239-98D0-7053FE0067C1}"/>
              </a:ext>
            </a:extLst>
          </p:cNvPr>
          <p:cNvSpPr/>
          <p:nvPr/>
        </p:nvSpPr>
        <p:spPr>
          <a:xfrm>
            <a:off x="1630432" y="3577635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447 w 14996"/>
              <a:gd name="connsiteY1" fmla="*/ 0 h 64986"/>
              <a:gd name="connsiteX2" fmla="*/ 16447 w 14996"/>
              <a:gd name="connsiteY2" fmla="*/ 65737 h 64986"/>
              <a:gd name="connsiteX3" fmla="*/ 0 w 14996"/>
              <a:gd name="connsiteY3" fmla="*/ 65737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447" y="0"/>
                </a:lnTo>
                <a:lnTo>
                  <a:pt x="16447" y="65737"/>
                </a:lnTo>
                <a:lnTo>
                  <a:pt x="0" y="65737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59" name="Freeform: Shape 558">
            <a:extLst>
              <a:ext uri="{FF2B5EF4-FFF2-40B4-BE49-F238E27FC236}">
                <a16:creationId xmlns:a16="http://schemas.microsoft.com/office/drawing/2014/main" id="{59441863-960B-4966-BF25-F4281A248600}"/>
              </a:ext>
            </a:extLst>
          </p:cNvPr>
          <p:cNvSpPr/>
          <p:nvPr/>
        </p:nvSpPr>
        <p:spPr>
          <a:xfrm>
            <a:off x="1673995" y="3577635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447 w 14996"/>
              <a:gd name="connsiteY1" fmla="*/ 0 h 64986"/>
              <a:gd name="connsiteX2" fmla="*/ 16447 w 14996"/>
              <a:gd name="connsiteY2" fmla="*/ 65737 h 64986"/>
              <a:gd name="connsiteX3" fmla="*/ 0 w 14996"/>
              <a:gd name="connsiteY3" fmla="*/ 65737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447" y="0"/>
                </a:lnTo>
                <a:lnTo>
                  <a:pt x="16447" y="65737"/>
                </a:lnTo>
                <a:lnTo>
                  <a:pt x="0" y="65737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0" name="Freeform: Shape 559">
            <a:extLst>
              <a:ext uri="{FF2B5EF4-FFF2-40B4-BE49-F238E27FC236}">
                <a16:creationId xmlns:a16="http://schemas.microsoft.com/office/drawing/2014/main" id="{799A5B89-0999-4544-AB9D-DD3C1F4032DF}"/>
              </a:ext>
            </a:extLst>
          </p:cNvPr>
          <p:cNvSpPr/>
          <p:nvPr/>
        </p:nvSpPr>
        <p:spPr>
          <a:xfrm>
            <a:off x="1717629" y="3577635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447 w 14996"/>
              <a:gd name="connsiteY1" fmla="*/ 0 h 64986"/>
              <a:gd name="connsiteX2" fmla="*/ 16447 w 14996"/>
              <a:gd name="connsiteY2" fmla="*/ 65737 h 64986"/>
              <a:gd name="connsiteX3" fmla="*/ 0 w 14996"/>
              <a:gd name="connsiteY3" fmla="*/ 65737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447" y="0"/>
                </a:lnTo>
                <a:lnTo>
                  <a:pt x="16447" y="65737"/>
                </a:lnTo>
                <a:lnTo>
                  <a:pt x="0" y="65737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1" name="Freeform: Shape 560">
            <a:extLst>
              <a:ext uri="{FF2B5EF4-FFF2-40B4-BE49-F238E27FC236}">
                <a16:creationId xmlns:a16="http://schemas.microsoft.com/office/drawing/2014/main" id="{276E874E-A4BF-4138-8202-388E503432B5}"/>
              </a:ext>
            </a:extLst>
          </p:cNvPr>
          <p:cNvSpPr/>
          <p:nvPr/>
        </p:nvSpPr>
        <p:spPr>
          <a:xfrm>
            <a:off x="1761264" y="3577635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447 w 14996"/>
              <a:gd name="connsiteY1" fmla="*/ 0 h 64986"/>
              <a:gd name="connsiteX2" fmla="*/ 16447 w 14996"/>
              <a:gd name="connsiteY2" fmla="*/ 65737 h 64986"/>
              <a:gd name="connsiteX3" fmla="*/ 0 w 14996"/>
              <a:gd name="connsiteY3" fmla="*/ 65737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447" y="0"/>
                </a:lnTo>
                <a:lnTo>
                  <a:pt x="16447" y="65737"/>
                </a:lnTo>
                <a:lnTo>
                  <a:pt x="0" y="65737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2" name="Freeform: Shape 561">
            <a:extLst>
              <a:ext uri="{FF2B5EF4-FFF2-40B4-BE49-F238E27FC236}">
                <a16:creationId xmlns:a16="http://schemas.microsoft.com/office/drawing/2014/main" id="{51C98D96-F07B-4A81-A07D-E8939DD55AEB}"/>
              </a:ext>
            </a:extLst>
          </p:cNvPr>
          <p:cNvSpPr/>
          <p:nvPr/>
        </p:nvSpPr>
        <p:spPr>
          <a:xfrm>
            <a:off x="1804897" y="3577635"/>
            <a:ext cx="21530" cy="93297"/>
          </a:xfrm>
          <a:custGeom>
            <a:avLst/>
            <a:gdLst>
              <a:gd name="connsiteX0" fmla="*/ 0 w 14996"/>
              <a:gd name="connsiteY0" fmla="*/ 0 h 64986"/>
              <a:gd name="connsiteX1" fmla="*/ 16447 w 14996"/>
              <a:gd name="connsiteY1" fmla="*/ 0 h 64986"/>
              <a:gd name="connsiteX2" fmla="*/ 16447 w 14996"/>
              <a:gd name="connsiteY2" fmla="*/ 65737 h 64986"/>
              <a:gd name="connsiteX3" fmla="*/ 0 w 14996"/>
              <a:gd name="connsiteY3" fmla="*/ 65737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" h="64986">
                <a:moveTo>
                  <a:pt x="0" y="0"/>
                </a:moveTo>
                <a:lnTo>
                  <a:pt x="16447" y="0"/>
                </a:lnTo>
                <a:lnTo>
                  <a:pt x="16447" y="65737"/>
                </a:lnTo>
                <a:lnTo>
                  <a:pt x="0" y="65737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3" name="Freeform: Shape 562">
            <a:extLst>
              <a:ext uri="{FF2B5EF4-FFF2-40B4-BE49-F238E27FC236}">
                <a16:creationId xmlns:a16="http://schemas.microsoft.com/office/drawing/2014/main" id="{65452094-7EB8-47F7-9AE5-B3024CAEA79A}"/>
              </a:ext>
            </a:extLst>
          </p:cNvPr>
          <p:cNvSpPr/>
          <p:nvPr/>
        </p:nvSpPr>
        <p:spPr>
          <a:xfrm>
            <a:off x="1616294" y="3563641"/>
            <a:ext cx="222476" cy="14353"/>
          </a:xfrm>
          <a:custGeom>
            <a:avLst/>
            <a:gdLst>
              <a:gd name="connsiteX0" fmla="*/ 2200 w 154968"/>
              <a:gd name="connsiteY0" fmla="*/ 4299 h 9997"/>
              <a:gd name="connsiteX1" fmla="*/ 155768 w 154968"/>
              <a:gd name="connsiteY1" fmla="*/ 4299 h 9997"/>
              <a:gd name="connsiteX2" fmla="*/ 153568 w 154968"/>
              <a:gd name="connsiteY2" fmla="*/ 2100 h 9997"/>
              <a:gd name="connsiteX3" fmla="*/ 153568 w 154968"/>
              <a:gd name="connsiteY3" fmla="*/ 9748 h 9997"/>
              <a:gd name="connsiteX4" fmla="*/ 155768 w 154968"/>
              <a:gd name="connsiteY4" fmla="*/ 7548 h 9997"/>
              <a:gd name="connsiteX5" fmla="*/ 2200 w 154968"/>
              <a:gd name="connsiteY5" fmla="*/ 7548 h 9997"/>
              <a:gd name="connsiteX6" fmla="*/ 4399 w 154968"/>
              <a:gd name="connsiteY6" fmla="*/ 9748 h 9997"/>
              <a:gd name="connsiteX7" fmla="*/ 4399 w 154968"/>
              <a:gd name="connsiteY7" fmla="*/ 2200 h 9997"/>
              <a:gd name="connsiteX8" fmla="*/ 2200 w 154968"/>
              <a:gd name="connsiteY8" fmla="*/ 4299 h 9997"/>
              <a:gd name="connsiteX9" fmla="*/ 2200 w 154968"/>
              <a:gd name="connsiteY9" fmla="*/ 11948 h 9997"/>
              <a:gd name="connsiteX10" fmla="*/ 155768 w 154968"/>
              <a:gd name="connsiteY10" fmla="*/ 11948 h 9997"/>
              <a:gd name="connsiteX11" fmla="*/ 157967 w 154968"/>
              <a:gd name="connsiteY11" fmla="*/ 9748 h 9997"/>
              <a:gd name="connsiteX12" fmla="*/ 157967 w 154968"/>
              <a:gd name="connsiteY12" fmla="*/ 2200 h 9997"/>
              <a:gd name="connsiteX13" fmla="*/ 155768 w 154968"/>
              <a:gd name="connsiteY13" fmla="*/ 0 h 9997"/>
              <a:gd name="connsiteX14" fmla="*/ 2200 w 154968"/>
              <a:gd name="connsiteY14" fmla="*/ 0 h 9997"/>
              <a:gd name="connsiteX15" fmla="*/ 0 w 154968"/>
              <a:gd name="connsiteY15" fmla="*/ 2200 h 9997"/>
              <a:gd name="connsiteX16" fmla="*/ 0 w 154968"/>
              <a:gd name="connsiteY16" fmla="*/ 9848 h 9997"/>
              <a:gd name="connsiteX17" fmla="*/ 2200 w 154968"/>
              <a:gd name="connsiteY17" fmla="*/ 1194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4968" h="9997">
                <a:moveTo>
                  <a:pt x="2200" y="4299"/>
                </a:moveTo>
                <a:lnTo>
                  <a:pt x="155768" y="4299"/>
                </a:lnTo>
                <a:cubicBezTo>
                  <a:pt x="154553" y="4299"/>
                  <a:pt x="153568" y="3314"/>
                  <a:pt x="153568" y="2100"/>
                </a:cubicBezTo>
                <a:lnTo>
                  <a:pt x="153568" y="9748"/>
                </a:lnTo>
                <a:cubicBezTo>
                  <a:pt x="153568" y="8533"/>
                  <a:pt x="154553" y="7548"/>
                  <a:pt x="155768" y="7548"/>
                </a:cubicBezTo>
                <a:lnTo>
                  <a:pt x="2200" y="7548"/>
                </a:lnTo>
                <a:cubicBezTo>
                  <a:pt x="3414" y="7548"/>
                  <a:pt x="4399" y="8533"/>
                  <a:pt x="4399" y="9748"/>
                </a:cubicBezTo>
                <a:lnTo>
                  <a:pt x="4399" y="2200"/>
                </a:lnTo>
                <a:cubicBezTo>
                  <a:pt x="4344" y="3374"/>
                  <a:pt x="3374" y="4299"/>
                  <a:pt x="2200" y="4299"/>
                </a:cubicBezTo>
                <a:close/>
                <a:moveTo>
                  <a:pt x="2200" y="11948"/>
                </a:moveTo>
                <a:lnTo>
                  <a:pt x="155768" y="11948"/>
                </a:lnTo>
                <a:cubicBezTo>
                  <a:pt x="156983" y="11948"/>
                  <a:pt x="157967" y="10963"/>
                  <a:pt x="157967" y="9748"/>
                </a:cubicBezTo>
                <a:lnTo>
                  <a:pt x="157967" y="2200"/>
                </a:lnTo>
                <a:cubicBezTo>
                  <a:pt x="157967" y="985"/>
                  <a:pt x="156983" y="0"/>
                  <a:pt x="155768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9848"/>
                </a:lnTo>
                <a:cubicBezTo>
                  <a:pt x="55" y="11023"/>
                  <a:pt x="1025" y="11948"/>
                  <a:pt x="2200" y="11948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4" name="Freeform: Shape 563">
            <a:extLst>
              <a:ext uri="{FF2B5EF4-FFF2-40B4-BE49-F238E27FC236}">
                <a16:creationId xmlns:a16="http://schemas.microsoft.com/office/drawing/2014/main" id="{C56C5980-D734-467F-BA30-5DDBC7792A4D}"/>
              </a:ext>
            </a:extLst>
          </p:cNvPr>
          <p:cNvSpPr/>
          <p:nvPr/>
        </p:nvSpPr>
        <p:spPr>
          <a:xfrm>
            <a:off x="1627275" y="3496996"/>
            <a:ext cx="200946" cy="71767"/>
          </a:xfrm>
          <a:custGeom>
            <a:avLst/>
            <a:gdLst>
              <a:gd name="connsiteX0" fmla="*/ 70435 w 139971"/>
              <a:gd name="connsiteY0" fmla="*/ 81 h 49989"/>
              <a:gd name="connsiteX1" fmla="*/ 1300 w 139971"/>
              <a:gd name="connsiteY1" fmla="*/ 30075 h 49989"/>
              <a:gd name="connsiteX2" fmla="*/ 0 w 139971"/>
              <a:gd name="connsiteY2" fmla="*/ 32074 h 49989"/>
              <a:gd name="connsiteX3" fmla="*/ 0 w 139971"/>
              <a:gd name="connsiteY3" fmla="*/ 48621 h 49989"/>
              <a:gd name="connsiteX4" fmla="*/ 2200 w 139971"/>
              <a:gd name="connsiteY4" fmla="*/ 50820 h 49989"/>
              <a:gd name="connsiteX5" fmla="*/ 140471 w 139971"/>
              <a:gd name="connsiteY5" fmla="*/ 50820 h 49989"/>
              <a:gd name="connsiteX6" fmla="*/ 142621 w 139971"/>
              <a:gd name="connsiteY6" fmla="*/ 48621 h 49989"/>
              <a:gd name="connsiteX7" fmla="*/ 142621 w 139971"/>
              <a:gd name="connsiteY7" fmla="*/ 32324 h 49989"/>
              <a:gd name="connsiteX8" fmla="*/ 141321 w 139971"/>
              <a:gd name="connsiteY8" fmla="*/ 30325 h 49989"/>
              <a:gd name="connsiteX9" fmla="*/ 72185 w 139971"/>
              <a:gd name="connsiteY9" fmla="*/ 331 h 49989"/>
              <a:gd name="connsiteX10" fmla="*/ 70435 w 139971"/>
              <a:gd name="connsiteY10" fmla="*/ 81 h 49989"/>
              <a:gd name="connsiteX11" fmla="*/ 138272 w 139971"/>
              <a:gd name="connsiteY11" fmla="*/ 32224 h 49989"/>
              <a:gd name="connsiteX12" fmla="*/ 138272 w 139971"/>
              <a:gd name="connsiteY12" fmla="*/ 48621 h 49989"/>
              <a:gd name="connsiteX13" fmla="*/ 140471 w 139971"/>
              <a:gd name="connsiteY13" fmla="*/ 46421 h 49989"/>
              <a:gd name="connsiteX14" fmla="*/ 2200 w 139971"/>
              <a:gd name="connsiteY14" fmla="*/ 46421 h 49989"/>
              <a:gd name="connsiteX15" fmla="*/ 4399 w 139971"/>
              <a:gd name="connsiteY15" fmla="*/ 48621 h 49989"/>
              <a:gd name="connsiteX16" fmla="*/ 4399 w 139971"/>
              <a:gd name="connsiteY16" fmla="*/ 32324 h 49989"/>
              <a:gd name="connsiteX17" fmla="*/ 3099 w 139971"/>
              <a:gd name="connsiteY17" fmla="*/ 34324 h 49989"/>
              <a:gd name="connsiteX18" fmla="*/ 72235 w 139971"/>
              <a:gd name="connsiteY18" fmla="*/ 4330 h 49989"/>
              <a:gd name="connsiteX19" fmla="*/ 70486 w 139971"/>
              <a:gd name="connsiteY19" fmla="*/ 4330 h 49989"/>
              <a:gd name="connsiteX20" fmla="*/ 139621 w 139971"/>
              <a:gd name="connsiteY20" fmla="*/ 34324 h 49989"/>
              <a:gd name="connsiteX21" fmla="*/ 138272 w 139971"/>
              <a:gd name="connsiteY21" fmla="*/ 32274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9971" h="49989">
                <a:moveTo>
                  <a:pt x="70435" y="81"/>
                </a:moveTo>
                <a:lnTo>
                  <a:pt x="1300" y="30075"/>
                </a:lnTo>
                <a:cubicBezTo>
                  <a:pt x="510" y="30429"/>
                  <a:pt x="5" y="31209"/>
                  <a:pt x="0" y="32074"/>
                </a:cubicBezTo>
                <a:lnTo>
                  <a:pt x="0" y="48621"/>
                </a:lnTo>
                <a:cubicBezTo>
                  <a:pt x="0" y="49836"/>
                  <a:pt x="985" y="50820"/>
                  <a:pt x="2200" y="50820"/>
                </a:cubicBezTo>
                <a:lnTo>
                  <a:pt x="140471" y="50820"/>
                </a:lnTo>
                <a:cubicBezTo>
                  <a:pt x="141666" y="50795"/>
                  <a:pt x="142621" y="49816"/>
                  <a:pt x="142621" y="48621"/>
                </a:cubicBezTo>
                <a:lnTo>
                  <a:pt x="142621" y="32324"/>
                </a:lnTo>
                <a:cubicBezTo>
                  <a:pt x="142616" y="31459"/>
                  <a:pt x="142111" y="30680"/>
                  <a:pt x="141321" y="30325"/>
                </a:cubicBezTo>
                <a:lnTo>
                  <a:pt x="72185" y="331"/>
                </a:lnTo>
                <a:cubicBezTo>
                  <a:pt x="71660" y="6"/>
                  <a:pt x="71030" y="-84"/>
                  <a:pt x="70435" y="81"/>
                </a:cubicBezTo>
                <a:close/>
                <a:moveTo>
                  <a:pt x="138272" y="32224"/>
                </a:moveTo>
                <a:lnTo>
                  <a:pt x="138272" y="48621"/>
                </a:lnTo>
                <a:cubicBezTo>
                  <a:pt x="138272" y="47406"/>
                  <a:pt x="139256" y="46421"/>
                  <a:pt x="140471" y="46421"/>
                </a:cubicBezTo>
                <a:lnTo>
                  <a:pt x="2200" y="46421"/>
                </a:lnTo>
                <a:cubicBezTo>
                  <a:pt x="3414" y="46421"/>
                  <a:pt x="4399" y="47406"/>
                  <a:pt x="4399" y="48621"/>
                </a:cubicBezTo>
                <a:lnTo>
                  <a:pt x="4399" y="32324"/>
                </a:lnTo>
                <a:cubicBezTo>
                  <a:pt x="4394" y="33189"/>
                  <a:pt x="3889" y="33969"/>
                  <a:pt x="3099" y="34324"/>
                </a:cubicBezTo>
                <a:lnTo>
                  <a:pt x="72235" y="4330"/>
                </a:lnTo>
                <a:cubicBezTo>
                  <a:pt x="71675" y="4570"/>
                  <a:pt x="71045" y="4570"/>
                  <a:pt x="70486" y="4330"/>
                </a:cubicBezTo>
                <a:lnTo>
                  <a:pt x="139621" y="34324"/>
                </a:lnTo>
                <a:cubicBezTo>
                  <a:pt x="138796" y="33979"/>
                  <a:pt x="138262" y="33169"/>
                  <a:pt x="138272" y="3227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5" name="Freeform: Shape 564">
            <a:extLst>
              <a:ext uri="{FF2B5EF4-FFF2-40B4-BE49-F238E27FC236}">
                <a16:creationId xmlns:a16="http://schemas.microsoft.com/office/drawing/2014/main" id="{B14991AC-1039-4E9D-9FFB-2FE89C0F9E05}"/>
              </a:ext>
            </a:extLst>
          </p:cNvPr>
          <p:cNvSpPr/>
          <p:nvPr/>
        </p:nvSpPr>
        <p:spPr>
          <a:xfrm>
            <a:off x="1714471" y="3574477"/>
            <a:ext cx="28707" cy="100474"/>
          </a:xfrm>
          <a:custGeom>
            <a:avLst/>
            <a:gdLst>
              <a:gd name="connsiteX0" fmla="*/ 2200 w 19995"/>
              <a:gd name="connsiteY0" fmla="*/ 4399 h 69985"/>
              <a:gd name="connsiteX1" fmla="*/ 18996 w 19995"/>
              <a:gd name="connsiteY1" fmla="*/ 4399 h 69985"/>
              <a:gd name="connsiteX2" fmla="*/ 16797 w 19995"/>
              <a:gd name="connsiteY2" fmla="*/ 2200 h 69985"/>
              <a:gd name="connsiteX3" fmla="*/ 16797 w 19995"/>
              <a:gd name="connsiteY3" fmla="*/ 67936 h 69985"/>
              <a:gd name="connsiteX4" fmla="*/ 18996 w 19995"/>
              <a:gd name="connsiteY4" fmla="*/ 65736 h 69985"/>
              <a:gd name="connsiteX5" fmla="*/ 2200 w 19995"/>
              <a:gd name="connsiteY5" fmla="*/ 65736 h 69985"/>
              <a:gd name="connsiteX6" fmla="*/ 4399 w 19995"/>
              <a:gd name="connsiteY6" fmla="*/ 67936 h 69985"/>
              <a:gd name="connsiteX7" fmla="*/ 4399 w 19995"/>
              <a:gd name="connsiteY7" fmla="*/ 2200 h 69985"/>
              <a:gd name="connsiteX8" fmla="*/ 2200 w 19995"/>
              <a:gd name="connsiteY8" fmla="*/ 4399 h 69985"/>
              <a:gd name="connsiteX9" fmla="*/ 2200 w 19995"/>
              <a:gd name="connsiteY9" fmla="*/ 70135 h 69985"/>
              <a:gd name="connsiteX10" fmla="*/ 18996 w 19995"/>
              <a:gd name="connsiteY10" fmla="*/ 70135 h 69985"/>
              <a:gd name="connsiteX11" fmla="*/ 21196 w 19995"/>
              <a:gd name="connsiteY11" fmla="*/ 67936 h 69985"/>
              <a:gd name="connsiteX12" fmla="*/ 21196 w 19995"/>
              <a:gd name="connsiteY12" fmla="*/ 2200 h 69985"/>
              <a:gd name="connsiteX13" fmla="*/ 18996 w 19995"/>
              <a:gd name="connsiteY13" fmla="*/ 0 h 69985"/>
              <a:gd name="connsiteX14" fmla="*/ 2200 w 19995"/>
              <a:gd name="connsiteY14" fmla="*/ 0 h 69985"/>
              <a:gd name="connsiteX15" fmla="*/ 0 w 19995"/>
              <a:gd name="connsiteY15" fmla="*/ 2200 h 69985"/>
              <a:gd name="connsiteX16" fmla="*/ 0 w 19995"/>
              <a:gd name="connsiteY16" fmla="*/ 67936 h 69985"/>
              <a:gd name="connsiteX17" fmla="*/ 2200 w 19995"/>
              <a:gd name="connsiteY17" fmla="*/ 7013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69985">
                <a:moveTo>
                  <a:pt x="2200" y="4399"/>
                </a:moveTo>
                <a:lnTo>
                  <a:pt x="18996" y="4399"/>
                </a:lnTo>
                <a:cubicBezTo>
                  <a:pt x="17781" y="4399"/>
                  <a:pt x="16797" y="3414"/>
                  <a:pt x="16797" y="2200"/>
                </a:cubicBezTo>
                <a:lnTo>
                  <a:pt x="16797" y="67936"/>
                </a:lnTo>
                <a:cubicBezTo>
                  <a:pt x="16797" y="66721"/>
                  <a:pt x="17781" y="65736"/>
                  <a:pt x="18996" y="65736"/>
                </a:cubicBezTo>
                <a:lnTo>
                  <a:pt x="2200" y="65736"/>
                </a:lnTo>
                <a:cubicBezTo>
                  <a:pt x="3414" y="65736"/>
                  <a:pt x="4399" y="66721"/>
                  <a:pt x="4399" y="67936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close/>
                <a:moveTo>
                  <a:pt x="2200" y="70135"/>
                </a:moveTo>
                <a:lnTo>
                  <a:pt x="18996" y="70135"/>
                </a:lnTo>
                <a:cubicBezTo>
                  <a:pt x="20211" y="70135"/>
                  <a:pt x="21196" y="69151"/>
                  <a:pt x="21196" y="67936"/>
                </a:cubicBezTo>
                <a:lnTo>
                  <a:pt x="21196" y="2200"/>
                </a:ln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67936"/>
                </a:lnTo>
                <a:cubicBezTo>
                  <a:pt x="0" y="69151"/>
                  <a:pt x="985" y="70135"/>
                  <a:pt x="2200" y="7013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6" name="Freeform: Shape 565">
            <a:extLst>
              <a:ext uri="{FF2B5EF4-FFF2-40B4-BE49-F238E27FC236}">
                <a16:creationId xmlns:a16="http://schemas.microsoft.com/office/drawing/2014/main" id="{89141AA2-CDAC-4787-AD6E-AB8B13C1DFC6}"/>
              </a:ext>
            </a:extLst>
          </p:cNvPr>
          <p:cNvSpPr/>
          <p:nvPr/>
        </p:nvSpPr>
        <p:spPr>
          <a:xfrm>
            <a:off x="1670982" y="3574477"/>
            <a:ext cx="28707" cy="100474"/>
          </a:xfrm>
          <a:custGeom>
            <a:avLst/>
            <a:gdLst>
              <a:gd name="connsiteX0" fmla="*/ 2200 w 19995"/>
              <a:gd name="connsiteY0" fmla="*/ 4399 h 69985"/>
              <a:gd name="connsiteX1" fmla="*/ 18996 w 19995"/>
              <a:gd name="connsiteY1" fmla="*/ 4399 h 69985"/>
              <a:gd name="connsiteX2" fmla="*/ 16797 w 19995"/>
              <a:gd name="connsiteY2" fmla="*/ 2200 h 69985"/>
              <a:gd name="connsiteX3" fmla="*/ 16797 w 19995"/>
              <a:gd name="connsiteY3" fmla="*/ 67936 h 69985"/>
              <a:gd name="connsiteX4" fmla="*/ 18996 w 19995"/>
              <a:gd name="connsiteY4" fmla="*/ 65736 h 69985"/>
              <a:gd name="connsiteX5" fmla="*/ 2200 w 19995"/>
              <a:gd name="connsiteY5" fmla="*/ 65736 h 69985"/>
              <a:gd name="connsiteX6" fmla="*/ 4399 w 19995"/>
              <a:gd name="connsiteY6" fmla="*/ 67936 h 69985"/>
              <a:gd name="connsiteX7" fmla="*/ 4399 w 19995"/>
              <a:gd name="connsiteY7" fmla="*/ 2200 h 69985"/>
              <a:gd name="connsiteX8" fmla="*/ 2200 w 19995"/>
              <a:gd name="connsiteY8" fmla="*/ 4399 h 69985"/>
              <a:gd name="connsiteX9" fmla="*/ 2200 w 19995"/>
              <a:gd name="connsiteY9" fmla="*/ 70135 h 69985"/>
              <a:gd name="connsiteX10" fmla="*/ 18996 w 19995"/>
              <a:gd name="connsiteY10" fmla="*/ 70135 h 69985"/>
              <a:gd name="connsiteX11" fmla="*/ 21196 w 19995"/>
              <a:gd name="connsiteY11" fmla="*/ 67936 h 69985"/>
              <a:gd name="connsiteX12" fmla="*/ 21196 w 19995"/>
              <a:gd name="connsiteY12" fmla="*/ 2200 h 69985"/>
              <a:gd name="connsiteX13" fmla="*/ 18996 w 19995"/>
              <a:gd name="connsiteY13" fmla="*/ 0 h 69985"/>
              <a:gd name="connsiteX14" fmla="*/ 2200 w 19995"/>
              <a:gd name="connsiteY14" fmla="*/ 0 h 69985"/>
              <a:gd name="connsiteX15" fmla="*/ 0 w 19995"/>
              <a:gd name="connsiteY15" fmla="*/ 2200 h 69985"/>
              <a:gd name="connsiteX16" fmla="*/ 0 w 19995"/>
              <a:gd name="connsiteY16" fmla="*/ 67936 h 69985"/>
              <a:gd name="connsiteX17" fmla="*/ 2200 w 19995"/>
              <a:gd name="connsiteY17" fmla="*/ 7013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69985">
                <a:moveTo>
                  <a:pt x="2200" y="4399"/>
                </a:moveTo>
                <a:lnTo>
                  <a:pt x="18996" y="4399"/>
                </a:lnTo>
                <a:cubicBezTo>
                  <a:pt x="17781" y="4399"/>
                  <a:pt x="16797" y="3414"/>
                  <a:pt x="16797" y="2200"/>
                </a:cubicBezTo>
                <a:lnTo>
                  <a:pt x="16797" y="67936"/>
                </a:lnTo>
                <a:cubicBezTo>
                  <a:pt x="16797" y="66721"/>
                  <a:pt x="17781" y="65736"/>
                  <a:pt x="18996" y="65736"/>
                </a:cubicBezTo>
                <a:lnTo>
                  <a:pt x="2200" y="65736"/>
                </a:lnTo>
                <a:cubicBezTo>
                  <a:pt x="3414" y="65736"/>
                  <a:pt x="4399" y="66721"/>
                  <a:pt x="4399" y="67936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close/>
                <a:moveTo>
                  <a:pt x="2200" y="70135"/>
                </a:moveTo>
                <a:lnTo>
                  <a:pt x="18996" y="70135"/>
                </a:lnTo>
                <a:cubicBezTo>
                  <a:pt x="20211" y="70135"/>
                  <a:pt x="21196" y="69151"/>
                  <a:pt x="21196" y="67936"/>
                </a:cubicBezTo>
                <a:lnTo>
                  <a:pt x="21196" y="2200"/>
                </a:ln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67936"/>
                </a:lnTo>
                <a:cubicBezTo>
                  <a:pt x="0" y="69151"/>
                  <a:pt x="985" y="70135"/>
                  <a:pt x="2200" y="7013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7" name="Freeform: Shape 566">
            <a:extLst>
              <a:ext uri="{FF2B5EF4-FFF2-40B4-BE49-F238E27FC236}">
                <a16:creationId xmlns:a16="http://schemas.microsoft.com/office/drawing/2014/main" id="{AA2A5C2B-0403-4771-A9F1-805B83EC3BCD}"/>
              </a:ext>
            </a:extLst>
          </p:cNvPr>
          <p:cNvSpPr/>
          <p:nvPr/>
        </p:nvSpPr>
        <p:spPr>
          <a:xfrm>
            <a:off x="1627275" y="3574477"/>
            <a:ext cx="28707" cy="100474"/>
          </a:xfrm>
          <a:custGeom>
            <a:avLst/>
            <a:gdLst>
              <a:gd name="connsiteX0" fmla="*/ 2200 w 19995"/>
              <a:gd name="connsiteY0" fmla="*/ 4399 h 69985"/>
              <a:gd name="connsiteX1" fmla="*/ 18996 w 19995"/>
              <a:gd name="connsiteY1" fmla="*/ 4399 h 69985"/>
              <a:gd name="connsiteX2" fmla="*/ 16797 w 19995"/>
              <a:gd name="connsiteY2" fmla="*/ 2200 h 69985"/>
              <a:gd name="connsiteX3" fmla="*/ 16797 w 19995"/>
              <a:gd name="connsiteY3" fmla="*/ 67936 h 69985"/>
              <a:gd name="connsiteX4" fmla="*/ 18996 w 19995"/>
              <a:gd name="connsiteY4" fmla="*/ 65736 h 69985"/>
              <a:gd name="connsiteX5" fmla="*/ 2200 w 19995"/>
              <a:gd name="connsiteY5" fmla="*/ 65736 h 69985"/>
              <a:gd name="connsiteX6" fmla="*/ 4399 w 19995"/>
              <a:gd name="connsiteY6" fmla="*/ 67936 h 69985"/>
              <a:gd name="connsiteX7" fmla="*/ 4399 w 19995"/>
              <a:gd name="connsiteY7" fmla="*/ 2200 h 69985"/>
              <a:gd name="connsiteX8" fmla="*/ 2200 w 19995"/>
              <a:gd name="connsiteY8" fmla="*/ 4399 h 69985"/>
              <a:gd name="connsiteX9" fmla="*/ 2200 w 19995"/>
              <a:gd name="connsiteY9" fmla="*/ 70135 h 69985"/>
              <a:gd name="connsiteX10" fmla="*/ 18996 w 19995"/>
              <a:gd name="connsiteY10" fmla="*/ 70135 h 69985"/>
              <a:gd name="connsiteX11" fmla="*/ 21196 w 19995"/>
              <a:gd name="connsiteY11" fmla="*/ 67936 h 69985"/>
              <a:gd name="connsiteX12" fmla="*/ 21196 w 19995"/>
              <a:gd name="connsiteY12" fmla="*/ 2200 h 69985"/>
              <a:gd name="connsiteX13" fmla="*/ 18996 w 19995"/>
              <a:gd name="connsiteY13" fmla="*/ 0 h 69985"/>
              <a:gd name="connsiteX14" fmla="*/ 2200 w 19995"/>
              <a:gd name="connsiteY14" fmla="*/ 0 h 69985"/>
              <a:gd name="connsiteX15" fmla="*/ 0 w 19995"/>
              <a:gd name="connsiteY15" fmla="*/ 2200 h 69985"/>
              <a:gd name="connsiteX16" fmla="*/ 0 w 19995"/>
              <a:gd name="connsiteY16" fmla="*/ 67936 h 69985"/>
              <a:gd name="connsiteX17" fmla="*/ 2200 w 19995"/>
              <a:gd name="connsiteY17" fmla="*/ 70135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995" h="69985">
                <a:moveTo>
                  <a:pt x="2200" y="4399"/>
                </a:moveTo>
                <a:lnTo>
                  <a:pt x="18996" y="4399"/>
                </a:lnTo>
                <a:cubicBezTo>
                  <a:pt x="17781" y="4399"/>
                  <a:pt x="16797" y="3414"/>
                  <a:pt x="16797" y="2200"/>
                </a:cubicBezTo>
                <a:lnTo>
                  <a:pt x="16797" y="67936"/>
                </a:lnTo>
                <a:cubicBezTo>
                  <a:pt x="16797" y="66721"/>
                  <a:pt x="17781" y="65736"/>
                  <a:pt x="18996" y="65736"/>
                </a:cubicBezTo>
                <a:lnTo>
                  <a:pt x="2200" y="65736"/>
                </a:lnTo>
                <a:cubicBezTo>
                  <a:pt x="3414" y="65736"/>
                  <a:pt x="4399" y="66721"/>
                  <a:pt x="4399" y="67936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close/>
                <a:moveTo>
                  <a:pt x="2200" y="70135"/>
                </a:moveTo>
                <a:lnTo>
                  <a:pt x="18996" y="70135"/>
                </a:lnTo>
                <a:cubicBezTo>
                  <a:pt x="20211" y="70135"/>
                  <a:pt x="21196" y="69151"/>
                  <a:pt x="21196" y="67936"/>
                </a:cubicBezTo>
                <a:lnTo>
                  <a:pt x="21196" y="2200"/>
                </a:ln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67936"/>
                </a:lnTo>
                <a:cubicBezTo>
                  <a:pt x="0" y="69151"/>
                  <a:pt x="985" y="70135"/>
                  <a:pt x="2200" y="7013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8" name="Freeform: Shape 567">
            <a:extLst>
              <a:ext uri="{FF2B5EF4-FFF2-40B4-BE49-F238E27FC236}">
                <a16:creationId xmlns:a16="http://schemas.microsoft.com/office/drawing/2014/main" id="{7DC762DF-8D5D-4AE7-B34F-789AADD09DF7}"/>
              </a:ext>
            </a:extLst>
          </p:cNvPr>
          <p:cNvSpPr/>
          <p:nvPr/>
        </p:nvSpPr>
        <p:spPr>
          <a:xfrm>
            <a:off x="1758034" y="3574477"/>
            <a:ext cx="28707" cy="100474"/>
          </a:xfrm>
          <a:custGeom>
            <a:avLst/>
            <a:gdLst>
              <a:gd name="connsiteX0" fmla="*/ 18996 w 19995"/>
              <a:gd name="connsiteY0" fmla="*/ 0 h 69985"/>
              <a:gd name="connsiteX1" fmla="*/ 2200 w 19995"/>
              <a:gd name="connsiteY1" fmla="*/ 0 h 69985"/>
              <a:gd name="connsiteX2" fmla="*/ 0 w 19995"/>
              <a:gd name="connsiteY2" fmla="*/ 2200 h 69985"/>
              <a:gd name="connsiteX3" fmla="*/ 0 w 19995"/>
              <a:gd name="connsiteY3" fmla="*/ 67936 h 69985"/>
              <a:gd name="connsiteX4" fmla="*/ 2200 w 19995"/>
              <a:gd name="connsiteY4" fmla="*/ 70135 h 69985"/>
              <a:gd name="connsiteX5" fmla="*/ 18996 w 19995"/>
              <a:gd name="connsiteY5" fmla="*/ 70135 h 69985"/>
              <a:gd name="connsiteX6" fmla="*/ 21196 w 19995"/>
              <a:gd name="connsiteY6" fmla="*/ 67936 h 69985"/>
              <a:gd name="connsiteX7" fmla="*/ 21196 w 19995"/>
              <a:gd name="connsiteY7" fmla="*/ 2200 h 69985"/>
              <a:gd name="connsiteX8" fmla="*/ 18996 w 19995"/>
              <a:gd name="connsiteY8" fmla="*/ 0 h 69985"/>
              <a:gd name="connsiteX9" fmla="*/ 18996 w 19995"/>
              <a:gd name="connsiteY9" fmla="*/ 65736 h 69985"/>
              <a:gd name="connsiteX10" fmla="*/ 2200 w 19995"/>
              <a:gd name="connsiteY10" fmla="*/ 65736 h 69985"/>
              <a:gd name="connsiteX11" fmla="*/ 4399 w 19995"/>
              <a:gd name="connsiteY11" fmla="*/ 67936 h 69985"/>
              <a:gd name="connsiteX12" fmla="*/ 4399 w 19995"/>
              <a:gd name="connsiteY12" fmla="*/ 2200 h 69985"/>
              <a:gd name="connsiteX13" fmla="*/ 2200 w 19995"/>
              <a:gd name="connsiteY13" fmla="*/ 4399 h 69985"/>
              <a:gd name="connsiteX14" fmla="*/ 18996 w 19995"/>
              <a:gd name="connsiteY14" fmla="*/ 4399 h 69985"/>
              <a:gd name="connsiteX15" fmla="*/ 16797 w 19995"/>
              <a:gd name="connsiteY15" fmla="*/ 2200 h 69985"/>
              <a:gd name="connsiteX16" fmla="*/ 16797 w 19995"/>
              <a:gd name="connsiteY16" fmla="*/ 67936 h 69985"/>
              <a:gd name="connsiteX17" fmla="*/ 18946 w 19995"/>
              <a:gd name="connsiteY17" fmla="*/ 65686 h 69985"/>
              <a:gd name="connsiteX18" fmla="*/ 18996 w 19995"/>
              <a:gd name="connsiteY18" fmla="*/ 65686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18996" y="0"/>
                </a:move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67936"/>
                </a:lnTo>
                <a:cubicBezTo>
                  <a:pt x="0" y="69151"/>
                  <a:pt x="985" y="70135"/>
                  <a:pt x="2200" y="70135"/>
                </a:cubicBezTo>
                <a:lnTo>
                  <a:pt x="18996" y="70135"/>
                </a:lnTo>
                <a:cubicBezTo>
                  <a:pt x="20211" y="70135"/>
                  <a:pt x="21196" y="69151"/>
                  <a:pt x="21196" y="67936"/>
                </a:cubicBezTo>
                <a:lnTo>
                  <a:pt x="21196" y="2200"/>
                </a:lnTo>
                <a:cubicBezTo>
                  <a:pt x="21196" y="985"/>
                  <a:pt x="20211" y="0"/>
                  <a:pt x="18996" y="0"/>
                </a:cubicBezTo>
                <a:close/>
                <a:moveTo>
                  <a:pt x="18996" y="65736"/>
                </a:moveTo>
                <a:lnTo>
                  <a:pt x="2200" y="65736"/>
                </a:lnTo>
                <a:cubicBezTo>
                  <a:pt x="3414" y="65736"/>
                  <a:pt x="4399" y="66721"/>
                  <a:pt x="4399" y="67936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lnTo>
                  <a:pt x="18996" y="4399"/>
                </a:lnTo>
                <a:cubicBezTo>
                  <a:pt x="17781" y="4399"/>
                  <a:pt x="16797" y="3414"/>
                  <a:pt x="16797" y="2200"/>
                </a:cubicBezTo>
                <a:lnTo>
                  <a:pt x="16797" y="67936"/>
                </a:lnTo>
                <a:cubicBezTo>
                  <a:pt x="16767" y="66721"/>
                  <a:pt x="17731" y="65716"/>
                  <a:pt x="18946" y="65686"/>
                </a:cubicBezTo>
                <a:cubicBezTo>
                  <a:pt x="18961" y="65686"/>
                  <a:pt x="18981" y="65686"/>
                  <a:pt x="18996" y="6568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69" name="Freeform: Shape 568">
            <a:extLst>
              <a:ext uri="{FF2B5EF4-FFF2-40B4-BE49-F238E27FC236}">
                <a16:creationId xmlns:a16="http://schemas.microsoft.com/office/drawing/2014/main" id="{44D7866A-9AEA-4EC3-809C-E891C5C10C87}"/>
              </a:ext>
            </a:extLst>
          </p:cNvPr>
          <p:cNvSpPr/>
          <p:nvPr/>
        </p:nvSpPr>
        <p:spPr>
          <a:xfrm>
            <a:off x="1801668" y="3574477"/>
            <a:ext cx="28707" cy="100474"/>
          </a:xfrm>
          <a:custGeom>
            <a:avLst/>
            <a:gdLst>
              <a:gd name="connsiteX0" fmla="*/ 18996 w 19995"/>
              <a:gd name="connsiteY0" fmla="*/ 0 h 69985"/>
              <a:gd name="connsiteX1" fmla="*/ 2200 w 19995"/>
              <a:gd name="connsiteY1" fmla="*/ 0 h 69985"/>
              <a:gd name="connsiteX2" fmla="*/ 0 w 19995"/>
              <a:gd name="connsiteY2" fmla="*/ 2200 h 69985"/>
              <a:gd name="connsiteX3" fmla="*/ 0 w 19995"/>
              <a:gd name="connsiteY3" fmla="*/ 67936 h 69985"/>
              <a:gd name="connsiteX4" fmla="*/ 2200 w 19995"/>
              <a:gd name="connsiteY4" fmla="*/ 70135 h 69985"/>
              <a:gd name="connsiteX5" fmla="*/ 18996 w 19995"/>
              <a:gd name="connsiteY5" fmla="*/ 70135 h 69985"/>
              <a:gd name="connsiteX6" fmla="*/ 21196 w 19995"/>
              <a:gd name="connsiteY6" fmla="*/ 67936 h 69985"/>
              <a:gd name="connsiteX7" fmla="*/ 21196 w 19995"/>
              <a:gd name="connsiteY7" fmla="*/ 2200 h 69985"/>
              <a:gd name="connsiteX8" fmla="*/ 18996 w 19995"/>
              <a:gd name="connsiteY8" fmla="*/ 0 h 69985"/>
              <a:gd name="connsiteX9" fmla="*/ 18996 w 19995"/>
              <a:gd name="connsiteY9" fmla="*/ 65736 h 69985"/>
              <a:gd name="connsiteX10" fmla="*/ 2200 w 19995"/>
              <a:gd name="connsiteY10" fmla="*/ 65736 h 69985"/>
              <a:gd name="connsiteX11" fmla="*/ 4399 w 19995"/>
              <a:gd name="connsiteY11" fmla="*/ 67936 h 69985"/>
              <a:gd name="connsiteX12" fmla="*/ 4399 w 19995"/>
              <a:gd name="connsiteY12" fmla="*/ 2200 h 69985"/>
              <a:gd name="connsiteX13" fmla="*/ 2200 w 19995"/>
              <a:gd name="connsiteY13" fmla="*/ 4399 h 69985"/>
              <a:gd name="connsiteX14" fmla="*/ 18996 w 19995"/>
              <a:gd name="connsiteY14" fmla="*/ 4399 h 69985"/>
              <a:gd name="connsiteX15" fmla="*/ 16797 w 19995"/>
              <a:gd name="connsiteY15" fmla="*/ 2200 h 69985"/>
              <a:gd name="connsiteX16" fmla="*/ 16797 w 19995"/>
              <a:gd name="connsiteY16" fmla="*/ 67936 h 69985"/>
              <a:gd name="connsiteX17" fmla="*/ 18946 w 19995"/>
              <a:gd name="connsiteY17" fmla="*/ 65686 h 69985"/>
              <a:gd name="connsiteX18" fmla="*/ 18996 w 19995"/>
              <a:gd name="connsiteY18" fmla="*/ 65686 h 6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995" h="69985">
                <a:moveTo>
                  <a:pt x="18996" y="0"/>
                </a:move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67936"/>
                </a:lnTo>
                <a:cubicBezTo>
                  <a:pt x="0" y="69151"/>
                  <a:pt x="985" y="70135"/>
                  <a:pt x="2200" y="70135"/>
                </a:cubicBezTo>
                <a:lnTo>
                  <a:pt x="18996" y="70135"/>
                </a:lnTo>
                <a:cubicBezTo>
                  <a:pt x="20211" y="70135"/>
                  <a:pt x="21196" y="69151"/>
                  <a:pt x="21196" y="67936"/>
                </a:cubicBezTo>
                <a:lnTo>
                  <a:pt x="21196" y="2200"/>
                </a:lnTo>
                <a:cubicBezTo>
                  <a:pt x="21196" y="985"/>
                  <a:pt x="20211" y="0"/>
                  <a:pt x="18996" y="0"/>
                </a:cubicBezTo>
                <a:close/>
                <a:moveTo>
                  <a:pt x="18996" y="65736"/>
                </a:moveTo>
                <a:lnTo>
                  <a:pt x="2200" y="65736"/>
                </a:lnTo>
                <a:cubicBezTo>
                  <a:pt x="3414" y="65736"/>
                  <a:pt x="4399" y="66721"/>
                  <a:pt x="4399" y="67936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lnTo>
                  <a:pt x="18996" y="4399"/>
                </a:lnTo>
                <a:cubicBezTo>
                  <a:pt x="17781" y="4399"/>
                  <a:pt x="16797" y="3414"/>
                  <a:pt x="16797" y="2200"/>
                </a:cubicBezTo>
                <a:lnTo>
                  <a:pt x="16797" y="67936"/>
                </a:lnTo>
                <a:cubicBezTo>
                  <a:pt x="16766" y="66721"/>
                  <a:pt x="17731" y="65716"/>
                  <a:pt x="18946" y="65686"/>
                </a:cubicBezTo>
                <a:cubicBezTo>
                  <a:pt x="18961" y="65686"/>
                  <a:pt x="18981" y="65686"/>
                  <a:pt x="18996" y="6568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0" name="Freeform: Shape 569">
            <a:extLst>
              <a:ext uri="{FF2B5EF4-FFF2-40B4-BE49-F238E27FC236}">
                <a16:creationId xmlns:a16="http://schemas.microsoft.com/office/drawing/2014/main" id="{895F0A41-7A5D-4E91-A0E9-2C9B43AA6605}"/>
              </a:ext>
            </a:extLst>
          </p:cNvPr>
          <p:cNvSpPr/>
          <p:nvPr/>
        </p:nvSpPr>
        <p:spPr>
          <a:xfrm>
            <a:off x="1610697" y="3668850"/>
            <a:ext cx="236829" cy="14353"/>
          </a:xfrm>
          <a:custGeom>
            <a:avLst/>
            <a:gdLst>
              <a:gd name="connsiteX0" fmla="*/ 2200 w 164966"/>
              <a:gd name="connsiteY0" fmla="*/ 4399 h 9997"/>
              <a:gd name="connsiteX1" fmla="*/ 163566 w 164966"/>
              <a:gd name="connsiteY1" fmla="*/ 4399 h 9997"/>
              <a:gd name="connsiteX2" fmla="*/ 161367 w 164966"/>
              <a:gd name="connsiteY2" fmla="*/ 2200 h 9997"/>
              <a:gd name="connsiteX3" fmla="*/ 161367 w 164966"/>
              <a:gd name="connsiteY3" fmla="*/ 12197 h 9997"/>
              <a:gd name="connsiteX4" fmla="*/ 163566 w 164966"/>
              <a:gd name="connsiteY4" fmla="*/ 9998 h 9997"/>
              <a:gd name="connsiteX5" fmla="*/ 2200 w 164966"/>
              <a:gd name="connsiteY5" fmla="*/ 9998 h 9997"/>
              <a:gd name="connsiteX6" fmla="*/ 4399 w 164966"/>
              <a:gd name="connsiteY6" fmla="*/ 12197 h 9997"/>
              <a:gd name="connsiteX7" fmla="*/ 4399 w 164966"/>
              <a:gd name="connsiteY7" fmla="*/ 2200 h 9997"/>
              <a:gd name="connsiteX8" fmla="*/ 2200 w 164966"/>
              <a:gd name="connsiteY8" fmla="*/ 4399 h 9997"/>
              <a:gd name="connsiteX9" fmla="*/ 2200 w 164966"/>
              <a:gd name="connsiteY9" fmla="*/ 14397 h 9997"/>
              <a:gd name="connsiteX10" fmla="*/ 163566 w 164966"/>
              <a:gd name="connsiteY10" fmla="*/ 14397 h 9997"/>
              <a:gd name="connsiteX11" fmla="*/ 165766 w 164966"/>
              <a:gd name="connsiteY11" fmla="*/ 12197 h 9997"/>
              <a:gd name="connsiteX12" fmla="*/ 165766 w 164966"/>
              <a:gd name="connsiteY12" fmla="*/ 2200 h 9997"/>
              <a:gd name="connsiteX13" fmla="*/ 163566 w 164966"/>
              <a:gd name="connsiteY13" fmla="*/ 0 h 9997"/>
              <a:gd name="connsiteX14" fmla="*/ 2200 w 164966"/>
              <a:gd name="connsiteY14" fmla="*/ 0 h 9997"/>
              <a:gd name="connsiteX15" fmla="*/ 0 w 164966"/>
              <a:gd name="connsiteY15" fmla="*/ 2200 h 9997"/>
              <a:gd name="connsiteX16" fmla="*/ 0 w 164966"/>
              <a:gd name="connsiteY16" fmla="*/ 12197 h 9997"/>
              <a:gd name="connsiteX17" fmla="*/ 2200 w 164966"/>
              <a:gd name="connsiteY17" fmla="*/ 138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966" h="9997">
                <a:moveTo>
                  <a:pt x="2200" y="4399"/>
                </a:moveTo>
                <a:lnTo>
                  <a:pt x="163566" y="4399"/>
                </a:lnTo>
                <a:cubicBezTo>
                  <a:pt x="162352" y="4399"/>
                  <a:pt x="161367" y="3414"/>
                  <a:pt x="161367" y="2200"/>
                </a:cubicBezTo>
                <a:lnTo>
                  <a:pt x="161367" y="12197"/>
                </a:lnTo>
                <a:cubicBezTo>
                  <a:pt x="161367" y="10983"/>
                  <a:pt x="162352" y="9998"/>
                  <a:pt x="163566" y="9998"/>
                </a:cubicBezTo>
                <a:lnTo>
                  <a:pt x="2200" y="9998"/>
                </a:lnTo>
                <a:cubicBezTo>
                  <a:pt x="3414" y="9998"/>
                  <a:pt x="4399" y="10983"/>
                  <a:pt x="4399" y="12197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close/>
                <a:moveTo>
                  <a:pt x="2200" y="14397"/>
                </a:moveTo>
                <a:lnTo>
                  <a:pt x="163566" y="14397"/>
                </a:lnTo>
                <a:cubicBezTo>
                  <a:pt x="164781" y="14397"/>
                  <a:pt x="165766" y="13412"/>
                  <a:pt x="165766" y="12197"/>
                </a:cubicBezTo>
                <a:lnTo>
                  <a:pt x="165766" y="2200"/>
                </a:lnTo>
                <a:cubicBezTo>
                  <a:pt x="165766" y="985"/>
                  <a:pt x="164781" y="0"/>
                  <a:pt x="16356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12197"/>
                </a:lnTo>
                <a:cubicBezTo>
                  <a:pt x="235" y="13212"/>
                  <a:pt x="1155" y="13922"/>
                  <a:pt x="2200" y="138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1" name="Freeform: Shape 570">
            <a:extLst>
              <a:ext uri="{FF2B5EF4-FFF2-40B4-BE49-F238E27FC236}">
                <a16:creationId xmlns:a16="http://schemas.microsoft.com/office/drawing/2014/main" id="{44052E01-CF99-4736-B96F-697E6D3291F3}"/>
              </a:ext>
            </a:extLst>
          </p:cNvPr>
          <p:cNvSpPr/>
          <p:nvPr/>
        </p:nvSpPr>
        <p:spPr>
          <a:xfrm>
            <a:off x="1605817" y="3682486"/>
            <a:ext cx="244006" cy="14353"/>
          </a:xfrm>
          <a:custGeom>
            <a:avLst/>
            <a:gdLst>
              <a:gd name="connsiteX0" fmla="*/ 2200 w 169965"/>
              <a:gd name="connsiteY0" fmla="*/ 4399 h 9997"/>
              <a:gd name="connsiteX1" fmla="*/ 170365 w 169965"/>
              <a:gd name="connsiteY1" fmla="*/ 4399 h 9997"/>
              <a:gd name="connsiteX2" fmla="*/ 168165 w 169965"/>
              <a:gd name="connsiteY2" fmla="*/ 2200 h 9997"/>
              <a:gd name="connsiteX3" fmla="*/ 168165 w 169965"/>
              <a:gd name="connsiteY3" fmla="*/ 12198 h 9997"/>
              <a:gd name="connsiteX4" fmla="*/ 170365 w 169965"/>
              <a:gd name="connsiteY4" fmla="*/ 9998 h 9997"/>
              <a:gd name="connsiteX5" fmla="*/ 2200 w 169965"/>
              <a:gd name="connsiteY5" fmla="*/ 9998 h 9997"/>
              <a:gd name="connsiteX6" fmla="*/ 4399 w 169965"/>
              <a:gd name="connsiteY6" fmla="*/ 12198 h 9997"/>
              <a:gd name="connsiteX7" fmla="*/ 4399 w 169965"/>
              <a:gd name="connsiteY7" fmla="*/ 2200 h 9997"/>
              <a:gd name="connsiteX8" fmla="*/ 2200 w 169965"/>
              <a:gd name="connsiteY8" fmla="*/ 4399 h 9997"/>
              <a:gd name="connsiteX9" fmla="*/ 2200 w 169965"/>
              <a:gd name="connsiteY9" fmla="*/ 14397 h 9997"/>
              <a:gd name="connsiteX10" fmla="*/ 170365 w 169965"/>
              <a:gd name="connsiteY10" fmla="*/ 14397 h 9997"/>
              <a:gd name="connsiteX11" fmla="*/ 172565 w 169965"/>
              <a:gd name="connsiteY11" fmla="*/ 12198 h 9997"/>
              <a:gd name="connsiteX12" fmla="*/ 172565 w 169965"/>
              <a:gd name="connsiteY12" fmla="*/ 2200 h 9997"/>
              <a:gd name="connsiteX13" fmla="*/ 170365 w 169965"/>
              <a:gd name="connsiteY13" fmla="*/ 0 h 9997"/>
              <a:gd name="connsiteX14" fmla="*/ 2200 w 169965"/>
              <a:gd name="connsiteY14" fmla="*/ 0 h 9997"/>
              <a:gd name="connsiteX15" fmla="*/ 0 w 169965"/>
              <a:gd name="connsiteY15" fmla="*/ 2200 h 9997"/>
              <a:gd name="connsiteX16" fmla="*/ 0 w 169965"/>
              <a:gd name="connsiteY16" fmla="*/ 12198 h 9997"/>
              <a:gd name="connsiteX17" fmla="*/ 2200 w 169965"/>
              <a:gd name="connsiteY17" fmla="*/ 143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9965" h="9997">
                <a:moveTo>
                  <a:pt x="2200" y="4399"/>
                </a:moveTo>
                <a:lnTo>
                  <a:pt x="170365" y="4399"/>
                </a:lnTo>
                <a:cubicBezTo>
                  <a:pt x="169150" y="4399"/>
                  <a:pt x="168165" y="3414"/>
                  <a:pt x="168165" y="2200"/>
                </a:cubicBezTo>
                <a:lnTo>
                  <a:pt x="168165" y="12198"/>
                </a:lnTo>
                <a:cubicBezTo>
                  <a:pt x="168165" y="10983"/>
                  <a:pt x="169150" y="9998"/>
                  <a:pt x="170365" y="9998"/>
                </a:cubicBezTo>
                <a:lnTo>
                  <a:pt x="2200" y="9998"/>
                </a:lnTo>
                <a:cubicBezTo>
                  <a:pt x="3414" y="9998"/>
                  <a:pt x="4399" y="10983"/>
                  <a:pt x="4399" y="12198"/>
                </a:cubicBezTo>
                <a:lnTo>
                  <a:pt x="4399" y="2200"/>
                </a:lnTo>
                <a:cubicBezTo>
                  <a:pt x="4399" y="3414"/>
                  <a:pt x="3414" y="4399"/>
                  <a:pt x="2200" y="4399"/>
                </a:cubicBezTo>
                <a:close/>
                <a:moveTo>
                  <a:pt x="2200" y="14397"/>
                </a:moveTo>
                <a:lnTo>
                  <a:pt x="170365" y="14397"/>
                </a:lnTo>
                <a:cubicBezTo>
                  <a:pt x="171580" y="14397"/>
                  <a:pt x="172565" y="13412"/>
                  <a:pt x="172565" y="12198"/>
                </a:cubicBezTo>
                <a:lnTo>
                  <a:pt x="172565" y="2200"/>
                </a:lnTo>
                <a:cubicBezTo>
                  <a:pt x="172565" y="985"/>
                  <a:pt x="171580" y="0"/>
                  <a:pt x="170365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lnTo>
                  <a:pt x="0" y="12198"/>
                </a:lnTo>
                <a:cubicBezTo>
                  <a:pt x="0" y="13412"/>
                  <a:pt x="985" y="14397"/>
                  <a:pt x="2200" y="143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2" name="Freeform: Shape 571">
            <a:extLst>
              <a:ext uri="{FF2B5EF4-FFF2-40B4-BE49-F238E27FC236}">
                <a16:creationId xmlns:a16="http://schemas.microsoft.com/office/drawing/2014/main" id="{C67E971D-2E55-40DC-A4FB-480D0C053A14}"/>
              </a:ext>
            </a:extLst>
          </p:cNvPr>
          <p:cNvSpPr/>
          <p:nvPr/>
        </p:nvSpPr>
        <p:spPr>
          <a:xfrm>
            <a:off x="1627275" y="3586533"/>
            <a:ext cx="28707" cy="7177"/>
          </a:xfrm>
          <a:custGeom>
            <a:avLst/>
            <a:gdLst>
              <a:gd name="connsiteX0" fmla="*/ 2200 w 19995"/>
              <a:gd name="connsiteY0" fmla="*/ 4399 h 0"/>
              <a:gd name="connsiteX1" fmla="*/ 18996 w 19995"/>
              <a:gd name="connsiteY1" fmla="*/ 4399 h 0"/>
              <a:gd name="connsiteX2" fmla="*/ 21196 w 19995"/>
              <a:gd name="connsiteY2" fmla="*/ 2200 h 0"/>
              <a:gd name="connsiteX3" fmla="*/ 18996 w 19995"/>
              <a:gd name="connsiteY3" fmla="*/ 0 h 0"/>
              <a:gd name="connsiteX4" fmla="*/ 2200 w 19995"/>
              <a:gd name="connsiteY4" fmla="*/ 0 h 0"/>
              <a:gd name="connsiteX5" fmla="*/ 0 w 19995"/>
              <a:gd name="connsiteY5" fmla="*/ 2200 h 0"/>
              <a:gd name="connsiteX6" fmla="*/ 2200 w 19995"/>
              <a:gd name="connsiteY6" fmla="*/ 43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00" y="4399"/>
                </a:moveTo>
                <a:lnTo>
                  <a:pt x="18996" y="4399"/>
                </a:lnTo>
                <a:cubicBezTo>
                  <a:pt x="20211" y="4399"/>
                  <a:pt x="21196" y="3414"/>
                  <a:pt x="21196" y="2200"/>
                </a:cubicBez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cubicBezTo>
                  <a:pt x="0" y="3414"/>
                  <a:pt x="985" y="4399"/>
                  <a:pt x="2200" y="43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3" name="Freeform: Shape 572">
            <a:extLst>
              <a:ext uri="{FF2B5EF4-FFF2-40B4-BE49-F238E27FC236}">
                <a16:creationId xmlns:a16="http://schemas.microsoft.com/office/drawing/2014/main" id="{18F7AA0C-A2AA-4F6F-9B8F-C12D1A15EBE7}"/>
              </a:ext>
            </a:extLst>
          </p:cNvPr>
          <p:cNvSpPr/>
          <p:nvPr/>
        </p:nvSpPr>
        <p:spPr>
          <a:xfrm>
            <a:off x="1670982" y="3586533"/>
            <a:ext cx="28707" cy="7177"/>
          </a:xfrm>
          <a:custGeom>
            <a:avLst/>
            <a:gdLst>
              <a:gd name="connsiteX0" fmla="*/ 2200 w 19995"/>
              <a:gd name="connsiteY0" fmla="*/ 4399 h 0"/>
              <a:gd name="connsiteX1" fmla="*/ 18996 w 19995"/>
              <a:gd name="connsiteY1" fmla="*/ 4399 h 0"/>
              <a:gd name="connsiteX2" fmla="*/ 21196 w 19995"/>
              <a:gd name="connsiteY2" fmla="*/ 2200 h 0"/>
              <a:gd name="connsiteX3" fmla="*/ 18996 w 19995"/>
              <a:gd name="connsiteY3" fmla="*/ 0 h 0"/>
              <a:gd name="connsiteX4" fmla="*/ 2200 w 19995"/>
              <a:gd name="connsiteY4" fmla="*/ 0 h 0"/>
              <a:gd name="connsiteX5" fmla="*/ 0 w 19995"/>
              <a:gd name="connsiteY5" fmla="*/ 2200 h 0"/>
              <a:gd name="connsiteX6" fmla="*/ 2200 w 19995"/>
              <a:gd name="connsiteY6" fmla="*/ 43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00" y="4399"/>
                </a:moveTo>
                <a:lnTo>
                  <a:pt x="18996" y="4399"/>
                </a:lnTo>
                <a:cubicBezTo>
                  <a:pt x="20211" y="4399"/>
                  <a:pt x="21196" y="3414"/>
                  <a:pt x="21196" y="2200"/>
                </a:cubicBez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cubicBezTo>
                  <a:pt x="0" y="3414"/>
                  <a:pt x="985" y="4399"/>
                  <a:pt x="2200" y="43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4" name="Freeform: Shape 573">
            <a:extLst>
              <a:ext uri="{FF2B5EF4-FFF2-40B4-BE49-F238E27FC236}">
                <a16:creationId xmlns:a16="http://schemas.microsoft.com/office/drawing/2014/main" id="{9231C11D-A4A1-4EA2-922B-57FD9F06AE97}"/>
              </a:ext>
            </a:extLst>
          </p:cNvPr>
          <p:cNvSpPr/>
          <p:nvPr/>
        </p:nvSpPr>
        <p:spPr>
          <a:xfrm>
            <a:off x="1714471" y="3586533"/>
            <a:ext cx="28707" cy="7177"/>
          </a:xfrm>
          <a:custGeom>
            <a:avLst/>
            <a:gdLst>
              <a:gd name="connsiteX0" fmla="*/ 2200 w 19995"/>
              <a:gd name="connsiteY0" fmla="*/ 4399 h 0"/>
              <a:gd name="connsiteX1" fmla="*/ 18996 w 19995"/>
              <a:gd name="connsiteY1" fmla="*/ 4399 h 0"/>
              <a:gd name="connsiteX2" fmla="*/ 21196 w 19995"/>
              <a:gd name="connsiteY2" fmla="*/ 2200 h 0"/>
              <a:gd name="connsiteX3" fmla="*/ 18996 w 19995"/>
              <a:gd name="connsiteY3" fmla="*/ 0 h 0"/>
              <a:gd name="connsiteX4" fmla="*/ 2200 w 19995"/>
              <a:gd name="connsiteY4" fmla="*/ 0 h 0"/>
              <a:gd name="connsiteX5" fmla="*/ 0 w 19995"/>
              <a:gd name="connsiteY5" fmla="*/ 2200 h 0"/>
              <a:gd name="connsiteX6" fmla="*/ 2200 w 19995"/>
              <a:gd name="connsiteY6" fmla="*/ 43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00" y="4399"/>
                </a:moveTo>
                <a:lnTo>
                  <a:pt x="18996" y="4399"/>
                </a:lnTo>
                <a:cubicBezTo>
                  <a:pt x="20211" y="4399"/>
                  <a:pt x="21196" y="3414"/>
                  <a:pt x="21196" y="2200"/>
                </a:cubicBez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cubicBezTo>
                  <a:pt x="0" y="3414"/>
                  <a:pt x="985" y="4399"/>
                  <a:pt x="2200" y="43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5" name="Freeform: Shape 574">
            <a:extLst>
              <a:ext uri="{FF2B5EF4-FFF2-40B4-BE49-F238E27FC236}">
                <a16:creationId xmlns:a16="http://schemas.microsoft.com/office/drawing/2014/main" id="{5637EC59-C82C-4D73-9BAE-DD85FBBC89A2}"/>
              </a:ext>
            </a:extLst>
          </p:cNvPr>
          <p:cNvSpPr/>
          <p:nvPr/>
        </p:nvSpPr>
        <p:spPr>
          <a:xfrm>
            <a:off x="1758105" y="3586533"/>
            <a:ext cx="28707" cy="7177"/>
          </a:xfrm>
          <a:custGeom>
            <a:avLst/>
            <a:gdLst>
              <a:gd name="connsiteX0" fmla="*/ 2200 w 19995"/>
              <a:gd name="connsiteY0" fmla="*/ 4399 h 0"/>
              <a:gd name="connsiteX1" fmla="*/ 18996 w 19995"/>
              <a:gd name="connsiteY1" fmla="*/ 4399 h 0"/>
              <a:gd name="connsiteX2" fmla="*/ 21196 w 19995"/>
              <a:gd name="connsiteY2" fmla="*/ 2200 h 0"/>
              <a:gd name="connsiteX3" fmla="*/ 18996 w 19995"/>
              <a:gd name="connsiteY3" fmla="*/ 0 h 0"/>
              <a:gd name="connsiteX4" fmla="*/ 2200 w 19995"/>
              <a:gd name="connsiteY4" fmla="*/ 0 h 0"/>
              <a:gd name="connsiteX5" fmla="*/ 0 w 19995"/>
              <a:gd name="connsiteY5" fmla="*/ 2200 h 0"/>
              <a:gd name="connsiteX6" fmla="*/ 2200 w 19995"/>
              <a:gd name="connsiteY6" fmla="*/ 43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00" y="4399"/>
                </a:moveTo>
                <a:lnTo>
                  <a:pt x="18996" y="4399"/>
                </a:lnTo>
                <a:cubicBezTo>
                  <a:pt x="20211" y="4399"/>
                  <a:pt x="21196" y="3414"/>
                  <a:pt x="21196" y="2200"/>
                </a:cubicBez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cubicBezTo>
                  <a:pt x="0" y="3414"/>
                  <a:pt x="985" y="4399"/>
                  <a:pt x="2200" y="43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6" name="Freeform: Shape 575">
            <a:extLst>
              <a:ext uri="{FF2B5EF4-FFF2-40B4-BE49-F238E27FC236}">
                <a16:creationId xmlns:a16="http://schemas.microsoft.com/office/drawing/2014/main" id="{863765D8-F34B-45FB-A47E-46FC3F86BCB5}"/>
              </a:ext>
            </a:extLst>
          </p:cNvPr>
          <p:cNvSpPr/>
          <p:nvPr/>
        </p:nvSpPr>
        <p:spPr>
          <a:xfrm>
            <a:off x="1801668" y="3586533"/>
            <a:ext cx="28707" cy="7177"/>
          </a:xfrm>
          <a:custGeom>
            <a:avLst/>
            <a:gdLst>
              <a:gd name="connsiteX0" fmla="*/ 2200 w 19995"/>
              <a:gd name="connsiteY0" fmla="*/ 4399 h 0"/>
              <a:gd name="connsiteX1" fmla="*/ 18996 w 19995"/>
              <a:gd name="connsiteY1" fmla="*/ 4399 h 0"/>
              <a:gd name="connsiteX2" fmla="*/ 21196 w 19995"/>
              <a:gd name="connsiteY2" fmla="*/ 2200 h 0"/>
              <a:gd name="connsiteX3" fmla="*/ 18996 w 19995"/>
              <a:gd name="connsiteY3" fmla="*/ 0 h 0"/>
              <a:gd name="connsiteX4" fmla="*/ 2200 w 19995"/>
              <a:gd name="connsiteY4" fmla="*/ 0 h 0"/>
              <a:gd name="connsiteX5" fmla="*/ 0 w 19995"/>
              <a:gd name="connsiteY5" fmla="*/ 2200 h 0"/>
              <a:gd name="connsiteX6" fmla="*/ 2200 w 19995"/>
              <a:gd name="connsiteY6" fmla="*/ 43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95">
                <a:moveTo>
                  <a:pt x="2200" y="4399"/>
                </a:moveTo>
                <a:lnTo>
                  <a:pt x="18996" y="4399"/>
                </a:lnTo>
                <a:cubicBezTo>
                  <a:pt x="20211" y="4399"/>
                  <a:pt x="21196" y="3414"/>
                  <a:pt x="21196" y="2200"/>
                </a:cubicBezTo>
                <a:cubicBezTo>
                  <a:pt x="21196" y="985"/>
                  <a:pt x="20211" y="0"/>
                  <a:pt x="18996" y="0"/>
                </a:cubicBezTo>
                <a:lnTo>
                  <a:pt x="2200" y="0"/>
                </a:lnTo>
                <a:cubicBezTo>
                  <a:pt x="985" y="0"/>
                  <a:pt x="0" y="985"/>
                  <a:pt x="0" y="2200"/>
                </a:cubicBezTo>
                <a:cubicBezTo>
                  <a:pt x="0" y="3414"/>
                  <a:pt x="985" y="4399"/>
                  <a:pt x="2200" y="43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7" name="Freeform: Shape 576">
            <a:extLst>
              <a:ext uri="{FF2B5EF4-FFF2-40B4-BE49-F238E27FC236}">
                <a16:creationId xmlns:a16="http://schemas.microsoft.com/office/drawing/2014/main" id="{06C98782-63EC-40E5-A2E4-48850B16CED3}"/>
              </a:ext>
            </a:extLst>
          </p:cNvPr>
          <p:cNvSpPr/>
          <p:nvPr/>
        </p:nvSpPr>
        <p:spPr>
          <a:xfrm>
            <a:off x="1614813" y="3496923"/>
            <a:ext cx="114827" cy="50237"/>
          </a:xfrm>
          <a:custGeom>
            <a:avLst/>
            <a:gdLst>
              <a:gd name="connsiteX0" fmla="*/ 3082 w 79983"/>
              <a:gd name="connsiteY0" fmla="*/ 38125 h 34992"/>
              <a:gd name="connsiteX1" fmla="*/ 80916 w 79983"/>
              <a:gd name="connsiteY1" fmla="*/ 4232 h 34992"/>
              <a:gd name="connsiteX2" fmla="*/ 80916 w 79983"/>
              <a:gd name="connsiteY2" fmla="*/ 4232 h 34992"/>
              <a:gd name="connsiteX3" fmla="*/ 82066 w 79983"/>
              <a:gd name="connsiteY3" fmla="*/ 1332 h 34992"/>
              <a:gd name="connsiteX4" fmla="*/ 79166 w 79983"/>
              <a:gd name="connsiteY4" fmla="*/ 182 h 34992"/>
              <a:gd name="connsiteX5" fmla="*/ 79166 w 79983"/>
              <a:gd name="connsiteY5" fmla="*/ 182 h 34992"/>
              <a:gd name="connsiteX6" fmla="*/ 1332 w 79983"/>
              <a:gd name="connsiteY6" fmla="*/ 34075 h 34992"/>
              <a:gd name="connsiteX7" fmla="*/ 1332 w 79983"/>
              <a:gd name="connsiteY7" fmla="*/ 34075 h 34992"/>
              <a:gd name="connsiteX8" fmla="*/ 182 w 79983"/>
              <a:gd name="connsiteY8" fmla="*/ 36975 h 34992"/>
              <a:gd name="connsiteX9" fmla="*/ 3082 w 79983"/>
              <a:gd name="connsiteY9" fmla="*/ 38125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983" h="34992">
                <a:moveTo>
                  <a:pt x="3082" y="38125"/>
                </a:moveTo>
                <a:lnTo>
                  <a:pt x="80916" y="4232"/>
                </a:lnTo>
                <a:lnTo>
                  <a:pt x="80916" y="4232"/>
                </a:lnTo>
                <a:cubicBezTo>
                  <a:pt x="82036" y="3747"/>
                  <a:pt x="82550" y="2452"/>
                  <a:pt x="82066" y="1332"/>
                </a:cubicBezTo>
                <a:cubicBezTo>
                  <a:pt x="81581" y="212"/>
                  <a:pt x="80286" y="-302"/>
                  <a:pt x="79166" y="182"/>
                </a:cubicBezTo>
                <a:lnTo>
                  <a:pt x="79166" y="182"/>
                </a:lnTo>
                <a:lnTo>
                  <a:pt x="1332" y="34075"/>
                </a:lnTo>
                <a:lnTo>
                  <a:pt x="1332" y="34075"/>
                </a:lnTo>
                <a:cubicBezTo>
                  <a:pt x="212" y="34560"/>
                  <a:pt x="-302" y="35855"/>
                  <a:pt x="182" y="36975"/>
                </a:cubicBezTo>
                <a:cubicBezTo>
                  <a:pt x="667" y="38095"/>
                  <a:pt x="1962" y="38610"/>
                  <a:pt x="3082" y="3812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8" name="Freeform: Shape 577">
            <a:extLst>
              <a:ext uri="{FF2B5EF4-FFF2-40B4-BE49-F238E27FC236}">
                <a16:creationId xmlns:a16="http://schemas.microsoft.com/office/drawing/2014/main" id="{3C09FD06-E35F-4E4B-AA32-E9DBF550D365}"/>
              </a:ext>
            </a:extLst>
          </p:cNvPr>
          <p:cNvSpPr/>
          <p:nvPr/>
        </p:nvSpPr>
        <p:spPr>
          <a:xfrm>
            <a:off x="1726481" y="3496923"/>
            <a:ext cx="114827" cy="50237"/>
          </a:xfrm>
          <a:custGeom>
            <a:avLst/>
            <a:gdLst>
              <a:gd name="connsiteX0" fmla="*/ 80916 w 79983"/>
              <a:gd name="connsiteY0" fmla="*/ 34075 h 34992"/>
              <a:gd name="connsiteX1" fmla="*/ 3082 w 79983"/>
              <a:gd name="connsiteY1" fmla="*/ 182 h 34992"/>
              <a:gd name="connsiteX2" fmla="*/ 3082 w 79983"/>
              <a:gd name="connsiteY2" fmla="*/ 182 h 34992"/>
              <a:gd name="connsiteX3" fmla="*/ 182 w 79983"/>
              <a:gd name="connsiteY3" fmla="*/ 1332 h 34992"/>
              <a:gd name="connsiteX4" fmla="*/ 1332 w 79983"/>
              <a:gd name="connsiteY4" fmla="*/ 4232 h 34992"/>
              <a:gd name="connsiteX5" fmla="*/ 1332 w 79983"/>
              <a:gd name="connsiteY5" fmla="*/ 4232 h 34992"/>
              <a:gd name="connsiteX6" fmla="*/ 79166 w 79983"/>
              <a:gd name="connsiteY6" fmla="*/ 38125 h 34992"/>
              <a:gd name="connsiteX7" fmla="*/ 79166 w 79983"/>
              <a:gd name="connsiteY7" fmla="*/ 38125 h 34992"/>
              <a:gd name="connsiteX8" fmla="*/ 82066 w 79983"/>
              <a:gd name="connsiteY8" fmla="*/ 36975 h 34992"/>
              <a:gd name="connsiteX9" fmla="*/ 80916 w 79983"/>
              <a:gd name="connsiteY9" fmla="*/ 34075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983" h="34992">
                <a:moveTo>
                  <a:pt x="80916" y="34075"/>
                </a:moveTo>
                <a:lnTo>
                  <a:pt x="3082" y="182"/>
                </a:lnTo>
                <a:lnTo>
                  <a:pt x="3082" y="182"/>
                </a:lnTo>
                <a:cubicBezTo>
                  <a:pt x="1962" y="-302"/>
                  <a:pt x="667" y="212"/>
                  <a:pt x="182" y="1332"/>
                </a:cubicBezTo>
                <a:cubicBezTo>
                  <a:pt x="-302" y="2452"/>
                  <a:pt x="212" y="3747"/>
                  <a:pt x="1332" y="4232"/>
                </a:cubicBezTo>
                <a:lnTo>
                  <a:pt x="1332" y="4232"/>
                </a:lnTo>
                <a:lnTo>
                  <a:pt x="79166" y="38125"/>
                </a:lnTo>
                <a:lnTo>
                  <a:pt x="79166" y="38125"/>
                </a:lnTo>
                <a:cubicBezTo>
                  <a:pt x="80286" y="38610"/>
                  <a:pt x="81581" y="38095"/>
                  <a:pt x="82066" y="36975"/>
                </a:cubicBezTo>
                <a:cubicBezTo>
                  <a:pt x="82551" y="35855"/>
                  <a:pt x="82036" y="34560"/>
                  <a:pt x="80916" y="34075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79" name="Freeform: Shape 578">
            <a:extLst>
              <a:ext uri="{FF2B5EF4-FFF2-40B4-BE49-F238E27FC236}">
                <a16:creationId xmlns:a16="http://schemas.microsoft.com/office/drawing/2014/main" id="{2992D61D-7A40-4C2A-BA3B-CC9984FC978F}"/>
              </a:ext>
            </a:extLst>
          </p:cNvPr>
          <p:cNvSpPr/>
          <p:nvPr/>
        </p:nvSpPr>
        <p:spPr>
          <a:xfrm>
            <a:off x="1713825" y="3520724"/>
            <a:ext cx="28707" cy="28707"/>
          </a:xfrm>
          <a:custGeom>
            <a:avLst/>
            <a:gdLst>
              <a:gd name="connsiteX0" fmla="*/ 22095 w 19995"/>
              <a:gd name="connsiteY0" fmla="*/ 11048 h 19995"/>
              <a:gd name="connsiteX1" fmla="*/ 11048 w 19995"/>
              <a:gd name="connsiteY1" fmla="*/ 22095 h 19995"/>
              <a:gd name="connsiteX2" fmla="*/ 0 w 19995"/>
              <a:gd name="connsiteY2" fmla="*/ 11048 h 19995"/>
              <a:gd name="connsiteX3" fmla="*/ 11048 w 19995"/>
              <a:gd name="connsiteY3" fmla="*/ 0 h 19995"/>
              <a:gd name="connsiteX4" fmla="*/ 22095 w 19995"/>
              <a:gd name="connsiteY4" fmla="*/ 11048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5" h="19995">
                <a:moveTo>
                  <a:pt x="22095" y="11048"/>
                </a:moveTo>
                <a:cubicBezTo>
                  <a:pt x="22095" y="17149"/>
                  <a:pt x="17149" y="22095"/>
                  <a:pt x="11048" y="22095"/>
                </a:cubicBezTo>
                <a:cubicBezTo>
                  <a:pt x="4946" y="22095"/>
                  <a:pt x="0" y="17149"/>
                  <a:pt x="0" y="11048"/>
                </a:cubicBezTo>
                <a:cubicBezTo>
                  <a:pt x="0" y="4946"/>
                  <a:pt x="4946" y="0"/>
                  <a:pt x="11048" y="0"/>
                </a:cubicBezTo>
                <a:cubicBezTo>
                  <a:pt x="17149" y="0"/>
                  <a:pt x="22095" y="4946"/>
                  <a:pt x="22095" y="11048"/>
                </a:cubicBezTo>
                <a:close/>
              </a:path>
            </a:pathLst>
          </a:custGeom>
          <a:solidFill>
            <a:srgbClr val="B8D1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0" name="Freeform: Shape 579">
            <a:extLst>
              <a:ext uri="{FF2B5EF4-FFF2-40B4-BE49-F238E27FC236}">
                <a16:creationId xmlns:a16="http://schemas.microsoft.com/office/drawing/2014/main" id="{2A5D10A0-9407-4ECD-863A-0A3816DBC324}"/>
              </a:ext>
            </a:extLst>
          </p:cNvPr>
          <p:cNvSpPr/>
          <p:nvPr/>
        </p:nvSpPr>
        <p:spPr>
          <a:xfrm>
            <a:off x="1710883" y="3517566"/>
            <a:ext cx="35883" cy="35883"/>
          </a:xfrm>
          <a:custGeom>
            <a:avLst/>
            <a:gdLst>
              <a:gd name="connsiteX0" fmla="*/ 4399 w 24994"/>
              <a:gd name="connsiteY0" fmla="*/ 13247 h 24994"/>
              <a:gd name="connsiteX1" fmla="*/ 13247 w 24994"/>
              <a:gd name="connsiteY1" fmla="*/ 4399 h 24994"/>
              <a:gd name="connsiteX2" fmla="*/ 22095 w 24994"/>
              <a:gd name="connsiteY2" fmla="*/ 13247 h 24994"/>
              <a:gd name="connsiteX3" fmla="*/ 13247 w 24994"/>
              <a:gd name="connsiteY3" fmla="*/ 22095 h 24994"/>
              <a:gd name="connsiteX4" fmla="*/ 4399 w 24994"/>
              <a:gd name="connsiteY4" fmla="*/ 13247 h 24994"/>
              <a:gd name="connsiteX5" fmla="*/ 13247 w 24994"/>
              <a:gd name="connsiteY5" fmla="*/ 26494 h 24994"/>
              <a:gd name="connsiteX6" fmla="*/ 26495 w 24994"/>
              <a:gd name="connsiteY6" fmla="*/ 13247 h 24994"/>
              <a:gd name="connsiteX7" fmla="*/ 13247 w 24994"/>
              <a:gd name="connsiteY7" fmla="*/ 0 h 24994"/>
              <a:gd name="connsiteX8" fmla="*/ 0 w 24994"/>
              <a:gd name="connsiteY8" fmla="*/ 13247 h 24994"/>
              <a:gd name="connsiteX9" fmla="*/ 13097 w 24994"/>
              <a:gd name="connsiteY9" fmla="*/ 26494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94" h="24994">
                <a:moveTo>
                  <a:pt x="4399" y="13247"/>
                </a:moveTo>
                <a:cubicBezTo>
                  <a:pt x="4399" y="8358"/>
                  <a:pt x="8358" y="4399"/>
                  <a:pt x="13247" y="4399"/>
                </a:cubicBezTo>
                <a:cubicBezTo>
                  <a:pt x="18136" y="4399"/>
                  <a:pt x="22095" y="8358"/>
                  <a:pt x="22095" y="13247"/>
                </a:cubicBezTo>
                <a:cubicBezTo>
                  <a:pt x="22095" y="18136"/>
                  <a:pt x="18136" y="22095"/>
                  <a:pt x="13247" y="22095"/>
                </a:cubicBezTo>
                <a:cubicBezTo>
                  <a:pt x="8358" y="22095"/>
                  <a:pt x="4399" y="18136"/>
                  <a:pt x="4399" y="13247"/>
                </a:cubicBezTo>
                <a:close/>
                <a:moveTo>
                  <a:pt x="13247" y="26494"/>
                </a:moveTo>
                <a:cubicBezTo>
                  <a:pt x="20566" y="26494"/>
                  <a:pt x="26495" y="20566"/>
                  <a:pt x="26495" y="13247"/>
                </a:cubicBezTo>
                <a:cubicBezTo>
                  <a:pt x="26495" y="5929"/>
                  <a:pt x="20566" y="0"/>
                  <a:pt x="13247" y="0"/>
                </a:cubicBezTo>
                <a:cubicBezTo>
                  <a:pt x="5929" y="0"/>
                  <a:pt x="0" y="5929"/>
                  <a:pt x="0" y="13247"/>
                </a:cubicBezTo>
                <a:cubicBezTo>
                  <a:pt x="25" y="20496"/>
                  <a:pt x="5849" y="26384"/>
                  <a:pt x="13097" y="2649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1" name="Freeform: Shape 580">
            <a:extLst>
              <a:ext uri="{FF2B5EF4-FFF2-40B4-BE49-F238E27FC236}">
                <a16:creationId xmlns:a16="http://schemas.microsoft.com/office/drawing/2014/main" id="{F98562BA-D56A-4CAC-B081-D1C38BDA9E45}"/>
              </a:ext>
            </a:extLst>
          </p:cNvPr>
          <p:cNvSpPr/>
          <p:nvPr/>
        </p:nvSpPr>
        <p:spPr>
          <a:xfrm>
            <a:off x="1688564" y="3458574"/>
            <a:ext cx="35883" cy="21530"/>
          </a:xfrm>
          <a:custGeom>
            <a:avLst/>
            <a:gdLst>
              <a:gd name="connsiteX0" fmla="*/ 28644 w 24994"/>
              <a:gd name="connsiteY0" fmla="*/ 16197 h 14996"/>
              <a:gd name="connsiteX1" fmla="*/ 0 w 24994"/>
              <a:gd name="connsiteY1" fmla="*/ 16197 h 14996"/>
              <a:gd name="connsiteX2" fmla="*/ 8098 w 24994"/>
              <a:gd name="connsiteY2" fmla="*/ 8098 h 14996"/>
              <a:gd name="connsiteX3" fmla="*/ 0 w 24994"/>
              <a:gd name="connsiteY3" fmla="*/ 0 h 14996"/>
              <a:gd name="connsiteX4" fmla="*/ 28644 w 24994"/>
              <a:gd name="connsiteY4" fmla="*/ 0 h 14996"/>
              <a:gd name="connsiteX5" fmla="*/ 28644 w 24994"/>
              <a:gd name="connsiteY5" fmla="*/ 161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94" h="14996">
                <a:moveTo>
                  <a:pt x="28644" y="16197"/>
                </a:moveTo>
                <a:lnTo>
                  <a:pt x="0" y="16197"/>
                </a:lnTo>
                <a:lnTo>
                  <a:pt x="8098" y="8098"/>
                </a:lnTo>
                <a:lnTo>
                  <a:pt x="0" y="0"/>
                </a:lnTo>
                <a:lnTo>
                  <a:pt x="28644" y="0"/>
                </a:lnTo>
                <a:lnTo>
                  <a:pt x="28644" y="16197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2" name="Freeform: Shape 581">
            <a:extLst>
              <a:ext uri="{FF2B5EF4-FFF2-40B4-BE49-F238E27FC236}">
                <a16:creationId xmlns:a16="http://schemas.microsoft.com/office/drawing/2014/main" id="{2C879610-014D-43EE-B790-BCCDDC753341}"/>
              </a:ext>
            </a:extLst>
          </p:cNvPr>
          <p:cNvSpPr/>
          <p:nvPr/>
        </p:nvSpPr>
        <p:spPr>
          <a:xfrm>
            <a:off x="1726529" y="3455559"/>
            <a:ext cx="7177" cy="43060"/>
          </a:xfrm>
          <a:custGeom>
            <a:avLst/>
            <a:gdLst>
              <a:gd name="connsiteX0" fmla="*/ 4399 w 0"/>
              <a:gd name="connsiteY0" fmla="*/ 30994 h 29993"/>
              <a:gd name="connsiteX1" fmla="*/ 4399 w 0"/>
              <a:gd name="connsiteY1" fmla="*/ 2200 h 29993"/>
              <a:gd name="connsiteX2" fmla="*/ 4399 w 0"/>
              <a:gd name="connsiteY2" fmla="*/ 2200 h 29993"/>
              <a:gd name="connsiteX3" fmla="*/ 2200 w 0"/>
              <a:gd name="connsiteY3" fmla="*/ 0 h 29993"/>
              <a:gd name="connsiteX4" fmla="*/ 0 w 0"/>
              <a:gd name="connsiteY4" fmla="*/ 2200 h 29993"/>
              <a:gd name="connsiteX5" fmla="*/ 0 w 0"/>
              <a:gd name="connsiteY5" fmla="*/ 2200 h 29993"/>
              <a:gd name="connsiteX6" fmla="*/ 0 w 0"/>
              <a:gd name="connsiteY6" fmla="*/ 30994 h 29993"/>
              <a:gd name="connsiteX7" fmla="*/ 0 w 0"/>
              <a:gd name="connsiteY7" fmla="*/ 30994 h 29993"/>
              <a:gd name="connsiteX8" fmla="*/ 2200 w 0"/>
              <a:gd name="connsiteY8" fmla="*/ 33193 h 29993"/>
              <a:gd name="connsiteX9" fmla="*/ 4399 w 0"/>
              <a:gd name="connsiteY9" fmla="*/ 30994 h 2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29993">
                <a:moveTo>
                  <a:pt x="4399" y="30994"/>
                </a:moveTo>
                <a:lnTo>
                  <a:pt x="4399" y="2200"/>
                </a:lnTo>
                <a:lnTo>
                  <a:pt x="4399" y="2200"/>
                </a:lnTo>
                <a:cubicBezTo>
                  <a:pt x="4399" y="985"/>
                  <a:pt x="3414" y="0"/>
                  <a:pt x="2200" y="0"/>
                </a:cubicBezTo>
                <a:cubicBezTo>
                  <a:pt x="985" y="0"/>
                  <a:pt x="0" y="985"/>
                  <a:pt x="0" y="2200"/>
                </a:cubicBezTo>
                <a:lnTo>
                  <a:pt x="0" y="2200"/>
                </a:lnTo>
                <a:lnTo>
                  <a:pt x="0" y="30994"/>
                </a:lnTo>
                <a:lnTo>
                  <a:pt x="0" y="30994"/>
                </a:lnTo>
                <a:cubicBezTo>
                  <a:pt x="0" y="32208"/>
                  <a:pt x="985" y="33193"/>
                  <a:pt x="2200" y="33193"/>
                </a:cubicBezTo>
                <a:cubicBezTo>
                  <a:pt x="3414" y="33193"/>
                  <a:pt x="4399" y="32208"/>
                  <a:pt x="4399" y="30994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3" name="Freeform: Shape 582">
            <a:extLst>
              <a:ext uri="{FF2B5EF4-FFF2-40B4-BE49-F238E27FC236}">
                <a16:creationId xmlns:a16="http://schemas.microsoft.com/office/drawing/2014/main" id="{9D08F444-82B1-4D50-9444-D7701F0D8C59}"/>
              </a:ext>
            </a:extLst>
          </p:cNvPr>
          <p:cNvSpPr/>
          <p:nvPr/>
        </p:nvSpPr>
        <p:spPr>
          <a:xfrm>
            <a:off x="1221220" y="2896139"/>
            <a:ext cx="129179" cy="64590"/>
          </a:xfrm>
          <a:custGeom>
            <a:avLst/>
            <a:gdLst>
              <a:gd name="connsiteX0" fmla="*/ 0 w 89981"/>
              <a:gd name="connsiteY0" fmla="*/ 0 h 44990"/>
              <a:gd name="connsiteX1" fmla="*/ 90181 w 89981"/>
              <a:gd name="connsiteY1" fmla="*/ 0 h 44990"/>
              <a:gd name="connsiteX2" fmla="*/ 90181 w 89981"/>
              <a:gd name="connsiteY2" fmla="*/ 46640 h 44990"/>
              <a:gd name="connsiteX3" fmla="*/ 0 w 89981"/>
              <a:gd name="connsiteY3" fmla="*/ 4664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1" h="44990">
                <a:moveTo>
                  <a:pt x="0" y="0"/>
                </a:moveTo>
                <a:lnTo>
                  <a:pt x="90181" y="0"/>
                </a:lnTo>
                <a:lnTo>
                  <a:pt x="90181" y="46640"/>
                </a:lnTo>
                <a:lnTo>
                  <a:pt x="0" y="46640"/>
                </a:lnTo>
                <a:close/>
              </a:path>
            </a:pathLst>
          </a:custGeom>
          <a:noFill/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4" name="Freeform: Shape 583">
            <a:extLst>
              <a:ext uri="{FF2B5EF4-FFF2-40B4-BE49-F238E27FC236}">
                <a16:creationId xmlns:a16="http://schemas.microsoft.com/office/drawing/2014/main" id="{D66A34EC-F4CB-4F60-9C43-DBA7681457C8}"/>
              </a:ext>
            </a:extLst>
          </p:cNvPr>
          <p:cNvSpPr/>
          <p:nvPr/>
        </p:nvSpPr>
        <p:spPr>
          <a:xfrm>
            <a:off x="1221220" y="2929654"/>
            <a:ext cx="129179" cy="7177"/>
          </a:xfrm>
          <a:custGeom>
            <a:avLst/>
            <a:gdLst>
              <a:gd name="connsiteX0" fmla="*/ 0 w 89981"/>
              <a:gd name="connsiteY0" fmla="*/ 0 h 0"/>
              <a:gd name="connsiteX1" fmla="*/ 90181 w 8998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981">
                <a:moveTo>
                  <a:pt x="0" y="0"/>
                </a:moveTo>
                <a:lnTo>
                  <a:pt x="90181" y="0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5" name="Freeform: Shape 584">
            <a:extLst>
              <a:ext uri="{FF2B5EF4-FFF2-40B4-BE49-F238E27FC236}">
                <a16:creationId xmlns:a16="http://schemas.microsoft.com/office/drawing/2014/main" id="{1D90F772-B03A-4BEB-83AC-F4452B0A39DF}"/>
              </a:ext>
            </a:extLst>
          </p:cNvPr>
          <p:cNvSpPr/>
          <p:nvPr/>
        </p:nvSpPr>
        <p:spPr>
          <a:xfrm>
            <a:off x="1268873" y="3005010"/>
            <a:ext cx="64590" cy="28707"/>
          </a:xfrm>
          <a:custGeom>
            <a:avLst/>
            <a:gdLst>
              <a:gd name="connsiteX0" fmla="*/ 0 w 44990"/>
              <a:gd name="connsiteY0" fmla="*/ 0 h 19995"/>
              <a:gd name="connsiteX1" fmla="*/ 48690 w 44990"/>
              <a:gd name="connsiteY1" fmla="*/ 0 h 19995"/>
              <a:gd name="connsiteX2" fmla="*/ 48690 w 44990"/>
              <a:gd name="connsiteY2" fmla="*/ 20746 h 19995"/>
              <a:gd name="connsiteX3" fmla="*/ 0 w 44990"/>
              <a:gd name="connsiteY3" fmla="*/ 207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90" h="19995">
                <a:moveTo>
                  <a:pt x="0" y="0"/>
                </a:moveTo>
                <a:lnTo>
                  <a:pt x="48690" y="0"/>
                </a:lnTo>
                <a:lnTo>
                  <a:pt x="48690" y="20746"/>
                </a:lnTo>
                <a:lnTo>
                  <a:pt x="0" y="20746"/>
                </a:lnTo>
                <a:close/>
              </a:path>
            </a:pathLst>
          </a:custGeom>
          <a:noFill/>
          <a:ln w="7985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6" name="Freeform: Shape 585">
            <a:extLst>
              <a:ext uri="{FF2B5EF4-FFF2-40B4-BE49-F238E27FC236}">
                <a16:creationId xmlns:a16="http://schemas.microsoft.com/office/drawing/2014/main" id="{E04DC4AC-3B4F-4E99-9C38-CD6A4A688992}"/>
              </a:ext>
            </a:extLst>
          </p:cNvPr>
          <p:cNvSpPr/>
          <p:nvPr/>
        </p:nvSpPr>
        <p:spPr>
          <a:xfrm>
            <a:off x="1268083" y="3104405"/>
            <a:ext cx="28707" cy="28707"/>
          </a:xfrm>
          <a:custGeom>
            <a:avLst/>
            <a:gdLst>
              <a:gd name="connsiteX0" fmla="*/ 24895 w 19995"/>
              <a:gd name="connsiteY0" fmla="*/ 12447 h 19995"/>
              <a:gd name="connsiteX1" fmla="*/ 12447 w 19995"/>
              <a:gd name="connsiteY1" fmla="*/ 24895 h 19995"/>
              <a:gd name="connsiteX2" fmla="*/ 0 w 19995"/>
              <a:gd name="connsiteY2" fmla="*/ 12447 h 19995"/>
              <a:gd name="connsiteX3" fmla="*/ 12447 w 19995"/>
              <a:gd name="connsiteY3" fmla="*/ 0 h 19995"/>
              <a:gd name="connsiteX4" fmla="*/ 24895 w 19995"/>
              <a:gd name="connsiteY4" fmla="*/ 12447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5" h="19995">
                <a:moveTo>
                  <a:pt x="24895" y="12447"/>
                </a:moveTo>
                <a:cubicBezTo>
                  <a:pt x="24895" y="19322"/>
                  <a:pt x="19322" y="24895"/>
                  <a:pt x="12447" y="24895"/>
                </a:cubicBezTo>
                <a:cubicBezTo>
                  <a:pt x="5573" y="24895"/>
                  <a:pt x="0" y="19322"/>
                  <a:pt x="0" y="12447"/>
                </a:cubicBezTo>
                <a:cubicBezTo>
                  <a:pt x="0" y="5573"/>
                  <a:pt x="5573" y="0"/>
                  <a:pt x="12447" y="0"/>
                </a:cubicBezTo>
                <a:cubicBezTo>
                  <a:pt x="19322" y="0"/>
                  <a:pt x="24895" y="5573"/>
                  <a:pt x="24895" y="12447"/>
                </a:cubicBezTo>
                <a:close/>
              </a:path>
            </a:pathLst>
          </a:custGeom>
          <a:noFill/>
          <a:ln w="7985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7" name="Freeform: Shape 586">
            <a:extLst>
              <a:ext uri="{FF2B5EF4-FFF2-40B4-BE49-F238E27FC236}">
                <a16:creationId xmlns:a16="http://schemas.microsoft.com/office/drawing/2014/main" id="{80FCA58C-1085-422A-9EBA-6100C2659EBF}"/>
              </a:ext>
            </a:extLst>
          </p:cNvPr>
          <p:cNvSpPr/>
          <p:nvPr/>
        </p:nvSpPr>
        <p:spPr>
          <a:xfrm>
            <a:off x="1222368" y="3204879"/>
            <a:ext cx="122004" cy="64590"/>
          </a:xfrm>
          <a:custGeom>
            <a:avLst/>
            <a:gdLst>
              <a:gd name="connsiteX0" fmla="*/ 0 w 84982"/>
              <a:gd name="connsiteY0" fmla="*/ 47140 h 44990"/>
              <a:gd name="connsiteX1" fmla="*/ 0 w 84982"/>
              <a:gd name="connsiteY1" fmla="*/ 0 h 44990"/>
              <a:gd name="connsiteX2" fmla="*/ 88582 w 84982"/>
              <a:gd name="connsiteY2" fmla="*/ 0 h 44990"/>
              <a:gd name="connsiteX3" fmla="*/ 88582 w 84982"/>
              <a:gd name="connsiteY3" fmla="*/ 4714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82" h="44990">
                <a:moveTo>
                  <a:pt x="0" y="47140"/>
                </a:moveTo>
                <a:lnTo>
                  <a:pt x="0" y="0"/>
                </a:lnTo>
                <a:lnTo>
                  <a:pt x="88582" y="0"/>
                </a:lnTo>
                <a:lnTo>
                  <a:pt x="88582" y="47140"/>
                </a:lnTo>
              </a:path>
            </a:pathLst>
          </a:custGeom>
          <a:noFill/>
          <a:ln w="7985" cap="rnd">
            <a:solidFill>
              <a:srgbClr val="F2756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8" name="Freeform: Shape 587">
            <a:extLst>
              <a:ext uri="{FF2B5EF4-FFF2-40B4-BE49-F238E27FC236}">
                <a16:creationId xmlns:a16="http://schemas.microsoft.com/office/drawing/2014/main" id="{8BCD1F75-CFD8-4F74-8F01-FF8EBC54D47D}"/>
              </a:ext>
            </a:extLst>
          </p:cNvPr>
          <p:cNvSpPr/>
          <p:nvPr/>
        </p:nvSpPr>
        <p:spPr>
          <a:xfrm>
            <a:off x="1188495" y="2861907"/>
            <a:ext cx="193769" cy="409069"/>
          </a:xfrm>
          <a:custGeom>
            <a:avLst/>
            <a:gdLst>
              <a:gd name="connsiteX0" fmla="*/ 0 w 134972"/>
              <a:gd name="connsiteY0" fmla="*/ 0 h 284941"/>
              <a:gd name="connsiteX1" fmla="*/ 135772 w 134972"/>
              <a:gd name="connsiteY1" fmla="*/ 0 h 284941"/>
              <a:gd name="connsiteX2" fmla="*/ 135772 w 134972"/>
              <a:gd name="connsiteY2" fmla="*/ 286041 h 284941"/>
              <a:gd name="connsiteX3" fmla="*/ 0 w 134972"/>
              <a:gd name="connsiteY3" fmla="*/ 286041 h 284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972" h="284941">
                <a:moveTo>
                  <a:pt x="0" y="0"/>
                </a:moveTo>
                <a:lnTo>
                  <a:pt x="135772" y="0"/>
                </a:lnTo>
                <a:lnTo>
                  <a:pt x="135772" y="286041"/>
                </a:lnTo>
                <a:lnTo>
                  <a:pt x="0" y="286041"/>
                </a:lnTo>
                <a:close/>
              </a:path>
            </a:pathLst>
          </a:custGeom>
          <a:noFill/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89" name="Freeform: Shape 588">
            <a:extLst>
              <a:ext uri="{FF2B5EF4-FFF2-40B4-BE49-F238E27FC236}">
                <a16:creationId xmlns:a16="http://schemas.microsoft.com/office/drawing/2014/main" id="{8D5F53E8-4A72-4DA6-B91B-980155999FF2}"/>
              </a:ext>
            </a:extLst>
          </p:cNvPr>
          <p:cNvSpPr/>
          <p:nvPr/>
        </p:nvSpPr>
        <p:spPr>
          <a:xfrm>
            <a:off x="1350902" y="2823728"/>
            <a:ext cx="552603" cy="337303"/>
          </a:xfrm>
          <a:custGeom>
            <a:avLst/>
            <a:gdLst>
              <a:gd name="connsiteX0" fmla="*/ 385121 w 384920"/>
              <a:gd name="connsiteY0" fmla="*/ 235552 h 234951"/>
              <a:gd name="connsiteX1" fmla="*/ 385121 w 384920"/>
              <a:gd name="connsiteY1" fmla="*/ 0 h 234951"/>
              <a:gd name="connsiteX2" fmla="*/ 0 w 384920"/>
              <a:gd name="connsiteY2" fmla="*/ 0 h 234951"/>
              <a:gd name="connsiteX3" fmla="*/ 0 w 384920"/>
              <a:gd name="connsiteY3" fmla="*/ 26595 h 23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920" h="234951">
                <a:moveTo>
                  <a:pt x="385121" y="235552"/>
                </a:moveTo>
                <a:lnTo>
                  <a:pt x="385121" y="0"/>
                </a:lnTo>
                <a:lnTo>
                  <a:pt x="0" y="0"/>
                </a:lnTo>
                <a:lnTo>
                  <a:pt x="0" y="26595"/>
                </a:lnTo>
              </a:path>
            </a:pathLst>
          </a:custGeom>
          <a:noFill/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0" name="Freeform: Shape 589">
            <a:extLst>
              <a:ext uri="{FF2B5EF4-FFF2-40B4-BE49-F238E27FC236}">
                <a16:creationId xmlns:a16="http://schemas.microsoft.com/office/drawing/2014/main" id="{62DEC3BC-7AC5-4FD9-995E-0A3C8D0994A0}"/>
              </a:ext>
            </a:extLst>
          </p:cNvPr>
          <p:cNvSpPr/>
          <p:nvPr/>
        </p:nvSpPr>
        <p:spPr>
          <a:xfrm>
            <a:off x="1383413" y="3161891"/>
            <a:ext cx="516719" cy="7177"/>
          </a:xfrm>
          <a:custGeom>
            <a:avLst/>
            <a:gdLst>
              <a:gd name="connsiteX0" fmla="*/ 0 w 359925"/>
              <a:gd name="connsiteY0" fmla="*/ 0 h 0"/>
              <a:gd name="connsiteX1" fmla="*/ 361876 w 3599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9925">
                <a:moveTo>
                  <a:pt x="0" y="0"/>
                </a:moveTo>
                <a:lnTo>
                  <a:pt x="361876" y="0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1" name="Freeform: Shape 590">
            <a:extLst>
              <a:ext uri="{FF2B5EF4-FFF2-40B4-BE49-F238E27FC236}">
                <a16:creationId xmlns:a16="http://schemas.microsoft.com/office/drawing/2014/main" id="{4F7017BA-4CA1-4787-8D0C-FB46E97242B2}"/>
              </a:ext>
            </a:extLst>
          </p:cNvPr>
          <p:cNvSpPr/>
          <p:nvPr/>
        </p:nvSpPr>
        <p:spPr>
          <a:xfrm>
            <a:off x="1383413" y="3127227"/>
            <a:ext cx="516719" cy="7177"/>
          </a:xfrm>
          <a:custGeom>
            <a:avLst/>
            <a:gdLst>
              <a:gd name="connsiteX0" fmla="*/ 0 w 359925"/>
              <a:gd name="connsiteY0" fmla="*/ 0 h 0"/>
              <a:gd name="connsiteX1" fmla="*/ 362475 w 3599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9925">
                <a:moveTo>
                  <a:pt x="0" y="0"/>
                </a:moveTo>
                <a:lnTo>
                  <a:pt x="362475" y="0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2" name="Freeform: Shape 591">
            <a:extLst>
              <a:ext uri="{FF2B5EF4-FFF2-40B4-BE49-F238E27FC236}">
                <a16:creationId xmlns:a16="http://schemas.microsoft.com/office/drawing/2014/main" id="{1E375858-CF8F-4C64-9EB6-27FFF715FDFA}"/>
              </a:ext>
            </a:extLst>
          </p:cNvPr>
          <p:cNvSpPr/>
          <p:nvPr/>
        </p:nvSpPr>
        <p:spPr>
          <a:xfrm>
            <a:off x="1675574" y="2982618"/>
            <a:ext cx="64590" cy="64590"/>
          </a:xfrm>
          <a:custGeom>
            <a:avLst/>
            <a:gdLst>
              <a:gd name="connsiteX0" fmla="*/ 0 w 44990"/>
              <a:gd name="connsiteY0" fmla="*/ 0 h 44990"/>
              <a:gd name="connsiteX1" fmla="*/ 22945 w 44990"/>
              <a:gd name="connsiteY1" fmla="*/ 47240 h 44990"/>
              <a:gd name="connsiteX2" fmla="*/ 47240 w 44990"/>
              <a:gd name="connsiteY2" fmla="*/ 22945 h 44990"/>
              <a:gd name="connsiteX3" fmla="*/ 0 w 44990"/>
              <a:gd name="connsiteY3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90" h="44990">
                <a:moveTo>
                  <a:pt x="0" y="0"/>
                </a:moveTo>
                <a:lnTo>
                  <a:pt x="22945" y="47240"/>
                </a:lnTo>
                <a:lnTo>
                  <a:pt x="47240" y="22945"/>
                </a:lnTo>
                <a:lnTo>
                  <a:pt x="0" y="0"/>
                </a:lnTo>
                <a:close/>
              </a:path>
            </a:pathLst>
          </a:custGeom>
          <a:noFill/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3" name="Freeform: Shape 592">
            <a:extLst>
              <a:ext uri="{FF2B5EF4-FFF2-40B4-BE49-F238E27FC236}">
                <a16:creationId xmlns:a16="http://schemas.microsoft.com/office/drawing/2014/main" id="{5A2616D9-4C03-4299-A5F8-5F566AB40154}"/>
              </a:ext>
            </a:extLst>
          </p:cNvPr>
          <p:cNvSpPr/>
          <p:nvPr/>
        </p:nvSpPr>
        <p:spPr>
          <a:xfrm>
            <a:off x="1725955" y="3032999"/>
            <a:ext cx="28707" cy="28707"/>
          </a:xfrm>
          <a:custGeom>
            <a:avLst/>
            <a:gdLst>
              <a:gd name="connsiteX0" fmla="*/ 0 w 19995"/>
              <a:gd name="connsiteY0" fmla="*/ 0 h 19995"/>
              <a:gd name="connsiteX1" fmla="*/ 20746 w 19995"/>
              <a:gd name="connsiteY1" fmla="*/ 2074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995" h="19995">
                <a:moveTo>
                  <a:pt x="0" y="0"/>
                </a:moveTo>
                <a:lnTo>
                  <a:pt x="20746" y="20746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4" name="Freeform: Shape 593">
            <a:extLst>
              <a:ext uri="{FF2B5EF4-FFF2-40B4-BE49-F238E27FC236}">
                <a16:creationId xmlns:a16="http://schemas.microsoft.com/office/drawing/2014/main" id="{E6B1EA0D-B30B-47AA-B468-0233F1CF795B}"/>
              </a:ext>
            </a:extLst>
          </p:cNvPr>
          <p:cNvSpPr/>
          <p:nvPr/>
        </p:nvSpPr>
        <p:spPr>
          <a:xfrm>
            <a:off x="1677871" y="3161891"/>
            <a:ext cx="7177" cy="71767"/>
          </a:xfrm>
          <a:custGeom>
            <a:avLst/>
            <a:gdLst>
              <a:gd name="connsiteX0" fmla="*/ 0 w 0"/>
              <a:gd name="connsiteY0" fmla="*/ 0 h 49989"/>
              <a:gd name="connsiteX1" fmla="*/ 0 w 0"/>
              <a:gd name="connsiteY1" fmla="*/ 53689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9">
                <a:moveTo>
                  <a:pt x="0" y="0"/>
                </a:moveTo>
                <a:lnTo>
                  <a:pt x="0" y="53689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5" name="Freeform: Shape 594">
            <a:extLst>
              <a:ext uri="{FF2B5EF4-FFF2-40B4-BE49-F238E27FC236}">
                <a16:creationId xmlns:a16="http://schemas.microsoft.com/office/drawing/2014/main" id="{770958A2-10D3-4E90-9FA3-4F0B66666F76}"/>
              </a:ext>
            </a:extLst>
          </p:cNvPr>
          <p:cNvSpPr/>
          <p:nvPr/>
        </p:nvSpPr>
        <p:spPr>
          <a:xfrm>
            <a:off x="1576895" y="3161891"/>
            <a:ext cx="7177" cy="71767"/>
          </a:xfrm>
          <a:custGeom>
            <a:avLst/>
            <a:gdLst>
              <a:gd name="connsiteX0" fmla="*/ 0 w 0"/>
              <a:gd name="connsiteY0" fmla="*/ 0 h 49989"/>
              <a:gd name="connsiteX1" fmla="*/ 0 w 0"/>
              <a:gd name="connsiteY1" fmla="*/ 53689 h 4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9989">
                <a:moveTo>
                  <a:pt x="0" y="0"/>
                </a:moveTo>
                <a:lnTo>
                  <a:pt x="0" y="53689"/>
                </a:lnTo>
              </a:path>
            </a:pathLst>
          </a:custGeom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6" name="Freeform: Shape 595">
            <a:extLst>
              <a:ext uri="{FF2B5EF4-FFF2-40B4-BE49-F238E27FC236}">
                <a16:creationId xmlns:a16="http://schemas.microsoft.com/office/drawing/2014/main" id="{187FB8A7-90BA-4F29-95AA-09FA134B7812}"/>
              </a:ext>
            </a:extLst>
          </p:cNvPr>
          <p:cNvSpPr/>
          <p:nvPr/>
        </p:nvSpPr>
        <p:spPr>
          <a:xfrm>
            <a:off x="1675574" y="2915587"/>
            <a:ext cx="7177" cy="21530"/>
          </a:xfrm>
          <a:custGeom>
            <a:avLst/>
            <a:gdLst>
              <a:gd name="connsiteX0" fmla="*/ 0 w 0"/>
              <a:gd name="connsiteY0" fmla="*/ 19896 h 14996"/>
              <a:gd name="connsiteX1" fmla="*/ 0 w 0"/>
              <a:gd name="connsiteY1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4996">
                <a:moveTo>
                  <a:pt x="0" y="19896"/>
                </a:moveTo>
                <a:lnTo>
                  <a:pt x="0" y="0"/>
                </a:lnTo>
              </a:path>
            </a:pathLst>
          </a:custGeom>
          <a:ln w="7985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7" name="Freeform: Shape 596">
            <a:extLst>
              <a:ext uri="{FF2B5EF4-FFF2-40B4-BE49-F238E27FC236}">
                <a16:creationId xmlns:a16="http://schemas.microsoft.com/office/drawing/2014/main" id="{F2D1304F-6AFA-4D71-902A-84284AF5F2BD}"/>
              </a:ext>
            </a:extLst>
          </p:cNvPr>
          <p:cNvSpPr/>
          <p:nvPr/>
        </p:nvSpPr>
        <p:spPr>
          <a:xfrm>
            <a:off x="1702702" y="2935181"/>
            <a:ext cx="14353" cy="14353"/>
          </a:xfrm>
          <a:custGeom>
            <a:avLst/>
            <a:gdLst>
              <a:gd name="connsiteX0" fmla="*/ 0 w 9997"/>
              <a:gd name="connsiteY0" fmla="*/ 14097 h 9997"/>
              <a:gd name="connsiteX1" fmla="*/ 14097 w 9997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0" y="14097"/>
                </a:moveTo>
                <a:lnTo>
                  <a:pt x="14097" y="0"/>
                </a:lnTo>
              </a:path>
            </a:pathLst>
          </a:custGeom>
          <a:ln w="7985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8" name="Freeform: Shape 597">
            <a:extLst>
              <a:ext uri="{FF2B5EF4-FFF2-40B4-BE49-F238E27FC236}">
                <a16:creationId xmlns:a16="http://schemas.microsoft.com/office/drawing/2014/main" id="{67EDA598-7218-406F-8BFE-0F7BD294CAC8}"/>
              </a:ext>
            </a:extLst>
          </p:cNvPr>
          <p:cNvSpPr/>
          <p:nvPr/>
        </p:nvSpPr>
        <p:spPr>
          <a:xfrm>
            <a:off x="1628208" y="2935181"/>
            <a:ext cx="14353" cy="14353"/>
          </a:xfrm>
          <a:custGeom>
            <a:avLst/>
            <a:gdLst>
              <a:gd name="connsiteX0" fmla="*/ 14047 w 9997"/>
              <a:gd name="connsiteY0" fmla="*/ 14097 h 9997"/>
              <a:gd name="connsiteX1" fmla="*/ 0 w 9997"/>
              <a:gd name="connsiteY1" fmla="*/ 0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14047" y="14097"/>
                </a:moveTo>
                <a:lnTo>
                  <a:pt x="0" y="0"/>
                </a:lnTo>
              </a:path>
            </a:pathLst>
          </a:custGeom>
          <a:ln w="7985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599" name="Freeform: Shape 598">
            <a:extLst>
              <a:ext uri="{FF2B5EF4-FFF2-40B4-BE49-F238E27FC236}">
                <a16:creationId xmlns:a16="http://schemas.microsoft.com/office/drawing/2014/main" id="{E8F503DB-4D6C-416C-96E8-2578E288BD3D}"/>
              </a:ext>
            </a:extLst>
          </p:cNvPr>
          <p:cNvSpPr/>
          <p:nvPr/>
        </p:nvSpPr>
        <p:spPr>
          <a:xfrm>
            <a:off x="1608545" y="2982618"/>
            <a:ext cx="21530" cy="7177"/>
          </a:xfrm>
          <a:custGeom>
            <a:avLst/>
            <a:gdLst>
              <a:gd name="connsiteX0" fmla="*/ 19946 w 14996"/>
              <a:gd name="connsiteY0" fmla="*/ 0 h 0"/>
              <a:gd name="connsiteX1" fmla="*/ 0 w 149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96">
                <a:moveTo>
                  <a:pt x="19946" y="0"/>
                </a:moveTo>
                <a:lnTo>
                  <a:pt x="0" y="0"/>
                </a:lnTo>
              </a:path>
            </a:pathLst>
          </a:custGeom>
          <a:ln w="7985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0" name="Freeform: Shape 599">
            <a:extLst>
              <a:ext uri="{FF2B5EF4-FFF2-40B4-BE49-F238E27FC236}">
                <a16:creationId xmlns:a16="http://schemas.microsoft.com/office/drawing/2014/main" id="{730E24CA-5075-4A26-832D-E85896F25324}"/>
              </a:ext>
            </a:extLst>
          </p:cNvPr>
          <p:cNvSpPr/>
          <p:nvPr/>
        </p:nvSpPr>
        <p:spPr>
          <a:xfrm>
            <a:off x="1628208" y="3009746"/>
            <a:ext cx="14353" cy="14353"/>
          </a:xfrm>
          <a:custGeom>
            <a:avLst/>
            <a:gdLst>
              <a:gd name="connsiteX0" fmla="*/ 14047 w 9997"/>
              <a:gd name="connsiteY0" fmla="*/ 0 h 9997"/>
              <a:gd name="connsiteX1" fmla="*/ 0 w 9997"/>
              <a:gd name="connsiteY1" fmla="*/ 1409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7" h="9997">
                <a:moveTo>
                  <a:pt x="14047" y="0"/>
                </a:moveTo>
                <a:lnTo>
                  <a:pt x="0" y="14097"/>
                </a:lnTo>
              </a:path>
            </a:pathLst>
          </a:custGeom>
          <a:ln w="7985" cap="rnd">
            <a:solidFill>
              <a:srgbClr val="75E0DB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1" name="Freeform: Shape 600">
            <a:extLst>
              <a:ext uri="{FF2B5EF4-FFF2-40B4-BE49-F238E27FC236}">
                <a16:creationId xmlns:a16="http://schemas.microsoft.com/office/drawing/2014/main" id="{A4678453-FC49-4276-8519-C8DB24B4B12B}"/>
              </a:ext>
            </a:extLst>
          </p:cNvPr>
          <p:cNvSpPr/>
          <p:nvPr/>
        </p:nvSpPr>
        <p:spPr>
          <a:xfrm>
            <a:off x="1490416" y="3238968"/>
            <a:ext cx="272713" cy="28707"/>
          </a:xfrm>
          <a:custGeom>
            <a:avLst/>
            <a:gdLst>
              <a:gd name="connsiteX0" fmla="*/ 0 w 189960"/>
              <a:gd name="connsiteY0" fmla="*/ 0 h 19995"/>
              <a:gd name="connsiteX1" fmla="*/ 190711 w 189960"/>
              <a:gd name="connsiteY1" fmla="*/ 0 h 19995"/>
              <a:gd name="connsiteX2" fmla="*/ 190711 w 189960"/>
              <a:gd name="connsiteY2" fmla="*/ 23395 h 19995"/>
              <a:gd name="connsiteX3" fmla="*/ 0 w 189960"/>
              <a:gd name="connsiteY3" fmla="*/ 23395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960" h="19995">
                <a:moveTo>
                  <a:pt x="0" y="0"/>
                </a:moveTo>
                <a:lnTo>
                  <a:pt x="190711" y="0"/>
                </a:lnTo>
                <a:lnTo>
                  <a:pt x="190711" y="23395"/>
                </a:lnTo>
                <a:lnTo>
                  <a:pt x="0" y="23395"/>
                </a:lnTo>
                <a:close/>
              </a:path>
            </a:pathLst>
          </a:custGeom>
          <a:noFill/>
          <a:ln w="7985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2" name="Freeform: Shape 601">
            <a:extLst>
              <a:ext uri="{FF2B5EF4-FFF2-40B4-BE49-F238E27FC236}">
                <a16:creationId xmlns:a16="http://schemas.microsoft.com/office/drawing/2014/main" id="{3C2558F3-3A6D-4C7E-A5CE-A312D1439EEE}"/>
              </a:ext>
            </a:extLst>
          </p:cNvPr>
          <p:cNvSpPr/>
          <p:nvPr/>
        </p:nvSpPr>
        <p:spPr>
          <a:xfrm>
            <a:off x="1330161" y="3060270"/>
            <a:ext cx="14353" cy="14353"/>
          </a:xfrm>
          <a:custGeom>
            <a:avLst/>
            <a:gdLst>
              <a:gd name="connsiteX0" fmla="*/ 11998 w 9997"/>
              <a:gd name="connsiteY0" fmla="*/ 5999 h 9997"/>
              <a:gd name="connsiteX1" fmla="*/ 5999 w 9997"/>
              <a:gd name="connsiteY1" fmla="*/ 11998 h 9997"/>
              <a:gd name="connsiteX2" fmla="*/ 0 w 9997"/>
              <a:gd name="connsiteY2" fmla="*/ 5999 h 9997"/>
              <a:gd name="connsiteX3" fmla="*/ 5999 w 9997"/>
              <a:gd name="connsiteY3" fmla="*/ 0 h 9997"/>
              <a:gd name="connsiteX4" fmla="*/ 11998 w 9997"/>
              <a:gd name="connsiteY4" fmla="*/ 599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1998" y="5999"/>
                </a:moveTo>
                <a:cubicBezTo>
                  <a:pt x="11998" y="9312"/>
                  <a:pt x="9312" y="11998"/>
                  <a:pt x="5999" y="11998"/>
                </a:cubicBezTo>
                <a:cubicBezTo>
                  <a:pt x="2686" y="11998"/>
                  <a:pt x="0" y="9312"/>
                  <a:pt x="0" y="5999"/>
                </a:cubicBezTo>
                <a:cubicBezTo>
                  <a:pt x="0" y="2686"/>
                  <a:pt x="2686" y="0"/>
                  <a:pt x="5999" y="0"/>
                </a:cubicBezTo>
                <a:cubicBezTo>
                  <a:pt x="9312" y="0"/>
                  <a:pt x="11998" y="2686"/>
                  <a:pt x="11998" y="59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3" name="Freeform: Shape 602">
            <a:extLst>
              <a:ext uri="{FF2B5EF4-FFF2-40B4-BE49-F238E27FC236}">
                <a16:creationId xmlns:a16="http://schemas.microsoft.com/office/drawing/2014/main" id="{C4A9DFE6-5300-47F7-9C83-BFD886027FDC}"/>
              </a:ext>
            </a:extLst>
          </p:cNvPr>
          <p:cNvSpPr/>
          <p:nvPr/>
        </p:nvSpPr>
        <p:spPr>
          <a:xfrm>
            <a:off x="1330161" y="3093210"/>
            <a:ext cx="14353" cy="14353"/>
          </a:xfrm>
          <a:custGeom>
            <a:avLst/>
            <a:gdLst>
              <a:gd name="connsiteX0" fmla="*/ 11998 w 9997"/>
              <a:gd name="connsiteY0" fmla="*/ 5999 h 9997"/>
              <a:gd name="connsiteX1" fmla="*/ 5999 w 9997"/>
              <a:gd name="connsiteY1" fmla="*/ 11998 h 9997"/>
              <a:gd name="connsiteX2" fmla="*/ 0 w 9997"/>
              <a:gd name="connsiteY2" fmla="*/ 5999 h 9997"/>
              <a:gd name="connsiteX3" fmla="*/ 5999 w 9997"/>
              <a:gd name="connsiteY3" fmla="*/ 0 h 9997"/>
              <a:gd name="connsiteX4" fmla="*/ 11998 w 9997"/>
              <a:gd name="connsiteY4" fmla="*/ 5999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7" h="9997">
                <a:moveTo>
                  <a:pt x="11998" y="5999"/>
                </a:moveTo>
                <a:cubicBezTo>
                  <a:pt x="11998" y="9312"/>
                  <a:pt x="9312" y="11998"/>
                  <a:pt x="5999" y="11998"/>
                </a:cubicBezTo>
                <a:cubicBezTo>
                  <a:pt x="2686" y="11998"/>
                  <a:pt x="0" y="9312"/>
                  <a:pt x="0" y="5999"/>
                </a:cubicBezTo>
                <a:cubicBezTo>
                  <a:pt x="0" y="2686"/>
                  <a:pt x="2686" y="0"/>
                  <a:pt x="5999" y="0"/>
                </a:cubicBezTo>
                <a:cubicBezTo>
                  <a:pt x="9312" y="0"/>
                  <a:pt x="11998" y="2686"/>
                  <a:pt x="11998" y="59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4" name="Freeform: Shape 603">
            <a:extLst>
              <a:ext uri="{FF2B5EF4-FFF2-40B4-BE49-F238E27FC236}">
                <a16:creationId xmlns:a16="http://schemas.microsoft.com/office/drawing/2014/main" id="{7AFF0B28-F6C6-4D3E-8C7E-C7CB0B1CEEBC}"/>
              </a:ext>
            </a:extLst>
          </p:cNvPr>
          <p:cNvSpPr/>
          <p:nvPr/>
        </p:nvSpPr>
        <p:spPr>
          <a:xfrm>
            <a:off x="1969243" y="2785403"/>
            <a:ext cx="394715" cy="394715"/>
          </a:xfrm>
          <a:custGeom>
            <a:avLst/>
            <a:gdLst>
              <a:gd name="connsiteX0" fmla="*/ 274943 w 274943"/>
              <a:gd name="connsiteY0" fmla="*/ 137472 h 274943"/>
              <a:gd name="connsiteX1" fmla="*/ 137472 w 274943"/>
              <a:gd name="connsiteY1" fmla="*/ 274943 h 274943"/>
              <a:gd name="connsiteX2" fmla="*/ 0 w 274943"/>
              <a:gd name="connsiteY2" fmla="*/ 137472 h 274943"/>
              <a:gd name="connsiteX3" fmla="*/ 137472 w 274943"/>
              <a:gd name="connsiteY3" fmla="*/ 0 h 274943"/>
              <a:gd name="connsiteX4" fmla="*/ 274943 w 274943"/>
              <a:gd name="connsiteY4" fmla="*/ 137472 h 27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943" h="274943">
                <a:moveTo>
                  <a:pt x="274943" y="137472"/>
                </a:moveTo>
                <a:cubicBezTo>
                  <a:pt x="274943" y="213395"/>
                  <a:pt x="213395" y="274943"/>
                  <a:pt x="137472" y="274943"/>
                </a:cubicBezTo>
                <a:cubicBezTo>
                  <a:pt x="61548" y="274943"/>
                  <a:pt x="0" y="213395"/>
                  <a:pt x="0" y="137472"/>
                </a:cubicBezTo>
                <a:cubicBezTo>
                  <a:pt x="0" y="61548"/>
                  <a:pt x="61548" y="0"/>
                  <a:pt x="137472" y="0"/>
                </a:cubicBezTo>
                <a:cubicBezTo>
                  <a:pt x="213395" y="0"/>
                  <a:pt x="274943" y="61548"/>
                  <a:pt x="274943" y="137472"/>
                </a:cubicBezTo>
                <a:close/>
              </a:path>
            </a:pathLst>
          </a:custGeom>
          <a:solidFill>
            <a:srgbClr val="F8F8F7"/>
          </a:solidFill>
          <a:ln w="4991" cap="flat">
            <a:solidFill>
              <a:srgbClr val="ACE03B"/>
            </a:solidFill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5" name="Freeform: Shape 604">
            <a:extLst>
              <a:ext uri="{FF2B5EF4-FFF2-40B4-BE49-F238E27FC236}">
                <a16:creationId xmlns:a16="http://schemas.microsoft.com/office/drawing/2014/main" id="{DAE89110-0B05-4E5C-9781-9D0E151E989D}"/>
              </a:ext>
            </a:extLst>
          </p:cNvPr>
          <p:cNvSpPr/>
          <p:nvPr/>
        </p:nvSpPr>
        <p:spPr>
          <a:xfrm>
            <a:off x="2048759" y="2893485"/>
            <a:ext cx="251183" cy="28707"/>
          </a:xfrm>
          <a:custGeom>
            <a:avLst/>
            <a:gdLst>
              <a:gd name="connsiteX0" fmla="*/ 0 w 174964"/>
              <a:gd name="connsiteY0" fmla="*/ 0 h 19995"/>
              <a:gd name="connsiteX1" fmla="*/ 175664 w 174964"/>
              <a:gd name="connsiteY1" fmla="*/ 0 h 19995"/>
              <a:gd name="connsiteX2" fmla="*/ 175664 w 174964"/>
              <a:gd name="connsiteY2" fmla="*/ 24345 h 19995"/>
              <a:gd name="connsiteX3" fmla="*/ 0 w 174964"/>
              <a:gd name="connsiteY3" fmla="*/ 24345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964" h="19995">
                <a:moveTo>
                  <a:pt x="0" y="0"/>
                </a:moveTo>
                <a:lnTo>
                  <a:pt x="175664" y="0"/>
                </a:lnTo>
                <a:lnTo>
                  <a:pt x="175664" y="24345"/>
                </a:lnTo>
                <a:lnTo>
                  <a:pt x="0" y="24345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6" name="Freeform: Shape 605">
            <a:extLst>
              <a:ext uri="{FF2B5EF4-FFF2-40B4-BE49-F238E27FC236}">
                <a16:creationId xmlns:a16="http://schemas.microsoft.com/office/drawing/2014/main" id="{CE85A369-35DC-4DCA-8966-9CE60AA1774B}"/>
              </a:ext>
            </a:extLst>
          </p:cNvPr>
          <p:cNvSpPr/>
          <p:nvPr/>
        </p:nvSpPr>
        <p:spPr>
          <a:xfrm>
            <a:off x="2045459" y="2890183"/>
            <a:ext cx="258360" cy="193769"/>
          </a:xfrm>
          <a:custGeom>
            <a:avLst/>
            <a:gdLst>
              <a:gd name="connsiteX0" fmla="*/ 175664 w 179962"/>
              <a:gd name="connsiteY0" fmla="*/ 2299 h 134972"/>
              <a:gd name="connsiteX1" fmla="*/ 175664 w 179962"/>
              <a:gd name="connsiteY1" fmla="*/ 136372 h 134972"/>
              <a:gd name="connsiteX2" fmla="*/ 177963 w 179962"/>
              <a:gd name="connsiteY2" fmla="*/ 134072 h 134972"/>
              <a:gd name="connsiteX3" fmla="*/ 2299 w 179962"/>
              <a:gd name="connsiteY3" fmla="*/ 134072 h 134972"/>
              <a:gd name="connsiteX4" fmla="*/ 4599 w 179962"/>
              <a:gd name="connsiteY4" fmla="*/ 136372 h 134972"/>
              <a:gd name="connsiteX5" fmla="*/ 4599 w 179962"/>
              <a:gd name="connsiteY5" fmla="*/ 2299 h 134972"/>
              <a:gd name="connsiteX6" fmla="*/ 4599 w 179962"/>
              <a:gd name="connsiteY6" fmla="*/ 2299 h 134972"/>
              <a:gd name="connsiteX7" fmla="*/ 2299 w 179962"/>
              <a:gd name="connsiteY7" fmla="*/ 0 h 134972"/>
              <a:gd name="connsiteX8" fmla="*/ 0 w 179962"/>
              <a:gd name="connsiteY8" fmla="*/ 2299 h 134972"/>
              <a:gd name="connsiteX9" fmla="*/ 0 w 179962"/>
              <a:gd name="connsiteY9" fmla="*/ 2299 h 134972"/>
              <a:gd name="connsiteX10" fmla="*/ 0 w 179962"/>
              <a:gd name="connsiteY10" fmla="*/ 136372 h 134972"/>
              <a:gd name="connsiteX11" fmla="*/ 2299 w 179962"/>
              <a:gd name="connsiteY11" fmla="*/ 138671 h 134972"/>
              <a:gd name="connsiteX12" fmla="*/ 177963 w 179962"/>
              <a:gd name="connsiteY12" fmla="*/ 138671 h 134972"/>
              <a:gd name="connsiteX13" fmla="*/ 180263 w 179962"/>
              <a:gd name="connsiteY13" fmla="*/ 136372 h 134972"/>
              <a:gd name="connsiteX14" fmla="*/ 180263 w 179962"/>
              <a:gd name="connsiteY14" fmla="*/ 2299 h 134972"/>
              <a:gd name="connsiteX15" fmla="*/ 180263 w 179962"/>
              <a:gd name="connsiteY15" fmla="*/ 2299 h 134972"/>
              <a:gd name="connsiteX16" fmla="*/ 177963 w 179962"/>
              <a:gd name="connsiteY16" fmla="*/ 0 h 134972"/>
              <a:gd name="connsiteX17" fmla="*/ 175664 w 179962"/>
              <a:gd name="connsiteY17" fmla="*/ 2299 h 13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9962" h="134972">
                <a:moveTo>
                  <a:pt x="175664" y="2299"/>
                </a:moveTo>
                <a:lnTo>
                  <a:pt x="175664" y="136372"/>
                </a:lnTo>
                <a:cubicBezTo>
                  <a:pt x="175664" y="135102"/>
                  <a:pt x="176694" y="134072"/>
                  <a:pt x="177963" y="134072"/>
                </a:cubicBezTo>
                <a:lnTo>
                  <a:pt x="2299" y="134072"/>
                </a:lnTo>
                <a:cubicBezTo>
                  <a:pt x="3569" y="134072"/>
                  <a:pt x="4599" y="135102"/>
                  <a:pt x="4599" y="136372"/>
                </a:cubicBez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36372"/>
                </a:lnTo>
                <a:cubicBezTo>
                  <a:pt x="0" y="137642"/>
                  <a:pt x="1030" y="138671"/>
                  <a:pt x="2299" y="138671"/>
                </a:cubicBezTo>
                <a:lnTo>
                  <a:pt x="177963" y="138671"/>
                </a:lnTo>
                <a:cubicBezTo>
                  <a:pt x="179233" y="138671"/>
                  <a:pt x="180263" y="137642"/>
                  <a:pt x="180263" y="136372"/>
                </a:cubicBezTo>
                <a:lnTo>
                  <a:pt x="180263" y="2299"/>
                </a:lnTo>
                <a:lnTo>
                  <a:pt x="180263" y="2299"/>
                </a:lnTo>
                <a:cubicBezTo>
                  <a:pt x="180263" y="1030"/>
                  <a:pt x="179233" y="0"/>
                  <a:pt x="177963" y="0"/>
                </a:cubicBezTo>
                <a:cubicBezTo>
                  <a:pt x="176694" y="0"/>
                  <a:pt x="175664" y="1030"/>
                  <a:pt x="175664" y="2299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7" name="Freeform: Shape 606">
            <a:extLst>
              <a:ext uri="{FF2B5EF4-FFF2-40B4-BE49-F238E27FC236}">
                <a16:creationId xmlns:a16="http://schemas.microsoft.com/office/drawing/2014/main" id="{517871FD-EA01-481E-9DF0-8BAB8F14BEC5}"/>
              </a:ext>
            </a:extLst>
          </p:cNvPr>
          <p:cNvSpPr/>
          <p:nvPr/>
        </p:nvSpPr>
        <p:spPr>
          <a:xfrm>
            <a:off x="2081486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8" name="Freeform: Shape 607">
            <a:extLst>
              <a:ext uri="{FF2B5EF4-FFF2-40B4-BE49-F238E27FC236}">
                <a16:creationId xmlns:a16="http://schemas.microsoft.com/office/drawing/2014/main" id="{9B80A624-7C32-4401-92EE-F74D672B3FEE}"/>
              </a:ext>
            </a:extLst>
          </p:cNvPr>
          <p:cNvSpPr/>
          <p:nvPr/>
        </p:nvSpPr>
        <p:spPr>
          <a:xfrm>
            <a:off x="2117513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09" name="Freeform: Shape 608">
            <a:extLst>
              <a:ext uri="{FF2B5EF4-FFF2-40B4-BE49-F238E27FC236}">
                <a16:creationId xmlns:a16="http://schemas.microsoft.com/office/drawing/2014/main" id="{43DBD995-C127-4F96-B1AB-4BDDF8BED1ED}"/>
              </a:ext>
            </a:extLst>
          </p:cNvPr>
          <p:cNvSpPr/>
          <p:nvPr/>
        </p:nvSpPr>
        <p:spPr>
          <a:xfrm>
            <a:off x="2153539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0" name="Freeform: Shape 609">
            <a:extLst>
              <a:ext uri="{FF2B5EF4-FFF2-40B4-BE49-F238E27FC236}">
                <a16:creationId xmlns:a16="http://schemas.microsoft.com/office/drawing/2014/main" id="{FFE9FAFB-8D1E-4596-B678-B024DF94CFEF}"/>
              </a:ext>
            </a:extLst>
          </p:cNvPr>
          <p:cNvSpPr/>
          <p:nvPr/>
        </p:nvSpPr>
        <p:spPr>
          <a:xfrm>
            <a:off x="2189566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1" name="Freeform: Shape 610">
            <a:extLst>
              <a:ext uri="{FF2B5EF4-FFF2-40B4-BE49-F238E27FC236}">
                <a16:creationId xmlns:a16="http://schemas.microsoft.com/office/drawing/2014/main" id="{7C352C26-2D3F-43CC-B841-0AA0E23771E4}"/>
              </a:ext>
            </a:extLst>
          </p:cNvPr>
          <p:cNvSpPr/>
          <p:nvPr/>
        </p:nvSpPr>
        <p:spPr>
          <a:xfrm>
            <a:off x="2225593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2" name="Freeform: Shape 611">
            <a:extLst>
              <a:ext uri="{FF2B5EF4-FFF2-40B4-BE49-F238E27FC236}">
                <a16:creationId xmlns:a16="http://schemas.microsoft.com/office/drawing/2014/main" id="{5BB763D5-F7EF-4F6F-8F55-81A806C5725A}"/>
              </a:ext>
            </a:extLst>
          </p:cNvPr>
          <p:cNvSpPr/>
          <p:nvPr/>
        </p:nvSpPr>
        <p:spPr>
          <a:xfrm>
            <a:off x="2261620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3" name="Freeform: Shape 612">
            <a:extLst>
              <a:ext uri="{FF2B5EF4-FFF2-40B4-BE49-F238E27FC236}">
                <a16:creationId xmlns:a16="http://schemas.microsoft.com/office/drawing/2014/main" id="{AD87E86E-B264-4115-836A-DD8CBB427881}"/>
              </a:ext>
            </a:extLst>
          </p:cNvPr>
          <p:cNvSpPr/>
          <p:nvPr/>
        </p:nvSpPr>
        <p:spPr>
          <a:xfrm>
            <a:off x="2063472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4" name="Freeform: Shape 613">
            <a:extLst>
              <a:ext uri="{FF2B5EF4-FFF2-40B4-BE49-F238E27FC236}">
                <a16:creationId xmlns:a16="http://schemas.microsoft.com/office/drawing/2014/main" id="{5A83EE5F-C308-4380-8314-98458317BB4A}"/>
              </a:ext>
            </a:extLst>
          </p:cNvPr>
          <p:cNvSpPr/>
          <p:nvPr/>
        </p:nvSpPr>
        <p:spPr>
          <a:xfrm>
            <a:off x="2099499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5" name="Freeform: Shape 614">
            <a:extLst>
              <a:ext uri="{FF2B5EF4-FFF2-40B4-BE49-F238E27FC236}">
                <a16:creationId xmlns:a16="http://schemas.microsoft.com/office/drawing/2014/main" id="{2BCDA822-03B8-4234-9D7B-5A646C6D1CD4}"/>
              </a:ext>
            </a:extLst>
          </p:cNvPr>
          <p:cNvSpPr/>
          <p:nvPr/>
        </p:nvSpPr>
        <p:spPr>
          <a:xfrm>
            <a:off x="2135526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6" name="Freeform: Shape 615">
            <a:extLst>
              <a:ext uri="{FF2B5EF4-FFF2-40B4-BE49-F238E27FC236}">
                <a16:creationId xmlns:a16="http://schemas.microsoft.com/office/drawing/2014/main" id="{E7653DCC-AF03-4BC3-99E8-4EFDDADDA68D}"/>
              </a:ext>
            </a:extLst>
          </p:cNvPr>
          <p:cNvSpPr/>
          <p:nvPr/>
        </p:nvSpPr>
        <p:spPr>
          <a:xfrm>
            <a:off x="2171553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300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300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300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300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7" name="Freeform: Shape 616">
            <a:extLst>
              <a:ext uri="{FF2B5EF4-FFF2-40B4-BE49-F238E27FC236}">
                <a16:creationId xmlns:a16="http://schemas.microsoft.com/office/drawing/2014/main" id="{7C6EEC45-4B8D-40C2-8991-D4440C5C64EF}"/>
              </a:ext>
            </a:extLst>
          </p:cNvPr>
          <p:cNvSpPr/>
          <p:nvPr/>
        </p:nvSpPr>
        <p:spPr>
          <a:xfrm>
            <a:off x="2207580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8" name="Freeform: Shape 617">
            <a:extLst>
              <a:ext uri="{FF2B5EF4-FFF2-40B4-BE49-F238E27FC236}">
                <a16:creationId xmlns:a16="http://schemas.microsoft.com/office/drawing/2014/main" id="{25CEC8EA-0581-4E64-9516-B34C0B1704CA}"/>
              </a:ext>
            </a:extLst>
          </p:cNvPr>
          <p:cNvSpPr/>
          <p:nvPr/>
        </p:nvSpPr>
        <p:spPr>
          <a:xfrm>
            <a:off x="2243607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19" name="Freeform: Shape 618">
            <a:extLst>
              <a:ext uri="{FF2B5EF4-FFF2-40B4-BE49-F238E27FC236}">
                <a16:creationId xmlns:a16="http://schemas.microsoft.com/office/drawing/2014/main" id="{4D9B0DC1-278C-4D0A-8FCC-DC885635E923}"/>
              </a:ext>
            </a:extLst>
          </p:cNvPr>
          <p:cNvSpPr/>
          <p:nvPr/>
        </p:nvSpPr>
        <p:spPr>
          <a:xfrm>
            <a:off x="2279632" y="2877911"/>
            <a:ext cx="7177" cy="21530"/>
          </a:xfrm>
          <a:custGeom>
            <a:avLst/>
            <a:gdLst>
              <a:gd name="connsiteX0" fmla="*/ 4599 w 0"/>
              <a:gd name="connsiteY0" fmla="*/ 17296 h 14996"/>
              <a:gd name="connsiteX1" fmla="*/ 4599 w 0"/>
              <a:gd name="connsiteY1" fmla="*/ 2299 h 14996"/>
              <a:gd name="connsiteX2" fmla="*/ 4599 w 0"/>
              <a:gd name="connsiteY2" fmla="*/ 2299 h 14996"/>
              <a:gd name="connsiteX3" fmla="*/ 2299 w 0"/>
              <a:gd name="connsiteY3" fmla="*/ 0 h 14996"/>
              <a:gd name="connsiteX4" fmla="*/ 0 w 0"/>
              <a:gd name="connsiteY4" fmla="*/ 2299 h 14996"/>
              <a:gd name="connsiteX5" fmla="*/ 0 w 0"/>
              <a:gd name="connsiteY5" fmla="*/ 2299 h 14996"/>
              <a:gd name="connsiteX6" fmla="*/ 0 w 0"/>
              <a:gd name="connsiteY6" fmla="*/ 17296 h 14996"/>
              <a:gd name="connsiteX7" fmla="*/ 0 w 0"/>
              <a:gd name="connsiteY7" fmla="*/ 17296 h 14996"/>
              <a:gd name="connsiteX8" fmla="*/ 2299 w 0"/>
              <a:gd name="connsiteY8" fmla="*/ 19596 h 14996"/>
              <a:gd name="connsiteX9" fmla="*/ 4599 w 0"/>
              <a:gd name="connsiteY9" fmla="*/ 17296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h="14996">
                <a:moveTo>
                  <a:pt x="4599" y="17296"/>
                </a:moveTo>
                <a:lnTo>
                  <a:pt x="4599" y="2299"/>
                </a:lnTo>
                <a:lnTo>
                  <a:pt x="4599" y="2299"/>
                </a:lnTo>
                <a:cubicBezTo>
                  <a:pt x="4599" y="1030"/>
                  <a:pt x="3569" y="0"/>
                  <a:pt x="2299" y="0"/>
                </a:cubicBezTo>
                <a:cubicBezTo>
                  <a:pt x="1030" y="0"/>
                  <a:pt x="0" y="1030"/>
                  <a:pt x="0" y="2299"/>
                </a:cubicBezTo>
                <a:lnTo>
                  <a:pt x="0" y="2299"/>
                </a:lnTo>
                <a:lnTo>
                  <a:pt x="0" y="17296"/>
                </a:lnTo>
                <a:lnTo>
                  <a:pt x="0" y="17296"/>
                </a:lnTo>
                <a:cubicBezTo>
                  <a:pt x="0" y="18566"/>
                  <a:pt x="1030" y="19596"/>
                  <a:pt x="2299" y="19596"/>
                </a:cubicBezTo>
                <a:cubicBezTo>
                  <a:pt x="3569" y="19596"/>
                  <a:pt x="4599" y="18566"/>
                  <a:pt x="4599" y="17296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0" name="Freeform: Shape 619">
            <a:extLst>
              <a:ext uri="{FF2B5EF4-FFF2-40B4-BE49-F238E27FC236}">
                <a16:creationId xmlns:a16="http://schemas.microsoft.com/office/drawing/2014/main" id="{072B0068-5DAB-4E75-B074-18C809523BFF}"/>
              </a:ext>
            </a:extLst>
          </p:cNvPr>
          <p:cNvSpPr/>
          <p:nvPr/>
        </p:nvSpPr>
        <p:spPr>
          <a:xfrm>
            <a:off x="2067491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1" name="Freeform: Shape 620">
            <a:extLst>
              <a:ext uri="{FF2B5EF4-FFF2-40B4-BE49-F238E27FC236}">
                <a16:creationId xmlns:a16="http://schemas.microsoft.com/office/drawing/2014/main" id="{A8BD04C8-FC43-4BC9-9C1F-F0EFB4C3F24E}"/>
              </a:ext>
            </a:extLst>
          </p:cNvPr>
          <p:cNvSpPr/>
          <p:nvPr/>
        </p:nvSpPr>
        <p:spPr>
          <a:xfrm>
            <a:off x="2100575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2" name="Freeform: Shape 621">
            <a:extLst>
              <a:ext uri="{FF2B5EF4-FFF2-40B4-BE49-F238E27FC236}">
                <a16:creationId xmlns:a16="http://schemas.microsoft.com/office/drawing/2014/main" id="{48A78595-DDE9-4FBA-9926-06A01CF4E243}"/>
              </a:ext>
            </a:extLst>
          </p:cNvPr>
          <p:cNvSpPr/>
          <p:nvPr/>
        </p:nvSpPr>
        <p:spPr>
          <a:xfrm>
            <a:off x="2133588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3" name="Freeform: Shape 622">
            <a:extLst>
              <a:ext uri="{FF2B5EF4-FFF2-40B4-BE49-F238E27FC236}">
                <a16:creationId xmlns:a16="http://schemas.microsoft.com/office/drawing/2014/main" id="{52F46D4B-23C6-47F4-930F-C8F74BA70D21}"/>
              </a:ext>
            </a:extLst>
          </p:cNvPr>
          <p:cNvSpPr/>
          <p:nvPr/>
        </p:nvSpPr>
        <p:spPr>
          <a:xfrm>
            <a:off x="2166601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4" name="Freeform: Shape 623">
            <a:extLst>
              <a:ext uri="{FF2B5EF4-FFF2-40B4-BE49-F238E27FC236}">
                <a16:creationId xmlns:a16="http://schemas.microsoft.com/office/drawing/2014/main" id="{CAB2F4B3-0460-4DD8-B097-C524EC3F3CFA}"/>
              </a:ext>
            </a:extLst>
          </p:cNvPr>
          <p:cNvSpPr/>
          <p:nvPr/>
        </p:nvSpPr>
        <p:spPr>
          <a:xfrm>
            <a:off x="2199613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5" name="Freeform: Shape 624">
            <a:extLst>
              <a:ext uri="{FF2B5EF4-FFF2-40B4-BE49-F238E27FC236}">
                <a16:creationId xmlns:a16="http://schemas.microsoft.com/office/drawing/2014/main" id="{BB40C79E-0CF0-4C0C-AB99-D4DFB57F02E2}"/>
              </a:ext>
            </a:extLst>
          </p:cNvPr>
          <p:cNvSpPr/>
          <p:nvPr/>
        </p:nvSpPr>
        <p:spPr>
          <a:xfrm>
            <a:off x="2232626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6" name="Freeform: Shape 625">
            <a:extLst>
              <a:ext uri="{FF2B5EF4-FFF2-40B4-BE49-F238E27FC236}">
                <a16:creationId xmlns:a16="http://schemas.microsoft.com/office/drawing/2014/main" id="{4A37503A-6136-4D70-80BA-83A59D927843}"/>
              </a:ext>
            </a:extLst>
          </p:cNvPr>
          <p:cNvSpPr/>
          <p:nvPr/>
        </p:nvSpPr>
        <p:spPr>
          <a:xfrm>
            <a:off x="2265638" y="2945730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7" name="Freeform: Shape 626">
            <a:extLst>
              <a:ext uri="{FF2B5EF4-FFF2-40B4-BE49-F238E27FC236}">
                <a16:creationId xmlns:a16="http://schemas.microsoft.com/office/drawing/2014/main" id="{A0C6B85B-E2FF-4D89-B7F3-3F755253DFE7}"/>
              </a:ext>
            </a:extLst>
          </p:cNvPr>
          <p:cNvSpPr/>
          <p:nvPr/>
        </p:nvSpPr>
        <p:spPr>
          <a:xfrm>
            <a:off x="2067491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8" name="Freeform: Shape 627">
            <a:extLst>
              <a:ext uri="{FF2B5EF4-FFF2-40B4-BE49-F238E27FC236}">
                <a16:creationId xmlns:a16="http://schemas.microsoft.com/office/drawing/2014/main" id="{99AAFD4B-4A14-4F0E-A0D1-2866F4B01872}"/>
              </a:ext>
            </a:extLst>
          </p:cNvPr>
          <p:cNvSpPr/>
          <p:nvPr/>
        </p:nvSpPr>
        <p:spPr>
          <a:xfrm>
            <a:off x="2100575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29" name="Freeform: Shape 628">
            <a:extLst>
              <a:ext uri="{FF2B5EF4-FFF2-40B4-BE49-F238E27FC236}">
                <a16:creationId xmlns:a16="http://schemas.microsoft.com/office/drawing/2014/main" id="{5DED9091-B8DF-4406-AB18-E5D9B87EFDD3}"/>
              </a:ext>
            </a:extLst>
          </p:cNvPr>
          <p:cNvSpPr/>
          <p:nvPr/>
        </p:nvSpPr>
        <p:spPr>
          <a:xfrm>
            <a:off x="2133588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0" name="Freeform: Shape 629">
            <a:extLst>
              <a:ext uri="{FF2B5EF4-FFF2-40B4-BE49-F238E27FC236}">
                <a16:creationId xmlns:a16="http://schemas.microsoft.com/office/drawing/2014/main" id="{2BBA8F36-FC1F-40D7-95A9-0213829782DC}"/>
              </a:ext>
            </a:extLst>
          </p:cNvPr>
          <p:cNvSpPr/>
          <p:nvPr/>
        </p:nvSpPr>
        <p:spPr>
          <a:xfrm>
            <a:off x="2166601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1" name="Freeform: Shape 630">
            <a:extLst>
              <a:ext uri="{FF2B5EF4-FFF2-40B4-BE49-F238E27FC236}">
                <a16:creationId xmlns:a16="http://schemas.microsoft.com/office/drawing/2014/main" id="{674FD39A-8807-4B6E-A5A5-3BBE671B8795}"/>
              </a:ext>
            </a:extLst>
          </p:cNvPr>
          <p:cNvSpPr/>
          <p:nvPr/>
        </p:nvSpPr>
        <p:spPr>
          <a:xfrm>
            <a:off x="2199613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2" name="Freeform: Shape 631">
            <a:extLst>
              <a:ext uri="{FF2B5EF4-FFF2-40B4-BE49-F238E27FC236}">
                <a16:creationId xmlns:a16="http://schemas.microsoft.com/office/drawing/2014/main" id="{ED3F6072-A407-45EF-A8B7-69115ED9915B}"/>
              </a:ext>
            </a:extLst>
          </p:cNvPr>
          <p:cNvSpPr/>
          <p:nvPr/>
        </p:nvSpPr>
        <p:spPr>
          <a:xfrm>
            <a:off x="2232626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3" name="Freeform: Shape 632">
            <a:extLst>
              <a:ext uri="{FF2B5EF4-FFF2-40B4-BE49-F238E27FC236}">
                <a16:creationId xmlns:a16="http://schemas.microsoft.com/office/drawing/2014/main" id="{EDDF9304-E828-4C7B-9BEC-9F85C5D4449E}"/>
              </a:ext>
            </a:extLst>
          </p:cNvPr>
          <p:cNvSpPr/>
          <p:nvPr/>
        </p:nvSpPr>
        <p:spPr>
          <a:xfrm>
            <a:off x="2265638" y="2978742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4" name="Freeform: Shape 633">
            <a:extLst>
              <a:ext uri="{FF2B5EF4-FFF2-40B4-BE49-F238E27FC236}">
                <a16:creationId xmlns:a16="http://schemas.microsoft.com/office/drawing/2014/main" id="{5AF3C4C2-604B-41EC-8D69-496B91B39B8A}"/>
              </a:ext>
            </a:extLst>
          </p:cNvPr>
          <p:cNvSpPr/>
          <p:nvPr/>
        </p:nvSpPr>
        <p:spPr>
          <a:xfrm>
            <a:off x="2067491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5" name="Freeform: Shape 634">
            <a:extLst>
              <a:ext uri="{FF2B5EF4-FFF2-40B4-BE49-F238E27FC236}">
                <a16:creationId xmlns:a16="http://schemas.microsoft.com/office/drawing/2014/main" id="{3652AA59-5038-496A-8DB9-B8B96EBFBAB5}"/>
              </a:ext>
            </a:extLst>
          </p:cNvPr>
          <p:cNvSpPr/>
          <p:nvPr/>
        </p:nvSpPr>
        <p:spPr>
          <a:xfrm>
            <a:off x="2100575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6" name="Freeform: Shape 635">
            <a:extLst>
              <a:ext uri="{FF2B5EF4-FFF2-40B4-BE49-F238E27FC236}">
                <a16:creationId xmlns:a16="http://schemas.microsoft.com/office/drawing/2014/main" id="{E339204A-7DE8-4E08-ACA1-C18FE6D9768C}"/>
              </a:ext>
            </a:extLst>
          </p:cNvPr>
          <p:cNvSpPr/>
          <p:nvPr/>
        </p:nvSpPr>
        <p:spPr>
          <a:xfrm>
            <a:off x="2133588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7" name="Freeform: Shape 636">
            <a:extLst>
              <a:ext uri="{FF2B5EF4-FFF2-40B4-BE49-F238E27FC236}">
                <a16:creationId xmlns:a16="http://schemas.microsoft.com/office/drawing/2014/main" id="{9C9D6631-AAC4-495D-969D-22EDF94A8541}"/>
              </a:ext>
            </a:extLst>
          </p:cNvPr>
          <p:cNvSpPr/>
          <p:nvPr/>
        </p:nvSpPr>
        <p:spPr>
          <a:xfrm>
            <a:off x="2166601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8" name="Freeform: Shape 637">
            <a:extLst>
              <a:ext uri="{FF2B5EF4-FFF2-40B4-BE49-F238E27FC236}">
                <a16:creationId xmlns:a16="http://schemas.microsoft.com/office/drawing/2014/main" id="{8938E5FA-B94D-490B-95CC-B9121B0226E7}"/>
              </a:ext>
            </a:extLst>
          </p:cNvPr>
          <p:cNvSpPr/>
          <p:nvPr/>
        </p:nvSpPr>
        <p:spPr>
          <a:xfrm>
            <a:off x="2199613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39" name="Freeform: Shape 638">
            <a:extLst>
              <a:ext uri="{FF2B5EF4-FFF2-40B4-BE49-F238E27FC236}">
                <a16:creationId xmlns:a16="http://schemas.microsoft.com/office/drawing/2014/main" id="{4350882D-94D7-4A2E-99EA-5E17B485DEDE}"/>
              </a:ext>
            </a:extLst>
          </p:cNvPr>
          <p:cNvSpPr/>
          <p:nvPr/>
        </p:nvSpPr>
        <p:spPr>
          <a:xfrm>
            <a:off x="2232626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0" name="Freeform: Shape 639">
            <a:extLst>
              <a:ext uri="{FF2B5EF4-FFF2-40B4-BE49-F238E27FC236}">
                <a16:creationId xmlns:a16="http://schemas.microsoft.com/office/drawing/2014/main" id="{049DC747-F2E6-4486-B723-58C3E7049F99}"/>
              </a:ext>
            </a:extLst>
          </p:cNvPr>
          <p:cNvSpPr/>
          <p:nvPr/>
        </p:nvSpPr>
        <p:spPr>
          <a:xfrm>
            <a:off x="2265638" y="3011756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1" name="Freeform: Shape 640">
            <a:extLst>
              <a:ext uri="{FF2B5EF4-FFF2-40B4-BE49-F238E27FC236}">
                <a16:creationId xmlns:a16="http://schemas.microsoft.com/office/drawing/2014/main" id="{51346BA3-3BC2-4777-ADF6-D852DEC67AFD}"/>
              </a:ext>
            </a:extLst>
          </p:cNvPr>
          <p:cNvSpPr/>
          <p:nvPr/>
        </p:nvSpPr>
        <p:spPr>
          <a:xfrm>
            <a:off x="2067491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2" name="Freeform: Shape 641">
            <a:extLst>
              <a:ext uri="{FF2B5EF4-FFF2-40B4-BE49-F238E27FC236}">
                <a16:creationId xmlns:a16="http://schemas.microsoft.com/office/drawing/2014/main" id="{92AD4F86-CF6F-44DD-81DA-6A245D259681}"/>
              </a:ext>
            </a:extLst>
          </p:cNvPr>
          <p:cNvSpPr/>
          <p:nvPr/>
        </p:nvSpPr>
        <p:spPr>
          <a:xfrm>
            <a:off x="2100575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3" name="Freeform: Shape 642">
            <a:extLst>
              <a:ext uri="{FF2B5EF4-FFF2-40B4-BE49-F238E27FC236}">
                <a16:creationId xmlns:a16="http://schemas.microsoft.com/office/drawing/2014/main" id="{78C969E6-6115-44B6-9972-A040459C0449}"/>
              </a:ext>
            </a:extLst>
          </p:cNvPr>
          <p:cNvSpPr/>
          <p:nvPr/>
        </p:nvSpPr>
        <p:spPr>
          <a:xfrm>
            <a:off x="2133588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4" name="Freeform: Shape 643">
            <a:extLst>
              <a:ext uri="{FF2B5EF4-FFF2-40B4-BE49-F238E27FC236}">
                <a16:creationId xmlns:a16="http://schemas.microsoft.com/office/drawing/2014/main" id="{766FD8DF-4C5F-4C49-8D05-23B62CFD0E47}"/>
              </a:ext>
            </a:extLst>
          </p:cNvPr>
          <p:cNvSpPr/>
          <p:nvPr/>
        </p:nvSpPr>
        <p:spPr>
          <a:xfrm>
            <a:off x="2166601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5" name="Freeform: Shape 644">
            <a:extLst>
              <a:ext uri="{FF2B5EF4-FFF2-40B4-BE49-F238E27FC236}">
                <a16:creationId xmlns:a16="http://schemas.microsoft.com/office/drawing/2014/main" id="{55DA7934-939A-4E0F-A807-DFC7C4419E6A}"/>
              </a:ext>
            </a:extLst>
          </p:cNvPr>
          <p:cNvSpPr/>
          <p:nvPr/>
        </p:nvSpPr>
        <p:spPr>
          <a:xfrm>
            <a:off x="2199613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6" name="Freeform: Shape 645">
            <a:extLst>
              <a:ext uri="{FF2B5EF4-FFF2-40B4-BE49-F238E27FC236}">
                <a16:creationId xmlns:a16="http://schemas.microsoft.com/office/drawing/2014/main" id="{0BA8F3FF-3FAA-4FEF-BDA4-4529AB20052E}"/>
              </a:ext>
            </a:extLst>
          </p:cNvPr>
          <p:cNvSpPr/>
          <p:nvPr/>
        </p:nvSpPr>
        <p:spPr>
          <a:xfrm>
            <a:off x="2232626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75E0DB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7" name="Freeform: Shape 646">
            <a:extLst>
              <a:ext uri="{FF2B5EF4-FFF2-40B4-BE49-F238E27FC236}">
                <a16:creationId xmlns:a16="http://schemas.microsoft.com/office/drawing/2014/main" id="{648A8D1E-086D-483B-B019-13898F903227}"/>
              </a:ext>
            </a:extLst>
          </p:cNvPr>
          <p:cNvSpPr/>
          <p:nvPr/>
        </p:nvSpPr>
        <p:spPr>
          <a:xfrm>
            <a:off x="2265638" y="3044768"/>
            <a:ext cx="14353" cy="14353"/>
          </a:xfrm>
          <a:custGeom>
            <a:avLst/>
            <a:gdLst>
              <a:gd name="connsiteX0" fmla="*/ 0 w 9997"/>
              <a:gd name="connsiteY0" fmla="*/ 0 h 9997"/>
              <a:gd name="connsiteX1" fmla="*/ 10998 w 9997"/>
              <a:gd name="connsiteY1" fmla="*/ 0 h 9997"/>
              <a:gd name="connsiteX2" fmla="*/ 10998 w 9997"/>
              <a:gd name="connsiteY2" fmla="*/ 10998 h 9997"/>
              <a:gd name="connsiteX3" fmla="*/ 0 w 9997"/>
              <a:gd name="connsiteY3" fmla="*/ 10998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7" h="9997">
                <a:moveTo>
                  <a:pt x="0" y="0"/>
                </a:moveTo>
                <a:lnTo>
                  <a:pt x="10998" y="0"/>
                </a:lnTo>
                <a:lnTo>
                  <a:pt x="10998" y="10998"/>
                </a:lnTo>
                <a:lnTo>
                  <a:pt x="0" y="10998"/>
                </a:ln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8" name="Freeform: Shape 647">
            <a:extLst>
              <a:ext uri="{FF2B5EF4-FFF2-40B4-BE49-F238E27FC236}">
                <a16:creationId xmlns:a16="http://schemas.microsoft.com/office/drawing/2014/main" id="{A804BBFC-29FE-4BF2-B60E-904754337C9B}"/>
              </a:ext>
            </a:extLst>
          </p:cNvPr>
          <p:cNvSpPr/>
          <p:nvPr/>
        </p:nvSpPr>
        <p:spPr>
          <a:xfrm>
            <a:off x="2064118" y="2942358"/>
            <a:ext cx="21530" cy="21530"/>
          </a:xfrm>
          <a:custGeom>
            <a:avLst/>
            <a:gdLst>
              <a:gd name="connsiteX0" fmla="*/ 4699 w 14996"/>
              <a:gd name="connsiteY0" fmla="*/ 13297 h 14996"/>
              <a:gd name="connsiteX1" fmla="*/ 4699 w 14996"/>
              <a:gd name="connsiteY1" fmla="*/ 2300 h 14996"/>
              <a:gd name="connsiteX2" fmla="*/ 2400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300 h 14996"/>
              <a:gd name="connsiteX5" fmla="*/ 13297 w 14996"/>
              <a:gd name="connsiteY5" fmla="*/ 0 h 14996"/>
              <a:gd name="connsiteX6" fmla="*/ 2300 w 14996"/>
              <a:gd name="connsiteY6" fmla="*/ 0 h 14996"/>
              <a:gd name="connsiteX7" fmla="*/ 0 w 14996"/>
              <a:gd name="connsiteY7" fmla="*/ 2300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300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699" y="13297"/>
                </a:moveTo>
                <a:lnTo>
                  <a:pt x="4699" y="2300"/>
                </a:lnTo>
                <a:cubicBezTo>
                  <a:pt x="4699" y="3569"/>
                  <a:pt x="3669" y="4599"/>
                  <a:pt x="2400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300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300" y="0"/>
                </a:lnTo>
                <a:cubicBezTo>
                  <a:pt x="1030" y="0"/>
                  <a:pt x="0" y="1030"/>
                  <a:pt x="0" y="2300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300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49" name="Freeform: Shape 648">
            <a:extLst>
              <a:ext uri="{FF2B5EF4-FFF2-40B4-BE49-F238E27FC236}">
                <a16:creationId xmlns:a16="http://schemas.microsoft.com/office/drawing/2014/main" id="{2F84684B-9AB3-4CA2-87A5-6835F5CA4363}"/>
              </a:ext>
            </a:extLst>
          </p:cNvPr>
          <p:cNvSpPr/>
          <p:nvPr/>
        </p:nvSpPr>
        <p:spPr>
          <a:xfrm>
            <a:off x="2097275" y="2942358"/>
            <a:ext cx="21530" cy="21530"/>
          </a:xfrm>
          <a:custGeom>
            <a:avLst/>
            <a:gdLst>
              <a:gd name="connsiteX0" fmla="*/ 4599 w 14996"/>
              <a:gd name="connsiteY0" fmla="*/ 13297 h 14996"/>
              <a:gd name="connsiteX1" fmla="*/ 4599 w 14996"/>
              <a:gd name="connsiteY1" fmla="*/ 2300 h 14996"/>
              <a:gd name="connsiteX2" fmla="*/ 2299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300 h 14996"/>
              <a:gd name="connsiteX5" fmla="*/ 13297 w 14996"/>
              <a:gd name="connsiteY5" fmla="*/ 0 h 14996"/>
              <a:gd name="connsiteX6" fmla="*/ 2299 w 14996"/>
              <a:gd name="connsiteY6" fmla="*/ 0 h 14996"/>
              <a:gd name="connsiteX7" fmla="*/ 0 w 14996"/>
              <a:gd name="connsiteY7" fmla="*/ 2300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299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599" y="13297"/>
                </a:moveTo>
                <a:lnTo>
                  <a:pt x="4599" y="2300"/>
                </a:lnTo>
                <a:cubicBezTo>
                  <a:pt x="4599" y="3569"/>
                  <a:pt x="3569" y="4599"/>
                  <a:pt x="2299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300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299" y="0"/>
                </a:lnTo>
                <a:cubicBezTo>
                  <a:pt x="1030" y="0"/>
                  <a:pt x="0" y="1030"/>
                  <a:pt x="0" y="2300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299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0" name="Freeform: Shape 649">
            <a:extLst>
              <a:ext uri="{FF2B5EF4-FFF2-40B4-BE49-F238E27FC236}">
                <a16:creationId xmlns:a16="http://schemas.microsoft.com/office/drawing/2014/main" id="{E8C86EC1-F530-4A3A-BB7C-E36712E055BC}"/>
              </a:ext>
            </a:extLst>
          </p:cNvPr>
          <p:cNvSpPr/>
          <p:nvPr/>
        </p:nvSpPr>
        <p:spPr>
          <a:xfrm>
            <a:off x="2130144" y="2975370"/>
            <a:ext cx="21530" cy="21530"/>
          </a:xfrm>
          <a:custGeom>
            <a:avLst/>
            <a:gdLst>
              <a:gd name="connsiteX0" fmla="*/ 4699 w 14996"/>
              <a:gd name="connsiteY0" fmla="*/ 13297 h 14996"/>
              <a:gd name="connsiteX1" fmla="*/ 4699 w 14996"/>
              <a:gd name="connsiteY1" fmla="*/ 2299 h 14996"/>
              <a:gd name="connsiteX2" fmla="*/ 2400 w 14996"/>
              <a:gd name="connsiteY2" fmla="*/ 4599 h 14996"/>
              <a:gd name="connsiteX3" fmla="*/ 13397 w 14996"/>
              <a:gd name="connsiteY3" fmla="*/ 4599 h 14996"/>
              <a:gd name="connsiteX4" fmla="*/ 15697 w 14996"/>
              <a:gd name="connsiteY4" fmla="*/ 2299 h 14996"/>
              <a:gd name="connsiteX5" fmla="*/ 13397 w 14996"/>
              <a:gd name="connsiteY5" fmla="*/ 0 h 14996"/>
              <a:gd name="connsiteX6" fmla="*/ 2300 w 14996"/>
              <a:gd name="connsiteY6" fmla="*/ 0 h 14996"/>
              <a:gd name="connsiteX7" fmla="*/ 0 w 14996"/>
              <a:gd name="connsiteY7" fmla="*/ 2299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300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699" y="13297"/>
                </a:moveTo>
                <a:lnTo>
                  <a:pt x="4699" y="2299"/>
                </a:lnTo>
                <a:cubicBezTo>
                  <a:pt x="4699" y="3569"/>
                  <a:pt x="3669" y="4599"/>
                  <a:pt x="2400" y="4599"/>
                </a:cubicBezTo>
                <a:lnTo>
                  <a:pt x="13397" y="4599"/>
                </a:lnTo>
                <a:cubicBezTo>
                  <a:pt x="14667" y="4599"/>
                  <a:pt x="15697" y="3569"/>
                  <a:pt x="15697" y="2299"/>
                </a:cubicBezTo>
                <a:cubicBezTo>
                  <a:pt x="15697" y="1030"/>
                  <a:pt x="14667" y="0"/>
                  <a:pt x="13397" y="0"/>
                </a:cubicBezTo>
                <a:lnTo>
                  <a:pt x="2300" y="0"/>
                </a:lnTo>
                <a:cubicBezTo>
                  <a:pt x="1030" y="0"/>
                  <a:pt x="0" y="1030"/>
                  <a:pt x="0" y="2299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300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1" name="Freeform: Shape 650">
            <a:extLst>
              <a:ext uri="{FF2B5EF4-FFF2-40B4-BE49-F238E27FC236}">
                <a16:creationId xmlns:a16="http://schemas.microsoft.com/office/drawing/2014/main" id="{547F0210-50BC-434D-A637-0D4090A88233}"/>
              </a:ext>
            </a:extLst>
          </p:cNvPr>
          <p:cNvSpPr/>
          <p:nvPr/>
        </p:nvSpPr>
        <p:spPr>
          <a:xfrm>
            <a:off x="2163299" y="3008454"/>
            <a:ext cx="21530" cy="21530"/>
          </a:xfrm>
          <a:custGeom>
            <a:avLst/>
            <a:gdLst>
              <a:gd name="connsiteX0" fmla="*/ 4599 w 14996"/>
              <a:gd name="connsiteY0" fmla="*/ 13297 h 14996"/>
              <a:gd name="connsiteX1" fmla="*/ 4599 w 14996"/>
              <a:gd name="connsiteY1" fmla="*/ 2299 h 14996"/>
              <a:gd name="connsiteX2" fmla="*/ 2299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299 h 14996"/>
              <a:gd name="connsiteX5" fmla="*/ 13297 w 14996"/>
              <a:gd name="connsiteY5" fmla="*/ 0 h 14996"/>
              <a:gd name="connsiteX6" fmla="*/ 2299 w 14996"/>
              <a:gd name="connsiteY6" fmla="*/ 0 h 14996"/>
              <a:gd name="connsiteX7" fmla="*/ 0 w 14996"/>
              <a:gd name="connsiteY7" fmla="*/ 2299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299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599" y="13297"/>
                </a:moveTo>
                <a:lnTo>
                  <a:pt x="4599" y="2299"/>
                </a:lnTo>
                <a:cubicBezTo>
                  <a:pt x="4599" y="3569"/>
                  <a:pt x="3569" y="4599"/>
                  <a:pt x="2299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299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299" y="0"/>
                </a:lnTo>
                <a:cubicBezTo>
                  <a:pt x="1030" y="0"/>
                  <a:pt x="0" y="1030"/>
                  <a:pt x="0" y="2299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299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2" name="Freeform: Shape 651">
            <a:extLst>
              <a:ext uri="{FF2B5EF4-FFF2-40B4-BE49-F238E27FC236}">
                <a16:creationId xmlns:a16="http://schemas.microsoft.com/office/drawing/2014/main" id="{23AC973F-4546-4126-99C8-2615326B5093}"/>
              </a:ext>
            </a:extLst>
          </p:cNvPr>
          <p:cNvSpPr/>
          <p:nvPr/>
        </p:nvSpPr>
        <p:spPr>
          <a:xfrm>
            <a:off x="2196312" y="3008454"/>
            <a:ext cx="21530" cy="21530"/>
          </a:xfrm>
          <a:custGeom>
            <a:avLst/>
            <a:gdLst>
              <a:gd name="connsiteX0" fmla="*/ 4599 w 14996"/>
              <a:gd name="connsiteY0" fmla="*/ 13297 h 14996"/>
              <a:gd name="connsiteX1" fmla="*/ 4599 w 14996"/>
              <a:gd name="connsiteY1" fmla="*/ 2299 h 14996"/>
              <a:gd name="connsiteX2" fmla="*/ 2300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299 h 14996"/>
              <a:gd name="connsiteX5" fmla="*/ 13297 w 14996"/>
              <a:gd name="connsiteY5" fmla="*/ 0 h 14996"/>
              <a:gd name="connsiteX6" fmla="*/ 2300 w 14996"/>
              <a:gd name="connsiteY6" fmla="*/ 0 h 14996"/>
              <a:gd name="connsiteX7" fmla="*/ 0 w 14996"/>
              <a:gd name="connsiteY7" fmla="*/ 2299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300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599" y="13297"/>
                </a:moveTo>
                <a:lnTo>
                  <a:pt x="4599" y="2299"/>
                </a:lnTo>
                <a:cubicBezTo>
                  <a:pt x="4599" y="3569"/>
                  <a:pt x="3569" y="4599"/>
                  <a:pt x="2300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299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300" y="0"/>
                </a:lnTo>
                <a:cubicBezTo>
                  <a:pt x="1030" y="0"/>
                  <a:pt x="0" y="1030"/>
                  <a:pt x="0" y="2299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300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3" name="Freeform: Shape 652">
            <a:extLst>
              <a:ext uri="{FF2B5EF4-FFF2-40B4-BE49-F238E27FC236}">
                <a16:creationId xmlns:a16="http://schemas.microsoft.com/office/drawing/2014/main" id="{D0CB8082-387E-4CD4-97F1-1B99198CC25A}"/>
              </a:ext>
            </a:extLst>
          </p:cNvPr>
          <p:cNvSpPr/>
          <p:nvPr/>
        </p:nvSpPr>
        <p:spPr>
          <a:xfrm>
            <a:off x="2229182" y="3008454"/>
            <a:ext cx="21530" cy="21530"/>
          </a:xfrm>
          <a:custGeom>
            <a:avLst/>
            <a:gdLst>
              <a:gd name="connsiteX0" fmla="*/ 4699 w 14996"/>
              <a:gd name="connsiteY0" fmla="*/ 13297 h 14996"/>
              <a:gd name="connsiteX1" fmla="*/ 4699 w 14996"/>
              <a:gd name="connsiteY1" fmla="*/ 2299 h 14996"/>
              <a:gd name="connsiteX2" fmla="*/ 2400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299 h 14996"/>
              <a:gd name="connsiteX5" fmla="*/ 13297 w 14996"/>
              <a:gd name="connsiteY5" fmla="*/ 0 h 14996"/>
              <a:gd name="connsiteX6" fmla="*/ 2300 w 14996"/>
              <a:gd name="connsiteY6" fmla="*/ 0 h 14996"/>
              <a:gd name="connsiteX7" fmla="*/ 0 w 14996"/>
              <a:gd name="connsiteY7" fmla="*/ 2299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300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699" y="13297"/>
                </a:moveTo>
                <a:lnTo>
                  <a:pt x="4699" y="2299"/>
                </a:lnTo>
                <a:cubicBezTo>
                  <a:pt x="4699" y="3569"/>
                  <a:pt x="3669" y="4599"/>
                  <a:pt x="2400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299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300" y="0"/>
                </a:lnTo>
                <a:cubicBezTo>
                  <a:pt x="1030" y="0"/>
                  <a:pt x="0" y="1030"/>
                  <a:pt x="0" y="2299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300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4" name="Freeform: Shape 653">
            <a:extLst>
              <a:ext uri="{FF2B5EF4-FFF2-40B4-BE49-F238E27FC236}">
                <a16:creationId xmlns:a16="http://schemas.microsoft.com/office/drawing/2014/main" id="{A06A154C-57CE-4B14-9CD4-63D38DE45621}"/>
              </a:ext>
            </a:extLst>
          </p:cNvPr>
          <p:cNvSpPr/>
          <p:nvPr/>
        </p:nvSpPr>
        <p:spPr>
          <a:xfrm>
            <a:off x="2262409" y="2942358"/>
            <a:ext cx="21530" cy="21530"/>
          </a:xfrm>
          <a:custGeom>
            <a:avLst/>
            <a:gdLst>
              <a:gd name="connsiteX0" fmla="*/ 4599 w 14996"/>
              <a:gd name="connsiteY0" fmla="*/ 13297 h 14996"/>
              <a:gd name="connsiteX1" fmla="*/ 4599 w 14996"/>
              <a:gd name="connsiteY1" fmla="*/ 2300 h 14996"/>
              <a:gd name="connsiteX2" fmla="*/ 2299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300 h 14996"/>
              <a:gd name="connsiteX5" fmla="*/ 13297 w 14996"/>
              <a:gd name="connsiteY5" fmla="*/ 0 h 14996"/>
              <a:gd name="connsiteX6" fmla="*/ 2299 w 14996"/>
              <a:gd name="connsiteY6" fmla="*/ 0 h 14996"/>
              <a:gd name="connsiteX7" fmla="*/ 0 w 14996"/>
              <a:gd name="connsiteY7" fmla="*/ 2300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299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599" y="13297"/>
                </a:moveTo>
                <a:lnTo>
                  <a:pt x="4599" y="2300"/>
                </a:lnTo>
                <a:cubicBezTo>
                  <a:pt x="4599" y="3569"/>
                  <a:pt x="3569" y="4599"/>
                  <a:pt x="2299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300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299" y="0"/>
                </a:lnTo>
                <a:cubicBezTo>
                  <a:pt x="1030" y="0"/>
                  <a:pt x="0" y="1030"/>
                  <a:pt x="0" y="2300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299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5" name="Freeform: Shape 654">
            <a:extLst>
              <a:ext uri="{FF2B5EF4-FFF2-40B4-BE49-F238E27FC236}">
                <a16:creationId xmlns:a16="http://schemas.microsoft.com/office/drawing/2014/main" id="{F91E991F-81C6-43A5-AA84-56A7B0B2F07B}"/>
              </a:ext>
            </a:extLst>
          </p:cNvPr>
          <p:cNvSpPr/>
          <p:nvPr/>
        </p:nvSpPr>
        <p:spPr>
          <a:xfrm>
            <a:off x="2130144" y="3041466"/>
            <a:ext cx="21530" cy="21530"/>
          </a:xfrm>
          <a:custGeom>
            <a:avLst/>
            <a:gdLst>
              <a:gd name="connsiteX0" fmla="*/ 4699 w 14996"/>
              <a:gd name="connsiteY0" fmla="*/ 13297 h 14996"/>
              <a:gd name="connsiteX1" fmla="*/ 4699 w 14996"/>
              <a:gd name="connsiteY1" fmla="*/ 2300 h 14996"/>
              <a:gd name="connsiteX2" fmla="*/ 2400 w 14996"/>
              <a:gd name="connsiteY2" fmla="*/ 4599 h 14996"/>
              <a:gd name="connsiteX3" fmla="*/ 13397 w 14996"/>
              <a:gd name="connsiteY3" fmla="*/ 4599 h 14996"/>
              <a:gd name="connsiteX4" fmla="*/ 15697 w 14996"/>
              <a:gd name="connsiteY4" fmla="*/ 2300 h 14996"/>
              <a:gd name="connsiteX5" fmla="*/ 13397 w 14996"/>
              <a:gd name="connsiteY5" fmla="*/ 0 h 14996"/>
              <a:gd name="connsiteX6" fmla="*/ 2300 w 14996"/>
              <a:gd name="connsiteY6" fmla="*/ 0 h 14996"/>
              <a:gd name="connsiteX7" fmla="*/ 0 w 14996"/>
              <a:gd name="connsiteY7" fmla="*/ 2300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300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699" y="13297"/>
                </a:moveTo>
                <a:lnTo>
                  <a:pt x="4699" y="2300"/>
                </a:lnTo>
                <a:cubicBezTo>
                  <a:pt x="4699" y="3569"/>
                  <a:pt x="3669" y="4599"/>
                  <a:pt x="2400" y="4599"/>
                </a:cubicBezTo>
                <a:lnTo>
                  <a:pt x="13397" y="4599"/>
                </a:lnTo>
                <a:cubicBezTo>
                  <a:pt x="14667" y="4599"/>
                  <a:pt x="15697" y="3569"/>
                  <a:pt x="15697" y="2300"/>
                </a:cubicBezTo>
                <a:cubicBezTo>
                  <a:pt x="15697" y="1030"/>
                  <a:pt x="14667" y="0"/>
                  <a:pt x="13397" y="0"/>
                </a:cubicBezTo>
                <a:lnTo>
                  <a:pt x="2300" y="0"/>
                </a:lnTo>
                <a:cubicBezTo>
                  <a:pt x="1030" y="0"/>
                  <a:pt x="0" y="1030"/>
                  <a:pt x="0" y="2300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300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56" name="Freeform: Shape 655">
            <a:extLst>
              <a:ext uri="{FF2B5EF4-FFF2-40B4-BE49-F238E27FC236}">
                <a16:creationId xmlns:a16="http://schemas.microsoft.com/office/drawing/2014/main" id="{EEE2C427-F4BE-4234-B85E-DF3BF0A9E03D}"/>
              </a:ext>
            </a:extLst>
          </p:cNvPr>
          <p:cNvSpPr/>
          <p:nvPr/>
        </p:nvSpPr>
        <p:spPr>
          <a:xfrm>
            <a:off x="2097275" y="3041466"/>
            <a:ext cx="21530" cy="21530"/>
          </a:xfrm>
          <a:custGeom>
            <a:avLst/>
            <a:gdLst>
              <a:gd name="connsiteX0" fmla="*/ 4599 w 14996"/>
              <a:gd name="connsiteY0" fmla="*/ 13297 h 14996"/>
              <a:gd name="connsiteX1" fmla="*/ 4599 w 14996"/>
              <a:gd name="connsiteY1" fmla="*/ 2300 h 14996"/>
              <a:gd name="connsiteX2" fmla="*/ 2299 w 14996"/>
              <a:gd name="connsiteY2" fmla="*/ 4599 h 14996"/>
              <a:gd name="connsiteX3" fmla="*/ 13297 w 14996"/>
              <a:gd name="connsiteY3" fmla="*/ 4599 h 14996"/>
              <a:gd name="connsiteX4" fmla="*/ 15597 w 14996"/>
              <a:gd name="connsiteY4" fmla="*/ 2300 h 14996"/>
              <a:gd name="connsiteX5" fmla="*/ 13297 w 14996"/>
              <a:gd name="connsiteY5" fmla="*/ 0 h 14996"/>
              <a:gd name="connsiteX6" fmla="*/ 2299 w 14996"/>
              <a:gd name="connsiteY6" fmla="*/ 0 h 14996"/>
              <a:gd name="connsiteX7" fmla="*/ 0 w 14996"/>
              <a:gd name="connsiteY7" fmla="*/ 2300 h 14996"/>
              <a:gd name="connsiteX8" fmla="*/ 0 w 14996"/>
              <a:gd name="connsiteY8" fmla="*/ 13297 h 14996"/>
              <a:gd name="connsiteX9" fmla="*/ 0 w 14996"/>
              <a:gd name="connsiteY9" fmla="*/ 13297 h 14996"/>
              <a:gd name="connsiteX10" fmla="*/ 2299 w 14996"/>
              <a:gd name="connsiteY10" fmla="*/ 15597 h 14996"/>
              <a:gd name="connsiteX11" fmla="*/ 4599 w 14996"/>
              <a:gd name="connsiteY11" fmla="*/ 13297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96" h="14996">
                <a:moveTo>
                  <a:pt x="4599" y="13297"/>
                </a:moveTo>
                <a:lnTo>
                  <a:pt x="4599" y="2300"/>
                </a:lnTo>
                <a:cubicBezTo>
                  <a:pt x="4599" y="3569"/>
                  <a:pt x="3569" y="4599"/>
                  <a:pt x="2299" y="4599"/>
                </a:cubicBezTo>
                <a:lnTo>
                  <a:pt x="13297" y="4599"/>
                </a:lnTo>
                <a:cubicBezTo>
                  <a:pt x="14567" y="4599"/>
                  <a:pt x="15597" y="3569"/>
                  <a:pt x="15597" y="2300"/>
                </a:cubicBezTo>
                <a:cubicBezTo>
                  <a:pt x="15597" y="1030"/>
                  <a:pt x="14567" y="0"/>
                  <a:pt x="13297" y="0"/>
                </a:cubicBezTo>
                <a:lnTo>
                  <a:pt x="2299" y="0"/>
                </a:lnTo>
                <a:cubicBezTo>
                  <a:pt x="1030" y="0"/>
                  <a:pt x="0" y="1030"/>
                  <a:pt x="0" y="2300"/>
                </a:cubicBezTo>
                <a:lnTo>
                  <a:pt x="0" y="13297"/>
                </a:lnTo>
                <a:lnTo>
                  <a:pt x="0" y="13297"/>
                </a:lnTo>
                <a:cubicBezTo>
                  <a:pt x="0" y="14567"/>
                  <a:pt x="1030" y="15597"/>
                  <a:pt x="2299" y="15597"/>
                </a:cubicBezTo>
                <a:cubicBezTo>
                  <a:pt x="3569" y="15597"/>
                  <a:pt x="4599" y="14567"/>
                  <a:pt x="4599" y="13297"/>
                </a:cubicBezTo>
                <a:close/>
              </a:path>
            </a:pathLst>
          </a:custGeom>
          <a:solidFill>
            <a:srgbClr val="1E1D1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5" name="Freeform: Shape 664">
            <a:extLst>
              <a:ext uri="{FF2B5EF4-FFF2-40B4-BE49-F238E27FC236}">
                <a16:creationId xmlns:a16="http://schemas.microsoft.com/office/drawing/2014/main" id="{0A17B71D-7B4D-4636-9047-7D16656538FF}"/>
              </a:ext>
            </a:extLst>
          </p:cNvPr>
          <p:cNvSpPr/>
          <p:nvPr/>
        </p:nvSpPr>
        <p:spPr>
          <a:xfrm>
            <a:off x="2291331" y="1320505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499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4999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6" name="Freeform: Shape 665">
            <a:extLst>
              <a:ext uri="{FF2B5EF4-FFF2-40B4-BE49-F238E27FC236}">
                <a16:creationId xmlns:a16="http://schemas.microsoft.com/office/drawing/2014/main" id="{2AECCDCE-AE9E-41E3-BB2E-B03C55D05020}"/>
              </a:ext>
            </a:extLst>
          </p:cNvPr>
          <p:cNvSpPr/>
          <p:nvPr/>
        </p:nvSpPr>
        <p:spPr>
          <a:xfrm>
            <a:off x="2326641" y="1320505"/>
            <a:ext cx="322950" cy="7177"/>
          </a:xfrm>
          <a:custGeom>
            <a:avLst/>
            <a:gdLst>
              <a:gd name="connsiteX0" fmla="*/ 0 w 224953"/>
              <a:gd name="connsiteY0" fmla="*/ 0 h 0"/>
              <a:gd name="connsiteX1" fmla="*/ 225554 w 22495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953">
                <a:moveTo>
                  <a:pt x="0" y="0"/>
                </a:moveTo>
                <a:lnTo>
                  <a:pt x="225554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7000" sp="294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7" name="Freeform: Shape 666">
            <a:extLst>
              <a:ext uri="{FF2B5EF4-FFF2-40B4-BE49-F238E27FC236}">
                <a16:creationId xmlns:a16="http://schemas.microsoft.com/office/drawing/2014/main" id="{EC9F99DE-B25D-4005-AFD5-0187AEBA51CD}"/>
              </a:ext>
            </a:extLst>
          </p:cNvPr>
          <p:cNvSpPr/>
          <p:nvPr/>
        </p:nvSpPr>
        <p:spPr>
          <a:xfrm>
            <a:off x="2664517" y="1320505"/>
            <a:ext cx="7177" cy="7177"/>
          </a:xfrm>
          <a:custGeom>
            <a:avLst/>
            <a:gdLst>
              <a:gd name="connsiteX0" fmla="*/ 0 w 4998"/>
              <a:gd name="connsiteY0" fmla="*/ 0 h 4998"/>
              <a:gd name="connsiteX1" fmla="*/ 4999 w 4998"/>
              <a:gd name="connsiteY1" fmla="*/ 0 h 4998"/>
              <a:gd name="connsiteX2" fmla="*/ 4999 w 4998"/>
              <a:gd name="connsiteY2" fmla="*/ 49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0" y="0"/>
                </a:moveTo>
                <a:lnTo>
                  <a:pt x="4999" y="0"/>
                </a:lnTo>
                <a:lnTo>
                  <a:pt x="4999" y="4999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8" name="Freeform: Shape 667">
            <a:extLst>
              <a:ext uri="{FF2B5EF4-FFF2-40B4-BE49-F238E27FC236}">
                <a16:creationId xmlns:a16="http://schemas.microsoft.com/office/drawing/2014/main" id="{CE811528-37F8-4A04-ADBB-8368C27CA174}"/>
              </a:ext>
            </a:extLst>
          </p:cNvPr>
          <p:cNvSpPr/>
          <p:nvPr/>
        </p:nvSpPr>
        <p:spPr>
          <a:xfrm>
            <a:off x="2671693" y="1357322"/>
            <a:ext cx="7177" cy="423422"/>
          </a:xfrm>
          <a:custGeom>
            <a:avLst/>
            <a:gdLst>
              <a:gd name="connsiteX0" fmla="*/ 0 w 0"/>
              <a:gd name="connsiteY0" fmla="*/ 0 h 294939"/>
              <a:gd name="connsiteX1" fmla="*/ 0 w 0"/>
              <a:gd name="connsiteY1" fmla="*/ 298989 h 29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4939">
                <a:moveTo>
                  <a:pt x="0" y="0"/>
                </a:moveTo>
                <a:lnTo>
                  <a:pt x="0" y="298989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4500" sp="3097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69" name="Freeform: Shape 668">
            <a:extLst>
              <a:ext uri="{FF2B5EF4-FFF2-40B4-BE49-F238E27FC236}">
                <a16:creationId xmlns:a16="http://schemas.microsoft.com/office/drawing/2014/main" id="{BEA2C60C-705F-46D3-9E4A-CB1033E0D247}"/>
              </a:ext>
            </a:extLst>
          </p:cNvPr>
          <p:cNvSpPr/>
          <p:nvPr/>
        </p:nvSpPr>
        <p:spPr>
          <a:xfrm>
            <a:off x="2671693" y="1801341"/>
            <a:ext cx="7177" cy="7177"/>
          </a:xfrm>
          <a:custGeom>
            <a:avLst/>
            <a:gdLst>
              <a:gd name="connsiteX0" fmla="*/ 0 w 4998"/>
              <a:gd name="connsiteY0" fmla="*/ 0 h 4998"/>
              <a:gd name="connsiteX1" fmla="*/ 0 w 4998"/>
              <a:gd name="connsiteY1" fmla="*/ 4999 h 4998"/>
              <a:gd name="connsiteX2" fmla="*/ 4999 w 4998"/>
              <a:gd name="connsiteY2" fmla="*/ 49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0" y="0"/>
                </a:moveTo>
                <a:lnTo>
                  <a:pt x="0" y="4999"/>
                </a:lnTo>
                <a:lnTo>
                  <a:pt x="4999" y="4999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0" name="Freeform: Shape 669">
            <a:extLst>
              <a:ext uri="{FF2B5EF4-FFF2-40B4-BE49-F238E27FC236}">
                <a16:creationId xmlns:a16="http://schemas.microsoft.com/office/drawing/2014/main" id="{19CD7061-2361-4894-B02C-0ABFE29D2957}"/>
              </a:ext>
            </a:extLst>
          </p:cNvPr>
          <p:cNvSpPr/>
          <p:nvPr/>
        </p:nvSpPr>
        <p:spPr>
          <a:xfrm>
            <a:off x="2707936" y="1808517"/>
            <a:ext cx="545426" cy="7177"/>
          </a:xfrm>
          <a:custGeom>
            <a:avLst/>
            <a:gdLst>
              <a:gd name="connsiteX0" fmla="*/ 0 w 379921"/>
              <a:gd name="connsiteY0" fmla="*/ 0 h 0"/>
              <a:gd name="connsiteX1" fmla="*/ 384571 w 37992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9921">
                <a:moveTo>
                  <a:pt x="0" y="0"/>
                </a:moveTo>
                <a:lnTo>
                  <a:pt x="384571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1500" sp="3037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2" name="Freeform: Shape 671">
            <a:extLst>
              <a:ext uri="{FF2B5EF4-FFF2-40B4-BE49-F238E27FC236}">
                <a16:creationId xmlns:a16="http://schemas.microsoft.com/office/drawing/2014/main" id="{18B2F1DF-47FF-463D-BCFB-AA468C8D4706}"/>
              </a:ext>
            </a:extLst>
          </p:cNvPr>
          <p:cNvSpPr/>
          <p:nvPr/>
        </p:nvSpPr>
        <p:spPr>
          <a:xfrm>
            <a:off x="2133444" y="2676893"/>
            <a:ext cx="7177" cy="7177"/>
          </a:xfrm>
          <a:custGeom>
            <a:avLst/>
            <a:gdLst>
              <a:gd name="connsiteX0" fmla="*/ 0 w 4998"/>
              <a:gd name="connsiteY0" fmla="*/ 0 h 0"/>
              <a:gd name="connsiteX1" fmla="*/ 499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4999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3" name="Freeform: Shape 672">
            <a:extLst>
              <a:ext uri="{FF2B5EF4-FFF2-40B4-BE49-F238E27FC236}">
                <a16:creationId xmlns:a16="http://schemas.microsoft.com/office/drawing/2014/main" id="{6C2B8AD9-682D-4928-A62D-E78D9E729B50}"/>
              </a:ext>
            </a:extLst>
          </p:cNvPr>
          <p:cNvSpPr/>
          <p:nvPr/>
        </p:nvSpPr>
        <p:spPr>
          <a:xfrm>
            <a:off x="2170332" y="2676893"/>
            <a:ext cx="473659" cy="7177"/>
          </a:xfrm>
          <a:custGeom>
            <a:avLst/>
            <a:gdLst>
              <a:gd name="connsiteX0" fmla="*/ 0 w 329932"/>
              <a:gd name="connsiteY0" fmla="*/ 0 h 0"/>
              <a:gd name="connsiteX1" fmla="*/ 331382 w 32993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9932">
                <a:moveTo>
                  <a:pt x="0" y="0"/>
                </a:moveTo>
                <a:lnTo>
                  <a:pt x="331382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5250" sp="3105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4" name="Freeform: Shape 673">
            <a:extLst>
              <a:ext uri="{FF2B5EF4-FFF2-40B4-BE49-F238E27FC236}">
                <a16:creationId xmlns:a16="http://schemas.microsoft.com/office/drawing/2014/main" id="{B4D0C871-3577-4640-A2FD-02F27F0F5F8C}"/>
              </a:ext>
            </a:extLst>
          </p:cNvPr>
          <p:cNvSpPr/>
          <p:nvPr/>
        </p:nvSpPr>
        <p:spPr>
          <a:xfrm>
            <a:off x="2660929" y="2669716"/>
            <a:ext cx="7177" cy="7177"/>
          </a:xfrm>
          <a:custGeom>
            <a:avLst/>
            <a:gdLst>
              <a:gd name="connsiteX0" fmla="*/ 0 w 4998"/>
              <a:gd name="connsiteY0" fmla="*/ 4999 h 4998"/>
              <a:gd name="connsiteX1" fmla="*/ 4999 w 4998"/>
              <a:gd name="connsiteY1" fmla="*/ 4999 h 4998"/>
              <a:gd name="connsiteX2" fmla="*/ 4999 w 4998"/>
              <a:gd name="connsiteY2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0" y="4999"/>
                </a:moveTo>
                <a:lnTo>
                  <a:pt x="4999" y="4999"/>
                </a:lnTo>
                <a:lnTo>
                  <a:pt x="4999" y="0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5" name="Freeform: Shape 674">
            <a:extLst>
              <a:ext uri="{FF2B5EF4-FFF2-40B4-BE49-F238E27FC236}">
                <a16:creationId xmlns:a16="http://schemas.microsoft.com/office/drawing/2014/main" id="{C233E8D7-D5CB-4191-AC98-F6C3255D369A}"/>
              </a:ext>
            </a:extLst>
          </p:cNvPr>
          <p:cNvSpPr/>
          <p:nvPr/>
        </p:nvSpPr>
        <p:spPr>
          <a:xfrm>
            <a:off x="2668106" y="2264379"/>
            <a:ext cx="7177" cy="373187"/>
          </a:xfrm>
          <a:custGeom>
            <a:avLst/>
            <a:gdLst>
              <a:gd name="connsiteX0" fmla="*/ 0 w 0"/>
              <a:gd name="connsiteY0" fmla="*/ 262196 h 259946"/>
              <a:gd name="connsiteX1" fmla="*/ 0 w 0"/>
              <a:gd name="connsiteY1" fmla="*/ 0 h 25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59946">
                <a:moveTo>
                  <a:pt x="0" y="262196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1500" sp="3022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6" name="Freeform: Shape 675">
            <a:extLst>
              <a:ext uri="{FF2B5EF4-FFF2-40B4-BE49-F238E27FC236}">
                <a16:creationId xmlns:a16="http://schemas.microsoft.com/office/drawing/2014/main" id="{A923D7F5-8C45-4950-AEDC-0C84911452A9}"/>
              </a:ext>
            </a:extLst>
          </p:cNvPr>
          <p:cNvSpPr/>
          <p:nvPr/>
        </p:nvSpPr>
        <p:spPr>
          <a:xfrm>
            <a:off x="2668106" y="2242705"/>
            <a:ext cx="7177" cy="7177"/>
          </a:xfrm>
          <a:custGeom>
            <a:avLst/>
            <a:gdLst>
              <a:gd name="connsiteX0" fmla="*/ 0 w 4998"/>
              <a:gd name="connsiteY0" fmla="*/ 4999 h 4998"/>
              <a:gd name="connsiteX1" fmla="*/ 0 w 4998"/>
              <a:gd name="connsiteY1" fmla="*/ 0 h 4998"/>
              <a:gd name="connsiteX2" fmla="*/ 4999 w 4998"/>
              <a:gd name="connsiteY2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0" y="4999"/>
                </a:moveTo>
                <a:lnTo>
                  <a:pt x="0" y="0"/>
                </a:lnTo>
                <a:lnTo>
                  <a:pt x="4999" y="0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7" name="Freeform: Shape 676">
            <a:extLst>
              <a:ext uri="{FF2B5EF4-FFF2-40B4-BE49-F238E27FC236}">
                <a16:creationId xmlns:a16="http://schemas.microsoft.com/office/drawing/2014/main" id="{36860974-2D22-454F-8745-D67F42B96CD0}"/>
              </a:ext>
            </a:extLst>
          </p:cNvPr>
          <p:cNvSpPr/>
          <p:nvPr/>
        </p:nvSpPr>
        <p:spPr>
          <a:xfrm>
            <a:off x="2704705" y="2242705"/>
            <a:ext cx="552603" cy="7177"/>
          </a:xfrm>
          <a:custGeom>
            <a:avLst/>
            <a:gdLst>
              <a:gd name="connsiteX0" fmla="*/ 0 w 384920"/>
              <a:gd name="connsiteY0" fmla="*/ 0 h 0"/>
              <a:gd name="connsiteX1" fmla="*/ 389170 w 38492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4920">
                <a:moveTo>
                  <a:pt x="0" y="0"/>
                </a:moveTo>
                <a:lnTo>
                  <a:pt x="38917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3750" sp="3075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79" name="Freeform: Shape 678">
            <a:extLst>
              <a:ext uri="{FF2B5EF4-FFF2-40B4-BE49-F238E27FC236}">
                <a16:creationId xmlns:a16="http://schemas.microsoft.com/office/drawing/2014/main" id="{0BF5ACBB-8B41-467A-8FCF-69901FF09865}"/>
              </a:ext>
            </a:extLst>
          </p:cNvPr>
          <p:cNvSpPr/>
          <p:nvPr/>
        </p:nvSpPr>
        <p:spPr>
          <a:xfrm>
            <a:off x="5531591" y="1320505"/>
            <a:ext cx="7177" cy="7177"/>
          </a:xfrm>
          <a:custGeom>
            <a:avLst/>
            <a:gdLst>
              <a:gd name="connsiteX0" fmla="*/ 4999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4999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0" name="Freeform: Shape 679">
            <a:extLst>
              <a:ext uri="{FF2B5EF4-FFF2-40B4-BE49-F238E27FC236}">
                <a16:creationId xmlns:a16="http://schemas.microsoft.com/office/drawing/2014/main" id="{C5AD51DF-B1BB-493A-A828-CB5A07EAC41D}"/>
              </a:ext>
            </a:extLst>
          </p:cNvPr>
          <p:cNvSpPr/>
          <p:nvPr/>
        </p:nvSpPr>
        <p:spPr>
          <a:xfrm>
            <a:off x="5285790" y="1320505"/>
            <a:ext cx="208123" cy="7177"/>
          </a:xfrm>
          <a:custGeom>
            <a:avLst/>
            <a:gdLst>
              <a:gd name="connsiteX0" fmla="*/ 149819 w 144970"/>
              <a:gd name="connsiteY0" fmla="*/ 0 h 0"/>
              <a:gd name="connsiteX1" fmla="*/ 0 w 14497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4970">
                <a:moveTo>
                  <a:pt x="149819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60500" sp="321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1" name="Freeform: Shape 680">
            <a:extLst>
              <a:ext uri="{FF2B5EF4-FFF2-40B4-BE49-F238E27FC236}">
                <a16:creationId xmlns:a16="http://schemas.microsoft.com/office/drawing/2014/main" id="{F61A5E8C-8C7A-4F7B-98C9-8D43B5C4B123}"/>
              </a:ext>
            </a:extLst>
          </p:cNvPr>
          <p:cNvSpPr/>
          <p:nvPr/>
        </p:nvSpPr>
        <p:spPr>
          <a:xfrm>
            <a:off x="5263255" y="1320505"/>
            <a:ext cx="7177" cy="7177"/>
          </a:xfrm>
          <a:custGeom>
            <a:avLst/>
            <a:gdLst>
              <a:gd name="connsiteX0" fmla="*/ 4999 w 4998"/>
              <a:gd name="connsiteY0" fmla="*/ 0 h 4998"/>
              <a:gd name="connsiteX1" fmla="*/ 0 w 4998"/>
              <a:gd name="connsiteY1" fmla="*/ 0 h 4998"/>
              <a:gd name="connsiteX2" fmla="*/ 0 w 4998"/>
              <a:gd name="connsiteY2" fmla="*/ 49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4999" y="0"/>
                </a:moveTo>
                <a:lnTo>
                  <a:pt x="0" y="0"/>
                </a:lnTo>
                <a:lnTo>
                  <a:pt x="0" y="4999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2" name="Freeform: Shape 681">
            <a:extLst>
              <a:ext uri="{FF2B5EF4-FFF2-40B4-BE49-F238E27FC236}">
                <a16:creationId xmlns:a16="http://schemas.microsoft.com/office/drawing/2014/main" id="{279837E6-F645-44CD-A032-31B548BB9760}"/>
              </a:ext>
            </a:extLst>
          </p:cNvPr>
          <p:cNvSpPr/>
          <p:nvPr/>
        </p:nvSpPr>
        <p:spPr>
          <a:xfrm>
            <a:off x="5263255" y="1357322"/>
            <a:ext cx="7177" cy="423422"/>
          </a:xfrm>
          <a:custGeom>
            <a:avLst/>
            <a:gdLst>
              <a:gd name="connsiteX0" fmla="*/ 0 w 0"/>
              <a:gd name="connsiteY0" fmla="*/ 0 h 294939"/>
              <a:gd name="connsiteX1" fmla="*/ 0 w 0"/>
              <a:gd name="connsiteY1" fmla="*/ 298989 h 29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4939">
                <a:moveTo>
                  <a:pt x="0" y="0"/>
                </a:moveTo>
                <a:lnTo>
                  <a:pt x="0" y="298989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4500" sp="3097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3" name="Freeform: Shape 682">
            <a:extLst>
              <a:ext uri="{FF2B5EF4-FFF2-40B4-BE49-F238E27FC236}">
                <a16:creationId xmlns:a16="http://schemas.microsoft.com/office/drawing/2014/main" id="{0421F4DF-A0BE-42CF-8F17-9DA110E7595E}"/>
              </a:ext>
            </a:extLst>
          </p:cNvPr>
          <p:cNvSpPr/>
          <p:nvPr/>
        </p:nvSpPr>
        <p:spPr>
          <a:xfrm>
            <a:off x="5256079" y="1801341"/>
            <a:ext cx="7177" cy="7177"/>
          </a:xfrm>
          <a:custGeom>
            <a:avLst/>
            <a:gdLst>
              <a:gd name="connsiteX0" fmla="*/ 4999 w 4998"/>
              <a:gd name="connsiteY0" fmla="*/ 0 h 4998"/>
              <a:gd name="connsiteX1" fmla="*/ 4999 w 4998"/>
              <a:gd name="connsiteY1" fmla="*/ 4999 h 4998"/>
              <a:gd name="connsiteX2" fmla="*/ 0 w 4998"/>
              <a:gd name="connsiteY2" fmla="*/ 4999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4999" y="0"/>
                </a:moveTo>
                <a:lnTo>
                  <a:pt x="4999" y="4999"/>
                </a:lnTo>
                <a:lnTo>
                  <a:pt x="0" y="4999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4" name="Freeform: Shape 683">
            <a:extLst>
              <a:ext uri="{FF2B5EF4-FFF2-40B4-BE49-F238E27FC236}">
                <a16:creationId xmlns:a16="http://schemas.microsoft.com/office/drawing/2014/main" id="{C5258739-31CC-4D3F-9EBC-7A3021EE4F6A}"/>
              </a:ext>
            </a:extLst>
          </p:cNvPr>
          <p:cNvSpPr/>
          <p:nvPr/>
        </p:nvSpPr>
        <p:spPr>
          <a:xfrm>
            <a:off x="4749479" y="1808517"/>
            <a:ext cx="473659" cy="7177"/>
          </a:xfrm>
          <a:custGeom>
            <a:avLst/>
            <a:gdLst>
              <a:gd name="connsiteX0" fmla="*/ 332132 w 329932"/>
              <a:gd name="connsiteY0" fmla="*/ 0 h 0"/>
              <a:gd name="connsiteX1" fmla="*/ 0 w 32993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9932">
                <a:moveTo>
                  <a:pt x="332132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6000" sp="3112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6" name="Freeform: Shape 685">
            <a:extLst>
              <a:ext uri="{FF2B5EF4-FFF2-40B4-BE49-F238E27FC236}">
                <a16:creationId xmlns:a16="http://schemas.microsoft.com/office/drawing/2014/main" id="{EC06B928-B982-49DD-860C-D0B01F26E895}"/>
              </a:ext>
            </a:extLst>
          </p:cNvPr>
          <p:cNvSpPr/>
          <p:nvPr/>
        </p:nvSpPr>
        <p:spPr>
          <a:xfrm>
            <a:off x="5474177" y="2989077"/>
            <a:ext cx="7177" cy="7177"/>
          </a:xfrm>
          <a:custGeom>
            <a:avLst/>
            <a:gdLst>
              <a:gd name="connsiteX0" fmla="*/ 4999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4999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7" name="Freeform: Shape 686">
            <a:extLst>
              <a:ext uri="{FF2B5EF4-FFF2-40B4-BE49-F238E27FC236}">
                <a16:creationId xmlns:a16="http://schemas.microsoft.com/office/drawing/2014/main" id="{A3ABBD01-3D54-4E29-B899-65E1AE11688C}"/>
              </a:ext>
            </a:extLst>
          </p:cNvPr>
          <p:cNvSpPr/>
          <p:nvPr/>
        </p:nvSpPr>
        <p:spPr>
          <a:xfrm>
            <a:off x="5287942" y="2989077"/>
            <a:ext cx="150709" cy="7177"/>
          </a:xfrm>
          <a:custGeom>
            <a:avLst/>
            <a:gdLst>
              <a:gd name="connsiteX0" fmla="*/ 109777 w 104978"/>
              <a:gd name="connsiteY0" fmla="*/ 0 h 0"/>
              <a:gd name="connsiteX1" fmla="*/ 0 w 10497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4978">
                <a:moveTo>
                  <a:pt x="109777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0000" sp="2992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8" name="Freeform: Shape 687">
            <a:extLst>
              <a:ext uri="{FF2B5EF4-FFF2-40B4-BE49-F238E27FC236}">
                <a16:creationId xmlns:a16="http://schemas.microsoft.com/office/drawing/2014/main" id="{9CEDCB65-3A66-412A-A5CC-6A2445F45A6E}"/>
              </a:ext>
            </a:extLst>
          </p:cNvPr>
          <p:cNvSpPr/>
          <p:nvPr/>
        </p:nvSpPr>
        <p:spPr>
          <a:xfrm>
            <a:off x="5266412" y="2981900"/>
            <a:ext cx="7177" cy="7177"/>
          </a:xfrm>
          <a:custGeom>
            <a:avLst/>
            <a:gdLst>
              <a:gd name="connsiteX0" fmla="*/ 4999 w 4998"/>
              <a:gd name="connsiteY0" fmla="*/ 4999 h 4998"/>
              <a:gd name="connsiteX1" fmla="*/ 0 w 4998"/>
              <a:gd name="connsiteY1" fmla="*/ 4999 h 4998"/>
              <a:gd name="connsiteX2" fmla="*/ 0 w 4998"/>
              <a:gd name="connsiteY2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4999" y="4999"/>
                </a:moveTo>
                <a:lnTo>
                  <a:pt x="0" y="4999"/>
                </a:lnTo>
                <a:lnTo>
                  <a:pt x="0" y="0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89" name="Freeform: Shape 688">
            <a:extLst>
              <a:ext uri="{FF2B5EF4-FFF2-40B4-BE49-F238E27FC236}">
                <a16:creationId xmlns:a16="http://schemas.microsoft.com/office/drawing/2014/main" id="{93DF1378-92CE-4197-9717-5B6136FF43D8}"/>
              </a:ext>
            </a:extLst>
          </p:cNvPr>
          <p:cNvSpPr/>
          <p:nvPr/>
        </p:nvSpPr>
        <p:spPr>
          <a:xfrm>
            <a:off x="5266414" y="2264522"/>
            <a:ext cx="7177" cy="681782"/>
          </a:xfrm>
          <a:custGeom>
            <a:avLst/>
            <a:gdLst>
              <a:gd name="connsiteX0" fmla="*/ 0 w 0"/>
              <a:gd name="connsiteY0" fmla="*/ 479302 h 474902"/>
              <a:gd name="connsiteX1" fmla="*/ 0 w 0"/>
              <a:gd name="connsiteY1" fmla="*/ 0 h 47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74902">
                <a:moveTo>
                  <a:pt x="0" y="479302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53000" sp="306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90" name="Freeform: Shape 689">
            <a:extLst>
              <a:ext uri="{FF2B5EF4-FFF2-40B4-BE49-F238E27FC236}">
                <a16:creationId xmlns:a16="http://schemas.microsoft.com/office/drawing/2014/main" id="{5911DB7D-5959-43BE-BBAC-5A0EA66A568C}"/>
              </a:ext>
            </a:extLst>
          </p:cNvPr>
          <p:cNvSpPr/>
          <p:nvPr/>
        </p:nvSpPr>
        <p:spPr>
          <a:xfrm>
            <a:off x="5259235" y="2242705"/>
            <a:ext cx="7177" cy="7177"/>
          </a:xfrm>
          <a:custGeom>
            <a:avLst/>
            <a:gdLst>
              <a:gd name="connsiteX0" fmla="*/ 4999 w 4998"/>
              <a:gd name="connsiteY0" fmla="*/ 4999 h 4998"/>
              <a:gd name="connsiteX1" fmla="*/ 4999 w 4998"/>
              <a:gd name="connsiteY1" fmla="*/ 0 h 4998"/>
              <a:gd name="connsiteX2" fmla="*/ 0 w 4998"/>
              <a:gd name="connsiteY2" fmla="*/ 0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8" h="4998">
                <a:moveTo>
                  <a:pt x="4999" y="4999"/>
                </a:moveTo>
                <a:lnTo>
                  <a:pt x="4999" y="0"/>
                </a:lnTo>
                <a:lnTo>
                  <a:pt x="0" y="0"/>
                </a:lnTo>
              </a:path>
            </a:pathLst>
          </a:custGeom>
          <a:noFill/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691" name="Freeform: Shape 690">
            <a:extLst>
              <a:ext uri="{FF2B5EF4-FFF2-40B4-BE49-F238E27FC236}">
                <a16:creationId xmlns:a16="http://schemas.microsoft.com/office/drawing/2014/main" id="{D0326090-3D18-44AB-ADE2-A65CDF87E2EF}"/>
              </a:ext>
            </a:extLst>
          </p:cNvPr>
          <p:cNvSpPr/>
          <p:nvPr/>
        </p:nvSpPr>
        <p:spPr>
          <a:xfrm>
            <a:off x="4745316" y="2242705"/>
            <a:ext cx="480836" cy="7177"/>
          </a:xfrm>
          <a:custGeom>
            <a:avLst/>
            <a:gdLst>
              <a:gd name="connsiteX0" fmla="*/ 338630 w 334931"/>
              <a:gd name="connsiteY0" fmla="*/ 0 h 0"/>
              <a:gd name="connsiteX1" fmla="*/ 0 w 33493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4931">
                <a:moveTo>
                  <a:pt x="338630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5500" sp="29025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715" name="Freeform: Shape 714">
            <a:extLst>
              <a:ext uri="{FF2B5EF4-FFF2-40B4-BE49-F238E27FC236}">
                <a16:creationId xmlns:a16="http://schemas.microsoft.com/office/drawing/2014/main" id="{EAC0C182-91DF-4283-82DD-A0A722BC5527}"/>
              </a:ext>
            </a:extLst>
          </p:cNvPr>
          <p:cNvSpPr/>
          <p:nvPr/>
        </p:nvSpPr>
        <p:spPr>
          <a:xfrm>
            <a:off x="4486165" y="768937"/>
            <a:ext cx="294243" cy="294243"/>
          </a:xfrm>
          <a:custGeom>
            <a:avLst/>
            <a:gdLst>
              <a:gd name="connsiteX0" fmla="*/ 103579 w 204957"/>
              <a:gd name="connsiteY0" fmla="*/ 0 h 204957"/>
              <a:gd name="connsiteX1" fmla="*/ 0 w 204957"/>
              <a:gd name="connsiteY1" fmla="*/ 103579 h 204957"/>
              <a:gd name="connsiteX2" fmla="*/ 103579 w 204957"/>
              <a:gd name="connsiteY2" fmla="*/ 207157 h 204957"/>
              <a:gd name="connsiteX3" fmla="*/ 207157 w 204957"/>
              <a:gd name="connsiteY3" fmla="*/ 103579 h 204957"/>
              <a:gd name="connsiteX4" fmla="*/ 103579 w 204957"/>
              <a:gd name="connsiteY4" fmla="*/ 0 h 204957"/>
              <a:gd name="connsiteX5" fmla="*/ 103579 w 204957"/>
              <a:gd name="connsiteY5" fmla="*/ 203958 h 204957"/>
              <a:gd name="connsiteX6" fmla="*/ 3199 w 204957"/>
              <a:gd name="connsiteY6" fmla="*/ 103579 h 204957"/>
              <a:gd name="connsiteX7" fmla="*/ 103579 w 204957"/>
              <a:gd name="connsiteY7" fmla="*/ 3199 h 204957"/>
              <a:gd name="connsiteX8" fmla="*/ 203958 w 204957"/>
              <a:gd name="connsiteY8" fmla="*/ 103579 h 204957"/>
              <a:gd name="connsiteX9" fmla="*/ 103579 w 204957"/>
              <a:gd name="connsiteY9" fmla="*/ 204008 h 204957"/>
              <a:gd name="connsiteX10" fmla="*/ 103579 w 204957"/>
              <a:gd name="connsiteY10" fmla="*/ 11748 h 204957"/>
              <a:gd name="connsiteX11" fmla="*/ 11747 w 204957"/>
              <a:gd name="connsiteY11" fmla="*/ 103579 h 204957"/>
              <a:gd name="connsiteX12" fmla="*/ 103579 w 204957"/>
              <a:gd name="connsiteY12" fmla="*/ 195410 h 204957"/>
              <a:gd name="connsiteX13" fmla="*/ 195410 w 204957"/>
              <a:gd name="connsiteY13" fmla="*/ 103579 h 204957"/>
              <a:gd name="connsiteX14" fmla="*/ 103579 w 204957"/>
              <a:gd name="connsiteY14" fmla="*/ 11748 h 204957"/>
              <a:gd name="connsiteX15" fmla="*/ 103579 w 204957"/>
              <a:gd name="connsiteY15" fmla="*/ 192210 h 204957"/>
              <a:gd name="connsiteX16" fmla="*/ 14947 w 204957"/>
              <a:gd name="connsiteY16" fmla="*/ 103579 h 204957"/>
              <a:gd name="connsiteX17" fmla="*/ 103579 w 204957"/>
              <a:gd name="connsiteY17" fmla="*/ 14947 h 204957"/>
              <a:gd name="connsiteX18" fmla="*/ 192211 w 204957"/>
              <a:gd name="connsiteY18" fmla="*/ 103579 h 204957"/>
              <a:gd name="connsiteX19" fmla="*/ 103579 w 204957"/>
              <a:gd name="connsiteY19" fmla="*/ 192210 h 204957"/>
              <a:gd name="connsiteX20" fmla="*/ 160267 w 204957"/>
              <a:gd name="connsiteY20" fmla="*/ 134472 h 204957"/>
              <a:gd name="connsiteX21" fmla="*/ 112827 w 204957"/>
              <a:gd name="connsiteY21" fmla="*/ 107078 h 204957"/>
              <a:gd name="connsiteX22" fmla="*/ 106828 w 204957"/>
              <a:gd name="connsiteY22" fmla="*/ 94276 h 204957"/>
              <a:gd name="connsiteX23" fmla="*/ 105178 w 204957"/>
              <a:gd name="connsiteY23" fmla="*/ 93831 h 204957"/>
              <a:gd name="connsiteX24" fmla="*/ 105178 w 204957"/>
              <a:gd name="connsiteY24" fmla="*/ 28144 h 204957"/>
              <a:gd name="connsiteX25" fmla="*/ 103554 w 204957"/>
              <a:gd name="connsiteY25" fmla="*/ 26520 h 204957"/>
              <a:gd name="connsiteX26" fmla="*/ 101929 w 204957"/>
              <a:gd name="connsiteY26" fmla="*/ 28144 h 204957"/>
              <a:gd name="connsiteX27" fmla="*/ 101929 w 204957"/>
              <a:gd name="connsiteY27" fmla="*/ 94031 h 204957"/>
              <a:gd name="connsiteX28" fmla="*/ 93381 w 204957"/>
              <a:gd name="connsiteY28" fmla="*/ 105293 h 204957"/>
              <a:gd name="connsiteX29" fmla="*/ 104648 w 204957"/>
              <a:gd name="connsiteY29" fmla="*/ 113842 h 204957"/>
              <a:gd name="connsiteX30" fmla="*/ 111177 w 204957"/>
              <a:gd name="connsiteY30" fmla="*/ 110077 h 204957"/>
              <a:gd name="connsiteX31" fmla="*/ 158617 w 204957"/>
              <a:gd name="connsiteY31" fmla="*/ 137472 h 204957"/>
              <a:gd name="connsiteX32" fmla="*/ 160817 w 204957"/>
              <a:gd name="connsiteY32" fmla="*/ 136872 h 204957"/>
              <a:gd name="connsiteX33" fmla="*/ 160217 w 204957"/>
              <a:gd name="connsiteY33" fmla="*/ 134672 h 204957"/>
              <a:gd name="connsiteX34" fmla="*/ 103579 w 204957"/>
              <a:gd name="connsiteY34" fmla="*/ 110277 h 204957"/>
              <a:gd name="connsiteX35" fmla="*/ 96880 w 204957"/>
              <a:gd name="connsiteY35" fmla="*/ 103579 h 204957"/>
              <a:gd name="connsiteX36" fmla="*/ 103579 w 204957"/>
              <a:gd name="connsiteY36" fmla="*/ 96880 h 204957"/>
              <a:gd name="connsiteX37" fmla="*/ 110277 w 204957"/>
              <a:gd name="connsiteY37" fmla="*/ 103579 h 204957"/>
              <a:gd name="connsiteX38" fmla="*/ 103579 w 204957"/>
              <a:gd name="connsiteY38" fmla="*/ 110277 h 204957"/>
              <a:gd name="connsiteX39" fmla="*/ 103579 w 204957"/>
              <a:gd name="connsiteY39" fmla="*/ 22495 h 204957"/>
              <a:gd name="connsiteX40" fmla="*/ 105178 w 204957"/>
              <a:gd name="connsiteY40" fmla="*/ 20896 h 204957"/>
              <a:gd name="connsiteX41" fmla="*/ 103579 w 204957"/>
              <a:gd name="connsiteY41" fmla="*/ 19296 h 204957"/>
              <a:gd name="connsiteX42" fmla="*/ 101979 w 204957"/>
              <a:gd name="connsiteY42" fmla="*/ 20896 h 204957"/>
              <a:gd name="connsiteX43" fmla="*/ 103579 w 204957"/>
              <a:gd name="connsiteY43" fmla="*/ 22495 h 204957"/>
              <a:gd name="connsiteX44" fmla="*/ 62237 w 204957"/>
              <a:gd name="connsiteY44" fmla="*/ 30344 h 204957"/>
              <a:gd name="connsiteX45" fmla="*/ 60638 w 204957"/>
              <a:gd name="connsiteY45" fmla="*/ 31943 h 204957"/>
              <a:gd name="connsiteX46" fmla="*/ 62237 w 204957"/>
              <a:gd name="connsiteY46" fmla="*/ 33543 h 204957"/>
              <a:gd name="connsiteX47" fmla="*/ 63837 w 204957"/>
              <a:gd name="connsiteY47" fmla="*/ 31943 h 204957"/>
              <a:gd name="connsiteX48" fmla="*/ 62237 w 204957"/>
              <a:gd name="connsiteY48" fmla="*/ 30344 h 204957"/>
              <a:gd name="connsiteX49" fmla="*/ 31944 w 204957"/>
              <a:gd name="connsiteY49" fmla="*/ 60638 h 204957"/>
              <a:gd name="connsiteX50" fmla="*/ 30344 w 204957"/>
              <a:gd name="connsiteY50" fmla="*/ 62237 h 204957"/>
              <a:gd name="connsiteX51" fmla="*/ 31944 w 204957"/>
              <a:gd name="connsiteY51" fmla="*/ 63837 h 204957"/>
              <a:gd name="connsiteX52" fmla="*/ 33543 w 204957"/>
              <a:gd name="connsiteY52" fmla="*/ 62237 h 204957"/>
              <a:gd name="connsiteX53" fmla="*/ 31944 w 204957"/>
              <a:gd name="connsiteY53" fmla="*/ 60638 h 204957"/>
              <a:gd name="connsiteX54" fmla="*/ 20846 w 204957"/>
              <a:gd name="connsiteY54" fmla="*/ 101979 h 204957"/>
              <a:gd name="connsiteX55" fmla="*/ 19246 w 204957"/>
              <a:gd name="connsiteY55" fmla="*/ 103579 h 204957"/>
              <a:gd name="connsiteX56" fmla="*/ 20846 w 204957"/>
              <a:gd name="connsiteY56" fmla="*/ 105178 h 204957"/>
              <a:gd name="connsiteX57" fmla="*/ 22445 w 204957"/>
              <a:gd name="connsiteY57" fmla="*/ 103579 h 204957"/>
              <a:gd name="connsiteX58" fmla="*/ 20896 w 204957"/>
              <a:gd name="connsiteY58" fmla="*/ 101979 h 204957"/>
              <a:gd name="connsiteX59" fmla="*/ 31944 w 204957"/>
              <a:gd name="connsiteY59" fmla="*/ 143321 h 204957"/>
              <a:gd name="connsiteX60" fmla="*/ 30344 w 204957"/>
              <a:gd name="connsiteY60" fmla="*/ 144920 h 204957"/>
              <a:gd name="connsiteX61" fmla="*/ 31944 w 204957"/>
              <a:gd name="connsiteY61" fmla="*/ 146520 h 204957"/>
              <a:gd name="connsiteX62" fmla="*/ 33543 w 204957"/>
              <a:gd name="connsiteY62" fmla="*/ 144920 h 204957"/>
              <a:gd name="connsiteX63" fmla="*/ 31944 w 204957"/>
              <a:gd name="connsiteY63" fmla="*/ 143321 h 204957"/>
              <a:gd name="connsiteX64" fmla="*/ 62237 w 204957"/>
              <a:gd name="connsiteY64" fmla="*/ 173614 h 204957"/>
              <a:gd name="connsiteX65" fmla="*/ 60638 w 204957"/>
              <a:gd name="connsiteY65" fmla="*/ 175214 h 204957"/>
              <a:gd name="connsiteX66" fmla="*/ 62237 w 204957"/>
              <a:gd name="connsiteY66" fmla="*/ 176814 h 204957"/>
              <a:gd name="connsiteX67" fmla="*/ 63837 w 204957"/>
              <a:gd name="connsiteY67" fmla="*/ 175214 h 204957"/>
              <a:gd name="connsiteX68" fmla="*/ 62237 w 204957"/>
              <a:gd name="connsiteY68" fmla="*/ 173614 h 204957"/>
              <a:gd name="connsiteX69" fmla="*/ 103579 w 204957"/>
              <a:gd name="connsiteY69" fmla="*/ 184712 h 204957"/>
              <a:gd name="connsiteX70" fmla="*/ 101979 w 204957"/>
              <a:gd name="connsiteY70" fmla="*/ 186312 h 204957"/>
              <a:gd name="connsiteX71" fmla="*/ 103579 w 204957"/>
              <a:gd name="connsiteY71" fmla="*/ 187911 h 204957"/>
              <a:gd name="connsiteX72" fmla="*/ 105178 w 204957"/>
              <a:gd name="connsiteY72" fmla="*/ 186312 h 204957"/>
              <a:gd name="connsiteX73" fmla="*/ 103629 w 204957"/>
              <a:gd name="connsiteY73" fmla="*/ 184662 h 204957"/>
              <a:gd name="connsiteX74" fmla="*/ 103579 w 204957"/>
              <a:gd name="connsiteY74" fmla="*/ 184662 h 204957"/>
              <a:gd name="connsiteX75" fmla="*/ 144920 w 204957"/>
              <a:gd name="connsiteY75" fmla="*/ 173614 h 204957"/>
              <a:gd name="connsiteX76" fmla="*/ 143320 w 204957"/>
              <a:gd name="connsiteY76" fmla="*/ 175214 h 204957"/>
              <a:gd name="connsiteX77" fmla="*/ 144920 w 204957"/>
              <a:gd name="connsiteY77" fmla="*/ 176814 h 204957"/>
              <a:gd name="connsiteX78" fmla="*/ 146520 w 204957"/>
              <a:gd name="connsiteY78" fmla="*/ 175214 h 204957"/>
              <a:gd name="connsiteX79" fmla="*/ 144920 w 204957"/>
              <a:gd name="connsiteY79" fmla="*/ 173614 h 204957"/>
              <a:gd name="connsiteX80" fmla="*/ 175214 w 204957"/>
              <a:gd name="connsiteY80" fmla="*/ 143321 h 204957"/>
              <a:gd name="connsiteX81" fmla="*/ 173614 w 204957"/>
              <a:gd name="connsiteY81" fmla="*/ 144920 h 204957"/>
              <a:gd name="connsiteX82" fmla="*/ 175214 w 204957"/>
              <a:gd name="connsiteY82" fmla="*/ 146520 h 204957"/>
              <a:gd name="connsiteX83" fmla="*/ 176814 w 204957"/>
              <a:gd name="connsiteY83" fmla="*/ 144920 h 204957"/>
              <a:gd name="connsiteX84" fmla="*/ 175214 w 204957"/>
              <a:gd name="connsiteY84" fmla="*/ 143321 h 20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204957" h="204957">
                <a:moveTo>
                  <a:pt x="103579" y="0"/>
                </a:moveTo>
                <a:cubicBezTo>
                  <a:pt x="46375" y="0"/>
                  <a:pt x="0" y="46375"/>
                  <a:pt x="0" y="103579"/>
                </a:cubicBezTo>
                <a:cubicBezTo>
                  <a:pt x="0" y="160782"/>
                  <a:pt x="46375" y="207157"/>
                  <a:pt x="103579" y="207157"/>
                </a:cubicBezTo>
                <a:cubicBezTo>
                  <a:pt x="160782" y="207157"/>
                  <a:pt x="207157" y="160782"/>
                  <a:pt x="207157" y="103579"/>
                </a:cubicBezTo>
                <a:cubicBezTo>
                  <a:pt x="207072" y="46410"/>
                  <a:pt x="160747" y="82"/>
                  <a:pt x="103579" y="0"/>
                </a:cubicBezTo>
                <a:close/>
                <a:moveTo>
                  <a:pt x="103579" y="203958"/>
                </a:moveTo>
                <a:cubicBezTo>
                  <a:pt x="48140" y="203958"/>
                  <a:pt x="3199" y="159017"/>
                  <a:pt x="3199" y="103579"/>
                </a:cubicBezTo>
                <a:cubicBezTo>
                  <a:pt x="3199" y="48140"/>
                  <a:pt x="48140" y="3199"/>
                  <a:pt x="103579" y="3199"/>
                </a:cubicBezTo>
                <a:cubicBezTo>
                  <a:pt x="159017" y="3199"/>
                  <a:pt x="203958" y="48140"/>
                  <a:pt x="203958" y="103579"/>
                </a:cubicBezTo>
                <a:cubicBezTo>
                  <a:pt x="203933" y="159012"/>
                  <a:pt x="159012" y="203953"/>
                  <a:pt x="103579" y="204008"/>
                </a:cubicBezTo>
                <a:close/>
                <a:moveTo>
                  <a:pt x="103579" y="11748"/>
                </a:moveTo>
                <a:cubicBezTo>
                  <a:pt x="52864" y="11748"/>
                  <a:pt x="11747" y="52864"/>
                  <a:pt x="11747" y="103579"/>
                </a:cubicBezTo>
                <a:cubicBezTo>
                  <a:pt x="11747" y="154293"/>
                  <a:pt x="52864" y="195410"/>
                  <a:pt x="103579" y="195410"/>
                </a:cubicBezTo>
                <a:cubicBezTo>
                  <a:pt x="154293" y="195410"/>
                  <a:pt x="195410" y="154293"/>
                  <a:pt x="195410" y="103579"/>
                </a:cubicBezTo>
                <a:cubicBezTo>
                  <a:pt x="195355" y="52884"/>
                  <a:pt x="154273" y="11803"/>
                  <a:pt x="103579" y="11748"/>
                </a:cubicBezTo>
                <a:close/>
                <a:moveTo>
                  <a:pt x="103579" y="192210"/>
                </a:moveTo>
                <a:cubicBezTo>
                  <a:pt x="54629" y="192210"/>
                  <a:pt x="14947" y="152529"/>
                  <a:pt x="14947" y="103579"/>
                </a:cubicBezTo>
                <a:cubicBezTo>
                  <a:pt x="14947" y="54629"/>
                  <a:pt x="54629" y="14947"/>
                  <a:pt x="103579" y="14947"/>
                </a:cubicBezTo>
                <a:cubicBezTo>
                  <a:pt x="152528" y="14947"/>
                  <a:pt x="192211" y="54629"/>
                  <a:pt x="192211" y="103579"/>
                </a:cubicBezTo>
                <a:cubicBezTo>
                  <a:pt x="192155" y="152504"/>
                  <a:pt x="152503" y="192155"/>
                  <a:pt x="103579" y="192210"/>
                </a:cubicBezTo>
                <a:close/>
                <a:moveTo>
                  <a:pt x="160267" y="134472"/>
                </a:moveTo>
                <a:lnTo>
                  <a:pt x="112827" y="107078"/>
                </a:lnTo>
                <a:cubicBezTo>
                  <a:pt x="114706" y="101884"/>
                  <a:pt x="112022" y="96155"/>
                  <a:pt x="106828" y="94276"/>
                </a:cubicBezTo>
                <a:cubicBezTo>
                  <a:pt x="106293" y="94081"/>
                  <a:pt x="105743" y="93931"/>
                  <a:pt x="105178" y="93831"/>
                </a:cubicBezTo>
                <a:lnTo>
                  <a:pt x="105178" y="28144"/>
                </a:lnTo>
                <a:cubicBezTo>
                  <a:pt x="105178" y="27249"/>
                  <a:pt x="104448" y="26520"/>
                  <a:pt x="103554" y="26520"/>
                </a:cubicBezTo>
                <a:cubicBezTo>
                  <a:pt x="102654" y="26520"/>
                  <a:pt x="101929" y="27249"/>
                  <a:pt x="101929" y="28144"/>
                </a:cubicBezTo>
                <a:lnTo>
                  <a:pt x="101929" y="94031"/>
                </a:lnTo>
                <a:cubicBezTo>
                  <a:pt x="96460" y="94781"/>
                  <a:pt x="92631" y="99824"/>
                  <a:pt x="93381" y="105293"/>
                </a:cubicBezTo>
                <a:cubicBezTo>
                  <a:pt x="94136" y="110767"/>
                  <a:pt x="99175" y="114591"/>
                  <a:pt x="104648" y="113842"/>
                </a:cubicBezTo>
                <a:cubicBezTo>
                  <a:pt x="107233" y="113487"/>
                  <a:pt x="109573" y="112137"/>
                  <a:pt x="111177" y="110077"/>
                </a:cubicBezTo>
                <a:lnTo>
                  <a:pt x="158617" y="137472"/>
                </a:lnTo>
                <a:cubicBezTo>
                  <a:pt x="159392" y="137912"/>
                  <a:pt x="160377" y="137647"/>
                  <a:pt x="160817" y="136872"/>
                </a:cubicBezTo>
                <a:cubicBezTo>
                  <a:pt x="161257" y="136097"/>
                  <a:pt x="160992" y="135112"/>
                  <a:pt x="160217" y="134672"/>
                </a:cubicBezTo>
                <a:close/>
                <a:moveTo>
                  <a:pt x="103579" y="110277"/>
                </a:moveTo>
                <a:cubicBezTo>
                  <a:pt x="99879" y="110277"/>
                  <a:pt x="96880" y="107278"/>
                  <a:pt x="96880" y="103579"/>
                </a:cubicBezTo>
                <a:cubicBezTo>
                  <a:pt x="96880" y="99879"/>
                  <a:pt x="99879" y="96880"/>
                  <a:pt x="103579" y="96880"/>
                </a:cubicBezTo>
                <a:cubicBezTo>
                  <a:pt x="107278" y="96880"/>
                  <a:pt x="110277" y="99879"/>
                  <a:pt x="110277" y="103579"/>
                </a:cubicBezTo>
                <a:cubicBezTo>
                  <a:pt x="110277" y="107278"/>
                  <a:pt x="107278" y="110277"/>
                  <a:pt x="103579" y="110277"/>
                </a:cubicBezTo>
                <a:close/>
                <a:moveTo>
                  <a:pt x="103579" y="22495"/>
                </a:moveTo>
                <a:cubicBezTo>
                  <a:pt x="104463" y="22495"/>
                  <a:pt x="105178" y="21779"/>
                  <a:pt x="105178" y="20896"/>
                </a:cubicBezTo>
                <a:cubicBezTo>
                  <a:pt x="105178" y="20012"/>
                  <a:pt x="104463" y="19296"/>
                  <a:pt x="103579" y="19296"/>
                </a:cubicBezTo>
                <a:cubicBezTo>
                  <a:pt x="102694" y="19296"/>
                  <a:pt x="101979" y="20012"/>
                  <a:pt x="101979" y="20896"/>
                </a:cubicBezTo>
                <a:cubicBezTo>
                  <a:pt x="101979" y="21779"/>
                  <a:pt x="102694" y="22495"/>
                  <a:pt x="103579" y="22495"/>
                </a:cubicBezTo>
                <a:close/>
                <a:moveTo>
                  <a:pt x="62237" y="30344"/>
                </a:moveTo>
                <a:cubicBezTo>
                  <a:pt x="61352" y="30344"/>
                  <a:pt x="60638" y="31059"/>
                  <a:pt x="60638" y="31943"/>
                </a:cubicBezTo>
                <a:cubicBezTo>
                  <a:pt x="60638" y="32828"/>
                  <a:pt x="61352" y="33543"/>
                  <a:pt x="62237" y="33543"/>
                </a:cubicBezTo>
                <a:cubicBezTo>
                  <a:pt x="63122" y="33543"/>
                  <a:pt x="63837" y="32828"/>
                  <a:pt x="63837" y="31943"/>
                </a:cubicBezTo>
                <a:cubicBezTo>
                  <a:pt x="63837" y="31059"/>
                  <a:pt x="63122" y="30344"/>
                  <a:pt x="62237" y="30344"/>
                </a:cubicBezTo>
                <a:close/>
                <a:moveTo>
                  <a:pt x="31944" y="60638"/>
                </a:moveTo>
                <a:cubicBezTo>
                  <a:pt x="31059" y="60638"/>
                  <a:pt x="30344" y="61352"/>
                  <a:pt x="30344" y="62237"/>
                </a:cubicBezTo>
                <a:cubicBezTo>
                  <a:pt x="30344" y="63122"/>
                  <a:pt x="31059" y="63837"/>
                  <a:pt x="31944" y="63837"/>
                </a:cubicBezTo>
                <a:cubicBezTo>
                  <a:pt x="32828" y="63837"/>
                  <a:pt x="33543" y="63122"/>
                  <a:pt x="33543" y="62237"/>
                </a:cubicBezTo>
                <a:cubicBezTo>
                  <a:pt x="33543" y="61352"/>
                  <a:pt x="32828" y="60638"/>
                  <a:pt x="31944" y="60638"/>
                </a:cubicBezTo>
                <a:close/>
                <a:moveTo>
                  <a:pt x="20846" y="101979"/>
                </a:moveTo>
                <a:cubicBezTo>
                  <a:pt x="19961" y="101979"/>
                  <a:pt x="19246" y="102694"/>
                  <a:pt x="19246" y="103579"/>
                </a:cubicBezTo>
                <a:cubicBezTo>
                  <a:pt x="19246" y="104464"/>
                  <a:pt x="19961" y="105178"/>
                  <a:pt x="20846" y="105178"/>
                </a:cubicBezTo>
                <a:cubicBezTo>
                  <a:pt x="21730" y="105178"/>
                  <a:pt x="22445" y="104464"/>
                  <a:pt x="22445" y="103579"/>
                </a:cubicBezTo>
                <a:cubicBezTo>
                  <a:pt x="22445" y="102714"/>
                  <a:pt x="21760" y="102004"/>
                  <a:pt x="20896" y="101979"/>
                </a:cubicBezTo>
                <a:close/>
                <a:moveTo>
                  <a:pt x="31944" y="143321"/>
                </a:moveTo>
                <a:cubicBezTo>
                  <a:pt x="31059" y="143321"/>
                  <a:pt x="30344" y="144035"/>
                  <a:pt x="30344" y="144920"/>
                </a:cubicBezTo>
                <a:cubicBezTo>
                  <a:pt x="30344" y="145805"/>
                  <a:pt x="31059" y="146520"/>
                  <a:pt x="31944" y="146520"/>
                </a:cubicBezTo>
                <a:cubicBezTo>
                  <a:pt x="32828" y="146520"/>
                  <a:pt x="33543" y="145805"/>
                  <a:pt x="33543" y="144920"/>
                </a:cubicBezTo>
                <a:cubicBezTo>
                  <a:pt x="33543" y="144035"/>
                  <a:pt x="32828" y="143321"/>
                  <a:pt x="31944" y="143321"/>
                </a:cubicBezTo>
                <a:close/>
                <a:moveTo>
                  <a:pt x="62237" y="173614"/>
                </a:moveTo>
                <a:cubicBezTo>
                  <a:pt x="61352" y="173614"/>
                  <a:pt x="60638" y="174329"/>
                  <a:pt x="60638" y="175214"/>
                </a:cubicBezTo>
                <a:cubicBezTo>
                  <a:pt x="60638" y="176099"/>
                  <a:pt x="61352" y="176814"/>
                  <a:pt x="62237" y="176814"/>
                </a:cubicBezTo>
                <a:cubicBezTo>
                  <a:pt x="63122" y="176814"/>
                  <a:pt x="63837" y="176099"/>
                  <a:pt x="63837" y="175214"/>
                </a:cubicBezTo>
                <a:cubicBezTo>
                  <a:pt x="63837" y="174329"/>
                  <a:pt x="63122" y="173614"/>
                  <a:pt x="62237" y="173614"/>
                </a:cubicBezTo>
                <a:close/>
                <a:moveTo>
                  <a:pt x="103579" y="184712"/>
                </a:moveTo>
                <a:cubicBezTo>
                  <a:pt x="102694" y="184712"/>
                  <a:pt x="101979" y="185427"/>
                  <a:pt x="101979" y="186312"/>
                </a:cubicBezTo>
                <a:cubicBezTo>
                  <a:pt x="101979" y="187196"/>
                  <a:pt x="102694" y="187911"/>
                  <a:pt x="103579" y="187911"/>
                </a:cubicBezTo>
                <a:cubicBezTo>
                  <a:pt x="104463" y="187911"/>
                  <a:pt x="105178" y="187196"/>
                  <a:pt x="105178" y="186312"/>
                </a:cubicBezTo>
                <a:cubicBezTo>
                  <a:pt x="105203" y="185427"/>
                  <a:pt x="104513" y="184692"/>
                  <a:pt x="103629" y="184662"/>
                </a:cubicBezTo>
                <a:cubicBezTo>
                  <a:pt x="103614" y="184662"/>
                  <a:pt x="103594" y="184662"/>
                  <a:pt x="103579" y="184662"/>
                </a:cubicBezTo>
                <a:close/>
                <a:moveTo>
                  <a:pt x="144920" y="173614"/>
                </a:moveTo>
                <a:cubicBezTo>
                  <a:pt x="144035" y="173614"/>
                  <a:pt x="143320" y="174329"/>
                  <a:pt x="143320" y="175214"/>
                </a:cubicBezTo>
                <a:cubicBezTo>
                  <a:pt x="143320" y="176099"/>
                  <a:pt x="144035" y="176814"/>
                  <a:pt x="144920" y="176814"/>
                </a:cubicBezTo>
                <a:cubicBezTo>
                  <a:pt x="145805" y="176814"/>
                  <a:pt x="146520" y="176099"/>
                  <a:pt x="146520" y="175214"/>
                </a:cubicBezTo>
                <a:cubicBezTo>
                  <a:pt x="146520" y="174329"/>
                  <a:pt x="145805" y="173614"/>
                  <a:pt x="144920" y="173614"/>
                </a:cubicBezTo>
                <a:close/>
                <a:moveTo>
                  <a:pt x="175214" y="143321"/>
                </a:moveTo>
                <a:cubicBezTo>
                  <a:pt x="174329" y="143321"/>
                  <a:pt x="173614" y="144035"/>
                  <a:pt x="173614" y="144920"/>
                </a:cubicBezTo>
                <a:cubicBezTo>
                  <a:pt x="173614" y="145805"/>
                  <a:pt x="174329" y="146520"/>
                  <a:pt x="175214" y="146520"/>
                </a:cubicBezTo>
                <a:cubicBezTo>
                  <a:pt x="176099" y="146520"/>
                  <a:pt x="176814" y="145805"/>
                  <a:pt x="176814" y="144920"/>
                </a:cubicBezTo>
                <a:cubicBezTo>
                  <a:pt x="176814" y="144035"/>
                  <a:pt x="176099" y="143321"/>
                  <a:pt x="175214" y="143321"/>
                </a:cubicBezTo>
                <a:close/>
              </a:path>
            </a:pathLst>
          </a:custGeom>
          <a:solidFill>
            <a:schemeClr val="tx1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 dirty="0"/>
          </a:p>
        </p:txBody>
      </p:sp>
      <p:sp>
        <p:nvSpPr>
          <p:cNvPr id="716" name="Freeform: Shape 715">
            <a:extLst>
              <a:ext uri="{FF2B5EF4-FFF2-40B4-BE49-F238E27FC236}">
                <a16:creationId xmlns:a16="http://schemas.microsoft.com/office/drawing/2014/main" id="{F6761F99-8E4B-4CD2-8F0E-909855F9D7DD}"/>
              </a:ext>
            </a:extLst>
          </p:cNvPr>
          <p:cNvSpPr/>
          <p:nvPr/>
        </p:nvSpPr>
        <p:spPr>
          <a:xfrm>
            <a:off x="4644660" y="801123"/>
            <a:ext cx="107650" cy="157886"/>
          </a:xfrm>
          <a:custGeom>
            <a:avLst/>
            <a:gdLst>
              <a:gd name="connsiteX0" fmla="*/ 2776 w 74984"/>
              <a:gd name="connsiteY0" fmla="*/ 13324 h 109977"/>
              <a:gd name="connsiteX1" fmla="*/ 13324 w 74984"/>
              <a:gd name="connsiteY1" fmla="*/ 2776 h 109977"/>
              <a:gd name="connsiteX2" fmla="*/ 13324 w 74984"/>
              <a:gd name="connsiteY2" fmla="*/ 476 h 109977"/>
              <a:gd name="connsiteX3" fmla="*/ 11024 w 74984"/>
              <a:gd name="connsiteY3" fmla="*/ 476 h 109977"/>
              <a:gd name="connsiteX4" fmla="*/ 476 w 74984"/>
              <a:gd name="connsiteY4" fmla="*/ 11024 h 109977"/>
              <a:gd name="connsiteX5" fmla="*/ 476 w 74984"/>
              <a:gd name="connsiteY5" fmla="*/ 13324 h 109977"/>
              <a:gd name="connsiteX6" fmla="*/ 2776 w 74984"/>
              <a:gd name="connsiteY6" fmla="*/ 13324 h 109977"/>
              <a:gd name="connsiteX7" fmla="*/ 2776 w 74984"/>
              <a:gd name="connsiteY7" fmla="*/ 30970 h 109977"/>
              <a:gd name="connsiteX8" fmla="*/ 26571 w 74984"/>
              <a:gd name="connsiteY8" fmla="*/ 7175 h 109977"/>
              <a:gd name="connsiteX9" fmla="*/ 26571 w 74984"/>
              <a:gd name="connsiteY9" fmla="*/ 4875 h 109977"/>
              <a:gd name="connsiteX10" fmla="*/ 24271 w 74984"/>
              <a:gd name="connsiteY10" fmla="*/ 4875 h 109977"/>
              <a:gd name="connsiteX11" fmla="*/ 476 w 74984"/>
              <a:gd name="connsiteY11" fmla="*/ 28670 h 109977"/>
              <a:gd name="connsiteX12" fmla="*/ 476 w 74984"/>
              <a:gd name="connsiteY12" fmla="*/ 30970 h 109977"/>
              <a:gd name="connsiteX13" fmla="*/ 2776 w 74984"/>
              <a:gd name="connsiteY13" fmla="*/ 30970 h 109977"/>
              <a:gd name="connsiteX14" fmla="*/ 2776 w 74984"/>
              <a:gd name="connsiteY14" fmla="*/ 48616 h 109977"/>
              <a:gd name="connsiteX15" fmla="*/ 38069 w 74984"/>
              <a:gd name="connsiteY15" fmla="*/ 13274 h 109977"/>
              <a:gd name="connsiteX16" fmla="*/ 38069 w 74984"/>
              <a:gd name="connsiteY16" fmla="*/ 10974 h 109977"/>
              <a:gd name="connsiteX17" fmla="*/ 35769 w 74984"/>
              <a:gd name="connsiteY17" fmla="*/ 10974 h 109977"/>
              <a:gd name="connsiteX18" fmla="*/ 476 w 74984"/>
              <a:gd name="connsiteY18" fmla="*/ 46317 h 109977"/>
              <a:gd name="connsiteX19" fmla="*/ 476 w 74984"/>
              <a:gd name="connsiteY19" fmla="*/ 48616 h 109977"/>
              <a:gd name="connsiteX20" fmla="*/ 2776 w 74984"/>
              <a:gd name="connsiteY20" fmla="*/ 48616 h 109977"/>
              <a:gd name="connsiteX21" fmla="*/ 48166 w 74984"/>
              <a:gd name="connsiteY21" fmla="*/ 18622 h 109977"/>
              <a:gd name="connsiteX22" fmla="*/ 45902 w 74984"/>
              <a:gd name="connsiteY22" fmla="*/ 18582 h 109977"/>
              <a:gd name="connsiteX23" fmla="*/ 45867 w 74984"/>
              <a:gd name="connsiteY23" fmla="*/ 18622 h 109977"/>
              <a:gd name="connsiteX24" fmla="*/ 476 w 74984"/>
              <a:gd name="connsiteY24" fmla="*/ 64013 h 109977"/>
              <a:gd name="connsiteX25" fmla="*/ 476 w 74984"/>
              <a:gd name="connsiteY25" fmla="*/ 66313 h 109977"/>
              <a:gd name="connsiteX26" fmla="*/ 2776 w 74984"/>
              <a:gd name="connsiteY26" fmla="*/ 66313 h 109977"/>
              <a:gd name="connsiteX27" fmla="*/ 48166 w 74984"/>
              <a:gd name="connsiteY27" fmla="*/ 20922 h 109977"/>
              <a:gd name="connsiteX28" fmla="*/ 48306 w 74984"/>
              <a:gd name="connsiteY28" fmla="*/ 18662 h 109977"/>
              <a:gd name="connsiteX29" fmla="*/ 48166 w 74984"/>
              <a:gd name="connsiteY29" fmla="*/ 18522 h 109977"/>
              <a:gd name="connsiteX30" fmla="*/ 56914 w 74984"/>
              <a:gd name="connsiteY30" fmla="*/ 27521 h 109977"/>
              <a:gd name="connsiteX31" fmla="*/ 54650 w 74984"/>
              <a:gd name="connsiteY31" fmla="*/ 27481 h 109977"/>
              <a:gd name="connsiteX32" fmla="*/ 54615 w 74984"/>
              <a:gd name="connsiteY32" fmla="*/ 27521 h 109977"/>
              <a:gd name="connsiteX33" fmla="*/ 6075 w 74984"/>
              <a:gd name="connsiteY33" fmla="*/ 76161 h 109977"/>
              <a:gd name="connsiteX34" fmla="*/ 6075 w 74984"/>
              <a:gd name="connsiteY34" fmla="*/ 78460 h 109977"/>
              <a:gd name="connsiteX35" fmla="*/ 8375 w 74984"/>
              <a:gd name="connsiteY35" fmla="*/ 78460 h 109977"/>
              <a:gd name="connsiteX36" fmla="*/ 57065 w 74984"/>
              <a:gd name="connsiteY36" fmla="*/ 29770 h 109977"/>
              <a:gd name="connsiteX37" fmla="*/ 57015 w 74984"/>
              <a:gd name="connsiteY37" fmla="*/ 27511 h 109977"/>
              <a:gd name="connsiteX38" fmla="*/ 56914 w 74984"/>
              <a:gd name="connsiteY38" fmla="*/ 27421 h 109977"/>
              <a:gd name="connsiteX39" fmla="*/ 64263 w 74984"/>
              <a:gd name="connsiteY39" fmla="*/ 37769 h 109977"/>
              <a:gd name="connsiteX40" fmla="*/ 62003 w 74984"/>
              <a:gd name="connsiteY40" fmla="*/ 37729 h 109977"/>
              <a:gd name="connsiteX41" fmla="*/ 61964 w 74984"/>
              <a:gd name="connsiteY41" fmla="*/ 37769 h 109977"/>
              <a:gd name="connsiteX42" fmla="*/ 15723 w 74984"/>
              <a:gd name="connsiteY42" fmla="*/ 84009 h 109977"/>
              <a:gd name="connsiteX43" fmla="*/ 15723 w 74984"/>
              <a:gd name="connsiteY43" fmla="*/ 86309 h 109977"/>
              <a:gd name="connsiteX44" fmla="*/ 18023 w 74984"/>
              <a:gd name="connsiteY44" fmla="*/ 86309 h 109977"/>
              <a:gd name="connsiteX45" fmla="*/ 64263 w 74984"/>
              <a:gd name="connsiteY45" fmla="*/ 40068 h 109977"/>
              <a:gd name="connsiteX46" fmla="*/ 64353 w 74984"/>
              <a:gd name="connsiteY46" fmla="*/ 37808 h 109977"/>
              <a:gd name="connsiteX47" fmla="*/ 64263 w 74984"/>
              <a:gd name="connsiteY47" fmla="*/ 37719 h 109977"/>
              <a:gd name="connsiteX48" fmla="*/ 70162 w 74984"/>
              <a:gd name="connsiteY48" fmla="*/ 49516 h 109977"/>
              <a:gd name="connsiteX49" fmla="*/ 67897 w 74984"/>
              <a:gd name="connsiteY49" fmla="*/ 49476 h 109977"/>
              <a:gd name="connsiteX50" fmla="*/ 67862 w 74984"/>
              <a:gd name="connsiteY50" fmla="*/ 49516 h 109977"/>
              <a:gd name="connsiteX51" fmla="*/ 26921 w 74984"/>
              <a:gd name="connsiteY51" fmla="*/ 90458 h 109977"/>
              <a:gd name="connsiteX52" fmla="*/ 26921 w 74984"/>
              <a:gd name="connsiteY52" fmla="*/ 92757 h 109977"/>
              <a:gd name="connsiteX53" fmla="*/ 29220 w 74984"/>
              <a:gd name="connsiteY53" fmla="*/ 92757 h 109977"/>
              <a:gd name="connsiteX54" fmla="*/ 70162 w 74984"/>
              <a:gd name="connsiteY54" fmla="*/ 51816 h 109977"/>
              <a:gd name="connsiteX55" fmla="*/ 70302 w 74984"/>
              <a:gd name="connsiteY55" fmla="*/ 49556 h 109977"/>
              <a:gd name="connsiteX56" fmla="*/ 70162 w 74984"/>
              <a:gd name="connsiteY56" fmla="*/ 49416 h 109977"/>
              <a:gd name="connsiteX57" fmla="*/ 74311 w 74984"/>
              <a:gd name="connsiteY57" fmla="*/ 63013 h 109977"/>
              <a:gd name="connsiteX58" fmla="*/ 72051 w 74984"/>
              <a:gd name="connsiteY58" fmla="*/ 62973 h 109977"/>
              <a:gd name="connsiteX59" fmla="*/ 72011 w 74984"/>
              <a:gd name="connsiteY59" fmla="*/ 63013 h 109977"/>
              <a:gd name="connsiteX60" fmla="*/ 38069 w 74984"/>
              <a:gd name="connsiteY60" fmla="*/ 96606 h 109977"/>
              <a:gd name="connsiteX61" fmla="*/ 38069 w 74984"/>
              <a:gd name="connsiteY61" fmla="*/ 98906 h 109977"/>
              <a:gd name="connsiteX62" fmla="*/ 40368 w 74984"/>
              <a:gd name="connsiteY62" fmla="*/ 98906 h 109977"/>
              <a:gd name="connsiteX63" fmla="*/ 74311 w 74984"/>
              <a:gd name="connsiteY63" fmla="*/ 64963 h 109977"/>
              <a:gd name="connsiteX64" fmla="*/ 74311 w 74984"/>
              <a:gd name="connsiteY64" fmla="*/ 62913 h 109977"/>
              <a:gd name="connsiteX65" fmla="*/ 76111 w 74984"/>
              <a:gd name="connsiteY65" fmla="*/ 78860 h 109977"/>
              <a:gd name="connsiteX66" fmla="*/ 73846 w 74984"/>
              <a:gd name="connsiteY66" fmla="*/ 78820 h 109977"/>
              <a:gd name="connsiteX67" fmla="*/ 73811 w 74984"/>
              <a:gd name="connsiteY67" fmla="*/ 78860 h 109977"/>
              <a:gd name="connsiteX68" fmla="*/ 49266 w 74984"/>
              <a:gd name="connsiteY68" fmla="*/ 103405 h 109977"/>
              <a:gd name="connsiteX69" fmla="*/ 49266 w 74984"/>
              <a:gd name="connsiteY69" fmla="*/ 105705 h 109977"/>
              <a:gd name="connsiteX70" fmla="*/ 51566 w 74984"/>
              <a:gd name="connsiteY70" fmla="*/ 105705 h 109977"/>
              <a:gd name="connsiteX71" fmla="*/ 76111 w 74984"/>
              <a:gd name="connsiteY71" fmla="*/ 81160 h 109977"/>
              <a:gd name="connsiteX72" fmla="*/ 76206 w 74984"/>
              <a:gd name="connsiteY72" fmla="*/ 78900 h 109977"/>
              <a:gd name="connsiteX73" fmla="*/ 76061 w 74984"/>
              <a:gd name="connsiteY73" fmla="*/ 78760 h 109977"/>
              <a:gd name="connsiteX74" fmla="*/ 71611 w 74984"/>
              <a:gd name="connsiteY74" fmla="*/ 98856 h 109977"/>
              <a:gd name="connsiteX75" fmla="*/ 60414 w 74984"/>
              <a:gd name="connsiteY75" fmla="*/ 110054 h 109977"/>
              <a:gd name="connsiteX76" fmla="*/ 60414 w 74984"/>
              <a:gd name="connsiteY76" fmla="*/ 112353 h 109977"/>
              <a:gd name="connsiteX77" fmla="*/ 62713 w 74984"/>
              <a:gd name="connsiteY77" fmla="*/ 112353 h 109977"/>
              <a:gd name="connsiteX78" fmla="*/ 73911 w 74984"/>
              <a:gd name="connsiteY78" fmla="*/ 101155 h 109977"/>
              <a:gd name="connsiteX79" fmla="*/ 73911 w 74984"/>
              <a:gd name="connsiteY79" fmla="*/ 98856 h 109977"/>
              <a:gd name="connsiteX80" fmla="*/ 71611 w 74984"/>
              <a:gd name="connsiteY80" fmla="*/ 98856 h 10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74984" h="109977">
                <a:moveTo>
                  <a:pt x="2776" y="13324"/>
                </a:moveTo>
                <a:lnTo>
                  <a:pt x="13324" y="2776"/>
                </a:lnTo>
                <a:cubicBezTo>
                  <a:pt x="13959" y="2141"/>
                  <a:pt x="13959" y="1111"/>
                  <a:pt x="13324" y="476"/>
                </a:cubicBezTo>
                <a:cubicBezTo>
                  <a:pt x="12689" y="-159"/>
                  <a:pt x="11659" y="-159"/>
                  <a:pt x="11024" y="476"/>
                </a:cubicBezTo>
                <a:lnTo>
                  <a:pt x="476" y="11024"/>
                </a:lnTo>
                <a:cubicBezTo>
                  <a:pt x="-159" y="11659"/>
                  <a:pt x="-159" y="12689"/>
                  <a:pt x="476" y="13324"/>
                </a:cubicBezTo>
                <a:cubicBezTo>
                  <a:pt x="1111" y="13958"/>
                  <a:pt x="2141" y="13958"/>
                  <a:pt x="2776" y="13324"/>
                </a:cubicBezTo>
                <a:close/>
                <a:moveTo>
                  <a:pt x="2776" y="30970"/>
                </a:moveTo>
                <a:lnTo>
                  <a:pt x="26571" y="7175"/>
                </a:lnTo>
                <a:cubicBezTo>
                  <a:pt x="27206" y="6540"/>
                  <a:pt x="27206" y="5510"/>
                  <a:pt x="26571" y="4875"/>
                </a:cubicBezTo>
                <a:cubicBezTo>
                  <a:pt x="25936" y="4240"/>
                  <a:pt x="24906" y="4240"/>
                  <a:pt x="24271" y="4875"/>
                </a:cubicBezTo>
                <a:lnTo>
                  <a:pt x="476" y="28670"/>
                </a:lnTo>
                <a:cubicBezTo>
                  <a:pt x="-159" y="29305"/>
                  <a:pt x="-159" y="30335"/>
                  <a:pt x="476" y="30970"/>
                </a:cubicBezTo>
                <a:cubicBezTo>
                  <a:pt x="1111" y="31605"/>
                  <a:pt x="2141" y="31605"/>
                  <a:pt x="2776" y="30970"/>
                </a:cubicBezTo>
                <a:close/>
                <a:moveTo>
                  <a:pt x="2776" y="48616"/>
                </a:moveTo>
                <a:lnTo>
                  <a:pt x="38069" y="13274"/>
                </a:lnTo>
                <a:cubicBezTo>
                  <a:pt x="38703" y="12639"/>
                  <a:pt x="38703" y="11609"/>
                  <a:pt x="38069" y="10974"/>
                </a:cubicBezTo>
                <a:cubicBezTo>
                  <a:pt x="37434" y="10339"/>
                  <a:pt x="36404" y="10339"/>
                  <a:pt x="35769" y="10974"/>
                </a:cubicBezTo>
                <a:lnTo>
                  <a:pt x="476" y="46317"/>
                </a:lnTo>
                <a:cubicBezTo>
                  <a:pt x="-159" y="46952"/>
                  <a:pt x="-159" y="47981"/>
                  <a:pt x="476" y="48616"/>
                </a:cubicBezTo>
                <a:cubicBezTo>
                  <a:pt x="1111" y="49251"/>
                  <a:pt x="2141" y="49251"/>
                  <a:pt x="2776" y="48616"/>
                </a:cubicBezTo>
                <a:close/>
                <a:moveTo>
                  <a:pt x="48166" y="18622"/>
                </a:moveTo>
                <a:cubicBezTo>
                  <a:pt x="47551" y="17988"/>
                  <a:pt x="46542" y="17973"/>
                  <a:pt x="45902" y="18582"/>
                </a:cubicBezTo>
                <a:cubicBezTo>
                  <a:pt x="45892" y="18597"/>
                  <a:pt x="45877" y="18607"/>
                  <a:pt x="45867" y="18622"/>
                </a:cubicBezTo>
                <a:lnTo>
                  <a:pt x="476" y="64013"/>
                </a:lnTo>
                <a:cubicBezTo>
                  <a:pt x="-159" y="64648"/>
                  <a:pt x="-159" y="65678"/>
                  <a:pt x="476" y="66313"/>
                </a:cubicBezTo>
                <a:cubicBezTo>
                  <a:pt x="1111" y="66948"/>
                  <a:pt x="2141" y="66948"/>
                  <a:pt x="2776" y="66313"/>
                </a:cubicBezTo>
                <a:lnTo>
                  <a:pt x="48166" y="20922"/>
                </a:lnTo>
                <a:cubicBezTo>
                  <a:pt x="48831" y="20337"/>
                  <a:pt x="48891" y="19327"/>
                  <a:pt x="48306" y="18662"/>
                </a:cubicBezTo>
                <a:cubicBezTo>
                  <a:pt x="48261" y="18612"/>
                  <a:pt x="48216" y="18567"/>
                  <a:pt x="48166" y="18522"/>
                </a:cubicBezTo>
                <a:close/>
                <a:moveTo>
                  <a:pt x="56914" y="27521"/>
                </a:moveTo>
                <a:cubicBezTo>
                  <a:pt x="56300" y="26886"/>
                  <a:pt x="55290" y="26871"/>
                  <a:pt x="54650" y="27481"/>
                </a:cubicBezTo>
                <a:cubicBezTo>
                  <a:pt x="54640" y="27496"/>
                  <a:pt x="54625" y="27506"/>
                  <a:pt x="54615" y="27521"/>
                </a:cubicBezTo>
                <a:lnTo>
                  <a:pt x="6075" y="76161"/>
                </a:lnTo>
                <a:cubicBezTo>
                  <a:pt x="5440" y="76795"/>
                  <a:pt x="5440" y="77825"/>
                  <a:pt x="6075" y="78460"/>
                </a:cubicBezTo>
                <a:cubicBezTo>
                  <a:pt x="6710" y="79095"/>
                  <a:pt x="7740" y="79095"/>
                  <a:pt x="8375" y="78460"/>
                </a:cubicBezTo>
                <a:lnTo>
                  <a:pt x="57065" y="29770"/>
                </a:lnTo>
                <a:cubicBezTo>
                  <a:pt x="57675" y="29130"/>
                  <a:pt x="57654" y="28120"/>
                  <a:pt x="57015" y="27511"/>
                </a:cubicBezTo>
                <a:cubicBezTo>
                  <a:pt x="56985" y="27476"/>
                  <a:pt x="56950" y="27451"/>
                  <a:pt x="56914" y="27421"/>
                </a:cubicBezTo>
                <a:close/>
                <a:moveTo>
                  <a:pt x="64263" y="37769"/>
                </a:moveTo>
                <a:cubicBezTo>
                  <a:pt x="63648" y="37134"/>
                  <a:pt x="62638" y="37119"/>
                  <a:pt x="62003" y="37729"/>
                </a:cubicBezTo>
                <a:cubicBezTo>
                  <a:pt x="61989" y="37743"/>
                  <a:pt x="61974" y="37753"/>
                  <a:pt x="61964" y="37769"/>
                </a:cubicBezTo>
                <a:lnTo>
                  <a:pt x="15723" y="84009"/>
                </a:lnTo>
                <a:cubicBezTo>
                  <a:pt x="15088" y="84644"/>
                  <a:pt x="15088" y="85674"/>
                  <a:pt x="15723" y="86309"/>
                </a:cubicBezTo>
                <a:cubicBezTo>
                  <a:pt x="16358" y="86943"/>
                  <a:pt x="17388" y="86943"/>
                  <a:pt x="18023" y="86309"/>
                </a:cubicBezTo>
                <a:lnTo>
                  <a:pt x="64263" y="40068"/>
                </a:lnTo>
                <a:cubicBezTo>
                  <a:pt x="64913" y="39468"/>
                  <a:pt x="64953" y="38458"/>
                  <a:pt x="64353" y="37808"/>
                </a:cubicBezTo>
                <a:cubicBezTo>
                  <a:pt x="64323" y="37779"/>
                  <a:pt x="64293" y="37748"/>
                  <a:pt x="64263" y="37719"/>
                </a:cubicBezTo>
                <a:close/>
                <a:moveTo>
                  <a:pt x="70162" y="49516"/>
                </a:moveTo>
                <a:cubicBezTo>
                  <a:pt x="69547" y="48881"/>
                  <a:pt x="68537" y="48866"/>
                  <a:pt x="67897" y="49476"/>
                </a:cubicBezTo>
                <a:cubicBezTo>
                  <a:pt x="67887" y="49491"/>
                  <a:pt x="67872" y="49501"/>
                  <a:pt x="67862" y="49516"/>
                </a:cubicBezTo>
                <a:lnTo>
                  <a:pt x="26921" y="90458"/>
                </a:lnTo>
                <a:cubicBezTo>
                  <a:pt x="26286" y="91093"/>
                  <a:pt x="26286" y="92122"/>
                  <a:pt x="26921" y="92757"/>
                </a:cubicBezTo>
                <a:cubicBezTo>
                  <a:pt x="27556" y="93392"/>
                  <a:pt x="28585" y="93392"/>
                  <a:pt x="29220" y="92757"/>
                </a:cubicBezTo>
                <a:lnTo>
                  <a:pt x="70162" y="51816"/>
                </a:lnTo>
                <a:cubicBezTo>
                  <a:pt x="70827" y="51231"/>
                  <a:pt x="70887" y="50221"/>
                  <a:pt x="70302" y="49556"/>
                </a:cubicBezTo>
                <a:cubicBezTo>
                  <a:pt x="70257" y="49506"/>
                  <a:pt x="70212" y="49461"/>
                  <a:pt x="70162" y="49416"/>
                </a:cubicBezTo>
                <a:close/>
                <a:moveTo>
                  <a:pt x="74311" y="63013"/>
                </a:moveTo>
                <a:cubicBezTo>
                  <a:pt x="73696" y="62378"/>
                  <a:pt x="72686" y="62363"/>
                  <a:pt x="72051" y="62973"/>
                </a:cubicBezTo>
                <a:cubicBezTo>
                  <a:pt x="72037" y="62988"/>
                  <a:pt x="72022" y="62998"/>
                  <a:pt x="72011" y="63013"/>
                </a:cubicBezTo>
                <a:lnTo>
                  <a:pt x="38069" y="96606"/>
                </a:lnTo>
                <a:cubicBezTo>
                  <a:pt x="37434" y="97241"/>
                  <a:pt x="37434" y="98271"/>
                  <a:pt x="38069" y="98906"/>
                </a:cubicBezTo>
                <a:cubicBezTo>
                  <a:pt x="38703" y="99541"/>
                  <a:pt x="39733" y="99541"/>
                  <a:pt x="40368" y="98906"/>
                </a:cubicBezTo>
                <a:lnTo>
                  <a:pt x="74311" y="64963"/>
                </a:lnTo>
                <a:cubicBezTo>
                  <a:pt x="74806" y="64368"/>
                  <a:pt x="74806" y="63508"/>
                  <a:pt x="74311" y="62913"/>
                </a:cubicBezTo>
                <a:close/>
                <a:moveTo>
                  <a:pt x="76111" y="78860"/>
                </a:moveTo>
                <a:cubicBezTo>
                  <a:pt x="75496" y="78225"/>
                  <a:pt x="74486" y="78210"/>
                  <a:pt x="73846" y="78820"/>
                </a:cubicBezTo>
                <a:cubicBezTo>
                  <a:pt x="73836" y="78835"/>
                  <a:pt x="73821" y="78845"/>
                  <a:pt x="73811" y="78860"/>
                </a:cubicBezTo>
                <a:lnTo>
                  <a:pt x="49266" y="103405"/>
                </a:lnTo>
                <a:cubicBezTo>
                  <a:pt x="48631" y="104040"/>
                  <a:pt x="48631" y="105070"/>
                  <a:pt x="49266" y="105705"/>
                </a:cubicBezTo>
                <a:cubicBezTo>
                  <a:pt x="49901" y="106339"/>
                  <a:pt x="50931" y="106339"/>
                  <a:pt x="51566" y="105705"/>
                </a:cubicBezTo>
                <a:lnTo>
                  <a:pt x="76111" y="81160"/>
                </a:lnTo>
                <a:cubicBezTo>
                  <a:pt x="76761" y="80560"/>
                  <a:pt x="76805" y="79550"/>
                  <a:pt x="76206" y="78900"/>
                </a:cubicBezTo>
                <a:cubicBezTo>
                  <a:pt x="76161" y="78850"/>
                  <a:pt x="76111" y="78805"/>
                  <a:pt x="76061" y="78760"/>
                </a:cubicBezTo>
                <a:close/>
                <a:moveTo>
                  <a:pt x="71611" y="98856"/>
                </a:moveTo>
                <a:lnTo>
                  <a:pt x="60414" y="110054"/>
                </a:lnTo>
                <a:cubicBezTo>
                  <a:pt x="59779" y="110689"/>
                  <a:pt x="59779" y="111718"/>
                  <a:pt x="60414" y="112353"/>
                </a:cubicBezTo>
                <a:cubicBezTo>
                  <a:pt x="61049" y="112988"/>
                  <a:pt x="62079" y="112988"/>
                  <a:pt x="62713" y="112353"/>
                </a:cubicBezTo>
                <a:lnTo>
                  <a:pt x="73911" y="101155"/>
                </a:lnTo>
                <a:cubicBezTo>
                  <a:pt x="74546" y="100521"/>
                  <a:pt x="74546" y="99491"/>
                  <a:pt x="73911" y="98856"/>
                </a:cubicBezTo>
                <a:cubicBezTo>
                  <a:pt x="73276" y="98221"/>
                  <a:pt x="72246" y="98221"/>
                  <a:pt x="71611" y="98856"/>
                </a:cubicBezTo>
                <a:close/>
              </a:path>
            </a:pathLst>
          </a:custGeom>
          <a:solidFill>
            <a:srgbClr val="6CD8E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DE78FD4-67B0-45FA-A6F9-B06A40630871}"/>
              </a:ext>
            </a:extLst>
          </p:cNvPr>
          <p:cNvGrpSpPr/>
          <p:nvPr/>
        </p:nvGrpSpPr>
        <p:grpSpPr>
          <a:xfrm>
            <a:off x="2730830" y="1256230"/>
            <a:ext cx="2289280" cy="2619164"/>
            <a:chOff x="2730830" y="1256230"/>
            <a:chExt cx="2289280" cy="261916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9E2DA7-9407-4656-A4CB-70414BC597DE}"/>
                </a:ext>
              </a:extLst>
            </p:cNvPr>
            <p:cNvSpPr/>
            <p:nvPr/>
          </p:nvSpPr>
          <p:spPr>
            <a:xfrm>
              <a:off x="3461125" y="3674448"/>
              <a:ext cx="150709" cy="200946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41920D6-FCE2-48A9-B633-FAB3E8EA0400}"/>
                </a:ext>
              </a:extLst>
            </p:cNvPr>
            <p:cNvSpPr/>
            <p:nvPr/>
          </p:nvSpPr>
          <p:spPr>
            <a:xfrm>
              <a:off x="4135730" y="3660095"/>
              <a:ext cx="157886" cy="215299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8633338-F64E-42DF-8F28-F0F3A0FACDF3}"/>
                </a:ext>
              </a:extLst>
            </p:cNvPr>
            <p:cNvSpPr/>
            <p:nvPr/>
          </p:nvSpPr>
          <p:spPr>
            <a:xfrm>
              <a:off x="4263116" y="3353939"/>
              <a:ext cx="50237" cy="294243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FFDF15-DDFF-497E-BE80-C65B92923951}"/>
                </a:ext>
              </a:extLst>
            </p:cNvPr>
            <p:cNvSpPr/>
            <p:nvPr/>
          </p:nvSpPr>
          <p:spPr>
            <a:xfrm>
              <a:off x="4105446" y="3338437"/>
              <a:ext cx="50237" cy="200946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D424C7-A77D-4454-B98D-D824166424AA}"/>
                </a:ext>
              </a:extLst>
            </p:cNvPr>
            <p:cNvSpPr/>
            <p:nvPr/>
          </p:nvSpPr>
          <p:spPr>
            <a:xfrm>
              <a:off x="4157978" y="3306141"/>
              <a:ext cx="50237" cy="114827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FAFF81-C2D2-4486-B16F-0266234EC745}"/>
                </a:ext>
              </a:extLst>
            </p:cNvPr>
            <p:cNvSpPr/>
            <p:nvPr/>
          </p:nvSpPr>
          <p:spPr>
            <a:xfrm>
              <a:off x="4210512" y="3321858"/>
              <a:ext cx="50237" cy="114827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24FDA9-4667-4C5E-9604-BFFE7D48E5DA}"/>
                </a:ext>
              </a:extLst>
            </p:cNvPr>
            <p:cNvSpPr/>
            <p:nvPr/>
          </p:nvSpPr>
          <p:spPr>
            <a:xfrm>
              <a:off x="4070711" y="3544621"/>
              <a:ext cx="57414" cy="8612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87C6AC4-5D6E-464D-AE7C-AE898909EF4D}"/>
                </a:ext>
              </a:extLst>
            </p:cNvPr>
            <p:cNvSpPr/>
            <p:nvPr/>
          </p:nvSpPr>
          <p:spPr>
            <a:xfrm>
              <a:off x="4133794" y="3633326"/>
              <a:ext cx="7177" cy="21530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42823C7-9CE5-4E34-9D5F-6AAC27A72A43}"/>
                </a:ext>
              </a:extLst>
            </p:cNvPr>
            <p:cNvSpPr/>
            <p:nvPr/>
          </p:nvSpPr>
          <p:spPr>
            <a:xfrm>
              <a:off x="4133794" y="3654712"/>
              <a:ext cx="157886" cy="215299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EF4ED88-DE61-483A-9485-4D9644059CB6}"/>
                </a:ext>
              </a:extLst>
            </p:cNvPr>
            <p:cNvSpPr/>
            <p:nvPr/>
          </p:nvSpPr>
          <p:spPr>
            <a:xfrm>
              <a:off x="4070711" y="3449316"/>
              <a:ext cx="28707" cy="93297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B6CFCE2-EA3C-43C6-9B67-371C9E13B756}"/>
                </a:ext>
              </a:extLst>
            </p:cNvPr>
            <p:cNvSpPr/>
            <p:nvPr/>
          </p:nvSpPr>
          <p:spPr>
            <a:xfrm>
              <a:off x="3488827" y="3415507"/>
              <a:ext cx="50237" cy="43060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41C9275-EBF3-4C47-A1C6-342995437D69}"/>
                </a:ext>
              </a:extLst>
            </p:cNvPr>
            <p:cNvSpPr/>
            <p:nvPr/>
          </p:nvSpPr>
          <p:spPr>
            <a:xfrm>
              <a:off x="3437354" y="3415507"/>
              <a:ext cx="50237" cy="251183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FB70273-0E47-4946-A746-D23126B715D2}"/>
                </a:ext>
              </a:extLst>
            </p:cNvPr>
            <p:cNvSpPr/>
            <p:nvPr/>
          </p:nvSpPr>
          <p:spPr>
            <a:xfrm>
              <a:off x="3540284" y="3311602"/>
              <a:ext cx="100474" cy="193769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ECCEF7-7FBE-4135-822F-C405F866CBD7}"/>
                </a:ext>
              </a:extLst>
            </p:cNvPr>
            <p:cNvSpPr/>
            <p:nvPr/>
          </p:nvSpPr>
          <p:spPr>
            <a:xfrm>
              <a:off x="3609467" y="3483333"/>
              <a:ext cx="129179" cy="186593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E9EFBD-FAC3-41F7-A20B-242975EF9714}"/>
                </a:ext>
              </a:extLst>
            </p:cNvPr>
            <p:cNvSpPr/>
            <p:nvPr/>
          </p:nvSpPr>
          <p:spPr>
            <a:xfrm>
              <a:off x="4167524" y="3688442"/>
              <a:ext cx="14353" cy="14353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B91169-C1C9-4649-8A3D-783054462959}"/>
                </a:ext>
              </a:extLst>
            </p:cNvPr>
            <p:cNvSpPr/>
            <p:nvPr/>
          </p:nvSpPr>
          <p:spPr>
            <a:xfrm>
              <a:off x="3456963" y="3673012"/>
              <a:ext cx="150709" cy="200946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B726289-AD00-405D-921E-CCE183F231DF}"/>
                </a:ext>
              </a:extLst>
            </p:cNvPr>
            <p:cNvSpPr/>
            <p:nvPr/>
          </p:nvSpPr>
          <p:spPr>
            <a:xfrm>
              <a:off x="3490694" y="3706742"/>
              <a:ext cx="14353" cy="14353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5B5F793-0CD9-49FD-AA33-79AC0E71211C}"/>
                </a:ext>
              </a:extLst>
            </p:cNvPr>
            <p:cNvSpPr/>
            <p:nvPr/>
          </p:nvSpPr>
          <p:spPr>
            <a:xfrm>
              <a:off x="3609467" y="2910923"/>
              <a:ext cx="50237" cy="71767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CDC28B8-18E6-4DAC-AD71-BB3D004F8ACB}"/>
                </a:ext>
              </a:extLst>
            </p:cNvPr>
            <p:cNvSpPr/>
            <p:nvPr/>
          </p:nvSpPr>
          <p:spPr>
            <a:xfrm>
              <a:off x="3660494" y="2987857"/>
              <a:ext cx="473659" cy="8612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16ED936-97F8-491E-B91F-26A258213606}"/>
                </a:ext>
              </a:extLst>
            </p:cNvPr>
            <p:cNvSpPr/>
            <p:nvPr/>
          </p:nvSpPr>
          <p:spPr>
            <a:xfrm>
              <a:off x="3643269" y="3414150"/>
              <a:ext cx="459306" cy="7177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8B44CDF-4070-46A3-A0CF-B16CEACB5314}"/>
                </a:ext>
              </a:extLst>
            </p:cNvPr>
            <p:cNvSpPr/>
            <p:nvPr/>
          </p:nvSpPr>
          <p:spPr>
            <a:xfrm>
              <a:off x="3437371" y="3077421"/>
              <a:ext cx="875552" cy="358833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79CEA6-6BA3-4D37-AAE7-4D700D52A22A}"/>
                </a:ext>
              </a:extLst>
            </p:cNvPr>
            <p:cNvSpPr/>
            <p:nvPr/>
          </p:nvSpPr>
          <p:spPr>
            <a:xfrm>
              <a:off x="3496506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BA6CBB-E5AB-495C-AF83-E68145113C69}"/>
                </a:ext>
              </a:extLst>
            </p:cNvPr>
            <p:cNvSpPr/>
            <p:nvPr/>
          </p:nvSpPr>
          <p:spPr>
            <a:xfrm>
              <a:off x="3598271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61270BF-8592-4805-9C41-DD886D72DD75}"/>
                </a:ext>
              </a:extLst>
            </p:cNvPr>
            <p:cNvSpPr/>
            <p:nvPr/>
          </p:nvSpPr>
          <p:spPr>
            <a:xfrm>
              <a:off x="3700108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1856EA3-0B23-463B-87BA-C7FB32B3304D}"/>
                </a:ext>
              </a:extLst>
            </p:cNvPr>
            <p:cNvSpPr/>
            <p:nvPr/>
          </p:nvSpPr>
          <p:spPr>
            <a:xfrm>
              <a:off x="3801873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BB628C-EEF6-45B0-BE26-C89586F16795}"/>
                </a:ext>
              </a:extLst>
            </p:cNvPr>
            <p:cNvSpPr/>
            <p:nvPr/>
          </p:nvSpPr>
          <p:spPr>
            <a:xfrm>
              <a:off x="3903638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5CE091B-3D0D-420B-84DF-2B7A93FF3834}"/>
                </a:ext>
              </a:extLst>
            </p:cNvPr>
            <p:cNvSpPr/>
            <p:nvPr/>
          </p:nvSpPr>
          <p:spPr>
            <a:xfrm>
              <a:off x="4005475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011CC1-1EC8-40CC-AEF2-955A638969AA}"/>
                </a:ext>
              </a:extLst>
            </p:cNvPr>
            <p:cNvSpPr/>
            <p:nvPr/>
          </p:nvSpPr>
          <p:spPr>
            <a:xfrm>
              <a:off x="4107240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CBD208-5743-4404-ACF4-FE1C11AD55A7}"/>
                </a:ext>
              </a:extLst>
            </p:cNvPr>
            <p:cNvSpPr/>
            <p:nvPr/>
          </p:nvSpPr>
          <p:spPr>
            <a:xfrm>
              <a:off x="4209076" y="3133543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62589C8-F035-449F-B1C5-C96FA63FD4D9}"/>
                </a:ext>
              </a:extLst>
            </p:cNvPr>
            <p:cNvSpPr/>
            <p:nvPr/>
          </p:nvSpPr>
          <p:spPr>
            <a:xfrm>
              <a:off x="3496506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75152BE-C53D-4379-8BCF-831AFA6460EF}"/>
                </a:ext>
              </a:extLst>
            </p:cNvPr>
            <p:cNvSpPr/>
            <p:nvPr/>
          </p:nvSpPr>
          <p:spPr>
            <a:xfrm>
              <a:off x="3598271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3349022-E652-4324-902A-F06A471D9D22}"/>
                </a:ext>
              </a:extLst>
            </p:cNvPr>
            <p:cNvSpPr/>
            <p:nvPr/>
          </p:nvSpPr>
          <p:spPr>
            <a:xfrm>
              <a:off x="3700108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2D1883A-938A-4CF5-90FA-BAAAC3A41D28}"/>
                </a:ext>
              </a:extLst>
            </p:cNvPr>
            <p:cNvSpPr/>
            <p:nvPr/>
          </p:nvSpPr>
          <p:spPr>
            <a:xfrm>
              <a:off x="3801873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953400E-92D7-424B-B434-DF18A825C72D}"/>
                </a:ext>
              </a:extLst>
            </p:cNvPr>
            <p:cNvSpPr/>
            <p:nvPr/>
          </p:nvSpPr>
          <p:spPr>
            <a:xfrm>
              <a:off x="3903638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E57A2DD-2EC0-456F-BADE-5A70CD8D3507}"/>
                </a:ext>
              </a:extLst>
            </p:cNvPr>
            <p:cNvSpPr/>
            <p:nvPr/>
          </p:nvSpPr>
          <p:spPr>
            <a:xfrm>
              <a:off x="4005475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449DB44-3664-4045-85DA-7550A412036F}"/>
                </a:ext>
              </a:extLst>
            </p:cNvPr>
            <p:cNvSpPr/>
            <p:nvPr/>
          </p:nvSpPr>
          <p:spPr>
            <a:xfrm>
              <a:off x="4107240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C211960-D99C-4F9D-8EDC-FF7D3FC461B2}"/>
                </a:ext>
              </a:extLst>
            </p:cNvPr>
            <p:cNvSpPr/>
            <p:nvPr/>
          </p:nvSpPr>
          <p:spPr>
            <a:xfrm>
              <a:off x="4209076" y="3230499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15D0B0E-B888-45C3-A35E-A777A60CC98E}"/>
                </a:ext>
              </a:extLst>
            </p:cNvPr>
            <p:cNvSpPr/>
            <p:nvPr/>
          </p:nvSpPr>
          <p:spPr>
            <a:xfrm>
              <a:off x="3496506" y="3327527"/>
              <a:ext cx="35883" cy="35883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AEF9A09-FD37-4AFA-8E07-5CDDC7A3E786}"/>
                </a:ext>
              </a:extLst>
            </p:cNvPr>
            <p:cNvSpPr/>
            <p:nvPr/>
          </p:nvSpPr>
          <p:spPr>
            <a:xfrm>
              <a:off x="3700108" y="3327527"/>
              <a:ext cx="344480" cy="35883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74A2D645-7D6F-40D3-9F1B-A33299A8DF10}"/>
                </a:ext>
              </a:extLst>
            </p:cNvPr>
            <p:cNvSpPr/>
            <p:nvPr/>
          </p:nvSpPr>
          <p:spPr>
            <a:xfrm>
              <a:off x="3274533" y="1808517"/>
              <a:ext cx="7177" cy="7177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FBFC6B12-459A-4247-8E94-706B38DCCE46}"/>
                </a:ext>
              </a:extLst>
            </p:cNvPr>
            <p:cNvSpPr/>
            <p:nvPr/>
          </p:nvSpPr>
          <p:spPr>
            <a:xfrm>
              <a:off x="3278120" y="2242705"/>
              <a:ext cx="7177" cy="7177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514E86F7-E025-4CE3-9B5C-68878D0F712B}"/>
                </a:ext>
              </a:extLst>
            </p:cNvPr>
            <p:cNvSpPr/>
            <p:nvPr/>
          </p:nvSpPr>
          <p:spPr>
            <a:xfrm>
              <a:off x="4727375" y="1808517"/>
              <a:ext cx="7177" cy="7177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DB48212A-EAFF-4C69-8F42-9CCED0F0E130}"/>
                </a:ext>
              </a:extLst>
            </p:cNvPr>
            <p:cNvSpPr/>
            <p:nvPr/>
          </p:nvSpPr>
          <p:spPr>
            <a:xfrm>
              <a:off x="4724216" y="2242705"/>
              <a:ext cx="7177" cy="7177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1521DBC7-F6E8-4E48-9A1D-3590C1B1094C}"/>
                </a:ext>
              </a:extLst>
            </p:cNvPr>
            <p:cNvSpPr/>
            <p:nvPr/>
          </p:nvSpPr>
          <p:spPr>
            <a:xfrm>
              <a:off x="4079969" y="2793513"/>
              <a:ext cx="940141" cy="64590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8C0D2C9D-28F7-45F5-8194-5463AE2C42B9}"/>
                </a:ext>
              </a:extLst>
            </p:cNvPr>
            <p:cNvSpPr/>
            <p:nvPr/>
          </p:nvSpPr>
          <p:spPr>
            <a:xfrm>
              <a:off x="4857846" y="2907982"/>
              <a:ext cx="93297" cy="746372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E90A7ABD-EB76-434D-B475-C3CD36892059}"/>
                </a:ext>
              </a:extLst>
            </p:cNvPr>
            <p:cNvSpPr/>
            <p:nvPr/>
          </p:nvSpPr>
          <p:spPr>
            <a:xfrm>
              <a:off x="2797489" y="2908125"/>
              <a:ext cx="93297" cy="746372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B2B63571-FC60-42F2-8B36-977D1E8CCA55}"/>
                </a:ext>
              </a:extLst>
            </p:cNvPr>
            <p:cNvSpPr/>
            <p:nvPr/>
          </p:nvSpPr>
          <p:spPr>
            <a:xfrm>
              <a:off x="2730830" y="2793800"/>
              <a:ext cx="1442507" cy="64590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AC37844D-DF74-4BDC-8F62-66CC349F628E}"/>
                </a:ext>
              </a:extLst>
            </p:cNvPr>
            <p:cNvSpPr/>
            <p:nvPr/>
          </p:nvSpPr>
          <p:spPr>
            <a:xfrm>
              <a:off x="4095972" y="2873030"/>
              <a:ext cx="897081" cy="21530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06983FA6-675C-40A1-8D4A-AA1926FE4C9F}"/>
                </a:ext>
              </a:extLst>
            </p:cNvPr>
            <p:cNvSpPr/>
            <p:nvPr/>
          </p:nvSpPr>
          <p:spPr>
            <a:xfrm>
              <a:off x="2757814" y="2872816"/>
              <a:ext cx="1406624" cy="21530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1ACC8966-1762-4F31-A8D7-1C85EC0170DA}"/>
                </a:ext>
              </a:extLst>
            </p:cNvPr>
            <p:cNvSpPr/>
            <p:nvPr/>
          </p:nvSpPr>
          <p:spPr>
            <a:xfrm>
              <a:off x="2888529" y="1256230"/>
              <a:ext cx="2002286" cy="1126735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F18F6DBE-374C-4DB0-B8A8-4BFA88102F6C}"/>
                </a:ext>
              </a:extLst>
            </p:cNvPr>
            <p:cNvSpPr/>
            <p:nvPr/>
          </p:nvSpPr>
          <p:spPr>
            <a:xfrm>
              <a:off x="3592171" y="2516412"/>
              <a:ext cx="610016" cy="265536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D9BE600E-9E6B-4D87-A99F-8C4EB2CE7A10}"/>
                </a:ext>
              </a:extLst>
            </p:cNvPr>
            <p:cNvSpPr/>
            <p:nvPr/>
          </p:nvSpPr>
          <p:spPr>
            <a:xfrm>
              <a:off x="2953807" y="1333553"/>
              <a:ext cx="1873107" cy="968848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chemeClr val="accent5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FA3BE1C3-D16D-4AB9-9767-B0EF09289BC3}"/>
                </a:ext>
              </a:extLst>
            </p:cNvPr>
            <p:cNvSpPr/>
            <p:nvPr/>
          </p:nvSpPr>
          <p:spPr>
            <a:xfrm>
              <a:off x="3057028" y="1523266"/>
              <a:ext cx="1241561" cy="638723"/>
            </a:xfrm>
            <a:custGeom>
              <a:avLst/>
              <a:gdLst>
                <a:gd name="connsiteX0" fmla="*/ 845413 w 864822"/>
                <a:gd name="connsiteY0" fmla="*/ 3735 h 444908"/>
                <a:gd name="connsiteX1" fmla="*/ 712290 w 864822"/>
                <a:gd name="connsiteY1" fmla="*/ 136858 h 444908"/>
                <a:gd name="connsiteX2" fmla="*/ 731636 w 864822"/>
                <a:gd name="connsiteY2" fmla="*/ 136858 h 444908"/>
                <a:gd name="connsiteX3" fmla="*/ 682946 w 864822"/>
                <a:gd name="connsiteY3" fmla="*/ 88168 h 444908"/>
                <a:gd name="connsiteX4" fmla="*/ 663600 w 864822"/>
                <a:gd name="connsiteY4" fmla="*/ 88168 h 444908"/>
                <a:gd name="connsiteX5" fmla="*/ 606012 w 864822"/>
                <a:gd name="connsiteY5" fmla="*/ 145756 h 444908"/>
                <a:gd name="connsiteX6" fmla="*/ 625358 w 864822"/>
                <a:gd name="connsiteY6" fmla="*/ 145756 h 444908"/>
                <a:gd name="connsiteX7" fmla="*/ 603612 w 864822"/>
                <a:gd name="connsiteY7" fmla="*/ 123711 h 444908"/>
                <a:gd name="connsiteX8" fmla="*/ 584266 w 864822"/>
                <a:gd name="connsiteY8" fmla="*/ 123711 h 444908"/>
                <a:gd name="connsiteX9" fmla="*/ 490836 w 864822"/>
                <a:gd name="connsiteY9" fmla="*/ 217142 h 444908"/>
                <a:gd name="connsiteX10" fmla="*/ 510182 w 864822"/>
                <a:gd name="connsiteY10" fmla="*/ 217142 h 444908"/>
                <a:gd name="connsiteX11" fmla="*/ 482037 w 864822"/>
                <a:gd name="connsiteY11" fmla="*/ 188997 h 444908"/>
                <a:gd name="connsiteX12" fmla="*/ 462691 w 864822"/>
                <a:gd name="connsiteY12" fmla="*/ 188997 h 444908"/>
                <a:gd name="connsiteX13" fmla="*/ 366461 w 864822"/>
                <a:gd name="connsiteY13" fmla="*/ 285078 h 444908"/>
                <a:gd name="connsiteX14" fmla="*/ 385807 w 864822"/>
                <a:gd name="connsiteY14" fmla="*/ 285078 h 444908"/>
                <a:gd name="connsiteX15" fmla="*/ 343566 w 864822"/>
                <a:gd name="connsiteY15" fmla="*/ 242836 h 444908"/>
                <a:gd name="connsiteX16" fmla="*/ 324220 w 864822"/>
                <a:gd name="connsiteY16" fmla="*/ 242836 h 444908"/>
                <a:gd name="connsiteX17" fmla="*/ 239737 w 864822"/>
                <a:gd name="connsiteY17" fmla="*/ 327319 h 444908"/>
                <a:gd name="connsiteX18" fmla="*/ 259083 w 864822"/>
                <a:gd name="connsiteY18" fmla="*/ 327319 h 444908"/>
                <a:gd name="connsiteX19" fmla="*/ 219391 w 864822"/>
                <a:gd name="connsiteY19" fmla="*/ 287627 h 444908"/>
                <a:gd name="connsiteX20" fmla="*/ 200045 w 864822"/>
                <a:gd name="connsiteY20" fmla="*/ 287627 h 444908"/>
                <a:gd name="connsiteX21" fmla="*/ 137308 w 864822"/>
                <a:gd name="connsiteY21" fmla="*/ 350364 h 444908"/>
                <a:gd name="connsiteX22" fmla="*/ 156654 w 864822"/>
                <a:gd name="connsiteY22" fmla="*/ 350364 h 444908"/>
                <a:gd name="connsiteX23" fmla="*/ 127210 w 864822"/>
                <a:gd name="connsiteY23" fmla="*/ 320920 h 444908"/>
                <a:gd name="connsiteX24" fmla="*/ 107864 w 864822"/>
                <a:gd name="connsiteY24" fmla="*/ 320920 h 444908"/>
                <a:gd name="connsiteX25" fmla="*/ 3536 w 864822"/>
                <a:gd name="connsiteY25" fmla="*/ 425249 h 444908"/>
                <a:gd name="connsiteX26" fmla="*/ 3536 w 864822"/>
                <a:gd name="connsiteY26" fmla="*/ 425249 h 444908"/>
                <a:gd name="connsiteX27" fmla="*/ 4516 w 864822"/>
                <a:gd name="connsiteY27" fmla="*/ 444595 h 444908"/>
                <a:gd name="connsiteX28" fmla="*/ 22882 w 864822"/>
                <a:gd name="connsiteY28" fmla="*/ 444595 h 444908"/>
                <a:gd name="connsiteX29" fmla="*/ 22882 w 864822"/>
                <a:gd name="connsiteY29" fmla="*/ 444595 h 444908"/>
                <a:gd name="connsiteX30" fmla="*/ 127210 w 864822"/>
                <a:gd name="connsiteY30" fmla="*/ 340266 h 444908"/>
                <a:gd name="connsiteX31" fmla="*/ 107864 w 864822"/>
                <a:gd name="connsiteY31" fmla="*/ 340266 h 444908"/>
                <a:gd name="connsiteX32" fmla="*/ 137308 w 864822"/>
                <a:gd name="connsiteY32" fmla="*/ 369710 h 444908"/>
                <a:gd name="connsiteX33" fmla="*/ 156654 w 864822"/>
                <a:gd name="connsiteY33" fmla="*/ 369710 h 444908"/>
                <a:gd name="connsiteX34" fmla="*/ 219391 w 864822"/>
                <a:gd name="connsiteY34" fmla="*/ 306973 h 444908"/>
                <a:gd name="connsiteX35" fmla="*/ 200045 w 864822"/>
                <a:gd name="connsiteY35" fmla="*/ 306973 h 444908"/>
                <a:gd name="connsiteX36" fmla="*/ 239737 w 864822"/>
                <a:gd name="connsiteY36" fmla="*/ 346665 h 444908"/>
                <a:gd name="connsiteX37" fmla="*/ 259083 w 864822"/>
                <a:gd name="connsiteY37" fmla="*/ 346665 h 444908"/>
                <a:gd name="connsiteX38" fmla="*/ 343566 w 864822"/>
                <a:gd name="connsiteY38" fmla="*/ 262182 h 444908"/>
                <a:gd name="connsiteX39" fmla="*/ 324220 w 864822"/>
                <a:gd name="connsiteY39" fmla="*/ 262182 h 444908"/>
                <a:gd name="connsiteX40" fmla="*/ 366461 w 864822"/>
                <a:gd name="connsiteY40" fmla="*/ 304424 h 444908"/>
                <a:gd name="connsiteX41" fmla="*/ 385807 w 864822"/>
                <a:gd name="connsiteY41" fmla="*/ 304424 h 444908"/>
                <a:gd name="connsiteX42" fmla="*/ 481787 w 864822"/>
                <a:gd name="connsiteY42" fmla="*/ 208443 h 444908"/>
                <a:gd name="connsiteX43" fmla="*/ 462441 w 864822"/>
                <a:gd name="connsiteY43" fmla="*/ 208443 h 444908"/>
                <a:gd name="connsiteX44" fmla="*/ 490585 w 864822"/>
                <a:gd name="connsiteY44" fmla="*/ 236588 h 444908"/>
                <a:gd name="connsiteX45" fmla="*/ 509932 w 864822"/>
                <a:gd name="connsiteY45" fmla="*/ 236588 h 444908"/>
                <a:gd name="connsiteX46" fmla="*/ 603362 w 864822"/>
                <a:gd name="connsiteY46" fmla="*/ 143157 h 444908"/>
                <a:gd name="connsiteX47" fmla="*/ 584016 w 864822"/>
                <a:gd name="connsiteY47" fmla="*/ 143157 h 444908"/>
                <a:gd name="connsiteX48" fmla="*/ 605762 w 864822"/>
                <a:gd name="connsiteY48" fmla="*/ 164902 h 444908"/>
                <a:gd name="connsiteX49" fmla="*/ 625108 w 864822"/>
                <a:gd name="connsiteY49" fmla="*/ 164902 h 444908"/>
                <a:gd name="connsiteX50" fmla="*/ 682696 w 864822"/>
                <a:gd name="connsiteY50" fmla="*/ 107314 h 444908"/>
                <a:gd name="connsiteX51" fmla="*/ 663350 w 864822"/>
                <a:gd name="connsiteY51" fmla="*/ 107314 h 444908"/>
                <a:gd name="connsiteX52" fmla="*/ 712040 w 864822"/>
                <a:gd name="connsiteY52" fmla="*/ 156004 h 444908"/>
                <a:gd name="connsiteX53" fmla="*/ 731386 w 864822"/>
                <a:gd name="connsiteY53" fmla="*/ 156004 h 444908"/>
                <a:gd name="connsiteX54" fmla="*/ 864509 w 864822"/>
                <a:gd name="connsiteY54" fmla="*/ 22882 h 444908"/>
                <a:gd name="connsiteX55" fmla="*/ 864509 w 864822"/>
                <a:gd name="connsiteY55" fmla="*/ 22882 h 444908"/>
                <a:gd name="connsiteX56" fmla="*/ 863529 w 864822"/>
                <a:gd name="connsiteY56" fmla="*/ 3536 h 444908"/>
                <a:gd name="connsiteX57" fmla="*/ 845163 w 864822"/>
                <a:gd name="connsiteY57" fmla="*/ 3536 h 44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64822" h="444908">
                  <a:moveTo>
                    <a:pt x="845413" y="3735"/>
                  </a:moveTo>
                  <a:lnTo>
                    <a:pt x="712290" y="136858"/>
                  </a:lnTo>
                  <a:cubicBezTo>
                    <a:pt x="717634" y="131524"/>
                    <a:pt x="726292" y="131524"/>
                    <a:pt x="731636" y="136858"/>
                  </a:cubicBezTo>
                  <a:lnTo>
                    <a:pt x="682946" y="88168"/>
                  </a:lnTo>
                  <a:cubicBezTo>
                    <a:pt x="677602" y="82834"/>
                    <a:pt x="668944" y="82834"/>
                    <a:pt x="663600" y="88168"/>
                  </a:cubicBezTo>
                  <a:lnTo>
                    <a:pt x="606012" y="145756"/>
                  </a:lnTo>
                  <a:cubicBezTo>
                    <a:pt x="611356" y="140422"/>
                    <a:pt x="620014" y="140422"/>
                    <a:pt x="625358" y="145756"/>
                  </a:cubicBezTo>
                  <a:lnTo>
                    <a:pt x="603612" y="123711"/>
                  </a:lnTo>
                  <a:cubicBezTo>
                    <a:pt x="598268" y="118377"/>
                    <a:pt x="589610" y="118377"/>
                    <a:pt x="584266" y="123711"/>
                  </a:cubicBezTo>
                  <a:lnTo>
                    <a:pt x="490836" y="217142"/>
                  </a:lnTo>
                  <a:cubicBezTo>
                    <a:pt x="496179" y="211808"/>
                    <a:pt x="504838" y="211808"/>
                    <a:pt x="510182" y="217142"/>
                  </a:cubicBezTo>
                  <a:lnTo>
                    <a:pt x="482037" y="188997"/>
                  </a:lnTo>
                  <a:cubicBezTo>
                    <a:pt x="476693" y="183663"/>
                    <a:pt x="468035" y="183663"/>
                    <a:pt x="462691" y="188997"/>
                  </a:cubicBezTo>
                  <a:lnTo>
                    <a:pt x="366461" y="285078"/>
                  </a:lnTo>
                  <a:cubicBezTo>
                    <a:pt x="371805" y="279744"/>
                    <a:pt x="380463" y="279744"/>
                    <a:pt x="385807" y="285078"/>
                  </a:cubicBezTo>
                  <a:lnTo>
                    <a:pt x="343566" y="242836"/>
                  </a:lnTo>
                  <a:cubicBezTo>
                    <a:pt x="338222" y="237502"/>
                    <a:pt x="329564" y="237502"/>
                    <a:pt x="324220" y="242836"/>
                  </a:cubicBezTo>
                  <a:lnTo>
                    <a:pt x="239737" y="327319"/>
                  </a:lnTo>
                  <a:cubicBezTo>
                    <a:pt x="245081" y="321985"/>
                    <a:pt x="253739" y="321985"/>
                    <a:pt x="259083" y="327319"/>
                  </a:cubicBezTo>
                  <a:lnTo>
                    <a:pt x="219391" y="287627"/>
                  </a:lnTo>
                  <a:cubicBezTo>
                    <a:pt x="214047" y="282293"/>
                    <a:pt x="205389" y="282293"/>
                    <a:pt x="200045" y="287627"/>
                  </a:cubicBezTo>
                  <a:lnTo>
                    <a:pt x="137308" y="350364"/>
                  </a:lnTo>
                  <a:cubicBezTo>
                    <a:pt x="142652" y="345030"/>
                    <a:pt x="151310" y="345030"/>
                    <a:pt x="156654" y="350364"/>
                  </a:cubicBezTo>
                  <a:lnTo>
                    <a:pt x="127210" y="320920"/>
                  </a:lnTo>
                  <a:cubicBezTo>
                    <a:pt x="121866" y="315586"/>
                    <a:pt x="113208" y="315586"/>
                    <a:pt x="107864" y="320920"/>
                  </a:cubicBezTo>
                  <a:lnTo>
                    <a:pt x="3536" y="425249"/>
                  </a:lnTo>
                  <a:lnTo>
                    <a:pt x="3536" y="425249"/>
                  </a:lnTo>
                  <a:cubicBezTo>
                    <a:pt x="-1538" y="430863"/>
                    <a:pt x="-1098" y="439521"/>
                    <a:pt x="4516" y="444595"/>
                  </a:cubicBezTo>
                  <a:cubicBezTo>
                    <a:pt x="9729" y="449309"/>
                    <a:pt x="17668" y="449309"/>
                    <a:pt x="22882" y="444595"/>
                  </a:cubicBezTo>
                  <a:lnTo>
                    <a:pt x="22882" y="444595"/>
                  </a:lnTo>
                  <a:lnTo>
                    <a:pt x="127210" y="340266"/>
                  </a:lnTo>
                  <a:cubicBezTo>
                    <a:pt x="121866" y="345600"/>
                    <a:pt x="113208" y="345600"/>
                    <a:pt x="107864" y="340266"/>
                  </a:cubicBezTo>
                  <a:lnTo>
                    <a:pt x="137308" y="369710"/>
                  </a:lnTo>
                  <a:cubicBezTo>
                    <a:pt x="142652" y="375044"/>
                    <a:pt x="151310" y="375044"/>
                    <a:pt x="156654" y="369710"/>
                  </a:cubicBezTo>
                  <a:lnTo>
                    <a:pt x="219391" y="306973"/>
                  </a:lnTo>
                  <a:cubicBezTo>
                    <a:pt x="214047" y="312307"/>
                    <a:pt x="205389" y="312307"/>
                    <a:pt x="200045" y="306973"/>
                  </a:cubicBezTo>
                  <a:lnTo>
                    <a:pt x="239737" y="346665"/>
                  </a:lnTo>
                  <a:cubicBezTo>
                    <a:pt x="245081" y="351999"/>
                    <a:pt x="253739" y="351999"/>
                    <a:pt x="259083" y="346665"/>
                  </a:cubicBezTo>
                  <a:lnTo>
                    <a:pt x="343566" y="262182"/>
                  </a:lnTo>
                  <a:cubicBezTo>
                    <a:pt x="338222" y="267516"/>
                    <a:pt x="329564" y="267516"/>
                    <a:pt x="324220" y="262182"/>
                  </a:cubicBezTo>
                  <a:lnTo>
                    <a:pt x="366461" y="304424"/>
                  </a:lnTo>
                  <a:cubicBezTo>
                    <a:pt x="371805" y="309758"/>
                    <a:pt x="380463" y="309758"/>
                    <a:pt x="385807" y="304424"/>
                  </a:cubicBezTo>
                  <a:lnTo>
                    <a:pt x="481787" y="208443"/>
                  </a:lnTo>
                  <a:cubicBezTo>
                    <a:pt x="476443" y="213777"/>
                    <a:pt x="467785" y="213777"/>
                    <a:pt x="462441" y="208443"/>
                  </a:cubicBezTo>
                  <a:lnTo>
                    <a:pt x="490585" y="236588"/>
                  </a:lnTo>
                  <a:cubicBezTo>
                    <a:pt x="495929" y="241922"/>
                    <a:pt x="504588" y="241922"/>
                    <a:pt x="509932" y="236588"/>
                  </a:cubicBezTo>
                  <a:lnTo>
                    <a:pt x="603362" y="143157"/>
                  </a:lnTo>
                  <a:cubicBezTo>
                    <a:pt x="598019" y="148491"/>
                    <a:pt x="589360" y="148491"/>
                    <a:pt x="584016" y="143157"/>
                  </a:cubicBezTo>
                  <a:lnTo>
                    <a:pt x="605762" y="164902"/>
                  </a:lnTo>
                  <a:cubicBezTo>
                    <a:pt x="611106" y="170236"/>
                    <a:pt x="619764" y="170236"/>
                    <a:pt x="625108" y="164902"/>
                  </a:cubicBezTo>
                  <a:lnTo>
                    <a:pt x="682696" y="107314"/>
                  </a:lnTo>
                  <a:cubicBezTo>
                    <a:pt x="677352" y="112648"/>
                    <a:pt x="668694" y="112648"/>
                    <a:pt x="663350" y="107314"/>
                  </a:cubicBezTo>
                  <a:lnTo>
                    <a:pt x="712040" y="156004"/>
                  </a:lnTo>
                  <a:cubicBezTo>
                    <a:pt x="717384" y="161338"/>
                    <a:pt x="726042" y="161338"/>
                    <a:pt x="731386" y="156004"/>
                  </a:cubicBezTo>
                  <a:lnTo>
                    <a:pt x="864509" y="22882"/>
                  </a:lnTo>
                  <a:lnTo>
                    <a:pt x="864509" y="22882"/>
                  </a:lnTo>
                  <a:cubicBezTo>
                    <a:pt x="869583" y="17268"/>
                    <a:pt x="869143" y="8610"/>
                    <a:pt x="863529" y="3536"/>
                  </a:cubicBezTo>
                  <a:cubicBezTo>
                    <a:pt x="858315" y="-1179"/>
                    <a:pt x="850376" y="-1179"/>
                    <a:pt x="845163" y="3536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FDEB35A9-DE03-47B9-B2EC-49256D05A1AA}"/>
                </a:ext>
              </a:extLst>
            </p:cNvPr>
            <p:cNvSpPr/>
            <p:nvPr/>
          </p:nvSpPr>
          <p:spPr>
            <a:xfrm>
              <a:off x="4127191" y="1522528"/>
              <a:ext cx="172239" cy="172239"/>
            </a:xfrm>
            <a:custGeom>
              <a:avLst/>
              <a:gdLst>
                <a:gd name="connsiteX0" fmla="*/ 13697 w 119975"/>
                <a:gd name="connsiteY0" fmla="*/ 27394 h 119975"/>
                <a:gd name="connsiteX1" fmla="*/ 109727 w 119975"/>
                <a:gd name="connsiteY1" fmla="*/ 27394 h 119975"/>
                <a:gd name="connsiteX2" fmla="*/ 96030 w 119975"/>
                <a:gd name="connsiteY2" fmla="*/ 13697 h 119975"/>
                <a:gd name="connsiteX3" fmla="*/ 96030 w 119975"/>
                <a:gd name="connsiteY3" fmla="*/ 109728 h 119975"/>
                <a:gd name="connsiteX4" fmla="*/ 96030 w 119975"/>
                <a:gd name="connsiteY4" fmla="*/ 109728 h 119975"/>
                <a:gd name="connsiteX5" fmla="*/ 109727 w 119975"/>
                <a:gd name="connsiteY5" fmla="*/ 123425 h 119975"/>
                <a:gd name="connsiteX6" fmla="*/ 123425 w 119975"/>
                <a:gd name="connsiteY6" fmla="*/ 109728 h 119975"/>
                <a:gd name="connsiteX7" fmla="*/ 123425 w 119975"/>
                <a:gd name="connsiteY7" fmla="*/ 109728 h 119975"/>
                <a:gd name="connsiteX8" fmla="*/ 123425 w 119975"/>
                <a:gd name="connsiteY8" fmla="*/ 13697 h 119975"/>
                <a:gd name="connsiteX9" fmla="*/ 109727 w 119975"/>
                <a:gd name="connsiteY9" fmla="*/ 0 h 119975"/>
                <a:gd name="connsiteX10" fmla="*/ 13697 w 119975"/>
                <a:gd name="connsiteY10" fmla="*/ 0 h 119975"/>
                <a:gd name="connsiteX11" fmla="*/ 0 w 119975"/>
                <a:gd name="connsiteY11" fmla="*/ 13697 h 119975"/>
                <a:gd name="connsiteX12" fmla="*/ 13697 w 119975"/>
                <a:gd name="connsiteY12" fmla="*/ 27394 h 1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975" h="119975">
                  <a:moveTo>
                    <a:pt x="13697" y="27394"/>
                  </a:moveTo>
                  <a:lnTo>
                    <a:pt x="109727" y="27394"/>
                  </a:lnTo>
                  <a:cubicBezTo>
                    <a:pt x="102164" y="27394"/>
                    <a:pt x="96030" y="21261"/>
                    <a:pt x="96030" y="13697"/>
                  </a:cubicBezTo>
                  <a:lnTo>
                    <a:pt x="96030" y="109728"/>
                  </a:lnTo>
                  <a:lnTo>
                    <a:pt x="96030" y="109728"/>
                  </a:lnTo>
                  <a:cubicBezTo>
                    <a:pt x="96030" y="117291"/>
                    <a:pt x="102164" y="123425"/>
                    <a:pt x="109727" y="123425"/>
                  </a:cubicBezTo>
                  <a:cubicBezTo>
                    <a:pt x="117291" y="123425"/>
                    <a:pt x="123425" y="117291"/>
                    <a:pt x="123425" y="109728"/>
                  </a:cubicBezTo>
                  <a:lnTo>
                    <a:pt x="123425" y="109728"/>
                  </a:lnTo>
                  <a:lnTo>
                    <a:pt x="123425" y="13697"/>
                  </a:lnTo>
                  <a:cubicBezTo>
                    <a:pt x="123425" y="6134"/>
                    <a:pt x="117291" y="0"/>
                    <a:pt x="109727" y="0"/>
                  </a:cubicBezTo>
                  <a:lnTo>
                    <a:pt x="13697" y="0"/>
                  </a:lnTo>
                  <a:cubicBezTo>
                    <a:pt x="6134" y="0"/>
                    <a:pt x="0" y="6134"/>
                    <a:pt x="0" y="13697"/>
                  </a:cubicBezTo>
                  <a:cubicBezTo>
                    <a:pt x="0" y="21261"/>
                    <a:pt x="6134" y="27394"/>
                    <a:pt x="13697" y="27394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grpSp>
          <p:nvGrpSpPr>
            <p:cNvPr id="704" name="Content Placeholder 6">
              <a:extLst>
                <a:ext uri="{FF2B5EF4-FFF2-40B4-BE49-F238E27FC236}">
                  <a16:creationId xmlns:a16="http://schemas.microsoft.com/office/drawing/2014/main" id="{C2D51AE2-F25E-4A2D-A91D-327E5BDFFA6C}"/>
                </a:ext>
              </a:extLst>
            </p:cNvPr>
            <p:cNvGrpSpPr/>
            <p:nvPr/>
          </p:nvGrpSpPr>
          <p:grpSpPr>
            <a:xfrm>
              <a:off x="3022397" y="1585016"/>
              <a:ext cx="1277444" cy="416245"/>
              <a:chOff x="1803965" y="1104059"/>
              <a:chExt cx="889817" cy="289940"/>
            </a:xfrm>
            <a:solidFill>
              <a:srgbClr val="BECECD"/>
            </a:solidFill>
          </p:grpSpPr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291163B1-AD69-413E-AF99-53D59AF33B6D}"/>
                  </a:ext>
                </a:extLst>
              </p:cNvPr>
              <p:cNvSpPr/>
              <p:nvPr/>
            </p:nvSpPr>
            <p:spPr>
              <a:xfrm>
                <a:off x="2573471" y="1272388"/>
                <a:ext cx="119975" cy="119975"/>
              </a:xfrm>
              <a:custGeom>
                <a:avLst/>
                <a:gdLst>
                  <a:gd name="connsiteX0" fmla="*/ 95980 w 119975"/>
                  <a:gd name="connsiteY0" fmla="*/ 13697 h 119975"/>
                  <a:gd name="connsiteX1" fmla="*/ 95980 w 119975"/>
                  <a:gd name="connsiteY1" fmla="*/ 109677 h 119975"/>
                  <a:gd name="connsiteX2" fmla="*/ 109677 w 119975"/>
                  <a:gd name="connsiteY2" fmla="*/ 95980 h 119975"/>
                  <a:gd name="connsiteX3" fmla="*/ 13697 w 119975"/>
                  <a:gd name="connsiteY3" fmla="*/ 95980 h 119975"/>
                  <a:gd name="connsiteX4" fmla="*/ 0 w 119975"/>
                  <a:gd name="connsiteY4" fmla="*/ 109677 h 119975"/>
                  <a:gd name="connsiteX5" fmla="*/ 13697 w 119975"/>
                  <a:gd name="connsiteY5" fmla="*/ 123375 h 119975"/>
                  <a:gd name="connsiteX6" fmla="*/ 109727 w 119975"/>
                  <a:gd name="connsiteY6" fmla="*/ 123375 h 119975"/>
                  <a:gd name="connsiteX7" fmla="*/ 123425 w 119975"/>
                  <a:gd name="connsiteY7" fmla="*/ 109677 h 119975"/>
                  <a:gd name="connsiteX8" fmla="*/ 123425 w 119975"/>
                  <a:gd name="connsiteY8" fmla="*/ 13697 h 119975"/>
                  <a:gd name="connsiteX9" fmla="*/ 123425 w 119975"/>
                  <a:gd name="connsiteY9" fmla="*/ 13697 h 119975"/>
                  <a:gd name="connsiteX10" fmla="*/ 109727 w 119975"/>
                  <a:gd name="connsiteY10" fmla="*/ 0 h 119975"/>
                  <a:gd name="connsiteX11" fmla="*/ 96030 w 119975"/>
                  <a:gd name="connsiteY11" fmla="*/ 13697 h 11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9975" h="119975">
                    <a:moveTo>
                      <a:pt x="95980" y="13697"/>
                    </a:moveTo>
                    <a:lnTo>
                      <a:pt x="95980" y="109677"/>
                    </a:lnTo>
                    <a:cubicBezTo>
                      <a:pt x="95980" y="102114"/>
                      <a:pt x="102114" y="95980"/>
                      <a:pt x="109677" y="95980"/>
                    </a:cubicBezTo>
                    <a:lnTo>
                      <a:pt x="13697" y="95980"/>
                    </a:lnTo>
                    <a:cubicBezTo>
                      <a:pt x="6134" y="95980"/>
                      <a:pt x="0" y="102114"/>
                      <a:pt x="0" y="109677"/>
                    </a:cubicBezTo>
                    <a:cubicBezTo>
                      <a:pt x="0" y="117241"/>
                      <a:pt x="6134" y="123375"/>
                      <a:pt x="13697" y="123375"/>
                    </a:cubicBezTo>
                    <a:lnTo>
                      <a:pt x="109727" y="123375"/>
                    </a:lnTo>
                    <a:cubicBezTo>
                      <a:pt x="117291" y="123375"/>
                      <a:pt x="123425" y="117241"/>
                      <a:pt x="123425" y="109677"/>
                    </a:cubicBezTo>
                    <a:lnTo>
                      <a:pt x="123425" y="13697"/>
                    </a:lnTo>
                    <a:lnTo>
                      <a:pt x="123425" y="13697"/>
                    </a:lnTo>
                    <a:cubicBezTo>
                      <a:pt x="123425" y="6134"/>
                      <a:pt x="117291" y="0"/>
                      <a:pt x="109727" y="0"/>
                    </a:cubicBezTo>
                    <a:cubicBezTo>
                      <a:pt x="102164" y="0"/>
                      <a:pt x="96030" y="6134"/>
                      <a:pt x="96030" y="13697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/>
              </a:p>
            </p:txBody>
          </p:sp>
          <p:sp>
            <p:nvSpPr>
              <p:cNvPr id="706" name="Freeform: Shape 705">
                <a:extLst>
                  <a:ext uri="{FF2B5EF4-FFF2-40B4-BE49-F238E27FC236}">
                    <a16:creationId xmlns:a16="http://schemas.microsoft.com/office/drawing/2014/main" id="{A31FEFA8-FB20-4393-8CF7-B2220795D772}"/>
                  </a:ext>
                </a:extLst>
              </p:cNvPr>
              <p:cNvSpPr/>
              <p:nvPr/>
            </p:nvSpPr>
            <p:spPr>
              <a:xfrm>
                <a:off x="1803965" y="1104059"/>
                <a:ext cx="889817" cy="289940"/>
              </a:xfrm>
              <a:custGeom>
                <a:avLst/>
                <a:gdLst>
                  <a:gd name="connsiteX0" fmla="*/ 888932 w 889816"/>
                  <a:gd name="connsiteY0" fmla="*/ 268359 h 289940"/>
                  <a:gd name="connsiteX1" fmla="*/ 801999 w 889816"/>
                  <a:gd name="connsiteY1" fmla="*/ 181427 h 289940"/>
                  <a:gd name="connsiteX2" fmla="*/ 782653 w 889816"/>
                  <a:gd name="connsiteY2" fmla="*/ 181427 h 289940"/>
                  <a:gd name="connsiteX3" fmla="*/ 749360 w 889816"/>
                  <a:gd name="connsiteY3" fmla="*/ 214720 h 289940"/>
                  <a:gd name="connsiteX4" fmla="*/ 768706 w 889816"/>
                  <a:gd name="connsiteY4" fmla="*/ 214720 h 289940"/>
                  <a:gd name="connsiteX5" fmla="*/ 727415 w 889816"/>
                  <a:gd name="connsiteY5" fmla="*/ 173429 h 289940"/>
                  <a:gd name="connsiteX6" fmla="*/ 708069 w 889816"/>
                  <a:gd name="connsiteY6" fmla="*/ 173429 h 289940"/>
                  <a:gd name="connsiteX7" fmla="*/ 661978 w 889816"/>
                  <a:gd name="connsiteY7" fmla="*/ 219519 h 289940"/>
                  <a:gd name="connsiteX8" fmla="*/ 681324 w 889816"/>
                  <a:gd name="connsiteY8" fmla="*/ 219519 h 289940"/>
                  <a:gd name="connsiteX9" fmla="*/ 512409 w 889816"/>
                  <a:gd name="connsiteY9" fmla="*/ 50704 h 289940"/>
                  <a:gd name="connsiteX10" fmla="*/ 493063 w 889816"/>
                  <a:gd name="connsiteY10" fmla="*/ 50704 h 289940"/>
                  <a:gd name="connsiteX11" fmla="*/ 431076 w 889816"/>
                  <a:gd name="connsiteY11" fmla="*/ 112491 h 289940"/>
                  <a:gd name="connsiteX12" fmla="*/ 450422 w 889816"/>
                  <a:gd name="connsiteY12" fmla="*/ 112491 h 289940"/>
                  <a:gd name="connsiteX13" fmla="*/ 384185 w 889816"/>
                  <a:gd name="connsiteY13" fmla="*/ 46255 h 289940"/>
                  <a:gd name="connsiteX14" fmla="*/ 364839 w 889816"/>
                  <a:gd name="connsiteY14" fmla="*/ 46255 h 289940"/>
                  <a:gd name="connsiteX15" fmla="*/ 297653 w 889816"/>
                  <a:gd name="connsiteY15" fmla="*/ 113441 h 289940"/>
                  <a:gd name="connsiteX16" fmla="*/ 316999 w 889816"/>
                  <a:gd name="connsiteY16" fmla="*/ 113441 h 289940"/>
                  <a:gd name="connsiteX17" fmla="*/ 284356 w 889816"/>
                  <a:gd name="connsiteY17" fmla="*/ 80698 h 289940"/>
                  <a:gd name="connsiteX18" fmla="*/ 265010 w 889816"/>
                  <a:gd name="connsiteY18" fmla="*/ 80698 h 289940"/>
                  <a:gd name="connsiteX19" fmla="*/ 197824 w 889816"/>
                  <a:gd name="connsiteY19" fmla="*/ 147884 h 289940"/>
                  <a:gd name="connsiteX20" fmla="*/ 217170 w 889816"/>
                  <a:gd name="connsiteY20" fmla="*/ 147884 h 289940"/>
                  <a:gd name="connsiteX21" fmla="*/ 172179 w 889816"/>
                  <a:gd name="connsiteY21" fmla="*/ 102893 h 289940"/>
                  <a:gd name="connsiteX22" fmla="*/ 152833 w 889816"/>
                  <a:gd name="connsiteY22" fmla="*/ 102893 h 289940"/>
                  <a:gd name="connsiteX23" fmla="*/ 127838 w 889816"/>
                  <a:gd name="connsiteY23" fmla="*/ 127888 h 289940"/>
                  <a:gd name="connsiteX24" fmla="*/ 147184 w 889816"/>
                  <a:gd name="connsiteY24" fmla="*/ 127888 h 289940"/>
                  <a:gd name="connsiteX25" fmla="*/ 23860 w 889816"/>
                  <a:gd name="connsiteY25" fmla="*/ 4513 h 289940"/>
                  <a:gd name="connsiteX26" fmla="*/ 23860 w 889816"/>
                  <a:gd name="connsiteY26" fmla="*/ 4513 h 289940"/>
                  <a:gd name="connsiteX27" fmla="*/ 4513 w 889816"/>
                  <a:gd name="connsiteY27" fmla="*/ 3534 h 289940"/>
                  <a:gd name="connsiteX28" fmla="*/ 3534 w 889816"/>
                  <a:gd name="connsiteY28" fmla="*/ 22880 h 289940"/>
                  <a:gd name="connsiteX29" fmla="*/ 4513 w 889816"/>
                  <a:gd name="connsiteY29" fmla="*/ 23860 h 289940"/>
                  <a:gd name="connsiteX30" fmla="*/ 4513 w 889816"/>
                  <a:gd name="connsiteY30" fmla="*/ 23860 h 289940"/>
                  <a:gd name="connsiteX31" fmla="*/ 127838 w 889816"/>
                  <a:gd name="connsiteY31" fmla="*/ 147234 h 289940"/>
                  <a:gd name="connsiteX32" fmla="*/ 147184 w 889816"/>
                  <a:gd name="connsiteY32" fmla="*/ 147234 h 289940"/>
                  <a:gd name="connsiteX33" fmla="*/ 172179 w 889816"/>
                  <a:gd name="connsiteY33" fmla="*/ 122239 h 289940"/>
                  <a:gd name="connsiteX34" fmla="*/ 152833 w 889816"/>
                  <a:gd name="connsiteY34" fmla="*/ 122239 h 289940"/>
                  <a:gd name="connsiteX35" fmla="*/ 197824 w 889816"/>
                  <a:gd name="connsiteY35" fmla="*/ 167230 h 289940"/>
                  <a:gd name="connsiteX36" fmla="*/ 217170 w 889816"/>
                  <a:gd name="connsiteY36" fmla="*/ 167230 h 289940"/>
                  <a:gd name="connsiteX37" fmla="*/ 284356 w 889816"/>
                  <a:gd name="connsiteY37" fmla="*/ 100044 h 289940"/>
                  <a:gd name="connsiteX38" fmla="*/ 265010 w 889816"/>
                  <a:gd name="connsiteY38" fmla="*/ 100044 h 289940"/>
                  <a:gd name="connsiteX39" fmla="*/ 297653 w 889816"/>
                  <a:gd name="connsiteY39" fmla="*/ 132687 h 289940"/>
                  <a:gd name="connsiteX40" fmla="*/ 316999 w 889816"/>
                  <a:gd name="connsiteY40" fmla="*/ 132687 h 289940"/>
                  <a:gd name="connsiteX41" fmla="*/ 384235 w 889816"/>
                  <a:gd name="connsiteY41" fmla="*/ 65701 h 289940"/>
                  <a:gd name="connsiteX42" fmla="*/ 364889 w 889816"/>
                  <a:gd name="connsiteY42" fmla="*/ 65701 h 289940"/>
                  <a:gd name="connsiteX43" fmla="*/ 431126 w 889816"/>
                  <a:gd name="connsiteY43" fmla="*/ 131937 h 289940"/>
                  <a:gd name="connsiteX44" fmla="*/ 450472 w 889816"/>
                  <a:gd name="connsiteY44" fmla="*/ 131937 h 289940"/>
                  <a:gd name="connsiteX45" fmla="*/ 512409 w 889816"/>
                  <a:gd name="connsiteY45" fmla="*/ 70000 h 289940"/>
                  <a:gd name="connsiteX46" fmla="*/ 493063 w 889816"/>
                  <a:gd name="connsiteY46" fmla="*/ 70000 h 289940"/>
                  <a:gd name="connsiteX47" fmla="*/ 662028 w 889816"/>
                  <a:gd name="connsiteY47" fmla="*/ 238965 h 289940"/>
                  <a:gd name="connsiteX48" fmla="*/ 681374 w 889816"/>
                  <a:gd name="connsiteY48" fmla="*/ 238965 h 289940"/>
                  <a:gd name="connsiteX49" fmla="*/ 727465 w 889816"/>
                  <a:gd name="connsiteY49" fmla="*/ 192875 h 289940"/>
                  <a:gd name="connsiteX50" fmla="*/ 708119 w 889816"/>
                  <a:gd name="connsiteY50" fmla="*/ 192875 h 289940"/>
                  <a:gd name="connsiteX51" fmla="*/ 749410 w 889816"/>
                  <a:gd name="connsiteY51" fmla="*/ 234166 h 289940"/>
                  <a:gd name="connsiteX52" fmla="*/ 768756 w 889816"/>
                  <a:gd name="connsiteY52" fmla="*/ 234166 h 289940"/>
                  <a:gd name="connsiteX53" fmla="*/ 801999 w 889816"/>
                  <a:gd name="connsiteY53" fmla="*/ 200673 h 289940"/>
                  <a:gd name="connsiteX54" fmla="*/ 782653 w 889816"/>
                  <a:gd name="connsiteY54" fmla="*/ 200673 h 289940"/>
                  <a:gd name="connsiteX55" fmla="*/ 869586 w 889816"/>
                  <a:gd name="connsiteY55" fmla="*/ 287605 h 289940"/>
                  <a:gd name="connsiteX56" fmla="*/ 869586 w 889816"/>
                  <a:gd name="connsiteY56" fmla="*/ 287605 h 289940"/>
                  <a:gd name="connsiteX57" fmla="*/ 888932 w 889816"/>
                  <a:gd name="connsiteY57" fmla="*/ 286626 h 289940"/>
                  <a:gd name="connsiteX58" fmla="*/ 888932 w 889816"/>
                  <a:gd name="connsiteY58" fmla="*/ 268259 h 289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889816" h="289940">
                    <a:moveTo>
                      <a:pt x="888932" y="268359"/>
                    </a:moveTo>
                    <a:lnTo>
                      <a:pt x="801999" y="181427"/>
                    </a:lnTo>
                    <a:cubicBezTo>
                      <a:pt x="796656" y="176093"/>
                      <a:pt x="787998" y="176093"/>
                      <a:pt x="782653" y="181427"/>
                    </a:cubicBezTo>
                    <a:lnTo>
                      <a:pt x="749360" y="214720"/>
                    </a:lnTo>
                    <a:cubicBezTo>
                      <a:pt x="754704" y="209386"/>
                      <a:pt x="763358" y="209386"/>
                      <a:pt x="768706" y="214720"/>
                    </a:cubicBezTo>
                    <a:lnTo>
                      <a:pt x="727415" y="173429"/>
                    </a:lnTo>
                    <a:cubicBezTo>
                      <a:pt x="722071" y="168095"/>
                      <a:pt x="713413" y="168095"/>
                      <a:pt x="708069" y="173429"/>
                    </a:cubicBezTo>
                    <a:lnTo>
                      <a:pt x="661978" y="219519"/>
                    </a:lnTo>
                    <a:cubicBezTo>
                      <a:pt x="667322" y="214185"/>
                      <a:pt x="675980" y="214185"/>
                      <a:pt x="681324" y="219519"/>
                    </a:cubicBezTo>
                    <a:lnTo>
                      <a:pt x="512409" y="50704"/>
                    </a:lnTo>
                    <a:cubicBezTo>
                      <a:pt x="507065" y="45370"/>
                      <a:pt x="498407" y="45370"/>
                      <a:pt x="493063" y="50704"/>
                    </a:cubicBezTo>
                    <a:lnTo>
                      <a:pt x="431076" y="112491"/>
                    </a:lnTo>
                    <a:cubicBezTo>
                      <a:pt x="436420" y="107157"/>
                      <a:pt x="445078" y="107157"/>
                      <a:pt x="450422" y="112491"/>
                    </a:cubicBezTo>
                    <a:lnTo>
                      <a:pt x="384185" y="46255"/>
                    </a:lnTo>
                    <a:cubicBezTo>
                      <a:pt x="378842" y="40921"/>
                      <a:pt x="370183" y="40921"/>
                      <a:pt x="364839" y="46255"/>
                    </a:cubicBezTo>
                    <a:lnTo>
                      <a:pt x="297653" y="113441"/>
                    </a:lnTo>
                    <a:cubicBezTo>
                      <a:pt x="302997" y="108107"/>
                      <a:pt x="311655" y="108107"/>
                      <a:pt x="316999" y="113441"/>
                    </a:cubicBezTo>
                    <a:lnTo>
                      <a:pt x="284356" y="80698"/>
                    </a:lnTo>
                    <a:cubicBezTo>
                      <a:pt x="279012" y="75364"/>
                      <a:pt x="270354" y="75364"/>
                      <a:pt x="265010" y="80698"/>
                    </a:cubicBezTo>
                    <a:lnTo>
                      <a:pt x="197824" y="147884"/>
                    </a:lnTo>
                    <a:cubicBezTo>
                      <a:pt x="203168" y="142550"/>
                      <a:pt x="211826" y="142550"/>
                      <a:pt x="217170" y="147884"/>
                    </a:cubicBezTo>
                    <a:lnTo>
                      <a:pt x="172179" y="102893"/>
                    </a:lnTo>
                    <a:cubicBezTo>
                      <a:pt x="166835" y="97559"/>
                      <a:pt x="158177" y="97559"/>
                      <a:pt x="152833" y="102893"/>
                    </a:cubicBezTo>
                    <a:lnTo>
                      <a:pt x="127838" y="127888"/>
                    </a:lnTo>
                    <a:cubicBezTo>
                      <a:pt x="133182" y="122554"/>
                      <a:pt x="141840" y="122554"/>
                      <a:pt x="147184" y="127888"/>
                    </a:cubicBezTo>
                    <a:lnTo>
                      <a:pt x="23860" y="4513"/>
                    </a:lnTo>
                    <a:lnTo>
                      <a:pt x="23860" y="4513"/>
                    </a:lnTo>
                    <a:cubicBezTo>
                      <a:pt x="18786" y="-1100"/>
                      <a:pt x="10127" y="-1535"/>
                      <a:pt x="4513" y="3534"/>
                    </a:cubicBezTo>
                    <a:cubicBezTo>
                      <a:pt x="-1100" y="8608"/>
                      <a:pt x="-1535" y="17271"/>
                      <a:pt x="3534" y="22880"/>
                    </a:cubicBezTo>
                    <a:cubicBezTo>
                      <a:pt x="3844" y="23225"/>
                      <a:pt x="4174" y="23550"/>
                      <a:pt x="4513" y="23860"/>
                    </a:cubicBezTo>
                    <a:lnTo>
                      <a:pt x="4513" y="23860"/>
                    </a:lnTo>
                    <a:lnTo>
                      <a:pt x="127838" y="147234"/>
                    </a:lnTo>
                    <a:cubicBezTo>
                      <a:pt x="133182" y="152568"/>
                      <a:pt x="141840" y="152568"/>
                      <a:pt x="147184" y="147234"/>
                    </a:cubicBezTo>
                    <a:lnTo>
                      <a:pt x="172179" y="122239"/>
                    </a:lnTo>
                    <a:cubicBezTo>
                      <a:pt x="166835" y="127573"/>
                      <a:pt x="158177" y="127573"/>
                      <a:pt x="152833" y="122239"/>
                    </a:cubicBezTo>
                    <a:lnTo>
                      <a:pt x="197824" y="167230"/>
                    </a:lnTo>
                    <a:cubicBezTo>
                      <a:pt x="203168" y="172564"/>
                      <a:pt x="211826" y="172564"/>
                      <a:pt x="217170" y="167230"/>
                    </a:cubicBezTo>
                    <a:lnTo>
                      <a:pt x="284356" y="100044"/>
                    </a:lnTo>
                    <a:cubicBezTo>
                      <a:pt x="279012" y="105378"/>
                      <a:pt x="270354" y="105378"/>
                      <a:pt x="265010" y="100044"/>
                    </a:cubicBezTo>
                    <a:lnTo>
                      <a:pt x="297653" y="132687"/>
                    </a:lnTo>
                    <a:cubicBezTo>
                      <a:pt x="302997" y="138021"/>
                      <a:pt x="311655" y="138021"/>
                      <a:pt x="316999" y="132687"/>
                    </a:cubicBezTo>
                    <a:lnTo>
                      <a:pt x="384235" y="65701"/>
                    </a:lnTo>
                    <a:cubicBezTo>
                      <a:pt x="378892" y="71035"/>
                      <a:pt x="370233" y="71035"/>
                      <a:pt x="364889" y="65701"/>
                    </a:cubicBezTo>
                    <a:lnTo>
                      <a:pt x="431126" y="131937"/>
                    </a:lnTo>
                    <a:cubicBezTo>
                      <a:pt x="436470" y="137271"/>
                      <a:pt x="445128" y="137271"/>
                      <a:pt x="450472" y="131937"/>
                    </a:cubicBezTo>
                    <a:lnTo>
                      <a:pt x="512409" y="70000"/>
                    </a:lnTo>
                    <a:cubicBezTo>
                      <a:pt x="507065" y="75334"/>
                      <a:pt x="498407" y="75334"/>
                      <a:pt x="493063" y="70000"/>
                    </a:cubicBezTo>
                    <a:lnTo>
                      <a:pt x="662028" y="238965"/>
                    </a:lnTo>
                    <a:cubicBezTo>
                      <a:pt x="667372" y="244299"/>
                      <a:pt x="676030" y="244299"/>
                      <a:pt x="681374" y="238965"/>
                    </a:cubicBezTo>
                    <a:lnTo>
                      <a:pt x="727465" y="192875"/>
                    </a:lnTo>
                    <a:cubicBezTo>
                      <a:pt x="722121" y="198209"/>
                      <a:pt x="713463" y="198209"/>
                      <a:pt x="708119" y="192875"/>
                    </a:cubicBezTo>
                    <a:lnTo>
                      <a:pt x="749410" y="234166"/>
                    </a:lnTo>
                    <a:cubicBezTo>
                      <a:pt x="754754" y="239500"/>
                      <a:pt x="763412" y="239500"/>
                      <a:pt x="768756" y="234166"/>
                    </a:cubicBezTo>
                    <a:lnTo>
                      <a:pt x="801999" y="200673"/>
                    </a:lnTo>
                    <a:cubicBezTo>
                      <a:pt x="796656" y="206007"/>
                      <a:pt x="787998" y="206007"/>
                      <a:pt x="782653" y="200673"/>
                    </a:cubicBezTo>
                    <a:lnTo>
                      <a:pt x="869586" y="287605"/>
                    </a:lnTo>
                    <a:lnTo>
                      <a:pt x="869586" y="287605"/>
                    </a:lnTo>
                    <a:cubicBezTo>
                      <a:pt x="875199" y="292679"/>
                      <a:pt x="883858" y="292239"/>
                      <a:pt x="888932" y="286626"/>
                    </a:cubicBezTo>
                    <a:cubicBezTo>
                      <a:pt x="893646" y="281412"/>
                      <a:pt x="893646" y="273473"/>
                      <a:pt x="888932" y="268259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 dirty="0"/>
              </a:p>
            </p:txBody>
          </p:sp>
        </p:grp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49128F5-DF89-4E6E-B45F-0102759B03DF}"/>
                </a:ext>
              </a:extLst>
            </p:cNvPr>
            <p:cNvSpPr/>
            <p:nvPr/>
          </p:nvSpPr>
          <p:spPr>
            <a:xfrm>
              <a:off x="4237696" y="2122459"/>
              <a:ext cx="545426" cy="35883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8CBF4D55-B530-41C1-8997-90B32506AD4B}"/>
                </a:ext>
              </a:extLst>
            </p:cNvPr>
            <p:cNvSpPr/>
            <p:nvPr/>
          </p:nvSpPr>
          <p:spPr>
            <a:xfrm>
              <a:off x="4237696" y="2211809"/>
              <a:ext cx="416245" cy="35883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B072D17D-4451-4B39-8836-CD81499104C1}"/>
                </a:ext>
              </a:extLst>
            </p:cNvPr>
            <p:cNvSpPr/>
            <p:nvPr/>
          </p:nvSpPr>
          <p:spPr>
            <a:xfrm>
              <a:off x="4236204" y="2039103"/>
              <a:ext cx="35883" cy="35883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F7CEAD0F-14A5-4DDE-A9DB-2E1C8F8425FB}"/>
                </a:ext>
              </a:extLst>
            </p:cNvPr>
            <p:cNvSpPr/>
            <p:nvPr/>
          </p:nvSpPr>
          <p:spPr>
            <a:xfrm>
              <a:off x="4331080" y="2039103"/>
              <a:ext cx="35883" cy="35883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55AAAF1A-755C-404B-9346-CFE7AEB861AF}"/>
                </a:ext>
              </a:extLst>
            </p:cNvPr>
            <p:cNvSpPr/>
            <p:nvPr/>
          </p:nvSpPr>
          <p:spPr>
            <a:xfrm>
              <a:off x="4425955" y="2039103"/>
              <a:ext cx="35883" cy="35883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77A02FCE-91AD-4161-AC1C-EC232DD974D1}"/>
                </a:ext>
              </a:extLst>
            </p:cNvPr>
            <p:cNvSpPr/>
            <p:nvPr/>
          </p:nvSpPr>
          <p:spPr>
            <a:xfrm>
              <a:off x="2897041" y="2400950"/>
              <a:ext cx="2009463" cy="107650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0B3C4476-8FD7-4971-925B-2B6245D732F9}"/>
                </a:ext>
              </a:extLst>
            </p:cNvPr>
            <p:cNvSpPr/>
            <p:nvPr/>
          </p:nvSpPr>
          <p:spPr>
            <a:xfrm>
              <a:off x="3861003" y="2397506"/>
              <a:ext cx="93297" cy="8612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C7663954-EBD9-4D12-A255-70A098AC9ACD}"/>
                </a:ext>
              </a:extLst>
            </p:cNvPr>
            <p:cNvSpPr/>
            <p:nvPr/>
          </p:nvSpPr>
          <p:spPr>
            <a:xfrm>
              <a:off x="4434679" y="1476691"/>
              <a:ext cx="21530" cy="28707"/>
            </a:xfrm>
            <a:custGeom>
              <a:avLst/>
              <a:gdLst>
                <a:gd name="connsiteX0" fmla="*/ 15169 w 14996"/>
                <a:gd name="connsiteY0" fmla="*/ 21180 h 19995"/>
                <a:gd name="connsiteX1" fmla="*/ 12864 w 14996"/>
                <a:gd name="connsiteY1" fmla="*/ 24134 h 19995"/>
                <a:gd name="connsiteX2" fmla="*/ 12169 w 14996"/>
                <a:gd name="connsiteY2" fmla="*/ 24129 h 19995"/>
                <a:gd name="connsiteX3" fmla="*/ 3021 w 14996"/>
                <a:gd name="connsiteY3" fmla="*/ 24129 h 19995"/>
                <a:gd name="connsiteX4" fmla="*/ 27 w 14996"/>
                <a:gd name="connsiteY4" fmla="*/ 21875 h 19995"/>
                <a:gd name="connsiteX5" fmla="*/ 21 w 14996"/>
                <a:gd name="connsiteY5" fmla="*/ 21180 h 19995"/>
                <a:gd name="connsiteX6" fmla="*/ 21 w 14996"/>
                <a:gd name="connsiteY6" fmla="*/ 16181 h 19995"/>
                <a:gd name="connsiteX7" fmla="*/ 5020 w 14996"/>
                <a:gd name="connsiteY7" fmla="*/ 16181 h 19995"/>
                <a:gd name="connsiteX8" fmla="*/ 5020 w 14996"/>
                <a:gd name="connsiteY8" fmla="*/ 20230 h 19995"/>
                <a:gd name="connsiteX9" fmla="*/ 10019 w 14996"/>
                <a:gd name="connsiteY9" fmla="*/ 20230 h 19995"/>
                <a:gd name="connsiteX10" fmla="*/ 10019 w 14996"/>
                <a:gd name="connsiteY10" fmla="*/ 16181 h 19995"/>
                <a:gd name="connsiteX11" fmla="*/ 1671 w 14996"/>
                <a:gd name="connsiteY11" fmla="*/ 11182 h 19995"/>
                <a:gd name="connsiteX12" fmla="*/ 21 w 14996"/>
                <a:gd name="connsiteY12" fmla="*/ 8583 h 19995"/>
                <a:gd name="connsiteX13" fmla="*/ 21 w 14996"/>
                <a:gd name="connsiteY13" fmla="*/ 2984 h 19995"/>
                <a:gd name="connsiteX14" fmla="*/ 2316 w 14996"/>
                <a:gd name="connsiteY14" fmla="*/ 19 h 19995"/>
                <a:gd name="connsiteX15" fmla="*/ 3071 w 14996"/>
                <a:gd name="connsiteY15" fmla="*/ 34 h 19995"/>
                <a:gd name="connsiteX16" fmla="*/ 12119 w 14996"/>
                <a:gd name="connsiteY16" fmla="*/ 34 h 19995"/>
                <a:gd name="connsiteX17" fmla="*/ 15114 w 14996"/>
                <a:gd name="connsiteY17" fmla="*/ 2289 h 19995"/>
                <a:gd name="connsiteX18" fmla="*/ 15118 w 14996"/>
                <a:gd name="connsiteY18" fmla="*/ 2984 h 19995"/>
                <a:gd name="connsiteX19" fmla="*/ 15118 w 14996"/>
                <a:gd name="connsiteY19" fmla="*/ 7983 h 19995"/>
                <a:gd name="connsiteX20" fmla="*/ 10119 w 14996"/>
                <a:gd name="connsiteY20" fmla="*/ 7983 h 19995"/>
                <a:gd name="connsiteX21" fmla="*/ 10119 w 14996"/>
                <a:gd name="connsiteY21" fmla="*/ 4283 h 19995"/>
                <a:gd name="connsiteX22" fmla="*/ 5121 w 14996"/>
                <a:gd name="connsiteY22" fmla="*/ 4283 h 19995"/>
                <a:gd name="connsiteX23" fmla="*/ 5121 w 14996"/>
                <a:gd name="connsiteY23" fmla="*/ 7733 h 19995"/>
                <a:gd name="connsiteX24" fmla="*/ 13419 w 14996"/>
                <a:gd name="connsiteY24" fmla="*/ 12732 h 19995"/>
                <a:gd name="connsiteX25" fmla="*/ 15068 w 14996"/>
                <a:gd name="connsiteY25" fmla="*/ 15381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996" h="19995">
                  <a:moveTo>
                    <a:pt x="15169" y="21180"/>
                  </a:moveTo>
                  <a:cubicBezTo>
                    <a:pt x="15349" y="22630"/>
                    <a:pt x="14319" y="23954"/>
                    <a:pt x="12864" y="24134"/>
                  </a:cubicBezTo>
                  <a:cubicBezTo>
                    <a:pt x="12634" y="24164"/>
                    <a:pt x="12399" y="24164"/>
                    <a:pt x="12169" y="24129"/>
                  </a:cubicBezTo>
                  <a:lnTo>
                    <a:pt x="3021" y="24129"/>
                  </a:lnTo>
                  <a:cubicBezTo>
                    <a:pt x="1571" y="24334"/>
                    <a:pt x="232" y="23325"/>
                    <a:pt x="27" y="21875"/>
                  </a:cubicBezTo>
                  <a:cubicBezTo>
                    <a:pt x="-3" y="21645"/>
                    <a:pt x="-8" y="21410"/>
                    <a:pt x="21" y="21180"/>
                  </a:cubicBezTo>
                  <a:lnTo>
                    <a:pt x="21" y="16181"/>
                  </a:lnTo>
                  <a:lnTo>
                    <a:pt x="5020" y="16181"/>
                  </a:lnTo>
                  <a:lnTo>
                    <a:pt x="5020" y="20230"/>
                  </a:lnTo>
                  <a:lnTo>
                    <a:pt x="10019" y="20230"/>
                  </a:lnTo>
                  <a:lnTo>
                    <a:pt x="10019" y="16181"/>
                  </a:lnTo>
                  <a:lnTo>
                    <a:pt x="1671" y="11182"/>
                  </a:lnTo>
                  <a:cubicBezTo>
                    <a:pt x="677" y="10692"/>
                    <a:pt x="42" y="9692"/>
                    <a:pt x="21" y="8583"/>
                  </a:cubicBezTo>
                  <a:lnTo>
                    <a:pt x="21" y="2984"/>
                  </a:lnTo>
                  <a:cubicBezTo>
                    <a:pt x="-163" y="1534"/>
                    <a:pt x="866" y="204"/>
                    <a:pt x="2316" y="19"/>
                  </a:cubicBezTo>
                  <a:cubicBezTo>
                    <a:pt x="2566" y="-11"/>
                    <a:pt x="2821" y="-6"/>
                    <a:pt x="3071" y="34"/>
                  </a:cubicBezTo>
                  <a:lnTo>
                    <a:pt x="12119" y="34"/>
                  </a:lnTo>
                  <a:cubicBezTo>
                    <a:pt x="13569" y="-171"/>
                    <a:pt x="14909" y="839"/>
                    <a:pt x="15114" y="2289"/>
                  </a:cubicBezTo>
                  <a:cubicBezTo>
                    <a:pt x="15143" y="2519"/>
                    <a:pt x="15148" y="2754"/>
                    <a:pt x="15118" y="2984"/>
                  </a:cubicBezTo>
                  <a:lnTo>
                    <a:pt x="15118" y="7983"/>
                  </a:lnTo>
                  <a:lnTo>
                    <a:pt x="10119" y="7983"/>
                  </a:lnTo>
                  <a:lnTo>
                    <a:pt x="10119" y="4283"/>
                  </a:lnTo>
                  <a:lnTo>
                    <a:pt x="5121" y="4283"/>
                  </a:lnTo>
                  <a:lnTo>
                    <a:pt x="5121" y="7733"/>
                  </a:lnTo>
                  <a:lnTo>
                    <a:pt x="13419" y="12732"/>
                  </a:lnTo>
                  <a:cubicBezTo>
                    <a:pt x="14429" y="13227"/>
                    <a:pt x="15068" y="14256"/>
                    <a:pt x="15068" y="15381"/>
                  </a:cubicBez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9B3B996D-69F8-40E4-A768-85F1CB9B4181}"/>
                </a:ext>
              </a:extLst>
            </p:cNvPr>
            <p:cNvSpPr/>
            <p:nvPr/>
          </p:nvSpPr>
          <p:spPr>
            <a:xfrm>
              <a:off x="4464520" y="1476661"/>
              <a:ext cx="21530" cy="43060"/>
            </a:xfrm>
            <a:custGeom>
              <a:avLst/>
              <a:gdLst>
                <a:gd name="connsiteX0" fmla="*/ 15929 w 14996"/>
                <a:gd name="connsiteY0" fmla="*/ 32999 h 29993"/>
                <a:gd name="connsiteX1" fmla="*/ 10530 w 14996"/>
                <a:gd name="connsiteY1" fmla="*/ 32999 h 29993"/>
                <a:gd name="connsiteX2" fmla="*/ 10530 w 14996"/>
                <a:gd name="connsiteY2" fmla="*/ 24251 h 29993"/>
                <a:gd name="connsiteX3" fmla="*/ 4981 w 14996"/>
                <a:gd name="connsiteY3" fmla="*/ 24251 h 29993"/>
                <a:gd name="connsiteX4" fmla="*/ 1382 w 14996"/>
                <a:gd name="connsiteY4" fmla="*/ 23001 h 29993"/>
                <a:gd name="connsiteX5" fmla="*/ 32 w 14996"/>
                <a:gd name="connsiteY5" fmla="*/ 19451 h 29993"/>
                <a:gd name="connsiteX6" fmla="*/ 32 w 14996"/>
                <a:gd name="connsiteY6" fmla="*/ 4455 h 29993"/>
                <a:gd name="connsiteX7" fmla="*/ 932 w 14996"/>
                <a:gd name="connsiteY7" fmla="*/ 1205 h 29993"/>
                <a:gd name="connsiteX8" fmla="*/ 4131 w 14996"/>
                <a:gd name="connsiteY8" fmla="*/ 5 h 29993"/>
                <a:gd name="connsiteX9" fmla="*/ 10280 w 14996"/>
                <a:gd name="connsiteY9" fmla="*/ 955 h 29993"/>
                <a:gd name="connsiteX10" fmla="*/ 10280 w 14996"/>
                <a:gd name="connsiteY10" fmla="*/ 56 h 29993"/>
                <a:gd name="connsiteX11" fmla="*/ 15929 w 14996"/>
                <a:gd name="connsiteY11" fmla="*/ 56 h 29993"/>
                <a:gd name="connsiteX12" fmla="*/ 10480 w 14996"/>
                <a:gd name="connsiteY12" fmla="*/ 19751 h 29993"/>
                <a:gd name="connsiteX13" fmla="*/ 10480 w 14996"/>
                <a:gd name="connsiteY13" fmla="*/ 5054 h 29993"/>
                <a:gd name="connsiteX14" fmla="*/ 7030 w 14996"/>
                <a:gd name="connsiteY14" fmla="*/ 4755 h 29993"/>
                <a:gd name="connsiteX15" fmla="*/ 5326 w 14996"/>
                <a:gd name="connsiteY15" fmla="*/ 6014 h 29993"/>
                <a:gd name="connsiteX16" fmla="*/ 5331 w 14996"/>
                <a:gd name="connsiteY16" fmla="*/ 6504 h 29993"/>
                <a:gd name="connsiteX17" fmla="*/ 5331 w 14996"/>
                <a:gd name="connsiteY17" fmla="*/ 17952 h 29993"/>
                <a:gd name="connsiteX18" fmla="*/ 6591 w 14996"/>
                <a:gd name="connsiteY18" fmla="*/ 19746 h 29993"/>
                <a:gd name="connsiteX19" fmla="*/ 7080 w 14996"/>
                <a:gd name="connsiteY19" fmla="*/ 19751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996" h="29993">
                  <a:moveTo>
                    <a:pt x="15929" y="32999"/>
                  </a:moveTo>
                  <a:lnTo>
                    <a:pt x="10530" y="32999"/>
                  </a:lnTo>
                  <a:lnTo>
                    <a:pt x="10530" y="24251"/>
                  </a:lnTo>
                  <a:lnTo>
                    <a:pt x="4981" y="24251"/>
                  </a:lnTo>
                  <a:cubicBezTo>
                    <a:pt x="3661" y="24325"/>
                    <a:pt x="2372" y="23876"/>
                    <a:pt x="1382" y="23001"/>
                  </a:cubicBezTo>
                  <a:cubicBezTo>
                    <a:pt x="447" y="22066"/>
                    <a:pt x="-43" y="20771"/>
                    <a:pt x="32" y="19451"/>
                  </a:cubicBezTo>
                  <a:lnTo>
                    <a:pt x="32" y="4455"/>
                  </a:lnTo>
                  <a:cubicBezTo>
                    <a:pt x="-108" y="3295"/>
                    <a:pt x="217" y="2130"/>
                    <a:pt x="932" y="1205"/>
                  </a:cubicBezTo>
                  <a:cubicBezTo>
                    <a:pt x="1787" y="380"/>
                    <a:pt x="2946" y="-54"/>
                    <a:pt x="4131" y="5"/>
                  </a:cubicBezTo>
                  <a:cubicBezTo>
                    <a:pt x="6195" y="205"/>
                    <a:pt x="8250" y="520"/>
                    <a:pt x="10280" y="955"/>
                  </a:cubicBezTo>
                  <a:lnTo>
                    <a:pt x="10280" y="56"/>
                  </a:lnTo>
                  <a:lnTo>
                    <a:pt x="15929" y="56"/>
                  </a:lnTo>
                  <a:close/>
                  <a:moveTo>
                    <a:pt x="10480" y="19751"/>
                  </a:moveTo>
                  <a:lnTo>
                    <a:pt x="10480" y="5054"/>
                  </a:lnTo>
                  <a:lnTo>
                    <a:pt x="7030" y="4755"/>
                  </a:lnTo>
                  <a:cubicBezTo>
                    <a:pt x="6211" y="4630"/>
                    <a:pt x="5446" y="5194"/>
                    <a:pt x="5326" y="6014"/>
                  </a:cubicBezTo>
                  <a:cubicBezTo>
                    <a:pt x="5301" y="6174"/>
                    <a:pt x="5301" y="6344"/>
                    <a:pt x="5331" y="6504"/>
                  </a:cubicBezTo>
                  <a:lnTo>
                    <a:pt x="5331" y="17952"/>
                  </a:lnTo>
                  <a:cubicBezTo>
                    <a:pt x="5186" y="18797"/>
                    <a:pt x="5751" y="19596"/>
                    <a:pt x="6591" y="19746"/>
                  </a:cubicBezTo>
                  <a:cubicBezTo>
                    <a:pt x="6755" y="19771"/>
                    <a:pt x="6920" y="19776"/>
                    <a:pt x="7080" y="19751"/>
                  </a:cubicBez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38F2617E-0230-46CB-8DA9-51C5574FFBFE}"/>
                </a:ext>
              </a:extLst>
            </p:cNvPr>
            <p:cNvSpPr/>
            <p:nvPr/>
          </p:nvSpPr>
          <p:spPr>
            <a:xfrm>
              <a:off x="4495890" y="1477027"/>
              <a:ext cx="21530" cy="28707"/>
            </a:xfrm>
            <a:custGeom>
              <a:avLst/>
              <a:gdLst>
                <a:gd name="connsiteX0" fmla="*/ 15923 w 14996"/>
                <a:gd name="connsiteY0" fmla="*/ 23945 h 19995"/>
                <a:gd name="connsiteX1" fmla="*/ 10524 w 14996"/>
                <a:gd name="connsiteY1" fmla="*/ 23945 h 19995"/>
                <a:gd name="connsiteX2" fmla="*/ 10524 w 14996"/>
                <a:gd name="connsiteY2" fmla="*/ 23095 h 19995"/>
                <a:gd name="connsiteX3" fmla="*/ 6775 w 14996"/>
                <a:gd name="connsiteY3" fmla="*/ 23695 h 19995"/>
                <a:gd name="connsiteX4" fmla="*/ 2976 w 14996"/>
                <a:gd name="connsiteY4" fmla="*/ 24045 h 19995"/>
                <a:gd name="connsiteX5" fmla="*/ 26 w 14996"/>
                <a:gd name="connsiteY5" fmla="*/ 21851 h 19995"/>
                <a:gd name="connsiteX6" fmla="*/ 26 w 14996"/>
                <a:gd name="connsiteY6" fmla="*/ 21096 h 19995"/>
                <a:gd name="connsiteX7" fmla="*/ 26 w 14996"/>
                <a:gd name="connsiteY7" fmla="*/ 0 h 19995"/>
                <a:gd name="connsiteX8" fmla="*/ 5425 w 14996"/>
                <a:gd name="connsiteY8" fmla="*/ 0 h 19995"/>
                <a:gd name="connsiteX9" fmla="*/ 5425 w 14996"/>
                <a:gd name="connsiteY9" fmla="*/ 19446 h 19995"/>
                <a:gd name="connsiteX10" fmla="*/ 10424 w 14996"/>
                <a:gd name="connsiteY10" fmla="*/ 19446 h 19995"/>
                <a:gd name="connsiteX11" fmla="*/ 10424 w 14996"/>
                <a:gd name="connsiteY11" fmla="*/ 150 h 19995"/>
                <a:gd name="connsiteX12" fmla="*/ 15823 w 14996"/>
                <a:gd name="connsiteY12" fmla="*/ 150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96" h="19995">
                  <a:moveTo>
                    <a:pt x="15923" y="23945"/>
                  </a:moveTo>
                  <a:lnTo>
                    <a:pt x="10524" y="23945"/>
                  </a:lnTo>
                  <a:lnTo>
                    <a:pt x="10524" y="23095"/>
                  </a:lnTo>
                  <a:lnTo>
                    <a:pt x="6775" y="23695"/>
                  </a:lnTo>
                  <a:cubicBezTo>
                    <a:pt x="5520" y="23905"/>
                    <a:pt x="4250" y="24020"/>
                    <a:pt x="2976" y="24045"/>
                  </a:cubicBezTo>
                  <a:cubicBezTo>
                    <a:pt x="1556" y="24255"/>
                    <a:pt x="236" y="23270"/>
                    <a:pt x="26" y="21851"/>
                  </a:cubicBezTo>
                  <a:cubicBezTo>
                    <a:pt x="-9" y="21601"/>
                    <a:pt x="-9" y="21346"/>
                    <a:pt x="26" y="21096"/>
                  </a:cubicBezTo>
                  <a:lnTo>
                    <a:pt x="26" y="0"/>
                  </a:lnTo>
                  <a:lnTo>
                    <a:pt x="5425" y="0"/>
                  </a:lnTo>
                  <a:lnTo>
                    <a:pt x="5425" y="19446"/>
                  </a:lnTo>
                  <a:lnTo>
                    <a:pt x="10424" y="19446"/>
                  </a:lnTo>
                  <a:lnTo>
                    <a:pt x="10424" y="150"/>
                  </a:lnTo>
                  <a:lnTo>
                    <a:pt x="15823" y="150"/>
                  </a:ln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D0879ACF-07C2-47CC-A7F3-B876319F1117}"/>
                </a:ext>
              </a:extLst>
            </p:cNvPr>
            <p:cNvSpPr/>
            <p:nvPr/>
          </p:nvSpPr>
          <p:spPr>
            <a:xfrm>
              <a:off x="4527330" y="1476906"/>
              <a:ext cx="21530" cy="28707"/>
            </a:xfrm>
            <a:custGeom>
              <a:avLst/>
              <a:gdLst>
                <a:gd name="connsiteX0" fmla="*/ 15318 w 14996"/>
                <a:gd name="connsiteY0" fmla="*/ 24029 h 19995"/>
                <a:gd name="connsiteX1" fmla="*/ 10319 w 14996"/>
                <a:gd name="connsiteY1" fmla="*/ 24029 h 19995"/>
                <a:gd name="connsiteX2" fmla="*/ 10319 w 14996"/>
                <a:gd name="connsiteY2" fmla="*/ 23179 h 19995"/>
                <a:gd name="connsiteX3" fmla="*/ 6620 w 14996"/>
                <a:gd name="connsiteY3" fmla="*/ 23729 h 19995"/>
                <a:gd name="connsiteX4" fmla="*/ 2971 w 14996"/>
                <a:gd name="connsiteY4" fmla="*/ 24079 h 19995"/>
                <a:gd name="connsiteX5" fmla="*/ 26 w 14996"/>
                <a:gd name="connsiteY5" fmla="*/ 21875 h 19995"/>
                <a:gd name="connsiteX6" fmla="*/ 21 w 14996"/>
                <a:gd name="connsiteY6" fmla="*/ 21180 h 19995"/>
                <a:gd name="connsiteX7" fmla="*/ 21 w 14996"/>
                <a:gd name="connsiteY7" fmla="*/ 12532 h 19995"/>
                <a:gd name="connsiteX8" fmla="*/ 2316 w 14996"/>
                <a:gd name="connsiteY8" fmla="*/ 9567 h 19995"/>
                <a:gd name="connsiteX9" fmla="*/ 3071 w 14996"/>
                <a:gd name="connsiteY9" fmla="*/ 9582 h 19995"/>
                <a:gd name="connsiteX10" fmla="*/ 10419 w 14996"/>
                <a:gd name="connsiteY10" fmla="*/ 9582 h 19995"/>
                <a:gd name="connsiteX11" fmla="*/ 10419 w 14996"/>
                <a:gd name="connsiteY11" fmla="*/ 4083 h 19995"/>
                <a:gd name="connsiteX12" fmla="*/ 5420 w 14996"/>
                <a:gd name="connsiteY12" fmla="*/ 4083 h 19995"/>
                <a:gd name="connsiteX13" fmla="*/ 5420 w 14996"/>
                <a:gd name="connsiteY13" fmla="*/ 7483 h 19995"/>
                <a:gd name="connsiteX14" fmla="*/ 421 w 14996"/>
                <a:gd name="connsiteY14" fmla="*/ 7483 h 19995"/>
                <a:gd name="connsiteX15" fmla="*/ 421 w 14996"/>
                <a:gd name="connsiteY15" fmla="*/ 2984 h 19995"/>
                <a:gd name="connsiteX16" fmla="*/ 2716 w 14996"/>
                <a:gd name="connsiteY16" fmla="*/ 19 h 19995"/>
                <a:gd name="connsiteX17" fmla="*/ 3471 w 14996"/>
                <a:gd name="connsiteY17" fmla="*/ 34 h 19995"/>
                <a:gd name="connsiteX18" fmla="*/ 12169 w 14996"/>
                <a:gd name="connsiteY18" fmla="*/ 34 h 19995"/>
                <a:gd name="connsiteX19" fmla="*/ 15163 w 14996"/>
                <a:gd name="connsiteY19" fmla="*/ 2289 h 19995"/>
                <a:gd name="connsiteX20" fmla="*/ 15168 w 14996"/>
                <a:gd name="connsiteY20" fmla="*/ 2984 h 19995"/>
                <a:gd name="connsiteX21" fmla="*/ 10319 w 14996"/>
                <a:gd name="connsiteY21" fmla="*/ 19730 h 19995"/>
                <a:gd name="connsiteX22" fmla="*/ 10319 w 14996"/>
                <a:gd name="connsiteY22" fmla="*/ 13332 h 19995"/>
                <a:gd name="connsiteX23" fmla="*/ 5320 w 14996"/>
                <a:gd name="connsiteY23" fmla="*/ 13332 h 19995"/>
                <a:gd name="connsiteX24" fmla="*/ 5320 w 14996"/>
                <a:gd name="connsiteY24" fmla="*/ 19930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96" h="19995">
                  <a:moveTo>
                    <a:pt x="15318" y="24029"/>
                  </a:moveTo>
                  <a:lnTo>
                    <a:pt x="10319" y="24029"/>
                  </a:lnTo>
                  <a:lnTo>
                    <a:pt x="10319" y="23179"/>
                  </a:lnTo>
                  <a:lnTo>
                    <a:pt x="6620" y="23729"/>
                  </a:lnTo>
                  <a:cubicBezTo>
                    <a:pt x="5410" y="23929"/>
                    <a:pt x="4196" y="24044"/>
                    <a:pt x="2971" y="24079"/>
                  </a:cubicBezTo>
                  <a:cubicBezTo>
                    <a:pt x="1551" y="24284"/>
                    <a:pt x="231" y="23299"/>
                    <a:pt x="26" y="21875"/>
                  </a:cubicBezTo>
                  <a:cubicBezTo>
                    <a:pt x="-4" y="21645"/>
                    <a:pt x="-8" y="21410"/>
                    <a:pt x="21" y="21180"/>
                  </a:cubicBezTo>
                  <a:lnTo>
                    <a:pt x="21" y="12532"/>
                  </a:lnTo>
                  <a:cubicBezTo>
                    <a:pt x="-163" y="11082"/>
                    <a:pt x="866" y="9752"/>
                    <a:pt x="2316" y="9567"/>
                  </a:cubicBezTo>
                  <a:cubicBezTo>
                    <a:pt x="2566" y="9537"/>
                    <a:pt x="2821" y="9542"/>
                    <a:pt x="3071" y="9582"/>
                  </a:cubicBezTo>
                  <a:lnTo>
                    <a:pt x="10419" y="9582"/>
                  </a:lnTo>
                  <a:lnTo>
                    <a:pt x="10419" y="4083"/>
                  </a:lnTo>
                  <a:lnTo>
                    <a:pt x="5420" y="4083"/>
                  </a:lnTo>
                  <a:lnTo>
                    <a:pt x="5420" y="7483"/>
                  </a:lnTo>
                  <a:lnTo>
                    <a:pt x="421" y="7483"/>
                  </a:lnTo>
                  <a:lnTo>
                    <a:pt x="421" y="2984"/>
                  </a:lnTo>
                  <a:cubicBezTo>
                    <a:pt x="236" y="1534"/>
                    <a:pt x="1266" y="204"/>
                    <a:pt x="2716" y="19"/>
                  </a:cubicBezTo>
                  <a:cubicBezTo>
                    <a:pt x="2966" y="-11"/>
                    <a:pt x="3221" y="-6"/>
                    <a:pt x="3471" y="34"/>
                  </a:cubicBezTo>
                  <a:lnTo>
                    <a:pt x="12169" y="34"/>
                  </a:lnTo>
                  <a:cubicBezTo>
                    <a:pt x="13619" y="-171"/>
                    <a:pt x="14958" y="839"/>
                    <a:pt x="15163" y="2289"/>
                  </a:cubicBezTo>
                  <a:cubicBezTo>
                    <a:pt x="15193" y="2519"/>
                    <a:pt x="15198" y="2754"/>
                    <a:pt x="15168" y="2984"/>
                  </a:cubicBezTo>
                  <a:close/>
                  <a:moveTo>
                    <a:pt x="10319" y="19730"/>
                  </a:moveTo>
                  <a:lnTo>
                    <a:pt x="10319" y="13332"/>
                  </a:lnTo>
                  <a:lnTo>
                    <a:pt x="5320" y="13332"/>
                  </a:lnTo>
                  <a:lnTo>
                    <a:pt x="5320" y="19930"/>
                  </a:ln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9D8A1965-37D5-4D18-938B-A0D9B41E8572}"/>
                </a:ext>
              </a:extLst>
            </p:cNvPr>
            <p:cNvSpPr/>
            <p:nvPr/>
          </p:nvSpPr>
          <p:spPr>
            <a:xfrm>
              <a:off x="4557718" y="1476955"/>
              <a:ext cx="21530" cy="28707"/>
            </a:xfrm>
            <a:custGeom>
              <a:avLst/>
              <a:gdLst>
                <a:gd name="connsiteX0" fmla="*/ 15097 w 14996"/>
                <a:gd name="connsiteY0" fmla="*/ 9998 h 19995"/>
                <a:gd name="connsiteX1" fmla="*/ 9698 w 14996"/>
                <a:gd name="connsiteY1" fmla="*/ 9998 h 19995"/>
                <a:gd name="connsiteX2" fmla="*/ 9698 w 14996"/>
                <a:gd name="connsiteY2" fmla="*/ 4499 h 19995"/>
                <a:gd name="connsiteX3" fmla="*/ 5399 w 14996"/>
                <a:gd name="connsiteY3" fmla="*/ 4499 h 19995"/>
                <a:gd name="connsiteX4" fmla="*/ 5399 w 14996"/>
                <a:gd name="connsiteY4" fmla="*/ 23795 h 19995"/>
                <a:gd name="connsiteX5" fmla="*/ 0 w 14996"/>
                <a:gd name="connsiteY5" fmla="*/ 23795 h 19995"/>
                <a:gd name="connsiteX6" fmla="*/ 0 w 14996"/>
                <a:gd name="connsiteY6" fmla="*/ 0 h 19995"/>
                <a:gd name="connsiteX7" fmla="*/ 5449 w 14996"/>
                <a:gd name="connsiteY7" fmla="*/ 0 h 19995"/>
                <a:gd name="connsiteX8" fmla="*/ 5449 w 14996"/>
                <a:gd name="connsiteY8" fmla="*/ 1000 h 19995"/>
                <a:gd name="connsiteX9" fmla="*/ 8798 w 14996"/>
                <a:gd name="connsiteY9" fmla="*/ 400 h 19995"/>
                <a:gd name="connsiteX10" fmla="*/ 12147 w 14996"/>
                <a:gd name="connsiteY10" fmla="*/ 50 h 19995"/>
                <a:gd name="connsiteX11" fmla="*/ 15092 w 14996"/>
                <a:gd name="connsiteY11" fmla="*/ 2255 h 19995"/>
                <a:gd name="connsiteX12" fmla="*/ 15097 w 14996"/>
                <a:gd name="connsiteY12" fmla="*/ 2949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96" h="19995">
                  <a:moveTo>
                    <a:pt x="15097" y="9998"/>
                  </a:moveTo>
                  <a:lnTo>
                    <a:pt x="9698" y="9998"/>
                  </a:lnTo>
                  <a:lnTo>
                    <a:pt x="9698" y="4499"/>
                  </a:lnTo>
                  <a:lnTo>
                    <a:pt x="5399" y="4499"/>
                  </a:lnTo>
                  <a:lnTo>
                    <a:pt x="5399" y="23795"/>
                  </a:lnTo>
                  <a:lnTo>
                    <a:pt x="0" y="23795"/>
                  </a:lnTo>
                  <a:lnTo>
                    <a:pt x="0" y="0"/>
                  </a:lnTo>
                  <a:lnTo>
                    <a:pt x="5449" y="0"/>
                  </a:lnTo>
                  <a:lnTo>
                    <a:pt x="5449" y="1000"/>
                  </a:lnTo>
                  <a:lnTo>
                    <a:pt x="8798" y="400"/>
                  </a:lnTo>
                  <a:cubicBezTo>
                    <a:pt x="9903" y="190"/>
                    <a:pt x="11023" y="70"/>
                    <a:pt x="12147" y="50"/>
                  </a:cubicBezTo>
                  <a:cubicBezTo>
                    <a:pt x="13567" y="-155"/>
                    <a:pt x="14887" y="830"/>
                    <a:pt x="15092" y="2255"/>
                  </a:cubicBezTo>
                  <a:cubicBezTo>
                    <a:pt x="15122" y="2484"/>
                    <a:pt x="15127" y="2719"/>
                    <a:pt x="15097" y="2949"/>
                  </a:cubicBez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590004DB-90B4-45A6-96EB-2C7FC9B4AD67}"/>
                </a:ext>
              </a:extLst>
            </p:cNvPr>
            <p:cNvSpPr/>
            <p:nvPr/>
          </p:nvSpPr>
          <p:spPr>
            <a:xfrm>
              <a:off x="4586610" y="1476978"/>
              <a:ext cx="21530" cy="28707"/>
            </a:xfrm>
            <a:custGeom>
              <a:avLst/>
              <a:gdLst>
                <a:gd name="connsiteX0" fmla="*/ 15468 w 14996"/>
                <a:gd name="connsiteY0" fmla="*/ 20980 h 19995"/>
                <a:gd name="connsiteX1" fmla="*/ 13174 w 14996"/>
                <a:gd name="connsiteY1" fmla="*/ 23945 h 19995"/>
                <a:gd name="connsiteX2" fmla="*/ 12419 w 14996"/>
                <a:gd name="connsiteY2" fmla="*/ 23930 h 19995"/>
                <a:gd name="connsiteX3" fmla="*/ 3071 w 14996"/>
                <a:gd name="connsiteY3" fmla="*/ 23930 h 19995"/>
                <a:gd name="connsiteX4" fmla="*/ 36 w 14996"/>
                <a:gd name="connsiteY4" fmla="*/ 21735 h 19995"/>
                <a:gd name="connsiteX5" fmla="*/ 21 w 14996"/>
                <a:gd name="connsiteY5" fmla="*/ 20980 h 19995"/>
                <a:gd name="connsiteX6" fmla="*/ 21 w 14996"/>
                <a:gd name="connsiteY6" fmla="*/ 2984 h 19995"/>
                <a:gd name="connsiteX7" fmla="*/ 2316 w 14996"/>
                <a:gd name="connsiteY7" fmla="*/ 20 h 19995"/>
                <a:gd name="connsiteX8" fmla="*/ 3071 w 14996"/>
                <a:gd name="connsiteY8" fmla="*/ 35 h 19995"/>
                <a:gd name="connsiteX9" fmla="*/ 12419 w 14996"/>
                <a:gd name="connsiteY9" fmla="*/ 35 h 19995"/>
                <a:gd name="connsiteX10" fmla="*/ 15453 w 14996"/>
                <a:gd name="connsiteY10" fmla="*/ 2229 h 19995"/>
                <a:gd name="connsiteX11" fmla="*/ 15468 w 14996"/>
                <a:gd name="connsiteY11" fmla="*/ 2984 h 19995"/>
                <a:gd name="connsiteX12" fmla="*/ 15468 w 14996"/>
                <a:gd name="connsiteY12" fmla="*/ 11782 h 19995"/>
                <a:gd name="connsiteX13" fmla="*/ 13968 w 14996"/>
                <a:gd name="connsiteY13" fmla="*/ 13282 h 19995"/>
                <a:gd name="connsiteX14" fmla="*/ 5170 w 14996"/>
                <a:gd name="connsiteY14" fmla="*/ 13282 h 19995"/>
                <a:gd name="connsiteX15" fmla="*/ 5170 w 14996"/>
                <a:gd name="connsiteY15" fmla="*/ 19981 h 19995"/>
                <a:gd name="connsiteX16" fmla="*/ 10169 w 14996"/>
                <a:gd name="connsiteY16" fmla="*/ 19981 h 19995"/>
                <a:gd name="connsiteX17" fmla="*/ 10169 w 14996"/>
                <a:gd name="connsiteY17" fmla="*/ 15981 h 19995"/>
                <a:gd name="connsiteX18" fmla="*/ 15168 w 14996"/>
                <a:gd name="connsiteY18" fmla="*/ 15981 h 19995"/>
                <a:gd name="connsiteX19" fmla="*/ 10469 w 14996"/>
                <a:gd name="connsiteY19" fmla="*/ 9733 h 19995"/>
                <a:gd name="connsiteX20" fmla="*/ 10469 w 14996"/>
                <a:gd name="connsiteY20" fmla="*/ 3984 h 19995"/>
                <a:gd name="connsiteX21" fmla="*/ 5470 w 14996"/>
                <a:gd name="connsiteY21" fmla="*/ 3984 h 19995"/>
                <a:gd name="connsiteX22" fmla="*/ 5470 w 14996"/>
                <a:gd name="connsiteY22" fmla="*/ 9733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96" h="19995">
                  <a:moveTo>
                    <a:pt x="15468" y="20980"/>
                  </a:moveTo>
                  <a:cubicBezTo>
                    <a:pt x="15653" y="22430"/>
                    <a:pt x="14623" y="23760"/>
                    <a:pt x="13174" y="23945"/>
                  </a:cubicBezTo>
                  <a:cubicBezTo>
                    <a:pt x="12924" y="23975"/>
                    <a:pt x="12669" y="23970"/>
                    <a:pt x="12419" y="23930"/>
                  </a:cubicBezTo>
                  <a:lnTo>
                    <a:pt x="3071" y="23930"/>
                  </a:lnTo>
                  <a:cubicBezTo>
                    <a:pt x="1626" y="24165"/>
                    <a:pt x="266" y="23180"/>
                    <a:pt x="36" y="21735"/>
                  </a:cubicBezTo>
                  <a:cubicBezTo>
                    <a:pt x="-9" y="21485"/>
                    <a:pt x="-9" y="21230"/>
                    <a:pt x="21" y="20980"/>
                  </a:cubicBezTo>
                  <a:lnTo>
                    <a:pt x="21" y="2984"/>
                  </a:lnTo>
                  <a:cubicBezTo>
                    <a:pt x="-163" y="1534"/>
                    <a:pt x="866" y="205"/>
                    <a:pt x="2316" y="20"/>
                  </a:cubicBezTo>
                  <a:cubicBezTo>
                    <a:pt x="2566" y="-10"/>
                    <a:pt x="2821" y="-5"/>
                    <a:pt x="3071" y="35"/>
                  </a:cubicBezTo>
                  <a:lnTo>
                    <a:pt x="12419" y="35"/>
                  </a:lnTo>
                  <a:cubicBezTo>
                    <a:pt x="13864" y="-200"/>
                    <a:pt x="15223" y="785"/>
                    <a:pt x="15453" y="2229"/>
                  </a:cubicBezTo>
                  <a:cubicBezTo>
                    <a:pt x="15498" y="2479"/>
                    <a:pt x="15498" y="2734"/>
                    <a:pt x="15468" y="2984"/>
                  </a:cubicBezTo>
                  <a:lnTo>
                    <a:pt x="15468" y="11782"/>
                  </a:lnTo>
                  <a:lnTo>
                    <a:pt x="13968" y="13282"/>
                  </a:lnTo>
                  <a:lnTo>
                    <a:pt x="5170" y="13282"/>
                  </a:lnTo>
                  <a:lnTo>
                    <a:pt x="5170" y="19981"/>
                  </a:lnTo>
                  <a:lnTo>
                    <a:pt x="10169" y="19981"/>
                  </a:lnTo>
                  <a:lnTo>
                    <a:pt x="10169" y="15981"/>
                  </a:lnTo>
                  <a:lnTo>
                    <a:pt x="15168" y="15981"/>
                  </a:lnTo>
                  <a:close/>
                  <a:moveTo>
                    <a:pt x="10469" y="9733"/>
                  </a:moveTo>
                  <a:lnTo>
                    <a:pt x="10469" y="3984"/>
                  </a:lnTo>
                  <a:lnTo>
                    <a:pt x="5470" y="3984"/>
                  </a:lnTo>
                  <a:lnTo>
                    <a:pt x="5470" y="9733"/>
                  </a:lnTo>
                  <a:close/>
                </a:path>
              </a:pathLst>
            </a:custGeom>
            <a:solidFill>
              <a:srgbClr val="ACACA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C710A2BE-5B6D-4D27-994C-8F9EBBD8375F}"/>
                </a:ext>
              </a:extLst>
            </p:cNvPr>
            <p:cNvSpPr/>
            <p:nvPr/>
          </p:nvSpPr>
          <p:spPr>
            <a:xfrm>
              <a:off x="4594966" y="1363422"/>
              <a:ext cx="208123" cy="208123"/>
            </a:xfrm>
            <a:custGeom>
              <a:avLst/>
              <a:gdLst>
                <a:gd name="connsiteX0" fmla="*/ 50 w 144970"/>
                <a:gd name="connsiteY0" fmla="*/ 0 h 144970"/>
                <a:gd name="connsiteX1" fmla="*/ 50 w 144970"/>
                <a:gd name="connsiteY1" fmla="*/ 36842 h 144970"/>
                <a:gd name="connsiteX2" fmla="*/ 6949 w 144970"/>
                <a:gd name="connsiteY2" fmla="*/ 33093 h 144970"/>
                <a:gd name="connsiteX3" fmla="*/ 6949 w 144970"/>
                <a:gd name="connsiteY3" fmla="*/ 6899 h 144970"/>
                <a:gd name="connsiteX4" fmla="*/ 139821 w 144970"/>
                <a:gd name="connsiteY4" fmla="*/ 6899 h 144970"/>
                <a:gd name="connsiteX5" fmla="*/ 139821 w 144970"/>
                <a:gd name="connsiteY5" fmla="*/ 139721 h 144970"/>
                <a:gd name="connsiteX6" fmla="*/ 6899 w 144970"/>
                <a:gd name="connsiteY6" fmla="*/ 139721 h 144970"/>
                <a:gd name="connsiteX7" fmla="*/ 6899 w 144970"/>
                <a:gd name="connsiteY7" fmla="*/ 114776 h 144970"/>
                <a:gd name="connsiteX8" fmla="*/ 0 w 144970"/>
                <a:gd name="connsiteY8" fmla="*/ 109128 h 144970"/>
                <a:gd name="connsiteX9" fmla="*/ 0 w 144970"/>
                <a:gd name="connsiteY9" fmla="*/ 146620 h 144970"/>
                <a:gd name="connsiteX10" fmla="*/ 146720 w 144970"/>
                <a:gd name="connsiteY10" fmla="*/ 146620 h 144970"/>
                <a:gd name="connsiteX11" fmla="*/ 146720 w 144970"/>
                <a:gd name="connsiteY11" fmla="*/ 0 h 144970"/>
                <a:gd name="connsiteX12" fmla="*/ 50 w 144970"/>
                <a:gd name="connsiteY12" fmla="*/ 0 h 14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4970" h="144970">
                  <a:moveTo>
                    <a:pt x="50" y="0"/>
                  </a:moveTo>
                  <a:lnTo>
                    <a:pt x="50" y="36842"/>
                  </a:lnTo>
                  <a:lnTo>
                    <a:pt x="6949" y="33093"/>
                  </a:lnTo>
                  <a:lnTo>
                    <a:pt x="6949" y="6899"/>
                  </a:lnTo>
                  <a:lnTo>
                    <a:pt x="139821" y="6899"/>
                  </a:lnTo>
                  <a:lnTo>
                    <a:pt x="139821" y="139721"/>
                  </a:lnTo>
                  <a:lnTo>
                    <a:pt x="6899" y="139721"/>
                  </a:lnTo>
                  <a:lnTo>
                    <a:pt x="6899" y="114776"/>
                  </a:lnTo>
                  <a:lnTo>
                    <a:pt x="0" y="109128"/>
                  </a:lnTo>
                  <a:lnTo>
                    <a:pt x="0" y="146620"/>
                  </a:lnTo>
                  <a:lnTo>
                    <a:pt x="146720" y="146620"/>
                  </a:lnTo>
                  <a:lnTo>
                    <a:pt x="14672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BDB2A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CAD26F15-3A8B-4E4D-AD2A-9E6B114699D1}"/>
                </a:ext>
              </a:extLst>
            </p:cNvPr>
            <p:cNvSpPr/>
            <p:nvPr/>
          </p:nvSpPr>
          <p:spPr>
            <a:xfrm>
              <a:off x="4372561" y="1415380"/>
              <a:ext cx="43060" cy="43060"/>
            </a:xfrm>
            <a:custGeom>
              <a:avLst/>
              <a:gdLst>
                <a:gd name="connsiteX0" fmla="*/ 11898 w 29993"/>
                <a:gd name="connsiteY0" fmla="*/ 0 h 29993"/>
                <a:gd name="connsiteX1" fmla="*/ 19996 w 29993"/>
                <a:gd name="connsiteY1" fmla="*/ 0 h 29993"/>
                <a:gd name="connsiteX2" fmla="*/ 32143 w 29993"/>
                <a:gd name="connsiteY2" fmla="*/ 33543 h 29993"/>
                <a:gd name="connsiteX3" fmla="*/ 24995 w 29993"/>
                <a:gd name="connsiteY3" fmla="*/ 33543 h 29993"/>
                <a:gd name="connsiteX4" fmla="*/ 22695 w 29993"/>
                <a:gd name="connsiteY4" fmla="*/ 26645 h 29993"/>
                <a:gd name="connsiteX5" fmla="*/ 9698 w 29993"/>
                <a:gd name="connsiteY5" fmla="*/ 26645 h 29993"/>
                <a:gd name="connsiteX6" fmla="*/ 7498 w 29993"/>
                <a:gd name="connsiteY6" fmla="*/ 33543 h 29993"/>
                <a:gd name="connsiteX7" fmla="*/ 0 w 29993"/>
                <a:gd name="connsiteY7" fmla="*/ 33543 h 29993"/>
                <a:gd name="connsiteX8" fmla="*/ 15897 w 29993"/>
                <a:gd name="connsiteY8" fmla="*/ 6699 h 29993"/>
                <a:gd name="connsiteX9" fmla="*/ 11248 w 29993"/>
                <a:gd name="connsiteY9" fmla="*/ 20996 h 29993"/>
                <a:gd name="connsiteX10" fmla="*/ 20596 w 29993"/>
                <a:gd name="connsiteY10" fmla="*/ 20996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93" h="29993">
                  <a:moveTo>
                    <a:pt x="11898" y="0"/>
                  </a:moveTo>
                  <a:lnTo>
                    <a:pt x="19996" y="0"/>
                  </a:lnTo>
                  <a:lnTo>
                    <a:pt x="32143" y="33543"/>
                  </a:lnTo>
                  <a:lnTo>
                    <a:pt x="24995" y="33543"/>
                  </a:lnTo>
                  <a:lnTo>
                    <a:pt x="22695" y="26645"/>
                  </a:lnTo>
                  <a:lnTo>
                    <a:pt x="9698" y="26645"/>
                  </a:lnTo>
                  <a:lnTo>
                    <a:pt x="7498" y="33543"/>
                  </a:lnTo>
                  <a:lnTo>
                    <a:pt x="0" y="33543"/>
                  </a:lnTo>
                  <a:close/>
                  <a:moveTo>
                    <a:pt x="15897" y="6699"/>
                  </a:moveTo>
                  <a:lnTo>
                    <a:pt x="11248" y="20996"/>
                  </a:lnTo>
                  <a:lnTo>
                    <a:pt x="20596" y="20996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C5B943FC-6076-4EE1-ADA0-ED5C2FB36318}"/>
                </a:ext>
              </a:extLst>
            </p:cNvPr>
            <p:cNvSpPr/>
            <p:nvPr/>
          </p:nvSpPr>
          <p:spPr>
            <a:xfrm>
              <a:off x="4420890" y="1426626"/>
              <a:ext cx="28707" cy="35883"/>
            </a:xfrm>
            <a:custGeom>
              <a:avLst/>
              <a:gdLst>
                <a:gd name="connsiteX0" fmla="*/ 16325 w 19995"/>
                <a:gd name="connsiteY0" fmla="*/ 16361 h 24994"/>
                <a:gd name="connsiteX1" fmla="*/ 22874 w 19995"/>
                <a:gd name="connsiteY1" fmla="*/ 16361 h 24994"/>
                <a:gd name="connsiteX2" fmla="*/ 19425 w 19995"/>
                <a:gd name="connsiteY2" fmla="*/ 23810 h 24994"/>
                <a:gd name="connsiteX3" fmla="*/ 11626 w 19995"/>
                <a:gd name="connsiteY3" fmla="*/ 26559 h 24994"/>
                <a:gd name="connsiteX4" fmla="*/ 3128 w 19995"/>
                <a:gd name="connsiteY4" fmla="*/ 23060 h 24994"/>
                <a:gd name="connsiteX5" fmla="*/ 29 w 19995"/>
                <a:gd name="connsiteY5" fmla="*/ 13312 h 24994"/>
                <a:gd name="connsiteX6" fmla="*/ 3128 w 19995"/>
                <a:gd name="connsiteY6" fmla="*/ 3564 h 24994"/>
                <a:gd name="connsiteX7" fmla="*/ 11776 w 19995"/>
                <a:gd name="connsiteY7" fmla="*/ 15 h 24994"/>
                <a:gd name="connsiteX8" fmla="*/ 19475 w 19995"/>
                <a:gd name="connsiteY8" fmla="*/ 2564 h 24994"/>
                <a:gd name="connsiteX9" fmla="*/ 22724 w 19995"/>
                <a:gd name="connsiteY9" fmla="*/ 9663 h 24994"/>
                <a:gd name="connsiteX10" fmla="*/ 16325 w 19995"/>
                <a:gd name="connsiteY10" fmla="*/ 9663 h 24994"/>
                <a:gd name="connsiteX11" fmla="*/ 14925 w 19995"/>
                <a:gd name="connsiteY11" fmla="*/ 6613 h 24994"/>
                <a:gd name="connsiteX12" fmla="*/ 11976 w 19995"/>
                <a:gd name="connsiteY12" fmla="*/ 5564 h 24994"/>
                <a:gd name="connsiteX13" fmla="*/ 8277 w 19995"/>
                <a:gd name="connsiteY13" fmla="*/ 7513 h 24994"/>
                <a:gd name="connsiteX14" fmla="*/ 7077 w 19995"/>
                <a:gd name="connsiteY14" fmla="*/ 13312 h 24994"/>
                <a:gd name="connsiteX15" fmla="*/ 8327 w 19995"/>
                <a:gd name="connsiteY15" fmla="*/ 18811 h 24994"/>
                <a:gd name="connsiteX16" fmla="*/ 11976 w 19995"/>
                <a:gd name="connsiteY16" fmla="*/ 20711 h 24994"/>
                <a:gd name="connsiteX17" fmla="*/ 14925 w 19995"/>
                <a:gd name="connsiteY17" fmla="*/ 19611 h 24994"/>
                <a:gd name="connsiteX18" fmla="*/ 16325 w 19995"/>
                <a:gd name="connsiteY18" fmla="*/ 1636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95" h="24994">
                  <a:moveTo>
                    <a:pt x="16325" y="16361"/>
                  </a:moveTo>
                  <a:lnTo>
                    <a:pt x="22874" y="16361"/>
                  </a:lnTo>
                  <a:cubicBezTo>
                    <a:pt x="22739" y="19201"/>
                    <a:pt x="21499" y="21870"/>
                    <a:pt x="19425" y="23810"/>
                  </a:cubicBezTo>
                  <a:cubicBezTo>
                    <a:pt x="17270" y="25689"/>
                    <a:pt x="14481" y="26669"/>
                    <a:pt x="11626" y="26559"/>
                  </a:cubicBezTo>
                  <a:cubicBezTo>
                    <a:pt x="8412" y="26739"/>
                    <a:pt x="5287" y="25450"/>
                    <a:pt x="3128" y="23060"/>
                  </a:cubicBezTo>
                  <a:cubicBezTo>
                    <a:pt x="934" y="20301"/>
                    <a:pt x="-171" y="16831"/>
                    <a:pt x="29" y="13312"/>
                  </a:cubicBezTo>
                  <a:cubicBezTo>
                    <a:pt x="-196" y="9788"/>
                    <a:pt x="913" y="6308"/>
                    <a:pt x="3128" y="3564"/>
                  </a:cubicBezTo>
                  <a:cubicBezTo>
                    <a:pt x="5338" y="1150"/>
                    <a:pt x="8507" y="-155"/>
                    <a:pt x="11776" y="15"/>
                  </a:cubicBezTo>
                  <a:cubicBezTo>
                    <a:pt x="14571" y="-120"/>
                    <a:pt x="17315" y="785"/>
                    <a:pt x="19475" y="2564"/>
                  </a:cubicBezTo>
                  <a:cubicBezTo>
                    <a:pt x="21474" y="4394"/>
                    <a:pt x="22649" y="6953"/>
                    <a:pt x="22724" y="9663"/>
                  </a:cubicBezTo>
                  <a:lnTo>
                    <a:pt x="16325" y="9663"/>
                  </a:lnTo>
                  <a:cubicBezTo>
                    <a:pt x="16225" y="8513"/>
                    <a:pt x="15730" y="7438"/>
                    <a:pt x="14925" y="6613"/>
                  </a:cubicBezTo>
                  <a:cubicBezTo>
                    <a:pt x="14121" y="5889"/>
                    <a:pt x="13061" y="5509"/>
                    <a:pt x="11976" y="5564"/>
                  </a:cubicBezTo>
                  <a:cubicBezTo>
                    <a:pt x="10477" y="5479"/>
                    <a:pt x="9052" y="6229"/>
                    <a:pt x="8277" y="7513"/>
                  </a:cubicBezTo>
                  <a:cubicBezTo>
                    <a:pt x="7357" y="9303"/>
                    <a:pt x="6942" y="11307"/>
                    <a:pt x="7077" y="13312"/>
                  </a:cubicBezTo>
                  <a:cubicBezTo>
                    <a:pt x="6957" y="15227"/>
                    <a:pt x="7392" y="17136"/>
                    <a:pt x="8327" y="18811"/>
                  </a:cubicBezTo>
                  <a:cubicBezTo>
                    <a:pt x="9112" y="20051"/>
                    <a:pt x="10506" y="20775"/>
                    <a:pt x="11976" y="20711"/>
                  </a:cubicBezTo>
                  <a:cubicBezTo>
                    <a:pt x="13066" y="20761"/>
                    <a:pt x="14136" y="20366"/>
                    <a:pt x="14925" y="19611"/>
                  </a:cubicBezTo>
                  <a:cubicBezTo>
                    <a:pt x="15715" y="18696"/>
                    <a:pt x="16205" y="17561"/>
                    <a:pt x="16325" y="16361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5E77E528-9940-4573-B505-399EF2041C61}"/>
                </a:ext>
              </a:extLst>
            </p:cNvPr>
            <p:cNvSpPr/>
            <p:nvPr/>
          </p:nvSpPr>
          <p:spPr>
            <a:xfrm>
              <a:off x="4457635" y="1426555"/>
              <a:ext cx="28707" cy="35883"/>
            </a:xfrm>
            <a:custGeom>
              <a:avLst/>
              <a:gdLst>
                <a:gd name="connsiteX0" fmla="*/ 16325 w 19995"/>
                <a:gd name="connsiteY0" fmla="*/ 16361 h 24994"/>
                <a:gd name="connsiteX1" fmla="*/ 22874 w 19995"/>
                <a:gd name="connsiteY1" fmla="*/ 16361 h 24994"/>
                <a:gd name="connsiteX2" fmla="*/ 19425 w 19995"/>
                <a:gd name="connsiteY2" fmla="*/ 23810 h 24994"/>
                <a:gd name="connsiteX3" fmla="*/ 11626 w 19995"/>
                <a:gd name="connsiteY3" fmla="*/ 26559 h 24994"/>
                <a:gd name="connsiteX4" fmla="*/ 3128 w 19995"/>
                <a:gd name="connsiteY4" fmla="*/ 23060 h 24994"/>
                <a:gd name="connsiteX5" fmla="*/ 29 w 19995"/>
                <a:gd name="connsiteY5" fmla="*/ 13312 h 24994"/>
                <a:gd name="connsiteX6" fmla="*/ 3128 w 19995"/>
                <a:gd name="connsiteY6" fmla="*/ 3564 h 24994"/>
                <a:gd name="connsiteX7" fmla="*/ 11776 w 19995"/>
                <a:gd name="connsiteY7" fmla="*/ 15 h 24994"/>
                <a:gd name="connsiteX8" fmla="*/ 19475 w 19995"/>
                <a:gd name="connsiteY8" fmla="*/ 2564 h 24994"/>
                <a:gd name="connsiteX9" fmla="*/ 22724 w 19995"/>
                <a:gd name="connsiteY9" fmla="*/ 9663 h 24994"/>
                <a:gd name="connsiteX10" fmla="*/ 16225 w 19995"/>
                <a:gd name="connsiteY10" fmla="*/ 9663 h 24994"/>
                <a:gd name="connsiteX11" fmla="*/ 14826 w 19995"/>
                <a:gd name="connsiteY11" fmla="*/ 6613 h 24994"/>
                <a:gd name="connsiteX12" fmla="*/ 11876 w 19995"/>
                <a:gd name="connsiteY12" fmla="*/ 5564 h 24994"/>
                <a:gd name="connsiteX13" fmla="*/ 8177 w 19995"/>
                <a:gd name="connsiteY13" fmla="*/ 7513 h 24994"/>
                <a:gd name="connsiteX14" fmla="*/ 6977 w 19995"/>
                <a:gd name="connsiteY14" fmla="*/ 13312 h 24994"/>
                <a:gd name="connsiteX15" fmla="*/ 8227 w 19995"/>
                <a:gd name="connsiteY15" fmla="*/ 18811 h 24994"/>
                <a:gd name="connsiteX16" fmla="*/ 11876 w 19995"/>
                <a:gd name="connsiteY16" fmla="*/ 20711 h 24994"/>
                <a:gd name="connsiteX17" fmla="*/ 14826 w 19995"/>
                <a:gd name="connsiteY17" fmla="*/ 19611 h 24994"/>
                <a:gd name="connsiteX18" fmla="*/ 16325 w 19995"/>
                <a:gd name="connsiteY18" fmla="*/ 1636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995" h="24994">
                  <a:moveTo>
                    <a:pt x="16325" y="16361"/>
                  </a:moveTo>
                  <a:lnTo>
                    <a:pt x="22874" y="16361"/>
                  </a:lnTo>
                  <a:cubicBezTo>
                    <a:pt x="22739" y="19201"/>
                    <a:pt x="21499" y="21870"/>
                    <a:pt x="19425" y="23810"/>
                  </a:cubicBezTo>
                  <a:cubicBezTo>
                    <a:pt x="17270" y="25689"/>
                    <a:pt x="14481" y="26669"/>
                    <a:pt x="11626" y="26559"/>
                  </a:cubicBezTo>
                  <a:cubicBezTo>
                    <a:pt x="8412" y="26739"/>
                    <a:pt x="5288" y="25450"/>
                    <a:pt x="3128" y="23060"/>
                  </a:cubicBezTo>
                  <a:cubicBezTo>
                    <a:pt x="934" y="20301"/>
                    <a:pt x="-171" y="16831"/>
                    <a:pt x="29" y="13312"/>
                  </a:cubicBezTo>
                  <a:cubicBezTo>
                    <a:pt x="-196" y="9788"/>
                    <a:pt x="909" y="6308"/>
                    <a:pt x="3128" y="3564"/>
                  </a:cubicBezTo>
                  <a:cubicBezTo>
                    <a:pt x="5338" y="1150"/>
                    <a:pt x="8507" y="-155"/>
                    <a:pt x="11776" y="15"/>
                  </a:cubicBezTo>
                  <a:cubicBezTo>
                    <a:pt x="14571" y="-120"/>
                    <a:pt x="17315" y="785"/>
                    <a:pt x="19475" y="2564"/>
                  </a:cubicBezTo>
                  <a:cubicBezTo>
                    <a:pt x="21474" y="4394"/>
                    <a:pt x="22649" y="6953"/>
                    <a:pt x="22724" y="9663"/>
                  </a:cubicBezTo>
                  <a:lnTo>
                    <a:pt x="16225" y="9663"/>
                  </a:lnTo>
                  <a:cubicBezTo>
                    <a:pt x="16126" y="8513"/>
                    <a:pt x="15631" y="7438"/>
                    <a:pt x="14826" y="6613"/>
                  </a:cubicBezTo>
                  <a:cubicBezTo>
                    <a:pt x="14021" y="5889"/>
                    <a:pt x="12961" y="5509"/>
                    <a:pt x="11876" y="5564"/>
                  </a:cubicBezTo>
                  <a:cubicBezTo>
                    <a:pt x="10377" y="5479"/>
                    <a:pt x="8952" y="6228"/>
                    <a:pt x="8177" y="7513"/>
                  </a:cubicBezTo>
                  <a:cubicBezTo>
                    <a:pt x="7257" y="9303"/>
                    <a:pt x="6842" y="11307"/>
                    <a:pt x="6977" y="13312"/>
                  </a:cubicBezTo>
                  <a:cubicBezTo>
                    <a:pt x="6857" y="15227"/>
                    <a:pt x="7292" y="17136"/>
                    <a:pt x="8227" y="18811"/>
                  </a:cubicBezTo>
                  <a:cubicBezTo>
                    <a:pt x="9012" y="20051"/>
                    <a:pt x="10406" y="20775"/>
                    <a:pt x="11876" y="20711"/>
                  </a:cubicBezTo>
                  <a:cubicBezTo>
                    <a:pt x="12966" y="20760"/>
                    <a:pt x="14036" y="20366"/>
                    <a:pt x="14826" y="19611"/>
                  </a:cubicBezTo>
                  <a:cubicBezTo>
                    <a:pt x="15650" y="18711"/>
                    <a:pt x="16176" y="17576"/>
                    <a:pt x="16325" y="16361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E439440A-C32A-4332-9C1C-91E5FD85D59F}"/>
                </a:ext>
              </a:extLst>
            </p:cNvPr>
            <p:cNvSpPr/>
            <p:nvPr/>
          </p:nvSpPr>
          <p:spPr>
            <a:xfrm>
              <a:off x="4494531" y="1426601"/>
              <a:ext cx="35883" cy="35883"/>
            </a:xfrm>
            <a:custGeom>
              <a:avLst/>
              <a:gdLst>
                <a:gd name="connsiteX0" fmla="*/ 24 w 24994"/>
                <a:gd name="connsiteY0" fmla="*/ 13230 h 24994"/>
                <a:gd name="connsiteX1" fmla="*/ 3373 w 24994"/>
                <a:gd name="connsiteY1" fmla="*/ 3532 h 24994"/>
                <a:gd name="connsiteX2" fmla="*/ 21769 w 24994"/>
                <a:gd name="connsiteY2" fmla="*/ 3532 h 24994"/>
                <a:gd name="connsiteX3" fmla="*/ 21769 w 24994"/>
                <a:gd name="connsiteY3" fmla="*/ 22978 h 24994"/>
                <a:gd name="connsiteX4" fmla="*/ 3373 w 24994"/>
                <a:gd name="connsiteY4" fmla="*/ 22978 h 24994"/>
                <a:gd name="connsiteX5" fmla="*/ 24 w 24994"/>
                <a:gd name="connsiteY5" fmla="*/ 13230 h 24994"/>
                <a:gd name="connsiteX6" fmla="*/ 6772 w 24994"/>
                <a:gd name="connsiteY6" fmla="*/ 13230 h 24994"/>
                <a:gd name="connsiteX7" fmla="*/ 8322 w 24994"/>
                <a:gd name="connsiteY7" fmla="*/ 18929 h 24994"/>
                <a:gd name="connsiteX8" fmla="*/ 16205 w 24994"/>
                <a:gd name="connsiteY8" fmla="*/ 19638 h 24994"/>
                <a:gd name="connsiteX9" fmla="*/ 16920 w 24994"/>
                <a:gd name="connsiteY9" fmla="*/ 18929 h 24994"/>
                <a:gd name="connsiteX10" fmla="*/ 16920 w 24994"/>
                <a:gd name="connsiteY10" fmla="*/ 7581 h 24994"/>
                <a:gd name="connsiteX11" fmla="*/ 12621 w 24994"/>
                <a:gd name="connsiteY11" fmla="*/ 5581 h 24994"/>
                <a:gd name="connsiteX12" fmla="*/ 8322 w 24994"/>
                <a:gd name="connsiteY12" fmla="*/ 7581 h 24994"/>
                <a:gd name="connsiteX13" fmla="*/ 6872 w 24994"/>
                <a:gd name="connsiteY13" fmla="*/ 1323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94" h="24994">
                  <a:moveTo>
                    <a:pt x="24" y="13230"/>
                  </a:moveTo>
                  <a:cubicBezTo>
                    <a:pt x="-176" y="9680"/>
                    <a:pt x="1028" y="6201"/>
                    <a:pt x="3373" y="3532"/>
                  </a:cubicBezTo>
                  <a:cubicBezTo>
                    <a:pt x="8602" y="-1177"/>
                    <a:pt x="16540" y="-1177"/>
                    <a:pt x="21769" y="3532"/>
                  </a:cubicBezTo>
                  <a:cubicBezTo>
                    <a:pt x="26248" y="9241"/>
                    <a:pt x="26248" y="17269"/>
                    <a:pt x="21769" y="22978"/>
                  </a:cubicBezTo>
                  <a:cubicBezTo>
                    <a:pt x="16540" y="27687"/>
                    <a:pt x="8602" y="27687"/>
                    <a:pt x="3373" y="22978"/>
                  </a:cubicBezTo>
                  <a:cubicBezTo>
                    <a:pt x="1013" y="20298"/>
                    <a:pt x="-186" y="16794"/>
                    <a:pt x="24" y="13230"/>
                  </a:cubicBezTo>
                  <a:close/>
                  <a:moveTo>
                    <a:pt x="6772" y="13230"/>
                  </a:moveTo>
                  <a:cubicBezTo>
                    <a:pt x="6657" y="15249"/>
                    <a:pt x="7197" y="17249"/>
                    <a:pt x="8322" y="18929"/>
                  </a:cubicBezTo>
                  <a:cubicBezTo>
                    <a:pt x="10302" y="21303"/>
                    <a:pt x="13836" y="21623"/>
                    <a:pt x="16205" y="19638"/>
                  </a:cubicBezTo>
                  <a:cubicBezTo>
                    <a:pt x="16465" y="19424"/>
                    <a:pt x="16705" y="19189"/>
                    <a:pt x="16920" y="18929"/>
                  </a:cubicBezTo>
                  <a:cubicBezTo>
                    <a:pt x="18925" y="15414"/>
                    <a:pt x="18925" y="11095"/>
                    <a:pt x="16920" y="7581"/>
                  </a:cubicBezTo>
                  <a:cubicBezTo>
                    <a:pt x="15915" y="6236"/>
                    <a:pt x="14301" y="5481"/>
                    <a:pt x="12621" y="5581"/>
                  </a:cubicBezTo>
                  <a:cubicBezTo>
                    <a:pt x="10941" y="5481"/>
                    <a:pt x="9327" y="6236"/>
                    <a:pt x="8322" y="7581"/>
                  </a:cubicBezTo>
                  <a:cubicBezTo>
                    <a:pt x="7237" y="9256"/>
                    <a:pt x="6732" y="11240"/>
                    <a:pt x="6872" y="1323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B6C57C46-7F5D-4C04-9FAF-BD94B48DAF3C}"/>
                </a:ext>
              </a:extLst>
            </p:cNvPr>
            <p:cNvSpPr/>
            <p:nvPr/>
          </p:nvSpPr>
          <p:spPr>
            <a:xfrm>
              <a:off x="4536942" y="1427725"/>
              <a:ext cx="28707" cy="35883"/>
            </a:xfrm>
            <a:custGeom>
              <a:avLst/>
              <a:gdLst>
                <a:gd name="connsiteX0" fmla="*/ 22271 w 19995"/>
                <a:gd name="connsiteY0" fmla="*/ 0 h 24994"/>
                <a:gd name="connsiteX1" fmla="*/ 22271 w 19995"/>
                <a:gd name="connsiteY1" fmla="*/ 24995 h 24994"/>
                <a:gd name="connsiteX2" fmla="*/ 15772 w 19995"/>
                <a:gd name="connsiteY2" fmla="*/ 24995 h 24994"/>
                <a:gd name="connsiteX3" fmla="*/ 15772 w 19995"/>
                <a:gd name="connsiteY3" fmla="*/ 22045 h 24994"/>
                <a:gd name="connsiteX4" fmla="*/ 12473 w 19995"/>
                <a:gd name="connsiteY4" fmla="*/ 24745 h 24994"/>
                <a:gd name="connsiteX5" fmla="*/ 8224 w 19995"/>
                <a:gd name="connsiteY5" fmla="*/ 25645 h 24994"/>
                <a:gd name="connsiteX6" fmla="*/ 2075 w 19995"/>
                <a:gd name="connsiteY6" fmla="*/ 23495 h 24994"/>
                <a:gd name="connsiteX7" fmla="*/ 25 w 19995"/>
                <a:gd name="connsiteY7" fmla="*/ 17096 h 24994"/>
                <a:gd name="connsiteX8" fmla="*/ 25 w 19995"/>
                <a:gd name="connsiteY8" fmla="*/ 300 h 24994"/>
                <a:gd name="connsiteX9" fmla="*/ 6674 w 19995"/>
                <a:gd name="connsiteY9" fmla="*/ 300 h 24994"/>
                <a:gd name="connsiteX10" fmla="*/ 6674 w 19995"/>
                <a:gd name="connsiteY10" fmla="*/ 15297 h 24994"/>
                <a:gd name="connsiteX11" fmla="*/ 7574 w 19995"/>
                <a:gd name="connsiteY11" fmla="*/ 19046 h 24994"/>
                <a:gd name="connsiteX12" fmla="*/ 10523 w 19995"/>
                <a:gd name="connsiteY12" fmla="*/ 20146 h 24994"/>
                <a:gd name="connsiteX13" fmla="*/ 14223 w 19995"/>
                <a:gd name="connsiteY13" fmla="*/ 18746 h 24994"/>
                <a:gd name="connsiteX14" fmla="*/ 15572 w 19995"/>
                <a:gd name="connsiteY14" fmla="*/ 14947 h 24994"/>
                <a:gd name="connsiteX15" fmla="*/ 15572 w 19995"/>
                <a:gd name="connsiteY15" fmla="*/ 30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95" h="24994">
                  <a:moveTo>
                    <a:pt x="22271" y="0"/>
                  </a:moveTo>
                  <a:lnTo>
                    <a:pt x="22271" y="24995"/>
                  </a:lnTo>
                  <a:lnTo>
                    <a:pt x="15772" y="24995"/>
                  </a:lnTo>
                  <a:lnTo>
                    <a:pt x="15772" y="22045"/>
                  </a:lnTo>
                  <a:cubicBezTo>
                    <a:pt x="14897" y="23190"/>
                    <a:pt x="13768" y="24115"/>
                    <a:pt x="12473" y="24745"/>
                  </a:cubicBezTo>
                  <a:cubicBezTo>
                    <a:pt x="11143" y="25365"/>
                    <a:pt x="9689" y="25670"/>
                    <a:pt x="8224" y="25645"/>
                  </a:cubicBezTo>
                  <a:cubicBezTo>
                    <a:pt x="5964" y="25825"/>
                    <a:pt x="3730" y="25045"/>
                    <a:pt x="2075" y="23495"/>
                  </a:cubicBezTo>
                  <a:cubicBezTo>
                    <a:pt x="585" y="21711"/>
                    <a:pt x="-149" y="19416"/>
                    <a:pt x="25" y="17096"/>
                  </a:cubicBezTo>
                  <a:lnTo>
                    <a:pt x="25" y="300"/>
                  </a:lnTo>
                  <a:lnTo>
                    <a:pt x="6674" y="300"/>
                  </a:lnTo>
                  <a:lnTo>
                    <a:pt x="6674" y="15297"/>
                  </a:lnTo>
                  <a:cubicBezTo>
                    <a:pt x="6569" y="16612"/>
                    <a:pt x="6884" y="17921"/>
                    <a:pt x="7574" y="19046"/>
                  </a:cubicBezTo>
                  <a:cubicBezTo>
                    <a:pt x="8329" y="19861"/>
                    <a:pt x="9423" y="20266"/>
                    <a:pt x="10523" y="20146"/>
                  </a:cubicBezTo>
                  <a:cubicBezTo>
                    <a:pt x="11898" y="20206"/>
                    <a:pt x="13233" y="19701"/>
                    <a:pt x="14223" y="18746"/>
                  </a:cubicBezTo>
                  <a:cubicBezTo>
                    <a:pt x="15187" y="17726"/>
                    <a:pt x="15677" y="16347"/>
                    <a:pt x="15572" y="14947"/>
                  </a:cubicBezTo>
                  <a:lnTo>
                    <a:pt x="15572" y="30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36E87B8-C92F-49C7-B999-FAC63C9B92D4}"/>
                </a:ext>
              </a:extLst>
            </p:cNvPr>
            <p:cNvSpPr/>
            <p:nvPr/>
          </p:nvSpPr>
          <p:spPr>
            <a:xfrm>
              <a:off x="4577310" y="1426466"/>
              <a:ext cx="28707" cy="35883"/>
            </a:xfrm>
            <a:custGeom>
              <a:avLst/>
              <a:gdLst>
                <a:gd name="connsiteX0" fmla="*/ 0 w 19995"/>
                <a:gd name="connsiteY0" fmla="*/ 25672 h 24994"/>
                <a:gd name="connsiteX1" fmla="*/ 0 w 19995"/>
                <a:gd name="connsiteY1" fmla="*/ 677 h 24994"/>
                <a:gd name="connsiteX2" fmla="*/ 6499 w 19995"/>
                <a:gd name="connsiteY2" fmla="*/ 677 h 24994"/>
                <a:gd name="connsiteX3" fmla="*/ 6499 w 19995"/>
                <a:gd name="connsiteY3" fmla="*/ 3626 h 24994"/>
                <a:gd name="connsiteX4" fmla="*/ 9798 w 19995"/>
                <a:gd name="connsiteY4" fmla="*/ 927 h 24994"/>
                <a:gd name="connsiteX5" fmla="*/ 13997 w 19995"/>
                <a:gd name="connsiteY5" fmla="*/ 27 h 24994"/>
                <a:gd name="connsiteX6" fmla="*/ 20146 w 19995"/>
                <a:gd name="connsiteY6" fmla="*/ 2127 h 24994"/>
                <a:gd name="connsiteX7" fmla="*/ 22195 w 19995"/>
                <a:gd name="connsiteY7" fmla="*/ 8525 h 24994"/>
                <a:gd name="connsiteX8" fmla="*/ 22195 w 19995"/>
                <a:gd name="connsiteY8" fmla="*/ 25422 h 24994"/>
                <a:gd name="connsiteX9" fmla="*/ 15547 w 19995"/>
                <a:gd name="connsiteY9" fmla="*/ 25422 h 24994"/>
                <a:gd name="connsiteX10" fmla="*/ 15547 w 19995"/>
                <a:gd name="connsiteY10" fmla="*/ 10425 h 24994"/>
                <a:gd name="connsiteX11" fmla="*/ 14647 w 19995"/>
                <a:gd name="connsiteY11" fmla="*/ 6626 h 24994"/>
                <a:gd name="connsiteX12" fmla="*/ 11697 w 19995"/>
                <a:gd name="connsiteY12" fmla="*/ 5476 h 24994"/>
                <a:gd name="connsiteX13" fmla="*/ 7998 w 19995"/>
                <a:gd name="connsiteY13" fmla="*/ 6876 h 24994"/>
                <a:gd name="connsiteX14" fmla="*/ 6648 w 19995"/>
                <a:gd name="connsiteY14" fmla="*/ 10675 h 24994"/>
                <a:gd name="connsiteX15" fmla="*/ 6648 w 19995"/>
                <a:gd name="connsiteY15" fmla="*/ 25372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95" h="24994">
                  <a:moveTo>
                    <a:pt x="0" y="25672"/>
                  </a:moveTo>
                  <a:lnTo>
                    <a:pt x="0" y="677"/>
                  </a:lnTo>
                  <a:lnTo>
                    <a:pt x="6499" y="677"/>
                  </a:lnTo>
                  <a:lnTo>
                    <a:pt x="6499" y="3626"/>
                  </a:lnTo>
                  <a:cubicBezTo>
                    <a:pt x="7368" y="2477"/>
                    <a:pt x="8498" y="1552"/>
                    <a:pt x="9798" y="927"/>
                  </a:cubicBezTo>
                  <a:cubicBezTo>
                    <a:pt x="11113" y="317"/>
                    <a:pt x="12547" y="7"/>
                    <a:pt x="13997" y="27"/>
                  </a:cubicBezTo>
                  <a:cubicBezTo>
                    <a:pt x="16252" y="-158"/>
                    <a:pt x="18476" y="607"/>
                    <a:pt x="20146" y="2127"/>
                  </a:cubicBezTo>
                  <a:cubicBezTo>
                    <a:pt x="21635" y="3911"/>
                    <a:pt x="22370" y="6206"/>
                    <a:pt x="22195" y="8525"/>
                  </a:cubicBezTo>
                  <a:lnTo>
                    <a:pt x="22195" y="25422"/>
                  </a:lnTo>
                  <a:lnTo>
                    <a:pt x="15547" y="25422"/>
                  </a:lnTo>
                  <a:lnTo>
                    <a:pt x="15547" y="10425"/>
                  </a:lnTo>
                  <a:cubicBezTo>
                    <a:pt x="15662" y="9095"/>
                    <a:pt x="15347" y="7766"/>
                    <a:pt x="14647" y="6626"/>
                  </a:cubicBezTo>
                  <a:cubicBezTo>
                    <a:pt x="13902" y="5796"/>
                    <a:pt x="12807" y="5366"/>
                    <a:pt x="11697" y="5476"/>
                  </a:cubicBezTo>
                  <a:cubicBezTo>
                    <a:pt x="10323" y="5416"/>
                    <a:pt x="8988" y="5921"/>
                    <a:pt x="7998" y="6876"/>
                  </a:cubicBezTo>
                  <a:cubicBezTo>
                    <a:pt x="7033" y="7896"/>
                    <a:pt x="6543" y="9275"/>
                    <a:pt x="6648" y="10675"/>
                  </a:cubicBezTo>
                  <a:lnTo>
                    <a:pt x="6648" y="25372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3A7569D-92ED-400B-9BE0-5DD49E4D7D43}"/>
                </a:ext>
              </a:extLst>
            </p:cNvPr>
            <p:cNvSpPr/>
            <p:nvPr/>
          </p:nvSpPr>
          <p:spPr>
            <a:xfrm>
              <a:off x="4629988" y="1417246"/>
              <a:ext cx="14353" cy="43060"/>
            </a:xfrm>
            <a:custGeom>
              <a:avLst/>
              <a:gdLst>
                <a:gd name="connsiteX0" fmla="*/ 13497 w 9997"/>
                <a:gd name="connsiteY0" fmla="*/ 31793 h 29993"/>
                <a:gd name="connsiteX1" fmla="*/ 11298 w 9997"/>
                <a:gd name="connsiteY1" fmla="*/ 31793 h 29993"/>
                <a:gd name="connsiteX2" fmla="*/ 9698 w 9997"/>
                <a:gd name="connsiteY2" fmla="*/ 31793 h 29993"/>
                <a:gd name="connsiteX3" fmla="*/ 4699 w 9997"/>
                <a:gd name="connsiteY3" fmla="*/ 30394 h 29993"/>
                <a:gd name="connsiteX4" fmla="*/ 3299 w 9997"/>
                <a:gd name="connsiteY4" fmla="*/ 24795 h 29993"/>
                <a:gd name="connsiteX5" fmla="*/ 3299 w 9997"/>
                <a:gd name="connsiteY5" fmla="*/ 11398 h 29993"/>
                <a:gd name="connsiteX6" fmla="*/ 0 w 9997"/>
                <a:gd name="connsiteY6" fmla="*/ 11398 h 29993"/>
                <a:gd name="connsiteX7" fmla="*/ 0 w 9997"/>
                <a:gd name="connsiteY7" fmla="*/ 6749 h 29993"/>
                <a:gd name="connsiteX8" fmla="*/ 3299 w 9997"/>
                <a:gd name="connsiteY8" fmla="*/ 6749 h 29993"/>
                <a:gd name="connsiteX9" fmla="*/ 3299 w 9997"/>
                <a:gd name="connsiteY9" fmla="*/ 0 h 29993"/>
                <a:gd name="connsiteX10" fmla="*/ 9848 w 9997"/>
                <a:gd name="connsiteY10" fmla="*/ 0 h 29993"/>
                <a:gd name="connsiteX11" fmla="*/ 9848 w 9997"/>
                <a:gd name="connsiteY11" fmla="*/ 6749 h 29993"/>
                <a:gd name="connsiteX12" fmla="*/ 13697 w 9997"/>
                <a:gd name="connsiteY12" fmla="*/ 6749 h 29993"/>
                <a:gd name="connsiteX13" fmla="*/ 13697 w 9997"/>
                <a:gd name="connsiteY13" fmla="*/ 11398 h 29993"/>
                <a:gd name="connsiteX14" fmla="*/ 9848 w 9997"/>
                <a:gd name="connsiteY14" fmla="*/ 11398 h 29993"/>
                <a:gd name="connsiteX15" fmla="*/ 9848 w 9997"/>
                <a:gd name="connsiteY15" fmla="*/ 25145 h 29993"/>
                <a:gd name="connsiteX16" fmla="*/ 10298 w 9997"/>
                <a:gd name="connsiteY16" fmla="*/ 26445 h 29993"/>
                <a:gd name="connsiteX17" fmla="*/ 12097 w 9997"/>
                <a:gd name="connsiteY17" fmla="*/ 26745 h 29993"/>
                <a:gd name="connsiteX18" fmla="*/ 13697 w 9997"/>
                <a:gd name="connsiteY18" fmla="*/ 26745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997" h="29993">
                  <a:moveTo>
                    <a:pt x="13497" y="31793"/>
                  </a:moveTo>
                  <a:lnTo>
                    <a:pt x="11298" y="31793"/>
                  </a:lnTo>
                  <a:lnTo>
                    <a:pt x="9698" y="31793"/>
                  </a:lnTo>
                  <a:cubicBezTo>
                    <a:pt x="7918" y="31953"/>
                    <a:pt x="6139" y="31459"/>
                    <a:pt x="4699" y="30394"/>
                  </a:cubicBezTo>
                  <a:cubicBezTo>
                    <a:pt x="3569" y="28759"/>
                    <a:pt x="3069" y="26770"/>
                    <a:pt x="3299" y="24795"/>
                  </a:cubicBezTo>
                  <a:lnTo>
                    <a:pt x="3299" y="11398"/>
                  </a:lnTo>
                  <a:lnTo>
                    <a:pt x="0" y="11398"/>
                  </a:lnTo>
                  <a:lnTo>
                    <a:pt x="0" y="6749"/>
                  </a:lnTo>
                  <a:lnTo>
                    <a:pt x="3299" y="6749"/>
                  </a:lnTo>
                  <a:lnTo>
                    <a:pt x="3299" y="0"/>
                  </a:lnTo>
                  <a:lnTo>
                    <a:pt x="9848" y="0"/>
                  </a:lnTo>
                  <a:lnTo>
                    <a:pt x="9848" y="6749"/>
                  </a:lnTo>
                  <a:lnTo>
                    <a:pt x="13697" y="6749"/>
                  </a:lnTo>
                  <a:lnTo>
                    <a:pt x="13697" y="11398"/>
                  </a:lnTo>
                  <a:lnTo>
                    <a:pt x="9848" y="11398"/>
                  </a:lnTo>
                  <a:lnTo>
                    <a:pt x="9848" y="25145"/>
                  </a:lnTo>
                  <a:cubicBezTo>
                    <a:pt x="9778" y="25625"/>
                    <a:pt x="9948" y="26110"/>
                    <a:pt x="10298" y="26445"/>
                  </a:cubicBezTo>
                  <a:cubicBezTo>
                    <a:pt x="10858" y="26705"/>
                    <a:pt x="11483" y="26810"/>
                    <a:pt x="12097" y="26745"/>
                  </a:cubicBezTo>
                  <a:lnTo>
                    <a:pt x="13697" y="26745"/>
                  </a:lnTo>
                  <a:close/>
                </a:path>
              </a:pathLst>
            </a:custGeom>
            <a:solidFill>
              <a:srgbClr val="CBDB2A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DE1D98AD-66EB-426B-B77F-EEAF8D129301}"/>
                </a:ext>
              </a:extLst>
            </p:cNvPr>
            <p:cNvSpPr/>
            <p:nvPr/>
          </p:nvSpPr>
          <p:spPr>
            <a:xfrm>
              <a:off x="4652999" y="1425606"/>
              <a:ext cx="28707" cy="35883"/>
            </a:xfrm>
            <a:custGeom>
              <a:avLst/>
              <a:gdLst>
                <a:gd name="connsiteX0" fmla="*/ 15514 w 19995"/>
                <a:gd name="connsiteY0" fmla="*/ 22671 h 24994"/>
                <a:gd name="connsiteX1" fmla="*/ 12215 w 19995"/>
                <a:gd name="connsiteY1" fmla="*/ 25621 h 24994"/>
                <a:gd name="connsiteX2" fmla="*/ 7516 w 19995"/>
                <a:gd name="connsiteY2" fmla="*/ 26620 h 24994"/>
                <a:gd name="connsiteX3" fmla="*/ 1967 w 19995"/>
                <a:gd name="connsiteY3" fmla="*/ 24571 h 24994"/>
                <a:gd name="connsiteX4" fmla="*/ 18 w 19995"/>
                <a:gd name="connsiteY4" fmla="*/ 18722 h 24994"/>
                <a:gd name="connsiteX5" fmla="*/ 1967 w 19995"/>
                <a:gd name="connsiteY5" fmla="*/ 13373 h 24994"/>
                <a:gd name="connsiteX6" fmla="*/ 8416 w 19995"/>
                <a:gd name="connsiteY6" fmla="*/ 10824 h 24994"/>
                <a:gd name="connsiteX7" fmla="*/ 11115 w 19995"/>
                <a:gd name="connsiteY7" fmla="*/ 10474 h 24994"/>
                <a:gd name="connsiteX8" fmla="*/ 15314 w 19995"/>
                <a:gd name="connsiteY8" fmla="*/ 8024 h 24994"/>
                <a:gd name="connsiteX9" fmla="*/ 14365 w 19995"/>
                <a:gd name="connsiteY9" fmla="*/ 5875 h 24994"/>
                <a:gd name="connsiteX10" fmla="*/ 11265 w 19995"/>
                <a:gd name="connsiteY10" fmla="*/ 5225 h 24994"/>
                <a:gd name="connsiteX11" fmla="*/ 8166 w 19995"/>
                <a:gd name="connsiteY11" fmla="*/ 6025 h 24994"/>
                <a:gd name="connsiteX12" fmla="*/ 7116 w 19995"/>
                <a:gd name="connsiteY12" fmla="*/ 8324 h 24994"/>
                <a:gd name="connsiteX13" fmla="*/ 7116 w 19995"/>
                <a:gd name="connsiteY13" fmla="*/ 8674 h 24994"/>
                <a:gd name="connsiteX14" fmla="*/ 917 w 19995"/>
                <a:gd name="connsiteY14" fmla="*/ 8674 h 24994"/>
                <a:gd name="connsiteX15" fmla="*/ 917 w 19995"/>
                <a:gd name="connsiteY15" fmla="*/ 8224 h 24994"/>
                <a:gd name="connsiteX16" fmla="*/ 3617 w 19995"/>
                <a:gd name="connsiteY16" fmla="*/ 2225 h 24994"/>
                <a:gd name="connsiteX17" fmla="*/ 11065 w 19995"/>
                <a:gd name="connsiteY17" fmla="*/ 26 h 24994"/>
                <a:gd name="connsiteX18" fmla="*/ 19014 w 19995"/>
                <a:gd name="connsiteY18" fmla="*/ 1826 h 24994"/>
                <a:gd name="connsiteX19" fmla="*/ 21813 w 19995"/>
                <a:gd name="connsiteY19" fmla="*/ 6825 h 24994"/>
                <a:gd name="connsiteX20" fmla="*/ 21813 w 19995"/>
                <a:gd name="connsiteY20" fmla="*/ 20922 h 24994"/>
                <a:gd name="connsiteX21" fmla="*/ 22113 w 19995"/>
                <a:gd name="connsiteY21" fmla="*/ 23221 h 24994"/>
                <a:gd name="connsiteX22" fmla="*/ 23163 w 19995"/>
                <a:gd name="connsiteY22" fmla="*/ 24371 h 24994"/>
                <a:gd name="connsiteX23" fmla="*/ 23163 w 19995"/>
                <a:gd name="connsiteY23" fmla="*/ 25471 h 24994"/>
                <a:gd name="connsiteX24" fmla="*/ 16264 w 19995"/>
                <a:gd name="connsiteY24" fmla="*/ 25471 h 24994"/>
                <a:gd name="connsiteX25" fmla="*/ 15714 w 19995"/>
                <a:gd name="connsiteY25" fmla="*/ 24071 h 24994"/>
                <a:gd name="connsiteX26" fmla="*/ 15514 w 19995"/>
                <a:gd name="connsiteY26" fmla="*/ 22671 h 24994"/>
                <a:gd name="connsiteX27" fmla="*/ 15514 w 19995"/>
                <a:gd name="connsiteY27" fmla="*/ 13573 h 24994"/>
                <a:gd name="connsiteX28" fmla="*/ 11765 w 19995"/>
                <a:gd name="connsiteY28" fmla="*/ 14773 h 24994"/>
                <a:gd name="connsiteX29" fmla="*/ 9566 w 19995"/>
                <a:gd name="connsiteY29" fmla="*/ 15273 h 24994"/>
                <a:gd name="connsiteX30" fmla="*/ 7116 w 19995"/>
                <a:gd name="connsiteY30" fmla="*/ 16523 h 24994"/>
                <a:gd name="connsiteX31" fmla="*/ 6416 w 19995"/>
                <a:gd name="connsiteY31" fmla="*/ 18622 h 24994"/>
                <a:gd name="connsiteX32" fmla="*/ 7316 w 19995"/>
                <a:gd name="connsiteY32" fmla="*/ 20822 h 24994"/>
                <a:gd name="connsiteX33" fmla="*/ 9716 w 19995"/>
                <a:gd name="connsiteY33" fmla="*/ 21622 h 24994"/>
                <a:gd name="connsiteX34" fmla="*/ 13965 w 19995"/>
                <a:gd name="connsiteY34" fmla="*/ 20122 h 24994"/>
                <a:gd name="connsiteX35" fmla="*/ 15514 w 19995"/>
                <a:gd name="connsiteY35" fmla="*/ 15973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995" h="24994">
                  <a:moveTo>
                    <a:pt x="15514" y="22671"/>
                  </a:moveTo>
                  <a:cubicBezTo>
                    <a:pt x="14705" y="23936"/>
                    <a:pt x="13565" y="24956"/>
                    <a:pt x="12215" y="25621"/>
                  </a:cubicBezTo>
                  <a:cubicBezTo>
                    <a:pt x="10750" y="26316"/>
                    <a:pt x="9141" y="26660"/>
                    <a:pt x="7516" y="26620"/>
                  </a:cubicBezTo>
                  <a:cubicBezTo>
                    <a:pt x="5461" y="26750"/>
                    <a:pt x="3447" y="26006"/>
                    <a:pt x="1967" y="24571"/>
                  </a:cubicBezTo>
                  <a:cubicBezTo>
                    <a:pt x="577" y="22951"/>
                    <a:pt x="-122" y="20852"/>
                    <a:pt x="18" y="18722"/>
                  </a:cubicBezTo>
                  <a:cubicBezTo>
                    <a:pt x="-112" y="16743"/>
                    <a:pt x="592" y="14803"/>
                    <a:pt x="1967" y="13373"/>
                  </a:cubicBezTo>
                  <a:cubicBezTo>
                    <a:pt x="3817" y="11904"/>
                    <a:pt x="6061" y="11019"/>
                    <a:pt x="8416" y="10824"/>
                  </a:cubicBezTo>
                  <a:lnTo>
                    <a:pt x="11115" y="10474"/>
                  </a:lnTo>
                  <a:cubicBezTo>
                    <a:pt x="13915" y="10109"/>
                    <a:pt x="15314" y="9289"/>
                    <a:pt x="15314" y="8024"/>
                  </a:cubicBezTo>
                  <a:cubicBezTo>
                    <a:pt x="15384" y="7194"/>
                    <a:pt x="15024" y="6385"/>
                    <a:pt x="14365" y="5875"/>
                  </a:cubicBezTo>
                  <a:cubicBezTo>
                    <a:pt x="13415" y="5365"/>
                    <a:pt x="12340" y="5140"/>
                    <a:pt x="11265" y="5225"/>
                  </a:cubicBezTo>
                  <a:cubicBezTo>
                    <a:pt x="10171" y="5145"/>
                    <a:pt x="9086" y="5425"/>
                    <a:pt x="8166" y="6025"/>
                  </a:cubicBezTo>
                  <a:cubicBezTo>
                    <a:pt x="7451" y="6565"/>
                    <a:pt x="7056" y="7429"/>
                    <a:pt x="7116" y="8324"/>
                  </a:cubicBezTo>
                  <a:lnTo>
                    <a:pt x="7116" y="8674"/>
                  </a:lnTo>
                  <a:lnTo>
                    <a:pt x="917" y="8674"/>
                  </a:lnTo>
                  <a:lnTo>
                    <a:pt x="917" y="8224"/>
                  </a:lnTo>
                  <a:cubicBezTo>
                    <a:pt x="812" y="5910"/>
                    <a:pt x="1817" y="3685"/>
                    <a:pt x="3617" y="2225"/>
                  </a:cubicBezTo>
                  <a:cubicBezTo>
                    <a:pt x="5771" y="651"/>
                    <a:pt x="8401" y="-129"/>
                    <a:pt x="11065" y="26"/>
                  </a:cubicBezTo>
                  <a:cubicBezTo>
                    <a:pt x="13830" y="-139"/>
                    <a:pt x="16589" y="486"/>
                    <a:pt x="19014" y="1826"/>
                  </a:cubicBezTo>
                  <a:cubicBezTo>
                    <a:pt x="20753" y="2890"/>
                    <a:pt x="21818" y="4785"/>
                    <a:pt x="21813" y="6825"/>
                  </a:cubicBezTo>
                  <a:lnTo>
                    <a:pt x="21813" y="20922"/>
                  </a:lnTo>
                  <a:cubicBezTo>
                    <a:pt x="21773" y="21701"/>
                    <a:pt x="21873" y="22481"/>
                    <a:pt x="22113" y="23221"/>
                  </a:cubicBezTo>
                  <a:cubicBezTo>
                    <a:pt x="22313" y="23716"/>
                    <a:pt x="22688" y="24126"/>
                    <a:pt x="23163" y="24371"/>
                  </a:cubicBezTo>
                  <a:lnTo>
                    <a:pt x="23163" y="25471"/>
                  </a:lnTo>
                  <a:lnTo>
                    <a:pt x="16264" y="25471"/>
                  </a:lnTo>
                  <a:cubicBezTo>
                    <a:pt x="16019" y="25031"/>
                    <a:pt x="15834" y="24561"/>
                    <a:pt x="15714" y="24071"/>
                  </a:cubicBezTo>
                  <a:cubicBezTo>
                    <a:pt x="15609" y="23611"/>
                    <a:pt x="15539" y="23141"/>
                    <a:pt x="15514" y="22671"/>
                  </a:cubicBezTo>
                  <a:close/>
                  <a:moveTo>
                    <a:pt x="15514" y="13573"/>
                  </a:moveTo>
                  <a:cubicBezTo>
                    <a:pt x="14315" y="14113"/>
                    <a:pt x="13055" y="14513"/>
                    <a:pt x="11765" y="14773"/>
                  </a:cubicBezTo>
                  <a:lnTo>
                    <a:pt x="9566" y="15273"/>
                  </a:lnTo>
                  <a:cubicBezTo>
                    <a:pt x="8656" y="15468"/>
                    <a:pt x="7811" y="15898"/>
                    <a:pt x="7116" y="16523"/>
                  </a:cubicBezTo>
                  <a:cubicBezTo>
                    <a:pt x="6621" y="17107"/>
                    <a:pt x="6366" y="17857"/>
                    <a:pt x="6416" y="18622"/>
                  </a:cubicBezTo>
                  <a:cubicBezTo>
                    <a:pt x="6376" y="19452"/>
                    <a:pt x="6706" y="20257"/>
                    <a:pt x="7316" y="20822"/>
                  </a:cubicBezTo>
                  <a:cubicBezTo>
                    <a:pt x="7981" y="21387"/>
                    <a:pt x="8841" y="21671"/>
                    <a:pt x="9716" y="21622"/>
                  </a:cubicBezTo>
                  <a:cubicBezTo>
                    <a:pt x="11275" y="21722"/>
                    <a:pt x="12810" y="21182"/>
                    <a:pt x="13965" y="20122"/>
                  </a:cubicBezTo>
                  <a:cubicBezTo>
                    <a:pt x="15034" y="19012"/>
                    <a:pt x="15594" y="17512"/>
                    <a:pt x="15514" y="15973"/>
                  </a:cubicBezTo>
                  <a:close/>
                </a:path>
              </a:pathLst>
            </a:custGeom>
            <a:solidFill>
              <a:srgbClr val="CBDB2A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181562C5-1F1B-4DAC-BABF-68B397BCC7BC}"/>
                </a:ext>
              </a:extLst>
            </p:cNvPr>
            <p:cNvSpPr/>
            <p:nvPr/>
          </p:nvSpPr>
          <p:spPr>
            <a:xfrm>
              <a:off x="4688333" y="1427007"/>
              <a:ext cx="28707" cy="28707"/>
            </a:xfrm>
            <a:custGeom>
              <a:avLst/>
              <a:gdLst>
                <a:gd name="connsiteX0" fmla="*/ 0 w 19995"/>
                <a:gd name="connsiteY0" fmla="*/ 24745 h 19995"/>
                <a:gd name="connsiteX1" fmla="*/ 8348 w 19995"/>
                <a:gd name="connsiteY1" fmla="*/ 12098 h 19995"/>
                <a:gd name="connsiteX2" fmla="*/ 350 w 19995"/>
                <a:gd name="connsiteY2" fmla="*/ 0 h 19995"/>
                <a:gd name="connsiteX3" fmla="*/ 7898 w 19995"/>
                <a:gd name="connsiteY3" fmla="*/ 0 h 19995"/>
                <a:gd name="connsiteX4" fmla="*/ 12298 w 19995"/>
                <a:gd name="connsiteY4" fmla="*/ 7448 h 19995"/>
                <a:gd name="connsiteX5" fmla="*/ 16647 w 19995"/>
                <a:gd name="connsiteY5" fmla="*/ 0 h 19995"/>
                <a:gd name="connsiteX6" fmla="*/ 23945 w 19995"/>
                <a:gd name="connsiteY6" fmla="*/ 0 h 19995"/>
                <a:gd name="connsiteX7" fmla="*/ 16147 w 19995"/>
                <a:gd name="connsiteY7" fmla="*/ 12048 h 19995"/>
                <a:gd name="connsiteX8" fmla="*/ 24445 w 19995"/>
                <a:gd name="connsiteY8" fmla="*/ 24795 h 19995"/>
                <a:gd name="connsiteX9" fmla="*/ 16697 w 19995"/>
                <a:gd name="connsiteY9" fmla="*/ 24795 h 19995"/>
                <a:gd name="connsiteX10" fmla="*/ 12097 w 19995"/>
                <a:gd name="connsiteY10" fmla="*/ 16947 h 19995"/>
                <a:gd name="connsiteX11" fmla="*/ 7599 w 19995"/>
                <a:gd name="connsiteY11" fmla="*/ 24795 h 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95" h="19995">
                  <a:moveTo>
                    <a:pt x="0" y="24745"/>
                  </a:moveTo>
                  <a:lnTo>
                    <a:pt x="8348" y="12098"/>
                  </a:lnTo>
                  <a:lnTo>
                    <a:pt x="350" y="0"/>
                  </a:lnTo>
                  <a:lnTo>
                    <a:pt x="7898" y="0"/>
                  </a:lnTo>
                  <a:lnTo>
                    <a:pt x="12298" y="7448"/>
                  </a:lnTo>
                  <a:lnTo>
                    <a:pt x="16647" y="0"/>
                  </a:lnTo>
                  <a:lnTo>
                    <a:pt x="23945" y="0"/>
                  </a:lnTo>
                  <a:lnTo>
                    <a:pt x="16147" y="12048"/>
                  </a:lnTo>
                  <a:lnTo>
                    <a:pt x="24445" y="24795"/>
                  </a:lnTo>
                  <a:lnTo>
                    <a:pt x="16697" y="24795"/>
                  </a:lnTo>
                  <a:lnTo>
                    <a:pt x="12097" y="16947"/>
                  </a:lnTo>
                  <a:lnTo>
                    <a:pt x="7599" y="24795"/>
                  </a:lnTo>
                  <a:close/>
                </a:path>
              </a:pathLst>
            </a:custGeom>
            <a:solidFill>
              <a:srgbClr val="CBDB2A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2EA94A6C-6393-4461-AE8F-7436F841F491}"/>
                </a:ext>
              </a:extLst>
            </p:cNvPr>
            <p:cNvSpPr/>
            <p:nvPr/>
          </p:nvSpPr>
          <p:spPr>
            <a:xfrm>
              <a:off x="4778184" y="1546498"/>
              <a:ext cx="7177" cy="7177"/>
            </a:xfrm>
            <a:custGeom>
              <a:avLst/>
              <a:gdLst>
                <a:gd name="connsiteX0" fmla="*/ 0 w 0"/>
                <a:gd name="connsiteY0" fmla="*/ 0 h 0"/>
                <a:gd name="connsiteX1" fmla="*/ 2550 w 0"/>
                <a:gd name="connsiteY1" fmla="*/ 0 h 0"/>
                <a:gd name="connsiteX2" fmla="*/ 2550 w 0"/>
                <a:gd name="connsiteY2" fmla="*/ 2549 h 0"/>
                <a:gd name="connsiteX3" fmla="*/ 0 w 0"/>
                <a:gd name="connsiteY3" fmla="*/ 25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2550" y="0"/>
                  </a:lnTo>
                  <a:lnTo>
                    <a:pt x="2550" y="2549"/>
                  </a:lnTo>
                  <a:lnTo>
                    <a:pt x="0" y="2549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7EE5424F-B1DA-430B-A9BD-970AC2C60679}"/>
                </a:ext>
              </a:extLst>
            </p:cNvPr>
            <p:cNvSpPr/>
            <p:nvPr/>
          </p:nvSpPr>
          <p:spPr>
            <a:xfrm>
              <a:off x="4763042" y="1546498"/>
              <a:ext cx="7177" cy="7177"/>
            </a:xfrm>
            <a:custGeom>
              <a:avLst/>
              <a:gdLst>
                <a:gd name="connsiteX0" fmla="*/ 7948 w 4998"/>
                <a:gd name="connsiteY0" fmla="*/ 2549 h 0"/>
                <a:gd name="connsiteX1" fmla="*/ 5299 w 4998"/>
                <a:gd name="connsiteY1" fmla="*/ 2549 h 0"/>
                <a:gd name="connsiteX2" fmla="*/ 5299 w 4998"/>
                <a:gd name="connsiteY2" fmla="*/ 0 h 0"/>
                <a:gd name="connsiteX3" fmla="*/ 7948 w 4998"/>
                <a:gd name="connsiteY3" fmla="*/ 0 h 0"/>
                <a:gd name="connsiteX4" fmla="*/ 2650 w 4998"/>
                <a:gd name="connsiteY4" fmla="*/ 2549 h 0"/>
                <a:gd name="connsiteX5" fmla="*/ 0 w 4998"/>
                <a:gd name="connsiteY5" fmla="*/ 2549 h 0"/>
                <a:gd name="connsiteX6" fmla="*/ 0 w 4998"/>
                <a:gd name="connsiteY6" fmla="*/ 0 h 0"/>
                <a:gd name="connsiteX7" fmla="*/ 2650 w 4998"/>
                <a:gd name="connsiteY7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8">
                  <a:moveTo>
                    <a:pt x="7948" y="2549"/>
                  </a:moveTo>
                  <a:lnTo>
                    <a:pt x="5299" y="2549"/>
                  </a:lnTo>
                  <a:lnTo>
                    <a:pt x="5299" y="0"/>
                  </a:lnTo>
                  <a:lnTo>
                    <a:pt x="7948" y="0"/>
                  </a:lnTo>
                  <a:close/>
                  <a:moveTo>
                    <a:pt x="2650" y="2549"/>
                  </a:moveTo>
                  <a:lnTo>
                    <a:pt x="0" y="2549"/>
                  </a:lnTo>
                  <a:lnTo>
                    <a:pt x="0" y="0"/>
                  </a:lnTo>
                  <a:lnTo>
                    <a:pt x="26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23012D18-49A7-4518-84B4-41185A39D34B}"/>
                </a:ext>
              </a:extLst>
            </p:cNvPr>
            <p:cNvSpPr/>
            <p:nvPr/>
          </p:nvSpPr>
          <p:spPr>
            <a:xfrm>
              <a:off x="4626255" y="1546498"/>
              <a:ext cx="129179" cy="7177"/>
            </a:xfrm>
            <a:custGeom>
              <a:avLst/>
              <a:gdLst>
                <a:gd name="connsiteX0" fmla="*/ 92581 w 89981"/>
                <a:gd name="connsiteY0" fmla="*/ 2549 h 0"/>
                <a:gd name="connsiteX1" fmla="*/ 89932 w 89981"/>
                <a:gd name="connsiteY1" fmla="*/ 2549 h 0"/>
                <a:gd name="connsiteX2" fmla="*/ 89932 w 89981"/>
                <a:gd name="connsiteY2" fmla="*/ 0 h 0"/>
                <a:gd name="connsiteX3" fmla="*/ 92581 w 89981"/>
                <a:gd name="connsiteY3" fmla="*/ 0 h 0"/>
                <a:gd name="connsiteX4" fmla="*/ 87282 w 89981"/>
                <a:gd name="connsiteY4" fmla="*/ 2549 h 0"/>
                <a:gd name="connsiteX5" fmla="*/ 84633 w 89981"/>
                <a:gd name="connsiteY5" fmla="*/ 2549 h 0"/>
                <a:gd name="connsiteX6" fmla="*/ 84633 w 89981"/>
                <a:gd name="connsiteY6" fmla="*/ 0 h 0"/>
                <a:gd name="connsiteX7" fmla="*/ 87282 w 89981"/>
                <a:gd name="connsiteY7" fmla="*/ 0 h 0"/>
                <a:gd name="connsiteX8" fmla="*/ 81983 w 89981"/>
                <a:gd name="connsiteY8" fmla="*/ 2549 h 0"/>
                <a:gd name="connsiteX9" fmla="*/ 79334 w 89981"/>
                <a:gd name="connsiteY9" fmla="*/ 2549 h 0"/>
                <a:gd name="connsiteX10" fmla="*/ 79334 w 89981"/>
                <a:gd name="connsiteY10" fmla="*/ 0 h 0"/>
                <a:gd name="connsiteX11" fmla="*/ 81983 w 89981"/>
                <a:gd name="connsiteY11" fmla="*/ 0 h 0"/>
                <a:gd name="connsiteX12" fmla="*/ 76684 w 89981"/>
                <a:gd name="connsiteY12" fmla="*/ 2549 h 0"/>
                <a:gd name="connsiteX13" fmla="*/ 74035 w 89981"/>
                <a:gd name="connsiteY13" fmla="*/ 2549 h 0"/>
                <a:gd name="connsiteX14" fmla="*/ 74035 w 89981"/>
                <a:gd name="connsiteY14" fmla="*/ 0 h 0"/>
                <a:gd name="connsiteX15" fmla="*/ 76684 w 89981"/>
                <a:gd name="connsiteY15" fmla="*/ 0 h 0"/>
                <a:gd name="connsiteX16" fmla="*/ 71385 w 89981"/>
                <a:gd name="connsiteY16" fmla="*/ 2549 h 0"/>
                <a:gd name="connsiteX17" fmla="*/ 68736 w 89981"/>
                <a:gd name="connsiteY17" fmla="*/ 2549 h 0"/>
                <a:gd name="connsiteX18" fmla="*/ 68736 w 89981"/>
                <a:gd name="connsiteY18" fmla="*/ 0 h 0"/>
                <a:gd name="connsiteX19" fmla="*/ 71385 w 89981"/>
                <a:gd name="connsiteY19" fmla="*/ 0 h 0"/>
                <a:gd name="connsiteX20" fmla="*/ 66087 w 89981"/>
                <a:gd name="connsiteY20" fmla="*/ 2549 h 0"/>
                <a:gd name="connsiteX21" fmla="*/ 63237 w 89981"/>
                <a:gd name="connsiteY21" fmla="*/ 2549 h 0"/>
                <a:gd name="connsiteX22" fmla="*/ 63237 w 89981"/>
                <a:gd name="connsiteY22" fmla="*/ 0 h 0"/>
                <a:gd name="connsiteX23" fmla="*/ 65887 w 89981"/>
                <a:gd name="connsiteY23" fmla="*/ 0 h 0"/>
                <a:gd name="connsiteX24" fmla="*/ 60788 w 89981"/>
                <a:gd name="connsiteY24" fmla="*/ 2549 h 0"/>
                <a:gd name="connsiteX25" fmla="*/ 58238 w 89981"/>
                <a:gd name="connsiteY25" fmla="*/ 2549 h 0"/>
                <a:gd name="connsiteX26" fmla="*/ 58238 w 89981"/>
                <a:gd name="connsiteY26" fmla="*/ 0 h 0"/>
                <a:gd name="connsiteX27" fmla="*/ 60888 w 89981"/>
                <a:gd name="connsiteY27" fmla="*/ 0 h 0"/>
                <a:gd name="connsiteX28" fmla="*/ 55489 w 89981"/>
                <a:gd name="connsiteY28" fmla="*/ 2549 h 0"/>
                <a:gd name="connsiteX29" fmla="*/ 52839 w 89981"/>
                <a:gd name="connsiteY29" fmla="*/ 2549 h 0"/>
                <a:gd name="connsiteX30" fmla="*/ 52839 w 89981"/>
                <a:gd name="connsiteY30" fmla="*/ 0 h 0"/>
                <a:gd name="connsiteX31" fmla="*/ 55489 w 89981"/>
                <a:gd name="connsiteY31" fmla="*/ 0 h 0"/>
                <a:gd name="connsiteX32" fmla="*/ 50190 w 89981"/>
                <a:gd name="connsiteY32" fmla="*/ 2549 h 0"/>
                <a:gd name="connsiteX33" fmla="*/ 47540 w 89981"/>
                <a:gd name="connsiteY33" fmla="*/ 2549 h 0"/>
                <a:gd name="connsiteX34" fmla="*/ 47540 w 89981"/>
                <a:gd name="connsiteY34" fmla="*/ 0 h 0"/>
                <a:gd name="connsiteX35" fmla="*/ 50190 w 89981"/>
                <a:gd name="connsiteY35" fmla="*/ 0 h 0"/>
                <a:gd name="connsiteX36" fmla="*/ 44891 w 89981"/>
                <a:gd name="connsiteY36" fmla="*/ 2549 h 0"/>
                <a:gd name="connsiteX37" fmla="*/ 42241 w 89981"/>
                <a:gd name="connsiteY37" fmla="*/ 2549 h 0"/>
                <a:gd name="connsiteX38" fmla="*/ 42241 w 89981"/>
                <a:gd name="connsiteY38" fmla="*/ 0 h 0"/>
                <a:gd name="connsiteX39" fmla="*/ 44891 w 89981"/>
                <a:gd name="connsiteY39" fmla="*/ 0 h 0"/>
                <a:gd name="connsiteX40" fmla="*/ 39592 w 89981"/>
                <a:gd name="connsiteY40" fmla="*/ 2549 h 0"/>
                <a:gd name="connsiteX41" fmla="*/ 36942 w 89981"/>
                <a:gd name="connsiteY41" fmla="*/ 2549 h 0"/>
                <a:gd name="connsiteX42" fmla="*/ 36942 w 89981"/>
                <a:gd name="connsiteY42" fmla="*/ 0 h 0"/>
                <a:gd name="connsiteX43" fmla="*/ 39592 w 89981"/>
                <a:gd name="connsiteY43" fmla="*/ 0 h 0"/>
                <a:gd name="connsiteX44" fmla="*/ 34293 w 89981"/>
                <a:gd name="connsiteY44" fmla="*/ 2549 h 0"/>
                <a:gd name="connsiteX45" fmla="*/ 31644 w 89981"/>
                <a:gd name="connsiteY45" fmla="*/ 2549 h 0"/>
                <a:gd name="connsiteX46" fmla="*/ 31644 w 89981"/>
                <a:gd name="connsiteY46" fmla="*/ 0 h 0"/>
                <a:gd name="connsiteX47" fmla="*/ 34293 w 89981"/>
                <a:gd name="connsiteY47" fmla="*/ 0 h 0"/>
                <a:gd name="connsiteX48" fmla="*/ 28994 w 89981"/>
                <a:gd name="connsiteY48" fmla="*/ 2549 h 0"/>
                <a:gd name="connsiteX49" fmla="*/ 26345 w 89981"/>
                <a:gd name="connsiteY49" fmla="*/ 2549 h 0"/>
                <a:gd name="connsiteX50" fmla="*/ 26345 w 89981"/>
                <a:gd name="connsiteY50" fmla="*/ 0 h 0"/>
                <a:gd name="connsiteX51" fmla="*/ 28994 w 89981"/>
                <a:gd name="connsiteY51" fmla="*/ 0 h 0"/>
                <a:gd name="connsiteX52" fmla="*/ 23695 w 89981"/>
                <a:gd name="connsiteY52" fmla="*/ 2549 h 0"/>
                <a:gd name="connsiteX53" fmla="*/ 21046 w 89981"/>
                <a:gd name="connsiteY53" fmla="*/ 2549 h 0"/>
                <a:gd name="connsiteX54" fmla="*/ 21046 w 89981"/>
                <a:gd name="connsiteY54" fmla="*/ 0 h 0"/>
                <a:gd name="connsiteX55" fmla="*/ 23695 w 89981"/>
                <a:gd name="connsiteY55" fmla="*/ 0 h 0"/>
                <a:gd name="connsiteX56" fmla="*/ 18246 w 89981"/>
                <a:gd name="connsiteY56" fmla="*/ 2549 h 0"/>
                <a:gd name="connsiteX57" fmla="*/ 15597 w 89981"/>
                <a:gd name="connsiteY57" fmla="*/ 2549 h 0"/>
                <a:gd name="connsiteX58" fmla="*/ 15597 w 89981"/>
                <a:gd name="connsiteY58" fmla="*/ 0 h 0"/>
                <a:gd name="connsiteX59" fmla="*/ 18246 w 89981"/>
                <a:gd name="connsiteY59" fmla="*/ 0 h 0"/>
                <a:gd name="connsiteX60" fmla="*/ 13247 w 89981"/>
                <a:gd name="connsiteY60" fmla="*/ 2549 h 0"/>
                <a:gd name="connsiteX61" fmla="*/ 10598 w 89981"/>
                <a:gd name="connsiteY61" fmla="*/ 2549 h 0"/>
                <a:gd name="connsiteX62" fmla="*/ 10598 w 89981"/>
                <a:gd name="connsiteY62" fmla="*/ 0 h 0"/>
                <a:gd name="connsiteX63" fmla="*/ 13247 w 89981"/>
                <a:gd name="connsiteY63" fmla="*/ 0 h 0"/>
                <a:gd name="connsiteX64" fmla="*/ 7948 w 89981"/>
                <a:gd name="connsiteY64" fmla="*/ 2549 h 0"/>
                <a:gd name="connsiteX65" fmla="*/ 5299 w 89981"/>
                <a:gd name="connsiteY65" fmla="*/ 2549 h 0"/>
                <a:gd name="connsiteX66" fmla="*/ 5299 w 89981"/>
                <a:gd name="connsiteY66" fmla="*/ 0 h 0"/>
                <a:gd name="connsiteX67" fmla="*/ 7948 w 89981"/>
                <a:gd name="connsiteY67" fmla="*/ 0 h 0"/>
                <a:gd name="connsiteX68" fmla="*/ 2650 w 89981"/>
                <a:gd name="connsiteY68" fmla="*/ 2549 h 0"/>
                <a:gd name="connsiteX69" fmla="*/ 0 w 89981"/>
                <a:gd name="connsiteY69" fmla="*/ 2549 h 0"/>
                <a:gd name="connsiteX70" fmla="*/ 0 w 89981"/>
                <a:gd name="connsiteY70" fmla="*/ 0 h 0"/>
                <a:gd name="connsiteX71" fmla="*/ 2650 w 89981"/>
                <a:gd name="connsiteY7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9981">
                  <a:moveTo>
                    <a:pt x="92581" y="2549"/>
                  </a:moveTo>
                  <a:lnTo>
                    <a:pt x="89932" y="2549"/>
                  </a:lnTo>
                  <a:lnTo>
                    <a:pt x="89932" y="0"/>
                  </a:lnTo>
                  <a:lnTo>
                    <a:pt x="92581" y="0"/>
                  </a:lnTo>
                  <a:close/>
                  <a:moveTo>
                    <a:pt x="87282" y="2549"/>
                  </a:moveTo>
                  <a:lnTo>
                    <a:pt x="84633" y="2549"/>
                  </a:lnTo>
                  <a:lnTo>
                    <a:pt x="84633" y="0"/>
                  </a:lnTo>
                  <a:lnTo>
                    <a:pt x="87282" y="0"/>
                  </a:lnTo>
                  <a:close/>
                  <a:moveTo>
                    <a:pt x="81983" y="2549"/>
                  </a:moveTo>
                  <a:lnTo>
                    <a:pt x="79334" y="2549"/>
                  </a:lnTo>
                  <a:lnTo>
                    <a:pt x="79334" y="0"/>
                  </a:lnTo>
                  <a:lnTo>
                    <a:pt x="81983" y="0"/>
                  </a:lnTo>
                  <a:close/>
                  <a:moveTo>
                    <a:pt x="76684" y="2549"/>
                  </a:moveTo>
                  <a:lnTo>
                    <a:pt x="74035" y="2549"/>
                  </a:lnTo>
                  <a:lnTo>
                    <a:pt x="74035" y="0"/>
                  </a:lnTo>
                  <a:lnTo>
                    <a:pt x="76684" y="0"/>
                  </a:lnTo>
                  <a:close/>
                  <a:moveTo>
                    <a:pt x="71385" y="2549"/>
                  </a:moveTo>
                  <a:lnTo>
                    <a:pt x="68736" y="2549"/>
                  </a:lnTo>
                  <a:lnTo>
                    <a:pt x="68736" y="0"/>
                  </a:lnTo>
                  <a:lnTo>
                    <a:pt x="71385" y="0"/>
                  </a:lnTo>
                  <a:close/>
                  <a:moveTo>
                    <a:pt x="66087" y="2549"/>
                  </a:moveTo>
                  <a:lnTo>
                    <a:pt x="63237" y="2549"/>
                  </a:lnTo>
                  <a:lnTo>
                    <a:pt x="63237" y="0"/>
                  </a:lnTo>
                  <a:lnTo>
                    <a:pt x="65887" y="0"/>
                  </a:lnTo>
                  <a:close/>
                  <a:moveTo>
                    <a:pt x="60788" y="2549"/>
                  </a:moveTo>
                  <a:lnTo>
                    <a:pt x="58238" y="2549"/>
                  </a:lnTo>
                  <a:lnTo>
                    <a:pt x="58238" y="0"/>
                  </a:lnTo>
                  <a:lnTo>
                    <a:pt x="60888" y="0"/>
                  </a:lnTo>
                  <a:close/>
                  <a:moveTo>
                    <a:pt x="55489" y="2549"/>
                  </a:moveTo>
                  <a:lnTo>
                    <a:pt x="52839" y="2549"/>
                  </a:lnTo>
                  <a:lnTo>
                    <a:pt x="52839" y="0"/>
                  </a:lnTo>
                  <a:lnTo>
                    <a:pt x="55489" y="0"/>
                  </a:lnTo>
                  <a:close/>
                  <a:moveTo>
                    <a:pt x="50190" y="2549"/>
                  </a:moveTo>
                  <a:lnTo>
                    <a:pt x="47540" y="2549"/>
                  </a:lnTo>
                  <a:lnTo>
                    <a:pt x="47540" y="0"/>
                  </a:lnTo>
                  <a:lnTo>
                    <a:pt x="50190" y="0"/>
                  </a:lnTo>
                  <a:close/>
                  <a:moveTo>
                    <a:pt x="44891" y="2549"/>
                  </a:moveTo>
                  <a:lnTo>
                    <a:pt x="42241" y="2549"/>
                  </a:lnTo>
                  <a:lnTo>
                    <a:pt x="42241" y="0"/>
                  </a:lnTo>
                  <a:lnTo>
                    <a:pt x="44891" y="0"/>
                  </a:lnTo>
                  <a:close/>
                  <a:moveTo>
                    <a:pt x="39592" y="2549"/>
                  </a:moveTo>
                  <a:lnTo>
                    <a:pt x="36942" y="2549"/>
                  </a:lnTo>
                  <a:lnTo>
                    <a:pt x="36942" y="0"/>
                  </a:lnTo>
                  <a:lnTo>
                    <a:pt x="39592" y="0"/>
                  </a:lnTo>
                  <a:close/>
                  <a:moveTo>
                    <a:pt x="34293" y="2549"/>
                  </a:moveTo>
                  <a:lnTo>
                    <a:pt x="31644" y="2549"/>
                  </a:lnTo>
                  <a:lnTo>
                    <a:pt x="31644" y="0"/>
                  </a:lnTo>
                  <a:lnTo>
                    <a:pt x="34293" y="0"/>
                  </a:lnTo>
                  <a:close/>
                  <a:moveTo>
                    <a:pt x="28994" y="2549"/>
                  </a:moveTo>
                  <a:lnTo>
                    <a:pt x="26345" y="2549"/>
                  </a:lnTo>
                  <a:lnTo>
                    <a:pt x="26345" y="0"/>
                  </a:lnTo>
                  <a:lnTo>
                    <a:pt x="28994" y="0"/>
                  </a:lnTo>
                  <a:close/>
                  <a:moveTo>
                    <a:pt x="23695" y="2549"/>
                  </a:moveTo>
                  <a:lnTo>
                    <a:pt x="21046" y="2549"/>
                  </a:lnTo>
                  <a:lnTo>
                    <a:pt x="21046" y="0"/>
                  </a:lnTo>
                  <a:lnTo>
                    <a:pt x="23695" y="0"/>
                  </a:lnTo>
                  <a:close/>
                  <a:moveTo>
                    <a:pt x="18246" y="2549"/>
                  </a:moveTo>
                  <a:lnTo>
                    <a:pt x="15597" y="2549"/>
                  </a:lnTo>
                  <a:lnTo>
                    <a:pt x="15597" y="0"/>
                  </a:lnTo>
                  <a:lnTo>
                    <a:pt x="18246" y="0"/>
                  </a:lnTo>
                  <a:close/>
                  <a:moveTo>
                    <a:pt x="13247" y="2549"/>
                  </a:moveTo>
                  <a:lnTo>
                    <a:pt x="10598" y="2549"/>
                  </a:lnTo>
                  <a:lnTo>
                    <a:pt x="10598" y="0"/>
                  </a:lnTo>
                  <a:lnTo>
                    <a:pt x="13247" y="0"/>
                  </a:lnTo>
                  <a:close/>
                  <a:moveTo>
                    <a:pt x="7948" y="2549"/>
                  </a:moveTo>
                  <a:lnTo>
                    <a:pt x="5299" y="2549"/>
                  </a:lnTo>
                  <a:lnTo>
                    <a:pt x="5299" y="0"/>
                  </a:lnTo>
                  <a:lnTo>
                    <a:pt x="7948" y="0"/>
                  </a:lnTo>
                  <a:close/>
                  <a:moveTo>
                    <a:pt x="2650" y="2549"/>
                  </a:moveTo>
                  <a:lnTo>
                    <a:pt x="0" y="2549"/>
                  </a:lnTo>
                  <a:lnTo>
                    <a:pt x="0" y="0"/>
                  </a:lnTo>
                  <a:lnTo>
                    <a:pt x="26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7BCBA120-F1EE-4753-9326-4C043573895F}"/>
                </a:ext>
              </a:extLst>
            </p:cNvPr>
            <p:cNvSpPr/>
            <p:nvPr/>
          </p:nvSpPr>
          <p:spPr>
            <a:xfrm>
              <a:off x="4618648" y="1546498"/>
              <a:ext cx="7177" cy="7177"/>
            </a:xfrm>
            <a:custGeom>
              <a:avLst/>
              <a:gdLst>
                <a:gd name="connsiteX0" fmla="*/ 0 w 0"/>
                <a:gd name="connsiteY0" fmla="*/ 0 h 0"/>
                <a:gd name="connsiteX1" fmla="*/ 2549 w 0"/>
                <a:gd name="connsiteY1" fmla="*/ 0 h 0"/>
                <a:gd name="connsiteX2" fmla="*/ 2549 w 0"/>
                <a:gd name="connsiteY2" fmla="*/ 2549 h 0"/>
                <a:gd name="connsiteX3" fmla="*/ 0 w 0"/>
                <a:gd name="connsiteY3" fmla="*/ 25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2549" y="0"/>
                  </a:lnTo>
                  <a:lnTo>
                    <a:pt x="2549" y="2549"/>
                  </a:lnTo>
                  <a:lnTo>
                    <a:pt x="0" y="2549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738AFD03-93CA-44E0-97F1-0ECD09C1BFFE}"/>
                </a:ext>
              </a:extLst>
            </p:cNvPr>
            <p:cNvSpPr/>
            <p:nvPr/>
          </p:nvSpPr>
          <p:spPr>
            <a:xfrm>
              <a:off x="4618648" y="1531571"/>
              <a:ext cx="7177" cy="7177"/>
            </a:xfrm>
            <a:custGeom>
              <a:avLst/>
              <a:gdLst>
                <a:gd name="connsiteX0" fmla="*/ 2550 w 0"/>
                <a:gd name="connsiteY0" fmla="*/ 7948 h 4998"/>
                <a:gd name="connsiteX1" fmla="*/ 0 w 0"/>
                <a:gd name="connsiteY1" fmla="*/ 7948 h 4998"/>
                <a:gd name="connsiteX2" fmla="*/ 0 w 0"/>
                <a:gd name="connsiteY2" fmla="*/ 5299 h 4998"/>
                <a:gd name="connsiteX3" fmla="*/ 2550 w 0"/>
                <a:gd name="connsiteY3" fmla="*/ 5299 h 4998"/>
                <a:gd name="connsiteX4" fmla="*/ 2550 w 0"/>
                <a:gd name="connsiteY4" fmla="*/ 2649 h 4998"/>
                <a:gd name="connsiteX5" fmla="*/ 0 w 0"/>
                <a:gd name="connsiteY5" fmla="*/ 2649 h 4998"/>
                <a:gd name="connsiteX6" fmla="*/ 0 w 0"/>
                <a:gd name="connsiteY6" fmla="*/ 0 h 4998"/>
                <a:gd name="connsiteX7" fmla="*/ 2550 w 0"/>
                <a:gd name="connsiteY7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4998">
                  <a:moveTo>
                    <a:pt x="2550" y="7948"/>
                  </a:moveTo>
                  <a:lnTo>
                    <a:pt x="0" y="7948"/>
                  </a:lnTo>
                  <a:lnTo>
                    <a:pt x="0" y="5299"/>
                  </a:lnTo>
                  <a:lnTo>
                    <a:pt x="2550" y="5299"/>
                  </a:lnTo>
                  <a:close/>
                  <a:moveTo>
                    <a:pt x="2550" y="2649"/>
                  </a:moveTo>
                  <a:lnTo>
                    <a:pt x="0" y="2649"/>
                  </a:lnTo>
                  <a:lnTo>
                    <a:pt x="0" y="0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1C946BEB-2B60-4E41-B473-485D39600894}"/>
                </a:ext>
              </a:extLst>
            </p:cNvPr>
            <p:cNvSpPr/>
            <p:nvPr/>
          </p:nvSpPr>
          <p:spPr>
            <a:xfrm>
              <a:off x="4618648" y="1394352"/>
              <a:ext cx="7177" cy="129181"/>
            </a:xfrm>
            <a:custGeom>
              <a:avLst/>
              <a:gdLst>
                <a:gd name="connsiteX0" fmla="*/ 2550 w 0"/>
                <a:gd name="connsiteY0" fmla="*/ 92731 h 89981"/>
                <a:gd name="connsiteX1" fmla="*/ 0 w 0"/>
                <a:gd name="connsiteY1" fmla="*/ 92731 h 89981"/>
                <a:gd name="connsiteX2" fmla="*/ 0 w 0"/>
                <a:gd name="connsiteY2" fmla="*/ 90082 h 89981"/>
                <a:gd name="connsiteX3" fmla="*/ 2550 w 0"/>
                <a:gd name="connsiteY3" fmla="*/ 90082 h 89981"/>
                <a:gd name="connsiteX4" fmla="*/ 2550 w 0"/>
                <a:gd name="connsiteY4" fmla="*/ 87432 h 89981"/>
                <a:gd name="connsiteX5" fmla="*/ 0 w 0"/>
                <a:gd name="connsiteY5" fmla="*/ 87432 h 89981"/>
                <a:gd name="connsiteX6" fmla="*/ 0 w 0"/>
                <a:gd name="connsiteY6" fmla="*/ 84783 h 89981"/>
                <a:gd name="connsiteX7" fmla="*/ 2550 w 0"/>
                <a:gd name="connsiteY7" fmla="*/ 84783 h 89981"/>
                <a:gd name="connsiteX8" fmla="*/ 2550 w 0"/>
                <a:gd name="connsiteY8" fmla="*/ 82133 h 89981"/>
                <a:gd name="connsiteX9" fmla="*/ 0 w 0"/>
                <a:gd name="connsiteY9" fmla="*/ 82133 h 89981"/>
                <a:gd name="connsiteX10" fmla="*/ 0 w 0"/>
                <a:gd name="connsiteY10" fmla="*/ 79484 h 89981"/>
                <a:gd name="connsiteX11" fmla="*/ 2550 w 0"/>
                <a:gd name="connsiteY11" fmla="*/ 79484 h 89981"/>
                <a:gd name="connsiteX12" fmla="*/ 2550 w 0"/>
                <a:gd name="connsiteY12" fmla="*/ 76834 h 89981"/>
                <a:gd name="connsiteX13" fmla="*/ 0 w 0"/>
                <a:gd name="connsiteY13" fmla="*/ 76834 h 89981"/>
                <a:gd name="connsiteX14" fmla="*/ 0 w 0"/>
                <a:gd name="connsiteY14" fmla="*/ 74185 h 89981"/>
                <a:gd name="connsiteX15" fmla="*/ 2550 w 0"/>
                <a:gd name="connsiteY15" fmla="*/ 74185 h 89981"/>
                <a:gd name="connsiteX16" fmla="*/ 2550 w 0"/>
                <a:gd name="connsiteY16" fmla="*/ 71535 h 89981"/>
                <a:gd name="connsiteX17" fmla="*/ 0 w 0"/>
                <a:gd name="connsiteY17" fmla="*/ 71535 h 89981"/>
                <a:gd name="connsiteX18" fmla="*/ 0 w 0"/>
                <a:gd name="connsiteY18" fmla="*/ 68886 h 89981"/>
                <a:gd name="connsiteX19" fmla="*/ 2550 w 0"/>
                <a:gd name="connsiteY19" fmla="*/ 68886 h 89981"/>
                <a:gd name="connsiteX20" fmla="*/ 2550 w 0"/>
                <a:gd name="connsiteY20" fmla="*/ 66236 h 89981"/>
                <a:gd name="connsiteX21" fmla="*/ 0 w 0"/>
                <a:gd name="connsiteY21" fmla="*/ 66236 h 89981"/>
                <a:gd name="connsiteX22" fmla="*/ 0 w 0"/>
                <a:gd name="connsiteY22" fmla="*/ 63537 h 89981"/>
                <a:gd name="connsiteX23" fmla="*/ 2550 w 0"/>
                <a:gd name="connsiteY23" fmla="*/ 63537 h 89981"/>
                <a:gd name="connsiteX24" fmla="*/ 2550 w 0"/>
                <a:gd name="connsiteY24" fmla="*/ 60937 h 89981"/>
                <a:gd name="connsiteX25" fmla="*/ 0 w 0"/>
                <a:gd name="connsiteY25" fmla="*/ 60937 h 89981"/>
                <a:gd name="connsiteX26" fmla="*/ 0 w 0"/>
                <a:gd name="connsiteY26" fmla="*/ 58538 h 89981"/>
                <a:gd name="connsiteX27" fmla="*/ 2550 w 0"/>
                <a:gd name="connsiteY27" fmla="*/ 58538 h 89981"/>
                <a:gd name="connsiteX28" fmla="*/ 2550 w 0"/>
                <a:gd name="connsiteY28" fmla="*/ 55639 h 89981"/>
                <a:gd name="connsiteX29" fmla="*/ 0 w 0"/>
                <a:gd name="connsiteY29" fmla="*/ 55639 h 89981"/>
                <a:gd name="connsiteX30" fmla="*/ 0 w 0"/>
                <a:gd name="connsiteY30" fmla="*/ 52989 h 89981"/>
                <a:gd name="connsiteX31" fmla="*/ 2550 w 0"/>
                <a:gd name="connsiteY31" fmla="*/ 52989 h 89981"/>
                <a:gd name="connsiteX32" fmla="*/ 2550 w 0"/>
                <a:gd name="connsiteY32" fmla="*/ 50340 h 89981"/>
                <a:gd name="connsiteX33" fmla="*/ 0 w 0"/>
                <a:gd name="connsiteY33" fmla="*/ 50340 h 89981"/>
                <a:gd name="connsiteX34" fmla="*/ 0 w 0"/>
                <a:gd name="connsiteY34" fmla="*/ 47690 h 89981"/>
                <a:gd name="connsiteX35" fmla="*/ 2550 w 0"/>
                <a:gd name="connsiteY35" fmla="*/ 47690 h 89981"/>
                <a:gd name="connsiteX36" fmla="*/ 2550 w 0"/>
                <a:gd name="connsiteY36" fmla="*/ 45041 h 89981"/>
                <a:gd name="connsiteX37" fmla="*/ 0 w 0"/>
                <a:gd name="connsiteY37" fmla="*/ 45041 h 89981"/>
                <a:gd name="connsiteX38" fmla="*/ 0 w 0"/>
                <a:gd name="connsiteY38" fmla="*/ 42391 h 89981"/>
                <a:gd name="connsiteX39" fmla="*/ 2550 w 0"/>
                <a:gd name="connsiteY39" fmla="*/ 42391 h 89981"/>
                <a:gd name="connsiteX40" fmla="*/ 2550 w 0"/>
                <a:gd name="connsiteY40" fmla="*/ 39742 h 89981"/>
                <a:gd name="connsiteX41" fmla="*/ 0 w 0"/>
                <a:gd name="connsiteY41" fmla="*/ 39742 h 89981"/>
                <a:gd name="connsiteX42" fmla="*/ 0 w 0"/>
                <a:gd name="connsiteY42" fmla="*/ 37092 h 89981"/>
                <a:gd name="connsiteX43" fmla="*/ 2550 w 0"/>
                <a:gd name="connsiteY43" fmla="*/ 37092 h 89981"/>
                <a:gd name="connsiteX44" fmla="*/ 2550 w 0"/>
                <a:gd name="connsiteY44" fmla="*/ 34443 h 89981"/>
                <a:gd name="connsiteX45" fmla="*/ 0 w 0"/>
                <a:gd name="connsiteY45" fmla="*/ 34443 h 89981"/>
                <a:gd name="connsiteX46" fmla="*/ 0 w 0"/>
                <a:gd name="connsiteY46" fmla="*/ 31793 h 89981"/>
                <a:gd name="connsiteX47" fmla="*/ 2550 w 0"/>
                <a:gd name="connsiteY47" fmla="*/ 31793 h 89981"/>
                <a:gd name="connsiteX48" fmla="*/ 2550 w 0"/>
                <a:gd name="connsiteY48" fmla="*/ 29144 h 89981"/>
                <a:gd name="connsiteX49" fmla="*/ 0 w 0"/>
                <a:gd name="connsiteY49" fmla="*/ 29144 h 89981"/>
                <a:gd name="connsiteX50" fmla="*/ 0 w 0"/>
                <a:gd name="connsiteY50" fmla="*/ 26495 h 89981"/>
                <a:gd name="connsiteX51" fmla="*/ 2550 w 0"/>
                <a:gd name="connsiteY51" fmla="*/ 26495 h 89981"/>
                <a:gd name="connsiteX52" fmla="*/ 2550 w 0"/>
                <a:gd name="connsiteY52" fmla="*/ 23845 h 89981"/>
                <a:gd name="connsiteX53" fmla="*/ 0 w 0"/>
                <a:gd name="connsiteY53" fmla="*/ 23845 h 89981"/>
                <a:gd name="connsiteX54" fmla="*/ 0 w 0"/>
                <a:gd name="connsiteY54" fmla="*/ 21196 h 89981"/>
                <a:gd name="connsiteX55" fmla="*/ 2550 w 0"/>
                <a:gd name="connsiteY55" fmla="*/ 21196 h 89981"/>
                <a:gd name="connsiteX56" fmla="*/ 2550 w 0"/>
                <a:gd name="connsiteY56" fmla="*/ 18546 h 89981"/>
                <a:gd name="connsiteX57" fmla="*/ 0 w 0"/>
                <a:gd name="connsiteY57" fmla="*/ 18546 h 89981"/>
                <a:gd name="connsiteX58" fmla="*/ 0 w 0"/>
                <a:gd name="connsiteY58" fmla="*/ 15897 h 89981"/>
                <a:gd name="connsiteX59" fmla="*/ 2550 w 0"/>
                <a:gd name="connsiteY59" fmla="*/ 15897 h 89981"/>
                <a:gd name="connsiteX60" fmla="*/ 2550 w 0"/>
                <a:gd name="connsiteY60" fmla="*/ 13247 h 89981"/>
                <a:gd name="connsiteX61" fmla="*/ 0 w 0"/>
                <a:gd name="connsiteY61" fmla="*/ 13247 h 89981"/>
                <a:gd name="connsiteX62" fmla="*/ 0 w 0"/>
                <a:gd name="connsiteY62" fmla="*/ 10598 h 89981"/>
                <a:gd name="connsiteX63" fmla="*/ 2550 w 0"/>
                <a:gd name="connsiteY63" fmla="*/ 10598 h 89981"/>
                <a:gd name="connsiteX64" fmla="*/ 2550 w 0"/>
                <a:gd name="connsiteY64" fmla="*/ 7948 h 89981"/>
                <a:gd name="connsiteX65" fmla="*/ 0 w 0"/>
                <a:gd name="connsiteY65" fmla="*/ 7948 h 89981"/>
                <a:gd name="connsiteX66" fmla="*/ 0 w 0"/>
                <a:gd name="connsiteY66" fmla="*/ 5299 h 89981"/>
                <a:gd name="connsiteX67" fmla="*/ 2550 w 0"/>
                <a:gd name="connsiteY67" fmla="*/ 5299 h 89981"/>
                <a:gd name="connsiteX68" fmla="*/ 2550 w 0"/>
                <a:gd name="connsiteY68" fmla="*/ 2650 h 89981"/>
                <a:gd name="connsiteX69" fmla="*/ 0 w 0"/>
                <a:gd name="connsiteY69" fmla="*/ 2650 h 89981"/>
                <a:gd name="connsiteX70" fmla="*/ 0 w 0"/>
                <a:gd name="connsiteY70" fmla="*/ 0 h 89981"/>
                <a:gd name="connsiteX71" fmla="*/ 2550 w 0"/>
                <a:gd name="connsiteY71" fmla="*/ 0 h 8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h="89981">
                  <a:moveTo>
                    <a:pt x="2550" y="92731"/>
                  </a:moveTo>
                  <a:lnTo>
                    <a:pt x="0" y="92731"/>
                  </a:lnTo>
                  <a:lnTo>
                    <a:pt x="0" y="90082"/>
                  </a:lnTo>
                  <a:lnTo>
                    <a:pt x="2550" y="90082"/>
                  </a:lnTo>
                  <a:close/>
                  <a:moveTo>
                    <a:pt x="2550" y="87432"/>
                  </a:moveTo>
                  <a:lnTo>
                    <a:pt x="0" y="87432"/>
                  </a:lnTo>
                  <a:lnTo>
                    <a:pt x="0" y="84783"/>
                  </a:lnTo>
                  <a:lnTo>
                    <a:pt x="2550" y="84783"/>
                  </a:lnTo>
                  <a:close/>
                  <a:moveTo>
                    <a:pt x="2550" y="82133"/>
                  </a:moveTo>
                  <a:lnTo>
                    <a:pt x="0" y="82133"/>
                  </a:lnTo>
                  <a:lnTo>
                    <a:pt x="0" y="79484"/>
                  </a:lnTo>
                  <a:lnTo>
                    <a:pt x="2550" y="79484"/>
                  </a:lnTo>
                  <a:close/>
                  <a:moveTo>
                    <a:pt x="2550" y="76834"/>
                  </a:moveTo>
                  <a:lnTo>
                    <a:pt x="0" y="76834"/>
                  </a:lnTo>
                  <a:lnTo>
                    <a:pt x="0" y="74185"/>
                  </a:lnTo>
                  <a:lnTo>
                    <a:pt x="2550" y="74185"/>
                  </a:lnTo>
                  <a:close/>
                  <a:moveTo>
                    <a:pt x="2550" y="71535"/>
                  </a:moveTo>
                  <a:lnTo>
                    <a:pt x="0" y="71535"/>
                  </a:lnTo>
                  <a:lnTo>
                    <a:pt x="0" y="68886"/>
                  </a:lnTo>
                  <a:lnTo>
                    <a:pt x="2550" y="68886"/>
                  </a:lnTo>
                  <a:close/>
                  <a:moveTo>
                    <a:pt x="2550" y="66236"/>
                  </a:moveTo>
                  <a:lnTo>
                    <a:pt x="0" y="66236"/>
                  </a:lnTo>
                  <a:lnTo>
                    <a:pt x="0" y="63537"/>
                  </a:lnTo>
                  <a:lnTo>
                    <a:pt x="2550" y="63537"/>
                  </a:lnTo>
                  <a:close/>
                  <a:moveTo>
                    <a:pt x="2550" y="60937"/>
                  </a:moveTo>
                  <a:lnTo>
                    <a:pt x="0" y="60937"/>
                  </a:lnTo>
                  <a:lnTo>
                    <a:pt x="0" y="58538"/>
                  </a:lnTo>
                  <a:lnTo>
                    <a:pt x="2550" y="58538"/>
                  </a:lnTo>
                  <a:close/>
                  <a:moveTo>
                    <a:pt x="2550" y="55639"/>
                  </a:moveTo>
                  <a:lnTo>
                    <a:pt x="0" y="55639"/>
                  </a:lnTo>
                  <a:lnTo>
                    <a:pt x="0" y="52989"/>
                  </a:lnTo>
                  <a:lnTo>
                    <a:pt x="2550" y="52989"/>
                  </a:lnTo>
                  <a:close/>
                  <a:moveTo>
                    <a:pt x="2550" y="50340"/>
                  </a:moveTo>
                  <a:lnTo>
                    <a:pt x="0" y="50340"/>
                  </a:lnTo>
                  <a:lnTo>
                    <a:pt x="0" y="47690"/>
                  </a:lnTo>
                  <a:lnTo>
                    <a:pt x="2550" y="47690"/>
                  </a:lnTo>
                  <a:close/>
                  <a:moveTo>
                    <a:pt x="2550" y="45041"/>
                  </a:moveTo>
                  <a:lnTo>
                    <a:pt x="0" y="45041"/>
                  </a:lnTo>
                  <a:lnTo>
                    <a:pt x="0" y="42391"/>
                  </a:lnTo>
                  <a:lnTo>
                    <a:pt x="2550" y="42391"/>
                  </a:lnTo>
                  <a:close/>
                  <a:moveTo>
                    <a:pt x="2550" y="39742"/>
                  </a:moveTo>
                  <a:lnTo>
                    <a:pt x="0" y="39742"/>
                  </a:lnTo>
                  <a:lnTo>
                    <a:pt x="0" y="37092"/>
                  </a:lnTo>
                  <a:lnTo>
                    <a:pt x="2550" y="37092"/>
                  </a:lnTo>
                  <a:close/>
                  <a:moveTo>
                    <a:pt x="2550" y="34443"/>
                  </a:moveTo>
                  <a:lnTo>
                    <a:pt x="0" y="34443"/>
                  </a:lnTo>
                  <a:lnTo>
                    <a:pt x="0" y="31793"/>
                  </a:lnTo>
                  <a:lnTo>
                    <a:pt x="2550" y="31793"/>
                  </a:lnTo>
                  <a:close/>
                  <a:moveTo>
                    <a:pt x="2550" y="29144"/>
                  </a:moveTo>
                  <a:lnTo>
                    <a:pt x="0" y="29144"/>
                  </a:lnTo>
                  <a:lnTo>
                    <a:pt x="0" y="26495"/>
                  </a:lnTo>
                  <a:lnTo>
                    <a:pt x="2550" y="26495"/>
                  </a:lnTo>
                  <a:close/>
                  <a:moveTo>
                    <a:pt x="2550" y="23845"/>
                  </a:moveTo>
                  <a:lnTo>
                    <a:pt x="0" y="23845"/>
                  </a:lnTo>
                  <a:lnTo>
                    <a:pt x="0" y="21196"/>
                  </a:lnTo>
                  <a:lnTo>
                    <a:pt x="2550" y="21196"/>
                  </a:lnTo>
                  <a:close/>
                  <a:moveTo>
                    <a:pt x="2550" y="18546"/>
                  </a:moveTo>
                  <a:lnTo>
                    <a:pt x="0" y="18546"/>
                  </a:lnTo>
                  <a:lnTo>
                    <a:pt x="0" y="15897"/>
                  </a:lnTo>
                  <a:lnTo>
                    <a:pt x="2550" y="15897"/>
                  </a:lnTo>
                  <a:close/>
                  <a:moveTo>
                    <a:pt x="2550" y="13247"/>
                  </a:moveTo>
                  <a:lnTo>
                    <a:pt x="0" y="13247"/>
                  </a:lnTo>
                  <a:lnTo>
                    <a:pt x="0" y="10598"/>
                  </a:lnTo>
                  <a:lnTo>
                    <a:pt x="2550" y="10598"/>
                  </a:lnTo>
                  <a:close/>
                  <a:moveTo>
                    <a:pt x="2550" y="7948"/>
                  </a:moveTo>
                  <a:lnTo>
                    <a:pt x="0" y="7948"/>
                  </a:lnTo>
                  <a:lnTo>
                    <a:pt x="0" y="5299"/>
                  </a:lnTo>
                  <a:lnTo>
                    <a:pt x="2550" y="5299"/>
                  </a:lnTo>
                  <a:close/>
                  <a:moveTo>
                    <a:pt x="2550" y="2650"/>
                  </a:moveTo>
                  <a:lnTo>
                    <a:pt x="0" y="2650"/>
                  </a:lnTo>
                  <a:lnTo>
                    <a:pt x="0" y="0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66AA3F6F-CFE3-4B40-A3A1-075D411FC02A}"/>
                </a:ext>
              </a:extLst>
            </p:cNvPr>
            <p:cNvSpPr/>
            <p:nvPr/>
          </p:nvSpPr>
          <p:spPr>
            <a:xfrm>
              <a:off x="4618648" y="1387175"/>
              <a:ext cx="7177" cy="7177"/>
            </a:xfrm>
            <a:custGeom>
              <a:avLst/>
              <a:gdLst>
                <a:gd name="connsiteX0" fmla="*/ 0 w 0"/>
                <a:gd name="connsiteY0" fmla="*/ 0 h 0"/>
                <a:gd name="connsiteX1" fmla="*/ 2549 w 0"/>
                <a:gd name="connsiteY1" fmla="*/ 0 h 0"/>
                <a:gd name="connsiteX2" fmla="*/ 2549 w 0"/>
                <a:gd name="connsiteY2" fmla="*/ 2549 h 0"/>
                <a:gd name="connsiteX3" fmla="*/ 0 w 0"/>
                <a:gd name="connsiteY3" fmla="*/ 25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2549" y="0"/>
                  </a:lnTo>
                  <a:lnTo>
                    <a:pt x="2549" y="2549"/>
                  </a:lnTo>
                  <a:lnTo>
                    <a:pt x="0" y="2549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3BA263C-8F32-4785-9151-D1A4A2134C91}"/>
                </a:ext>
              </a:extLst>
            </p:cNvPr>
            <p:cNvSpPr/>
            <p:nvPr/>
          </p:nvSpPr>
          <p:spPr>
            <a:xfrm>
              <a:off x="4626111" y="1387175"/>
              <a:ext cx="7177" cy="7177"/>
            </a:xfrm>
            <a:custGeom>
              <a:avLst/>
              <a:gdLst>
                <a:gd name="connsiteX0" fmla="*/ 7948 w 4998"/>
                <a:gd name="connsiteY0" fmla="*/ 2550 h 0"/>
                <a:gd name="connsiteX1" fmla="*/ 5299 w 4998"/>
                <a:gd name="connsiteY1" fmla="*/ 2550 h 0"/>
                <a:gd name="connsiteX2" fmla="*/ 5299 w 4998"/>
                <a:gd name="connsiteY2" fmla="*/ 0 h 0"/>
                <a:gd name="connsiteX3" fmla="*/ 7948 w 4998"/>
                <a:gd name="connsiteY3" fmla="*/ 0 h 0"/>
                <a:gd name="connsiteX4" fmla="*/ 2649 w 4998"/>
                <a:gd name="connsiteY4" fmla="*/ 2550 h 0"/>
                <a:gd name="connsiteX5" fmla="*/ 0 w 4998"/>
                <a:gd name="connsiteY5" fmla="*/ 2550 h 0"/>
                <a:gd name="connsiteX6" fmla="*/ 0 w 4998"/>
                <a:gd name="connsiteY6" fmla="*/ 0 h 0"/>
                <a:gd name="connsiteX7" fmla="*/ 2649 w 4998"/>
                <a:gd name="connsiteY7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8">
                  <a:moveTo>
                    <a:pt x="7948" y="2550"/>
                  </a:moveTo>
                  <a:lnTo>
                    <a:pt x="5299" y="2550"/>
                  </a:lnTo>
                  <a:lnTo>
                    <a:pt x="5299" y="0"/>
                  </a:lnTo>
                  <a:lnTo>
                    <a:pt x="7948" y="0"/>
                  </a:lnTo>
                  <a:close/>
                  <a:moveTo>
                    <a:pt x="2649" y="2550"/>
                  </a:moveTo>
                  <a:lnTo>
                    <a:pt x="0" y="2550"/>
                  </a:lnTo>
                  <a:lnTo>
                    <a:pt x="0" y="0"/>
                  </a:lnTo>
                  <a:lnTo>
                    <a:pt x="2649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89DC1DD9-8782-4371-80C9-6BF0BEE8A7AD}"/>
                </a:ext>
              </a:extLst>
            </p:cNvPr>
            <p:cNvSpPr/>
            <p:nvPr/>
          </p:nvSpPr>
          <p:spPr>
            <a:xfrm>
              <a:off x="4641326" y="1387175"/>
              <a:ext cx="129179" cy="7177"/>
            </a:xfrm>
            <a:custGeom>
              <a:avLst/>
              <a:gdLst>
                <a:gd name="connsiteX0" fmla="*/ 92731 w 89981"/>
                <a:gd name="connsiteY0" fmla="*/ 2550 h 0"/>
                <a:gd name="connsiteX1" fmla="*/ 90081 w 89981"/>
                <a:gd name="connsiteY1" fmla="*/ 2550 h 0"/>
                <a:gd name="connsiteX2" fmla="*/ 90081 w 89981"/>
                <a:gd name="connsiteY2" fmla="*/ 0 h 0"/>
                <a:gd name="connsiteX3" fmla="*/ 92731 w 89981"/>
                <a:gd name="connsiteY3" fmla="*/ 0 h 0"/>
                <a:gd name="connsiteX4" fmla="*/ 87432 w 89981"/>
                <a:gd name="connsiteY4" fmla="*/ 2550 h 0"/>
                <a:gd name="connsiteX5" fmla="*/ 84782 w 89981"/>
                <a:gd name="connsiteY5" fmla="*/ 2550 h 0"/>
                <a:gd name="connsiteX6" fmla="*/ 84782 w 89981"/>
                <a:gd name="connsiteY6" fmla="*/ 0 h 0"/>
                <a:gd name="connsiteX7" fmla="*/ 87432 w 89981"/>
                <a:gd name="connsiteY7" fmla="*/ 0 h 0"/>
                <a:gd name="connsiteX8" fmla="*/ 82133 w 89981"/>
                <a:gd name="connsiteY8" fmla="*/ 2550 h 0"/>
                <a:gd name="connsiteX9" fmla="*/ 79483 w 89981"/>
                <a:gd name="connsiteY9" fmla="*/ 2550 h 0"/>
                <a:gd name="connsiteX10" fmla="*/ 79483 w 89981"/>
                <a:gd name="connsiteY10" fmla="*/ 0 h 0"/>
                <a:gd name="connsiteX11" fmla="*/ 82133 w 89981"/>
                <a:gd name="connsiteY11" fmla="*/ 0 h 0"/>
                <a:gd name="connsiteX12" fmla="*/ 76834 w 89981"/>
                <a:gd name="connsiteY12" fmla="*/ 2550 h 0"/>
                <a:gd name="connsiteX13" fmla="*/ 74185 w 89981"/>
                <a:gd name="connsiteY13" fmla="*/ 2550 h 0"/>
                <a:gd name="connsiteX14" fmla="*/ 74185 w 89981"/>
                <a:gd name="connsiteY14" fmla="*/ 0 h 0"/>
                <a:gd name="connsiteX15" fmla="*/ 76834 w 89981"/>
                <a:gd name="connsiteY15" fmla="*/ 0 h 0"/>
                <a:gd name="connsiteX16" fmla="*/ 71535 w 89981"/>
                <a:gd name="connsiteY16" fmla="*/ 2550 h 0"/>
                <a:gd name="connsiteX17" fmla="*/ 68886 w 89981"/>
                <a:gd name="connsiteY17" fmla="*/ 2550 h 0"/>
                <a:gd name="connsiteX18" fmla="*/ 68886 w 89981"/>
                <a:gd name="connsiteY18" fmla="*/ 0 h 0"/>
                <a:gd name="connsiteX19" fmla="*/ 71535 w 89981"/>
                <a:gd name="connsiteY19" fmla="*/ 0 h 0"/>
                <a:gd name="connsiteX20" fmla="*/ 66236 w 89981"/>
                <a:gd name="connsiteY20" fmla="*/ 2550 h 0"/>
                <a:gd name="connsiteX21" fmla="*/ 63587 w 89981"/>
                <a:gd name="connsiteY21" fmla="*/ 2550 h 0"/>
                <a:gd name="connsiteX22" fmla="*/ 63587 w 89981"/>
                <a:gd name="connsiteY22" fmla="*/ 0 h 0"/>
                <a:gd name="connsiteX23" fmla="*/ 66236 w 89981"/>
                <a:gd name="connsiteY23" fmla="*/ 0 h 0"/>
                <a:gd name="connsiteX24" fmla="*/ 60937 w 89981"/>
                <a:gd name="connsiteY24" fmla="*/ 2550 h 0"/>
                <a:gd name="connsiteX25" fmla="*/ 58288 w 89981"/>
                <a:gd name="connsiteY25" fmla="*/ 2550 h 0"/>
                <a:gd name="connsiteX26" fmla="*/ 58288 w 89981"/>
                <a:gd name="connsiteY26" fmla="*/ 0 h 0"/>
                <a:gd name="connsiteX27" fmla="*/ 60937 w 89981"/>
                <a:gd name="connsiteY27" fmla="*/ 0 h 0"/>
                <a:gd name="connsiteX28" fmla="*/ 55639 w 89981"/>
                <a:gd name="connsiteY28" fmla="*/ 2550 h 0"/>
                <a:gd name="connsiteX29" fmla="*/ 52739 w 89981"/>
                <a:gd name="connsiteY29" fmla="*/ 2550 h 0"/>
                <a:gd name="connsiteX30" fmla="*/ 52739 w 89981"/>
                <a:gd name="connsiteY30" fmla="*/ 0 h 0"/>
                <a:gd name="connsiteX31" fmla="*/ 55389 w 89981"/>
                <a:gd name="connsiteY31" fmla="*/ 0 h 0"/>
                <a:gd name="connsiteX32" fmla="*/ 50340 w 89981"/>
                <a:gd name="connsiteY32" fmla="*/ 2550 h 0"/>
                <a:gd name="connsiteX33" fmla="*/ 47740 w 89981"/>
                <a:gd name="connsiteY33" fmla="*/ 2550 h 0"/>
                <a:gd name="connsiteX34" fmla="*/ 47740 w 89981"/>
                <a:gd name="connsiteY34" fmla="*/ 0 h 0"/>
                <a:gd name="connsiteX35" fmla="*/ 50390 w 89981"/>
                <a:gd name="connsiteY35" fmla="*/ 0 h 0"/>
                <a:gd name="connsiteX36" fmla="*/ 45041 w 89981"/>
                <a:gd name="connsiteY36" fmla="*/ 2550 h 0"/>
                <a:gd name="connsiteX37" fmla="*/ 42391 w 89981"/>
                <a:gd name="connsiteY37" fmla="*/ 2550 h 0"/>
                <a:gd name="connsiteX38" fmla="*/ 42391 w 89981"/>
                <a:gd name="connsiteY38" fmla="*/ 0 h 0"/>
                <a:gd name="connsiteX39" fmla="*/ 45041 w 89981"/>
                <a:gd name="connsiteY39" fmla="*/ 0 h 0"/>
                <a:gd name="connsiteX40" fmla="*/ 39742 w 89981"/>
                <a:gd name="connsiteY40" fmla="*/ 2550 h 0"/>
                <a:gd name="connsiteX41" fmla="*/ 37092 w 89981"/>
                <a:gd name="connsiteY41" fmla="*/ 2550 h 0"/>
                <a:gd name="connsiteX42" fmla="*/ 37092 w 89981"/>
                <a:gd name="connsiteY42" fmla="*/ 0 h 0"/>
                <a:gd name="connsiteX43" fmla="*/ 39742 w 89981"/>
                <a:gd name="connsiteY43" fmla="*/ 0 h 0"/>
                <a:gd name="connsiteX44" fmla="*/ 34443 w 89981"/>
                <a:gd name="connsiteY44" fmla="*/ 2550 h 0"/>
                <a:gd name="connsiteX45" fmla="*/ 31793 w 89981"/>
                <a:gd name="connsiteY45" fmla="*/ 2550 h 0"/>
                <a:gd name="connsiteX46" fmla="*/ 31793 w 89981"/>
                <a:gd name="connsiteY46" fmla="*/ 0 h 0"/>
                <a:gd name="connsiteX47" fmla="*/ 34443 w 89981"/>
                <a:gd name="connsiteY47" fmla="*/ 0 h 0"/>
                <a:gd name="connsiteX48" fmla="*/ 29144 w 89981"/>
                <a:gd name="connsiteY48" fmla="*/ 2550 h 0"/>
                <a:gd name="connsiteX49" fmla="*/ 26494 w 89981"/>
                <a:gd name="connsiteY49" fmla="*/ 2550 h 0"/>
                <a:gd name="connsiteX50" fmla="*/ 26494 w 89981"/>
                <a:gd name="connsiteY50" fmla="*/ 0 h 0"/>
                <a:gd name="connsiteX51" fmla="*/ 29144 w 89981"/>
                <a:gd name="connsiteY51" fmla="*/ 0 h 0"/>
                <a:gd name="connsiteX52" fmla="*/ 23845 w 89981"/>
                <a:gd name="connsiteY52" fmla="*/ 2550 h 0"/>
                <a:gd name="connsiteX53" fmla="*/ 21196 w 89981"/>
                <a:gd name="connsiteY53" fmla="*/ 2550 h 0"/>
                <a:gd name="connsiteX54" fmla="*/ 21196 w 89981"/>
                <a:gd name="connsiteY54" fmla="*/ 0 h 0"/>
                <a:gd name="connsiteX55" fmla="*/ 23845 w 89981"/>
                <a:gd name="connsiteY55" fmla="*/ 0 h 0"/>
                <a:gd name="connsiteX56" fmla="*/ 18546 w 89981"/>
                <a:gd name="connsiteY56" fmla="*/ 2550 h 0"/>
                <a:gd name="connsiteX57" fmla="*/ 15897 w 89981"/>
                <a:gd name="connsiteY57" fmla="*/ 2550 h 0"/>
                <a:gd name="connsiteX58" fmla="*/ 15897 w 89981"/>
                <a:gd name="connsiteY58" fmla="*/ 0 h 0"/>
                <a:gd name="connsiteX59" fmla="*/ 18546 w 89981"/>
                <a:gd name="connsiteY59" fmla="*/ 0 h 0"/>
                <a:gd name="connsiteX60" fmla="*/ 13247 w 89981"/>
                <a:gd name="connsiteY60" fmla="*/ 2550 h 0"/>
                <a:gd name="connsiteX61" fmla="*/ 10598 w 89981"/>
                <a:gd name="connsiteY61" fmla="*/ 2550 h 0"/>
                <a:gd name="connsiteX62" fmla="*/ 10598 w 89981"/>
                <a:gd name="connsiteY62" fmla="*/ 0 h 0"/>
                <a:gd name="connsiteX63" fmla="*/ 13247 w 89981"/>
                <a:gd name="connsiteY63" fmla="*/ 0 h 0"/>
                <a:gd name="connsiteX64" fmla="*/ 7948 w 89981"/>
                <a:gd name="connsiteY64" fmla="*/ 2550 h 0"/>
                <a:gd name="connsiteX65" fmla="*/ 5299 w 89981"/>
                <a:gd name="connsiteY65" fmla="*/ 2550 h 0"/>
                <a:gd name="connsiteX66" fmla="*/ 5299 w 89981"/>
                <a:gd name="connsiteY66" fmla="*/ 0 h 0"/>
                <a:gd name="connsiteX67" fmla="*/ 7748 w 89981"/>
                <a:gd name="connsiteY67" fmla="*/ 0 h 0"/>
                <a:gd name="connsiteX68" fmla="*/ 2649 w 89981"/>
                <a:gd name="connsiteY68" fmla="*/ 2550 h 0"/>
                <a:gd name="connsiteX69" fmla="*/ 0 w 89981"/>
                <a:gd name="connsiteY69" fmla="*/ 2550 h 0"/>
                <a:gd name="connsiteX70" fmla="*/ 0 w 89981"/>
                <a:gd name="connsiteY70" fmla="*/ 0 h 0"/>
                <a:gd name="connsiteX71" fmla="*/ 2749 w 89981"/>
                <a:gd name="connsiteY7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9981">
                  <a:moveTo>
                    <a:pt x="92731" y="2550"/>
                  </a:moveTo>
                  <a:lnTo>
                    <a:pt x="90081" y="2550"/>
                  </a:lnTo>
                  <a:lnTo>
                    <a:pt x="90081" y="0"/>
                  </a:lnTo>
                  <a:lnTo>
                    <a:pt x="92731" y="0"/>
                  </a:lnTo>
                  <a:close/>
                  <a:moveTo>
                    <a:pt x="87432" y="2550"/>
                  </a:moveTo>
                  <a:lnTo>
                    <a:pt x="84782" y="2550"/>
                  </a:lnTo>
                  <a:lnTo>
                    <a:pt x="84782" y="0"/>
                  </a:lnTo>
                  <a:lnTo>
                    <a:pt x="87432" y="0"/>
                  </a:lnTo>
                  <a:close/>
                  <a:moveTo>
                    <a:pt x="82133" y="2550"/>
                  </a:moveTo>
                  <a:lnTo>
                    <a:pt x="79483" y="2550"/>
                  </a:lnTo>
                  <a:lnTo>
                    <a:pt x="79483" y="0"/>
                  </a:lnTo>
                  <a:lnTo>
                    <a:pt x="82133" y="0"/>
                  </a:lnTo>
                  <a:close/>
                  <a:moveTo>
                    <a:pt x="76834" y="2550"/>
                  </a:moveTo>
                  <a:lnTo>
                    <a:pt x="74185" y="2550"/>
                  </a:lnTo>
                  <a:lnTo>
                    <a:pt x="74185" y="0"/>
                  </a:lnTo>
                  <a:lnTo>
                    <a:pt x="76834" y="0"/>
                  </a:lnTo>
                  <a:close/>
                  <a:moveTo>
                    <a:pt x="71535" y="2550"/>
                  </a:moveTo>
                  <a:lnTo>
                    <a:pt x="68886" y="2550"/>
                  </a:lnTo>
                  <a:lnTo>
                    <a:pt x="68886" y="0"/>
                  </a:lnTo>
                  <a:lnTo>
                    <a:pt x="71535" y="0"/>
                  </a:lnTo>
                  <a:close/>
                  <a:moveTo>
                    <a:pt x="66236" y="2550"/>
                  </a:moveTo>
                  <a:lnTo>
                    <a:pt x="63587" y="2550"/>
                  </a:lnTo>
                  <a:lnTo>
                    <a:pt x="63587" y="0"/>
                  </a:lnTo>
                  <a:lnTo>
                    <a:pt x="66236" y="0"/>
                  </a:lnTo>
                  <a:close/>
                  <a:moveTo>
                    <a:pt x="60937" y="2550"/>
                  </a:moveTo>
                  <a:lnTo>
                    <a:pt x="58288" y="2550"/>
                  </a:lnTo>
                  <a:lnTo>
                    <a:pt x="58288" y="0"/>
                  </a:lnTo>
                  <a:lnTo>
                    <a:pt x="60937" y="0"/>
                  </a:lnTo>
                  <a:close/>
                  <a:moveTo>
                    <a:pt x="55639" y="2550"/>
                  </a:moveTo>
                  <a:lnTo>
                    <a:pt x="52739" y="2550"/>
                  </a:lnTo>
                  <a:lnTo>
                    <a:pt x="52739" y="0"/>
                  </a:lnTo>
                  <a:lnTo>
                    <a:pt x="55389" y="0"/>
                  </a:lnTo>
                  <a:close/>
                  <a:moveTo>
                    <a:pt x="50340" y="2550"/>
                  </a:moveTo>
                  <a:lnTo>
                    <a:pt x="47740" y="2550"/>
                  </a:lnTo>
                  <a:lnTo>
                    <a:pt x="47740" y="0"/>
                  </a:lnTo>
                  <a:lnTo>
                    <a:pt x="50390" y="0"/>
                  </a:lnTo>
                  <a:close/>
                  <a:moveTo>
                    <a:pt x="45041" y="2550"/>
                  </a:moveTo>
                  <a:lnTo>
                    <a:pt x="42391" y="2550"/>
                  </a:lnTo>
                  <a:lnTo>
                    <a:pt x="42391" y="0"/>
                  </a:lnTo>
                  <a:lnTo>
                    <a:pt x="45041" y="0"/>
                  </a:lnTo>
                  <a:close/>
                  <a:moveTo>
                    <a:pt x="39742" y="2550"/>
                  </a:moveTo>
                  <a:lnTo>
                    <a:pt x="37092" y="2550"/>
                  </a:lnTo>
                  <a:lnTo>
                    <a:pt x="37092" y="0"/>
                  </a:lnTo>
                  <a:lnTo>
                    <a:pt x="39742" y="0"/>
                  </a:lnTo>
                  <a:close/>
                  <a:moveTo>
                    <a:pt x="34443" y="2550"/>
                  </a:moveTo>
                  <a:lnTo>
                    <a:pt x="31793" y="2550"/>
                  </a:lnTo>
                  <a:lnTo>
                    <a:pt x="31793" y="0"/>
                  </a:lnTo>
                  <a:lnTo>
                    <a:pt x="34443" y="0"/>
                  </a:lnTo>
                  <a:close/>
                  <a:moveTo>
                    <a:pt x="29144" y="2550"/>
                  </a:moveTo>
                  <a:lnTo>
                    <a:pt x="26494" y="2550"/>
                  </a:lnTo>
                  <a:lnTo>
                    <a:pt x="26494" y="0"/>
                  </a:lnTo>
                  <a:lnTo>
                    <a:pt x="29144" y="0"/>
                  </a:lnTo>
                  <a:close/>
                  <a:moveTo>
                    <a:pt x="23845" y="2550"/>
                  </a:moveTo>
                  <a:lnTo>
                    <a:pt x="21196" y="2550"/>
                  </a:lnTo>
                  <a:lnTo>
                    <a:pt x="21196" y="0"/>
                  </a:lnTo>
                  <a:lnTo>
                    <a:pt x="23845" y="0"/>
                  </a:lnTo>
                  <a:close/>
                  <a:moveTo>
                    <a:pt x="18546" y="2550"/>
                  </a:moveTo>
                  <a:lnTo>
                    <a:pt x="15897" y="2550"/>
                  </a:lnTo>
                  <a:lnTo>
                    <a:pt x="15897" y="0"/>
                  </a:lnTo>
                  <a:lnTo>
                    <a:pt x="18546" y="0"/>
                  </a:lnTo>
                  <a:close/>
                  <a:moveTo>
                    <a:pt x="13247" y="2550"/>
                  </a:moveTo>
                  <a:lnTo>
                    <a:pt x="10598" y="2550"/>
                  </a:lnTo>
                  <a:lnTo>
                    <a:pt x="10598" y="0"/>
                  </a:lnTo>
                  <a:lnTo>
                    <a:pt x="13247" y="0"/>
                  </a:lnTo>
                  <a:close/>
                  <a:moveTo>
                    <a:pt x="7948" y="2550"/>
                  </a:moveTo>
                  <a:lnTo>
                    <a:pt x="5299" y="2550"/>
                  </a:lnTo>
                  <a:lnTo>
                    <a:pt x="5299" y="0"/>
                  </a:lnTo>
                  <a:lnTo>
                    <a:pt x="7748" y="0"/>
                  </a:lnTo>
                  <a:close/>
                  <a:moveTo>
                    <a:pt x="2649" y="2550"/>
                  </a:moveTo>
                  <a:lnTo>
                    <a:pt x="0" y="2550"/>
                  </a:lnTo>
                  <a:lnTo>
                    <a:pt x="0" y="0"/>
                  </a:lnTo>
                  <a:lnTo>
                    <a:pt x="2749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09BCC519-DE52-4FB0-89AF-815E03879783}"/>
                </a:ext>
              </a:extLst>
            </p:cNvPr>
            <p:cNvSpPr/>
            <p:nvPr/>
          </p:nvSpPr>
          <p:spPr>
            <a:xfrm>
              <a:off x="4778184" y="1387175"/>
              <a:ext cx="7177" cy="7177"/>
            </a:xfrm>
            <a:custGeom>
              <a:avLst/>
              <a:gdLst>
                <a:gd name="connsiteX0" fmla="*/ 0 w 0"/>
                <a:gd name="connsiteY0" fmla="*/ 0 h 0"/>
                <a:gd name="connsiteX1" fmla="*/ 2550 w 0"/>
                <a:gd name="connsiteY1" fmla="*/ 0 h 0"/>
                <a:gd name="connsiteX2" fmla="*/ 2550 w 0"/>
                <a:gd name="connsiteY2" fmla="*/ 2549 h 0"/>
                <a:gd name="connsiteX3" fmla="*/ 0 w 0"/>
                <a:gd name="connsiteY3" fmla="*/ 25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2550" y="0"/>
                  </a:lnTo>
                  <a:lnTo>
                    <a:pt x="2550" y="2549"/>
                  </a:lnTo>
                  <a:lnTo>
                    <a:pt x="0" y="2549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DD787E11-68D8-43E7-819D-4796D11BEFA6}"/>
                </a:ext>
              </a:extLst>
            </p:cNvPr>
            <p:cNvSpPr/>
            <p:nvPr/>
          </p:nvSpPr>
          <p:spPr>
            <a:xfrm>
              <a:off x="4777969" y="1394639"/>
              <a:ext cx="7177" cy="7177"/>
            </a:xfrm>
            <a:custGeom>
              <a:avLst/>
              <a:gdLst>
                <a:gd name="connsiteX0" fmla="*/ 2550 w 0"/>
                <a:gd name="connsiteY0" fmla="*/ 7948 h 4998"/>
                <a:gd name="connsiteX1" fmla="*/ 0 w 0"/>
                <a:gd name="connsiteY1" fmla="*/ 7948 h 4998"/>
                <a:gd name="connsiteX2" fmla="*/ 0 w 0"/>
                <a:gd name="connsiteY2" fmla="*/ 5299 h 4998"/>
                <a:gd name="connsiteX3" fmla="*/ 2550 w 0"/>
                <a:gd name="connsiteY3" fmla="*/ 5299 h 4998"/>
                <a:gd name="connsiteX4" fmla="*/ 2550 w 0"/>
                <a:gd name="connsiteY4" fmla="*/ 2649 h 4998"/>
                <a:gd name="connsiteX5" fmla="*/ 0 w 0"/>
                <a:gd name="connsiteY5" fmla="*/ 2649 h 4998"/>
                <a:gd name="connsiteX6" fmla="*/ 0 w 0"/>
                <a:gd name="connsiteY6" fmla="*/ 0 h 4998"/>
                <a:gd name="connsiteX7" fmla="*/ 2550 w 0"/>
                <a:gd name="connsiteY7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4998">
                  <a:moveTo>
                    <a:pt x="2550" y="7948"/>
                  </a:moveTo>
                  <a:lnTo>
                    <a:pt x="0" y="7948"/>
                  </a:lnTo>
                  <a:lnTo>
                    <a:pt x="0" y="5299"/>
                  </a:lnTo>
                  <a:lnTo>
                    <a:pt x="2550" y="5299"/>
                  </a:lnTo>
                  <a:close/>
                  <a:moveTo>
                    <a:pt x="2550" y="2649"/>
                  </a:moveTo>
                  <a:lnTo>
                    <a:pt x="0" y="2649"/>
                  </a:lnTo>
                  <a:lnTo>
                    <a:pt x="0" y="0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F3F02FD8-A134-49F8-B6E1-956456CF0F45}"/>
                </a:ext>
              </a:extLst>
            </p:cNvPr>
            <p:cNvSpPr/>
            <p:nvPr/>
          </p:nvSpPr>
          <p:spPr>
            <a:xfrm>
              <a:off x="4777969" y="1409854"/>
              <a:ext cx="7177" cy="129181"/>
            </a:xfrm>
            <a:custGeom>
              <a:avLst/>
              <a:gdLst>
                <a:gd name="connsiteX0" fmla="*/ 2550 w 0"/>
                <a:gd name="connsiteY0" fmla="*/ 92731 h 89981"/>
                <a:gd name="connsiteX1" fmla="*/ 0 w 0"/>
                <a:gd name="connsiteY1" fmla="*/ 92731 h 89981"/>
                <a:gd name="connsiteX2" fmla="*/ 0 w 0"/>
                <a:gd name="connsiteY2" fmla="*/ 90082 h 89981"/>
                <a:gd name="connsiteX3" fmla="*/ 2550 w 0"/>
                <a:gd name="connsiteY3" fmla="*/ 90082 h 89981"/>
                <a:gd name="connsiteX4" fmla="*/ 2550 w 0"/>
                <a:gd name="connsiteY4" fmla="*/ 87432 h 89981"/>
                <a:gd name="connsiteX5" fmla="*/ 0 w 0"/>
                <a:gd name="connsiteY5" fmla="*/ 87432 h 89981"/>
                <a:gd name="connsiteX6" fmla="*/ 0 w 0"/>
                <a:gd name="connsiteY6" fmla="*/ 84783 h 89981"/>
                <a:gd name="connsiteX7" fmla="*/ 2550 w 0"/>
                <a:gd name="connsiteY7" fmla="*/ 84783 h 89981"/>
                <a:gd name="connsiteX8" fmla="*/ 2550 w 0"/>
                <a:gd name="connsiteY8" fmla="*/ 82133 h 89981"/>
                <a:gd name="connsiteX9" fmla="*/ 0 w 0"/>
                <a:gd name="connsiteY9" fmla="*/ 82133 h 89981"/>
                <a:gd name="connsiteX10" fmla="*/ 0 w 0"/>
                <a:gd name="connsiteY10" fmla="*/ 79484 h 89981"/>
                <a:gd name="connsiteX11" fmla="*/ 2550 w 0"/>
                <a:gd name="connsiteY11" fmla="*/ 79484 h 89981"/>
                <a:gd name="connsiteX12" fmla="*/ 2550 w 0"/>
                <a:gd name="connsiteY12" fmla="*/ 76834 h 89981"/>
                <a:gd name="connsiteX13" fmla="*/ 0 w 0"/>
                <a:gd name="connsiteY13" fmla="*/ 76834 h 89981"/>
                <a:gd name="connsiteX14" fmla="*/ 0 w 0"/>
                <a:gd name="connsiteY14" fmla="*/ 74185 h 89981"/>
                <a:gd name="connsiteX15" fmla="*/ 2550 w 0"/>
                <a:gd name="connsiteY15" fmla="*/ 74185 h 89981"/>
                <a:gd name="connsiteX16" fmla="*/ 2550 w 0"/>
                <a:gd name="connsiteY16" fmla="*/ 71535 h 89981"/>
                <a:gd name="connsiteX17" fmla="*/ 0 w 0"/>
                <a:gd name="connsiteY17" fmla="*/ 71535 h 89981"/>
                <a:gd name="connsiteX18" fmla="*/ 0 w 0"/>
                <a:gd name="connsiteY18" fmla="*/ 68886 h 89981"/>
                <a:gd name="connsiteX19" fmla="*/ 2550 w 0"/>
                <a:gd name="connsiteY19" fmla="*/ 68886 h 89981"/>
                <a:gd name="connsiteX20" fmla="*/ 2550 w 0"/>
                <a:gd name="connsiteY20" fmla="*/ 66236 h 89981"/>
                <a:gd name="connsiteX21" fmla="*/ 0 w 0"/>
                <a:gd name="connsiteY21" fmla="*/ 66236 h 89981"/>
                <a:gd name="connsiteX22" fmla="*/ 0 w 0"/>
                <a:gd name="connsiteY22" fmla="*/ 63587 h 89981"/>
                <a:gd name="connsiteX23" fmla="*/ 2550 w 0"/>
                <a:gd name="connsiteY23" fmla="*/ 63587 h 89981"/>
                <a:gd name="connsiteX24" fmla="*/ 2550 w 0"/>
                <a:gd name="connsiteY24" fmla="*/ 60937 h 89981"/>
                <a:gd name="connsiteX25" fmla="*/ 0 w 0"/>
                <a:gd name="connsiteY25" fmla="*/ 60937 h 89981"/>
                <a:gd name="connsiteX26" fmla="*/ 0 w 0"/>
                <a:gd name="connsiteY26" fmla="*/ 58288 h 89981"/>
                <a:gd name="connsiteX27" fmla="*/ 2550 w 0"/>
                <a:gd name="connsiteY27" fmla="*/ 58288 h 89981"/>
                <a:gd name="connsiteX28" fmla="*/ 2550 w 0"/>
                <a:gd name="connsiteY28" fmla="*/ 55639 h 89981"/>
                <a:gd name="connsiteX29" fmla="*/ 0 w 0"/>
                <a:gd name="connsiteY29" fmla="*/ 55639 h 89981"/>
                <a:gd name="connsiteX30" fmla="*/ 0 w 0"/>
                <a:gd name="connsiteY30" fmla="*/ 52739 h 89981"/>
                <a:gd name="connsiteX31" fmla="*/ 2550 w 0"/>
                <a:gd name="connsiteY31" fmla="*/ 52739 h 89981"/>
                <a:gd name="connsiteX32" fmla="*/ 2550 w 0"/>
                <a:gd name="connsiteY32" fmla="*/ 50340 h 89981"/>
                <a:gd name="connsiteX33" fmla="*/ 0 w 0"/>
                <a:gd name="connsiteY33" fmla="*/ 50340 h 89981"/>
                <a:gd name="connsiteX34" fmla="*/ 0 w 0"/>
                <a:gd name="connsiteY34" fmla="*/ 47740 h 89981"/>
                <a:gd name="connsiteX35" fmla="*/ 2550 w 0"/>
                <a:gd name="connsiteY35" fmla="*/ 47740 h 89981"/>
                <a:gd name="connsiteX36" fmla="*/ 2550 w 0"/>
                <a:gd name="connsiteY36" fmla="*/ 45041 h 89981"/>
                <a:gd name="connsiteX37" fmla="*/ 0 w 0"/>
                <a:gd name="connsiteY37" fmla="*/ 45041 h 89981"/>
                <a:gd name="connsiteX38" fmla="*/ 0 w 0"/>
                <a:gd name="connsiteY38" fmla="*/ 42391 h 89981"/>
                <a:gd name="connsiteX39" fmla="*/ 2550 w 0"/>
                <a:gd name="connsiteY39" fmla="*/ 42391 h 89981"/>
                <a:gd name="connsiteX40" fmla="*/ 2550 w 0"/>
                <a:gd name="connsiteY40" fmla="*/ 39742 h 89981"/>
                <a:gd name="connsiteX41" fmla="*/ 0 w 0"/>
                <a:gd name="connsiteY41" fmla="*/ 39742 h 89981"/>
                <a:gd name="connsiteX42" fmla="*/ 0 w 0"/>
                <a:gd name="connsiteY42" fmla="*/ 37092 h 89981"/>
                <a:gd name="connsiteX43" fmla="*/ 2550 w 0"/>
                <a:gd name="connsiteY43" fmla="*/ 37092 h 89981"/>
                <a:gd name="connsiteX44" fmla="*/ 2550 w 0"/>
                <a:gd name="connsiteY44" fmla="*/ 34443 h 89981"/>
                <a:gd name="connsiteX45" fmla="*/ 0 w 0"/>
                <a:gd name="connsiteY45" fmla="*/ 34443 h 89981"/>
                <a:gd name="connsiteX46" fmla="*/ 0 w 0"/>
                <a:gd name="connsiteY46" fmla="*/ 31793 h 89981"/>
                <a:gd name="connsiteX47" fmla="*/ 2550 w 0"/>
                <a:gd name="connsiteY47" fmla="*/ 31793 h 89981"/>
                <a:gd name="connsiteX48" fmla="*/ 2550 w 0"/>
                <a:gd name="connsiteY48" fmla="*/ 29144 h 89981"/>
                <a:gd name="connsiteX49" fmla="*/ 0 w 0"/>
                <a:gd name="connsiteY49" fmla="*/ 29144 h 89981"/>
                <a:gd name="connsiteX50" fmla="*/ 0 w 0"/>
                <a:gd name="connsiteY50" fmla="*/ 26495 h 89981"/>
                <a:gd name="connsiteX51" fmla="*/ 2550 w 0"/>
                <a:gd name="connsiteY51" fmla="*/ 26495 h 89981"/>
                <a:gd name="connsiteX52" fmla="*/ 2550 w 0"/>
                <a:gd name="connsiteY52" fmla="*/ 23845 h 89981"/>
                <a:gd name="connsiteX53" fmla="*/ 0 w 0"/>
                <a:gd name="connsiteY53" fmla="*/ 23845 h 89981"/>
                <a:gd name="connsiteX54" fmla="*/ 0 w 0"/>
                <a:gd name="connsiteY54" fmla="*/ 21196 h 89981"/>
                <a:gd name="connsiteX55" fmla="*/ 2550 w 0"/>
                <a:gd name="connsiteY55" fmla="*/ 21196 h 89981"/>
                <a:gd name="connsiteX56" fmla="*/ 2550 w 0"/>
                <a:gd name="connsiteY56" fmla="*/ 18546 h 89981"/>
                <a:gd name="connsiteX57" fmla="*/ 0 w 0"/>
                <a:gd name="connsiteY57" fmla="*/ 18546 h 89981"/>
                <a:gd name="connsiteX58" fmla="*/ 0 w 0"/>
                <a:gd name="connsiteY58" fmla="*/ 15897 h 89981"/>
                <a:gd name="connsiteX59" fmla="*/ 2550 w 0"/>
                <a:gd name="connsiteY59" fmla="*/ 15897 h 89981"/>
                <a:gd name="connsiteX60" fmla="*/ 2550 w 0"/>
                <a:gd name="connsiteY60" fmla="*/ 13247 h 89981"/>
                <a:gd name="connsiteX61" fmla="*/ 0 w 0"/>
                <a:gd name="connsiteY61" fmla="*/ 13247 h 89981"/>
                <a:gd name="connsiteX62" fmla="*/ 0 w 0"/>
                <a:gd name="connsiteY62" fmla="*/ 10598 h 89981"/>
                <a:gd name="connsiteX63" fmla="*/ 2550 w 0"/>
                <a:gd name="connsiteY63" fmla="*/ 10598 h 89981"/>
                <a:gd name="connsiteX64" fmla="*/ 2550 w 0"/>
                <a:gd name="connsiteY64" fmla="*/ 7948 h 89981"/>
                <a:gd name="connsiteX65" fmla="*/ 0 w 0"/>
                <a:gd name="connsiteY65" fmla="*/ 7948 h 89981"/>
                <a:gd name="connsiteX66" fmla="*/ 0 w 0"/>
                <a:gd name="connsiteY66" fmla="*/ 5299 h 89981"/>
                <a:gd name="connsiteX67" fmla="*/ 2550 w 0"/>
                <a:gd name="connsiteY67" fmla="*/ 5299 h 89981"/>
                <a:gd name="connsiteX68" fmla="*/ 2550 w 0"/>
                <a:gd name="connsiteY68" fmla="*/ 2649 h 89981"/>
                <a:gd name="connsiteX69" fmla="*/ 0 w 0"/>
                <a:gd name="connsiteY69" fmla="*/ 2649 h 89981"/>
                <a:gd name="connsiteX70" fmla="*/ 0 w 0"/>
                <a:gd name="connsiteY70" fmla="*/ 0 h 89981"/>
                <a:gd name="connsiteX71" fmla="*/ 2550 w 0"/>
                <a:gd name="connsiteY71" fmla="*/ 0 h 8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h="89981">
                  <a:moveTo>
                    <a:pt x="2550" y="92731"/>
                  </a:moveTo>
                  <a:lnTo>
                    <a:pt x="0" y="92731"/>
                  </a:lnTo>
                  <a:lnTo>
                    <a:pt x="0" y="90082"/>
                  </a:lnTo>
                  <a:lnTo>
                    <a:pt x="2550" y="90082"/>
                  </a:lnTo>
                  <a:close/>
                  <a:moveTo>
                    <a:pt x="2550" y="87432"/>
                  </a:moveTo>
                  <a:lnTo>
                    <a:pt x="0" y="87432"/>
                  </a:lnTo>
                  <a:lnTo>
                    <a:pt x="0" y="84783"/>
                  </a:lnTo>
                  <a:lnTo>
                    <a:pt x="2550" y="84783"/>
                  </a:lnTo>
                  <a:close/>
                  <a:moveTo>
                    <a:pt x="2550" y="82133"/>
                  </a:moveTo>
                  <a:lnTo>
                    <a:pt x="0" y="82133"/>
                  </a:lnTo>
                  <a:lnTo>
                    <a:pt x="0" y="79484"/>
                  </a:lnTo>
                  <a:lnTo>
                    <a:pt x="2550" y="79484"/>
                  </a:lnTo>
                  <a:close/>
                  <a:moveTo>
                    <a:pt x="2550" y="76834"/>
                  </a:moveTo>
                  <a:lnTo>
                    <a:pt x="0" y="76834"/>
                  </a:lnTo>
                  <a:lnTo>
                    <a:pt x="0" y="74185"/>
                  </a:lnTo>
                  <a:lnTo>
                    <a:pt x="2550" y="74185"/>
                  </a:lnTo>
                  <a:close/>
                  <a:moveTo>
                    <a:pt x="2550" y="71535"/>
                  </a:moveTo>
                  <a:lnTo>
                    <a:pt x="0" y="71535"/>
                  </a:lnTo>
                  <a:lnTo>
                    <a:pt x="0" y="68886"/>
                  </a:lnTo>
                  <a:lnTo>
                    <a:pt x="2550" y="68886"/>
                  </a:lnTo>
                  <a:close/>
                  <a:moveTo>
                    <a:pt x="2550" y="66236"/>
                  </a:moveTo>
                  <a:lnTo>
                    <a:pt x="0" y="66236"/>
                  </a:lnTo>
                  <a:lnTo>
                    <a:pt x="0" y="63587"/>
                  </a:lnTo>
                  <a:lnTo>
                    <a:pt x="2550" y="63587"/>
                  </a:lnTo>
                  <a:close/>
                  <a:moveTo>
                    <a:pt x="2550" y="60937"/>
                  </a:moveTo>
                  <a:lnTo>
                    <a:pt x="0" y="60937"/>
                  </a:lnTo>
                  <a:lnTo>
                    <a:pt x="0" y="58288"/>
                  </a:lnTo>
                  <a:lnTo>
                    <a:pt x="2550" y="58288"/>
                  </a:lnTo>
                  <a:close/>
                  <a:moveTo>
                    <a:pt x="2550" y="55639"/>
                  </a:moveTo>
                  <a:lnTo>
                    <a:pt x="0" y="55639"/>
                  </a:lnTo>
                  <a:lnTo>
                    <a:pt x="0" y="52739"/>
                  </a:lnTo>
                  <a:lnTo>
                    <a:pt x="2550" y="52739"/>
                  </a:lnTo>
                  <a:close/>
                  <a:moveTo>
                    <a:pt x="2550" y="50340"/>
                  </a:moveTo>
                  <a:lnTo>
                    <a:pt x="0" y="50340"/>
                  </a:lnTo>
                  <a:lnTo>
                    <a:pt x="0" y="47740"/>
                  </a:lnTo>
                  <a:lnTo>
                    <a:pt x="2550" y="47740"/>
                  </a:lnTo>
                  <a:close/>
                  <a:moveTo>
                    <a:pt x="2550" y="45041"/>
                  </a:moveTo>
                  <a:lnTo>
                    <a:pt x="0" y="45041"/>
                  </a:lnTo>
                  <a:lnTo>
                    <a:pt x="0" y="42391"/>
                  </a:lnTo>
                  <a:lnTo>
                    <a:pt x="2550" y="42391"/>
                  </a:lnTo>
                  <a:close/>
                  <a:moveTo>
                    <a:pt x="2550" y="39742"/>
                  </a:moveTo>
                  <a:lnTo>
                    <a:pt x="0" y="39742"/>
                  </a:lnTo>
                  <a:lnTo>
                    <a:pt x="0" y="37092"/>
                  </a:lnTo>
                  <a:lnTo>
                    <a:pt x="2550" y="37092"/>
                  </a:lnTo>
                  <a:close/>
                  <a:moveTo>
                    <a:pt x="2550" y="34443"/>
                  </a:moveTo>
                  <a:lnTo>
                    <a:pt x="0" y="34443"/>
                  </a:lnTo>
                  <a:lnTo>
                    <a:pt x="0" y="31793"/>
                  </a:lnTo>
                  <a:lnTo>
                    <a:pt x="2550" y="31793"/>
                  </a:lnTo>
                  <a:close/>
                  <a:moveTo>
                    <a:pt x="2550" y="29144"/>
                  </a:moveTo>
                  <a:lnTo>
                    <a:pt x="0" y="29144"/>
                  </a:lnTo>
                  <a:lnTo>
                    <a:pt x="0" y="26495"/>
                  </a:lnTo>
                  <a:lnTo>
                    <a:pt x="2550" y="26495"/>
                  </a:lnTo>
                  <a:close/>
                  <a:moveTo>
                    <a:pt x="2550" y="23845"/>
                  </a:moveTo>
                  <a:lnTo>
                    <a:pt x="0" y="23845"/>
                  </a:lnTo>
                  <a:lnTo>
                    <a:pt x="0" y="21196"/>
                  </a:lnTo>
                  <a:lnTo>
                    <a:pt x="2550" y="21196"/>
                  </a:lnTo>
                  <a:close/>
                  <a:moveTo>
                    <a:pt x="2550" y="18546"/>
                  </a:moveTo>
                  <a:lnTo>
                    <a:pt x="0" y="18546"/>
                  </a:lnTo>
                  <a:lnTo>
                    <a:pt x="0" y="15897"/>
                  </a:lnTo>
                  <a:lnTo>
                    <a:pt x="2550" y="15897"/>
                  </a:lnTo>
                  <a:close/>
                  <a:moveTo>
                    <a:pt x="2550" y="13247"/>
                  </a:moveTo>
                  <a:lnTo>
                    <a:pt x="0" y="13247"/>
                  </a:lnTo>
                  <a:lnTo>
                    <a:pt x="0" y="10598"/>
                  </a:lnTo>
                  <a:lnTo>
                    <a:pt x="2550" y="10598"/>
                  </a:lnTo>
                  <a:close/>
                  <a:moveTo>
                    <a:pt x="2550" y="7948"/>
                  </a:moveTo>
                  <a:lnTo>
                    <a:pt x="0" y="7948"/>
                  </a:lnTo>
                  <a:lnTo>
                    <a:pt x="0" y="5299"/>
                  </a:lnTo>
                  <a:lnTo>
                    <a:pt x="2550" y="5299"/>
                  </a:lnTo>
                  <a:close/>
                  <a:moveTo>
                    <a:pt x="2550" y="2649"/>
                  </a:moveTo>
                  <a:lnTo>
                    <a:pt x="0" y="2649"/>
                  </a:lnTo>
                  <a:lnTo>
                    <a:pt x="0" y="0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rgbClr val="A6A6A6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299773E9-5A14-4D02-AEF9-D34FF1EF061A}"/>
                </a:ext>
              </a:extLst>
            </p:cNvPr>
            <p:cNvSpPr/>
            <p:nvPr/>
          </p:nvSpPr>
          <p:spPr>
            <a:xfrm>
              <a:off x="4632642" y="1477673"/>
              <a:ext cx="7177" cy="14353"/>
            </a:xfrm>
            <a:custGeom>
              <a:avLst/>
              <a:gdLst>
                <a:gd name="connsiteX0" fmla="*/ 6399 w 4998"/>
                <a:gd name="connsiteY0" fmla="*/ 7698 h 9997"/>
                <a:gd name="connsiteX1" fmla="*/ 2499 w 4998"/>
                <a:gd name="connsiteY1" fmla="*/ 7698 h 9997"/>
                <a:gd name="connsiteX2" fmla="*/ 1700 w 4998"/>
                <a:gd name="connsiteY2" fmla="*/ 9998 h 9997"/>
                <a:gd name="connsiteX3" fmla="*/ 0 w 4998"/>
                <a:gd name="connsiteY3" fmla="*/ 9998 h 9997"/>
                <a:gd name="connsiteX4" fmla="*/ 3649 w 4998"/>
                <a:gd name="connsiteY4" fmla="*/ 0 h 9997"/>
                <a:gd name="connsiteX5" fmla="*/ 5199 w 4998"/>
                <a:gd name="connsiteY5" fmla="*/ 0 h 9997"/>
                <a:gd name="connsiteX6" fmla="*/ 8798 w 4998"/>
                <a:gd name="connsiteY6" fmla="*/ 9998 h 9997"/>
                <a:gd name="connsiteX7" fmla="*/ 7098 w 4998"/>
                <a:gd name="connsiteY7" fmla="*/ 9998 h 9997"/>
                <a:gd name="connsiteX8" fmla="*/ 3000 w 4998"/>
                <a:gd name="connsiteY8" fmla="*/ 6299 h 9997"/>
                <a:gd name="connsiteX9" fmla="*/ 5949 w 4998"/>
                <a:gd name="connsiteY9" fmla="*/ 6299 h 9997"/>
                <a:gd name="connsiteX10" fmla="*/ 4499 w 4998"/>
                <a:gd name="connsiteY10" fmla="*/ 2050 h 9997"/>
                <a:gd name="connsiteX11" fmla="*/ 4499 w 4998"/>
                <a:gd name="connsiteY11" fmla="*/ 2050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98" h="9997">
                  <a:moveTo>
                    <a:pt x="6399" y="7698"/>
                  </a:moveTo>
                  <a:lnTo>
                    <a:pt x="2499" y="7698"/>
                  </a:lnTo>
                  <a:lnTo>
                    <a:pt x="1700" y="9998"/>
                  </a:lnTo>
                  <a:lnTo>
                    <a:pt x="0" y="9998"/>
                  </a:lnTo>
                  <a:lnTo>
                    <a:pt x="3649" y="0"/>
                  </a:lnTo>
                  <a:lnTo>
                    <a:pt x="5199" y="0"/>
                  </a:lnTo>
                  <a:lnTo>
                    <a:pt x="8798" y="9998"/>
                  </a:lnTo>
                  <a:lnTo>
                    <a:pt x="7098" y="9998"/>
                  </a:lnTo>
                  <a:close/>
                  <a:moveTo>
                    <a:pt x="3000" y="6299"/>
                  </a:moveTo>
                  <a:lnTo>
                    <a:pt x="5949" y="6299"/>
                  </a:lnTo>
                  <a:lnTo>
                    <a:pt x="4499" y="2050"/>
                  </a:lnTo>
                  <a:lnTo>
                    <a:pt x="4499" y="205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52F0E5ED-BB5F-49B0-AEA0-D05F67271ACC}"/>
                </a:ext>
              </a:extLst>
            </p:cNvPr>
            <p:cNvSpPr/>
            <p:nvPr/>
          </p:nvSpPr>
          <p:spPr>
            <a:xfrm>
              <a:off x="4646632" y="1481605"/>
              <a:ext cx="7177" cy="7177"/>
            </a:xfrm>
            <a:custGeom>
              <a:avLst/>
              <a:gdLst>
                <a:gd name="connsiteX0" fmla="*/ 3403 w 4998"/>
                <a:gd name="connsiteY0" fmla="*/ 6110 h 4998"/>
                <a:gd name="connsiteX1" fmla="*/ 4403 w 4998"/>
                <a:gd name="connsiteY1" fmla="*/ 5760 h 4998"/>
                <a:gd name="connsiteX2" fmla="*/ 4803 w 4998"/>
                <a:gd name="connsiteY2" fmla="*/ 4860 h 4998"/>
                <a:gd name="connsiteX3" fmla="*/ 6302 w 4998"/>
                <a:gd name="connsiteY3" fmla="*/ 4860 h 4998"/>
                <a:gd name="connsiteX4" fmla="*/ 5453 w 4998"/>
                <a:gd name="connsiteY4" fmla="*/ 6660 h 4998"/>
                <a:gd name="connsiteX5" fmla="*/ 3353 w 4998"/>
                <a:gd name="connsiteY5" fmla="*/ 7409 h 4998"/>
                <a:gd name="connsiteX6" fmla="*/ 853 w 4998"/>
                <a:gd name="connsiteY6" fmla="*/ 6360 h 4998"/>
                <a:gd name="connsiteX7" fmla="*/ 4 w 4998"/>
                <a:gd name="connsiteY7" fmla="*/ 3710 h 4998"/>
                <a:gd name="connsiteX8" fmla="*/ 4 w 4998"/>
                <a:gd name="connsiteY8" fmla="*/ 3710 h 4998"/>
                <a:gd name="connsiteX9" fmla="*/ 853 w 4998"/>
                <a:gd name="connsiteY9" fmla="*/ 1061 h 4998"/>
                <a:gd name="connsiteX10" fmla="*/ 5502 w 4998"/>
                <a:gd name="connsiteY10" fmla="*/ 761 h 4998"/>
                <a:gd name="connsiteX11" fmla="*/ 6302 w 4998"/>
                <a:gd name="connsiteY11" fmla="*/ 2710 h 4998"/>
                <a:gd name="connsiteX12" fmla="*/ 4803 w 4998"/>
                <a:gd name="connsiteY12" fmla="*/ 2710 h 4998"/>
                <a:gd name="connsiteX13" fmla="*/ 4403 w 4998"/>
                <a:gd name="connsiteY13" fmla="*/ 1661 h 4998"/>
                <a:gd name="connsiteX14" fmla="*/ 3353 w 4998"/>
                <a:gd name="connsiteY14" fmla="*/ 1261 h 4998"/>
                <a:gd name="connsiteX15" fmla="*/ 2053 w 4998"/>
                <a:gd name="connsiteY15" fmla="*/ 1961 h 4998"/>
                <a:gd name="connsiteX16" fmla="*/ 1653 w 4998"/>
                <a:gd name="connsiteY16" fmla="*/ 3660 h 4998"/>
                <a:gd name="connsiteX17" fmla="*/ 1653 w 4998"/>
                <a:gd name="connsiteY17" fmla="*/ 3660 h 4998"/>
                <a:gd name="connsiteX18" fmla="*/ 2053 w 4998"/>
                <a:gd name="connsiteY18" fmla="*/ 5360 h 4998"/>
                <a:gd name="connsiteX19" fmla="*/ 3403 w 4998"/>
                <a:gd name="connsiteY19" fmla="*/ 611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8" h="4998">
                  <a:moveTo>
                    <a:pt x="3403" y="6110"/>
                  </a:moveTo>
                  <a:cubicBezTo>
                    <a:pt x="3768" y="6120"/>
                    <a:pt x="4123" y="5995"/>
                    <a:pt x="4403" y="5760"/>
                  </a:cubicBezTo>
                  <a:cubicBezTo>
                    <a:pt x="4663" y="5535"/>
                    <a:pt x="4812" y="5205"/>
                    <a:pt x="4803" y="4860"/>
                  </a:cubicBezTo>
                  <a:lnTo>
                    <a:pt x="6302" y="4860"/>
                  </a:lnTo>
                  <a:cubicBezTo>
                    <a:pt x="6322" y="5560"/>
                    <a:pt x="6007" y="6230"/>
                    <a:pt x="5453" y="6660"/>
                  </a:cubicBezTo>
                  <a:cubicBezTo>
                    <a:pt x="4868" y="7159"/>
                    <a:pt x="4123" y="7424"/>
                    <a:pt x="3353" y="7409"/>
                  </a:cubicBezTo>
                  <a:cubicBezTo>
                    <a:pt x="2403" y="7469"/>
                    <a:pt x="1478" y="7079"/>
                    <a:pt x="853" y="6360"/>
                  </a:cubicBezTo>
                  <a:cubicBezTo>
                    <a:pt x="268" y="5605"/>
                    <a:pt x="-36" y="4665"/>
                    <a:pt x="4" y="3710"/>
                  </a:cubicBezTo>
                  <a:lnTo>
                    <a:pt x="4" y="3710"/>
                  </a:lnTo>
                  <a:cubicBezTo>
                    <a:pt x="-36" y="2755"/>
                    <a:pt x="263" y="1816"/>
                    <a:pt x="853" y="1061"/>
                  </a:cubicBezTo>
                  <a:cubicBezTo>
                    <a:pt x="2093" y="-229"/>
                    <a:pt x="4108" y="-359"/>
                    <a:pt x="5502" y="761"/>
                  </a:cubicBezTo>
                  <a:cubicBezTo>
                    <a:pt x="6042" y="1261"/>
                    <a:pt x="6337" y="1976"/>
                    <a:pt x="6302" y="2710"/>
                  </a:cubicBezTo>
                  <a:lnTo>
                    <a:pt x="4803" y="2710"/>
                  </a:lnTo>
                  <a:cubicBezTo>
                    <a:pt x="4818" y="2320"/>
                    <a:pt x="4673" y="1941"/>
                    <a:pt x="4403" y="1661"/>
                  </a:cubicBezTo>
                  <a:cubicBezTo>
                    <a:pt x="4128" y="1381"/>
                    <a:pt x="3743" y="1236"/>
                    <a:pt x="3353" y="1261"/>
                  </a:cubicBezTo>
                  <a:cubicBezTo>
                    <a:pt x="2823" y="1226"/>
                    <a:pt x="2318" y="1501"/>
                    <a:pt x="2053" y="1961"/>
                  </a:cubicBezTo>
                  <a:cubicBezTo>
                    <a:pt x="1773" y="2480"/>
                    <a:pt x="1633" y="3070"/>
                    <a:pt x="1653" y="3660"/>
                  </a:cubicBezTo>
                  <a:lnTo>
                    <a:pt x="1653" y="3660"/>
                  </a:lnTo>
                  <a:cubicBezTo>
                    <a:pt x="1638" y="4250"/>
                    <a:pt x="1773" y="4840"/>
                    <a:pt x="2053" y="5360"/>
                  </a:cubicBezTo>
                  <a:cubicBezTo>
                    <a:pt x="2313" y="5860"/>
                    <a:pt x="2843" y="6155"/>
                    <a:pt x="3403" y="611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C9C5CC0B-F12C-4C01-81BE-C5272F9CCC0A}"/>
                </a:ext>
              </a:extLst>
            </p:cNvPr>
            <p:cNvSpPr/>
            <p:nvPr/>
          </p:nvSpPr>
          <p:spPr>
            <a:xfrm>
              <a:off x="4657540" y="1481605"/>
              <a:ext cx="7177" cy="7177"/>
            </a:xfrm>
            <a:custGeom>
              <a:avLst/>
              <a:gdLst>
                <a:gd name="connsiteX0" fmla="*/ 3403 w 4998"/>
                <a:gd name="connsiteY0" fmla="*/ 6110 h 4998"/>
                <a:gd name="connsiteX1" fmla="*/ 4403 w 4998"/>
                <a:gd name="connsiteY1" fmla="*/ 5760 h 4998"/>
                <a:gd name="connsiteX2" fmla="*/ 4802 w 4998"/>
                <a:gd name="connsiteY2" fmla="*/ 4860 h 4998"/>
                <a:gd name="connsiteX3" fmla="*/ 6302 w 4998"/>
                <a:gd name="connsiteY3" fmla="*/ 4860 h 4998"/>
                <a:gd name="connsiteX4" fmla="*/ 5452 w 4998"/>
                <a:gd name="connsiteY4" fmla="*/ 6660 h 4998"/>
                <a:gd name="connsiteX5" fmla="*/ 3353 w 4998"/>
                <a:gd name="connsiteY5" fmla="*/ 7409 h 4998"/>
                <a:gd name="connsiteX6" fmla="*/ 853 w 4998"/>
                <a:gd name="connsiteY6" fmla="*/ 6360 h 4998"/>
                <a:gd name="connsiteX7" fmla="*/ 3 w 4998"/>
                <a:gd name="connsiteY7" fmla="*/ 3710 h 4998"/>
                <a:gd name="connsiteX8" fmla="*/ 3 w 4998"/>
                <a:gd name="connsiteY8" fmla="*/ 3710 h 4998"/>
                <a:gd name="connsiteX9" fmla="*/ 853 w 4998"/>
                <a:gd name="connsiteY9" fmla="*/ 1061 h 4998"/>
                <a:gd name="connsiteX10" fmla="*/ 5502 w 4998"/>
                <a:gd name="connsiteY10" fmla="*/ 761 h 4998"/>
                <a:gd name="connsiteX11" fmla="*/ 6302 w 4998"/>
                <a:gd name="connsiteY11" fmla="*/ 2710 h 4998"/>
                <a:gd name="connsiteX12" fmla="*/ 4802 w 4998"/>
                <a:gd name="connsiteY12" fmla="*/ 2710 h 4998"/>
                <a:gd name="connsiteX13" fmla="*/ 4403 w 4998"/>
                <a:gd name="connsiteY13" fmla="*/ 1661 h 4998"/>
                <a:gd name="connsiteX14" fmla="*/ 3353 w 4998"/>
                <a:gd name="connsiteY14" fmla="*/ 1261 h 4998"/>
                <a:gd name="connsiteX15" fmla="*/ 2053 w 4998"/>
                <a:gd name="connsiteY15" fmla="*/ 1961 h 4998"/>
                <a:gd name="connsiteX16" fmla="*/ 1653 w 4998"/>
                <a:gd name="connsiteY16" fmla="*/ 3660 h 4998"/>
                <a:gd name="connsiteX17" fmla="*/ 1653 w 4998"/>
                <a:gd name="connsiteY17" fmla="*/ 3660 h 4998"/>
                <a:gd name="connsiteX18" fmla="*/ 2053 w 4998"/>
                <a:gd name="connsiteY18" fmla="*/ 5360 h 4998"/>
                <a:gd name="connsiteX19" fmla="*/ 3403 w 4998"/>
                <a:gd name="connsiteY19" fmla="*/ 611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8" h="4998">
                  <a:moveTo>
                    <a:pt x="3403" y="6110"/>
                  </a:moveTo>
                  <a:cubicBezTo>
                    <a:pt x="3768" y="6120"/>
                    <a:pt x="4123" y="5995"/>
                    <a:pt x="4403" y="5760"/>
                  </a:cubicBezTo>
                  <a:cubicBezTo>
                    <a:pt x="4663" y="5535"/>
                    <a:pt x="4812" y="5205"/>
                    <a:pt x="4802" y="4860"/>
                  </a:cubicBezTo>
                  <a:lnTo>
                    <a:pt x="6302" y="4860"/>
                  </a:lnTo>
                  <a:cubicBezTo>
                    <a:pt x="6322" y="5560"/>
                    <a:pt x="6007" y="6230"/>
                    <a:pt x="5452" y="6660"/>
                  </a:cubicBezTo>
                  <a:cubicBezTo>
                    <a:pt x="4867" y="7159"/>
                    <a:pt x="4123" y="7424"/>
                    <a:pt x="3353" y="7409"/>
                  </a:cubicBezTo>
                  <a:cubicBezTo>
                    <a:pt x="2403" y="7469"/>
                    <a:pt x="1478" y="7079"/>
                    <a:pt x="853" y="6360"/>
                  </a:cubicBezTo>
                  <a:cubicBezTo>
                    <a:pt x="268" y="5605"/>
                    <a:pt x="-36" y="4665"/>
                    <a:pt x="3" y="3710"/>
                  </a:cubicBezTo>
                  <a:lnTo>
                    <a:pt x="3" y="3710"/>
                  </a:lnTo>
                  <a:cubicBezTo>
                    <a:pt x="-36" y="2755"/>
                    <a:pt x="268" y="1816"/>
                    <a:pt x="853" y="1061"/>
                  </a:cubicBezTo>
                  <a:cubicBezTo>
                    <a:pt x="2093" y="-229"/>
                    <a:pt x="4108" y="-359"/>
                    <a:pt x="5502" y="761"/>
                  </a:cubicBezTo>
                  <a:cubicBezTo>
                    <a:pt x="6042" y="1261"/>
                    <a:pt x="6337" y="1976"/>
                    <a:pt x="6302" y="2710"/>
                  </a:cubicBezTo>
                  <a:lnTo>
                    <a:pt x="4802" y="2710"/>
                  </a:lnTo>
                  <a:cubicBezTo>
                    <a:pt x="4817" y="2320"/>
                    <a:pt x="4672" y="1941"/>
                    <a:pt x="4403" y="1661"/>
                  </a:cubicBezTo>
                  <a:cubicBezTo>
                    <a:pt x="4127" y="1381"/>
                    <a:pt x="3743" y="1236"/>
                    <a:pt x="3353" y="1261"/>
                  </a:cubicBezTo>
                  <a:cubicBezTo>
                    <a:pt x="2823" y="1226"/>
                    <a:pt x="2318" y="1501"/>
                    <a:pt x="2053" y="1961"/>
                  </a:cubicBezTo>
                  <a:cubicBezTo>
                    <a:pt x="1773" y="2480"/>
                    <a:pt x="1633" y="3070"/>
                    <a:pt x="1653" y="3660"/>
                  </a:cubicBezTo>
                  <a:lnTo>
                    <a:pt x="1653" y="3660"/>
                  </a:lnTo>
                  <a:cubicBezTo>
                    <a:pt x="1638" y="4250"/>
                    <a:pt x="1773" y="4840"/>
                    <a:pt x="2053" y="5360"/>
                  </a:cubicBezTo>
                  <a:cubicBezTo>
                    <a:pt x="2313" y="5860"/>
                    <a:pt x="2843" y="6155"/>
                    <a:pt x="3403" y="611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A81FE351-4AC4-494E-9A07-93BB4C8D14D4}"/>
                </a:ext>
              </a:extLst>
            </p:cNvPr>
            <p:cNvSpPr/>
            <p:nvPr/>
          </p:nvSpPr>
          <p:spPr>
            <a:xfrm>
              <a:off x="4668593" y="1481229"/>
              <a:ext cx="7177" cy="7177"/>
            </a:xfrm>
            <a:custGeom>
              <a:avLst/>
              <a:gdLst>
                <a:gd name="connsiteX0" fmla="*/ 3 w 4998"/>
                <a:gd name="connsiteY0" fmla="*/ 3772 h 4998"/>
                <a:gd name="connsiteX1" fmla="*/ 903 w 4998"/>
                <a:gd name="connsiteY1" fmla="*/ 1072 h 4998"/>
                <a:gd name="connsiteX2" fmla="*/ 5782 w 4998"/>
                <a:gd name="connsiteY2" fmla="*/ 947 h 4998"/>
                <a:gd name="connsiteX3" fmla="*/ 5902 w 4998"/>
                <a:gd name="connsiteY3" fmla="*/ 1072 h 4998"/>
                <a:gd name="connsiteX4" fmla="*/ 6802 w 4998"/>
                <a:gd name="connsiteY4" fmla="*/ 3772 h 4998"/>
                <a:gd name="connsiteX5" fmla="*/ 6802 w 4998"/>
                <a:gd name="connsiteY5" fmla="*/ 3772 h 4998"/>
                <a:gd name="connsiteX6" fmla="*/ 5902 w 4998"/>
                <a:gd name="connsiteY6" fmla="*/ 6471 h 4998"/>
                <a:gd name="connsiteX7" fmla="*/ 1023 w 4998"/>
                <a:gd name="connsiteY7" fmla="*/ 6591 h 4998"/>
                <a:gd name="connsiteX8" fmla="*/ 903 w 4998"/>
                <a:gd name="connsiteY8" fmla="*/ 6471 h 4998"/>
                <a:gd name="connsiteX9" fmla="*/ 3 w 4998"/>
                <a:gd name="connsiteY9" fmla="*/ 3772 h 4998"/>
                <a:gd name="connsiteX10" fmla="*/ 1653 w 4998"/>
                <a:gd name="connsiteY10" fmla="*/ 3772 h 4998"/>
                <a:gd name="connsiteX11" fmla="*/ 2053 w 4998"/>
                <a:gd name="connsiteY11" fmla="*/ 5521 h 4998"/>
                <a:gd name="connsiteX12" fmla="*/ 4287 w 4998"/>
                <a:gd name="connsiteY12" fmla="*/ 5886 h 4998"/>
                <a:gd name="connsiteX13" fmla="*/ 4652 w 4998"/>
                <a:gd name="connsiteY13" fmla="*/ 5521 h 4998"/>
                <a:gd name="connsiteX14" fmla="*/ 5102 w 4998"/>
                <a:gd name="connsiteY14" fmla="*/ 3772 h 4998"/>
                <a:gd name="connsiteX15" fmla="*/ 5102 w 4998"/>
                <a:gd name="connsiteY15" fmla="*/ 3772 h 4998"/>
                <a:gd name="connsiteX16" fmla="*/ 4652 w 4998"/>
                <a:gd name="connsiteY16" fmla="*/ 2022 h 4998"/>
                <a:gd name="connsiteX17" fmla="*/ 2418 w 4998"/>
                <a:gd name="connsiteY17" fmla="*/ 1657 h 4998"/>
                <a:gd name="connsiteX18" fmla="*/ 2053 w 4998"/>
                <a:gd name="connsiteY18" fmla="*/ 2022 h 4998"/>
                <a:gd name="connsiteX19" fmla="*/ 1653 w 4998"/>
                <a:gd name="connsiteY19" fmla="*/ 3772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8" h="4998">
                  <a:moveTo>
                    <a:pt x="3" y="3772"/>
                  </a:moveTo>
                  <a:cubicBezTo>
                    <a:pt x="-37" y="2792"/>
                    <a:pt x="283" y="1832"/>
                    <a:pt x="903" y="1072"/>
                  </a:cubicBezTo>
                  <a:cubicBezTo>
                    <a:pt x="2218" y="-308"/>
                    <a:pt x="4398" y="-363"/>
                    <a:pt x="5782" y="947"/>
                  </a:cubicBezTo>
                  <a:cubicBezTo>
                    <a:pt x="5822" y="987"/>
                    <a:pt x="5862" y="1032"/>
                    <a:pt x="5902" y="1072"/>
                  </a:cubicBezTo>
                  <a:cubicBezTo>
                    <a:pt x="6522" y="1832"/>
                    <a:pt x="6842" y="2792"/>
                    <a:pt x="6802" y="3772"/>
                  </a:cubicBezTo>
                  <a:lnTo>
                    <a:pt x="6802" y="3772"/>
                  </a:lnTo>
                  <a:cubicBezTo>
                    <a:pt x="6842" y="4751"/>
                    <a:pt x="6522" y="5711"/>
                    <a:pt x="5902" y="6471"/>
                  </a:cubicBezTo>
                  <a:cubicBezTo>
                    <a:pt x="4587" y="7851"/>
                    <a:pt x="2408" y="7906"/>
                    <a:pt x="1023" y="6591"/>
                  </a:cubicBezTo>
                  <a:cubicBezTo>
                    <a:pt x="983" y="6556"/>
                    <a:pt x="943" y="6511"/>
                    <a:pt x="903" y="6471"/>
                  </a:cubicBezTo>
                  <a:cubicBezTo>
                    <a:pt x="283" y="5711"/>
                    <a:pt x="-37" y="4751"/>
                    <a:pt x="3" y="3772"/>
                  </a:cubicBezTo>
                  <a:close/>
                  <a:moveTo>
                    <a:pt x="1653" y="3772"/>
                  </a:moveTo>
                  <a:cubicBezTo>
                    <a:pt x="1623" y="4381"/>
                    <a:pt x="1763" y="4986"/>
                    <a:pt x="2053" y="5521"/>
                  </a:cubicBezTo>
                  <a:cubicBezTo>
                    <a:pt x="2568" y="6241"/>
                    <a:pt x="3568" y="6401"/>
                    <a:pt x="4287" y="5886"/>
                  </a:cubicBezTo>
                  <a:cubicBezTo>
                    <a:pt x="4427" y="5786"/>
                    <a:pt x="4552" y="5661"/>
                    <a:pt x="4652" y="5521"/>
                  </a:cubicBezTo>
                  <a:cubicBezTo>
                    <a:pt x="4967" y="4991"/>
                    <a:pt x="5122" y="4386"/>
                    <a:pt x="5102" y="3772"/>
                  </a:cubicBezTo>
                  <a:lnTo>
                    <a:pt x="5102" y="3772"/>
                  </a:lnTo>
                  <a:cubicBezTo>
                    <a:pt x="5127" y="3157"/>
                    <a:pt x="4972" y="2547"/>
                    <a:pt x="4652" y="2022"/>
                  </a:cubicBezTo>
                  <a:cubicBezTo>
                    <a:pt x="4138" y="1302"/>
                    <a:pt x="3138" y="1142"/>
                    <a:pt x="2418" y="1657"/>
                  </a:cubicBezTo>
                  <a:cubicBezTo>
                    <a:pt x="2278" y="1757"/>
                    <a:pt x="2153" y="1882"/>
                    <a:pt x="2053" y="2022"/>
                  </a:cubicBezTo>
                  <a:cubicBezTo>
                    <a:pt x="1758" y="2557"/>
                    <a:pt x="1618" y="3162"/>
                    <a:pt x="1653" y="3772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9B1027A3-CFF3-434F-85E8-9832BAEA187E}"/>
                </a:ext>
              </a:extLst>
            </p:cNvPr>
            <p:cNvSpPr/>
            <p:nvPr/>
          </p:nvSpPr>
          <p:spPr>
            <a:xfrm>
              <a:off x="4680637" y="1481477"/>
              <a:ext cx="7177" cy="7177"/>
            </a:xfrm>
            <a:custGeom>
              <a:avLst/>
              <a:gdLst>
                <a:gd name="connsiteX0" fmla="*/ 4661 w 4998"/>
                <a:gd name="connsiteY0" fmla="*/ 6299 h 4998"/>
                <a:gd name="connsiteX1" fmla="*/ 3762 w 4998"/>
                <a:gd name="connsiteY1" fmla="*/ 7199 h 4998"/>
                <a:gd name="connsiteX2" fmla="*/ 662 w 4998"/>
                <a:gd name="connsiteY2" fmla="*/ 6749 h 4998"/>
                <a:gd name="connsiteX3" fmla="*/ 12 w 4998"/>
                <a:gd name="connsiteY3" fmla="*/ 4399 h 4998"/>
                <a:gd name="connsiteX4" fmla="*/ 12 w 4998"/>
                <a:gd name="connsiteY4" fmla="*/ 0 h 4998"/>
                <a:gd name="connsiteX5" fmla="*/ 1662 w 4998"/>
                <a:gd name="connsiteY5" fmla="*/ 0 h 4998"/>
                <a:gd name="connsiteX6" fmla="*/ 1662 w 4998"/>
                <a:gd name="connsiteY6" fmla="*/ 4449 h 4998"/>
                <a:gd name="connsiteX7" fmla="*/ 1962 w 4998"/>
                <a:gd name="connsiteY7" fmla="*/ 5799 h 4998"/>
                <a:gd name="connsiteX8" fmla="*/ 2912 w 4998"/>
                <a:gd name="connsiteY8" fmla="*/ 6199 h 4998"/>
                <a:gd name="connsiteX9" fmla="*/ 3912 w 4998"/>
                <a:gd name="connsiteY9" fmla="*/ 6199 h 4998"/>
                <a:gd name="connsiteX10" fmla="*/ 4562 w 4998"/>
                <a:gd name="connsiteY10" fmla="*/ 5599 h 4998"/>
                <a:gd name="connsiteX11" fmla="*/ 4562 w 4998"/>
                <a:gd name="connsiteY11" fmla="*/ 250 h 4998"/>
                <a:gd name="connsiteX12" fmla="*/ 6211 w 4998"/>
                <a:gd name="connsiteY12" fmla="*/ 250 h 4998"/>
                <a:gd name="connsiteX13" fmla="*/ 6211 w 4998"/>
                <a:gd name="connsiteY13" fmla="*/ 7648 h 4998"/>
                <a:gd name="connsiteX14" fmla="*/ 4761 w 4998"/>
                <a:gd name="connsiteY14" fmla="*/ 7648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98" h="4998">
                  <a:moveTo>
                    <a:pt x="4661" y="6299"/>
                  </a:moveTo>
                  <a:cubicBezTo>
                    <a:pt x="4441" y="6669"/>
                    <a:pt x="4132" y="6979"/>
                    <a:pt x="3762" y="7199"/>
                  </a:cubicBezTo>
                  <a:cubicBezTo>
                    <a:pt x="2742" y="7758"/>
                    <a:pt x="1477" y="7574"/>
                    <a:pt x="662" y="6749"/>
                  </a:cubicBezTo>
                  <a:cubicBezTo>
                    <a:pt x="172" y="6069"/>
                    <a:pt x="-58" y="5234"/>
                    <a:pt x="12" y="4399"/>
                  </a:cubicBezTo>
                  <a:lnTo>
                    <a:pt x="12" y="0"/>
                  </a:lnTo>
                  <a:lnTo>
                    <a:pt x="1662" y="0"/>
                  </a:lnTo>
                  <a:lnTo>
                    <a:pt x="1662" y="4449"/>
                  </a:lnTo>
                  <a:cubicBezTo>
                    <a:pt x="1612" y="4919"/>
                    <a:pt x="1717" y="5394"/>
                    <a:pt x="1962" y="5799"/>
                  </a:cubicBezTo>
                  <a:cubicBezTo>
                    <a:pt x="2197" y="6074"/>
                    <a:pt x="2552" y="6224"/>
                    <a:pt x="2912" y="6199"/>
                  </a:cubicBezTo>
                  <a:cubicBezTo>
                    <a:pt x="3242" y="6279"/>
                    <a:pt x="3581" y="6279"/>
                    <a:pt x="3912" y="6199"/>
                  </a:cubicBezTo>
                  <a:cubicBezTo>
                    <a:pt x="4181" y="6064"/>
                    <a:pt x="4407" y="5859"/>
                    <a:pt x="4562" y="5599"/>
                  </a:cubicBezTo>
                  <a:lnTo>
                    <a:pt x="4562" y="250"/>
                  </a:lnTo>
                  <a:lnTo>
                    <a:pt x="6211" y="250"/>
                  </a:lnTo>
                  <a:lnTo>
                    <a:pt x="6211" y="7648"/>
                  </a:lnTo>
                  <a:lnTo>
                    <a:pt x="4761" y="7648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F3BA303D-AFFF-4BFD-9673-587B7C22D69D}"/>
                </a:ext>
              </a:extLst>
            </p:cNvPr>
            <p:cNvSpPr/>
            <p:nvPr/>
          </p:nvSpPr>
          <p:spPr>
            <a:xfrm>
              <a:off x="4692353" y="1481256"/>
              <a:ext cx="7177" cy="7177"/>
            </a:xfrm>
            <a:custGeom>
              <a:avLst/>
              <a:gdLst>
                <a:gd name="connsiteX0" fmla="*/ 1600 w 4998"/>
                <a:gd name="connsiteY0" fmla="*/ 154 h 4998"/>
                <a:gd name="connsiteX1" fmla="*/ 1600 w 4998"/>
                <a:gd name="connsiteY1" fmla="*/ 1204 h 4998"/>
                <a:gd name="connsiteX2" fmla="*/ 2499 w 4998"/>
                <a:gd name="connsiteY2" fmla="*/ 304 h 4998"/>
                <a:gd name="connsiteX3" fmla="*/ 3749 w 4998"/>
                <a:gd name="connsiteY3" fmla="*/ 4 h 4998"/>
                <a:gd name="connsiteX4" fmla="*/ 5549 w 4998"/>
                <a:gd name="connsiteY4" fmla="*/ 704 h 4998"/>
                <a:gd name="connsiteX5" fmla="*/ 6199 w 4998"/>
                <a:gd name="connsiteY5" fmla="*/ 2903 h 4998"/>
                <a:gd name="connsiteX6" fmla="*/ 6199 w 4998"/>
                <a:gd name="connsiteY6" fmla="*/ 7553 h 4998"/>
                <a:gd name="connsiteX7" fmla="*/ 4549 w 4998"/>
                <a:gd name="connsiteY7" fmla="*/ 7553 h 4998"/>
                <a:gd name="connsiteX8" fmla="*/ 4549 w 4998"/>
                <a:gd name="connsiteY8" fmla="*/ 3003 h 4998"/>
                <a:gd name="connsiteX9" fmla="*/ 4199 w 4998"/>
                <a:gd name="connsiteY9" fmla="*/ 1804 h 4998"/>
                <a:gd name="connsiteX10" fmla="*/ 3149 w 4998"/>
                <a:gd name="connsiteY10" fmla="*/ 1454 h 4998"/>
                <a:gd name="connsiteX11" fmla="*/ 2300 w 4998"/>
                <a:gd name="connsiteY11" fmla="*/ 1454 h 4998"/>
                <a:gd name="connsiteX12" fmla="*/ 1650 w 4998"/>
                <a:gd name="connsiteY12" fmla="*/ 2054 h 4998"/>
                <a:gd name="connsiteX13" fmla="*/ 1650 w 4998"/>
                <a:gd name="connsiteY13" fmla="*/ 7403 h 4998"/>
                <a:gd name="connsiteX14" fmla="*/ 0 w 4998"/>
                <a:gd name="connsiteY14" fmla="*/ 7403 h 4998"/>
                <a:gd name="connsiteX15" fmla="*/ 0 w 4998"/>
                <a:gd name="connsiteY15" fmla="*/ 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600" y="154"/>
                  </a:moveTo>
                  <a:lnTo>
                    <a:pt x="1600" y="1204"/>
                  </a:lnTo>
                  <a:cubicBezTo>
                    <a:pt x="1820" y="834"/>
                    <a:pt x="2130" y="524"/>
                    <a:pt x="2499" y="304"/>
                  </a:cubicBezTo>
                  <a:cubicBezTo>
                    <a:pt x="2879" y="94"/>
                    <a:pt x="3314" y="-11"/>
                    <a:pt x="3749" y="4"/>
                  </a:cubicBezTo>
                  <a:cubicBezTo>
                    <a:pt x="4424" y="-36"/>
                    <a:pt x="5079" y="219"/>
                    <a:pt x="5549" y="704"/>
                  </a:cubicBezTo>
                  <a:cubicBezTo>
                    <a:pt x="6034" y="1329"/>
                    <a:pt x="6264" y="2114"/>
                    <a:pt x="6199" y="2903"/>
                  </a:cubicBezTo>
                  <a:lnTo>
                    <a:pt x="6199" y="7553"/>
                  </a:lnTo>
                  <a:lnTo>
                    <a:pt x="4549" y="7553"/>
                  </a:lnTo>
                  <a:lnTo>
                    <a:pt x="4549" y="3003"/>
                  </a:lnTo>
                  <a:cubicBezTo>
                    <a:pt x="4594" y="2574"/>
                    <a:pt x="4469" y="2144"/>
                    <a:pt x="4199" y="1804"/>
                  </a:cubicBezTo>
                  <a:cubicBezTo>
                    <a:pt x="3914" y="1549"/>
                    <a:pt x="3534" y="1419"/>
                    <a:pt x="3149" y="1454"/>
                  </a:cubicBezTo>
                  <a:cubicBezTo>
                    <a:pt x="2869" y="1384"/>
                    <a:pt x="2579" y="1384"/>
                    <a:pt x="2300" y="1454"/>
                  </a:cubicBezTo>
                  <a:cubicBezTo>
                    <a:pt x="2034" y="1599"/>
                    <a:pt x="1815" y="1804"/>
                    <a:pt x="1650" y="2054"/>
                  </a:cubicBezTo>
                  <a:lnTo>
                    <a:pt x="1650" y="7403"/>
                  </a:lnTo>
                  <a:lnTo>
                    <a:pt x="0" y="740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D1693AC8-DEFF-41D6-8875-A67CE68BDCF8}"/>
                </a:ext>
              </a:extLst>
            </p:cNvPr>
            <p:cNvSpPr/>
            <p:nvPr/>
          </p:nvSpPr>
          <p:spPr>
            <a:xfrm>
              <a:off x="4702686" y="1478319"/>
              <a:ext cx="7177" cy="7177"/>
            </a:xfrm>
            <a:custGeom>
              <a:avLst/>
              <a:gdLst>
                <a:gd name="connsiteX0" fmla="*/ 3149 w 0"/>
                <a:gd name="connsiteY0" fmla="*/ 400 h 4998"/>
                <a:gd name="connsiteX1" fmla="*/ 3149 w 0"/>
                <a:gd name="connsiteY1" fmla="*/ 2199 h 4998"/>
                <a:gd name="connsiteX2" fmla="*/ 4449 w 0"/>
                <a:gd name="connsiteY2" fmla="*/ 2199 h 4998"/>
                <a:gd name="connsiteX3" fmla="*/ 4449 w 0"/>
                <a:gd name="connsiteY3" fmla="*/ 3449 h 4998"/>
                <a:gd name="connsiteX4" fmla="*/ 3149 w 0"/>
                <a:gd name="connsiteY4" fmla="*/ 3449 h 4998"/>
                <a:gd name="connsiteX5" fmla="*/ 3149 w 0"/>
                <a:gd name="connsiteY5" fmla="*/ 7548 h 4998"/>
                <a:gd name="connsiteX6" fmla="*/ 3149 w 0"/>
                <a:gd name="connsiteY6" fmla="*/ 8198 h 4998"/>
                <a:gd name="connsiteX7" fmla="*/ 3699 w 0"/>
                <a:gd name="connsiteY7" fmla="*/ 8198 h 4998"/>
                <a:gd name="connsiteX8" fmla="*/ 4199 w 0"/>
                <a:gd name="connsiteY8" fmla="*/ 8198 h 4998"/>
                <a:gd name="connsiteX9" fmla="*/ 4199 w 0"/>
                <a:gd name="connsiteY9" fmla="*/ 9398 h 4998"/>
                <a:gd name="connsiteX10" fmla="*/ 3699 w 0"/>
                <a:gd name="connsiteY10" fmla="*/ 9398 h 4998"/>
                <a:gd name="connsiteX11" fmla="*/ 3099 w 0"/>
                <a:gd name="connsiteY11" fmla="*/ 9398 h 4998"/>
                <a:gd name="connsiteX12" fmla="*/ 1650 w 0"/>
                <a:gd name="connsiteY12" fmla="*/ 8848 h 4998"/>
                <a:gd name="connsiteX13" fmla="*/ 1150 w 0"/>
                <a:gd name="connsiteY13" fmla="*/ 7148 h 4998"/>
                <a:gd name="connsiteX14" fmla="*/ 1150 w 0"/>
                <a:gd name="connsiteY14" fmla="*/ 3049 h 4998"/>
                <a:gd name="connsiteX15" fmla="*/ 0 w 0"/>
                <a:gd name="connsiteY15" fmla="*/ 3049 h 4998"/>
                <a:gd name="connsiteX16" fmla="*/ 0 w 0"/>
                <a:gd name="connsiteY16" fmla="*/ 1800 h 4998"/>
                <a:gd name="connsiteX17" fmla="*/ 1150 w 0"/>
                <a:gd name="connsiteY17" fmla="*/ 1800 h 4998"/>
                <a:gd name="connsiteX18" fmla="*/ 1150 w 0"/>
                <a:gd name="connsiteY18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h="4998">
                  <a:moveTo>
                    <a:pt x="3149" y="400"/>
                  </a:moveTo>
                  <a:lnTo>
                    <a:pt x="3149" y="2199"/>
                  </a:lnTo>
                  <a:lnTo>
                    <a:pt x="4449" y="2199"/>
                  </a:lnTo>
                  <a:lnTo>
                    <a:pt x="4449" y="3449"/>
                  </a:lnTo>
                  <a:lnTo>
                    <a:pt x="3149" y="3449"/>
                  </a:lnTo>
                  <a:lnTo>
                    <a:pt x="3149" y="7548"/>
                  </a:lnTo>
                  <a:cubicBezTo>
                    <a:pt x="3069" y="7758"/>
                    <a:pt x="3069" y="7988"/>
                    <a:pt x="3149" y="8198"/>
                  </a:cubicBezTo>
                  <a:cubicBezTo>
                    <a:pt x="3324" y="8273"/>
                    <a:pt x="3524" y="8273"/>
                    <a:pt x="3699" y="8198"/>
                  </a:cubicBezTo>
                  <a:lnTo>
                    <a:pt x="4199" y="8198"/>
                  </a:lnTo>
                  <a:lnTo>
                    <a:pt x="4199" y="9398"/>
                  </a:lnTo>
                  <a:lnTo>
                    <a:pt x="3699" y="9398"/>
                  </a:lnTo>
                  <a:lnTo>
                    <a:pt x="3099" y="9398"/>
                  </a:lnTo>
                  <a:cubicBezTo>
                    <a:pt x="2560" y="9428"/>
                    <a:pt x="2034" y="9228"/>
                    <a:pt x="1650" y="8848"/>
                  </a:cubicBezTo>
                  <a:cubicBezTo>
                    <a:pt x="1270" y="8368"/>
                    <a:pt x="1090" y="7758"/>
                    <a:pt x="1150" y="7148"/>
                  </a:cubicBezTo>
                  <a:lnTo>
                    <a:pt x="1150" y="3049"/>
                  </a:lnTo>
                  <a:lnTo>
                    <a:pt x="0" y="3049"/>
                  </a:lnTo>
                  <a:lnTo>
                    <a:pt x="0" y="1800"/>
                  </a:lnTo>
                  <a:lnTo>
                    <a:pt x="1150" y="1800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F514E3CD-16D0-4099-9C58-E30868D5C175}"/>
                </a:ext>
              </a:extLst>
            </p:cNvPr>
            <p:cNvSpPr/>
            <p:nvPr/>
          </p:nvSpPr>
          <p:spPr>
            <a:xfrm>
              <a:off x="4711801" y="1476812"/>
              <a:ext cx="7177" cy="14353"/>
            </a:xfrm>
            <a:custGeom>
              <a:avLst/>
              <a:gdLst>
                <a:gd name="connsiteX0" fmla="*/ 1649 w 0"/>
                <a:gd name="connsiteY0" fmla="*/ 1450 h 9997"/>
                <a:gd name="connsiteX1" fmla="*/ 0 w 0"/>
                <a:gd name="connsiteY1" fmla="*/ 1450 h 9997"/>
                <a:gd name="connsiteX2" fmla="*/ 0 w 0"/>
                <a:gd name="connsiteY2" fmla="*/ 0 h 9997"/>
                <a:gd name="connsiteX3" fmla="*/ 1649 w 0"/>
                <a:gd name="connsiteY3" fmla="*/ 0 h 9997"/>
                <a:gd name="connsiteX4" fmla="*/ 1649 w 0"/>
                <a:gd name="connsiteY4" fmla="*/ 10648 h 9997"/>
                <a:gd name="connsiteX5" fmla="*/ 0 w 0"/>
                <a:gd name="connsiteY5" fmla="*/ 10648 h 9997"/>
                <a:gd name="connsiteX6" fmla="*/ 0 w 0"/>
                <a:gd name="connsiteY6" fmla="*/ 3249 h 9997"/>
                <a:gd name="connsiteX7" fmla="*/ 1649 w 0"/>
                <a:gd name="connsiteY7" fmla="*/ 3249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9997">
                  <a:moveTo>
                    <a:pt x="1649" y="1450"/>
                  </a:moveTo>
                  <a:lnTo>
                    <a:pt x="0" y="1450"/>
                  </a:lnTo>
                  <a:lnTo>
                    <a:pt x="0" y="0"/>
                  </a:lnTo>
                  <a:lnTo>
                    <a:pt x="1649" y="0"/>
                  </a:lnTo>
                  <a:close/>
                  <a:moveTo>
                    <a:pt x="1649" y="10648"/>
                  </a:moveTo>
                  <a:lnTo>
                    <a:pt x="0" y="10648"/>
                  </a:lnTo>
                  <a:lnTo>
                    <a:pt x="0" y="3249"/>
                  </a:lnTo>
                  <a:lnTo>
                    <a:pt x="1649" y="3249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B4390996-724D-496D-BB2C-C7AF67C4C675}"/>
                </a:ext>
              </a:extLst>
            </p:cNvPr>
            <p:cNvSpPr/>
            <p:nvPr/>
          </p:nvSpPr>
          <p:spPr>
            <a:xfrm>
              <a:off x="4717040" y="1481256"/>
              <a:ext cx="7177" cy="7177"/>
            </a:xfrm>
            <a:custGeom>
              <a:avLst/>
              <a:gdLst>
                <a:gd name="connsiteX0" fmla="*/ 1650 w 4998"/>
                <a:gd name="connsiteY0" fmla="*/ 154 h 4998"/>
                <a:gd name="connsiteX1" fmla="*/ 1650 w 4998"/>
                <a:gd name="connsiteY1" fmla="*/ 1204 h 4998"/>
                <a:gd name="connsiteX2" fmla="*/ 2550 w 4998"/>
                <a:gd name="connsiteY2" fmla="*/ 304 h 4998"/>
                <a:gd name="connsiteX3" fmla="*/ 3799 w 4998"/>
                <a:gd name="connsiteY3" fmla="*/ 4 h 4998"/>
                <a:gd name="connsiteX4" fmla="*/ 5599 w 4998"/>
                <a:gd name="connsiteY4" fmla="*/ 704 h 4998"/>
                <a:gd name="connsiteX5" fmla="*/ 6249 w 4998"/>
                <a:gd name="connsiteY5" fmla="*/ 2903 h 4998"/>
                <a:gd name="connsiteX6" fmla="*/ 6249 w 4998"/>
                <a:gd name="connsiteY6" fmla="*/ 7553 h 4998"/>
                <a:gd name="connsiteX7" fmla="*/ 4599 w 4998"/>
                <a:gd name="connsiteY7" fmla="*/ 7553 h 4998"/>
                <a:gd name="connsiteX8" fmla="*/ 4599 w 4998"/>
                <a:gd name="connsiteY8" fmla="*/ 3003 h 4998"/>
                <a:gd name="connsiteX9" fmla="*/ 4249 w 4998"/>
                <a:gd name="connsiteY9" fmla="*/ 1804 h 4998"/>
                <a:gd name="connsiteX10" fmla="*/ 3199 w 4998"/>
                <a:gd name="connsiteY10" fmla="*/ 1454 h 4998"/>
                <a:gd name="connsiteX11" fmla="*/ 2349 w 4998"/>
                <a:gd name="connsiteY11" fmla="*/ 1454 h 4998"/>
                <a:gd name="connsiteX12" fmla="*/ 1700 w 4998"/>
                <a:gd name="connsiteY12" fmla="*/ 2054 h 4998"/>
                <a:gd name="connsiteX13" fmla="*/ 1700 w 4998"/>
                <a:gd name="connsiteY13" fmla="*/ 7403 h 4998"/>
                <a:gd name="connsiteX14" fmla="*/ 0 w 4998"/>
                <a:gd name="connsiteY14" fmla="*/ 7403 h 4998"/>
                <a:gd name="connsiteX15" fmla="*/ 0 w 4998"/>
                <a:gd name="connsiteY15" fmla="*/ 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650" y="154"/>
                  </a:moveTo>
                  <a:lnTo>
                    <a:pt x="1650" y="1204"/>
                  </a:lnTo>
                  <a:cubicBezTo>
                    <a:pt x="1875" y="834"/>
                    <a:pt x="2179" y="524"/>
                    <a:pt x="2550" y="304"/>
                  </a:cubicBezTo>
                  <a:cubicBezTo>
                    <a:pt x="2929" y="94"/>
                    <a:pt x="3364" y="-11"/>
                    <a:pt x="3799" y="4"/>
                  </a:cubicBezTo>
                  <a:cubicBezTo>
                    <a:pt x="4474" y="-36"/>
                    <a:pt x="5129" y="219"/>
                    <a:pt x="5599" y="704"/>
                  </a:cubicBezTo>
                  <a:cubicBezTo>
                    <a:pt x="6084" y="1329"/>
                    <a:pt x="6314" y="2114"/>
                    <a:pt x="6249" y="2903"/>
                  </a:cubicBezTo>
                  <a:lnTo>
                    <a:pt x="6249" y="7553"/>
                  </a:lnTo>
                  <a:lnTo>
                    <a:pt x="4599" y="7553"/>
                  </a:lnTo>
                  <a:lnTo>
                    <a:pt x="4599" y="3003"/>
                  </a:lnTo>
                  <a:cubicBezTo>
                    <a:pt x="4644" y="2574"/>
                    <a:pt x="4519" y="2144"/>
                    <a:pt x="4249" y="1804"/>
                  </a:cubicBezTo>
                  <a:cubicBezTo>
                    <a:pt x="3964" y="1549"/>
                    <a:pt x="3584" y="1419"/>
                    <a:pt x="3199" y="1454"/>
                  </a:cubicBezTo>
                  <a:cubicBezTo>
                    <a:pt x="2919" y="1384"/>
                    <a:pt x="2629" y="1384"/>
                    <a:pt x="2349" y="1454"/>
                  </a:cubicBezTo>
                  <a:cubicBezTo>
                    <a:pt x="2085" y="1599"/>
                    <a:pt x="1865" y="1804"/>
                    <a:pt x="1700" y="2054"/>
                  </a:cubicBezTo>
                  <a:lnTo>
                    <a:pt x="1700" y="7403"/>
                  </a:lnTo>
                  <a:lnTo>
                    <a:pt x="0" y="740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C6407B89-364E-4621-9EF2-2E4CAE9438D5}"/>
                </a:ext>
              </a:extLst>
            </p:cNvPr>
            <p:cNvSpPr/>
            <p:nvPr/>
          </p:nvSpPr>
          <p:spPr>
            <a:xfrm>
              <a:off x="4728228" y="1481261"/>
              <a:ext cx="7177" cy="14353"/>
            </a:xfrm>
            <a:custGeom>
              <a:avLst/>
              <a:gdLst>
                <a:gd name="connsiteX0" fmla="*/ 256 w 4998"/>
                <a:gd name="connsiteY0" fmla="*/ 3950 h 9997"/>
                <a:gd name="connsiteX1" fmla="*/ 1006 w 4998"/>
                <a:gd name="connsiteY1" fmla="*/ 1101 h 9997"/>
                <a:gd name="connsiteX2" fmla="*/ 3155 w 4998"/>
                <a:gd name="connsiteY2" fmla="*/ 1 h 9997"/>
                <a:gd name="connsiteX3" fmla="*/ 4305 w 4998"/>
                <a:gd name="connsiteY3" fmla="*/ 301 h 9997"/>
                <a:gd name="connsiteX4" fmla="*/ 5155 w 4998"/>
                <a:gd name="connsiteY4" fmla="*/ 1101 h 9997"/>
                <a:gd name="connsiteX5" fmla="*/ 5155 w 4998"/>
                <a:gd name="connsiteY5" fmla="*/ 151 h 9997"/>
                <a:gd name="connsiteX6" fmla="*/ 6555 w 4998"/>
                <a:gd name="connsiteY6" fmla="*/ 151 h 9997"/>
                <a:gd name="connsiteX7" fmla="*/ 6555 w 4998"/>
                <a:gd name="connsiteY7" fmla="*/ 7550 h 9997"/>
                <a:gd name="connsiteX8" fmla="*/ 5655 w 4998"/>
                <a:gd name="connsiteY8" fmla="*/ 9749 h 9997"/>
                <a:gd name="connsiteX9" fmla="*/ 3155 w 4998"/>
                <a:gd name="connsiteY9" fmla="*/ 10549 h 9997"/>
                <a:gd name="connsiteX10" fmla="*/ 2006 w 4998"/>
                <a:gd name="connsiteY10" fmla="*/ 10549 h 9997"/>
                <a:gd name="connsiteX11" fmla="*/ 856 w 4998"/>
                <a:gd name="connsiteY11" fmla="*/ 10149 h 9997"/>
                <a:gd name="connsiteX12" fmla="*/ 1206 w 4998"/>
                <a:gd name="connsiteY12" fmla="*/ 8849 h 9997"/>
                <a:gd name="connsiteX13" fmla="*/ 2105 w 4998"/>
                <a:gd name="connsiteY13" fmla="*/ 9199 h 9997"/>
                <a:gd name="connsiteX14" fmla="*/ 3105 w 4998"/>
                <a:gd name="connsiteY14" fmla="*/ 9199 h 9997"/>
                <a:gd name="connsiteX15" fmla="*/ 4405 w 4998"/>
                <a:gd name="connsiteY15" fmla="*/ 8799 h 9997"/>
                <a:gd name="connsiteX16" fmla="*/ 4805 w 4998"/>
                <a:gd name="connsiteY16" fmla="*/ 7600 h 9997"/>
                <a:gd name="connsiteX17" fmla="*/ 4805 w 4998"/>
                <a:gd name="connsiteY17" fmla="*/ 6850 h 9997"/>
                <a:gd name="connsiteX18" fmla="*/ 4005 w 4998"/>
                <a:gd name="connsiteY18" fmla="*/ 7500 h 9997"/>
                <a:gd name="connsiteX19" fmla="*/ 2905 w 4998"/>
                <a:gd name="connsiteY19" fmla="*/ 7500 h 9997"/>
                <a:gd name="connsiteX20" fmla="*/ 756 w 4998"/>
                <a:gd name="connsiteY20" fmla="*/ 6500 h 9997"/>
                <a:gd name="connsiteX21" fmla="*/ 6 w 4998"/>
                <a:gd name="connsiteY21" fmla="*/ 3900 h 9997"/>
                <a:gd name="connsiteX22" fmla="*/ 1906 w 4998"/>
                <a:gd name="connsiteY22" fmla="*/ 3950 h 9997"/>
                <a:gd name="connsiteX23" fmla="*/ 2306 w 4998"/>
                <a:gd name="connsiteY23" fmla="*/ 5600 h 9997"/>
                <a:gd name="connsiteX24" fmla="*/ 3555 w 4998"/>
                <a:gd name="connsiteY24" fmla="*/ 6200 h 9997"/>
                <a:gd name="connsiteX25" fmla="*/ 4455 w 4998"/>
                <a:gd name="connsiteY25" fmla="*/ 6200 h 9997"/>
                <a:gd name="connsiteX26" fmla="*/ 5055 w 4998"/>
                <a:gd name="connsiteY26" fmla="*/ 5550 h 9997"/>
                <a:gd name="connsiteX27" fmla="*/ 5055 w 4998"/>
                <a:gd name="connsiteY27" fmla="*/ 2301 h 9997"/>
                <a:gd name="connsiteX28" fmla="*/ 4455 w 4998"/>
                <a:gd name="connsiteY28" fmla="*/ 1651 h 9997"/>
                <a:gd name="connsiteX29" fmla="*/ 3555 w 4998"/>
                <a:gd name="connsiteY29" fmla="*/ 1651 h 9997"/>
                <a:gd name="connsiteX30" fmla="*/ 2306 w 4998"/>
                <a:gd name="connsiteY30" fmla="*/ 2351 h 9997"/>
                <a:gd name="connsiteX31" fmla="*/ 1906 w 4998"/>
                <a:gd name="connsiteY31" fmla="*/ 4200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98" h="9997">
                  <a:moveTo>
                    <a:pt x="256" y="3950"/>
                  </a:moveTo>
                  <a:cubicBezTo>
                    <a:pt x="216" y="2945"/>
                    <a:pt x="476" y="1956"/>
                    <a:pt x="1006" y="1101"/>
                  </a:cubicBezTo>
                  <a:cubicBezTo>
                    <a:pt x="1486" y="391"/>
                    <a:pt x="2296" y="-24"/>
                    <a:pt x="3155" y="1"/>
                  </a:cubicBezTo>
                  <a:cubicBezTo>
                    <a:pt x="3560" y="1"/>
                    <a:pt x="3955" y="101"/>
                    <a:pt x="4305" y="301"/>
                  </a:cubicBezTo>
                  <a:cubicBezTo>
                    <a:pt x="4650" y="496"/>
                    <a:pt x="4940" y="771"/>
                    <a:pt x="5155" y="1101"/>
                  </a:cubicBezTo>
                  <a:lnTo>
                    <a:pt x="5155" y="151"/>
                  </a:lnTo>
                  <a:lnTo>
                    <a:pt x="6555" y="151"/>
                  </a:lnTo>
                  <a:lnTo>
                    <a:pt x="6555" y="7550"/>
                  </a:lnTo>
                  <a:cubicBezTo>
                    <a:pt x="6595" y="8379"/>
                    <a:pt x="6265" y="9184"/>
                    <a:pt x="5655" y="9749"/>
                  </a:cubicBezTo>
                  <a:cubicBezTo>
                    <a:pt x="4950" y="10319"/>
                    <a:pt x="4060" y="10604"/>
                    <a:pt x="3155" y="10549"/>
                  </a:cubicBezTo>
                  <a:lnTo>
                    <a:pt x="2006" y="10549"/>
                  </a:lnTo>
                  <a:lnTo>
                    <a:pt x="856" y="10149"/>
                  </a:lnTo>
                  <a:lnTo>
                    <a:pt x="1206" y="8849"/>
                  </a:lnTo>
                  <a:lnTo>
                    <a:pt x="2105" y="9199"/>
                  </a:lnTo>
                  <a:lnTo>
                    <a:pt x="3105" y="9199"/>
                  </a:lnTo>
                  <a:cubicBezTo>
                    <a:pt x="3575" y="9229"/>
                    <a:pt x="4035" y="9089"/>
                    <a:pt x="4405" y="8799"/>
                  </a:cubicBezTo>
                  <a:cubicBezTo>
                    <a:pt x="4705" y="8474"/>
                    <a:pt x="4850" y="8039"/>
                    <a:pt x="4805" y="7600"/>
                  </a:cubicBezTo>
                  <a:lnTo>
                    <a:pt x="4805" y="6850"/>
                  </a:lnTo>
                  <a:cubicBezTo>
                    <a:pt x="4590" y="7125"/>
                    <a:pt x="4315" y="7345"/>
                    <a:pt x="4005" y="7500"/>
                  </a:cubicBezTo>
                  <a:cubicBezTo>
                    <a:pt x="3645" y="7585"/>
                    <a:pt x="3265" y="7585"/>
                    <a:pt x="2905" y="7500"/>
                  </a:cubicBezTo>
                  <a:cubicBezTo>
                    <a:pt x="2071" y="7540"/>
                    <a:pt x="1266" y="7165"/>
                    <a:pt x="756" y="6500"/>
                  </a:cubicBezTo>
                  <a:cubicBezTo>
                    <a:pt x="221" y="5745"/>
                    <a:pt x="-44" y="4825"/>
                    <a:pt x="6" y="3900"/>
                  </a:cubicBezTo>
                  <a:close/>
                  <a:moveTo>
                    <a:pt x="1906" y="3950"/>
                  </a:moveTo>
                  <a:cubicBezTo>
                    <a:pt x="1871" y="4530"/>
                    <a:pt x="2011" y="5100"/>
                    <a:pt x="2306" y="5600"/>
                  </a:cubicBezTo>
                  <a:cubicBezTo>
                    <a:pt x="2585" y="6005"/>
                    <a:pt x="3060" y="6235"/>
                    <a:pt x="3555" y="6200"/>
                  </a:cubicBezTo>
                  <a:cubicBezTo>
                    <a:pt x="3850" y="6280"/>
                    <a:pt x="4160" y="6280"/>
                    <a:pt x="4455" y="6200"/>
                  </a:cubicBezTo>
                  <a:cubicBezTo>
                    <a:pt x="4710" y="6040"/>
                    <a:pt x="4920" y="5815"/>
                    <a:pt x="5055" y="5550"/>
                  </a:cubicBezTo>
                  <a:lnTo>
                    <a:pt x="5055" y="2301"/>
                  </a:lnTo>
                  <a:cubicBezTo>
                    <a:pt x="4915" y="2036"/>
                    <a:pt x="4705" y="1811"/>
                    <a:pt x="4455" y="1651"/>
                  </a:cubicBezTo>
                  <a:cubicBezTo>
                    <a:pt x="4160" y="1566"/>
                    <a:pt x="3850" y="1566"/>
                    <a:pt x="3555" y="1651"/>
                  </a:cubicBezTo>
                  <a:cubicBezTo>
                    <a:pt x="3040" y="1626"/>
                    <a:pt x="2556" y="1896"/>
                    <a:pt x="2306" y="2351"/>
                  </a:cubicBezTo>
                  <a:cubicBezTo>
                    <a:pt x="2015" y="2920"/>
                    <a:pt x="1876" y="3560"/>
                    <a:pt x="1906" y="420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98559FA9-0410-4E06-8CEA-7E995F202D67}"/>
                </a:ext>
              </a:extLst>
            </p:cNvPr>
            <p:cNvSpPr/>
            <p:nvPr/>
          </p:nvSpPr>
          <p:spPr>
            <a:xfrm>
              <a:off x="4633570" y="1499552"/>
              <a:ext cx="7177" cy="14353"/>
            </a:xfrm>
            <a:custGeom>
              <a:avLst/>
              <a:gdLst>
                <a:gd name="connsiteX0" fmla="*/ 7653 w 4998"/>
                <a:gd name="connsiteY0" fmla="*/ 6856 h 9997"/>
                <a:gd name="connsiteX1" fmla="*/ 7653 w 4998"/>
                <a:gd name="connsiteY1" fmla="*/ 6856 h 9997"/>
                <a:gd name="connsiteX2" fmla="*/ 6653 w 4998"/>
                <a:gd name="connsiteY2" fmla="*/ 9305 h 9997"/>
                <a:gd name="connsiteX3" fmla="*/ 3954 w 4998"/>
                <a:gd name="connsiteY3" fmla="*/ 10255 h 9997"/>
                <a:gd name="connsiteX4" fmla="*/ 1104 w 4998"/>
                <a:gd name="connsiteY4" fmla="*/ 9105 h 9997"/>
                <a:gd name="connsiteX5" fmla="*/ 4 w 4998"/>
                <a:gd name="connsiteY5" fmla="*/ 6106 h 9997"/>
                <a:gd name="connsiteX6" fmla="*/ 4 w 4998"/>
                <a:gd name="connsiteY6" fmla="*/ 4206 h 9997"/>
                <a:gd name="connsiteX7" fmla="*/ 1054 w 4998"/>
                <a:gd name="connsiteY7" fmla="*/ 1207 h 9997"/>
                <a:gd name="connsiteX8" fmla="*/ 3854 w 4998"/>
                <a:gd name="connsiteY8" fmla="*/ 7 h 9997"/>
                <a:gd name="connsiteX9" fmla="*/ 6603 w 4998"/>
                <a:gd name="connsiteY9" fmla="*/ 907 h 9997"/>
                <a:gd name="connsiteX10" fmla="*/ 7603 w 4998"/>
                <a:gd name="connsiteY10" fmla="*/ 3406 h 9997"/>
                <a:gd name="connsiteX11" fmla="*/ 6003 w 4998"/>
                <a:gd name="connsiteY11" fmla="*/ 3406 h 9997"/>
                <a:gd name="connsiteX12" fmla="*/ 4334 w 4998"/>
                <a:gd name="connsiteY12" fmla="*/ 1302 h 9997"/>
                <a:gd name="connsiteX13" fmla="*/ 3854 w 4998"/>
                <a:gd name="connsiteY13" fmla="*/ 1307 h 9997"/>
                <a:gd name="connsiteX14" fmla="*/ 2254 w 4998"/>
                <a:gd name="connsiteY14" fmla="*/ 2107 h 9997"/>
                <a:gd name="connsiteX15" fmla="*/ 1654 w 4998"/>
                <a:gd name="connsiteY15" fmla="*/ 4106 h 9997"/>
                <a:gd name="connsiteX16" fmla="*/ 1654 w 4998"/>
                <a:gd name="connsiteY16" fmla="*/ 6006 h 9997"/>
                <a:gd name="connsiteX17" fmla="*/ 2254 w 4998"/>
                <a:gd name="connsiteY17" fmla="*/ 8055 h 9997"/>
                <a:gd name="connsiteX18" fmla="*/ 3904 w 4998"/>
                <a:gd name="connsiteY18" fmla="*/ 8855 h 9997"/>
                <a:gd name="connsiteX19" fmla="*/ 5453 w 4998"/>
                <a:gd name="connsiteY19" fmla="*/ 8305 h 9997"/>
                <a:gd name="connsiteX20" fmla="*/ 6003 w 4998"/>
                <a:gd name="connsiteY20" fmla="*/ 6756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98" h="9997">
                  <a:moveTo>
                    <a:pt x="7653" y="6856"/>
                  </a:moveTo>
                  <a:lnTo>
                    <a:pt x="7653" y="6856"/>
                  </a:lnTo>
                  <a:cubicBezTo>
                    <a:pt x="7698" y="7780"/>
                    <a:pt x="7328" y="8675"/>
                    <a:pt x="6653" y="9305"/>
                  </a:cubicBezTo>
                  <a:cubicBezTo>
                    <a:pt x="5913" y="9960"/>
                    <a:pt x="4943" y="10300"/>
                    <a:pt x="3954" y="10255"/>
                  </a:cubicBezTo>
                  <a:cubicBezTo>
                    <a:pt x="2884" y="10305"/>
                    <a:pt x="1844" y="9885"/>
                    <a:pt x="1104" y="9105"/>
                  </a:cubicBezTo>
                  <a:cubicBezTo>
                    <a:pt x="354" y="8290"/>
                    <a:pt x="-40" y="7211"/>
                    <a:pt x="4" y="6106"/>
                  </a:cubicBezTo>
                  <a:lnTo>
                    <a:pt x="4" y="4206"/>
                  </a:lnTo>
                  <a:cubicBezTo>
                    <a:pt x="-46" y="3106"/>
                    <a:pt x="329" y="2032"/>
                    <a:pt x="1054" y="1207"/>
                  </a:cubicBezTo>
                  <a:cubicBezTo>
                    <a:pt x="1764" y="412"/>
                    <a:pt x="2789" y="-28"/>
                    <a:pt x="3854" y="7"/>
                  </a:cubicBezTo>
                  <a:cubicBezTo>
                    <a:pt x="4854" y="-53"/>
                    <a:pt x="5833" y="272"/>
                    <a:pt x="6603" y="907"/>
                  </a:cubicBezTo>
                  <a:cubicBezTo>
                    <a:pt x="7298" y="1542"/>
                    <a:pt x="7668" y="2467"/>
                    <a:pt x="7603" y="3406"/>
                  </a:cubicBezTo>
                  <a:lnTo>
                    <a:pt x="6003" y="3406"/>
                  </a:lnTo>
                  <a:cubicBezTo>
                    <a:pt x="6123" y="2367"/>
                    <a:pt x="5378" y="1422"/>
                    <a:pt x="4334" y="1302"/>
                  </a:cubicBezTo>
                  <a:cubicBezTo>
                    <a:pt x="4173" y="1282"/>
                    <a:pt x="4014" y="1287"/>
                    <a:pt x="3854" y="1307"/>
                  </a:cubicBezTo>
                  <a:cubicBezTo>
                    <a:pt x="3219" y="1292"/>
                    <a:pt x="2619" y="1592"/>
                    <a:pt x="2254" y="2107"/>
                  </a:cubicBezTo>
                  <a:cubicBezTo>
                    <a:pt x="1844" y="2692"/>
                    <a:pt x="1634" y="3391"/>
                    <a:pt x="1654" y="4106"/>
                  </a:cubicBezTo>
                  <a:lnTo>
                    <a:pt x="1654" y="6006"/>
                  </a:lnTo>
                  <a:cubicBezTo>
                    <a:pt x="1619" y="6736"/>
                    <a:pt x="1829" y="7460"/>
                    <a:pt x="2254" y="8055"/>
                  </a:cubicBezTo>
                  <a:cubicBezTo>
                    <a:pt x="2634" y="8580"/>
                    <a:pt x="3254" y="8880"/>
                    <a:pt x="3904" y="8855"/>
                  </a:cubicBezTo>
                  <a:cubicBezTo>
                    <a:pt x="4473" y="8895"/>
                    <a:pt x="5038" y="8695"/>
                    <a:pt x="5453" y="8305"/>
                  </a:cubicBezTo>
                  <a:cubicBezTo>
                    <a:pt x="5833" y="7880"/>
                    <a:pt x="6033" y="7326"/>
                    <a:pt x="6003" y="6756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9054EE0F-5E9B-4488-A49F-F88E14A86BF0}"/>
                </a:ext>
              </a:extLst>
            </p:cNvPr>
            <p:cNvSpPr/>
            <p:nvPr/>
          </p:nvSpPr>
          <p:spPr>
            <a:xfrm>
              <a:off x="4646561" y="1503263"/>
              <a:ext cx="7177" cy="7177"/>
            </a:xfrm>
            <a:custGeom>
              <a:avLst/>
              <a:gdLst>
                <a:gd name="connsiteX0" fmla="*/ 3 w 4998"/>
                <a:gd name="connsiteY0" fmla="*/ 3771 h 4998"/>
                <a:gd name="connsiteX1" fmla="*/ 903 w 4998"/>
                <a:gd name="connsiteY1" fmla="*/ 1071 h 4998"/>
                <a:gd name="connsiteX2" fmla="*/ 5782 w 4998"/>
                <a:gd name="connsiteY2" fmla="*/ 952 h 4998"/>
                <a:gd name="connsiteX3" fmla="*/ 5902 w 4998"/>
                <a:gd name="connsiteY3" fmla="*/ 1071 h 4998"/>
                <a:gd name="connsiteX4" fmla="*/ 6802 w 4998"/>
                <a:gd name="connsiteY4" fmla="*/ 3771 h 4998"/>
                <a:gd name="connsiteX5" fmla="*/ 6802 w 4998"/>
                <a:gd name="connsiteY5" fmla="*/ 3771 h 4998"/>
                <a:gd name="connsiteX6" fmla="*/ 5902 w 4998"/>
                <a:gd name="connsiteY6" fmla="*/ 6470 h 4998"/>
                <a:gd name="connsiteX7" fmla="*/ 1023 w 4998"/>
                <a:gd name="connsiteY7" fmla="*/ 6595 h 4998"/>
                <a:gd name="connsiteX8" fmla="*/ 903 w 4998"/>
                <a:gd name="connsiteY8" fmla="*/ 6470 h 4998"/>
                <a:gd name="connsiteX9" fmla="*/ 3 w 4998"/>
                <a:gd name="connsiteY9" fmla="*/ 3771 h 4998"/>
                <a:gd name="connsiteX10" fmla="*/ 1653 w 4998"/>
                <a:gd name="connsiteY10" fmla="*/ 3771 h 4998"/>
                <a:gd name="connsiteX11" fmla="*/ 2053 w 4998"/>
                <a:gd name="connsiteY11" fmla="*/ 5521 h 4998"/>
                <a:gd name="connsiteX12" fmla="*/ 4287 w 4998"/>
                <a:gd name="connsiteY12" fmla="*/ 5885 h 4998"/>
                <a:gd name="connsiteX13" fmla="*/ 4652 w 4998"/>
                <a:gd name="connsiteY13" fmla="*/ 5521 h 4998"/>
                <a:gd name="connsiteX14" fmla="*/ 5102 w 4998"/>
                <a:gd name="connsiteY14" fmla="*/ 3771 h 4998"/>
                <a:gd name="connsiteX15" fmla="*/ 5102 w 4998"/>
                <a:gd name="connsiteY15" fmla="*/ 3771 h 4998"/>
                <a:gd name="connsiteX16" fmla="*/ 4652 w 4998"/>
                <a:gd name="connsiteY16" fmla="*/ 2021 h 4998"/>
                <a:gd name="connsiteX17" fmla="*/ 2418 w 4998"/>
                <a:gd name="connsiteY17" fmla="*/ 1656 h 4998"/>
                <a:gd name="connsiteX18" fmla="*/ 2053 w 4998"/>
                <a:gd name="connsiteY18" fmla="*/ 2021 h 4998"/>
                <a:gd name="connsiteX19" fmla="*/ 1653 w 4998"/>
                <a:gd name="connsiteY19" fmla="*/ 3771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8" h="4998">
                  <a:moveTo>
                    <a:pt x="3" y="3771"/>
                  </a:moveTo>
                  <a:cubicBezTo>
                    <a:pt x="-37" y="2791"/>
                    <a:pt x="283" y="1831"/>
                    <a:pt x="903" y="1071"/>
                  </a:cubicBezTo>
                  <a:cubicBezTo>
                    <a:pt x="2218" y="-308"/>
                    <a:pt x="4398" y="-363"/>
                    <a:pt x="5782" y="952"/>
                  </a:cubicBezTo>
                  <a:cubicBezTo>
                    <a:pt x="5822" y="986"/>
                    <a:pt x="5862" y="1031"/>
                    <a:pt x="5902" y="1071"/>
                  </a:cubicBezTo>
                  <a:cubicBezTo>
                    <a:pt x="6522" y="1831"/>
                    <a:pt x="6842" y="2791"/>
                    <a:pt x="6802" y="3771"/>
                  </a:cubicBezTo>
                  <a:lnTo>
                    <a:pt x="6802" y="3771"/>
                  </a:lnTo>
                  <a:cubicBezTo>
                    <a:pt x="6842" y="4751"/>
                    <a:pt x="6522" y="5711"/>
                    <a:pt x="5902" y="6470"/>
                  </a:cubicBezTo>
                  <a:cubicBezTo>
                    <a:pt x="4587" y="7850"/>
                    <a:pt x="2408" y="7905"/>
                    <a:pt x="1023" y="6595"/>
                  </a:cubicBezTo>
                  <a:cubicBezTo>
                    <a:pt x="983" y="6555"/>
                    <a:pt x="943" y="6510"/>
                    <a:pt x="903" y="6470"/>
                  </a:cubicBezTo>
                  <a:cubicBezTo>
                    <a:pt x="283" y="5711"/>
                    <a:pt x="-37" y="4751"/>
                    <a:pt x="3" y="3771"/>
                  </a:cubicBezTo>
                  <a:close/>
                  <a:moveTo>
                    <a:pt x="1653" y="3771"/>
                  </a:moveTo>
                  <a:cubicBezTo>
                    <a:pt x="1623" y="4381"/>
                    <a:pt x="1758" y="4986"/>
                    <a:pt x="2053" y="5521"/>
                  </a:cubicBezTo>
                  <a:cubicBezTo>
                    <a:pt x="2568" y="6240"/>
                    <a:pt x="3568" y="6400"/>
                    <a:pt x="4287" y="5885"/>
                  </a:cubicBezTo>
                  <a:cubicBezTo>
                    <a:pt x="4427" y="5785"/>
                    <a:pt x="4553" y="5661"/>
                    <a:pt x="4652" y="5521"/>
                  </a:cubicBezTo>
                  <a:cubicBezTo>
                    <a:pt x="4967" y="4991"/>
                    <a:pt x="5122" y="4386"/>
                    <a:pt x="5102" y="3771"/>
                  </a:cubicBezTo>
                  <a:lnTo>
                    <a:pt x="5102" y="3771"/>
                  </a:lnTo>
                  <a:cubicBezTo>
                    <a:pt x="5127" y="3156"/>
                    <a:pt x="4972" y="2546"/>
                    <a:pt x="4652" y="2021"/>
                  </a:cubicBezTo>
                  <a:cubicBezTo>
                    <a:pt x="4138" y="1301"/>
                    <a:pt x="3138" y="1141"/>
                    <a:pt x="2418" y="1656"/>
                  </a:cubicBezTo>
                  <a:cubicBezTo>
                    <a:pt x="2278" y="1756"/>
                    <a:pt x="2153" y="1881"/>
                    <a:pt x="2053" y="2021"/>
                  </a:cubicBezTo>
                  <a:cubicBezTo>
                    <a:pt x="1758" y="2556"/>
                    <a:pt x="1618" y="3161"/>
                    <a:pt x="1653" y="3771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B82A46FF-966A-44D9-A0DC-3497174299E1}"/>
                </a:ext>
              </a:extLst>
            </p:cNvPr>
            <p:cNvSpPr/>
            <p:nvPr/>
          </p:nvSpPr>
          <p:spPr>
            <a:xfrm>
              <a:off x="4658623" y="1503289"/>
              <a:ext cx="7177" cy="7177"/>
            </a:xfrm>
            <a:custGeom>
              <a:avLst/>
              <a:gdLst>
                <a:gd name="connsiteX0" fmla="*/ 1600 w 4998"/>
                <a:gd name="connsiteY0" fmla="*/ 154 h 4998"/>
                <a:gd name="connsiteX1" fmla="*/ 1600 w 4998"/>
                <a:gd name="connsiteY1" fmla="*/ 1204 h 4998"/>
                <a:gd name="connsiteX2" fmla="*/ 2499 w 4998"/>
                <a:gd name="connsiteY2" fmla="*/ 304 h 4998"/>
                <a:gd name="connsiteX3" fmla="*/ 3749 w 4998"/>
                <a:gd name="connsiteY3" fmla="*/ 4 h 4998"/>
                <a:gd name="connsiteX4" fmla="*/ 5549 w 4998"/>
                <a:gd name="connsiteY4" fmla="*/ 704 h 4998"/>
                <a:gd name="connsiteX5" fmla="*/ 6199 w 4998"/>
                <a:gd name="connsiteY5" fmla="*/ 2903 h 4998"/>
                <a:gd name="connsiteX6" fmla="*/ 6199 w 4998"/>
                <a:gd name="connsiteY6" fmla="*/ 7653 h 4998"/>
                <a:gd name="connsiteX7" fmla="*/ 4549 w 4998"/>
                <a:gd name="connsiteY7" fmla="*/ 7653 h 4998"/>
                <a:gd name="connsiteX8" fmla="*/ 4549 w 4998"/>
                <a:gd name="connsiteY8" fmla="*/ 3053 h 4998"/>
                <a:gd name="connsiteX9" fmla="*/ 4199 w 4998"/>
                <a:gd name="connsiteY9" fmla="*/ 1854 h 4998"/>
                <a:gd name="connsiteX10" fmla="*/ 3149 w 4998"/>
                <a:gd name="connsiteY10" fmla="*/ 1504 h 4998"/>
                <a:gd name="connsiteX11" fmla="*/ 2300 w 4998"/>
                <a:gd name="connsiteY11" fmla="*/ 1504 h 4998"/>
                <a:gd name="connsiteX12" fmla="*/ 1650 w 4998"/>
                <a:gd name="connsiteY12" fmla="*/ 2104 h 4998"/>
                <a:gd name="connsiteX13" fmla="*/ 1650 w 4998"/>
                <a:gd name="connsiteY13" fmla="*/ 7653 h 4998"/>
                <a:gd name="connsiteX14" fmla="*/ 0 w 4998"/>
                <a:gd name="connsiteY14" fmla="*/ 7653 h 4998"/>
                <a:gd name="connsiteX15" fmla="*/ 0 w 4998"/>
                <a:gd name="connsiteY15" fmla="*/ 15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600" y="154"/>
                  </a:moveTo>
                  <a:lnTo>
                    <a:pt x="1600" y="1204"/>
                  </a:lnTo>
                  <a:cubicBezTo>
                    <a:pt x="1820" y="834"/>
                    <a:pt x="2130" y="524"/>
                    <a:pt x="2499" y="304"/>
                  </a:cubicBezTo>
                  <a:cubicBezTo>
                    <a:pt x="2879" y="94"/>
                    <a:pt x="3314" y="-11"/>
                    <a:pt x="3749" y="4"/>
                  </a:cubicBezTo>
                  <a:cubicBezTo>
                    <a:pt x="4424" y="-36"/>
                    <a:pt x="5079" y="219"/>
                    <a:pt x="5549" y="704"/>
                  </a:cubicBezTo>
                  <a:cubicBezTo>
                    <a:pt x="6034" y="1329"/>
                    <a:pt x="6264" y="2114"/>
                    <a:pt x="6199" y="2903"/>
                  </a:cubicBezTo>
                  <a:lnTo>
                    <a:pt x="6199" y="7653"/>
                  </a:lnTo>
                  <a:lnTo>
                    <a:pt x="4549" y="7653"/>
                  </a:lnTo>
                  <a:lnTo>
                    <a:pt x="4549" y="3053"/>
                  </a:lnTo>
                  <a:cubicBezTo>
                    <a:pt x="4594" y="2624"/>
                    <a:pt x="4469" y="2194"/>
                    <a:pt x="4199" y="1854"/>
                  </a:cubicBezTo>
                  <a:cubicBezTo>
                    <a:pt x="3914" y="1599"/>
                    <a:pt x="3534" y="1469"/>
                    <a:pt x="3149" y="1504"/>
                  </a:cubicBezTo>
                  <a:cubicBezTo>
                    <a:pt x="2870" y="1434"/>
                    <a:pt x="2579" y="1434"/>
                    <a:pt x="2300" y="1504"/>
                  </a:cubicBezTo>
                  <a:cubicBezTo>
                    <a:pt x="2035" y="1649"/>
                    <a:pt x="1815" y="1854"/>
                    <a:pt x="1650" y="2104"/>
                  </a:cubicBezTo>
                  <a:lnTo>
                    <a:pt x="1650" y="7653"/>
                  </a:lnTo>
                  <a:lnTo>
                    <a:pt x="0" y="7653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CC2D9906-68FC-4563-9430-04D351ED4437}"/>
                </a:ext>
              </a:extLst>
            </p:cNvPr>
            <p:cNvSpPr/>
            <p:nvPr/>
          </p:nvSpPr>
          <p:spPr>
            <a:xfrm>
              <a:off x="4670103" y="1503214"/>
              <a:ext cx="7177" cy="7177"/>
            </a:xfrm>
            <a:custGeom>
              <a:avLst/>
              <a:gdLst>
                <a:gd name="connsiteX0" fmla="*/ 4400 w 4998"/>
                <a:gd name="connsiteY0" fmla="*/ 5554 h 4998"/>
                <a:gd name="connsiteX1" fmla="*/ 4050 w 4998"/>
                <a:gd name="connsiteY1" fmla="*/ 4905 h 4998"/>
                <a:gd name="connsiteX2" fmla="*/ 2850 w 4998"/>
                <a:gd name="connsiteY2" fmla="*/ 4455 h 4998"/>
                <a:gd name="connsiteX3" fmla="*/ 850 w 4998"/>
                <a:gd name="connsiteY3" fmla="*/ 3655 h 4998"/>
                <a:gd name="connsiteX4" fmla="*/ 150 w 4998"/>
                <a:gd name="connsiteY4" fmla="*/ 2255 h 4998"/>
                <a:gd name="connsiteX5" fmla="*/ 950 w 4998"/>
                <a:gd name="connsiteY5" fmla="*/ 655 h 4998"/>
                <a:gd name="connsiteX6" fmla="*/ 3000 w 4998"/>
                <a:gd name="connsiteY6" fmla="*/ 6 h 4998"/>
                <a:gd name="connsiteX7" fmla="*/ 5149 w 4998"/>
                <a:gd name="connsiteY7" fmla="*/ 655 h 4998"/>
                <a:gd name="connsiteX8" fmla="*/ 5899 w 4998"/>
                <a:gd name="connsiteY8" fmla="*/ 2305 h 4998"/>
                <a:gd name="connsiteX9" fmla="*/ 4300 w 4998"/>
                <a:gd name="connsiteY9" fmla="*/ 2305 h 4998"/>
                <a:gd name="connsiteX10" fmla="*/ 3950 w 4998"/>
                <a:gd name="connsiteY10" fmla="*/ 1505 h 4998"/>
                <a:gd name="connsiteX11" fmla="*/ 3000 w 4998"/>
                <a:gd name="connsiteY11" fmla="*/ 1155 h 4998"/>
                <a:gd name="connsiteX12" fmla="*/ 2100 w 4998"/>
                <a:gd name="connsiteY12" fmla="*/ 1405 h 4998"/>
                <a:gd name="connsiteX13" fmla="*/ 1800 w 4998"/>
                <a:gd name="connsiteY13" fmla="*/ 2055 h 4998"/>
                <a:gd name="connsiteX14" fmla="*/ 2100 w 4998"/>
                <a:gd name="connsiteY14" fmla="*/ 2655 h 4998"/>
                <a:gd name="connsiteX15" fmla="*/ 3300 w 4998"/>
                <a:gd name="connsiteY15" fmla="*/ 3055 h 4998"/>
                <a:gd name="connsiteX16" fmla="*/ 5350 w 4998"/>
                <a:gd name="connsiteY16" fmla="*/ 3855 h 4998"/>
                <a:gd name="connsiteX17" fmla="*/ 5999 w 4998"/>
                <a:gd name="connsiteY17" fmla="*/ 5254 h 4998"/>
                <a:gd name="connsiteX18" fmla="*/ 5199 w 4998"/>
                <a:gd name="connsiteY18" fmla="*/ 6854 h 4998"/>
                <a:gd name="connsiteX19" fmla="*/ 3050 w 4998"/>
                <a:gd name="connsiteY19" fmla="*/ 7454 h 4998"/>
                <a:gd name="connsiteX20" fmla="*/ 800 w 4998"/>
                <a:gd name="connsiteY20" fmla="*/ 6704 h 4998"/>
                <a:gd name="connsiteX21" fmla="*/ 1 w 4998"/>
                <a:gd name="connsiteY21" fmla="*/ 5005 h 4998"/>
                <a:gd name="connsiteX22" fmla="*/ 1550 w 4998"/>
                <a:gd name="connsiteY22" fmla="*/ 5005 h 4998"/>
                <a:gd name="connsiteX23" fmla="*/ 2000 w 4998"/>
                <a:gd name="connsiteY23" fmla="*/ 5954 h 4998"/>
                <a:gd name="connsiteX24" fmla="*/ 3050 w 4998"/>
                <a:gd name="connsiteY24" fmla="*/ 6254 h 4998"/>
                <a:gd name="connsiteX25" fmla="*/ 4050 w 4998"/>
                <a:gd name="connsiteY25" fmla="*/ 6254 h 4998"/>
                <a:gd name="connsiteX26" fmla="*/ 4400 w 4998"/>
                <a:gd name="connsiteY26" fmla="*/ 555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98" h="4998">
                  <a:moveTo>
                    <a:pt x="4400" y="5554"/>
                  </a:moveTo>
                  <a:cubicBezTo>
                    <a:pt x="4405" y="5289"/>
                    <a:pt x="4275" y="5044"/>
                    <a:pt x="4050" y="4905"/>
                  </a:cubicBezTo>
                  <a:cubicBezTo>
                    <a:pt x="3685" y="4675"/>
                    <a:pt x="3275" y="4525"/>
                    <a:pt x="2850" y="4455"/>
                  </a:cubicBezTo>
                  <a:cubicBezTo>
                    <a:pt x="2135" y="4335"/>
                    <a:pt x="1450" y="4065"/>
                    <a:pt x="850" y="3655"/>
                  </a:cubicBezTo>
                  <a:cubicBezTo>
                    <a:pt x="395" y="3335"/>
                    <a:pt x="135" y="2810"/>
                    <a:pt x="150" y="2255"/>
                  </a:cubicBezTo>
                  <a:cubicBezTo>
                    <a:pt x="150" y="1625"/>
                    <a:pt x="445" y="1035"/>
                    <a:pt x="950" y="655"/>
                  </a:cubicBezTo>
                  <a:cubicBezTo>
                    <a:pt x="1535" y="200"/>
                    <a:pt x="2260" y="-29"/>
                    <a:pt x="3000" y="6"/>
                  </a:cubicBezTo>
                  <a:cubicBezTo>
                    <a:pt x="3770" y="-39"/>
                    <a:pt x="4535" y="190"/>
                    <a:pt x="5149" y="655"/>
                  </a:cubicBezTo>
                  <a:cubicBezTo>
                    <a:pt x="5654" y="1050"/>
                    <a:pt x="5934" y="1665"/>
                    <a:pt x="5899" y="2305"/>
                  </a:cubicBezTo>
                  <a:lnTo>
                    <a:pt x="4300" y="2305"/>
                  </a:lnTo>
                  <a:cubicBezTo>
                    <a:pt x="4304" y="2000"/>
                    <a:pt x="4175" y="1710"/>
                    <a:pt x="3950" y="1505"/>
                  </a:cubicBezTo>
                  <a:cubicBezTo>
                    <a:pt x="3690" y="1270"/>
                    <a:pt x="3350" y="1145"/>
                    <a:pt x="3000" y="1155"/>
                  </a:cubicBezTo>
                  <a:cubicBezTo>
                    <a:pt x="2680" y="1130"/>
                    <a:pt x="2360" y="1215"/>
                    <a:pt x="2100" y="1405"/>
                  </a:cubicBezTo>
                  <a:cubicBezTo>
                    <a:pt x="1910" y="1565"/>
                    <a:pt x="1800" y="1805"/>
                    <a:pt x="1800" y="2055"/>
                  </a:cubicBezTo>
                  <a:cubicBezTo>
                    <a:pt x="1800" y="2290"/>
                    <a:pt x="1910" y="2515"/>
                    <a:pt x="2100" y="2655"/>
                  </a:cubicBezTo>
                  <a:cubicBezTo>
                    <a:pt x="2470" y="2865"/>
                    <a:pt x="2875" y="3005"/>
                    <a:pt x="3300" y="3055"/>
                  </a:cubicBezTo>
                  <a:cubicBezTo>
                    <a:pt x="4035" y="3165"/>
                    <a:pt x="4734" y="3440"/>
                    <a:pt x="5350" y="3855"/>
                  </a:cubicBezTo>
                  <a:cubicBezTo>
                    <a:pt x="5779" y="4190"/>
                    <a:pt x="6019" y="4710"/>
                    <a:pt x="5999" y="5254"/>
                  </a:cubicBezTo>
                  <a:cubicBezTo>
                    <a:pt x="6009" y="5884"/>
                    <a:pt x="5709" y="6484"/>
                    <a:pt x="5199" y="6854"/>
                  </a:cubicBezTo>
                  <a:cubicBezTo>
                    <a:pt x="4570" y="7284"/>
                    <a:pt x="3815" y="7494"/>
                    <a:pt x="3050" y="7454"/>
                  </a:cubicBezTo>
                  <a:cubicBezTo>
                    <a:pt x="2235" y="7489"/>
                    <a:pt x="1430" y="7224"/>
                    <a:pt x="800" y="6704"/>
                  </a:cubicBezTo>
                  <a:cubicBezTo>
                    <a:pt x="280" y="6294"/>
                    <a:pt x="-15" y="5664"/>
                    <a:pt x="1" y="5005"/>
                  </a:cubicBezTo>
                  <a:lnTo>
                    <a:pt x="1550" y="5005"/>
                  </a:lnTo>
                  <a:cubicBezTo>
                    <a:pt x="1530" y="5379"/>
                    <a:pt x="1700" y="5734"/>
                    <a:pt x="2000" y="5954"/>
                  </a:cubicBezTo>
                  <a:cubicBezTo>
                    <a:pt x="2310" y="6159"/>
                    <a:pt x="2680" y="6264"/>
                    <a:pt x="3050" y="6254"/>
                  </a:cubicBezTo>
                  <a:cubicBezTo>
                    <a:pt x="3375" y="6354"/>
                    <a:pt x="3725" y="6354"/>
                    <a:pt x="4050" y="6254"/>
                  </a:cubicBezTo>
                  <a:cubicBezTo>
                    <a:pt x="4290" y="6104"/>
                    <a:pt x="4424" y="5834"/>
                    <a:pt x="4400" y="5554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9C7A4280-AA74-4535-8206-AE93D029EE22}"/>
                </a:ext>
              </a:extLst>
            </p:cNvPr>
            <p:cNvSpPr/>
            <p:nvPr/>
          </p:nvSpPr>
          <p:spPr>
            <a:xfrm>
              <a:off x="4681211" y="1503510"/>
              <a:ext cx="7177" cy="7177"/>
            </a:xfrm>
            <a:custGeom>
              <a:avLst/>
              <a:gdLst>
                <a:gd name="connsiteX0" fmla="*/ 4661 w 4998"/>
                <a:gd name="connsiteY0" fmla="*/ 6299 h 4998"/>
                <a:gd name="connsiteX1" fmla="*/ 3762 w 4998"/>
                <a:gd name="connsiteY1" fmla="*/ 7199 h 4998"/>
                <a:gd name="connsiteX2" fmla="*/ 662 w 4998"/>
                <a:gd name="connsiteY2" fmla="*/ 6749 h 4998"/>
                <a:gd name="connsiteX3" fmla="*/ 12 w 4998"/>
                <a:gd name="connsiteY3" fmla="*/ 4399 h 4998"/>
                <a:gd name="connsiteX4" fmla="*/ 12 w 4998"/>
                <a:gd name="connsiteY4" fmla="*/ 0 h 4998"/>
                <a:gd name="connsiteX5" fmla="*/ 1662 w 4998"/>
                <a:gd name="connsiteY5" fmla="*/ 0 h 4998"/>
                <a:gd name="connsiteX6" fmla="*/ 1662 w 4998"/>
                <a:gd name="connsiteY6" fmla="*/ 4449 h 4998"/>
                <a:gd name="connsiteX7" fmla="*/ 1962 w 4998"/>
                <a:gd name="connsiteY7" fmla="*/ 5799 h 4998"/>
                <a:gd name="connsiteX8" fmla="*/ 2912 w 4998"/>
                <a:gd name="connsiteY8" fmla="*/ 6199 h 4998"/>
                <a:gd name="connsiteX9" fmla="*/ 3911 w 4998"/>
                <a:gd name="connsiteY9" fmla="*/ 6199 h 4998"/>
                <a:gd name="connsiteX10" fmla="*/ 4561 w 4998"/>
                <a:gd name="connsiteY10" fmla="*/ 5599 h 4998"/>
                <a:gd name="connsiteX11" fmla="*/ 4561 w 4998"/>
                <a:gd name="connsiteY11" fmla="*/ 0 h 4998"/>
                <a:gd name="connsiteX12" fmla="*/ 6211 w 4998"/>
                <a:gd name="connsiteY12" fmla="*/ 0 h 4998"/>
                <a:gd name="connsiteX13" fmla="*/ 6211 w 4998"/>
                <a:gd name="connsiteY13" fmla="*/ 7498 h 4998"/>
                <a:gd name="connsiteX14" fmla="*/ 4961 w 4998"/>
                <a:gd name="connsiteY14" fmla="*/ 7498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98" h="4998">
                  <a:moveTo>
                    <a:pt x="4661" y="6299"/>
                  </a:moveTo>
                  <a:cubicBezTo>
                    <a:pt x="4446" y="6674"/>
                    <a:pt x="4137" y="6984"/>
                    <a:pt x="3762" y="7199"/>
                  </a:cubicBezTo>
                  <a:cubicBezTo>
                    <a:pt x="2742" y="7758"/>
                    <a:pt x="1477" y="7573"/>
                    <a:pt x="662" y="6749"/>
                  </a:cubicBezTo>
                  <a:cubicBezTo>
                    <a:pt x="172" y="6069"/>
                    <a:pt x="-58" y="5234"/>
                    <a:pt x="12" y="4399"/>
                  </a:cubicBezTo>
                  <a:lnTo>
                    <a:pt x="12" y="0"/>
                  </a:lnTo>
                  <a:lnTo>
                    <a:pt x="1662" y="0"/>
                  </a:lnTo>
                  <a:lnTo>
                    <a:pt x="1662" y="4449"/>
                  </a:lnTo>
                  <a:cubicBezTo>
                    <a:pt x="1617" y="4919"/>
                    <a:pt x="1722" y="5394"/>
                    <a:pt x="1962" y="5799"/>
                  </a:cubicBezTo>
                  <a:cubicBezTo>
                    <a:pt x="2197" y="6074"/>
                    <a:pt x="2552" y="6224"/>
                    <a:pt x="2912" y="6199"/>
                  </a:cubicBezTo>
                  <a:cubicBezTo>
                    <a:pt x="3242" y="6279"/>
                    <a:pt x="3582" y="6279"/>
                    <a:pt x="3911" y="6199"/>
                  </a:cubicBezTo>
                  <a:cubicBezTo>
                    <a:pt x="4181" y="6064"/>
                    <a:pt x="4406" y="5859"/>
                    <a:pt x="4561" y="5599"/>
                  </a:cubicBezTo>
                  <a:lnTo>
                    <a:pt x="4561" y="0"/>
                  </a:lnTo>
                  <a:lnTo>
                    <a:pt x="6211" y="0"/>
                  </a:lnTo>
                  <a:lnTo>
                    <a:pt x="6211" y="7498"/>
                  </a:lnTo>
                  <a:lnTo>
                    <a:pt x="4961" y="7498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316247C7-0FAD-4735-A5EF-A2B433549B39}"/>
                </a:ext>
              </a:extLst>
            </p:cNvPr>
            <p:cNvSpPr/>
            <p:nvPr/>
          </p:nvSpPr>
          <p:spPr>
            <a:xfrm>
              <a:off x="4693142" y="1498988"/>
              <a:ext cx="7177" cy="14353"/>
            </a:xfrm>
            <a:custGeom>
              <a:avLst/>
              <a:gdLst>
                <a:gd name="connsiteX0" fmla="*/ 1650 w 0"/>
                <a:gd name="connsiteY0" fmla="*/ 10648 h 9997"/>
                <a:gd name="connsiteX1" fmla="*/ 0 w 0"/>
                <a:gd name="connsiteY1" fmla="*/ 10648 h 9997"/>
                <a:gd name="connsiteX2" fmla="*/ 0 w 0"/>
                <a:gd name="connsiteY2" fmla="*/ 0 h 9997"/>
                <a:gd name="connsiteX3" fmla="*/ 1650 w 0"/>
                <a:gd name="connsiteY3" fmla="*/ 0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9997">
                  <a:moveTo>
                    <a:pt x="1650" y="10648"/>
                  </a:moveTo>
                  <a:lnTo>
                    <a:pt x="0" y="10648"/>
                  </a:lnTo>
                  <a:lnTo>
                    <a:pt x="0" y="0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D0F97547-3352-4CA2-B02D-AD497184ABC4}"/>
                </a:ext>
              </a:extLst>
            </p:cNvPr>
            <p:cNvSpPr/>
            <p:nvPr/>
          </p:nvSpPr>
          <p:spPr>
            <a:xfrm>
              <a:off x="4697161" y="1500352"/>
              <a:ext cx="7177" cy="7177"/>
            </a:xfrm>
            <a:custGeom>
              <a:avLst/>
              <a:gdLst>
                <a:gd name="connsiteX0" fmla="*/ 3099 w 0"/>
                <a:gd name="connsiteY0" fmla="*/ 400 h 4998"/>
                <a:gd name="connsiteX1" fmla="*/ 3099 w 0"/>
                <a:gd name="connsiteY1" fmla="*/ 2200 h 4998"/>
                <a:gd name="connsiteX2" fmla="*/ 4399 w 0"/>
                <a:gd name="connsiteY2" fmla="*/ 2200 h 4998"/>
                <a:gd name="connsiteX3" fmla="*/ 4399 w 0"/>
                <a:gd name="connsiteY3" fmla="*/ 3449 h 4998"/>
                <a:gd name="connsiteX4" fmla="*/ 3099 w 0"/>
                <a:gd name="connsiteY4" fmla="*/ 3449 h 4998"/>
                <a:gd name="connsiteX5" fmla="*/ 3099 w 0"/>
                <a:gd name="connsiteY5" fmla="*/ 7548 h 4998"/>
                <a:gd name="connsiteX6" fmla="*/ 3099 w 0"/>
                <a:gd name="connsiteY6" fmla="*/ 8198 h 4998"/>
                <a:gd name="connsiteX7" fmla="*/ 3649 w 0"/>
                <a:gd name="connsiteY7" fmla="*/ 8198 h 4998"/>
                <a:gd name="connsiteX8" fmla="*/ 4149 w 0"/>
                <a:gd name="connsiteY8" fmla="*/ 8198 h 4998"/>
                <a:gd name="connsiteX9" fmla="*/ 4149 w 0"/>
                <a:gd name="connsiteY9" fmla="*/ 9398 h 4998"/>
                <a:gd name="connsiteX10" fmla="*/ 3649 w 0"/>
                <a:gd name="connsiteY10" fmla="*/ 9398 h 4998"/>
                <a:gd name="connsiteX11" fmla="*/ 3050 w 0"/>
                <a:gd name="connsiteY11" fmla="*/ 9398 h 4998"/>
                <a:gd name="connsiteX12" fmla="*/ 1600 w 0"/>
                <a:gd name="connsiteY12" fmla="*/ 8848 h 4998"/>
                <a:gd name="connsiteX13" fmla="*/ 1100 w 0"/>
                <a:gd name="connsiteY13" fmla="*/ 7149 h 4998"/>
                <a:gd name="connsiteX14" fmla="*/ 1100 w 0"/>
                <a:gd name="connsiteY14" fmla="*/ 3049 h 4998"/>
                <a:gd name="connsiteX15" fmla="*/ 0 w 0"/>
                <a:gd name="connsiteY15" fmla="*/ 3049 h 4998"/>
                <a:gd name="connsiteX16" fmla="*/ 0 w 0"/>
                <a:gd name="connsiteY16" fmla="*/ 1800 h 4998"/>
                <a:gd name="connsiteX17" fmla="*/ 1100 w 0"/>
                <a:gd name="connsiteY17" fmla="*/ 1800 h 4998"/>
                <a:gd name="connsiteX18" fmla="*/ 1100 w 0"/>
                <a:gd name="connsiteY18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h="4998">
                  <a:moveTo>
                    <a:pt x="3099" y="400"/>
                  </a:moveTo>
                  <a:lnTo>
                    <a:pt x="3099" y="2200"/>
                  </a:lnTo>
                  <a:lnTo>
                    <a:pt x="4399" y="2200"/>
                  </a:lnTo>
                  <a:lnTo>
                    <a:pt x="4399" y="3449"/>
                  </a:lnTo>
                  <a:lnTo>
                    <a:pt x="3099" y="3449"/>
                  </a:lnTo>
                  <a:lnTo>
                    <a:pt x="3099" y="7548"/>
                  </a:lnTo>
                  <a:cubicBezTo>
                    <a:pt x="3019" y="7758"/>
                    <a:pt x="3019" y="7988"/>
                    <a:pt x="3099" y="8198"/>
                  </a:cubicBezTo>
                  <a:cubicBezTo>
                    <a:pt x="3274" y="8273"/>
                    <a:pt x="3474" y="8273"/>
                    <a:pt x="3649" y="8198"/>
                  </a:cubicBezTo>
                  <a:lnTo>
                    <a:pt x="4149" y="8198"/>
                  </a:lnTo>
                  <a:lnTo>
                    <a:pt x="4149" y="9398"/>
                  </a:lnTo>
                  <a:lnTo>
                    <a:pt x="3649" y="9398"/>
                  </a:lnTo>
                  <a:lnTo>
                    <a:pt x="3050" y="9398"/>
                  </a:lnTo>
                  <a:cubicBezTo>
                    <a:pt x="2510" y="9428"/>
                    <a:pt x="1985" y="9228"/>
                    <a:pt x="1600" y="8848"/>
                  </a:cubicBezTo>
                  <a:cubicBezTo>
                    <a:pt x="1220" y="8368"/>
                    <a:pt x="1040" y="7758"/>
                    <a:pt x="1100" y="7149"/>
                  </a:cubicBezTo>
                  <a:lnTo>
                    <a:pt x="1100" y="3049"/>
                  </a:lnTo>
                  <a:lnTo>
                    <a:pt x="0" y="3049"/>
                  </a:lnTo>
                  <a:lnTo>
                    <a:pt x="0" y="1800"/>
                  </a:lnTo>
                  <a:lnTo>
                    <a:pt x="1100" y="1800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A21A006E-FA68-4D85-BC60-385C7E922481}"/>
                </a:ext>
              </a:extLst>
            </p:cNvPr>
            <p:cNvSpPr/>
            <p:nvPr/>
          </p:nvSpPr>
          <p:spPr>
            <a:xfrm>
              <a:off x="4706204" y="1498844"/>
              <a:ext cx="7177" cy="14353"/>
            </a:xfrm>
            <a:custGeom>
              <a:avLst/>
              <a:gdLst>
                <a:gd name="connsiteX0" fmla="*/ 1650 w 0"/>
                <a:gd name="connsiteY0" fmla="*/ 1450 h 9997"/>
                <a:gd name="connsiteX1" fmla="*/ 0 w 0"/>
                <a:gd name="connsiteY1" fmla="*/ 1450 h 9997"/>
                <a:gd name="connsiteX2" fmla="*/ 0 w 0"/>
                <a:gd name="connsiteY2" fmla="*/ 0 h 9997"/>
                <a:gd name="connsiteX3" fmla="*/ 1650 w 0"/>
                <a:gd name="connsiteY3" fmla="*/ 0 h 9997"/>
                <a:gd name="connsiteX4" fmla="*/ 1650 w 0"/>
                <a:gd name="connsiteY4" fmla="*/ 10648 h 9997"/>
                <a:gd name="connsiteX5" fmla="*/ 0 w 0"/>
                <a:gd name="connsiteY5" fmla="*/ 10648 h 9997"/>
                <a:gd name="connsiteX6" fmla="*/ 0 w 0"/>
                <a:gd name="connsiteY6" fmla="*/ 3249 h 9997"/>
                <a:gd name="connsiteX7" fmla="*/ 1650 w 0"/>
                <a:gd name="connsiteY7" fmla="*/ 3249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9997">
                  <a:moveTo>
                    <a:pt x="1650" y="1450"/>
                  </a:moveTo>
                  <a:lnTo>
                    <a:pt x="0" y="1450"/>
                  </a:lnTo>
                  <a:lnTo>
                    <a:pt x="0" y="0"/>
                  </a:lnTo>
                  <a:lnTo>
                    <a:pt x="1650" y="0"/>
                  </a:lnTo>
                  <a:close/>
                  <a:moveTo>
                    <a:pt x="1650" y="10648"/>
                  </a:moveTo>
                  <a:lnTo>
                    <a:pt x="0" y="10648"/>
                  </a:lnTo>
                  <a:lnTo>
                    <a:pt x="0" y="3249"/>
                  </a:lnTo>
                  <a:lnTo>
                    <a:pt x="1650" y="3249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A361D7E5-42DB-48EE-93A6-2DC4B27491F2}"/>
                </a:ext>
              </a:extLst>
            </p:cNvPr>
            <p:cNvSpPr/>
            <p:nvPr/>
          </p:nvSpPr>
          <p:spPr>
            <a:xfrm>
              <a:off x="4711514" y="1503289"/>
              <a:ext cx="7177" cy="7177"/>
            </a:xfrm>
            <a:custGeom>
              <a:avLst/>
              <a:gdLst>
                <a:gd name="connsiteX0" fmla="*/ 1600 w 4998"/>
                <a:gd name="connsiteY0" fmla="*/ 154 h 4998"/>
                <a:gd name="connsiteX1" fmla="*/ 1600 w 4998"/>
                <a:gd name="connsiteY1" fmla="*/ 1204 h 4998"/>
                <a:gd name="connsiteX2" fmla="*/ 2499 w 4998"/>
                <a:gd name="connsiteY2" fmla="*/ 304 h 4998"/>
                <a:gd name="connsiteX3" fmla="*/ 3749 w 4998"/>
                <a:gd name="connsiteY3" fmla="*/ 4 h 4998"/>
                <a:gd name="connsiteX4" fmla="*/ 5549 w 4998"/>
                <a:gd name="connsiteY4" fmla="*/ 704 h 4998"/>
                <a:gd name="connsiteX5" fmla="*/ 6199 w 4998"/>
                <a:gd name="connsiteY5" fmla="*/ 2903 h 4998"/>
                <a:gd name="connsiteX6" fmla="*/ 6199 w 4998"/>
                <a:gd name="connsiteY6" fmla="*/ 7653 h 4998"/>
                <a:gd name="connsiteX7" fmla="*/ 4549 w 4998"/>
                <a:gd name="connsiteY7" fmla="*/ 7653 h 4998"/>
                <a:gd name="connsiteX8" fmla="*/ 4549 w 4998"/>
                <a:gd name="connsiteY8" fmla="*/ 3053 h 4998"/>
                <a:gd name="connsiteX9" fmla="*/ 4199 w 4998"/>
                <a:gd name="connsiteY9" fmla="*/ 1854 h 4998"/>
                <a:gd name="connsiteX10" fmla="*/ 3149 w 4998"/>
                <a:gd name="connsiteY10" fmla="*/ 1504 h 4998"/>
                <a:gd name="connsiteX11" fmla="*/ 2300 w 4998"/>
                <a:gd name="connsiteY11" fmla="*/ 1504 h 4998"/>
                <a:gd name="connsiteX12" fmla="*/ 1650 w 4998"/>
                <a:gd name="connsiteY12" fmla="*/ 2104 h 4998"/>
                <a:gd name="connsiteX13" fmla="*/ 1650 w 4998"/>
                <a:gd name="connsiteY13" fmla="*/ 7653 h 4998"/>
                <a:gd name="connsiteX14" fmla="*/ 0 w 4998"/>
                <a:gd name="connsiteY14" fmla="*/ 7653 h 4998"/>
                <a:gd name="connsiteX15" fmla="*/ 0 w 4998"/>
                <a:gd name="connsiteY15" fmla="*/ 15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600" y="154"/>
                  </a:moveTo>
                  <a:lnTo>
                    <a:pt x="1600" y="1204"/>
                  </a:lnTo>
                  <a:cubicBezTo>
                    <a:pt x="1820" y="834"/>
                    <a:pt x="2130" y="524"/>
                    <a:pt x="2499" y="304"/>
                  </a:cubicBezTo>
                  <a:cubicBezTo>
                    <a:pt x="2880" y="94"/>
                    <a:pt x="3314" y="-11"/>
                    <a:pt x="3749" y="4"/>
                  </a:cubicBezTo>
                  <a:cubicBezTo>
                    <a:pt x="4424" y="-36"/>
                    <a:pt x="5079" y="219"/>
                    <a:pt x="5549" y="704"/>
                  </a:cubicBezTo>
                  <a:cubicBezTo>
                    <a:pt x="6034" y="1329"/>
                    <a:pt x="6264" y="2114"/>
                    <a:pt x="6199" y="2903"/>
                  </a:cubicBezTo>
                  <a:lnTo>
                    <a:pt x="6199" y="7653"/>
                  </a:lnTo>
                  <a:lnTo>
                    <a:pt x="4549" y="7653"/>
                  </a:lnTo>
                  <a:lnTo>
                    <a:pt x="4549" y="3053"/>
                  </a:lnTo>
                  <a:cubicBezTo>
                    <a:pt x="4594" y="2624"/>
                    <a:pt x="4469" y="2194"/>
                    <a:pt x="4199" y="1854"/>
                  </a:cubicBezTo>
                  <a:cubicBezTo>
                    <a:pt x="3914" y="1599"/>
                    <a:pt x="3534" y="1469"/>
                    <a:pt x="3149" y="1504"/>
                  </a:cubicBezTo>
                  <a:cubicBezTo>
                    <a:pt x="2870" y="1434"/>
                    <a:pt x="2579" y="1434"/>
                    <a:pt x="2300" y="1504"/>
                  </a:cubicBezTo>
                  <a:cubicBezTo>
                    <a:pt x="2035" y="1649"/>
                    <a:pt x="1815" y="1854"/>
                    <a:pt x="1650" y="2104"/>
                  </a:cubicBezTo>
                  <a:lnTo>
                    <a:pt x="1650" y="7653"/>
                  </a:lnTo>
                  <a:lnTo>
                    <a:pt x="0" y="7653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124A78AA-B24A-4C87-BA0B-4493DF28FD4E}"/>
                </a:ext>
              </a:extLst>
            </p:cNvPr>
            <p:cNvSpPr/>
            <p:nvPr/>
          </p:nvSpPr>
          <p:spPr>
            <a:xfrm>
              <a:off x="4722630" y="1503293"/>
              <a:ext cx="7177" cy="14353"/>
            </a:xfrm>
            <a:custGeom>
              <a:avLst/>
              <a:gdLst>
                <a:gd name="connsiteX0" fmla="*/ 256 w 4998"/>
                <a:gd name="connsiteY0" fmla="*/ 3950 h 9997"/>
                <a:gd name="connsiteX1" fmla="*/ 1006 w 4998"/>
                <a:gd name="connsiteY1" fmla="*/ 1101 h 9997"/>
                <a:gd name="connsiteX2" fmla="*/ 3155 w 4998"/>
                <a:gd name="connsiteY2" fmla="*/ 1 h 9997"/>
                <a:gd name="connsiteX3" fmla="*/ 4305 w 4998"/>
                <a:gd name="connsiteY3" fmla="*/ 301 h 9997"/>
                <a:gd name="connsiteX4" fmla="*/ 5155 w 4998"/>
                <a:gd name="connsiteY4" fmla="*/ 1101 h 9997"/>
                <a:gd name="connsiteX5" fmla="*/ 5155 w 4998"/>
                <a:gd name="connsiteY5" fmla="*/ 151 h 9997"/>
                <a:gd name="connsiteX6" fmla="*/ 6555 w 4998"/>
                <a:gd name="connsiteY6" fmla="*/ 151 h 9997"/>
                <a:gd name="connsiteX7" fmla="*/ 6555 w 4998"/>
                <a:gd name="connsiteY7" fmla="*/ 7649 h 9997"/>
                <a:gd name="connsiteX8" fmla="*/ 5655 w 4998"/>
                <a:gd name="connsiteY8" fmla="*/ 9849 h 9997"/>
                <a:gd name="connsiteX9" fmla="*/ 3155 w 4998"/>
                <a:gd name="connsiteY9" fmla="*/ 10649 h 9997"/>
                <a:gd name="connsiteX10" fmla="*/ 2005 w 4998"/>
                <a:gd name="connsiteY10" fmla="*/ 10649 h 9997"/>
                <a:gd name="connsiteX11" fmla="*/ 856 w 4998"/>
                <a:gd name="connsiteY11" fmla="*/ 10249 h 9997"/>
                <a:gd name="connsiteX12" fmla="*/ 1206 w 4998"/>
                <a:gd name="connsiteY12" fmla="*/ 8949 h 9997"/>
                <a:gd name="connsiteX13" fmla="*/ 2105 w 4998"/>
                <a:gd name="connsiteY13" fmla="*/ 9299 h 9997"/>
                <a:gd name="connsiteX14" fmla="*/ 3105 w 4998"/>
                <a:gd name="connsiteY14" fmla="*/ 9299 h 9997"/>
                <a:gd name="connsiteX15" fmla="*/ 4405 w 4998"/>
                <a:gd name="connsiteY15" fmla="*/ 8899 h 9997"/>
                <a:gd name="connsiteX16" fmla="*/ 4805 w 4998"/>
                <a:gd name="connsiteY16" fmla="*/ 7699 h 9997"/>
                <a:gd name="connsiteX17" fmla="*/ 4805 w 4998"/>
                <a:gd name="connsiteY17" fmla="*/ 6950 h 9997"/>
                <a:gd name="connsiteX18" fmla="*/ 4005 w 4998"/>
                <a:gd name="connsiteY18" fmla="*/ 7600 h 9997"/>
                <a:gd name="connsiteX19" fmla="*/ 2905 w 4998"/>
                <a:gd name="connsiteY19" fmla="*/ 7600 h 9997"/>
                <a:gd name="connsiteX20" fmla="*/ 756 w 4998"/>
                <a:gd name="connsiteY20" fmla="*/ 6600 h 9997"/>
                <a:gd name="connsiteX21" fmla="*/ 6 w 4998"/>
                <a:gd name="connsiteY21" fmla="*/ 4000 h 9997"/>
                <a:gd name="connsiteX22" fmla="*/ 1905 w 4998"/>
                <a:gd name="connsiteY22" fmla="*/ 3950 h 9997"/>
                <a:gd name="connsiteX23" fmla="*/ 2305 w 4998"/>
                <a:gd name="connsiteY23" fmla="*/ 5600 h 9997"/>
                <a:gd name="connsiteX24" fmla="*/ 3555 w 4998"/>
                <a:gd name="connsiteY24" fmla="*/ 6200 h 9997"/>
                <a:gd name="connsiteX25" fmla="*/ 4455 w 4998"/>
                <a:gd name="connsiteY25" fmla="*/ 6200 h 9997"/>
                <a:gd name="connsiteX26" fmla="*/ 5055 w 4998"/>
                <a:gd name="connsiteY26" fmla="*/ 5550 h 9997"/>
                <a:gd name="connsiteX27" fmla="*/ 5055 w 4998"/>
                <a:gd name="connsiteY27" fmla="*/ 2301 h 9997"/>
                <a:gd name="connsiteX28" fmla="*/ 4455 w 4998"/>
                <a:gd name="connsiteY28" fmla="*/ 1651 h 9997"/>
                <a:gd name="connsiteX29" fmla="*/ 3555 w 4998"/>
                <a:gd name="connsiteY29" fmla="*/ 1651 h 9997"/>
                <a:gd name="connsiteX30" fmla="*/ 2305 w 4998"/>
                <a:gd name="connsiteY30" fmla="*/ 2351 h 9997"/>
                <a:gd name="connsiteX31" fmla="*/ 1905 w 4998"/>
                <a:gd name="connsiteY31" fmla="*/ 4200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98" h="9997">
                  <a:moveTo>
                    <a:pt x="256" y="3950"/>
                  </a:moveTo>
                  <a:cubicBezTo>
                    <a:pt x="216" y="2945"/>
                    <a:pt x="476" y="1956"/>
                    <a:pt x="1006" y="1101"/>
                  </a:cubicBezTo>
                  <a:cubicBezTo>
                    <a:pt x="1485" y="391"/>
                    <a:pt x="2295" y="-24"/>
                    <a:pt x="3155" y="1"/>
                  </a:cubicBezTo>
                  <a:cubicBezTo>
                    <a:pt x="3560" y="1"/>
                    <a:pt x="3955" y="106"/>
                    <a:pt x="4305" y="301"/>
                  </a:cubicBezTo>
                  <a:cubicBezTo>
                    <a:pt x="4650" y="496"/>
                    <a:pt x="4940" y="771"/>
                    <a:pt x="5155" y="1101"/>
                  </a:cubicBezTo>
                  <a:lnTo>
                    <a:pt x="5155" y="151"/>
                  </a:lnTo>
                  <a:lnTo>
                    <a:pt x="6555" y="151"/>
                  </a:lnTo>
                  <a:lnTo>
                    <a:pt x="6555" y="7649"/>
                  </a:lnTo>
                  <a:cubicBezTo>
                    <a:pt x="6595" y="8479"/>
                    <a:pt x="6264" y="9284"/>
                    <a:pt x="5655" y="9849"/>
                  </a:cubicBezTo>
                  <a:cubicBezTo>
                    <a:pt x="4950" y="10414"/>
                    <a:pt x="4060" y="10704"/>
                    <a:pt x="3155" y="10649"/>
                  </a:cubicBezTo>
                  <a:lnTo>
                    <a:pt x="2005" y="10649"/>
                  </a:lnTo>
                  <a:lnTo>
                    <a:pt x="856" y="10249"/>
                  </a:lnTo>
                  <a:lnTo>
                    <a:pt x="1206" y="8949"/>
                  </a:lnTo>
                  <a:lnTo>
                    <a:pt x="2105" y="9299"/>
                  </a:lnTo>
                  <a:lnTo>
                    <a:pt x="3105" y="9299"/>
                  </a:lnTo>
                  <a:cubicBezTo>
                    <a:pt x="3575" y="9329"/>
                    <a:pt x="4035" y="9189"/>
                    <a:pt x="4405" y="8899"/>
                  </a:cubicBezTo>
                  <a:cubicBezTo>
                    <a:pt x="4705" y="8574"/>
                    <a:pt x="4850" y="8139"/>
                    <a:pt x="4805" y="7699"/>
                  </a:cubicBezTo>
                  <a:lnTo>
                    <a:pt x="4805" y="6950"/>
                  </a:lnTo>
                  <a:cubicBezTo>
                    <a:pt x="4590" y="7225"/>
                    <a:pt x="4315" y="7445"/>
                    <a:pt x="4005" y="7600"/>
                  </a:cubicBezTo>
                  <a:cubicBezTo>
                    <a:pt x="3645" y="7685"/>
                    <a:pt x="3265" y="7685"/>
                    <a:pt x="2905" y="7600"/>
                  </a:cubicBezTo>
                  <a:cubicBezTo>
                    <a:pt x="2070" y="7639"/>
                    <a:pt x="1265" y="7265"/>
                    <a:pt x="756" y="6600"/>
                  </a:cubicBezTo>
                  <a:cubicBezTo>
                    <a:pt x="221" y="5845"/>
                    <a:pt x="-44" y="4925"/>
                    <a:pt x="6" y="4000"/>
                  </a:cubicBezTo>
                  <a:close/>
                  <a:moveTo>
                    <a:pt x="1905" y="3950"/>
                  </a:moveTo>
                  <a:cubicBezTo>
                    <a:pt x="1871" y="4530"/>
                    <a:pt x="2011" y="5100"/>
                    <a:pt x="2305" y="5600"/>
                  </a:cubicBezTo>
                  <a:cubicBezTo>
                    <a:pt x="2585" y="6005"/>
                    <a:pt x="3060" y="6235"/>
                    <a:pt x="3555" y="6200"/>
                  </a:cubicBezTo>
                  <a:cubicBezTo>
                    <a:pt x="3850" y="6280"/>
                    <a:pt x="4160" y="6280"/>
                    <a:pt x="4455" y="6200"/>
                  </a:cubicBezTo>
                  <a:cubicBezTo>
                    <a:pt x="4710" y="6040"/>
                    <a:pt x="4920" y="5815"/>
                    <a:pt x="5055" y="5550"/>
                  </a:cubicBezTo>
                  <a:lnTo>
                    <a:pt x="5055" y="2301"/>
                  </a:lnTo>
                  <a:cubicBezTo>
                    <a:pt x="4910" y="2036"/>
                    <a:pt x="4705" y="1816"/>
                    <a:pt x="4455" y="1651"/>
                  </a:cubicBezTo>
                  <a:cubicBezTo>
                    <a:pt x="4160" y="1566"/>
                    <a:pt x="3850" y="1566"/>
                    <a:pt x="3555" y="1651"/>
                  </a:cubicBezTo>
                  <a:cubicBezTo>
                    <a:pt x="3040" y="1626"/>
                    <a:pt x="2555" y="1896"/>
                    <a:pt x="2305" y="2351"/>
                  </a:cubicBezTo>
                  <a:cubicBezTo>
                    <a:pt x="2015" y="2920"/>
                    <a:pt x="1875" y="3560"/>
                    <a:pt x="1905" y="420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97FC6D4F-302E-4082-B65B-51AA40B7C9B2}"/>
                </a:ext>
              </a:extLst>
            </p:cNvPr>
            <p:cNvSpPr/>
            <p:nvPr/>
          </p:nvSpPr>
          <p:spPr>
            <a:xfrm>
              <a:off x="4632929" y="1521523"/>
              <a:ext cx="7177" cy="7177"/>
            </a:xfrm>
            <a:custGeom>
              <a:avLst/>
              <a:gdLst>
                <a:gd name="connsiteX0" fmla="*/ 7648 w 4998"/>
                <a:gd name="connsiteY0" fmla="*/ 1600 h 4998"/>
                <a:gd name="connsiteX1" fmla="*/ 4649 w 4998"/>
                <a:gd name="connsiteY1" fmla="*/ 1600 h 4998"/>
                <a:gd name="connsiteX2" fmla="*/ 4649 w 4998"/>
                <a:gd name="connsiteY2" fmla="*/ 9948 h 4998"/>
                <a:gd name="connsiteX3" fmla="*/ 2999 w 4998"/>
                <a:gd name="connsiteY3" fmla="*/ 9948 h 4998"/>
                <a:gd name="connsiteX4" fmla="*/ 2999 w 4998"/>
                <a:gd name="connsiteY4" fmla="*/ 1350 h 4998"/>
                <a:gd name="connsiteX5" fmla="*/ 0 w 4998"/>
                <a:gd name="connsiteY5" fmla="*/ 1350 h 4998"/>
                <a:gd name="connsiteX6" fmla="*/ 0 w 4998"/>
                <a:gd name="connsiteY6" fmla="*/ 0 h 4998"/>
                <a:gd name="connsiteX7" fmla="*/ 7648 w 4998"/>
                <a:gd name="connsiteY7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8" h="4998">
                  <a:moveTo>
                    <a:pt x="7648" y="1600"/>
                  </a:moveTo>
                  <a:lnTo>
                    <a:pt x="4649" y="1600"/>
                  </a:lnTo>
                  <a:lnTo>
                    <a:pt x="4649" y="9948"/>
                  </a:lnTo>
                  <a:lnTo>
                    <a:pt x="2999" y="9948"/>
                  </a:lnTo>
                  <a:lnTo>
                    <a:pt x="2999" y="1350"/>
                  </a:lnTo>
                  <a:lnTo>
                    <a:pt x="0" y="1350"/>
                  </a:lnTo>
                  <a:lnTo>
                    <a:pt x="0" y="0"/>
                  </a:lnTo>
                  <a:lnTo>
                    <a:pt x="7648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99B3AF1E-FA7D-488E-A5F3-9AB8E69780C8}"/>
                </a:ext>
              </a:extLst>
            </p:cNvPr>
            <p:cNvSpPr/>
            <p:nvPr/>
          </p:nvSpPr>
          <p:spPr>
            <a:xfrm>
              <a:off x="4645273" y="1524895"/>
              <a:ext cx="7177" cy="7177"/>
            </a:xfrm>
            <a:custGeom>
              <a:avLst/>
              <a:gdLst>
                <a:gd name="connsiteX0" fmla="*/ 3599 w 0"/>
                <a:gd name="connsiteY0" fmla="*/ 1950 h 4998"/>
                <a:gd name="connsiteX1" fmla="*/ 2899 w 0"/>
                <a:gd name="connsiteY1" fmla="*/ 1950 h 4998"/>
                <a:gd name="connsiteX2" fmla="*/ 2099 w 0"/>
                <a:gd name="connsiteY2" fmla="*/ 1950 h 4998"/>
                <a:gd name="connsiteX3" fmla="*/ 1600 w 0"/>
                <a:gd name="connsiteY3" fmla="*/ 2550 h 4998"/>
                <a:gd name="connsiteX4" fmla="*/ 1600 w 0"/>
                <a:gd name="connsiteY4" fmla="*/ 7549 h 4998"/>
                <a:gd name="connsiteX5" fmla="*/ 0 w 0"/>
                <a:gd name="connsiteY5" fmla="*/ 7549 h 4998"/>
                <a:gd name="connsiteX6" fmla="*/ 0 w 0"/>
                <a:gd name="connsiteY6" fmla="*/ 151 h 4998"/>
                <a:gd name="connsiteX7" fmla="*/ 1500 w 0"/>
                <a:gd name="connsiteY7" fmla="*/ 151 h 4998"/>
                <a:gd name="connsiteX8" fmla="*/ 1500 w 0"/>
                <a:gd name="connsiteY8" fmla="*/ 1200 h 4998"/>
                <a:gd name="connsiteX9" fmla="*/ 2200 w 0"/>
                <a:gd name="connsiteY9" fmla="*/ 301 h 4998"/>
                <a:gd name="connsiteX10" fmla="*/ 3199 w 0"/>
                <a:gd name="connsiteY10" fmla="*/ 1 h 4998"/>
                <a:gd name="connsiteX11" fmla="*/ 3699 w 0"/>
                <a:gd name="connsiteY11" fmla="*/ 1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h="4998">
                  <a:moveTo>
                    <a:pt x="3599" y="1950"/>
                  </a:moveTo>
                  <a:lnTo>
                    <a:pt x="2899" y="1950"/>
                  </a:lnTo>
                  <a:cubicBezTo>
                    <a:pt x="2640" y="1880"/>
                    <a:pt x="2359" y="1880"/>
                    <a:pt x="2099" y="1950"/>
                  </a:cubicBezTo>
                  <a:cubicBezTo>
                    <a:pt x="1879" y="2095"/>
                    <a:pt x="1705" y="2305"/>
                    <a:pt x="1600" y="2550"/>
                  </a:cubicBezTo>
                  <a:lnTo>
                    <a:pt x="1600" y="7549"/>
                  </a:lnTo>
                  <a:lnTo>
                    <a:pt x="0" y="7549"/>
                  </a:lnTo>
                  <a:lnTo>
                    <a:pt x="0" y="151"/>
                  </a:lnTo>
                  <a:lnTo>
                    <a:pt x="1500" y="151"/>
                  </a:lnTo>
                  <a:lnTo>
                    <a:pt x="1500" y="1200"/>
                  </a:lnTo>
                  <a:cubicBezTo>
                    <a:pt x="1655" y="846"/>
                    <a:pt x="1895" y="541"/>
                    <a:pt x="2200" y="301"/>
                  </a:cubicBezTo>
                  <a:cubicBezTo>
                    <a:pt x="2489" y="96"/>
                    <a:pt x="2844" y="-9"/>
                    <a:pt x="3199" y="1"/>
                  </a:cubicBezTo>
                  <a:lnTo>
                    <a:pt x="3699" y="1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C00A2C0A-7140-410B-AB11-5A888CF1F86F}"/>
                </a:ext>
              </a:extLst>
            </p:cNvPr>
            <p:cNvSpPr/>
            <p:nvPr/>
          </p:nvSpPr>
          <p:spPr>
            <a:xfrm>
              <a:off x="4652371" y="1524888"/>
              <a:ext cx="7177" cy="7177"/>
            </a:xfrm>
            <a:custGeom>
              <a:avLst/>
              <a:gdLst>
                <a:gd name="connsiteX0" fmla="*/ 4505 w 4998"/>
                <a:gd name="connsiteY0" fmla="*/ 7604 h 4998"/>
                <a:gd name="connsiteX1" fmla="*/ 4505 w 4998"/>
                <a:gd name="connsiteY1" fmla="*/ 7054 h 4998"/>
                <a:gd name="connsiteX2" fmla="*/ 4505 w 4998"/>
                <a:gd name="connsiteY2" fmla="*/ 6504 h 4998"/>
                <a:gd name="connsiteX3" fmla="*/ 3605 w 4998"/>
                <a:gd name="connsiteY3" fmla="*/ 7354 h 4998"/>
                <a:gd name="connsiteX4" fmla="*/ 2355 w 4998"/>
                <a:gd name="connsiteY4" fmla="*/ 7704 h 4998"/>
                <a:gd name="connsiteX5" fmla="*/ 606 w 4998"/>
                <a:gd name="connsiteY5" fmla="*/ 7104 h 4998"/>
                <a:gd name="connsiteX6" fmla="*/ 6 w 4998"/>
                <a:gd name="connsiteY6" fmla="*/ 5454 h 4998"/>
                <a:gd name="connsiteX7" fmla="*/ 855 w 4998"/>
                <a:gd name="connsiteY7" fmla="*/ 3805 h 4998"/>
                <a:gd name="connsiteX8" fmla="*/ 3255 w 4998"/>
                <a:gd name="connsiteY8" fmla="*/ 3205 h 4998"/>
                <a:gd name="connsiteX9" fmla="*/ 4555 w 4998"/>
                <a:gd name="connsiteY9" fmla="*/ 3205 h 4998"/>
                <a:gd name="connsiteX10" fmla="*/ 4555 w 4998"/>
                <a:gd name="connsiteY10" fmla="*/ 2555 h 4998"/>
                <a:gd name="connsiteX11" fmla="*/ 4205 w 4998"/>
                <a:gd name="connsiteY11" fmla="*/ 1655 h 4998"/>
                <a:gd name="connsiteX12" fmla="*/ 3205 w 4998"/>
                <a:gd name="connsiteY12" fmla="*/ 1305 h 4998"/>
                <a:gd name="connsiteX13" fmla="*/ 2305 w 4998"/>
                <a:gd name="connsiteY13" fmla="*/ 1555 h 4998"/>
                <a:gd name="connsiteX14" fmla="*/ 1955 w 4998"/>
                <a:gd name="connsiteY14" fmla="*/ 2255 h 4998"/>
                <a:gd name="connsiteX15" fmla="*/ 56 w 4998"/>
                <a:gd name="connsiteY15" fmla="*/ 2255 h 4998"/>
                <a:gd name="connsiteX16" fmla="*/ 855 w 4998"/>
                <a:gd name="connsiteY16" fmla="*/ 705 h 4998"/>
                <a:gd name="connsiteX17" fmla="*/ 3005 w 4998"/>
                <a:gd name="connsiteY17" fmla="*/ 5 h 4998"/>
                <a:gd name="connsiteX18" fmla="*/ 5105 w 4998"/>
                <a:gd name="connsiteY18" fmla="*/ 655 h 4998"/>
                <a:gd name="connsiteX19" fmla="*/ 5904 w 4998"/>
                <a:gd name="connsiteY19" fmla="*/ 2555 h 4998"/>
                <a:gd name="connsiteX20" fmla="*/ 5904 w 4998"/>
                <a:gd name="connsiteY20" fmla="*/ 5854 h 4998"/>
                <a:gd name="connsiteX21" fmla="*/ 5904 w 4998"/>
                <a:gd name="connsiteY21" fmla="*/ 6754 h 4998"/>
                <a:gd name="connsiteX22" fmla="*/ 5904 w 4998"/>
                <a:gd name="connsiteY22" fmla="*/ 7554 h 4998"/>
                <a:gd name="connsiteX23" fmla="*/ 2455 w 4998"/>
                <a:gd name="connsiteY23" fmla="*/ 6404 h 4998"/>
                <a:gd name="connsiteX24" fmla="*/ 3605 w 4998"/>
                <a:gd name="connsiteY24" fmla="*/ 6104 h 4998"/>
                <a:gd name="connsiteX25" fmla="*/ 4255 w 4998"/>
                <a:gd name="connsiteY25" fmla="*/ 5404 h 4998"/>
                <a:gd name="connsiteX26" fmla="*/ 4255 w 4998"/>
                <a:gd name="connsiteY26" fmla="*/ 4305 h 4998"/>
                <a:gd name="connsiteX27" fmla="*/ 2955 w 4998"/>
                <a:gd name="connsiteY27" fmla="*/ 4305 h 4998"/>
                <a:gd name="connsiteX28" fmla="*/ 1805 w 4998"/>
                <a:gd name="connsiteY28" fmla="*/ 4655 h 4998"/>
                <a:gd name="connsiteX29" fmla="*/ 1406 w 4998"/>
                <a:gd name="connsiteY29" fmla="*/ 5504 h 4998"/>
                <a:gd name="connsiteX30" fmla="*/ 1706 w 4998"/>
                <a:gd name="connsiteY30" fmla="*/ 6154 h 4998"/>
                <a:gd name="connsiteX31" fmla="*/ 2505 w 4998"/>
                <a:gd name="connsiteY31" fmla="*/ 6654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98" h="4998">
                  <a:moveTo>
                    <a:pt x="4505" y="7604"/>
                  </a:moveTo>
                  <a:lnTo>
                    <a:pt x="4505" y="7054"/>
                  </a:lnTo>
                  <a:cubicBezTo>
                    <a:pt x="4490" y="6869"/>
                    <a:pt x="4490" y="6689"/>
                    <a:pt x="4505" y="6504"/>
                  </a:cubicBezTo>
                  <a:cubicBezTo>
                    <a:pt x="4270" y="6849"/>
                    <a:pt x="3965" y="7139"/>
                    <a:pt x="3605" y="7354"/>
                  </a:cubicBezTo>
                  <a:cubicBezTo>
                    <a:pt x="3230" y="7589"/>
                    <a:pt x="2795" y="7709"/>
                    <a:pt x="2355" y="7704"/>
                  </a:cubicBezTo>
                  <a:cubicBezTo>
                    <a:pt x="1715" y="7739"/>
                    <a:pt x="1090" y="7524"/>
                    <a:pt x="606" y="7104"/>
                  </a:cubicBezTo>
                  <a:cubicBezTo>
                    <a:pt x="181" y="6664"/>
                    <a:pt x="-39" y="6064"/>
                    <a:pt x="6" y="5454"/>
                  </a:cubicBezTo>
                  <a:cubicBezTo>
                    <a:pt x="-9" y="4795"/>
                    <a:pt x="311" y="4175"/>
                    <a:pt x="855" y="3805"/>
                  </a:cubicBezTo>
                  <a:cubicBezTo>
                    <a:pt x="1576" y="3365"/>
                    <a:pt x="2410" y="3155"/>
                    <a:pt x="3255" y="3205"/>
                  </a:cubicBezTo>
                  <a:lnTo>
                    <a:pt x="4555" y="3205"/>
                  </a:lnTo>
                  <a:lnTo>
                    <a:pt x="4555" y="2555"/>
                  </a:lnTo>
                  <a:cubicBezTo>
                    <a:pt x="4570" y="2220"/>
                    <a:pt x="4445" y="1895"/>
                    <a:pt x="4205" y="1655"/>
                  </a:cubicBezTo>
                  <a:cubicBezTo>
                    <a:pt x="3935" y="1405"/>
                    <a:pt x="3570" y="1280"/>
                    <a:pt x="3205" y="1305"/>
                  </a:cubicBezTo>
                  <a:cubicBezTo>
                    <a:pt x="2885" y="1285"/>
                    <a:pt x="2570" y="1370"/>
                    <a:pt x="2305" y="1555"/>
                  </a:cubicBezTo>
                  <a:cubicBezTo>
                    <a:pt x="2081" y="1720"/>
                    <a:pt x="1951" y="1980"/>
                    <a:pt x="1955" y="2255"/>
                  </a:cubicBezTo>
                  <a:lnTo>
                    <a:pt x="56" y="2255"/>
                  </a:lnTo>
                  <a:cubicBezTo>
                    <a:pt x="46" y="1635"/>
                    <a:pt x="346" y="1055"/>
                    <a:pt x="855" y="705"/>
                  </a:cubicBezTo>
                  <a:cubicBezTo>
                    <a:pt x="1465" y="225"/>
                    <a:pt x="2230" y="-19"/>
                    <a:pt x="3005" y="5"/>
                  </a:cubicBezTo>
                  <a:cubicBezTo>
                    <a:pt x="3760" y="-40"/>
                    <a:pt x="4505" y="195"/>
                    <a:pt x="5105" y="655"/>
                  </a:cubicBezTo>
                  <a:cubicBezTo>
                    <a:pt x="5655" y="1125"/>
                    <a:pt x="5955" y="1830"/>
                    <a:pt x="5904" y="2555"/>
                  </a:cubicBezTo>
                  <a:lnTo>
                    <a:pt x="5904" y="5854"/>
                  </a:lnTo>
                  <a:cubicBezTo>
                    <a:pt x="5885" y="6154"/>
                    <a:pt x="5885" y="6454"/>
                    <a:pt x="5904" y="6754"/>
                  </a:cubicBezTo>
                  <a:cubicBezTo>
                    <a:pt x="5879" y="7019"/>
                    <a:pt x="5879" y="7289"/>
                    <a:pt x="5904" y="7554"/>
                  </a:cubicBezTo>
                  <a:close/>
                  <a:moveTo>
                    <a:pt x="2455" y="6404"/>
                  </a:moveTo>
                  <a:cubicBezTo>
                    <a:pt x="2860" y="6419"/>
                    <a:pt x="3260" y="6314"/>
                    <a:pt x="3605" y="6104"/>
                  </a:cubicBezTo>
                  <a:cubicBezTo>
                    <a:pt x="3890" y="5944"/>
                    <a:pt x="4115" y="5699"/>
                    <a:pt x="4255" y="5404"/>
                  </a:cubicBezTo>
                  <a:lnTo>
                    <a:pt x="4255" y="4305"/>
                  </a:lnTo>
                  <a:lnTo>
                    <a:pt x="2955" y="4305"/>
                  </a:lnTo>
                  <a:cubicBezTo>
                    <a:pt x="2540" y="4275"/>
                    <a:pt x="2130" y="4400"/>
                    <a:pt x="1805" y="4655"/>
                  </a:cubicBezTo>
                  <a:cubicBezTo>
                    <a:pt x="1551" y="4864"/>
                    <a:pt x="1406" y="5174"/>
                    <a:pt x="1406" y="5504"/>
                  </a:cubicBezTo>
                  <a:cubicBezTo>
                    <a:pt x="1406" y="5754"/>
                    <a:pt x="1515" y="5994"/>
                    <a:pt x="1706" y="6154"/>
                  </a:cubicBezTo>
                  <a:cubicBezTo>
                    <a:pt x="1890" y="6429"/>
                    <a:pt x="2180" y="6609"/>
                    <a:pt x="2505" y="6654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B787D37-A72C-435A-BEED-1F630CC97B27}"/>
                </a:ext>
              </a:extLst>
            </p:cNvPr>
            <p:cNvSpPr/>
            <p:nvPr/>
          </p:nvSpPr>
          <p:spPr>
            <a:xfrm>
              <a:off x="4663933" y="1520877"/>
              <a:ext cx="7177" cy="14353"/>
            </a:xfrm>
            <a:custGeom>
              <a:avLst/>
              <a:gdLst>
                <a:gd name="connsiteX0" fmla="*/ 1650 w 0"/>
                <a:gd name="connsiteY0" fmla="*/ 1450 h 9997"/>
                <a:gd name="connsiteX1" fmla="*/ 0 w 0"/>
                <a:gd name="connsiteY1" fmla="*/ 1450 h 9997"/>
                <a:gd name="connsiteX2" fmla="*/ 0 w 0"/>
                <a:gd name="connsiteY2" fmla="*/ 0 h 9997"/>
                <a:gd name="connsiteX3" fmla="*/ 1650 w 0"/>
                <a:gd name="connsiteY3" fmla="*/ 0 h 9997"/>
                <a:gd name="connsiteX4" fmla="*/ 1650 w 0"/>
                <a:gd name="connsiteY4" fmla="*/ 10648 h 9997"/>
                <a:gd name="connsiteX5" fmla="*/ 0 w 0"/>
                <a:gd name="connsiteY5" fmla="*/ 10648 h 9997"/>
                <a:gd name="connsiteX6" fmla="*/ 0 w 0"/>
                <a:gd name="connsiteY6" fmla="*/ 3249 h 9997"/>
                <a:gd name="connsiteX7" fmla="*/ 1650 w 0"/>
                <a:gd name="connsiteY7" fmla="*/ 3249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9997">
                  <a:moveTo>
                    <a:pt x="1650" y="1450"/>
                  </a:moveTo>
                  <a:lnTo>
                    <a:pt x="0" y="1450"/>
                  </a:lnTo>
                  <a:lnTo>
                    <a:pt x="0" y="0"/>
                  </a:lnTo>
                  <a:lnTo>
                    <a:pt x="1650" y="0"/>
                  </a:lnTo>
                  <a:close/>
                  <a:moveTo>
                    <a:pt x="1650" y="10648"/>
                  </a:moveTo>
                  <a:lnTo>
                    <a:pt x="0" y="10648"/>
                  </a:lnTo>
                  <a:lnTo>
                    <a:pt x="0" y="3249"/>
                  </a:lnTo>
                  <a:lnTo>
                    <a:pt x="1650" y="3249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CAA5D88E-EFD0-4CBC-94E8-7A4B296E28D8}"/>
                </a:ext>
              </a:extLst>
            </p:cNvPr>
            <p:cNvSpPr/>
            <p:nvPr/>
          </p:nvSpPr>
          <p:spPr>
            <a:xfrm>
              <a:off x="4669243" y="1525184"/>
              <a:ext cx="7177" cy="7177"/>
            </a:xfrm>
            <a:custGeom>
              <a:avLst/>
              <a:gdLst>
                <a:gd name="connsiteX0" fmla="*/ 1599 w 4998"/>
                <a:gd name="connsiteY0" fmla="*/ 250 h 4998"/>
                <a:gd name="connsiteX1" fmla="*/ 1599 w 4998"/>
                <a:gd name="connsiteY1" fmla="*/ 1300 h 4998"/>
                <a:gd name="connsiteX2" fmla="*/ 2499 w 4998"/>
                <a:gd name="connsiteY2" fmla="*/ 400 h 4998"/>
                <a:gd name="connsiteX3" fmla="*/ 3749 w 4998"/>
                <a:gd name="connsiteY3" fmla="*/ 100 h 4998"/>
                <a:gd name="connsiteX4" fmla="*/ 5549 w 4998"/>
                <a:gd name="connsiteY4" fmla="*/ 800 h 4998"/>
                <a:gd name="connsiteX5" fmla="*/ 6199 w 4998"/>
                <a:gd name="connsiteY5" fmla="*/ 2999 h 4998"/>
                <a:gd name="connsiteX6" fmla="*/ 6199 w 4998"/>
                <a:gd name="connsiteY6" fmla="*/ 7398 h 4998"/>
                <a:gd name="connsiteX7" fmla="*/ 4549 w 4998"/>
                <a:gd name="connsiteY7" fmla="*/ 7398 h 4998"/>
                <a:gd name="connsiteX8" fmla="*/ 4549 w 4998"/>
                <a:gd name="connsiteY8" fmla="*/ 2799 h 4998"/>
                <a:gd name="connsiteX9" fmla="*/ 4199 w 4998"/>
                <a:gd name="connsiteY9" fmla="*/ 1600 h 4998"/>
                <a:gd name="connsiteX10" fmla="*/ 3149 w 4998"/>
                <a:gd name="connsiteY10" fmla="*/ 1250 h 4998"/>
                <a:gd name="connsiteX11" fmla="*/ 2299 w 4998"/>
                <a:gd name="connsiteY11" fmla="*/ 1250 h 4998"/>
                <a:gd name="connsiteX12" fmla="*/ 1649 w 4998"/>
                <a:gd name="connsiteY12" fmla="*/ 1850 h 4998"/>
                <a:gd name="connsiteX13" fmla="*/ 1649 w 4998"/>
                <a:gd name="connsiteY13" fmla="*/ 7398 h 4998"/>
                <a:gd name="connsiteX14" fmla="*/ 0 w 4998"/>
                <a:gd name="connsiteY14" fmla="*/ 7398 h 4998"/>
                <a:gd name="connsiteX15" fmla="*/ 0 w 4998"/>
                <a:gd name="connsiteY15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599" y="250"/>
                  </a:moveTo>
                  <a:lnTo>
                    <a:pt x="1599" y="1300"/>
                  </a:lnTo>
                  <a:cubicBezTo>
                    <a:pt x="1819" y="930"/>
                    <a:pt x="2129" y="620"/>
                    <a:pt x="2499" y="400"/>
                  </a:cubicBezTo>
                  <a:cubicBezTo>
                    <a:pt x="2879" y="190"/>
                    <a:pt x="3314" y="85"/>
                    <a:pt x="3749" y="100"/>
                  </a:cubicBezTo>
                  <a:cubicBezTo>
                    <a:pt x="4424" y="60"/>
                    <a:pt x="5079" y="315"/>
                    <a:pt x="5549" y="800"/>
                  </a:cubicBezTo>
                  <a:cubicBezTo>
                    <a:pt x="6034" y="1425"/>
                    <a:pt x="6264" y="2210"/>
                    <a:pt x="6199" y="2999"/>
                  </a:cubicBezTo>
                  <a:lnTo>
                    <a:pt x="6199" y="7398"/>
                  </a:lnTo>
                  <a:lnTo>
                    <a:pt x="4549" y="7398"/>
                  </a:lnTo>
                  <a:lnTo>
                    <a:pt x="4549" y="2799"/>
                  </a:lnTo>
                  <a:cubicBezTo>
                    <a:pt x="4594" y="2370"/>
                    <a:pt x="4469" y="1940"/>
                    <a:pt x="4199" y="1600"/>
                  </a:cubicBezTo>
                  <a:cubicBezTo>
                    <a:pt x="3914" y="1345"/>
                    <a:pt x="3534" y="1215"/>
                    <a:pt x="3149" y="1250"/>
                  </a:cubicBezTo>
                  <a:cubicBezTo>
                    <a:pt x="2869" y="1180"/>
                    <a:pt x="2579" y="1180"/>
                    <a:pt x="2299" y="1250"/>
                  </a:cubicBezTo>
                  <a:cubicBezTo>
                    <a:pt x="2034" y="1395"/>
                    <a:pt x="1815" y="1600"/>
                    <a:pt x="1649" y="1850"/>
                  </a:cubicBezTo>
                  <a:lnTo>
                    <a:pt x="1649" y="7398"/>
                  </a:lnTo>
                  <a:lnTo>
                    <a:pt x="0" y="73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2B30A70-7C9F-4D70-9236-C3597F87F477}"/>
                </a:ext>
              </a:extLst>
            </p:cNvPr>
            <p:cNvSpPr/>
            <p:nvPr/>
          </p:nvSpPr>
          <p:spPr>
            <a:xfrm>
              <a:off x="4681156" y="1520877"/>
              <a:ext cx="7177" cy="14353"/>
            </a:xfrm>
            <a:custGeom>
              <a:avLst/>
              <a:gdLst>
                <a:gd name="connsiteX0" fmla="*/ 1750 w 0"/>
                <a:gd name="connsiteY0" fmla="*/ 1450 h 9997"/>
                <a:gd name="connsiteX1" fmla="*/ 0 w 0"/>
                <a:gd name="connsiteY1" fmla="*/ 1450 h 9997"/>
                <a:gd name="connsiteX2" fmla="*/ 0 w 0"/>
                <a:gd name="connsiteY2" fmla="*/ 0 h 9997"/>
                <a:gd name="connsiteX3" fmla="*/ 1650 w 0"/>
                <a:gd name="connsiteY3" fmla="*/ 0 h 9997"/>
                <a:gd name="connsiteX4" fmla="*/ 1750 w 0"/>
                <a:gd name="connsiteY4" fmla="*/ 10648 h 9997"/>
                <a:gd name="connsiteX5" fmla="*/ 0 w 0"/>
                <a:gd name="connsiteY5" fmla="*/ 10648 h 9997"/>
                <a:gd name="connsiteX6" fmla="*/ 0 w 0"/>
                <a:gd name="connsiteY6" fmla="*/ 3249 h 9997"/>
                <a:gd name="connsiteX7" fmla="*/ 1650 w 0"/>
                <a:gd name="connsiteY7" fmla="*/ 3249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9997">
                  <a:moveTo>
                    <a:pt x="1750" y="1450"/>
                  </a:moveTo>
                  <a:lnTo>
                    <a:pt x="0" y="1450"/>
                  </a:lnTo>
                  <a:lnTo>
                    <a:pt x="0" y="0"/>
                  </a:lnTo>
                  <a:lnTo>
                    <a:pt x="1650" y="0"/>
                  </a:lnTo>
                  <a:close/>
                  <a:moveTo>
                    <a:pt x="1750" y="10648"/>
                  </a:moveTo>
                  <a:lnTo>
                    <a:pt x="0" y="10648"/>
                  </a:lnTo>
                  <a:lnTo>
                    <a:pt x="0" y="3249"/>
                  </a:lnTo>
                  <a:lnTo>
                    <a:pt x="1650" y="3249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1FE33C96-ED27-44E0-A10D-8A22FEB1EEF2}"/>
                </a:ext>
              </a:extLst>
            </p:cNvPr>
            <p:cNvSpPr/>
            <p:nvPr/>
          </p:nvSpPr>
          <p:spPr>
            <a:xfrm>
              <a:off x="4686612" y="1525184"/>
              <a:ext cx="7177" cy="7177"/>
            </a:xfrm>
            <a:custGeom>
              <a:avLst/>
              <a:gdLst>
                <a:gd name="connsiteX0" fmla="*/ 1600 w 4998"/>
                <a:gd name="connsiteY0" fmla="*/ 250 h 4998"/>
                <a:gd name="connsiteX1" fmla="*/ 1600 w 4998"/>
                <a:gd name="connsiteY1" fmla="*/ 1300 h 4998"/>
                <a:gd name="connsiteX2" fmla="*/ 2499 w 4998"/>
                <a:gd name="connsiteY2" fmla="*/ 400 h 4998"/>
                <a:gd name="connsiteX3" fmla="*/ 3749 w 4998"/>
                <a:gd name="connsiteY3" fmla="*/ 100 h 4998"/>
                <a:gd name="connsiteX4" fmla="*/ 5549 w 4998"/>
                <a:gd name="connsiteY4" fmla="*/ 800 h 4998"/>
                <a:gd name="connsiteX5" fmla="*/ 6199 w 4998"/>
                <a:gd name="connsiteY5" fmla="*/ 2999 h 4998"/>
                <a:gd name="connsiteX6" fmla="*/ 6199 w 4998"/>
                <a:gd name="connsiteY6" fmla="*/ 7398 h 4998"/>
                <a:gd name="connsiteX7" fmla="*/ 4549 w 4998"/>
                <a:gd name="connsiteY7" fmla="*/ 7398 h 4998"/>
                <a:gd name="connsiteX8" fmla="*/ 4549 w 4998"/>
                <a:gd name="connsiteY8" fmla="*/ 2799 h 4998"/>
                <a:gd name="connsiteX9" fmla="*/ 4199 w 4998"/>
                <a:gd name="connsiteY9" fmla="*/ 1600 h 4998"/>
                <a:gd name="connsiteX10" fmla="*/ 3149 w 4998"/>
                <a:gd name="connsiteY10" fmla="*/ 1250 h 4998"/>
                <a:gd name="connsiteX11" fmla="*/ 2299 w 4998"/>
                <a:gd name="connsiteY11" fmla="*/ 1250 h 4998"/>
                <a:gd name="connsiteX12" fmla="*/ 1650 w 4998"/>
                <a:gd name="connsiteY12" fmla="*/ 1850 h 4998"/>
                <a:gd name="connsiteX13" fmla="*/ 1650 w 4998"/>
                <a:gd name="connsiteY13" fmla="*/ 7398 h 4998"/>
                <a:gd name="connsiteX14" fmla="*/ 0 w 4998"/>
                <a:gd name="connsiteY14" fmla="*/ 7398 h 4998"/>
                <a:gd name="connsiteX15" fmla="*/ 0 w 4998"/>
                <a:gd name="connsiteY15" fmla="*/ 0 h 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98" h="4998">
                  <a:moveTo>
                    <a:pt x="1600" y="250"/>
                  </a:moveTo>
                  <a:lnTo>
                    <a:pt x="1600" y="1300"/>
                  </a:lnTo>
                  <a:cubicBezTo>
                    <a:pt x="1825" y="930"/>
                    <a:pt x="2129" y="620"/>
                    <a:pt x="2499" y="400"/>
                  </a:cubicBezTo>
                  <a:cubicBezTo>
                    <a:pt x="2879" y="190"/>
                    <a:pt x="3314" y="85"/>
                    <a:pt x="3749" y="100"/>
                  </a:cubicBezTo>
                  <a:cubicBezTo>
                    <a:pt x="4424" y="60"/>
                    <a:pt x="5079" y="315"/>
                    <a:pt x="5549" y="800"/>
                  </a:cubicBezTo>
                  <a:cubicBezTo>
                    <a:pt x="6034" y="1425"/>
                    <a:pt x="6264" y="2210"/>
                    <a:pt x="6199" y="2999"/>
                  </a:cubicBezTo>
                  <a:lnTo>
                    <a:pt x="6199" y="7398"/>
                  </a:lnTo>
                  <a:lnTo>
                    <a:pt x="4549" y="7398"/>
                  </a:lnTo>
                  <a:lnTo>
                    <a:pt x="4549" y="2799"/>
                  </a:lnTo>
                  <a:cubicBezTo>
                    <a:pt x="4594" y="2370"/>
                    <a:pt x="4469" y="1940"/>
                    <a:pt x="4199" y="1600"/>
                  </a:cubicBezTo>
                  <a:cubicBezTo>
                    <a:pt x="3914" y="1345"/>
                    <a:pt x="3534" y="1215"/>
                    <a:pt x="3149" y="1250"/>
                  </a:cubicBezTo>
                  <a:cubicBezTo>
                    <a:pt x="2869" y="1180"/>
                    <a:pt x="2579" y="1180"/>
                    <a:pt x="2299" y="1250"/>
                  </a:cubicBezTo>
                  <a:cubicBezTo>
                    <a:pt x="2034" y="1395"/>
                    <a:pt x="1815" y="1600"/>
                    <a:pt x="1650" y="1850"/>
                  </a:cubicBezTo>
                  <a:lnTo>
                    <a:pt x="1650" y="7398"/>
                  </a:lnTo>
                  <a:lnTo>
                    <a:pt x="0" y="73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AA2C536E-3E60-48C4-AEF5-4F641DBB110F}"/>
                </a:ext>
              </a:extLst>
            </p:cNvPr>
            <p:cNvSpPr/>
            <p:nvPr/>
          </p:nvSpPr>
          <p:spPr>
            <a:xfrm>
              <a:off x="4697726" y="1525324"/>
              <a:ext cx="7177" cy="14353"/>
            </a:xfrm>
            <a:custGeom>
              <a:avLst/>
              <a:gdLst>
                <a:gd name="connsiteX0" fmla="*/ 256 w 4998"/>
                <a:gd name="connsiteY0" fmla="*/ 3950 h 9997"/>
                <a:gd name="connsiteX1" fmla="*/ 1006 w 4998"/>
                <a:gd name="connsiteY1" fmla="*/ 1101 h 9997"/>
                <a:gd name="connsiteX2" fmla="*/ 3155 w 4998"/>
                <a:gd name="connsiteY2" fmla="*/ 1 h 9997"/>
                <a:gd name="connsiteX3" fmla="*/ 4305 w 4998"/>
                <a:gd name="connsiteY3" fmla="*/ 301 h 9997"/>
                <a:gd name="connsiteX4" fmla="*/ 5155 w 4998"/>
                <a:gd name="connsiteY4" fmla="*/ 1101 h 9997"/>
                <a:gd name="connsiteX5" fmla="*/ 5155 w 4998"/>
                <a:gd name="connsiteY5" fmla="*/ 151 h 9997"/>
                <a:gd name="connsiteX6" fmla="*/ 6555 w 4998"/>
                <a:gd name="connsiteY6" fmla="*/ 151 h 9997"/>
                <a:gd name="connsiteX7" fmla="*/ 6555 w 4998"/>
                <a:gd name="connsiteY7" fmla="*/ 7300 h 9997"/>
                <a:gd name="connsiteX8" fmla="*/ 5655 w 4998"/>
                <a:gd name="connsiteY8" fmla="*/ 9499 h 9997"/>
                <a:gd name="connsiteX9" fmla="*/ 3155 w 4998"/>
                <a:gd name="connsiteY9" fmla="*/ 10299 h 9997"/>
                <a:gd name="connsiteX10" fmla="*/ 2006 w 4998"/>
                <a:gd name="connsiteY10" fmla="*/ 10299 h 9997"/>
                <a:gd name="connsiteX11" fmla="*/ 856 w 4998"/>
                <a:gd name="connsiteY11" fmla="*/ 9899 h 9997"/>
                <a:gd name="connsiteX12" fmla="*/ 1206 w 4998"/>
                <a:gd name="connsiteY12" fmla="*/ 8599 h 9997"/>
                <a:gd name="connsiteX13" fmla="*/ 2105 w 4998"/>
                <a:gd name="connsiteY13" fmla="*/ 8949 h 9997"/>
                <a:gd name="connsiteX14" fmla="*/ 3105 w 4998"/>
                <a:gd name="connsiteY14" fmla="*/ 8949 h 9997"/>
                <a:gd name="connsiteX15" fmla="*/ 4405 w 4998"/>
                <a:gd name="connsiteY15" fmla="*/ 8549 h 9997"/>
                <a:gd name="connsiteX16" fmla="*/ 4805 w 4998"/>
                <a:gd name="connsiteY16" fmla="*/ 7350 h 9997"/>
                <a:gd name="connsiteX17" fmla="*/ 4805 w 4998"/>
                <a:gd name="connsiteY17" fmla="*/ 6600 h 9997"/>
                <a:gd name="connsiteX18" fmla="*/ 4005 w 4998"/>
                <a:gd name="connsiteY18" fmla="*/ 7250 h 9997"/>
                <a:gd name="connsiteX19" fmla="*/ 2905 w 4998"/>
                <a:gd name="connsiteY19" fmla="*/ 7250 h 9997"/>
                <a:gd name="connsiteX20" fmla="*/ 756 w 4998"/>
                <a:gd name="connsiteY20" fmla="*/ 6250 h 9997"/>
                <a:gd name="connsiteX21" fmla="*/ 6 w 4998"/>
                <a:gd name="connsiteY21" fmla="*/ 3650 h 9997"/>
                <a:gd name="connsiteX22" fmla="*/ 1906 w 4998"/>
                <a:gd name="connsiteY22" fmla="*/ 3950 h 9997"/>
                <a:gd name="connsiteX23" fmla="*/ 2306 w 4998"/>
                <a:gd name="connsiteY23" fmla="*/ 5600 h 9997"/>
                <a:gd name="connsiteX24" fmla="*/ 3555 w 4998"/>
                <a:gd name="connsiteY24" fmla="*/ 6200 h 9997"/>
                <a:gd name="connsiteX25" fmla="*/ 4455 w 4998"/>
                <a:gd name="connsiteY25" fmla="*/ 6200 h 9997"/>
                <a:gd name="connsiteX26" fmla="*/ 5055 w 4998"/>
                <a:gd name="connsiteY26" fmla="*/ 5550 h 9997"/>
                <a:gd name="connsiteX27" fmla="*/ 5055 w 4998"/>
                <a:gd name="connsiteY27" fmla="*/ 2301 h 9997"/>
                <a:gd name="connsiteX28" fmla="*/ 4455 w 4998"/>
                <a:gd name="connsiteY28" fmla="*/ 1651 h 9997"/>
                <a:gd name="connsiteX29" fmla="*/ 3555 w 4998"/>
                <a:gd name="connsiteY29" fmla="*/ 1651 h 9997"/>
                <a:gd name="connsiteX30" fmla="*/ 2306 w 4998"/>
                <a:gd name="connsiteY30" fmla="*/ 2351 h 9997"/>
                <a:gd name="connsiteX31" fmla="*/ 1906 w 4998"/>
                <a:gd name="connsiteY31" fmla="*/ 4200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98" h="9997">
                  <a:moveTo>
                    <a:pt x="256" y="3950"/>
                  </a:moveTo>
                  <a:cubicBezTo>
                    <a:pt x="216" y="2945"/>
                    <a:pt x="476" y="1956"/>
                    <a:pt x="1006" y="1101"/>
                  </a:cubicBezTo>
                  <a:cubicBezTo>
                    <a:pt x="1486" y="391"/>
                    <a:pt x="2296" y="-24"/>
                    <a:pt x="3155" y="1"/>
                  </a:cubicBezTo>
                  <a:cubicBezTo>
                    <a:pt x="3560" y="1"/>
                    <a:pt x="3955" y="106"/>
                    <a:pt x="4305" y="301"/>
                  </a:cubicBezTo>
                  <a:cubicBezTo>
                    <a:pt x="4650" y="496"/>
                    <a:pt x="4940" y="771"/>
                    <a:pt x="5155" y="1101"/>
                  </a:cubicBezTo>
                  <a:lnTo>
                    <a:pt x="5155" y="151"/>
                  </a:lnTo>
                  <a:lnTo>
                    <a:pt x="6555" y="151"/>
                  </a:lnTo>
                  <a:lnTo>
                    <a:pt x="6555" y="7300"/>
                  </a:lnTo>
                  <a:cubicBezTo>
                    <a:pt x="6595" y="8129"/>
                    <a:pt x="6265" y="8934"/>
                    <a:pt x="5655" y="9499"/>
                  </a:cubicBezTo>
                  <a:cubicBezTo>
                    <a:pt x="4950" y="10064"/>
                    <a:pt x="4060" y="10354"/>
                    <a:pt x="3155" y="10299"/>
                  </a:cubicBezTo>
                  <a:lnTo>
                    <a:pt x="2006" y="10299"/>
                  </a:lnTo>
                  <a:lnTo>
                    <a:pt x="856" y="9899"/>
                  </a:lnTo>
                  <a:lnTo>
                    <a:pt x="1206" y="8599"/>
                  </a:lnTo>
                  <a:lnTo>
                    <a:pt x="2105" y="8949"/>
                  </a:lnTo>
                  <a:lnTo>
                    <a:pt x="3105" y="8949"/>
                  </a:lnTo>
                  <a:cubicBezTo>
                    <a:pt x="3575" y="8979"/>
                    <a:pt x="4035" y="8839"/>
                    <a:pt x="4405" y="8549"/>
                  </a:cubicBezTo>
                  <a:cubicBezTo>
                    <a:pt x="4705" y="8224"/>
                    <a:pt x="4850" y="7790"/>
                    <a:pt x="4805" y="7350"/>
                  </a:cubicBezTo>
                  <a:lnTo>
                    <a:pt x="4805" y="6600"/>
                  </a:lnTo>
                  <a:cubicBezTo>
                    <a:pt x="4590" y="6875"/>
                    <a:pt x="4315" y="7095"/>
                    <a:pt x="4005" y="7250"/>
                  </a:cubicBezTo>
                  <a:cubicBezTo>
                    <a:pt x="3645" y="7335"/>
                    <a:pt x="3265" y="7335"/>
                    <a:pt x="2905" y="7250"/>
                  </a:cubicBezTo>
                  <a:cubicBezTo>
                    <a:pt x="2071" y="7290"/>
                    <a:pt x="1266" y="6915"/>
                    <a:pt x="756" y="6250"/>
                  </a:cubicBezTo>
                  <a:cubicBezTo>
                    <a:pt x="221" y="5495"/>
                    <a:pt x="-44" y="4575"/>
                    <a:pt x="6" y="3650"/>
                  </a:cubicBezTo>
                  <a:close/>
                  <a:moveTo>
                    <a:pt x="1906" y="3950"/>
                  </a:moveTo>
                  <a:cubicBezTo>
                    <a:pt x="1871" y="4530"/>
                    <a:pt x="2011" y="5100"/>
                    <a:pt x="2306" y="5600"/>
                  </a:cubicBezTo>
                  <a:cubicBezTo>
                    <a:pt x="2585" y="6005"/>
                    <a:pt x="3060" y="6235"/>
                    <a:pt x="3555" y="6200"/>
                  </a:cubicBezTo>
                  <a:cubicBezTo>
                    <a:pt x="3850" y="6280"/>
                    <a:pt x="4160" y="6280"/>
                    <a:pt x="4455" y="6200"/>
                  </a:cubicBezTo>
                  <a:cubicBezTo>
                    <a:pt x="4710" y="6040"/>
                    <a:pt x="4920" y="5815"/>
                    <a:pt x="5055" y="5550"/>
                  </a:cubicBezTo>
                  <a:lnTo>
                    <a:pt x="5055" y="2301"/>
                  </a:lnTo>
                  <a:cubicBezTo>
                    <a:pt x="4915" y="2036"/>
                    <a:pt x="4705" y="1811"/>
                    <a:pt x="4455" y="1651"/>
                  </a:cubicBezTo>
                  <a:cubicBezTo>
                    <a:pt x="4160" y="1566"/>
                    <a:pt x="3850" y="1566"/>
                    <a:pt x="3555" y="1651"/>
                  </a:cubicBezTo>
                  <a:cubicBezTo>
                    <a:pt x="3040" y="1626"/>
                    <a:pt x="2556" y="1896"/>
                    <a:pt x="2306" y="2351"/>
                  </a:cubicBezTo>
                  <a:cubicBezTo>
                    <a:pt x="2015" y="2920"/>
                    <a:pt x="1876" y="3560"/>
                    <a:pt x="1906" y="4200"/>
                  </a:cubicBezTo>
                  <a:close/>
                </a:path>
              </a:pathLst>
            </a:custGeom>
            <a:solidFill>
              <a:srgbClr val="7D7D7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20C179C-697F-414C-B423-52E83E4BD8EF}"/>
              </a:ext>
            </a:extLst>
          </p:cNvPr>
          <p:cNvSpPr/>
          <p:nvPr/>
        </p:nvSpPr>
        <p:spPr>
          <a:xfrm>
            <a:off x="495328" y="312850"/>
            <a:ext cx="1279517" cy="224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61" b="1" dirty="0">
                <a:solidFill>
                  <a:srgbClr val="CBDB2A"/>
                </a:solidFill>
              </a:rPr>
              <a:t>Business Dashboard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BA6AED-E3C5-4946-AB3E-44567AEE6DA5}"/>
              </a:ext>
            </a:extLst>
          </p:cNvPr>
          <p:cNvSpPr/>
          <p:nvPr/>
        </p:nvSpPr>
        <p:spPr>
          <a:xfrm>
            <a:off x="5808105" y="357318"/>
            <a:ext cx="1579278" cy="357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61" b="1" dirty="0">
                <a:solidFill>
                  <a:srgbClr val="CBDB2A"/>
                </a:solidFill>
              </a:rPr>
              <a:t>Data Analysis &amp; </a:t>
            </a:r>
          </a:p>
          <a:p>
            <a:r>
              <a:rPr lang="en-US" sz="861" b="1" dirty="0">
                <a:solidFill>
                  <a:srgbClr val="CBDB2A"/>
                </a:solidFill>
              </a:rPr>
              <a:t>Performance Improvement</a:t>
            </a:r>
          </a:p>
        </p:txBody>
      </p:sp>
      <p:sp>
        <p:nvSpPr>
          <p:cNvPr id="775" name="Rectangle 774">
            <a:extLst>
              <a:ext uri="{FF2B5EF4-FFF2-40B4-BE49-F238E27FC236}">
                <a16:creationId xmlns:a16="http://schemas.microsoft.com/office/drawing/2014/main" id="{6D157314-D2FC-44C0-B8A5-07FBF6F706C1}"/>
              </a:ext>
            </a:extLst>
          </p:cNvPr>
          <p:cNvSpPr/>
          <p:nvPr/>
        </p:nvSpPr>
        <p:spPr>
          <a:xfrm>
            <a:off x="5898066" y="2158430"/>
            <a:ext cx="1175322" cy="224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61" b="1" dirty="0">
                <a:solidFill>
                  <a:srgbClr val="CBDB2A"/>
                </a:solidFill>
              </a:rPr>
              <a:t>Payroll Processing</a:t>
            </a:r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4E2F33D1-D34F-41F1-9083-B872D903F8A1}"/>
              </a:ext>
            </a:extLst>
          </p:cNvPr>
          <p:cNvSpPr/>
          <p:nvPr/>
        </p:nvSpPr>
        <p:spPr>
          <a:xfrm>
            <a:off x="543416" y="2157126"/>
            <a:ext cx="1027845" cy="224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61" b="1" dirty="0">
                <a:solidFill>
                  <a:srgbClr val="CBDB2A"/>
                </a:solidFill>
              </a:rPr>
              <a:t>Tax Compliance</a:t>
            </a:r>
          </a:p>
        </p:txBody>
      </p:sp>
    </p:spTree>
    <p:extLst>
      <p:ext uri="{BB962C8B-B14F-4D97-AF65-F5344CB8AC3E}">
        <p14:creationId xmlns:p14="http://schemas.microsoft.com/office/powerpoint/2010/main" val="390851712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B34B7E33-8941-4B31-9A9F-7BE81928D14D}"/>
              </a:ext>
            </a:extLst>
          </p:cNvPr>
          <p:cNvGrpSpPr/>
          <p:nvPr/>
        </p:nvGrpSpPr>
        <p:grpSpPr>
          <a:xfrm>
            <a:off x="1127029" y="968762"/>
            <a:ext cx="812849" cy="764601"/>
            <a:chOff x="2070965" y="993499"/>
            <a:chExt cx="794349" cy="796600"/>
          </a:xfrm>
        </p:grpSpPr>
        <p:grpSp>
          <p:nvGrpSpPr>
            <p:cNvPr id="29" name="Graphic 5">
              <a:extLst>
                <a:ext uri="{FF2B5EF4-FFF2-40B4-BE49-F238E27FC236}">
                  <a16:creationId xmlns:a16="http://schemas.microsoft.com/office/drawing/2014/main" id="{022C8840-1E89-440A-82C8-DB5F87A8241B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31" name="Graphic 5">
                <a:extLst>
                  <a:ext uri="{FF2B5EF4-FFF2-40B4-BE49-F238E27FC236}">
                    <a16:creationId xmlns:a16="http://schemas.microsoft.com/office/drawing/2014/main" id="{5DFD79FE-174D-4F98-9E26-4B3575B8DDD4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F765CD67-EF66-4C00-9AF4-029021301BFB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90FACB0-22A7-4CC9-AA12-7607C9BCBE98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41865591-3631-470D-9753-684DF57D5994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6AF6818F-2357-4C4A-98CE-27EDEF291EDB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FFB89331-7175-4167-B1D9-595F6C4BC4D5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1FB9CA7-EECA-4154-97C8-FD8A0827017D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2093C68-B5A7-4920-820E-D85088F8D3AD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CDCB8FD2-06A1-4262-9F7E-76AE5E36BCEE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E3CE959D-9BCF-4D96-95CA-B250740E260C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25DFA11-5042-40E5-912A-004656FBD8F6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5E124F89-9801-46F3-BD99-0E3E222ADEAB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CD3D28AC-B771-4C07-97A0-962678EA9F74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2070B99-00D2-42F2-8D8A-9E32F2C1BA9F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aphic 5">
                <a:extLst>
                  <a:ext uri="{FF2B5EF4-FFF2-40B4-BE49-F238E27FC236}">
                    <a16:creationId xmlns:a16="http://schemas.microsoft.com/office/drawing/2014/main" id="{2EAD3640-5364-4B5A-9A97-CB4AD54586C5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B08FDC6-4735-4489-9C53-4647FD973FD0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50573CA2-DA82-4CFB-9BB6-1E1F91266992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8604E1B-2D38-4DB7-8DC9-3638D876D475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84DABCB3-E958-4DC4-A612-341E620A59F9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112E2992-6503-4431-A7AF-15D44E7B3131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117C1873-0BF4-427A-8060-E2F5E48503FE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3DEFC66-176B-4CB2-9385-92BD066177AB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9BA6A07-F9BD-4E2A-B9AA-864548C70BDE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2" name="Graphic 5">
            <a:extLst>
              <a:ext uri="{FF2B5EF4-FFF2-40B4-BE49-F238E27FC236}">
                <a16:creationId xmlns:a16="http://schemas.microsoft.com/office/drawing/2014/main" id="{C6A58B23-8093-46F5-A8E4-56BAE6396B0C}"/>
              </a:ext>
            </a:extLst>
          </p:cNvPr>
          <p:cNvGrpSpPr/>
          <p:nvPr/>
        </p:nvGrpSpPr>
        <p:grpSpPr>
          <a:xfrm>
            <a:off x="515847" y="3132441"/>
            <a:ext cx="440155" cy="513442"/>
            <a:chOff x="2882095" y="2218906"/>
            <a:chExt cx="108014" cy="150447"/>
          </a:xfrm>
          <a:solidFill>
            <a:schemeClr val="accent1"/>
          </a:solidFill>
        </p:grpSpPr>
        <p:grpSp>
          <p:nvGrpSpPr>
            <p:cNvPr id="73" name="Graphic 5">
              <a:extLst>
                <a:ext uri="{FF2B5EF4-FFF2-40B4-BE49-F238E27FC236}">
                  <a16:creationId xmlns:a16="http://schemas.microsoft.com/office/drawing/2014/main" id="{904DAE67-B8BC-48D9-9786-BED824C62102}"/>
                </a:ext>
              </a:extLst>
            </p:cNvPr>
            <p:cNvGrpSpPr/>
            <p:nvPr/>
          </p:nvGrpSpPr>
          <p:grpSpPr>
            <a:xfrm>
              <a:off x="2882095" y="2218906"/>
              <a:ext cx="108014" cy="150447"/>
              <a:chOff x="2882095" y="2218906"/>
              <a:chExt cx="108014" cy="150447"/>
            </a:xfrm>
            <a:solidFill>
              <a:schemeClr val="accent1"/>
            </a:solidFill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CA479FD-D498-416D-838E-513C3CC2C197}"/>
                  </a:ext>
                </a:extLst>
              </p:cNvPr>
              <p:cNvSpPr/>
              <p:nvPr/>
            </p:nvSpPr>
            <p:spPr>
              <a:xfrm>
                <a:off x="2895404" y="2229129"/>
                <a:ext cx="81010" cy="19288"/>
              </a:xfrm>
              <a:custGeom>
                <a:avLst/>
                <a:gdLst>
                  <a:gd name="connsiteX0" fmla="*/ 0 w 81010"/>
                  <a:gd name="connsiteY0" fmla="*/ 0 h 19288"/>
                  <a:gd name="connsiteX1" fmla="*/ 81782 w 81010"/>
                  <a:gd name="connsiteY1" fmla="*/ 0 h 19288"/>
                  <a:gd name="connsiteX2" fmla="*/ 81782 w 81010"/>
                  <a:gd name="connsiteY2" fmla="*/ 19867 h 19288"/>
                  <a:gd name="connsiteX3" fmla="*/ 0 w 81010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10" h="19288">
                    <a:moveTo>
                      <a:pt x="0" y="0"/>
                    </a:moveTo>
                    <a:lnTo>
                      <a:pt x="81782" y="0"/>
                    </a:lnTo>
                    <a:lnTo>
                      <a:pt x="81782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D141D32-3278-41CD-A851-89EF572F6A76}"/>
                  </a:ext>
                </a:extLst>
              </p:cNvPr>
              <p:cNvSpPr/>
              <p:nvPr/>
            </p:nvSpPr>
            <p:spPr>
              <a:xfrm>
                <a:off x="2884024" y="2353345"/>
                <a:ext cx="104156" cy="13502"/>
              </a:xfrm>
              <a:custGeom>
                <a:avLst/>
                <a:gdLst>
                  <a:gd name="connsiteX0" fmla="*/ 0 w 104155"/>
                  <a:gd name="connsiteY0" fmla="*/ 0 h 13501"/>
                  <a:gd name="connsiteX1" fmla="*/ 104349 w 104155"/>
                  <a:gd name="connsiteY1" fmla="*/ 0 h 13501"/>
                  <a:gd name="connsiteX2" fmla="*/ 104349 w 104155"/>
                  <a:gd name="connsiteY2" fmla="*/ 14659 h 13501"/>
                  <a:gd name="connsiteX3" fmla="*/ 0 w 104155"/>
                  <a:gd name="connsiteY3" fmla="*/ 1465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55" h="13501">
                    <a:moveTo>
                      <a:pt x="0" y="0"/>
                    </a:moveTo>
                    <a:lnTo>
                      <a:pt x="104349" y="0"/>
                    </a:lnTo>
                    <a:lnTo>
                      <a:pt x="104349" y="14659"/>
                    </a:lnTo>
                    <a:lnTo>
                      <a:pt x="0" y="1465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4A05FEC-6FE7-43E3-AB9F-B1901961B179}"/>
                  </a:ext>
                </a:extLst>
              </p:cNvPr>
              <p:cNvSpPr/>
              <p:nvPr/>
            </p:nvSpPr>
            <p:spPr>
              <a:xfrm>
                <a:off x="2882095" y="2218906"/>
                <a:ext cx="108014" cy="135017"/>
              </a:xfrm>
              <a:custGeom>
                <a:avLst/>
                <a:gdLst>
                  <a:gd name="connsiteX0" fmla="*/ 106278 w 108013"/>
                  <a:gd name="connsiteY0" fmla="*/ 132509 h 135016"/>
                  <a:gd name="connsiteX1" fmla="*/ 1929 w 108013"/>
                  <a:gd name="connsiteY1" fmla="*/ 132509 h 135016"/>
                  <a:gd name="connsiteX2" fmla="*/ 3858 w 108013"/>
                  <a:gd name="connsiteY2" fmla="*/ 134438 h 135016"/>
                  <a:gd name="connsiteX3" fmla="*/ 3858 w 108013"/>
                  <a:gd name="connsiteY3" fmla="*/ 1929 h 135016"/>
                  <a:gd name="connsiteX4" fmla="*/ 1929 w 108013"/>
                  <a:gd name="connsiteY4" fmla="*/ 3858 h 135016"/>
                  <a:gd name="connsiteX5" fmla="*/ 106278 w 108013"/>
                  <a:gd name="connsiteY5" fmla="*/ 3858 h 135016"/>
                  <a:gd name="connsiteX6" fmla="*/ 104349 w 108013"/>
                  <a:gd name="connsiteY6" fmla="*/ 1929 h 135016"/>
                  <a:gd name="connsiteX7" fmla="*/ 104349 w 108013"/>
                  <a:gd name="connsiteY7" fmla="*/ 134438 h 135016"/>
                  <a:gd name="connsiteX8" fmla="*/ 106278 w 108013"/>
                  <a:gd name="connsiteY8" fmla="*/ 132509 h 135016"/>
                  <a:gd name="connsiteX9" fmla="*/ 106278 w 108013"/>
                  <a:gd name="connsiteY9" fmla="*/ 0 h 135016"/>
                  <a:gd name="connsiteX10" fmla="*/ 1929 w 108013"/>
                  <a:gd name="connsiteY10" fmla="*/ 0 h 135016"/>
                  <a:gd name="connsiteX11" fmla="*/ 0 w 108013"/>
                  <a:gd name="connsiteY11" fmla="*/ 1929 h 135016"/>
                  <a:gd name="connsiteX12" fmla="*/ 0 w 108013"/>
                  <a:gd name="connsiteY12" fmla="*/ 134438 h 135016"/>
                  <a:gd name="connsiteX13" fmla="*/ 1929 w 108013"/>
                  <a:gd name="connsiteY13" fmla="*/ 136367 h 135016"/>
                  <a:gd name="connsiteX14" fmla="*/ 106278 w 108013"/>
                  <a:gd name="connsiteY14" fmla="*/ 136367 h 135016"/>
                  <a:gd name="connsiteX15" fmla="*/ 108206 w 108013"/>
                  <a:gd name="connsiteY15" fmla="*/ 134438 h 135016"/>
                  <a:gd name="connsiteX16" fmla="*/ 108206 w 108013"/>
                  <a:gd name="connsiteY16" fmla="*/ 1929 h 135016"/>
                  <a:gd name="connsiteX17" fmla="*/ 106278 w 108013"/>
                  <a:gd name="connsiteY17" fmla="*/ 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35016">
                    <a:moveTo>
                      <a:pt x="106278" y="132509"/>
                    </a:moveTo>
                    <a:lnTo>
                      <a:pt x="1929" y="132509"/>
                    </a:lnTo>
                    <a:cubicBezTo>
                      <a:pt x="3086" y="132509"/>
                      <a:pt x="3858" y="133281"/>
                      <a:pt x="3858" y="13443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34438"/>
                    </a:lnTo>
                    <a:cubicBezTo>
                      <a:pt x="104349" y="133281"/>
                      <a:pt x="105313" y="132509"/>
                      <a:pt x="106278" y="13250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34438"/>
                    </a:lnTo>
                    <a:cubicBezTo>
                      <a:pt x="0" y="135595"/>
                      <a:pt x="771" y="136367"/>
                      <a:pt x="1929" y="136367"/>
                    </a:cubicBezTo>
                    <a:lnTo>
                      <a:pt x="106278" y="136367"/>
                    </a:lnTo>
                    <a:cubicBezTo>
                      <a:pt x="107435" y="136367"/>
                      <a:pt x="108206" y="135595"/>
                      <a:pt x="108206" y="134438"/>
                    </a:cubicBezTo>
                    <a:lnTo>
                      <a:pt x="108206" y="1929"/>
                    </a:lnTo>
                    <a:cubicBezTo>
                      <a:pt x="108206" y="964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59405B5-708A-4A3D-8FBE-939BD4D94390}"/>
                  </a:ext>
                </a:extLst>
              </p:cNvPr>
              <p:cNvSpPr/>
              <p:nvPr/>
            </p:nvSpPr>
            <p:spPr>
              <a:xfrm>
                <a:off x="2882095" y="2351416"/>
                <a:ext cx="108014" cy="17359"/>
              </a:xfrm>
              <a:custGeom>
                <a:avLst/>
                <a:gdLst>
                  <a:gd name="connsiteX0" fmla="*/ 106278 w 108013"/>
                  <a:gd name="connsiteY0" fmla="*/ 14659 h 17359"/>
                  <a:gd name="connsiteX1" fmla="*/ 1929 w 108013"/>
                  <a:gd name="connsiteY1" fmla="*/ 14659 h 17359"/>
                  <a:gd name="connsiteX2" fmla="*/ 3858 w 108013"/>
                  <a:gd name="connsiteY2" fmla="*/ 16588 h 17359"/>
                  <a:gd name="connsiteX3" fmla="*/ 3858 w 108013"/>
                  <a:gd name="connsiteY3" fmla="*/ 1929 h 17359"/>
                  <a:gd name="connsiteX4" fmla="*/ 1929 w 108013"/>
                  <a:gd name="connsiteY4" fmla="*/ 3858 h 17359"/>
                  <a:gd name="connsiteX5" fmla="*/ 106278 w 108013"/>
                  <a:gd name="connsiteY5" fmla="*/ 3858 h 17359"/>
                  <a:gd name="connsiteX6" fmla="*/ 104349 w 108013"/>
                  <a:gd name="connsiteY6" fmla="*/ 1929 h 17359"/>
                  <a:gd name="connsiteX7" fmla="*/ 104349 w 108013"/>
                  <a:gd name="connsiteY7" fmla="*/ 16588 h 17359"/>
                  <a:gd name="connsiteX8" fmla="*/ 106278 w 108013"/>
                  <a:gd name="connsiteY8" fmla="*/ 14659 h 17359"/>
                  <a:gd name="connsiteX9" fmla="*/ 106278 w 108013"/>
                  <a:gd name="connsiteY9" fmla="*/ 0 h 17359"/>
                  <a:gd name="connsiteX10" fmla="*/ 1929 w 108013"/>
                  <a:gd name="connsiteY10" fmla="*/ 0 h 17359"/>
                  <a:gd name="connsiteX11" fmla="*/ 0 w 108013"/>
                  <a:gd name="connsiteY11" fmla="*/ 1929 h 17359"/>
                  <a:gd name="connsiteX12" fmla="*/ 0 w 108013"/>
                  <a:gd name="connsiteY12" fmla="*/ 16588 h 17359"/>
                  <a:gd name="connsiteX13" fmla="*/ 1929 w 108013"/>
                  <a:gd name="connsiteY13" fmla="*/ 18517 h 17359"/>
                  <a:gd name="connsiteX14" fmla="*/ 106278 w 108013"/>
                  <a:gd name="connsiteY14" fmla="*/ 18517 h 17359"/>
                  <a:gd name="connsiteX15" fmla="*/ 108206 w 108013"/>
                  <a:gd name="connsiteY15" fmla="*/ 16588 h 17359"/>
                  <a:gd name="connsiteX16" fmla="*/ 108206 w 108013"/>
                  <a:gd name="connsiteY16" fmla="*/ 1929 h 17359"/>
                  <a:gd name="connsiteX17" fmla="*/ 106278 w 108013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7359">
                    <a:moveTo>
                      <a:pt x="106278" y="14659"/>
                    </a:moveTo>
                    <a:lnTo>
                      <a:pt x="1929" y="14659"/>
                    </a:lnTo>
                    <a:cubicBezTo>
                      <a:pt x="3086" y="14659"/>
                      <a:pt x="3858" y="15431"/>
                      <a:pt x="3858" y="1658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6588"/>
                    </a:lnTo>
                    <a:cubicBezTo>
                      <a:pt x="104349" y="15431"/>
                      <a:pt x="105313" y="14659"/>
                      <a:pt x="106278" y="1465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6588"/>
                    </a:lnTo>
                    <a:cubicBezTo>
                      <a:pt x="0" y="17745"/>
                      <a:pt x="771" y="18517"/>
                      <a:pt x="1929" y="18517"/>
                    </a:cubicBezTo>
                    <a:lnTo>
                      <a:pt x="106278" y="18517"/>
                    </a:lnTo>
                    <a:cubicBezTo>
                      <a:pt x="107435" y="18517"/>
                      <a:pt x="108206" y="17745"/>
                      <a:pt x="108206" y="16588"/>
                    </a:cubicBezTo>
                    <a:lnTo>
                      <a:pt x="108206" y="1929"/>
                    </a:lnTo>
                    <a:cubicBezTo>
                      <a:pt x="108206" y="772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D8E4332-8DC7-4F2C-B1F0-969575249A7E}"/>
                  </a:ext>
                </a:extLst>
              </p:cNvPr>
              <p:cNvSpPr/>
              <p:nvPr/>
            </p:nvSpPr>
            <p:spPr>
              <a:xfrm>
                <a:off x="289540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1C1187B-8E7B-4D90-A1CB-64F72944576F}"/>
                  </a:ext>
                </a:extLst>
              </p:cNvPr>
              <p:cNvSpPr/>
              <p:nvPr/>
            </p:nvSpPr>
            <p:spPr>
              <a:xfrm>
                <a:off x="294227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79B0A91-F847-4F0F-9B0D-7B2E4162C27B}"/>
                  </a:ext>
                </a:extLst>
              </p:cNvPr>
              <p:cNvSpPr/>
              <p:nvPr/>
            </p:nvSpPr>
            <p:spPr>
              <a:xfrm>
                <a:off x="289540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238776D-94B9-4A1E-8C8B-4B3702B0D1CC}"/>
                  </a:ext>
                </a:extLst>
              </p:cNvPr>
              <p:cNvSpPr/>
              <p:nvPr/>
            </p:nvSpPr>
            <p:spPr>
              <a:xfrm>
                <a:off x="294227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aphic 5">
              <a:extLst>
                <a:ext uri="{FF2B5EF4-FFF2-40B4-BE49-F238E27FC236}">
                  <a16:creationId xmlns:a16="http://schemas.microsoft.com/office/drawing/2014/main" id="{18F6C57F-7E22-4C18-9D50-BCCEA59023E3}"/>
                </a:ext>
              </a:extLst>
            </p:cNvPr>
            <p:cNvGrpSpPr/>
            <p:nvPr/>
          </p:nvGrpSpPr>
          <p:grpSpPr>
            <a:xfrm>
              <a:off x="2898105" y="2242052"/>
              <a:ext cx="48220" cy="3858"/>
              <a:chOff x="2898105" y="2242052"/>
              <a:chExt cx="48220" cy="3858"/>
            </a:xfrm>
            <a:solidFill>
              <a:srgbClr val="1E1D1D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C8804E94-9E1C-4DDA-84AF-D126A5F7A76F}"/>
                  </a:ext>
                </a:extLst>
              </p:cNvPr>
              <p:cNvSpPr/>
              <p:nvPr/>
            </p:nvSpPr>
            <p:spPr>
              <a:xfrm>
                <a:off x="2898105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6DE5549-5D71-43D9-8C6C-4DC95CCEB917}"/>
                  </a:ext>
                </a:extLst>
              </p:cNvPr>
              <p:cNvSpPr/>
              <p:nvPr/>
            </p:nvSpPr>
            <p:spPr>
              <a:xfrm>
                <a:off x="2916428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6E937BB-F963-4226-AC0B-CCF8CA0E17BB}"/>
                  </a:ext>
                </a:extLst>
              </p:cNvPr>
              <p:cNvSpPr/>
              <p:nvPr/>
            </p:nvSpPr>
            <p:spPr>
              <a:xfrm>
                <a:off x="2934559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4467C13-A27F-4B55-A0CC-277DE1B7F0D5}"/>
                </a:ext>
              </a:extLst>
            </p:cNvPr>
            <p:cNvSpPr/>
            <p:nvPr/>
          </p:nvSpPr>
          <p:spPr>
            <a:xfrm>
              <a:off x="2947096" y="2275420"/>
              <a:ext cx="25075" cy="3858"/>
            </a:xfrm>
            <a:custGeom>
              <a:avLst/>
              <a:gdLst>
                <a:gd name="connsiteX0" fmla="*/ 23146 w 25074"/>
                <a:gd name="connsiteY0" fmla="*/ 0 h 3857"/>
                <a:gd name="connsiteX1" fmla="*/ 1929 w 25074"/>
                <a:gd name="connsiteY1" fmla="*/ 0 h 3857"/>
                <a:gd name="connsiteX2" fmla="*/ 1929 w 25074"/>
                <a:gd name="connsiteY2" fmla="*/ 0 h 3857"/>
                <a:gd name="connsiteX3" fmla="*/ 0 w 25074"/>
                <a:gd name="connsiteY3" fmla="*/ 1929 h 3857"/>
                <a:gd name="connsiteX4" fmla="*/ 1929 w 25074"/>
                <a:gd name="connsiteY4" fmla="*/ 3858 h 3857"/>
                <a:gd name="connsiteX5" fmla="*/ 1929 w 25074"/>
                <a:gd name="connsiteY5" fmla="*/ 3858 h 3857"/>
                <a:gd name="connsiteX6" fmla="*/ 23146 w 25074"/>
                <a:gd name="connsiteY6" fmla="*/ 3858 h 3857"/>
                <a:gd name="connsiteX7" fmla="*/ 23146 w 25074"/>
                <a:gd name="connsiteY7" fmla="*/ 3858 h 3857"/>
                <a:gd name="connsiteX8" fmla="*/ 25075 w 25074"/>
                <a:gd name="connsiteY8" fmla="*/ 1929 h 3857"/>
                <a:gd name="connsiteX9" fmla="*/ 23146 w 25074"/>
                <a:gd name="connsiteY9" fmla="*/ 0 h 3857"/>
                <a:gd name="connsiteX10" fmla="*/ 23146 w 25074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74" h="3857">
                  <a:moveTo>
                    <a:pt x="23146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3146" y="3858"/>
                  </a:lnTo>
                  <a:lnTo>
                    <a:pt x="23146" y="3858"/>
                  </a:lnTo>
                  <a:cubicBezTo>
                    <a:pt x="24303" y="3858"/>
                    <a:pt x="25075" y="3086"/>
                    <a:pt x="25075" y="1929"/>
                  </a:cubicBezTo>
                  <a:cubicBezTo>
                    <a:pt x="25075" y="772"/>
                    <a:pt x="24303" y="0"/>
                    <a:pt x="23146" y="0"/>
                  </a:cubicBezTo>
                  <a:lnTo>
                    <a:pt x="23146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BACC7A7-CC8E-40D9-94FC-DA0EDDE79AF6}"/>
                </a:ext>
              </a:extLst>
            </p:cNvPr>
            <p:cNvSpPr/>
            <p:nvPr/>
          </p:nvSpPr>
          <p:spPr>
            <a:xfrm>
              <a:off x="2900226" y="2264812"/>
              <a:ext cx="25075" cy="25075"/>
            </a:xfrm>
            <a:custGeom>
              <a:avLst/>
              <a:gdLst>
                <a:gd name="connsiteX0" fmla="*/ 23146 w 25074"/>
                <a:gd name="connsiteY0" fmla="*/ 10608 h 25074"/>
                <a:gd name="connsiteX1" fmla="*/ 14466 w 25074"/>
                <a:gd name="connsiteY1" fmla="*/ 10608 h 25074"/>
                <a:gd name="connsiteX2" fmla="*/ 14466 w 25074"/>
                <a:gd name="connsiteY2" fmla="*/ 1929 h 25074"/>
                <a:gd name="connsiteX3" fmla="*/ 12537 w 25074"/>
                <a:gd name="connsiteY3" fmla="*/ 0 h 25074"/>
                <a:gd name="connsiteX4" fmla="*/ 10608 w 25074"/>
                <a:gd name="connsiteY4" fmla="*/ 1929 h 25074"/>
                <a:gd name="connsiteX5" fmla="*/ 10608 w 25074"/>
                <a:gd name="connsiteY5" fmla="*/ 10608 h 25074"/>
                <a:gd name="connsiteX6" fmla="*/ 1929 w 25074"/>
                <a:gd name="connsiteY6" fmla="*/ 10608 h 25074"/>
                <a:gd name="connsiteX7" fmla="*/ 0 w 25074"/>
                <a:gd name="connsiteY7" fmla="*/ 12537 h 25074"/>
                <a:gd name="connsiteX8" fmla="*/ 1929 w 25074"/>
                <a:gd name="connsiteY8" fmla="*/ 14466 h 25074"/>
                <a:gd name="connsiteX9" fmla="*/ 10608 w 25074"/>
                <a:gd name="connsiteY9" fmla="*/ 14466 h 25074"/>
                <a:gd name="connsiteX10" fmla="*/ 10608 w 25074"/>
                <a:gd name="connsiteY10" fmla="*/ 23146 h 25074"/>
                <a:gd name="connsiteX11" fmla="*/ 12537 w 25074"/>
                <a:gd name="connsiteY11" fmla="*/ 25075 h 25074"/>
                <a:gd name="connsiteX12" fmla="*/ 14466 w 25074"/>
                <a:gd name="connsiteY12" fmla="*/ 23146 h 25074"/>
                <a:gd name="connsiteX13" fmla="*/ 14466 w 25074"/>
                <a:gd name="connsiteY13" fmla="*/ 14466 h 25074"/>
                <a:gd name="connsiteX14" fmla="*/ 23146 w 25074"/>
                <a:gd name="connsiteY14" fmla="*/ 14466 h 25074"/>
                <a:gd name="connsiteX15" fmla="*/ 25075 w 25074"/>
                <a:gd name="connsiteY15" fmla="*/ 12537 h 25074"/>
                <a:gd name="connsiteX16" fmla="*/ 23146 w 25074"/>
                <a:gd name="connsiteY16" fmla="*/ 10608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25074">
                  <a:moveTo>
                    <a:pt x="23146" y="10608"/>
                  </a:moveTo>
                  <a:lnTo>
                    <a:pt x="14466" y="10608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10608"/>
                  </a:lnTo>
                  <a:lnTo>
                    <a:pt x="1929" y="10608"/>
                  </a:lnTo>
                  <a:cubicBezTo>
                    <a:pt x="772" y="10608"/>
                    <a:pt x="0" y="11380"/>
                    <a:pt x="0" y="12537"/>
                  </a:cubicBezTo>
                  <a:cubicBezTo>
                    <a:pt x="0" y="13695"/>
                    <a:pt x="772" y="14466"/>
                    <a:pt x="1929" y="14466"/>
                  </a:cubicBezTo>
                  <a:lnTo>
                    <a:pt x="10608" y="14466"/>
                  </a:lnTo>
                  <a:lnTo>
                    <a:pt x="10608" y="23146"/>
                  </a:lnTo>
                  <a:cubicBezTo>
                    <a:pt x="10608" y="24303"/>
                    <a:pt x="11380" y="25075"/>
                    <a:pt x="12537" y="25075"/>
                  </a:cubicBezTo>
                  <a:cubicBezTo>
                    <a:pt x="13695" y="25075"/>
                    <a:pt x="14466" y="24303"/>
                    <a:pt x="14466" y="23146"/>
                  </a:cubicBezTo>
                  <a:lnTo>
                    <a:pt x="14466" y="14466"/>
                  </a:lnTo>
                  <a:lnTo>
                    <a:pt x="23146" y="14466"/>
                  </a:lnTo>
                  <a:cubicBezTo>
                    <a:pt x="24303" y="14466"/>
                    <a:pt x="25075" y="13695"/>
                    <a:pt x="25075" y="12537"/>
                  </a:cubicBezTo>
                  <a:cubicBezTo>
                    <a:pt x="25075" y="11380"/>
                    <a:pt x="24303" y="10608"/>
                    <a:pt x="23146" y="1060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A7D070D-ED53-4B54-8928-2571B79397B1}"/>
                </a:ext>
              </a:extLst>
            </p:cNvPr>
            <p:cNvSpPr/>
            <p:nvPr/>
          </p:nvSpPr>
          <p:spPr>
            <a:xfrm>
              <a:off x="2947096" y="2314575"/>
              <a:ext cx="25075" cy="19288"/>
            </a:xfrm>
            <a:custGeom>
              <a:avLst/>
              <a:gdLst>
                <a:gd name="connsiteX0" fmla="*/ 23146 w 25074"/>
                <a:gd name="connsiteY0" fmla="*/ 7715 h 19288"/>
                <a:gd name="connsiteX1" fmla="*/ 1929 w 25074"/>
                <a:gd name="connsiteY1" fmla="*/ 7715 h 19288"/>
                <a:gd name="connsiteX2" fmla="*/ 0 w 25074"/>
                <a:gd name="connsiteY2" fmla="*/ 9644 h 19288"/>
                <a:gd name="connsiteX3" fmla="*/ 1929 w 25074"/>
                <a:gd name="connsiteY3" fmla="*/ 11573 h 19288"/>
                <a:gd name="connsiteX4" fmla="*/ 23146 w 25074"/>
                <a:gd name="connsiteY4" fmla="*/ 11573 h 19288"/>
                <a:gd name="connsiteX5" fmla="*/ 25075 w 25074"/>
                <a:gd name="connsiteY5" fmla="*/ 9644 h 19288"/>
                <a:gd name="connsiteX6" fmla="*/ 23146 w 25074"/>
                <a:gd name="connsiteY6" fmla="*/ 7715 h 19288"/>
                <a:gd name="connsiteX7" fmla="*/ 12537 w 25074"/>
                <a:gd name="connsiteY7" fmla="*/ 4629 h 19288"/>
                <a:gd name="connsiteX8" fmla="*/ 14852 w 25074"/>
                <a:gd name="connsiteY8" fmla="*/ 2314 h 19288"/>
                <a:gd name="connsiteX9" fmla="*/ 12537 w 25074"/>
                <a:gd name="connsiteY9" fmla="*/ 0 h 19288"/>
                <a:gd name="connsiteX10" fmla="*/ 10223 w 25074"/>
                <a:gd name="connsiteY10" fmla="*/ 2314 h 19288"/>
                <a:gd name="connsiteX11" fmla="*/ 12537 w 25074"/>
                <a:gd name="connsiteY11" fmla="*/ 4629 h 19288"/>
                <a:gd name="connsiteX12" fmla="*/ 12537 w 25074"/>
                <a:gd name="connsiteY12" fmla="*/ 14659 h 19288"/>
                <a:gd name="connsiteX13" fmla="*/ 10223 w 25074"/>
                <a:gd name="connsiteY13" fmla="*/ 16974 h 19288"/>
                <a:gd name="connsiteX14" fmla="*/ 12537 w 25074"/>
                <a:gd name="connsiteY14" fmla="*/ 19288 h 19288"/>
                <a:gd name="connsiteX15" fmla="*/ 14852 w 25074"/>
                <a:gd name="connsiteY15" fmla="*/ 16974 h 19288"/>
                <a:gd name="connsiteX16" fmla="*/ 12537 w 25074"/>
                <a:gd name="connsiteY16" fmla="*/ 14659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19288">
                  <a:moveTo>
                    <a:pt x="23146" y="7715"/>
                  </a:moveTo>
                  <a:lnTo>
                    <a:pt x="1929" y="7715"/>
                  </a:lnTo>
                  <a:cubicBezTo>
                    <a:pt x="771" y="7715"/>
                    <a:pt x="0" y="8487"/>
                    <a:pt x="0" y="9644"/>
                  </a:cubicBezTo>
                  <a:cubicBezTo>
                    <a:pt x="0" y="10801"/>
                    <a:pt x="771" y="11573"/>
                    <a:pt x="1929" y="11573"/>
                  </a:cubicBezTo>
                  <a:lnTo>
                    <a:pt x="23146" y="11573"/>
                  </a:lnTo>
                  <a:cubicBezTo>
                    <a:pt x="24303" y="11573"/>
                    <a:pt x="25075" y="10801"/>
                    <a:pt x="25075" y="9644"/>
                  </a:cubicBezTo>
                  <a:cubicBezTo>
                    <a:pt x="25075" y="8487"/>
                    <a:pt x="24303" y="7715"/>
                    <a:pt x="23146" y="7715"/>
                  </a:cubicBezTo>
                  <a:close/>
                  <a:moveTo>
                    <a:pt x="12537" y="4629"/>
                  </a:moveTo>
                  <a:cubicBezTo>
                    <a:pt x="13887" y="4629"/>
                    <a:pt x="14852" y="3472"/>
                    <a:pt x="14852" y="2314"/>
                  </a:cubicBezTo>
                  <a:cubicBezTo>
                    <a:pt x="14852" y="964"/>
                    <a:pt x="13695" y="0"/>
                    <a:pt x="12537" y="0"/>
                  </a:cubicBezTo>
                  <a:cubicBezTo>
                    <a:pt x="11187" y="0"/>
                    <a:pt x="10223" y="1157"/>
                    <a:pt x="10223" y="2314"/>
                  </a:cubicBezTo>
                  <a:cubicBezTo>
                    <a:pt x="10223" y="3665"/>
                    <a:pt x="11187" y="4629"/>
                    <a:pt x="12537" y="4629"/>
                  </a:cubicBezTo>
                  <a:close/>
                  <a:moveTo>
                    <a:pt x="12537" y="14659"/>
                  </a:moveTo>
                  <a:cubicBezTo>
                    <a:pt x="11187" y="14659"/>
                    <a:pt x="10223" y="15816"/>
                    <a:pt x="10223" y="16974"/>
                  </a:cubicBezTo>
                  <a:cubicBezTo>
                    <a:pt x="10223" y="18324"/>
                    <a:pt x="11380" y="19288"/>
                    <a:pt x="12537" y="19288"/>
                  </a:cubicBezTo>
                  <a:cubicBezTo>
                    <a:pt x="13887" y="19288"/>
                    <a:pt x="14852" y="18131"/>
                    <a:pt x="14852" y="16974"/>
                  </a:cubicBezTo>
                  <a:cubicBezTo>
                    <a:pt x="15045" y="15816"/>
                    <a:pt x="13887" y="14659"/>
                    <a:pt x="12537" y="1465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AB1F405-5DC9-4E75-A88B-06C36CC65B0B}"/>
                </a:ext>
              </a:extLst>
            </p:cNvPr>
            <p:cNvSpPr/>
            <p:nvPr/>
          </p:nvSpPr>
          <p:spPr>
            <a:xfrm>
              <a:off x="2903312" y="2314768"/>
              <a:ext cx="17359" cy="17359"/>
            </a:xfrm>
            <a:custGeom>
              <a:avLst/>
              <a:gdLst>
                <a:gd name="connsiteX0" fmla="*/ 12152 w 17359"/>
                <a:gd name="connsiteY0" fmla="*/ 9451 h 17359"/>
                <a:gd name="connsiteX1" fmla="*/ 18324 w 17359"/>
                <a:gd name="connsiteY1" fmla="*/ 3279 h 17359"/>
                <a:gd name="connsiteX2" fmla="*/ 18324 w 17359"/>
                <a:gd name="connsiteY2" fmla="*/ 579 h 17359"/>
                <a:gd name="connsiteX3" fmla="*/ 15623 w 17359"/>
                <a:gd name="connsiteY3" fmla="*/ 579 h 17359"/>
                <a:gd name="connsiteX4" fmla="*/ 9451 w 17359"/>
                <a:gd name="connsiteY4" fmla="*/ 6751 h 17359"/>
                <a:gd name="connsiteX5" fmla="*/ 3279 w 17359"/>
                <a:gd name="connsiteY5" fmla="*/ 579 h 17359"/>
                <a:gd name="connsiteX6" fmla="*/ 579 w 17359"/>
                <a:gd name="connsiteY6" fmla="*/ 579 h 17359"/>
                <a:gd name="connsiteX7" fmla="*/ 579 w 17359"/>
                <a:gd name="connsiteY7" fmla="*/ 3279 h 17359"/>
                <a:gd name="connsiteX8" fmla="*/ 6751 w 17359"/>
                <a:gd name="connsiteY8" fmla="*/ 9451 h 17359"/>
                <a:gd name="connsiteX9" fmla="*/ 579 w 17359"/>
                <a:gd name="connsiteY9" fmla="*/ 15623 h 17359"/>
                <a:gd name="connsiteX10" fmla="*/ 579 w 17359"/>
                <a:gd name="connsiteY10" fmla="*/ 18324 h 17359"/>
                <a:gd name="connsiteX11" fmla="*/ 3279 w 17359"/>
                <a:gd name="connsiteY11" fmla="*/ 18324 h 17359"/>
                <a:gd name="connsiteX12" fmla="*/ 9451 w 17359"/>
                <a:gd name="connsiteY12" fmla="*/ 12152 h 17359"/>
                <a:gd name="connsiteX13" fmla="*/ 15623 w 17359"/>
                <a:gd name="connsiteY13" fmla="*/ 18324 h 17359"/>
                <a:gd name="connsiteX14" fmla="*/ 18324 w 17359"/>
                <a:gd name="connsiteY14" fmla="*/ 18324 h 17359"/>
                <a:gd name="connsiteX15" fmla="*/ 18324 w 17359"/>
                <a:gd name="connsiteY15" fmla="*/ 15623 h 17359"/>
                <a:gd name="connsiteX16" fmla="*/ 12152 w 17359"/>
                <a:gd name="connsiteY16" fmla="*/ 9451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59" h="17359">
                  <a:moveTo>
                    <a:pt x="12152" y="9451"/>
                  </a:moveTo>
                  <a:lnTo>
                    <a:pt x="18324" y="3279"/>
                  </a:lnTo>
                  <a:cubicBezTo>
                    <a:pt x="19095" y="2507"/>
                    <a:pt x="19095" y="1350"/>
                    <a:pt x="18324" y="579"/>
                  </a:cubicBezTo>
                  <a:cubicBezTo>
                    <a:pt x="17552" y="-193"/>
                    <a:pt x="16395" y="-193"/>
                    <a:pt x="15623" y="579"/>
                  </a:cubicBezTo>
                  <a:lnTo>
                    <a:pt x="9451" y="675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6751" y="9451"/>
                  </a:lnTo>
                  <a:lnTo>
                    <a:pt x="579" y="15623"/>
                  </a:lnTo>
                  <a:cubicBezTo>
                    <a:pt x="-193" y="16395"/>
                    <a:pt x="-193" y="17552"/>
                    <a:pt x="579" y="18324"/>
                  </a:cubicBezTo>
                  <a:cubicBezTo>
                    <a:pt x="1350" y="19095"/>
                    <a:pt x="2507" y="19095"/>
                    <a:pt x="3279" y="18324"/>
                  </a:cubicBezTo>
                  <a:lnTo>
                    <a:pt x="9451" y="12152"/>
                  </a:lnTo>
                  <a:lnTo>
                    <a:pt x="15623" y="18324"/>
                  </a:lnTo>
                  <a:cubicBezTo>
                    <a:pt x="16395" y="19095"/>
                    <a:pt x="17552" y="19095"/>
                    <a:pt x="18324" y="18324"/>
                  </a:cubicBezTo>
                  <a:cubicBezTo>
                    <a:pt x="19095" y="17552"/>
                    <a:pt x="19095" y="16395"/>
                    <a:pt x="18324" y="15623"/>
                  </a:cubicBezTo>
                  <a:lnTo>
                    <a:pt x="12152" y="945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8" name="Graphic 5">
            <a:extLst>
              <a:ext uri="{FF2B5EF4-FFF2-40B4-BE49-F238E27FC236}">
                <a16:creationId xmlns:a16="http://schemas.microsoft.com/office/drawing/2014/main" id="{54218B79-A3E1-4050-BE0A-6A815DCE25F0}"/>
              </a:ext>
            </a:extLst>
          </p:cNvPr>
          <p:cNvGrpSpPr/>
          <p:nvPr/>
        </p:nvGrpSpPr>
        <p:grpSpPr>
          <a:xfrm>
            <a:off x="796380" y="1900504"/>
            <a:ext cx="376446" cy="501921"/>
            <a:chOff x="2224563" y="1789553"/>
            <a:chExt cx="133088" cy="150447"/>
          </a:xfrm>
          <a:solidFill>
            <a:schemeClr val="accent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178601C-A3DB-4C61-A058-1289AE54FEC4}"/>
                </a:ext>
              </a:extLst>
            </p:cNvPr>
            <p:cNvSpPr/>
            <p:nvPr/>
          </p:nvSpPr>
          <p:spPr>
            <a:xfrm>
              <a:off x="2224563" y="1789553"/>
              <a:ext cx="133088" cy="150447"/>
            </a:xfrm>
            <a:custGeom>
              <a:avLst/>
              <a:gdLst>
                <a:gd name="connsiteX0" fmla="*/ 132317 w 133088"/>
                <a:gd name="connsiteY0" fmla="*/ 126916 h 150447"/>
                <a:gd name="connsiteX1" fmla="*/ 113607 w 133088"/>
                <a:gd name="connsiteY1" fmla="*/ 126916 h 150447"/>
                <a:gd name="connsiteX2" fmla="*/ 113607 w 133088"/>
                <a:gd name="connsiteY2" fmla="*/ 12344 h 150447"/>
                <a:gd name="connsiteX3" fmla="*/ 101263 w 133088"/>
                <a:gd name="connsiteY3" fmla="*/ 0 h 150447"/>
                <a:gd name="connsiteX4" fmla="*/ 12344 w 133088"/>
                <a:gd name="connsiteY4" fmla="*/ 0 h 150447"/>
                <a:gd name="connsiteX5" fmla="*/ 0 w 133088"/>
                <a:gd name="connsiteY5" fmla="*/ 12344 h 150447"/>
                <a:gd name="connsiteX6" fmla="*/ 0 w 133088"/>
                <a:gd name="connsiteY6" fmla="*/ 22181 h 150447"/>
                <a:gd name="connsiteX7" fmla="*/ 1929 w 133088"/>
                <a:gd name="connsiteY7" fmla="*/ 24110 h 150447"/>
                <a:gd name="connsiteX8" fmla="*/ 20638 w 133088"/>
                <a:gd name="connsiteY8" fmla="*/ 24110 h 150447"/>
                <a:gd name="connsiteX9" fmla="*/ 20638 w 133088"/>
                <a:gd name="connsiteY9" fmla="*/ 138682 h 150447"/>
                <a:gd name="connsiteX10" fmla="*/ 32983 w 133088"/>
                <a:gd name="connsiteY10" fmla="*/ 151026 h 150447"/>
                <a:gd name="connsiteX11" fmla="*/ 121901 w 133088"/>
                <a:gd name="connsiteY11" fmla="*/ 151026 h 150447"/>
                <a:gd name="connsiteX12" fmla="*/ 134245 w 133088"/>
                <a:gd name="connsiteY12" fmla="*/ 138682 h 150447"/>
                <a:gd name="connsiteX13" fmla="*/ 134245 w 133088"/>
                <a:gd name="connsiteY13" fmla="*/ 128845 h 150447"/>
                <a:gd name="connsiteX14" fmla="*/ 132317 w 133088"/>
                <a:gd name="connsiteY14" fmla="*/ 126916 h 150447"/>
                <a:gd name="connsiteX15" fmla="*/ 3858 w 133088"/>
                <a:gd name="connsiteY15" fmla="*/ 20253 h 150447"/>
                <a:gd name="connsiteX16" fmla="*/ 3858 w 133088"/>
                <a:gd name="connsiteY16" fmla="*/ 12344 h 150447"/>
                <a:gd name="connsiteX17" fmla="*/ 12344 w 133088"/>
                <a:gd name="connsiteY17" fmla="*/ 3858 h 150447"/>
                <a:gd name="connsiteX18" fmla="*/ 20831 w 133088"/>
                <a:gd name="connsiteY18" fmla="*/ 12344 h 150447"/>
                <a:gd name="connsiteX19" fmla="*/ 20831 w 133088"/>
                <a:gd name="connsiteY19" fmla="*/ 20253 h 150447"/>
                <a:gd name="connsiteX20" fmla="*/ 3858 w 133088"/>
                <a:gd name="connsiteY20" fmla="*/ 20253 h 150447"/>
                <a:gd name="connsiteX21" fmla="*/ 24496 w 133088"/>
                <a:gd name="connsiteY21" fmla="*/ 138682 h 150447"/>
                <a:gd name="connsiteX22" fmla="*/ 24496 w 133088"/>
                <a:gd name="connsiteY22" fmla="*/ 12344 h 150447"/>
                <a:gd name="connsiteX23" fmla="*/ 21217 w 133088"/>
                <a:gd name="connsiteY23" fmla="*/ 3858 h 150447"/>
                <a:gd name="connsiteX24" fmla="*/ 101263 w 133088"/>
                <a:gd name="connsiteY24" fmla="*/ 3858 h 150447"/>
                <a:gd name="connsiteX25" fmla="*/ 109749 w 133088"/>
                <a:gd name="connsiteY25" fmla="*/ 12344 h 150447"/>
                <a:gd name="connsiteX26" fmla="*/ 109749 w 133088"/>
                <a:gd name="connsiteY26" fmla="*/ 126916 h 150447"/>
                <a:gd name="connsiteX27" fmla="*/ 43398 w 133088"/>
                <a:gd name="connsiteY27" fmla="*/ 126916 h 150447"/>
                <a:gd name="connsiteX28" fmla="*/ 41469 w 133088"/>
                <a:gd name="connsiteY28" fmla="*/ 128845 h 150447"/>
                <a:gd name="connsiteX29" fmla="*/ 41469 w 133088"/>
                <a:gd name="connsiteY29" fmla="*/ 138682 h 150447"/>
                <a:gd name="connsiteX30" fmla="*/ 32983 w 133088"/>
                <a:gd name="connsiteY30" fmla="*/ 147168 h 150447"/>
                <a:gd name="connsiteX31" fmla="*/ 24496 w 133088"/>
                <a:gd name="connsiteY31" fmla="*/ 138682 h 150447"/>
                <a:gd name="connsiteX32" fmla="*/ 121901 w 133088"/>
                <a:gd name="connsiteY32" fmla="*/ 147168 h 150447"/>
                <a:gd name="connsiteX33" fmla="*/ 41855 w 133088"/>
                <a:gd name="connsiteY33" fmla="*/ 147168 h 150447"/>
                <a:gd name="connsiteX34" fmla="*/ 45134 w 133088"/>
                <a:gd name="connsiteY34" fmla="*/ 138682 h 150447"/>
                <a:gd name="connsiteX35" fmla="*/ 45134 w 133088"/>
                <a:gd name="connsiteY35" fmla="*/ 130773 h 150447"/>
                <a:gd name="connsiteX36" fmla="*/ 130195 w 133088"/>
                <a:gd name="connsiteY36" fmla="*/ 130773 h 150447"/>
                <a:gd name="connsiteX37" fmla="*/ 130195 w 133088"/>
                <a:gd name="connsiteY37" fmla="*/ 138682 h 150447"/>
                <a:gd name="connsiteX38" fmla="*/ 121901 w 133088"/>
                <a:gd name="connsiteY38" fmla="*/ 147168 h 1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3088" h="150447">
                  <a:moveTo>
                    <a:pt x="132317" y="126916"/>
                  </a:moveTo>
                  <a:lnTo>
                    <a:pt x="113607" y="126916"/>
                  </a:lnTo>
                  <a:lnTo>
                    <a:pt x="113607" y="12344"/>
                  </a:lnTo>
                  <a:cubicBezTo>
                    <a:pt x="113607" y="5594"/>
                    <a:pt x="108014" y="0"/>
                    <a:pt x="101263" y="0"/>
                  </a:cubicBezTo>
                  <a:lnTo>
                    <a:pt x="12344" y="0"/>
                  </a:lnTo>
                  <a:cubicBezTo>
                    <a:pt x="5594" y="0"/>
                    <a:pt x="0" y="5594"/>
                    <a:pt x="0" y="12344"/>
                  </a:cubicBezTo>
                  <a:lnTo>
                    <a:pt x="0" y="22181"/>
                  </a:lnTo>
                  <a:cubicBezTo>
                    <a:pt x="0" y="23339"/>
                    <a:pt x="772" y="24110"/>
                    <a:pt x="1929" y="24110"/>
                  </a:cubicBezTo>
                  <a:lnTo>
                    <a:pt x="20638" y="24110"/>
                  </a:lnTo>
                  <a:lnTo>
                    <a:pt x="20638" y="138682"/>
                  </a:lnTo>
                  <a:cubicBezTo>
                    <a:pt x="20638" y="145433"/>
                    <a:pt x="26232" y="151026"/>
                    <a:pt x="32983" y="151026"/>
                  </a:cubicBezTo>
                  <a:lnTo>
                    <a:pt x="121901" y="151026"/>
                  </a:lnTo>
                  <a:cubicBezTo>
                    <a:pt x="128652" y="151026"/>
                    <a:pt x="134245" y="145433"/>
                    <a:pt x="134245" y="138682"/>
                  </a:cubicBezTo>
                  <a:lnTo>
                    <a:pt x="134245" y="128845"/>
                  </a:lnTo>
                  <a:cubicBezTo>
                    <a:pt x="134245" y="127880"/>
                    <a:pt x="133281" y="126916"/>
                    <a:pt x="132317" y="126916"/>
                  </a:cubicBezTo>
                  <a:close/>
                  <a:moveTo>
                    <a:pt x="3858" y="20253"/>
                  </a:moveTo>
                  <a:lnTo>
                    <a:pt x="3858" y="12344"/>
                  </a:lnTo>
                  <a:cubicBezTo>
                    <a:pt x="3858" y="7715"/>
                    <a:pt x="7715" y="3858"/>
                    <a:pt x="12344" y="3858"/>
                  </a:cubicBezTo>
                  <a:cubicBezTo>
                    <a:pt x="16974" y="3858"/>
                    <a:pt x="20831" y="7715"/>
                    <a:pt x="20831" y="12344"/>
                  </a:cubicBezTo>
                  <a:lnTo>
                    <a:pt x="20831" y="20253"/>
                  </a:lnTo>
                  <a:lnTo>
                    <a:pt x="3858" y="20253"/>
                  </a:lnTo>
                  <a:close/>
                  <a:moveTo>
                    <a:pt x="24496" y="138682"/>
                  </a:moveTo>
                  <a:lnTo>
                    <a:pt x="24496" y="12344"/>
                  </a:lnTo>
                  <a:cubicBezTo>
                    <a:pt x="24496" y="9065"/>
                    <a:pt x="23146" y="6172"/>
                    <a:pt x="21217" y="3858"/>
                  </a:cubicBezTo>
                  <a:lnTo>
                    <a:pt x="101263" y="3858"/>
                  </a:lnTo>
                  <a:cubicBezTo>
                    <a:pt x="105892" y="3858"/>
                    <a:pt x="109749" y="7715"/>
                    <a:pt x="109749" y="12344"/>
                  </a:cubicBezTo>
                  <a:lnTo>
                    <a:pt x="109749" y="126916"/>
                  </a:lnTo>
                  <a:lnTo>
                    <a:pt x="43398" y="126916"/>
                  </a:lnTo>
                  <a:cubicBezTo>
                    <a:pt x="42241" y="126916"/>
                    <a:pt x="41469" y="127687"/>
                    <a:pt x="41469" y="128845"/>
                  </a:cubicBezTo>
                  <a:lnTo>
                    <a:pt x="41469" y="138682"/>
                  </a:lnTo>
                  <a:cubicBezTo>
                    <a:pt x="41469" y="143311"/>
                    <a:pt x="37612" y="147168"/>
                    <a:pt x="32983" y="147168"/>
                  </a:cubicBezTo>
                  <a:cubicBezTo>
                    <a:pt x="28354" y="147168"/>
                    <a:pt x="24496" y="143311"/>
                    <a:pt x="24496" y="138682"/>
                  </a:cubicBezTo>
                  <a:close/>
                  <a:moveTo>
                    <a:pt x="121901" y="147168"/>
                  </a:moveTo>
                  <a:lnTo>
                    <a:pt x="41855" y="147168"/>
                  </a:lnTo>
                  <a:cubicBezTo>
                    <a:pt x="43977" y="145047"/>
                    <a:pt x="45134" y="141961"/>
                    <a:pt x="45134" y="138682"/>
                  </a:cubicBezTo>
                  <a:lnTo>
                    <a:pt x="45134" y="130773"/>
                  </a:lnTo>
                  <a:lnTo>
                    <a:pt x="130195" y="130773"/>
                  </a:lnTo>
                  <a:lnTo>
                    <a:pt x="130195" y="138682"/>
                  </a:lnTo>
                  <a:cubicBezTo>
                    <a:pt x="130388" y="143311"/>
                    <a:pt x="126530" y="147168"/>
                    <a:pt x="121901" y="14716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AABAF63-D5DA-4E2B-ABEF-3C3844B2F8CA}"/>
                </a:ext>
              </a:extLst>
            </p:cNvPr>
            <p:cNvSpPr/>
            <p:nvPr/>
          </p:nvSpPr>
          <p:spPr>
            <a:xfrm>
              <a:off x="2302101" y="1888501"/>
              <a:ext cx="15431" cy="15431"/>
            </a:xfrm>
            <a:custGeom>
              <a:avLst/>
              <a:gdLst>
                <a:gd name="connsiteX0" fmla="*/ 10801 w 15430"/>
                <a:gd name="connsiteY0" fmla="*/ 8101 h 15430"/>
                <a:gd name="connsiteX1" fmla="*/ 15623 w 15430"/>
                <a:gd name="connsiteY1" fmla="*/ 3279 h 15430"/>
                <a:gd name="connsiteX2" fmla="*/ 15623 w 15430"/>
                <a:gd name="connsiteY2" fmla="*/ 579 h 15430"/>
                <a:gd name="connsiteX3" fmla="*/ 12923 w 15430"/>
                <a:gd name="connsiteY3" fmla="*/ 579 h 15430"/>
                <a:gd name="connsiteX4" fmla="*/ 8101 w 15430"/>
                <a:gd name="connsiteY4" fmla="*/ 5401 h 15430"/>
                <a:gd name="connsiteX5" fmla="*/ 3279 w 15430"/>
                <a:gd name="connsiteY5" fmla="*/ 579 h 15430"/>
                <a:gd name="connsiteX6" fmla="*/ 579 w 15430"/>
                <a:gd name="connsiteY6" fmla="*/ 579 h 15430"/>
                <a:gd name="connsiteX7" fmla="*/ 579 w 15430"/>
                <a:gd name="connsiteY7" fmla="*/ 3279 h 15430"/>
                <a:gd name="connsiteX8" fmla="*/ 5401 w 15430"/>
                <a:gd name="connsiteY8" fmla="*/ 8101 h 15430"/>
                <a:gd name="connsiteX9" fmla="*/ 579 w 15430"/>
                <a:gd name="connsiteY9" fmla="*/ 12923 h 15430"/>
                <a:gd name="connsiteX10" fmla="*/ 579 w 15430"/>
                <a:gd name="connsiteY10" fmla="*/ 15623 h 15430"/>
                <a:gd name="connsiteX11" fmla="*/ 3279 w 15430"/>
                <a:gd name="connsiteY11" fmla="*/ 15623 h 15430"/>
                <a:gd name="connsiteX12" fmla="*/ 8101 w 15430"/>
                <a:gd name="connsiteY12" fmla="*/ 10801 h 15430"/>
                <a:gd name="connsiteX13" fmla="*/ 12923 w 15430"/>
                <a:gd name="connsiteY13" fmla="*/ 15623 h 15430"/>
                <a:gd name="connsiteX14" fmla="*/ 15623 w 15430"/>
                <a:gd name="connsiteY14" fmla="*/ 15623 h 15430"/>
                <a:gd name="connsiteX15" fmla="*/ 15623 w 15430"/>
                <a:gd name="connsiteY15" fmla="*/ 12923 h 15430"/>
                <a:gd name="connsiteX16" fmla="*/ 10801 w 15430"/>
                <a:gd name="connsiteY16" fmla="*/ 810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30" h="15430">
                  <a:moveTo>
                    <a:pt x="10801" y="8101"/>
                  </a:moveTo>
                  <a:lnTo>
                    <a:pt x="15623" y="3279"/>
                  </a:lnTo>
                  <a:cubicBezTo>
                    <a:pt x="16395" y="2507"/>
                    <a:pt x="16395" y="1350"/>
                    <a:pt x="15623" y="579"/>
                  </a:cubicBezTo>
                  <a:cubicBezTo>
                    <a:pt x="14852" y="-193"/>
                    <a:pt x="13694" y="-193"/>
                    <a:pt x="12923" y="579"/>
                  </a:cubicBezTo>
                  <a:lnTo>
                    <a:pt x="8101" y="540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5401" y="8101"/>
                  </a:lnTo>
                  <a:lnTo>
                    <a:pt x="579" y="12923"/>
                  </a:lnTo>
                  <a:cubicBezTo>
                    <a:pt x="-193" y="13695"/>
                    <a:pt x="-193" y="14852"/>
                    <a:pt x="579" y="15623"/>
                  </a:cubicBezTo>
                  <a:cubicBezTo>
                    <a:pt x="1350" y="16395"/>
                    <a:pt x="2507" y="16395"/>
                    <a:pt x="3279" y="15623"/>
                  </a:cubicBezTo>
                  <a:lnTo>
                    <a:pt x="8101" y="10801"/>
                  </a:lnTo>
                  <a:lnTo>
                    <a:pt x="12923" y="15623"/>
                  </a:lnTo>
                  <a:cubicBezTo>
                    <a:pt x="13694" y="16395"/>
                    <a:pt x="14852" y="16395"/>
                    <a:pt x="15623" y="15623"/>
                  </a:cubicBezTo>
                  <a:cubicBezTo>
                    <a:pt x="16395" y="14852"/>
                    <a:pt x="16395" y="13695"/>
                    <a:pt x="15623" y="12923"/>
                  </a:cubicBezTo>
                  <a:lnTo>
                    <a:pt x="10801" y="8101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06B7DDB-4D6A-4CC9-8964-8B6FB2CB322A}"/>
                </a:ext>
              </a:extLst>
            </p:cNvPr>
            <p:cNvSpPr/>
            <p:nvPr/>
          </p:nvSpPr>
          <p:spPr>
            <a:xfrm>
              <a:off x="2266611" y="1888501"/>
              <a:ext cx="23146" cy="15431"/>
            </a:xfrm>
            <a:custGeom>
              <a:avLst/>
              <a:gdLst>
                <a:gd name="connsiteX0" fmla="*/ 20638 w 23145"/>
                <a:gd name="connsiteY0" fmla="*/ 579 h 15430"/>
                <a:gd name="connsiteX1" fmla="*/ 8101 w 23145"/>
                <a:gd name="connsiteY1" fmla="*/ 13116 h 15430"/>
                <a:gd name="connsiteX2" fmla="*/ 10801 w 23145"/>
                <a:gd name="connsiteY2" fmla="*/ 13116 h 15430"/>
                <a:gd name="connsiteX3" fmla="*/ 3279 w 23145"/>
                <a:gd name="connsiteY3" fmla="*/ 5594 h 15430"/>
                <a:gd name="connsiteX4" fmla="*/ 3279 w 23145"/>
                <a:gd name="connsiteY4" fmla="*/ 5594 h 15430"/>
                <a:gd name="connsiteX5" fmla="*/ 579 w 23145"/>
                <a:gd name="connsiteY5" fmla="*/ 5594 h 15430"/>
                <a:gd name="connsiteX6" fmla="*/ 579 w 23145"/>
                <a:gd name="connsiteY6" fmla="*/ 8294 h 15430"/>
                <a:gd name="connsiteX7" fmla="*/ 579 w 23145"/>
                <a:gd name="connsiteY7" fmla="*/ 8294 h 15430"/>
                <a:gd name="connsiteX8" fmla="*/ 8101 w 23145"/>
                <a:gd name="connsiteY8" fmla="*/ 15816 h 15430"/>
                <a:gd name="connsiteX9" fmla="*/ 10801 w 23145"/>
                <a:gd name="connsiteY9" fmla="*/ 15816 h 15430"/>
                <a:gd name="connsiteX10" fmla="*/ 23339 w 23145"/>
                <a:gd name="connsiteY10" fmla="*/ 3279 h 15430"/>
                <a:gd name="connsiteX11" fmla="*/ 23339 w 23145"/>
                <a:gd name="connsiteY11" fmla="*/ 3279 h 15430"/>
                <a:gd name="connsiteX12" fmla="*/ 23339 w 23145"/>
                <a:gd name="connsiteY12" fmla="*/ 579 h 15430"/>
                <a:gd name="connsiteX13" fmla="*/ 20638 w 23145"/>
                <a:gd name="connsiteY13" fmla="*/ 579 h 15430"/>
                <a:gd name="connsiteX14" fmla="*/ 20638 w 23145"/>
                <a:gd name="connsiteY14" fmla="*/ 579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145" h="15430">
                  <a:moveTo>
                    <a:pt x="20638" y="579"/>
                  </a:moveTo>
                  <a:lnTo>
                    <a:pt x="8101" y="13116"/>
                  </a:lnTo>
                  <a:cubicBezTo>
                    <a:pt x="8873" y="12344"/>
                    <a:pt x="10030" y="12344"/>
                    <a:pt x="10801" y="13116"/>
                  </a:cubicBezTo>
                  <a:lnTo>
                    <a:pt x="3279" y="5594"/>
                  </a:lnTo>
                  <a:lnTo>
                    <a:pt x="3279" y="5594"/>
                  </a:lnTo>
                  <a:cubicBezTo>
                    <a:pt x="2507" y="4822"/>
                    <a:pt x="1350" y="4822"/>
                    <a:pt x="579" y="5594"/>
                  </a:cubicBezTo>
                  <a:cubicBezTo>
                    <a:pt x="-193" y="6365"/>
                    <a:pt x="-193" y="7522"/>
                    <a:pt x="579" y="8294"/>
                  </a:cubicBezTo>
                  <a:lnTo>
                    <a:pt x="579" y="8294"/>
                  </a:lnTo>
                  <a:lnTo>
                    <a:pt x="8101" y="15816"/>
                  </a:lnTo>
                  <a:cubicBezTo>
                    <a:pt x="8873" y="16588"/>
                    <a:pt x="10030" y="16588"/>
                    <a:pt x="10801" y="15816"/>
                  </a:cubicBezTo>
                  <a:lnTo>
                    <a:pt x="23339" y="3279"/>
                  </a:lnTo>
                  <a:lnTo>
                    <a:pt x="23339" y="3279"/>
                  </a:lnTo>
                  <a:cubicBezTo>
                    <a:pt x="24110" y="2507"/>
                    <a:pt x="24110" y="1350"/>
                    <a:pt x="23339" y="579"/>
                  </a:cubicBezTo>
                  <a:cubicBezTo>
                    <a:pt x="22567" y="-193"/>
                    <a:pt x="21410" y="-193"/>
                    <a:pt x="20638" y="579"/>
                  </a:cubicBezTo>
                  <a:lnTo>
                    <a:pt x="20638" y="579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" name="Graphic 5">
              <a:extLst>
                <a:ext uri="{FF2B5EF4-FFF2-40B4-BE49-F238E27FC236}">
                  <a16:creationId xmlns:a16="http://schemas.microsoft.com/office/drawing/2014/main" id="{F80A8608-4CC5-495B-92B5-E652D7E6EA90}"/>
                </a:ext>
              </a:extLst>
            </p:cNvPr>
            <p:cNvGrpSpPr/>
            <p:nvPr/>
          </p:nvGrpSpPr>
          <p:grpSpPr>
            <a:xfrm>
              <a:off x="2258125" y="1821764"/>
              <a:ext cx="69437" cy="48220"/>
              <a:chOff x="2258125" y="1821764"/>
              <a:chExt cx="69437" cy="48220"/>
            </a:xfrm>
            <a:solidFill>
              <a:schemeClr val="accent1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B140612-3ED2-42FB-86A5-4E15CCC53059}"/>
                  </a:ext>
                </a:extLst>
              </p:cNvPr>
              <p:cNvSpPr/>
              <p:nvPr/>
            </p:nvSpPr>
            <p:spPr>
              <a:xfrm>
                <a:off x="2275291" y="1830443"/>
                <a:ext cx="52078" cy="38576"/>
              </a:xfrm>
              <a:custGeom>
                <a:avLst/>
                <a:gdLst>
                  <a:gd name="connsiteX0" fmla="*/ 0 w 52077"/>
                  <a:gd name="connsiteY0" fmla="*/ 0 h 38576"/>
                  <a:gd name="connsiteX1" fmla="*/ 53042 w 52077"/>
                  <a:gd name="connsiteY1" fmla="*/ 0 h 38576"/>
                  <a:gd name="connsiteX2" fmla="*/ 53042 w 52077"/>
                  <a:gd name="connsiteY2" fmla="*/ 40119 h 38576"/>
                  <a:gd name="connsiteX3" fmla="*/ 0 w 52077"/>
                  <a:gd name="connsiteY3" fmla="*/ 40119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077" h="38576">
                    <a:moveTo>
                      <a:pt x="0" y="0"/>
                    </a:moveTo>
                    <a:lnTo>
                      <a:pt x="53042" y="0"/>
                    </a:lnTo>
                    <a:lnTo>
                      <a:pt x="53042" y="40119"/>
                    </a:lnTo>
                    <a:lnTo>
                      <a:pt x="0" y="4011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D6622E1-578B-4AED-AE39-9C9876157E00}"/>
                  </a:ext>
                </a:extLst>
              </p:cNvPr>
              <p:cNvSpPr/>
              <p:nvPr/>
            </p:nvSpPr>
            <p:spPr>
              <a:xfrm>
                <a:off x="2270276" y="1821764"/>
                <a:ext cx="54007" cy="3858"/>
              </a:xfrm>
              <a:custGeom>
                <a:avLst/>
                <a:gdLst>
                  <a:gd name="connsiteX0" fmla="*/ 1929 w 54006"/>
                  <a:gd name="connsiteY0" fmla="*/ 3858 h 3857"/>
                  <a:gd name="connsiteX1" fmla="*/ 52850 w 54006"/>
                  <a:gd name="connsiteY1" fmla="*/ 3858 h 3857"/>
                  <a:gd name="connsiteX2" fmla="*/ 52850 w 54006"/>
                  <a:gd name="connsiteY2" fmla="*/ 3858 h 3857"/>
                  <a:gd name="connsiteX3" fmla="*/ 54778 w 54006"/>
                  <a:gd name="connsiteY3" fmla="*/ 1929 h 3857"/>
                  <a:gd name="connsiteX4" fmla="*/ 52850 w 54006"/>
                  <a:gd name="connsiteY4" fmla="*/ 0 h 3857"/>
                  <a:gd name="connsiteX5" fmla="*/ 52850 w 54006"/>
                  <a:gd name="connsiteY5" fmla="*/ 0 h 3857"/>
                  <a:gd name="connsiteX6" fmla="*/ 1929 w 54006"/>
                  <a:gd name="connsiteY6" fmla="*/ 0 h 3857"/>
                  <a:gd name="connsiteX7" fmla="*/ 1929 w 54006"/>
                  <a:gd name="connsiteY7" fmla="*/ 0 h 3857"/>
                  <a:gd name="connsiteX8" fmla="*/ 0 w 54006"/>
                  <a:gd name="connsiteY8" fmla="*/ 1929 h 3857"/>
                  <a:gd name="connsiteX9" fmla="*/ 1929 w 54006"/>
                  <a:gd name="connsiteY9" fmla="*/ 3858 h 3857"/>
                  <a:gd name="connsiteX10" fmla="*/ 1929 w 54006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006" h="3857">
                    <a:moveTo>
                      <a:pt x="1929" y="3858"/>
                    </a:moveTo>
                    <a:lnTo>
                      <a:pt x="52850" y="3858"/>
                    </a:lnTo>
                    <a:lnTo>
                      <a:pt x="52850" y="3858"/>
                    </a:lnTo>
                    <a:cubicBezTo>
                      <a:pt x="54007" y="3858"/>
                      <a:pt x="54778" y="3086"/>
                      <a:pt x="54778" y="1929"/>
                    </a:cubicBezTo>
                    <a:cubicBezTo>
                      <a:pt x="54778" y="772"/>
                      <a:pt x="54007" y="0"/>
                      <a:pt x="52850" y="0"/>
                    </a:cubicBezTo>
                    <a:lnTo>
                      <a:pt x="5285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84A3A13-2369-42F9-99B3-31B27E360E22}"/>
                  </a:ext>
                </a:extLst>
              </p:cNvPr>
              <p:cNvSpPr/>
              <p:nvPr/>
            </p:nvSpPr>
            <p:spPr>
              <a:xfrm>
                <a:off x="2258125" y="1834687"/>
                <a:ext cx="65580" cy="3858"/>
              </a:xfrm>
              <a:custGeom>
                <a:avLst/>
                <a:gdLst>
                  <a:gd name="connsiteX0" fmla="*/ 1929 w 65579"/>
                  <a:gd name="connsiteY0" fmla="*/ 3858 h 3857"/>
                  <a:gd name="connsiteX1" fmla="*/ 65194 w 65579"/>
                  <a:gd name="connsiteY1" fmla="*/ 3858 h 3857"/>
                  <a:gd name="connsiteX2" fmla="*/ 65194 w 65579"/>
                  <a:gd name="connsiteY2" fmla="*/ 3858 h 3857"/>
                  <a:gd name="connsiteX3" fmla="*/ 67123 w 65579"/>
                  <a:gd name="connsiteY3" fmla="*/ 1929 h 3857"/>
                  <a:gd name="connsiteX4" fmla="*/ 65194 w 65579"/>
                  <a:gd name="connsiteY4" fmla="*/ 0 h 3857"/>
                  <a:gd name="connsiteX5" fmla="*/ 65194 w 65579"/>
                  <a:gd name="connsiteY5" fmla="*/ 0 h 3857"/>
                  <a:gd name="connsiteX6" fmla="*/ 1929 w 65579"/>
                  <a:gd name="connsiteY6" fmla="*/ 0 h 3857"/>
                  <a:gd name="connsiteX7" fmla="*/ 1929 w 65579"/>
                  <a:gd name="connsiteY7" fmla="*/ 0 h 3857"/>
                  <a:gd name="connsiteX8" fmla="*/ 0 w 65579"/>
                  <a:gd name="connsiteY8" fmla="*/ 1929 h 3857"/>
                  <a:gd name="connsiteX9" fmla="*/ 1929 w 65579"/>
                  <a:gd name="connsiteY9" fmla="*/ 3858 h 3857"/>
                  <a:gd name="connsiteX10" fmla="*/ 1929 w 6557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579" h="3857">
                    <a:moveTo>
                      <a:pt x="1929" y="3858"/>
                    </a:moveTo>
                    <a:lnTo>
                      <a:pt x="65194" y="3858"/>
                    </a:lnTo>
                    <a:lnTo>
                      <a:pt x="65194" y="3858"/>
                    </a:lnTo>
                    <a:cubicBezTo>
                      <a:pt x="66351" y="3858"/>
                      <a:pt x="67123" y="3086"/>
                      <a:pt x="67123" y="1929"/>
                    </a:cubicBezTo>
                    <a:cubicBezTo>
                      <a:pt x="67123" y="771"/>
                      <a:pt x="66351" y="0"/>
                      <a:pt x="65194" y="0"/>
                    </a:cubicBezTo>
                    <a:lnTo>
                      <a:pt x="6519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7135063-7385-422C-A176-B5A7F8980158}"/>
                  </a:ext>
                </a:extLst>
              </p:cNvPr>
              <p:cNvSpPr/>
              <p:nvPr/>
            </p:nvSpPr>
            <p:spPr>
              <a:xfrm>
                <a:off x="2258125" y="1847610"/>
                <a:ext cx="65580" cy="3858"/>
              </a:xfrm>
              <a:custGeom>
                <a:avLst/>
                <a:gdLst>
                  <a:gd name="connsiteX0" fmla="*/ 1929 w 65579"/>
                  <a:gd name="connsiteY0" fmla="*/ 3858 h 3857"/>
                  <a:gd name="connsiteX1" fmla="*/ 65194 w 65579"/>
                  <a:gd name="connsiteY1" fmla="*/ 3858 h 3857"/>
                  <a:gd name="connsiteX2" fmla="*/ 65194 w 65579"/>
                  <a:gd name="connsiteY2" fmla="*/ 3858 h 3857"/>
                  <a:gd name="connsiteX3" fmla="*/ 67123 w 65579"/>
                  <a:gd name="connsiteY3" fmla="*/ 1929 h 3857"/>
                  <a:gd name="connsiteX4" fmla="*/ 65194 w 65579"/>
                  <a:gd name="connsiteY4" fmla="*/ 0 h 3857"/>
                  <a:gd name="connsiteX5" fmla="*/ 65194 w 65579"/>
                  <a:gd name="connsiteY5" fmla="*/ 0 h 3857"/>
                  <a:gd name="connsiteX6" fmla="*/ 1929 w 65579"/>
                  <a:gd name="connsiteY6" fmla="*/ 0 h 3857"/>
                  <a:gd name="connsiteX7" fmla="*/ 1929 w 65579"/>
                  <a:gd name="connsiteY7" fmla="*/ 0 h 3857"/>
                  <a:gd name="connsiteX8" fmla="*/ 0 w 65579"/>
                  <a:gd name="connsiteY8" fmla="*/ 1929 h 3857"/>
                  <a:gd name="connsiteX9" fmla="*/ 1929 w 65579"/>
                  <a:gd name="connsiteY9" fmla="*/ 3858 h 3857"/>
                  <a:gd name="connsiteX10" fmla="*/ 1929 w 6557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579" h="3857">
                    <a:moveTo>
                      <a:pt x="1929" y="3858"/>
                    </a:moveTo>
                    <a:lnTo>
                      <a:pt x="65194" y="3858"/>
                    </a:lnTo>
                    <a:lnTo>
                      <a:pt x="65194" y="3858"/>
                    </a:lnTo>
                    <a:cubicBezTo>
                      <a:pt x="66351" y="3858"/>
                      <a:pt x="67123" y="3086"/>
                      <a:pt x="67123" y="1929"/>
                    </a:cubicBezTo>
                    <a:cubicBezTo>
                      <a:pt x="67123" y="771"/>
                      <a:pt x="66351" y="0"/>
                      <a:pt x="65194" y="0"/>
                    </a:cubicBezTo>
                    <a:lnTo>
                      <a:pt x="6519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8628494-9D42-4EA1-8ADF-30A89217DBEA}"/>
                  </a:ext>
                </a:extLst>
              </p:cNvPr>
              <p:cNvSpPr/>
              <p:nvPr/>
            </p:nvSpPr>
            <p:spPr>
              <a:xfrm>
                <a:off x="2258125" y="1860533"/>
                <a:ext cx="54007" cy="3858"/>
              </a:xfrm>
              <a:custGeom>
                <a:avLst/>
                <a:gdLst>
                  <a:gd name="connsiteX0" fmla="*/ 1929 w 54006"/>
                  <a:gd name="connsiteY0" fmla="*/ 3858 h 3857"/>
                  <a:gd name="connsiteX1" fmla="*/ 52464 w 54006"/>
                  <a:gd name="connsiteY1" fmla="*/ 3858 h 3857"/>
                  <a:gd name="connsiteX2" fmla="*/ 52464 w 54006"/>
                  <a:gd name="connsiteY2" fmla="*/ 3858 h 3857"/>
                  <a:gd name="connsiteX3" fmla="*/ 54393 w 54006"/>
                  <a:gd name="connsiteY3" fmla="*/ 1929 h 3857"/>
                  <a:gd name="connsiteX4" fmla="*/ 52464 w 54006"/>
                  <a:gd name="connsiteY4" fmla="*/ 0 h 3857"/>
                  <a:gd name="connsiteX5" fmla="*/ 52464 w 54006"/>
                  <a:gd name="connsiteY5" fmla="*/ 0 h 3857"/>
                  <a:gd name="connsiteX6" fmla="*/ 1929 w 54006"/>
                  <a:gd name="connsiteY6" fmla="*/ 0 h 3857"/>
                  <a:gd name="connsiteX7" fmla="*/ 1929 w 54006"/>
                  <a:gd name="connsiteY7" fmla="*/ 0 h 3857"/>
                  <a:gd name="connsiteX8" fmla="*/ 0 w 54006"/>
                  <a:gd name="connsiteY8" fmla="*/ 1929 h 3857"/>
                  <a:gd name="connsiteX9" fmla="*/ 1929 w 54006"/>
                  <a:gd name="connsiteY9" fmla="*/ 3858 h 3857"/>
                  <a:gd name="connsiteX10" fmla="*/ 1929 w 54006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006" h="3857">
                    <a:moveTo>
                      <a:pt x="1929" y="3858"/>
                    </a:moveTo>
                    <a:lnTo>
                      <a:pt x="52464" y="3858"/>
                    </a:lnTo>
                    <a:lnTo>
                      <a:pt x="52464" y="3858"/>
                    </a:lnTo>
                    <a:cubicBezTo>
                      <a:pt x="53621" y="3858"/>
                      <a:pt x="54393" y="3086"/>
                      <a:pt x="54393" y="1929"/>
                    </a:cubicBezTo>
                    <a:cubicBezTo>
                      <a:pt x="54393" y="772"/>
                      <a:pt x="53621" y="0"/>
                      <a:pt x="52464" y="0"/>
                    </a:cubicBezTo>
                    <a:lnTo>
                      <a:pt x="5246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8" name="Rounded Rectangle 54">
            <a:extLst>
              <a:ext uri="{FF2B5EF4-FFF2-40B4-BE49-F238E27FC236}">
                <a16:creationId xmlns:a16="http://schemas.microsoft.com/office/drawing/2014/main" id="{8A3F8596-70CB-4F2B-8E86-745D507C6923}"/>
              </a:ext>
            </a:extLst>
          </p:cNvPr>
          <p:cNvSpPr/>
          <p:nvPr/>
        </p:nvSpPr>
        <p:spPr>
          <a:xfrm>
            <a:off x="-17451" y="3744159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E804C6D5-F15F-4DD5-AAD6-E898E461A422}"/>
              </a:ext>
            </a:extLst>
          </p:cNvPr>
          <p:cNvSpPr/>
          <p:nvPr/>
        </p:nvSpPr>
        <p:spPr>
          <a:xfrm>
            <a:off x="-725733" y="1444837"/>
            <a:ext cx="173272" cy="139517"/>
          </a:xfrm>
          <a:custGeom>
            <a:avLst/>
            <a:gdLst>
              <a:gd name="connsiteX0" fmla="*/ 18902 w 173271"/>
              <a:gd name="connsiteY0" fmla="*/ 140868 h 139517"/>
              <a:gd name="connsiteX1" fmla="*/ 0 w 173271"/>
              <a:gd name="connsiteY1" fmla="*/ 86861 h 139517"/>
              <a:gd name="connsiteX2" fmla="*/ 86861 w 173271"/>
              <a:gd name="connsiteY2" fmla="*/ 0 h 139517"/>
              <a:gd name="connsiteX3" fmla="*/ 173722 w 173271"/>
              <a:gd name="connsiteY3" fmla="*/ 86861 h 13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271" h="139517">
                <a:moveTo>
                  <a:pt x="18902" y="140868"/>
                </a:moveTo>
                <a:cubicBezTo>
                  <a:pt x="7201" y="126016"/>
                  <a:pt x="0" y="107338"/>
                  <a:pt x="0" y="86861"/>
                </a:cubicBezTo>
                <a:cubicBezTo>
                  <a:pt x="0" y="38930"/>
                  <a:pt x="38930" y="0"/>
                  <a:pt x="86861" y="0"/>
                </a:cubicBezTo>
                <a:cubicBezTo>
                  <a:pt x="134792" y="0"/>
                  <a:pt x="173722" y="38930"/>
                  <a:pt x="173722" y="86861"/>
                </a:cubicBezTo>
              </a:path>
            </a:pathLst>
          </a:custGeom>
          <a:noFill/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71F1608-C65B-4328-89DD-850F54C463E9}"/>
              </a:ext>
            </a:extLst>
          </p:cNvPr>
          <p:cNvSpPr txBox="1"/>
          <p:nvPr/>
        </p:nvSpPr>
        <p:spPr>
          <a:xfrm>
            <a:off x="1650891" y="153836"/>
            <a:ext cx="4565383" cy="4095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rgbClr val="CBDB2A"/>
                </a:solidFill>
                <a:latin typeface="Berlin Sans FB Demi" panose="020E0802020502020306" pitchFamily="34" charset="0"/>
              </a:rPr>
              <a:t>Audit &amp; Controls</a:t>
            </a:r>
          </a:p>
        </p:txBody>
      </p:sp>
      <p:grpSp>
        <p:nvGrpSpPr>
          <p:cNvPr id="259" name="Graphic 5">
            <a:extLst>
              <a:ext uri="{FF2B5EF4-FFF2-40B4-BE49-F238E27FC236}">
                <a16:creationId xmlns:a16="http://schemas.microsoft.com/office/drawing/2014/main" id="{1EB1D88F-2433-4BE3-B7CB-101DB89493D3}"/>
              </a:ext>
            </a:extLst>
          </p:cNvPr>
          <p:cNvGrpSpPr/>
          <p:nvPr/>
        </p:nvGrpSpPr>
        <p:grpSpPr>
          <a:xfrm>
            <a:off x="455908" y="1893873"/>
            <a:ext cx="312111" cy="444870"/>
            <a:chOff x="2878238" y="1575069"/>
            <a:chExt cx="118621" cy="149289"/>
          </a:xfrm>
          <a:solidFill>
            <a:schemeClr val="accent1"/>
          </a:solidFill>
        </p:grpSpPr>
        <p:grpSp>
          <p:nvGrpSpPr>
            <p:cNvPr id="275" name="Graphic 5">
              <a:extLst>
                <a:ext uri="{FF2B5EF4-FFF2-40B4-BE49-F238E27FC236}">
                  <a16:creationId xmlns:a16="http://schemas.microsoft.com/office/drawing/2014/main" id="{DE37016F-540C-4298-857B-0E420304266F}"/>
                </a:ext>
              </a:extLst>
            </p:cNvPr>
            <p:cNvGrpSpPr/>
            <p:nvPr/>
          </p:nvGrpSpPr>
          <p:grpSpPr>
            <a:xfrm>
              <a:off x="2878238" y="1583555"/>
              <a:ext cx="109942" cy="140803"/>
              <a:chOff x="2878238" y="1583555"/>
              <a:chExt cx="109942" cy="140803"/>
            </a:xfrm>
            <a:solidFill>
              <a:schemeClr val="accent1"/>
            </a:solidFill>
          </p:grpSpPr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6DAC1F40-EAE0-4132-B76D-5115EFC55CE8}"/>
                  </a:ext>
                </a:extLst>
              </p:cNvPr>
              <p:cNvSpPr/>
              <p:nvPr/>
            </p:nvSpPr>
            <p:spPr>
              <a:xfrm>
                <a:off x="2880167" y="1585484"/>
                <a:ext cx="106085" cy="136946"/>
              </a:xfrm>
              <a:custGeom>
                <a:avLst/>
                <a:gdLst>
                  <a:gd name="connsiteX0" fmla="*/ 8487 w 106084"/>
                  <a:gd name="connsiteY0" fmla="*/ 129809 h 136945"/>
                  <a:gd name="connsiteX1" fmla="*/ 8487 w 106084"/>
                  <a:gd name="connsiteY1" fmla="*/ 0 h 136945"/>
                  <a:gd name="connsiteX2" fmla="*/ 0 w 106084"/>
                  <a:gd name="connsiteY2" fmla="*/ 0 h 136945"/>
                  <a:gd name="connsiteX3" fmla="*/ 0 w 106084"/>
                  <a:gd name="connsiteY3" fmla="*/ 138489 h 136945"/>
                  <a:gd name="connsiteX4" fmla="*/ 106085 w 106084"/>
                  <a:gd name="connsiteY4" fmla="*/ 138489 h 136945"/>
                  <a:gd name="connsiteX5" fmla="*/ 106085 w 106084"/>
                  <a:gd name="connsiteY5" fmla="*/ 129809 h 136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084" h="136945">
                    <a:moveTo>
                      <a:pt x="8487" y="129809"/>
                    </a:moveTo>
                    <a:lnTo>
                      <a:pt x="8487" y="0"/>
                    </a:lnTo>
                    <a:lnTo>
                      <a:pt x="0" y="0"/>
                    </a:lnTo>
                    <a:lnTo>
                      <a:pt x="0" y="138489"/>
                    </a:lnTo>
                    <a:lnTo>
                      <a:pt x="106085" y="138489"/>
                    </a:lnTo>
                    <a:lnTo>
                      <a:pt x="106085" y="12980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CA981275-6A95-49CD-AA8F-310B9013EBC9}"/>
                  </a:ext>
                </a:extLst>
              </p:cNvPr>
              <p:cNvSpPr/>
              <p:nvPr/>
            </p:nvSpPr>
            <p:spPr>
              <a:xfrm>
                <a:off x="2878238" y="1583555"/>
                <a:ext cx="109942" cy="140803"/>
              </a:xfrm>
              <a:custGeom>
                <a:avLst/>
                <a:gdLst>
                  <a:gd name="connsiteX0" fmla="*/ 10416 w 109942"/>
                  <a:gd name="connsiteY0" fmla="*/ 0 h 140803"/>
                  <a:gd name="connsiteX1" fmla="*/ 1929 w 109942"/>
                  <a:gd name="connsiteY1" fmla="*/ 0 h 140803"/>
                  <a:gd name="connsiteX2" fmla="*/ 0 w 109942"/>
                  <a:gd name="connsiteY2" fmla="*/ 1929 h 140803"/>
                  <a:gd name="connsiteX3" fmla="*/ 0 w 109942"/>
                  <a:gd name="connsiteY3" fmla="*/ 140418 h 140803"/>
                  <a:gd name="connsiteX4" fmla="*/ 1929 w 109942"/>
                  <a:gd name="connsiteY4" fmla="*/ 142346 h 140803"/>
                  <a:gd name="connsiteX5" fmla="*/ 108014 w 109942"/>
                  <a:gd name="connsiteY5" fmla="*/ 142346 h 140803"/>
                  <a:gd name="connsiteX6" fmla="*/ 109942 w 109942"/>
                  <a:gd name="connsiteY6" fmla="*/ 140418 h 140803"/>
                  <a:gd name="connsiteX7" fmla="*/ 109942 w 109942"/>
                  <a:gd name="connsiteY7" fmla="*/ 131931 h 140803"/>
                  <a:gd name="connsiteX8" fmla="*/ 109942 w 109942"/>
                  <a:gd name="connsiteY8" fmla="*/ 131931 h 140803"/>
                  <a:gd name="connsiteX9" fmla="*/ 108014 w 109942"/>
                  <a:gd name="connsiteY9" fmla="*/ 130002 h 140803"/>
                  <a:gd name="connsiteX10" fmla="*/ 106085 w 109942"/>
                  <a:gd name="connsiteY10" fmla="*/ 131931 h 140803"/>
                  <a:gd name="connsiteX11" fmla="*/ 106085 w 109942"/>
                  <a:gd name="connsiteY11" fmla="*/ 131931 h 140803"/>
                  <a:gd name="connsiteX12" fmla="*/ 106085 w 109942"/>
                  <a:gd name="connsiteY12" fmla="*/ 140418 h 140803"/>
                  <a:gd name="connsiteX13" fmla="*/ 108014 w 109942"/>
                  <a:gd name="connsiteY13" fmla="*/ 138489 h 140803"/>
                  <a:gd name="connsiteX14" fmla="*/ 1929 w 109942"/>
                  <a:gd name="connsiteY14" fmla="*/ 138489 h 140803"/>
                  <a:gd name="connsiteX15" fmla="*/ 3858 w 109942"/>
                  <a:gd name="connsiteY15" fmla="*/ 140418 h 140803"/>
                  <a:gd name="connsiteX16" fmla="*/ 3858 w 109942"/>
                  <a:gd name="connsiteY16" fmla="*/ 1929 h 140803"/>
                  <a:gd name="connsiteX17" fmla="*/ 1929 w 109942"/>
                  <a:gd name="connsiteY17" fmla="*/ 3858 h 140803"/>
                  <a:gd name="connsiteX18" fmla="*/ 10416 w 109942"/>
                  <a:gd name="connsiteY18" fmla="*/ 3858 h 140803"/>
                  <a:gd name="connsiteX19" fmla="*/ 10416 w 109942"/>
                  <a:gd name="connsiteY19" fmla="*/ 3858 h 140803"/>
                  <a:gd name="connsiteX20" fmla="*/ 12344 w 109942"/>
                  <a:gd name="connsiteY20" fmla="*/ 1929 h 140803"/>
                  <a:gd name="connsiteX21" fmla="*/ 10416 w 109942"/>
                  <a:gd name="connsiteY21" fmla="*/ 0 h 140803"/>
                  <a:gd name="connsiteX22" fmla="*/ 10416 w 109942"/>
                  <a:gd name="connsiteY22" fmla="*/ 0 h 140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42" h="140803">
                    <a:moveTo>
                      <a:pt x="10416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40418"/>
                    </a:lnTo>
                    <a:cubicBezTo>
                      <a:pt x="0" y="141575"/>
                      <a:pt x="771" y="142346"/>
                      <a:pt x="1929" y="142346"/>
                    </a:cubicBezTo>
                    <a:lnTo>
                      <a:pt x="108014" y="142346"/>
                    </a:lnTo>
                    <a:cubicBezTo>
                      <a:pt x="109171" y="142346"/>
                      <a:pt x="109942" y="141575"/>
                      <a:pt x="109942" y="140418"/>
                    </a:cubicBezTo>
                    <a:lnTo>
                      <a:pt x="109942" y="131931"/>
                    </a:lnTo>
                    <a:lnTo>
                      <a:pt x="109942" y="131931"/>
                    </a:lnTo>
                    <a:cubicBezTo>
                      <a:pt x="109942" y="130773"/>
                      <a:pt x="109171" y="130002"/>
                      <a:pt x="108014" y="130002"/>
                    </a:cubicBezTo>
                    <a:cubicBezTo>
                      <a:pt x="106856" y="130002"/>
                      <a:pt x="106085" y="130773"/>
                      <a:pt x="106085" y="131931"/>
                    </a:cubicBezTo>
                    <a:lnTo>
                      <a:pt x="106085" y="131931"/>
                    </a:lnTo>
                    <a:lnTo>
                      <a:pt x="106085" y="140418"/>
                    </a:lnTo>
                    <a:cubicBezTo>
                      <a:pt x="106085" y="139260"/>
                      <a:pt x="106856" y="138489"/>
                      <a:pt x="108014" y="138489"/>
                    </a:cubicBezTo>
                    <a:lnTo>
                      <a:pt x="1929" y="138489"/>
                    </a:lnTo>
                    <a:cubicBezTo>
                      <a:pt x="3086" y="138489"/>
                      <a:pt x="3858" y="139260"/>
                      <a:pt x="3858" y="14041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416" y="3858"/>
                    </a:lnTo>
                    <a:lnTo>
                      <a:pt x="10416" y="3858"/>
                    </a:lnTo>
                    <a:cubicBezTo>
                      <a:pt x="11573" y="3858"/>
                      <a:pt x="12344" y="3086"/>
                      <a:pt x="12344" y="1929"/>
                    </a:cubicBezTo>
                    <a:cubicBezTo>
                      <a:pt x="12344" y="772"/>
                      <a:pt x="11573" y="0"/>
                      <a:pt x="10416" y="0"/>
                    </a:cubicBezTo>
                    <a:lnTo>
                      <a:pt x="10416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B7CED706-4D18-4E92-8CCF-B73B590D9C63}"/>
                </a:ext>
              </a:extLst>
            </p:cNvPr>
            <p:cNvSpPr/>
            <p:nvPr/>
          </p:nvSpPr>
          <p:spPr>
            <a:xfrm>
              <a:off x="2886917" y="1575069"/>
              <a:ext cx="109942" cy="140803"/>
            </a:xfrm>
            <a:custGeom>
              <a:avLst/>
              <a:gdLst>
                <a:gd name="connsiteX0" fmla="*/ 109749 w 109942"/>
                <a:gd name="connsiteY0" fmla="*/ 34140 h 140803"/>
                <a:gd name="connsiteX1" fmla="*/ 109364 w 109942"/>
                <a:gd name="connsiteY1" fmla="*/ 33561 h 140803"/>
                <a:gd name="connsiteX2" fmla="*/ 76381 w 109942"/>
                <a:gd name="connsiteY2" fmla="*/ 579 h 140803"/>
                <a:gd name="connsiteX3" fmla="*/ 75802 w 109942"/>
                <a:gd name="connsiteY3" fmla="*/ 193 h 140803"/>
                <a:gd name="connsiteX4" fmla="*/ 75031 w 109942"/>
                <a:gd name="connsiteY4" fmla="*/ 0 h 140803"/>
                <a:gd name="connsiteX5" fmla="*/ 1929 w 109942"/>
                <a:gd name="connsiteY5" fmla="*/ 0 h 140803"/>
                <a:gd name="connsiteX6" fmla="*/ 0 w 109942"/>
                <a:gd name="connsiteY6" fmla="*/ 1929 h 140803"/>
                <a:gd name="connsiteX7" fmla="*/ 0 w 109942"/>
                <a:gd name="connsiteY7" fmla="*/ 140418 h 140803"/>
                <a:gd name="connsiteX8" fmla="*/ 1929 w 109942"/>
                <a:gd name="connsiteY8" fmla="*/ 142346 h 140803"/>
                <a:gd name="connsiteX9" fmla="*/ 108014 w 109942"/>
                <a:gd name="connsiteY9" fmla="*/ 142346 h 140803"/>
                <a:gd name="connsiteX10" fmla="*/ 109942 w 109942"/>
                <a:gd name="connsiteY10" fmla="*/ 140418 h 140803"/>
                <a:gd name="connsiteX11" fmla="*/ 109942 w 109942"/>
                <a:gd name="connsiteY11" fmla="*/ 34912 h 140803"/>
                <a:gd name="connsiteX12" fmla="*/ 109749 w 109942"/>
                <a:gd name="connsiteY12" fmla="*/ 34140 h 140803"/>
                <a:gd name="connsiteX13" fmla="*/ 75031 w 109942"/>
                <a:gd name="connsiteY13" fmla="*/ 36647 h 140803"/>
                <a:gd name="connsiteX14" fmla="*/ 106085 w 109942"/>
                <a:gd name="connsiteY14" fmla="*/ 36647 h 140803"/>
                <a:gd name="connsiteX15" fmla="*/ 106085 w 109942"/>
                <a:gd name="connsiteY15" fmla="*/ 138296 h 140803"/>
                <a:gd name="connsiteX16" fmla="*/ 3858 w 109942"/>
                <a:gd name="connsiteY16" fmla="*/ 138296 h 140803"/>
                <a:gd name="connsiteX17" fmla="*/ 3858 w 109942"/>
                <a:gd name="connsiteY17" fmla="*/ 3665 h 140803"/>
                <a:gd name="connsiteX18" fmla="*/ 73102 w 109942"/>
                <a:gd name="connsiteY18" fmla="*/ 3665 h 140803"/>
                <a:gd name="connsiteX19" fmla="*/ 73102 w 109942"/>
                <a:gd name="connsiteY19" fmla="*/ 34719 h 140803"/>
                <a:gd name="connsiteX20" fmla="*/ 75031 w 109942"/>
                <a:gd name="connsiteY20" fmla="*/ 36647 h 140803"/>
                <a:gd name="connsiteX21" fmla="*/ 76960 w 109942"/>
                <a:gd name="connsiteY21" fmla="*/ 32790 h 140803"/>
                <a:gd name="connsiteX22" fmla="*/ 76960 w 109942"/>
                <a:gd name="connsiteY22" fmla="*/ 6365 h 140803"/>
                <a:gd name="connsiteX23" fmla="*/ 103384 w 109942"/>
                <a:gd name="connsiteY23" fmla="*/ 32790 h 140803"/>
                <a:gd name="connsiteX24" fmla="*/ 76960 w 109942"/>
                <a:gd name="connsiteY24" fmla="*/ 32790 h 14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942" h="140803">
                  <a:moveTo>
                    <a:pt x="109749" y="34140"/>
                  </a:moveTo>
                  <a:cubicBezTo>
                    <a:pt x="109557" y="33947"/>
                    <a:pt x="109557" y="33754"/>
                    <a:pt x="109364" y="33561"/>
                  </a:cubicBezTo>
                  <a:lnTo>
                    <a:pt x="76381" y="579"/>
                  </a:lnTo>
                  <a:cubicBezTo>
                    <a:pt x="76188" y="386"/>
                    <a:pt x="75995" y="193"/>
                    <a:pt x="75802" y="193"/>
                  </a:cubicBezTo>
                  <a:cubicBezTo>
                    <a:pt x="75609" y="0"/>
                    <a:pt x="75224" y="0"/>
                    <a:pt x="75031" y="0"/>
                  </a:cubicBez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lnTo>
                    <a:pt x="0" y="140418"/>
                  </a:lnTo>
                  <a:cubicBezTo>
                    <a:pt x="0" y="141575"/>
                    <a:pt x="771" y="142346"/>
                    <a:pt x="1929" y="142346"/>
                  </a:cubicBezTo>
                  <a:lnTo>
                    <a:pt x="108014" y="142346"/>
                  </a:lnTo>
                  <a:cubicBezTo>
                    <a:pt x="109171" y="142346"/>
                    <a:pt x="109942" y="141575"/>
                    <a:pt x="109942" y="140418"/>
                  </a:cubicBezTo>
                  <a:lnTo>
                    <a:pt x="109942" y="34912"/>
                  </a:lnTo>
                  <a:cubicBezTo>
                    <a:pt x="109942" y="34526"/>
                    <a:pt x="109749" y="34333"/>
                    <a:pt x="109749" y="34140"/>
                  </a:cubicBezTo>
                  <a:close/>
                  <a:moveTo>
                    <a:pt x="75031" y="36647"/>
                  </a:moveTo>
                  <a:lnTo>
                    <a:pt x="106085" y="36647"/>
                  </a:lnTo>
                  <a:lnTo>
                    <a:pt x="106085" y="138296"/>
                  </a:lnTo>
                  <a:lnTo>
                    <a:pt x="3858" y="138296"/>
                  </a:lnTo>
                  <a:lnTo>
                    <a:pt x="3858" y="3665"/>
                  </a:lnTo>
                  <a:lnTo>
                    <a:pt x="73102" y="3665"/>
                  </a:lnTo>
                  <a:lnTo>
                    <a:pt x="73102" y="34719"/>
                  </a:lnTo>
                  <a:cubicBezTo>
                    <a:pt x="73102" y="35876"/>
                    <a:pt x="73873" y="36647"/>
                    <a:pt x="75031" y="36647"/>
                  </a:cubicBezTo>
                  <a:close/>
                  <a:moveTo>
                    <a:pt x="76960" y="32790"/>
                  </a:moveTo>
                  <a:lnTo>
                    <a:pt x="76960" y="6365"/>
                  </a:lnTo>
                  <a:lnTo>
                    <a:pt x="103384" y="32790"/>
                  </a:lnTo>
                  <a:lnTo>
                    <a:pt x="76960" y="3279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7" name="Graphic 5">
              <a:extLst>
                <a:ext uri="{FF2B5EF4-FFF2-40B4-BE49-F238E27FC236}">
                  <a16:creationId xmlns:a16="http://schemas.microsoft.com/office/drawing/2014/main" id="{018459C0-BD7D-42AA-9C20-44A337FD6244}"/>
                </a:ext>
              </a:extLst>
            </p:cNvPr>
            <p:cNvGrpSpPr/>
            <p:nvPr/>
          </p:nvGrpSpPr>
          <p:grpSpPr>
            <a:xfrm>
              <a:off x="2900033" y="1593007"/>
              <a:ext cx="82939" cy="111871"/>
              <a:chOff x="2900033" y="1593007"/>
              <a:chExt cx="82939" cy="111871"/>
            </a:xfrm>
            <a:solidFill>
              <a:schemeClr val="accent1"/>
            </a:solidFill>
          </p:grpSpPr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F704AF44-ADFA-44E8-9375-84281175F435}"/>
                  </a:ext>
                </a:extLst>
              </p:cNvPr>
              <p:cNvSpPr/>
              <p:nvPr/>
            </p:nvSpPr>
            <p:spPr>
              <a:xfrm>
                <a:off x="2904855" y="1593007"/>
                <a:ext cx="19288" cy="19288"/>
              </a:xfrm>
              <a:custGeom>
                <a:avLst/>
                <a:gdLst>
                  <a:gd name="connsiteX0" fmla="*/ 0 w 19288"/>
                  <a:gd name="connsiteY0" fmla="*/ 0 h 19288"/>
                  <a:gd name="connsiteX1" fmla="*/ 19867 w 19288"/>
                  <a:gd name="connsiteY1" fmla="*/ 0 h 19288"/>
                  <a:gd name="connsiteX2" fmla="*/ 19867 w 19288"/>
                  <a:gd name="connsiteY2" fmla="*/ 19867 h 19288"/>
                  <a:gd name="connsiteX3" fmla="*/ 0 w 19288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9288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4514DF23-40B8-471B-B184-C64C9D12F972}"/>
                  </a:ext>
                </a:extLst>
              </p:cNvPr>
              <p:cNvSpPr/>
              <p:nvPr/>
            </p:nvSpPr>
            <p:spPr>
              <a:xfrm>
                <a:off x="2900033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638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760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9C953A17-B9EC-4C69-9D15-EFA2442EC9BD}"/>
                  </a:ext>
                </a:extLst>
              </p:cNvPr>
              <p:cNvSpPr/>
              <p:nvPr/>
            </p:nvSpPr>
            <p:spPr>
              <a:xfrm>
                <a:off x="2931859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FF2CC3FA-6DCC-4404-A737-D007180F3495}"/>
                  </a:ext>
                </a:extLst>
              </p:cNvPr>
              <p:cNvSpPr/>
              <p:nvPr/>
            </p:nvSpPr>
            <p:spPr>
              <a:xfrm>
                <a:off x="2961755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1012512C-5F6F-4262-B2E0-3D1472F8F33E}"/>
                  </a:ext>
                </a:extLst>
              </p:cNvPr>
              <p:cNvSpPr/>
              <p:nvPr/>
            </p:nvSpPr>
            <p:spPr>
              <a:xfrm>
                <a:off x="2959827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831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953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E3725D94-112E-42E1-AA18-3BB4B161B967}"/>
                  </a:ext>
                </a:extLst>
              </p:cNvPr>
              <p:cNvSpPr/>
              <p:nvPr/>
            </p:nvSpPr>
            <p:spPr>
              <a:xfrm>
                <a:off x="2932437" y="1594550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86BAC2FF-A310-4975-9348-63F6A8D3D3D9}"/>
                  </a:ext>
                </a:extLst>
              </p:cNvPr>
              <p:cNvSpPr/>
              <p:nvPr/>
            </p:nvSpPr>
            <p:spPr>
              <a:xfrm>
                <a:off x="2932437" y="160322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8FA89E21-A3DC-44CF-83D5-93EC6703B962}"/>
                  </a:ext>
                </a:extLst>
              </p:cNvPr>
              <p:cNvSpPr/>
              <p:nvPr/>
            </p:nvSpPr>
            <p:spPr>
              <a:xfrm>
                <a:off x="2932437" y="161190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26BE7CEC-C32F-4F2A-9635-75EA494BEB4E}"/>
                  </a:ext>
                </a:extLst>
              </p:cNvPr>
              <p:cNvSpPr/>
              <p:nvPr/>
            </p:nvSpPr>
            <p:spPr>
              <a:xfrm>
                <a:off x="2913342" y="1621746"/>
                <a:ext cx="69437" cy="3858"/>
              </a:xfrm>
              <a:custGeom>
                <a:avLst/>
                <a:gdLst>
                  <a:gd name="connsiteX0" fmla="*/ 1929 w 69437"/>
                  <a:gd name="connsiteY0" fmla="*/ 3858 h 3857"/>
                  <a:gd name="connsiteX1" fmla="*/ 68280 w 69437"/>
                  <a:gd name="connsiteY1" fmla="*/ 3858 h 3857"/>
                  <a:gd name="connsiteX2" fmla="*/ 68280 w 69437"/>
                  <a:gd name="connsiteY2" fmla="*/ 3858 h 3857"/>
                  <a:gd name="connsiteX3" fmla="*/ 70209 w 69437"/>
                  <a:gd name="connsiteY3" fmla="*/ 1929 h 3857"/>
                  <a:gd name="connsiteX4" fmla="*/ 68280 w 69437"/>
                  <a:gd name="connsiteY4" fmla="*/ 0 h 3857"/>
                  <a:gd name="connsiteX5" fmla="*/ 68280 w 69437"/>
                  <a:gd name="connsiteY5" fmla="*/ 0 h 3857"/>
                  <a:gd name="connsiteX6" fmla="*/ 1929 w 69437"/>
                  <a:gd name="connsiteY6" fmla="*/ 0 h 3857"/>
                  <a:gd name="connsiteX7" fmla="*/ 1929 w 69437"/>
                  <a:gd name="connsiteY7" fmla="*/ 0 h 3857"/>
                  <a:gd name="connsiteX8" fmla="*/ 0 w 69437"/>
                  <a:gd name="connsiteY8" fmla="*/ 1929 h 3857"/>
                  <a:gd name="connsiteX9" fmla="*/ 1929 w 69437"/>
                  <a:gd name="connsiteY9" fmla="*/ 3858 h 3857"/>
                  <a:gd name="connsiteX10" fmla="*/ 1929 w 6943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9437" h="3857">
                    <a:moveTo>
                      <a:pt x="1929" y="3858"/>
                    </a:moveTo>
                    <a:lnTo>
                      <a:pt x="68280" y="3858"/>
                    </a:lnTo>
                    <a:lnTo>
                      <a:pt x="68280" y="3858"/>
                    </a:lnTo>
                    <a:cubicBezTo>
                      <a:pt x="69437" y="3858"/>
                      <a:pt x="70209" y="3086"/>
                      <a:pt x="70209" y="1929"/>
                    </a:cubicBezTo>
                    <a:cubicBezTo>
                      <a:pt x="70209" y="772"/>
                      <a:pt x="69437" y="0"/>
                      <a:pt x="68280" y="0"/>
                    </a:cubicBezTo>
                    <a:lnTo>
                      <a:pt x="6828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554ADB41-1B83-415B-A8F9-D98F17D7CB59}"/>
                  </a:ext>
                </a:extLst>
              </p:cNvPr>
              <p:cNvSpPr/>
              <p:nvPr/>
            </p:nvSpPr>
            <p:spPr>
              <a:xfrm>
                <a:off x="2902927" y="163177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D2CA722F-A5FC-424D-ABD9-28ABB907C41A}"/>
                  </a:ext>
                </a:extLst>
              </p:cNvPr>
              <p:cNvSpPr/>
              <p:nvPr/>
            </p:nvSpPr>
            <p:spPr>
              <a:xfrm>
                <a:off x="2902927" y="164180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1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60AE14E5-00D9-46F1-8785-625436D0A9B7}"/>
                  </a:ext>
                </a:extLst>
              </p:cNvPr>
              <p:cNvSpPr/>
              <p:nvPr/>
            </p:nvSpPr>
            <p:spPr>
              <a:xfrm>
                <a:off x="2902927" y="168250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75D1C4D6-C226-4DCF-9474-AD30B584E3A7}"/>
                  </a:ext>
                </a:extLst>
              </p:cNvPr>
              <p:cNvSpPr/>
              <p:nvPr/>
            </p:nvSpPr>
            <p:spPr>
              <a:xfrm>
                <a:off x="2902927" y="1702563"/>
                <a:ext cx="40505" cy="3858"/>
              </a:xfrm>
              <a:custGeom>
                <a:avLst/>
                <a:gdLst>
                  <a:gd name="connsiteX0" fmla="*/ 1929 w 40505"/>
                  <a:gd name="connsiteY0" fmla="*/ 3858 h 3857"/>
                  <a:gd name="connsiteX1" fmla="*/ 39926 w 40505"/>
                  <a:gd name="connsiteY1" fmla="*/ 3858 h 3857"/>
                  <a:gd name="connsiteX2" fmla="*/ 39926 w 40505"/>
                  <a:gd name="connsiteY2" fmla="*/ 3858 h 3857"/>
                  <a:gd name="connsiteX3" fmla="*/ 41855 w 40505"/>
                  <a:gd name="connsiteY3" fmla="*/ 1929 h 3857"/>
                  <a:gd name="connsiteX4" fmla="*/ 39926 w 40505"/>
                  <a:gd name="connsiteY4" fmla="*/ 0 h 3857"/>
                  <a:gd name="connsiteX5" fmla="*/ 39926 w 40505"/>
                  <a:gd name="connsiteY5" fmla="*/ 0 h 3857"/>
                  <a:gd name="connsiteX6" fmla="*/ 1929 w 40505"/>
                  <a:gd name="connsiteY6" fmla="*/ 0 h 3857"/>
                  <a:gd name="connsiteX7" fmla="*/ 1929 w 40505"/>
                  <a:gd name="connsiteY7" fmla="*/ 0 h 3857"/>
                  <a:gd name="connsiteX8" fmla="*/ 0 w 40505"/>
                  <a:gd name="connsiteY8" fmla="*/ 1929 h 3857"/>
                  <a:gd name="connsiteX9" fmla="*/ 1929 w 40505"/>
                  <a:gd name="connsiteY9" fmla="*/ 3858 h 3857"/>
                  <a:gd name="connsiteX10" fmla="*/ 1929 w 40505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505" h="3857">
                    <a:moveTo>
                      <a:pt x="1929" y="3858"/>
                    </a:moveTo>
                    <a:lnTo>
                      <a:pt x="39926" y="3858"/>
                    </a:lnTo>
                    <a:lnTo>
                      <a:pt x="39926" y="3858"/>
                    </a:lnTo>
                    <a:cubicBezTo>
                      <a:pt x="41084" y="3858"/>
                      <a:pt x="41855" y="3086"/>
                      <a:pt x="41855" y="1929"/>
                    </a:cubicBezTo>
                    <a:cubicBezTo>
                      <a:pt x="41855" y="771"/>
                      <a:pt x="41084" y="0"/>
                      <a:pt x="39926" y="0"/>
                    </a:cubicBezTo>
                    <a:lnTo>
                      <a:pt x="3992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954B46F4-0471-42BD-836A-75E4B9CA3ECD}"/>
                  </a:ext>
                </a:extLst>
              </p:cNvPr>
              <p:cNvSpPr/>
              <p:nvPr/>
            </p:nvSpPr>
            <p:spPr>
              <a:xfrm>
                <a:off x="2902927" y="169253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4" name="Graphic 5">
            <a:extLst>
              <a:ext uri="{FF2B5EF4-FFF2-40B4-BE49-F238E27FC236}">
                <a16:creationId xmlns:a16="http://schemas.microsoft.com/office/drawing/2014/main" id="{C2D24B6A-11B2-40A8-9EBF-5C3911DAA31B}"/>
              </a:ext>
            </a:extLst>
          </p:cNvPr>
          <p:cNvGrpSpPr/>
          <p:nvPr/>
        </p:nvGrpSpPr>
        <p:grpSpPr>
          <a:xfrm>
            <a:off x="188394" y="1536559"/>
            <a:ext cx="1806471" cy="1760652"/>
            <a:chOff x="2001785" y="1145522"/>
            <a:chExt cx="150447" cy="150447"/>
          </a:xfrm>
          <a:solidFill>
            <a:schemeClr val="accent1"/>
          </a:solidFill>
        </p:grpSpPr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710BEB63-D8A6-4376-8B26-A47BB844F8C0}"/>
                </a:ext>
              </a:extLst>
            </p:cNvPr>
            <p:cNvSpPr/>
            <p:nvPr/>
          </p:nvSpPr>
          <p:spPr>
            <a:xfrm>
              <a:off x="2098226" y="1241963"/>
              <a:ext cx="44363" cy="44363"/>
            </a:xfrm>
            <a:custGeom>
              <a:avLst/>
              <a:gdLst>
                <a:gd name="connsiteX0" fmla="*/ 32983 w 44362"/>
                <a:gd name="connsiteY0" fmla="*/ 45713 h 44362"/>
                <a:gd name="connsiteX1" fmla="*/ 0 w 44362"/>
                <a:gd name="connsiteY1" fmla="*/ 12923 h 44362"/>
                <a:gd name="connsiteX2" fmla="*/ 12730 w 44362"/>
                <a:gd name="connsiteY2" fmla="*/ 0 h 44362"/>
                <a:gd name="connsiteX3" fmla="*/ 45713 w 44362"/>
                <a:gd name="connsiteY3" fmla="*/ 32983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62" h="44362">
                  <a:moveTo>
                    <a:pt x="32983" y="45713"/>
                  </a:moveTo>
                  <a:lnTo>
                    <a:pt x="0" y="12923"/>
                  </a:lnTo>
                  <a:lnTo>
                    <a:pt x="12730" y="0"/>
                  </a:lnTo>
                  <a:lnTo>
                    <a:pt x="45713" y="32983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87EE3EC3-FE7F-429A-A081-7F04D57F07F2}"/>
                </a:ext>
              </a:extLst>
            </p:cNvPr>
            <p:cNvSpPr/>
            <p:nvPr/>
          </p:nvSpPr>
          <p:spPr>
            <a:xfrm>
              <a:off x="2015287" y="1159024"/>
              <a:ext cx="86797" cy="86797"/>
            </a:xfrm>
            <a:custGeom>
              <a:avLst/>
              <a:gdLst>
                <a:gd name="connsiteX0" fmla="*/ 72909 w 86796"/>
                <a:gd name="connsiteY0" fmla="*/ 2893 h 86796"/>
                <a:gd name="connsiteX1" fmla="*/ 69823 w 86796"/>
                <a:gd name="connsiteY1" fmla="*/ 0 h 86796"/>
                <a:gd name="connsiteX2" fmla="*/ 66930 w 86796"/>
                <a:gd name="connsiteY2" fmla="*/ 66930 h 86796"/>
                <a:gd name="connsiteX3" fmla="*/ 0 w 86796"/>
                <a:gd name="connsiteY3" fmla="*/ 69823 h 86796"/>
                <a:gd name="connsiteX4" fmla="*/ 2893 w 86796"/>
                <a:gd name="connsiteY4" fmla="*/ 72909 h 86796"/>
                <a:gd name="connsiteX5" fmla="*/ 72909 w 86796"/>
                <a:gd name="connsiteY5" fmla="*/ 72909 h 86796"/>
                <a:gd name="connsiteX6" fmla="*/ 72909 w 86796"/>
                <a:gd name="connsiteY6" fmla="*/ 2893 h 8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796" h="86796">
                  <a:moveTo>
                    <a:pt x="72909" y="2893"/>
                  </a:moveTo>
                  <a:cubicBezTo>
                    <a:pt x="71945" y="1929"/>
                    <a:pt x="70980" y="964"/>
                    <a:pt x="69823" y="0"/>
                  </a:cubicBezTo>
                  <a:cubicBezTo>
                    <a:pt x="86218" y="19481"/>
                    <a:pt x="85446" y="48606"/>
                    <a:pt x="66930" y="66930"/>
                  </a:cubicBezTo>
                  <a:cubicBezTo>
                    <a:pt x="48606" y="85253"/>
                    <a:pt x="19481" y="86218"/>
                    <a:pt x="0" y="69823"/>
                  </a:cubicBezTo>
                  <a:cubicBezTo>
                    <a:pt x="964" y="70787"/>
                    <a:pt x="1736" y="71945"/>
                    <a:pt x="2893" y="72909"/>
                  </a:cubicBezTo>
                  <a:cubicBezTo>
                    <a:pt x="22181" y="92197"/>
                    <a:pt x="53621" y="92197"/>
                    <a:pt x="72909" y="72909"/>
                  </a:cubicBezTo>
                  <a:cubicBezTo>
                    <a:pt x="92197" y="53621"/>
                    <a:pt x="92197" y="22181"/>
                    <a:pt x="72909" y="2893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9" name="Graphic 5">
              <a:extLst>
                <a:ext uri="{FF2B5EF4-FFF2-40B4-BE49-F238E27FC236}">
                  <a16:creationId xmlns:a16="http://schemas.microsoft.com/office/drawing/2014/main" id="{0DF2A82C-D192-4CAD-9287-81781EC9304D}"/>
                </a:ext>
              </a:extLst>
            </p:cNvPr>
            <p:cNvGrpSpPr/>
            <p:nvPr/>
          </p:nvGrpSpPr>
          <p:grpSpPr>
            <a:xfrm>
              <a:off x="2001785" y="1145522"/>
              <a:ext cx="150447" cy="150447"/>
              <a:chOff x="2001785" y="1145522"/>
              <a:chExt cx="150447" cy="150447"/>
            </a:xfrm>
            <a:solidFill>
              <a:srgbClr val="1E1D1D"/>
            </a:solidFill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7B4C3A27-BFC5-4A37-83D5-B46CA6587EBA}"/>
                  </a:ext>
                </a:extLst>
              </p:cNvPr>
              <p:cNvSpPr/>
              <p:nvPr/>
            </p:nvSpPr>
            <p:spPr>
              <a:xfrm>
                <a:off x="2088968" y="1232704"/>
                <a:ext cx="55936" cy="55936"/>
              </a:xfrm>
              <a:custGeom>
                <a:avLst/>
                <a:gdLst>
                  <a:gd name="connsiteX0" fmla="*/ 3279 w 55935"/>
                  <a:gd name="connsiteY0" fmla="*/ 16202 h 55935"/>
                  <a:gd name="connsiteX1" fmla="*/ 16009 w 55935"/>
                  <a:gd name="connsiteY1" fmla="*/ 3472 h 55935"/>
                  <a:gd name="connsiteX2" fmla="*/ 14659 w 55935"/>
                  <a:gd name="connsiteY2" fmla="*/ 4051 h 55935"/>
                  <a:gd name="connsiteX3" fmla="*/ 13309 w 55935"/>
                  <a:gd name="connsiteY3" fmla="*/ 3472 h 55935"/>
                  <a:gd name="connsiteX4" fmla="*/ 53621 w 55935"/>
                  <a:gd name="connsiteY4" fmla="*/ 43784 h 55935"/>
                  <a:gd name="connsiteX5" fmla="*/ 53621 w 55935"/>
                  <a:gd name="connsiteY5" fmla="*/ 41084 h 55935"/>
                  <a:gd name="connsiteX6" fmla="*/ 40891 w 55935"/>
                  <a:gd name="connsiteY6" fmla="*/ 53814 h 55935"/>
                  <a:gd name="connsiteX7" fmla="*/ 42241 w 55935"/>
                  <a:gd name="connsiteY7" fmla="*/ 53235 h 55935"/>
                  <a:gd name="connsiteX8" fmla="*/ 43591 w 55935"/>
                  <a:gd name="connsiteY8" fmla="*/ 53814 h 55935"/>
                  <a:gd name="connsiteX9" fmla="*/ 3279 w 55935"/>
                  <a:gd name="connsiteY9" fmla="*/ 13502 h 55935"/>
                  <a:gd name="connsiteX10" fmla="*/ 3279 w 55935"/>
                  <a:gd name="connsiteY10" fmla="*/ 16202 h 55935"/>
                  <a:gd name="connsiteX11" fmla="*/ 43591 w 55935"/>
                  <a:gd name="connsiteY11" fmla="*/ 56321 h 55935"/>
                  <a:gd name="connsiteX12" fmla="*/ 56321 w 55935"/>
                  <a:gd name="connsiteY12" fmla="*/ 43591 h 55935"/>
                  <a:gd name="connsiteX13" fmla="*/ 56321 w 55935"/>
                  <a:gd name="connsiteY13" fmla="*/ 40891 h 55935"/>
                  <a:gd name="connsiteX14" fmla="*/ 16009 w 55935"/>
                  <a:gd name="connsiteY14" fmla="*/ 579 h 55935"/>
                  <a:gd name="connsiteX15" fmla="*/ 14659 w 55935"/>
                  <a:gd name="connsiteY15" fmla="*/ 0 h 55935"/>
                  <a:gd name="connsiteX16" fmla="*/ 13309 w 55935"/>
                  <a:gd name="connsiteY16" fmla="*/ 579 h 55935"/>
                  <a:gd name="connsiteX17" fmla="*/ 579 w 55935"/>
                  <a:gd name="connsiteY17" fmla="*/ 13309 h 55935"/>
                  <a:gd name="connsiteX18" fmla="*/ 579 w 55935"/>
                  <a:gd name="connsiteY18" fmla="*/ 16009 h 55935"/>
                  <a:gd name="connsiteX19" fmla="*/ 40891 w 55935"/>
                  <a:gd name="connsiteY19" fmla="*/ 56321 h 55935"/>
                  <a:gd name="connsiteX20" fmla="*/ 42241 w 55935"/>
                  <a:gd name="connsiteY20" fmla="*/ 56900 h 55935"/>
                  <a:gd name="connsiteX21" fmla="*/ 43591 w 55935"/>
                  <a:gd name="connsiteY21" fmla="*/ 56321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5935" h="55935">
                    <a:moveTo>
                      <a:pt x="3279" y="16202"/>
                    </a:moveTo>
                    <a:lnTo>
                      <a:pt x="16009" y="3472"/>
                    </a:lnTo>
                    <a:cubicBezTo>
                      <a:pt x="15623" y="3858"/>
                      <a:pt x="15238" y="4051"/>
                      <a:pt x="14659" y="4051"/>
                    </a:cubicBezTo>
                    <a:cubicBezTo>
                      <a:pt x="14080" y="4051"/>
                      <a:pt x="13695" y="3858"/>
                      <a:pt x="13309" y="3472"/>
                    </a:cubicBezTo>
                    <a:lnTo>
                      <a:pt x="53621" y="43784"/>
                    </a:lnTo>
                    <a:cubicBezTo>
                      <a:pt x="52849" y="43013"/>
                      <a:pt x="52849" y="41855"/>
                      <a:pt x="53621" y="41084"/>
                    </a:cubicBezTo>
                    <a:lnTo>
                      <a:pt x="40891" y="53814"/>
                    </a:lnTo>
                    <a:cubicBezTo>
                      <a:pt x="41277" y="53428"/>
                      <a:pt x="41662" y="53235"/>
                      <a:pt x="42241" y="53235"/>
                    </a:cubicBezTo>
                    <a:cubicBezTo>
                      <a:pt x="42820" y="53235"/>
                      <a:pt x="43205" y="53428"/>
                      <a:pt x="43591" y="53814"/>
                    </a:cubicBezTo>
                    <a:lnTo>
                      <a:pt x="3279" y="13502"/>
                    </a:lnTo>
                    <a:cubicBezTo>
                      <a:pt x="4051" y="14273"/>
                      <a:pt x="4051" y="15431"/>
                      <a:pt x="3279" y="16202"/>
                    </a:cubicBezTo>
                    <a:close/>
                    <a:moveTo>
                      <a:pt x="43591" y="56321"/>
                    </a:moveTo>
                    <a:lnTo>
                      <a:pt x="56321" y="43591"/>
                    </a:lnTo>
                    <a:cubicBezTo>
                      <a:pt x="57093" y="42820"/>
                      <a:pt x="57093" y="41662"/>
                      <a:pt x="56321" y="40891"/>
                    </a:cubicBezTo>
                    <a:lnTo>
                      <a:pt x="16009" y="579"/>
                    </a:lnTo>
                    <a:cubicBezTo>
                      <a:pt x="15623" y="193"/>
                      <a:pt x="15238" y="0"/>
                      <a:pt x="14659" y="0"/>
                    </a:cubicBezTo>
                    <a:cubicBezTo>
                      <a:pt x="14080" y="0"/>
                      <a:pt x="13695" y="193"/>
                      <a:pt x="13309" y="579"/>
                    </a:cubicBez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lnTo>
                      <a:pt x="40891" y="56321"/>
                    </a:lnTo>
                    <a:cubicBezTo>
                      <a:pt x="41277" y="56707"/>
                      <a:pt x="41662" y="56900"/>
                      <a:pt x="42241" y="56900"/>
                    </a:cubicBezTo>
                    <a:cubicBezTo>
                      <a:pt x="42820" y="56900"/>
                      <a:pt x="43205" y="56707"/>
                      <a:pt x="43591" y="5632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18EBBF43-F5DB-4AEB-8851-5EABBAF05304}"/>
                  </a:ext>
                </a:extLst>
              </p:cNvPr>
              <p:cNvSpPr/>
              <p:nvPr/>
            </p:nvSpPr>
            <p:spPr>
              <a:xfrm>
                <a:off x="2129397" y="1273017"/>
                <a:ext cx="23146" cy="23146"/>
              </a:xfrm>
              <a:custGeom>
                <a:avLst/>
                <a:gdLst>
                  <a:gd name="connsiteX0" fmla="*/ 461 w 23145"/>
                  <a:gd name="connsiteY0" fmla="*/ 16009 h 23145"/>
                  <a:gd name="connsiteX1" fmla="*/ 6827 w 23145"/>
                  <a:gd name="connsiteY1" fmla="*/ 22374 h 23145"/>
                  <a:gd name="connsiteX2" fmla="*/ 10298 w 23145"/>
                  <a:gd name="connsiteY2" fmla="*/ 23724 h 23145"/>
                  <a:gd name="connsiteX3" fmla="*/ 19171 w 23145"/>
                  <a:gd name="connsiteY3" fmla="*/ 19288 h 23145"/>
                  <a:gd name="connsiteX4" fmla="*/ 22450 w 23145"/>
                  <a:gd name="connsiteY4" fmla="*/ 6944 h 23145"/>
                  <a:gd name="connsiteX5" fmla="*/ 16085 w 23145"/>
                  <a:gd name="connsiteY5" fmla="*/ 579 h 23145"/>
                  <a:gd name="connsiteX6" fmla="*/ 13384 w 23145"/>
                  <a:gd name="connsiteY6" fmla="*/ 579 h 23145"/>
                  <a:gd name="connsiteX7" fmla="*/ 654 w 23145"/>
                  <a:gd name="connsiteY7" fmla="*/ 13309 h 23145"/>
                  <a:gd name="connsiteX8" fmla="*/ 76 w 23145"/>
                  <a:gd name="connsiteY8" fmla="*/ 14659 h 23145"/>
                  <a:gd name="connsiteX9" fmla="*/ 461 w 23145"/>
                  <a:gd name="connsiteY9" fmla="*/ 16009 h 23145"/>
                  <a:gd name="connsiteX10" fmla="*/ 13192 w 23145"/>
                  <a:gd name="connsiteY10" fmla="*/ 3279 h 23145"/>
                  <a:gd name="connsiteX11" fmla="*/ 19557 w 23145"/>
                  <a:gd name="connsiteY11" fmla="*/ 9644 h 23145"/>
                  <a:gd name="connsiteX12" fmla="*/ 19557 w 23145"/>
                  <a:gd name="connsiteY12" fmla="*/ 11766 h 23145"/>
                  <a:gd name="connsiteX13" fmla="*/ 16471 w 23145"/>
                  <a:gd name="connsiteY13" fmla="*/ 16395 h 23145"/>
                  <a:gd name="connsiteX14" fmla="*/ 10298 w 23145"/>
                  <a:gd name="connsiteY14" fmla="*/ 19867 h 23145"/>
                  <a:gd name="connsiteX15" fmla="*/ 9527 w 23145"/>
                  <a:gd name="connsiteY15" fmla="*/ 19674 h 23145"/>
                  <a:gd name="connsiteX16" fmla="*/ 3162 w 23145"/>
                  <a:gd name="connsiteY16" fmla="*/ 13309 h 23145"/>
                  <a:gd name="connsiteX17" fmla="*/ 3740 w 23145"/>
                  <a:gd name="connsiteY17" fmla="*/ 14659 h 23145"/>
                  <a:gd name="connsiteX18" fmla="*/ 3162 w 23145"/>
                  <a:gd name="connsiteY18" fmla="*/ 16009 h 23145"/>
                  <a:gd name="connsiteX19" fmla="*/ 15892 w 23145"/>
                  <a:gd name="connsiteY19" fmla="*/ 3279 h 23145"/>
                  <a:gd name="connsiteX20" fmla="*/ 13192 w 23145"/>
                  <a:gd name="connsiteY20" fmla="*/ 3279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145" h="23145">
                    <a:moveTo>
                      <a:pt x="461" y="16009"/>
                    </a:moveTo>
                    <a:lnTo>
                      <a:pt x="6827" y="22374"/>
                    </a:lnTo>
                    <a:cubicBezTo>
                      <a:pt x="7598" y="23146"/>
                      <a:pt x="8948" y="23724"/>
                      <a:pt x="10298" y="23724"/>
                    </a:cubicBezTo>
                    <a:cubicBezTo>
                      <a:pt x="12999" y="23724"/>
                      <a:pt x="16278" y="21988"/>
                      <a:pt x="19171" y="19288"/>
                    </a:cubicBezTo>
                    <a:cubicBezTo>
                      <a:pt x="23607" y="14852"/>
                      <a:pt x="24957" y="9644"/>
                      <a:pt x="22450" y="6944"/>
                    </a:cubicBezTo>
                    <a:lnTo>
                      <a:pt x="16085" y="579"/>
                    </a:lnTo>
                    <a:cubicBezTo>
                      <a:pt x="15313" y="-193"/>
                      <a:pt x="14156" y="-193"/>
                      <a:pt x="13384" y="579"/>
                    </a:cubicBezTo>
                    <a:lnTo>
                      <a:pt x="654" y="13309"/>
                    </a:lnTo>
                    <a:cubicBezTo>
                      <a:pt x="269" y="13694"/>
                      <a:pt x="76" y="14080"/>
                      <a:pt x="76" y="14659"/>
                    </a:cubicBezTo>
                    <a:cubicBezTo>
                      <a:pt x="-117" y="15238"/>
                      <a:pt x="76" y="15816"/>
                      <a:pt x="461" y="16009"/>
                    </a:cubicBezTo>
                    <a:close/>
                    <a:moveTo>
                      <a:pt x="13192" y="3279"/>
                    </a:moveTo>
                    <a:lnTo>
                      <a:pt x="19557" y="9644"/>
                    </a:lnTo>
                    <a:cubicBezTo>
                      <a:pt x="19750" y="9837"/>
                      <a:pt x="19942" y="10608"/>
                      <a:pt x="19557" y="11766"/>
                    </a:cubicBezTo>
                    <a:cubicBezTo>
                      <a:pt x="18978" y="13309"/>
                      <a:pt x="17821" y="15045"/>
                      <a:pt x="16471" y="16395"/>
                    </a:cubicBezTo>
                    <a:cubicBezTo>
                      <a:pt x="14156" y="18709"/>
                      <a:pt x="11649" y="19867"/>
                      <a:pt x="10298" y="19867"/>
                    </a:cubicBezTo>
                    <a:cubicBezTo>
                      <a:pt x="9913" y="19867"/>
                      <a:pt x="9720" y="19867"/>
                      <a:pt x="9527" y="19674"/>
                    </a:cubicBezTo>
                    <a:lnTo>
                      <a:pt x="3162" y="13309"/>
                    </a:lnTo>
                    <a:cubicBezTo>
                      <a:pt x="3548" y="13694"/>
                      <a:pt x="3740" y="14080"/>
                      <a:pt x="3740" y="14659"/>
                    </a:cubicBezTo>
                    <a:cubicBezTo>
                      <a:pt x="3740" y="15238"/>
                      <a:pt x="3548" y="15623"/>
                      <a:pt x="3162" y="16009"/>
                    </a:cubicBezTo>
                    <a:lnTo>
                      <a:pt x="15892" y="3279"/>
                    </a:lnTo>
                    <a:cubicBezTo>
                      <a:pt x="15120" y="4050"/>
                      <a:pt x="13963" y="4050"/>
                      <a:pt x="13192" y="32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E1812172-3A5B-4F37-B30A-4E2119FB2734}"/>
                  </a:ext>
                </a:extLst>
              </p:cNvPr>
              <p:cNvSpPr/>
              <p:nvPr/>
            </p:nvSpPr>
            <p:spPr>
              <a:xfrm>
                <a:off x="2001785" y="1145522"/>
                <a:ext cx="102227" cy="102227"/>
              </a:xfrm>
              <a:custGeom>
                <a:avLst/>
                <a:gdLst>
                  <a:gd name="connsiteX0" fmla="*/ 17745 w 102227"/>
                  <a:gd name="connsiteY0" fmla="*/ 85061 h 102227"/>
                  <a:gd name="connsiteX1" fmla="*/ 17745 w 102227"/>
                  <a:gd name="connsiteY1" fmla="*/ 17745 h 102227"/>
                  <a:gd name="connsiteX2" fmla="*/ 85061 w 102227"/>
                  <a:gd name="connsiteY2" fmla="*/ 17745 h 102227"/>
                  <a:gd name="connsiteX3" fmla="*/ 85061 w 102227"/>
                  <a:gd name="connsiteY3" fmla="*/ 85061 h 102227"/>
                  <a:gd name="connsiteX4" fmla="*/ 17745 w 102227"/>
                  <a:gd name="connsiteY4" fmla="*/ 85061 h 102227"/>
                  <a:gd name="connsiteX5" fmla="*/ 87761 w 102227"/>
                  <a:gd name="connsiteY5" fmla="*/ 87761 h 102227"/>
                  <a:gd name="connsiteX6" fmla="*/ 87761 w 102227"/>
                  <a:gd name="connsiteY6" fmla="*/ 15045 h 102227"/>
                  <a:gd name="connsiteX7" fmla="*/ 15045 w 102227"/>
                  <a:gd name="connsiteY7" fmla="*/ 15045 h 102227"/>
                  <a:gd name="connsiteX8" fmla="*/ 15045 w 102227"/>
                  <a:gd name="connsiteY8" fmla="*/ 87761 h 102227"/>
                  <a:gd name="connsiteX9" fmla="*/ 87761 w 102227"/>
                  <a:gd name="connsiteY9" fmla="*/ 8776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227" h="102227">
                    <a:moveTo>
                      <a:pt x="17745" y="85061"/>
                    </a:moveTo>
                    <a:cubicBezTo>
                      <a:pt x="-772" y="66544"/>
                      <a:pt x="-772" y="36455"/>
                      <a:pt x="17745" y="17745"/>
                    </a:cubicBezTo>
                    <a:cubicBezTo>
                      <a:pt x="36262" y="-772"/>
                      <a:pt x="66351" y="-772"/>
                      <a:pt x="85061" y="17745"/>
                    </a:cubicBezTo>
                    <a:cubicBezTo>
                      <a:pt x="103577" y="36262"/>
                      <a:pt x="103577" y="66351"/>
                      <a:pt x="85061" y="85061"/>
                    </a:cubicBezTo>
                    <a:cubicBezTo>
                      <a:pt x="66544" y="103577"/>
                      <a:pt x="36262" y="103577"/>
                      <a:pt x="17745" y="85061"/>
                    </a:cubicBezTo>
                    <a:close/>
                    <a:moveTo>
                      <a:pt x="87761" y="87761"/>
                    </a:moveTo>
                    <a:cubicBezTo>
                      <a:pt x="107821" y="67701"/>
                      <a:pt x="107821" y="35104"/>
                      <a:pt x="87761" y="15045"/>
                    </a:cubicBezTo>
                    <a:cubicBezTo>
                      <a:pt x="67701" y="-5015"/>
                      <a:pt x="35104" y="-5015"/>
                      <a:pt x="15045" y="15045"/>
                    </a:cubicBezTo>
                    <a:cubicBezTo>
                      <a:pt x="-5015" y="35104"/>
                      <a:pt x="-5015" y="67701"/>
                      <a:pt x="15045" y="87761"/>
                    </a:cubicBezTo>
                    <a:cubicBezTo>
                      <a:pt x="35104" y="107821"/>
                      <a:pt x="67701" y="107821"/>
                      <a:pt x="87761" y="877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09321EB8-6668-4B1E-A904-DB4343289345}"/>
                  </a:ext>
                </a:extLst>
              </p:cNvPr>
              <p:cNvSpPr/>
              <p:nvPr/>
            </p:nvSpPr>
            <p:spPr>
              <a:xfrm>
                <a:off x="2011622" y="1155359"/>
                <a:ext cx="82939" cy="81010"/>
              </a:xfrm>
              <a:custGeom>
                <a:avLst/>
                <a:gdLst>
                  <a:gd name="connsiteX0" fmla="*/ 15045 w 82938"/>
                  <a:gd name="connsiteY0" fmla="*/ 68087 h 81010"/>
                  <a:gd name="connsiteX1" fmla="*/ 4051 w 82938"/>
                  <a:gd name="connsiteY1" fmla="*/ 41469 h 81010"/>
                  <a:gd name="connsiteX2" fmla="*/ 15045 w 82938"/>
                  <a:gd name="connsiteY2" fmla="*/ 14852 h 81010"/>
                  <a:gd name="connsiteX3" fmla="*/ 41662 w 82938"/>
                  <a:gd name="connsiteY3" fmla="*/ 3858 h 81010"/>
                  <a:gd name="connsiteX4" fmla="*/ 68280 w 82938"/>
                  <a:gd name="connsiteY4" fmla="*/ 14852 h 81010"/>
                  <a:gd name="connsiteX5" fmla="*/ 79274 w 82938"/>
                  <a:gd name="connsiteY5" fmla="*/ 41469 h 81010"/>
                  <a:gd name="connsiteX6" fmla="*/ 68280 w 82938"/>
                  <a:gd name="connsiteY6" fmla="*/ 68087 h 81010"/>
                  <a:gd name="connsiteX7" fmla="*/ 15045 w 82938"/>
                  <a:gd name="connsiteY7" fmla="*/ 68087 h 81010"/>
                  <a:gd name="connsiteX8" fmla="*/ 70787 w 82938"/>
                  <a:gd name="connsiteY8" fmla="*/ 70787 h 81010"/>
                  <a:gd name="connsiteX9" fmla="*/ 70787 w 82938"/>
                  <a:gd name="connsiteY9" fmla="*/ 12151 h 81010"/>
                  <a:gd name="connsiteX10" fmla="*/ 41469 w 82938"/>
                  <a:gd name="connsiteY10" fmla="*/ 0 h 81010"/>
                  <a:gd name="connsiteX11" fmla="*/ 12152 w 82938"/>
                  <a:gd name="connsiteY11" fmla="*/ 12151 h 81010"/>
                  <a:gd name="connsiteX12" fmla="*/ 0 w 82938"/>
                  <a:gd name="connsiteY12" fmla="*/ 41469 h 81010"/>
                  <a:gd name="connsiteX13" fmla="*/ 12152 w 82938"/>
                  <a:gd name="connsiteY13" fmla="*/ 70787 h 81010"/>
                  <a:gd name="connsiteX14" fmla="*/ 70787 w 82938"/>
                  <a:gd name="connsiteY14" fmla="*/ 70787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938" h="81010">
                    <a:moveTo>
                      <a:pt x="15045" y="68087"/>
                    </a:moveTo>
                    <a:cubicBezTo>
                      <a:pt x="7908" y="60950"/>
                      <a:pt x="4051" y="51499"/>
                      <a:pt x="4051" y="41469"/>
                    </a:cubicBezTo>
                    <a:cubicBezTo>
                      <a:pt x="4051" y="31440"/>
                      <a:pt x="7908" y="21989"/>
                      <a:pt x="15045" y="14852"/>
                    </a:cubicBezTo>
                    <a:cubicBezTo>
                      <a:pt x="22181" y="7715"/>
                      <a:pt x="31633" y="3858"/>
                      <a:pt x="41662" y="3858"/>
                    </a:cubicBezTo>
                    <a:cubicBezTo>
                      <a:pt x="51692" y="3858"/>
                      <a:pt x="61143" y="7715"/>
                      <a:pt x="68280" y="14852"/>
                    </a:cubicBezTo>
                    <a:cubicBezTo>
                      <a:pt x="75417" y="21989"/>
                      <a:pt x="79274" y="31440"/>
                      <a:pt x="79274" y="41469"/>
                    </a:cubicBezTo>
                    <a:cubicBezTo>
                      <a:pt x="79274" y="51499"/>
                      <a:pt x="75417" y="60950"/>
                      <a:pt x="68280" y="68087"/>
                    </a:cubicBezTo>
                    <a:cubicBezTo>
                      <a:pt x="53428" y="82746"/>
                      <a:pt x="29704" y="82746"/>
                      <a:pt x="15045" y="68087"/>
                    </a:cubicBezTo>
                    <a:close/>
                    <a:moveTo>
                      <a:pt x="70787" y="70787"/>
                    </a:moveTo>
                    <a:cubicBezTo>
                      <a:pt x="86989" y="54585"/>
                      <a:pt x="86989" y="28354"/>
                      <a:pt x="70787" y="12151"/>
                    </a:cubicBezTo>
                    <a:cubicBezTo>
                      <a:pt x="62879" y="4243"/>
                      <a:pt x="52657" y="0"/>
                      <a:pt x="41469" y="0"/>
                    </a:cubicBezTo>
                    <a:cubicBezTo>
                      <a:pt x="30475" y="0"/>
                      <a:pt x="20060" y="4243"/>
                      <a:pt x="12152" y="12151"/>
                    </a:cubicBezTo>
                    <a:cubicBezTo>
                      <a:pt x="4243" y="20060"/>
                      <a:pt x="0" y="30282"/>
                      <a:pt x="0" y="41469"/>
                    </a:cubicBezTo>
                    <a:cubicBezTo>
                      <a:pt x="0" y="52464"/>
                      <a:pt x="4243" y="62879"/>
                      <a:pt x="12152" y="70787"/>
                    </a:cubicBezTo>
                    <a:cubicBezTo>
                      <a:pt x="28354" y="86989"/>
                      <a:pt x="54585" y="86989"/>
                      <a:pt x="70787" y="707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5BCBFC36-7515-4078-80F3-EFBA465F614D}"/>
                  </a:ext>
                </a:extLst>
              </p:cNvPr>
              <p:cNvSpPr/>
              <p:nvPr/>
            </p:nvSpPr>
            <p:spPr>
              <a:xfrm>
                <a:off x="2081638" y="1234054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6D11CB27-1E33-4F12-9A39-3B7ABF3760AE}"/>
                  </a:ext>
                </a:extLst>
              </p:cNvPr>
              <p:cNvSpPr/>
              <p:nvPr/>
            </p:nvSpPr>
            <p:spPr>
              <a:xfrm>
                <a:off x="2090318" y="1225375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52127492-0A75-47E9-946A-B239117E28AA}"/>
                  </a:ext>
                </a:extLst>
              </p:cNvPr>
              <p:cNvSpPr/>
              <p:nvPr/>
            </p:nvSpPr>
            <p:spPr>
              <a:xfrm>
                <a:off x="2096297" y="1240227"/>
                <a:ext cx="15431" cy="15431"/>
              </a:xfrm>
              <a:custGeom>
                <a:avLst/>
                <a:gdLst>
                  <a:gd name="connsiteX0" fmla="*/ 3279 w 15430"/>
                  <a:gd name="connsiteY0" fmla="*/ 16009 h 15430"/>
                  <a:gd name="connsiteX1" fmla="*/ 16009 w 15430"/>
                  <a:gd name="connsiteY1" fmla="*/ 3279 h 15430"/>
                  <a:gd name="connsiteX2" fmla="*/ 16009 w 15430"/>
                  <a:gd name="connsiteY2" fmla="*/ 3279 h 15430"/>
                  <a:gd name="connsiteX3" fmla="*/ 16009 w 15430"/>
                  <a:gd name="connsiteY3" fmla="*/ 579 h 15430"/>
                  <a:gd name="connsiteX4" fmla="*/ 13309 w 15430"/>
                  <a:gd name="connsiteY4" fmla="*/ 579 h 15430"/>
                  <a:gd name="connsiteX5" fmla="*/ 13309 w 15430"/>
                  <a:gd name="connsiteY5" fmla="*/ 579 h 15430"/>
                  <a:gd name="connsiteX6" fmla="*/ 579 w 15430"/>
                  <a:gd name="connsiteY6" fmla="*/ 13309 h 15430"/>
                  <a:gd name="connsiteX7" fmla="*/ 579 w 15430"/>
                  <a:gd name="connsiteY7" fmla="*/ 13309 h 15430"/>
                  <a:gd name="connsiteX8" fmla="*/ 579 w 15430"/>
                  <a:gd name="connsiteY8" fmla="*/ 16009 h 15430"/>
                  <a:gd name="connsiteX9" fmla="*/ 3279 w 15430"/>
                  <a:gd name="connsiteY9" fmla="*/ 16009 h 15430"/>
                  <a:gd name="connsiteX10" fmla="*/ 3279 w 15430"/>
                  <a:gd name="connsiteY10" fmla="*/ 1600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15430">
                    <a:moveTo>
                      <a:pt x="3279" y="16009"/>
                    </a:moveTo>
                    <a:lnTo>
                      <a:pt x="16009" y="3279"/>
                    </a:lnTo>
                    <a:lnTo>
                      <a:pt x="16009" y="3279"/>
                    </a:lnTo>
                    <a:cubicBezTo>
                      <a:pt x="16781" y="2507"/>
                      <a:pt x="16781" y="1350"/>
                      <a:pt x="16009" y="579"/>
                    </a:cubicBezTo>
                    <a:cubicBezTo>
                      <a:pt x="15238" y="-193"/>
                      <a:pt x="14080" y="-193"/>
                      <a:pt x="13309" y="579"/>
                    </a:cubicBezTo>
                    <a:lnTo>
                      <a:pt x="13309" y="579"/>
                    </a:lnTo>
                    <a:lnTo>
                      <a:pt x="579" y="13309"/>
                    </a:ln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cubicBezTo>
                      <a:pt x="1350" y="16781"/>
                      <a:pt x="2507" y="16781"/>
                      <a:pt x="3279" y="16009"/>
                    </a:cubicBezTo>
                    <a:lnTo>
                      <a:pt x="3279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7" name="Graphic 5">
            <a:extLst>
              <a:ext uri="{FF2B5EF4-FFF2-40B4-BE49-F238E27FC236}">
                <a16:creationId xmlns:a16="http://schemas.microsoft.com/office/drawing/2014/main" id="{145CD791-C45B-47E9-B488-C9984E939462}"/>
              </a:ext>
            </a:extLst>
          </p:cNvPr>
          <p:cNvGrpSpPr/>
          <p:nvPr/>
        </p:nvGrpSpPr>
        <p:grpSpPr>
          <a:xfrm>
            <a:off x="1674068" y="1474904"/>
            <a:ext cx="1806471" cy="1760652"/>
            <a:chOff x="2001785" y="1145522"/>
            <a:chExt cx="150447" cy="150447"/>
          </a:xfrm>
          <a:solidFill>
            <a:schemeClr val="accent1"/>
          </a:solidFill>
        </p:grpSpPr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3961C30-5683-4139-9484-F0C9822A23E0}"/>
                </a:ext>
              </a:extLst>
            </p:cNvPr>
            <p:cNvSpPr/>
            <p:nvPr/>
          </p:nvSpPr>
          <p:spPr>
            <a:xfrm>
              <a:off x="2098226" y="1241963"/>
              <a:ext cx="44363" cy="44363"/>
            </a:xfrm>
            <a:custGeom>
              <a:avLst/>
              <a:gdLst>
                <a:gd name="connsiteX0" fmla="*/ 32983 w 44362"/>
                <a:gd name="connsiteY0" fmla="*/ 45713 h 44362"/>
                <a:gd name="connsiteX1" fmla="*/ 0 w 44362"/>
                <a:gd name="connsiteY1" fmla="*/ 12923 h 44362"/>
                <a:gd name="connsiteX2" fmla="*/ 12730 w 44362"/>
                <a:gd name="connsiteY2" fmla="*/ 0 h 44362"/>
                <a:gd name="connsiteX3" fmla="*/ 45713 w 44362"/>
                <a:gd name="connsiteY3" fmla="*/ 32983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62" h="44362">
                  <a:moveTo>
                    <a:pt x="32983" y="45713"/>
                  </a:moveTo>
                  <a:lnTo>
                    <a:pt x="0" y="12923"/>
                  </a:lnTo>
                  <a:lnTo>
                    <a:pt x="12730" y="0"/>
                  </a:lnTo>
                  <a:lnTo>
                    <a:pt x="45713" y="32983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15EF8DE4-A459-4130-9F2C-858FE14D554A}"/>
                </a:ext>
              </a:extLst>
            </p:cNvPr>
            <p:cNvSpPr/>
            <p:nvPr/>
          </p:nvSpPr>
          <p:spPr>
            <a:xfrm>
              <a:off x="2015287" y="1159024"/>
              <a:ext cx="86797" cy="86797"/>
            </a:xfrm>
            <a:custGeom>
              <a:avLst/>
              <a:gdLst>
                <a:gd name="connsiteX0" fmla="*/ 72909 w 86796"/>
                <a:gd name="connsiteY0" fmla="*/ 2893 h 86796"/>
                <a:gd name="connsiteX1" fmla="*/ 69823 w 86796"/>
                <a:gd name="connsiteY1" fmla="*/ 0 h 86796"/>
                <a:gd name="connsiteX2" fmla="*/ 66930 w 86796"/>
                <a:gd name="connsiteY2" fmla="*/ 66930 h 86796"/>
                <a:gd name="connsiteX3" fmla="*/ 0 w 86796"/>
                <a:gd name="connsiteY3" fmla="*/ 69823 h 86796"/>
                <a:gd name="connsiteX4" fmla="*/ 2893 w 86796"/>
                <a:gd name="connsiteY4" fmla="*/ 72909 h 86796"/>
                <a:gd name="connsiteX5" fmla="*/ 72909 w 86796"/>
                <a:gd name="connsiteY5" fmla="*/ 72909 h 86796"/>
                <a:gd name="connsiteX6" fmla="*/ 72909 w 86796"/>
                <a:gd name="connsiteY6" fmla="*/ 2893 h 8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796" h="86796">
                  <a:moveTo>
                    <a:pt x="72909" y="2893"/>
                  </a:moveTo>
                  <a:cubicBezTo>
                    <a:pt x="71945" y="1929"/>
                    <a:pt x="70980" y="964"/>
                    <a:pt x="69823" y="0"/>
                  </a:cubicBezTo>
                  <a:cubicBezTo>
                    <a:pt x="86218" y="19481"/>
                    <a:pt x="85446" y="48606"/>
                    <a:pt x="66930" y="66930"/>
                  </a:cubicBezTo>
                  <a:cubicBezTo>
                    <a:pt x="48606" y="85253"/>
                    <a:pt x="19481" y="86218"/>
                    <a:pt x="0" y="69823"/>
                  </a:cubicBezTo>
                  <a:cubicBezTo>
                    <a:pt x="964" y="70787"/>
                    <a:pt x="1736" y="71945"/>
                    <a:pt x="2893" y="72909"/>
                  </a:cubicBezTo>
                  <a:cubicBezTo>
                    <a:pt x="22181" y="92197"/>
                    <a:pt x="53621" y="92197"/>
                    <a:pt x="72909" y="72909"/>
                  </a:cubicBezTo>
                  <a:cubicBezTo>
                    <a:pt x="92197" y="53621"/>
                    <a:pt x="92197" y="22181"/>
                    <a:pt x="72909" y="2893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0" name="Graphic 5">
              <a:extLst>
                <a:ext uri="{FF2B5EF4-FFF2-40B4-BE49-F238E27FC236}">
                  <a16:creationId xmlns:a16="http://schemas.microsoft.com/office/drawing/2014/main" id="{62D12DE5-0400-44E9-95E2-9B92B23B0B95}"/>
                </a:ext>
              </a:extLst>
            </p:cNvPr>
            <p:cNvGrpSpPr/>
            <p:nvPr/>
          </p:nvGrpSpPr>
          <p:grpSpPr>
            <a:xfrm>
              <a:off x="2001785" y="1145522"/>
              <a:ext cx="150447" cy="150447"/>
              <a:chOff x="2001785" y="1145522"/>
              <a:chExt cx="150447" cy="150447"/>
            </a:xfrm>
            <a:solidFill>
              <a:srgbClr val="1E1D1D"/>
            </a:solidFill>
          </p:grpSpPr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7B543E78-0E4E-46B5-BB3A-67DBD3593841}"/>
                  </a:ext>
                </a:extLst>
              </p:cNvPr>
              <p:cNvSpPr/>
              <p:nvPr/>
            </p:nvSpPr>
            <p:spPr>
              <a:xfrm>
                <a:off x="2088968" y="1232704"/>
                <a:ext cx="55936" cy="55936"/>
              </a:xfrm>
              <a:custGeom>
                <a:avLst/>
                <a:gdLst>
                  <a:gd name="connsiteX0" fmla="*/ 3279 w 55935"/>
                  <a:gd name="connsiteY0" fmla="*/ 16202 h 55935"/>
                  <a:gd name="connsiteX1" fmla="*/ 16009 w 55935"/>
                  <a:gd name="connsiteY1" fmla="*/ 3472 h 55935"/>
                  <a:gd name="connsiteX2" fmla="*/ 14659 w 55935"/>
                  <a:gd name="connsiteY2" fmla="*/ 4051 h 55935"/>
                  <a:gd name="connsiteX3" fmla="*/ 13309 w 55935"/>
                  <a:gd name="connsiteY3" fmla="*/ 3472 h 55935"/>
                  <a:gd name="connsiteX4" fmla="*/ 53621 w 55935"/>
                  <a:gd name="connsiteY4" fmla="*/ 43784 h 55935"/>
                  <a:gd name="connsiteX5" fmla="*/ 53621 w 55935"/>
                  <a:gd name="connsiteY5" fmla="*/ 41084 h 55935"/>
                  <a:gd name="connsiteX6" fmla="*/ 40891 w 55935"/>
                  <a:gd name="connsiteY6" fmla="*/ 53814 h 55935"/>
                  <a:gd name="connsiteX7" fmla="*/ 42241 w 55935"/>
                  <a:gd name="connsiteY7" fmla="*/ 53235 h 55935"/>
                  <a:gd name="connsiteX8" fmla="*/ 43591 w 55935"/>
                  <a:gd name="connsiteY8" fmla="*/ 53814 h 55935"/>
                  <a:gd name="connsiteX9" fmla="*/ 3279 w 55935"/>
                  <a:gd name="connsiteY9" fmla="*/ 13502 h 55935"/>
                  <a:gd name="connsiteX10" fmla="*/ 3279 w 55935"/>
                  <a:gd name="connsiteY10" fmla="*/ 16202 h 55935"/>
                  <a:gd name="connsiteX11" fmla="*/ 43591 w 55935"/>
                  <a:gd name="connsiteY11" fmla="*/ 56321 h 55935"/>
                  <a:gd name="connsiteX12" fmla="*/ 56321 w 55935"/>
                  <a:gd name="connsiteY12" fmla="*/ 43591 h 55935"/>
                  <a:gd name="connsiteX13" fmla="*/ 56321 w 55935"/>
                  <a:gd name="connsiteY13" fmla="*/ 40891 h 55935"/>
                  <a:gd name="connsiteX14" fmla="*/ 16009 w 55935"/>
                  <a:gd name="connsiteY14" fmla="*/ 579 h 55935"/>
                  <a:gd name="connsiteX15" fmla="*/ 14659 w 55935"/>
                  <a:gd name="connsiteY15" fmla="*/ 0 h 55935"/>
                  <a:gd name="connsiteX16" fmla="*/ 13309 w 55935"/>
                  <a:gd name="connsiteY16" fmla="*/ 579 h 55935"/>
                  <a:gd name="connsiteX17" fmla="*/ 579 w 55935"/>
                  <a:gd name="connsiteY17" fmla="*/ 13309 h 55935"/>
                  <a:gd name="connsiteX18" fmla="*/ 579 w 55935"/>
                  <a:gd name="connsiteY18" fmla="*/ 16009 h 55935"/>
                  <a:gd name="connsiteX19" fmla="*/ 40891 w 55935"/>
                  <a:gd name="connsiteY19" fmla="*/ 56321 h 55935"/>
                  <a:gd name="connsiteX20" fmla="*/ 42241 w 55935"/>
                  <a:gd name="connsiteY20" fmla="*/ 56900 h 55935"/>
                  <a:gd name="connsiteX21" fmla="*/ 43591 w 55935"/>
                  <a:gd name="connsiteY21" fmla="*/ 56321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5935" h="55935">
                    <a:moveTo>
                      <a:pt x="3279" y="16202"/>
                    </a:moveTo>
                    <a:lnTo>
                      <a:pt x="16009" y="3472"/>
                    </a:lnTo>
                    <a:cubicBezTo>
                      <a:pt x="15623" y="3858"/>
                      <a:pt x="15238" y="4051"/>
                      <a:pt x="14659" y="4051"/>
                    </a:cubicBezTo>
                    <a:cubicBezTo>
                      <a:pt x="14080" y="4051"/>
                      <a:pt x="13695" y="3858"/>
                      <a:pt x="13309" y="3472"/>
                    </a:cubicBezTo>
                    <a:lnTo>
                      <a:pt x="53621" y="43784"/>
                    </a:lnTo>
                    <a:cubicBezTo>
                      <a:pt x="52849" y="43013"/>
                      <a:pt x="52849" y="41855"/>
                      <a:pt x="53621" y="41084"/>
                    </a:cubicBezTo>
                    <a:lnTo>
                      <a:pt x="40891" y="53814"/>
                    </a:lnTo>
                    <a:cubicBezTo>
                      <a:pt x="41277" y="53428"/>
                      <a:pt x="41662" y="53235"/>
                      <a:pt x="42241" y="53235"/>
                    </a:cubicBezTo>
                    <a:cubicBezTo>
                      <a:pt x="42820" y="53235"/>
                      <a:pt x="43205" y="53428"/>
                      <a:pt x="43591" y="53814"/>
                    </a:cubicBezTo>
                    <a:lnTo>
                      <a:pt x="3279" y="13502"/>
                    </a:lnTo>
                    <a:cubicBezTo>
                      <a:pt x="4051" y="14273"/>
                      <a:pt x="4051" y="15431"/>
                      <a:pt x="3279" y="16202"/>
                    </a:cubicBezTo>
                    <a:close/>
                    <a:moveTo>
                      <a:pt x="43591" y="56321"/>
                    </a:moveTo>
                    <a:lnTo>
                      <a:pt x="56321" y="43591"/>
                    </a:lnTo>
                    <a:cubicBezTo>
                      <a:pt x="57093" y="42820"/>
                      <a:pt x="57093" y="41662"/>
                      <a:pt x="56321" y="40891"/>
                    </a:cubicBezTo>
                    <a:lnTo>
                      <a:pt x="16009" y="579"/>
                    </a:lnTo>
                    <a:cubicBezTo>
                      <a:pt x="15623" y="193"/>
                      <a:pt x="15238" y="0"/>
                      <a:pt x="14659" y="0"/>
                    </a:cubicBezTo>
                    <a:cubicBezTo>
                      <a:pt x="14080" y="0"/>
                      <a:pt x="13695" y="193"/>
                      <a:pt x="13309" y="579"/>
                    </a:cubicBez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lnTo>
                      <a:pt x="40891" y="56321"/>
                    </a:lnTo>
                    <a:cubicBezTo>
                      <a:pt x="41277" y="56707"/>
                      <a:pt x="41662" y="56900"/>
                      <a:pt x="42241" y="56900"/>
                    </a:cubicBezTo>
                    <a:cubicBezTo>
                      <a:pt x="42820" y="56900"/>
                      <a:pt x="43205" y="56707"/>
                      <a:pt x="43591" y="5632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1A25D9C-E833-4300-8D11-219940B9AEE8}"/>
                  </a:ext>
                </a:extLst>
              </p:cNvPr>
              <p:cNvSpPr/>
              <p:nvPr/>
            </p:nvSpPr>
            <p:spPr>
              <a:xfrm>
                <a:off x="2129397" y="1273017"/>
                <a:ext cx="23146" cy="23146"/>
              </a:xfrm>
              <a:custGeom>
                <a:avLst/>
                <a:gdLst>
                  <a:gd name="connsiteX0" fmla="*/ 461 w 23145"/>
                  <a:gd name="connsiteY0" fmla="*/ 16009 h 23145"/>
                  <a:gd name="connsiteX1" fmla="*/ 6827 w 23145"/>
                  <a:gd name="connsiteY1" fmla="*/ 22374 h 23145"/>
                  <a:gd name="connsiteX2" fmla="*/ 10298 w 23145"/>
                  <a:gd name="connsiteY2" fmla="*/ 23724 h 23145"/>
                  <a:gd name="connsiteX3" fmla="*/ 19171 w 23145"/>
                  <a:gd name="connsiteY3" fmla="*/ 19288 h 23145"/>
                  <a:gd name="connsiteX4" fmla="*/ 22450 w 23145"/>
                  <a:gd name="connsiteY4" fmla="*/ 6944 h 23145"/>
                  <a:gd name="connsiteX5" fmla="*/ 16085 w 23145"/>
                  <a:gd name="connsiteY5" fmla="*/ 579 h 23145"/>
                  <a:gd name="connsiteX6" fmla="*/ 13384 w 23145"/>
                  <a:gd name="connsiteY6" fmla="*/ 579 h 23145"/>
                  <a:gd name="connsiteX7" fmla="*/ 654 w 23145"/>
                  <a:gd name="connsiteY7" fmla="*/ 13309 h 23145"/>
                  <a:gd name="connsiteX8" fmla="*/ 76 w 23145"/>
                  <a:gd name="connsiteY8" fmla="*/ 14659 h 23145"/>
                  <a:gd name="connsiteX9" fmla="*/ 461 w 23145"/>
                  <a:gd name="connsiteY9" fmla="*/ 16009 h 23145"/>
                  <a:gd name="connsiteX10" fmla="*/ 13192 w 23145"/>
                  <a:gd name="connsiteY10" fmla="*/ 3279 h 23145"/>
                  <a:gd name="connsiteX11" fmla="*/ 19557 w 23145"/>
                  <a:gd name="connsiteY11" fmla="*/ 9644 h 23145"/>
                  <a:gd name="connsiteX12" fmla="*/ 19557 w 23145"/>
                  <a:gd name="connsiteY12" fmla="*/ 11766 h 23145"/>
                  <a:gd name="connsiteX13" fmla="*/ 16471 w 23145"/>
                  <a:gd name="connsiteY13" fmla="*/ 16395 h 23145"/>
                  <a:gd name="connsiteX14" fmla="*/ 10298 w 23145"/>
                  <a:gd name="connsiteY14" fmla="*/ 19867 h 23145"/>
                  <a:gd name="connsiteX15" fmla="*/ 9527 w 23145"/>
                  <a:gd name="connsiteY15" fmla="*/ 19674 h 23145"/>
                  <a:gd name="connsiteX16" fmla="*/ 3162 w 23145"/>
                  <a:gd name="connsiteY16" fmla="*/ 13309 h 23145"/>
                  <a:gd name="connsiteX17" fmla="*/ 3740 w 23145"/>
                  <a:gd name="connsiteY17" fmla="*/ 14659 h 23145"/>
                  <a:gd name="connsiteX18" fmla="*/ 3162 w 23145"/>
                  <a:gd name="connsiteY18" fmla="*/ 16009 h 23145"/>
                  <a:gd name="connsiteX19" fmla="*/ 15892 w 23145"/>
                  <a:gd name="connsiteY19" fmla="*/ 3279 h 23145"/>
                  <a:gd name="connsiteX20" fmla="*/ 13192 w 23145"/>
                  <a:gd name="connsiteY20" fmla="*/ 3279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145" h="23145">
                    <a:moveTo>
                      <a:pt x="461" y="16009"/>
                    </a:moveTo>
                    <a:lnTo>
                      <a:pt x="6827" y="22374"/>
                    </a:lnTo>
                    <a:cubicBezTo>
                      <a:pt x="7598" y="23146"/>
                      <a:pt x="8948" y="23724"/>
                      <a:pt x="10298" y="23724"/>
                    </a:cubicBezTo>
                    <a:cubicBezTo>
                      <a:pt x="12999" y="23724"/>
                      <a:pt x="16278" y="21988"/>
                      <a:pt x="19171" y="19288"/>
                    </a:cubicBezTo>
                    <a:cubicBezTo>
                      <a:pt x="23607" y="14852"/>
                      <a:pt x="24957" y="9644"/>
                      <a:pt x="22450" y="6944"/>
                    </a:cubicBezTo>
                    <a:lnTo>
                      <a:pt x="16085" y="579"/>
                    </a:lnTo>
                    <a:cubicBezTo>
                      <a:pt x="15313" y="-193"/>
                      <a:pt x="14156" y="-193"/>
                      <a:pt x="13384" y="579"/>
                    </a:cubicBezTo>
                    <a:lnTo>
                      <a:pt x="654" y="13309"/>
                    </a:lnTo>
                    <a:cubicBezTo>
                      <a:pt x="269" y="13694"/>
                      <a:pt x="76" y="14080"/>
                      <a:pt x="76" y="14659"/>
                    </a:cubicBezTo>
                    <a:cubicBezTo>
                      <a:pt x="-117" y="15238"/>
                      <a:pt x="76" y="15816"/>
                      <a:pt x="461" y="16009"/>
                    </a:cubicBezTo>
                    <a:close/>
                    <a:moveTo>
                      <a:pt x="13192" y="3279"/>
                    </a:moveTo>
                    <a:lnTo>
                      <a:pt x="19557" y="9644"/>
                    </a:lnTo>
                    <a:cubicBezTo>
                      <a:pt x="19750" y="9837"/>
                      <a:pt x="19942" y="10608"/>
                      <a:pt x="19557" y="11766"/>
                    </a:cubicBezTo>
                    <a:cubicBezTo>
                      <a:pt x="18978" y="13309"/>
                      <a:pt x="17821" y="15045"/>
                      <a:pt x="16471" y="16395"/>
                    </a:cubicBezTo>
                    <a:cubicBezTo>
                      <a:pt x="14156" y="18709"/>
                      <a:pt x="11649" y="19867"/>
                      <a:pt x="10298" y="19867"/>
                    </a:cubicBezTo>
                    <a:cubicBezTo>
                      <a:pt x="9913" y="19867"/>
                      <a:pt x="9720" y="19867"/>
                      <a:pt x="9527" y="19674"/>
                    </a:cubicBezTo>
                    <a:lnTo>
                      <a:pt x="3162" y="13309"/>
                    </a:lnTo>
                    <a:cubicBezTo>
                      <a:pt x="3548" y="13694"/>
                      <a:pt x="3740" y="14080"/>
                      <a:pt x="3740" y="14659"/>
                    </a:cubicBezTo>
                    <a:cubicBezTo>
                      <a:pt x="3740" y="15238"/>
                      <a:pt x="3548" y="15623"/>
                      <a:pt x="3162" y="16009"/>
                    </a:cubicBezTo>
                    <a:lnTo>
                      <a:pt x="15892" y="3279"/>
                    </a:lnTo>
                    <a:cubicBezTo>
                      <a:pt x="15120" y="4050"/>
                      <a:pt x="13963" y="4050"/>
                      <a:pt x="13192" y="32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A65D2E76-8516-4ECE-A36F-11E667561AA1}"/>
                  </a:ext>
                </a:extLst>
              </p:cNvPr>
              <p:cNvSpPr/>
              <p:nvPr/>
            </p:nvSpPr>
            <p:spPr>
              <a:xfrm>
                <a:off x="2001785" y="1145522"/>
                <a:ext cx="102227" cy="102227"/>
              </a:xfrm>
              <a:custGeom>
                <a:avLst/>
                <a:gdLst>
                  <a:gd name="connsiteX0" fmla="*/ 17745 w 102227"/>
                  <a:gd name="connsiteY0" fmla="*/ 85061 h 102227"/>
                  <a:gd name="connsiteX1" fmla="*/ 17745 w 102227"/>
                  <a:gd name="connsiteY1" fmla="*/ 17745 h 102227"/>
                  <a:gd name="connsiteX2" fmla="*/ 85061 w 102227"/>
                  <a:gd name="connsiteY2" fmla="*/ 17745 h 102227"/>
                  <a:gd name="connsiteX3" fmla="*/ 85061 w 102227"/>
                  <a:gd name="connsiteY3" fmla="*/ 85061 h 102227"/>
                  <a:gd name="connsiteX4" fmla="*/ 17745 w 102227"/>
                  <a:gd name="connsiteY4" fmla="*/ 85061 h 102227"/>
                  <a:gd name="connsiteX5" fmla="*/ 87761 w 102227"/>
                  <a:gd name="connsiteY5" fmla="*/ 87761 h 102227"/>
                  <a:gd name="connsiteX6" fmla="*/ 87761 w 102227"/>
                  <a:gd name="connsiteY6" fmla="*/ 15045 h 102227"/>
                  <a:gd name="connsiteX7" fmla="*/ 15045 w 102227"/>
                  <a:gd name="connsiteY7" fmla="*/ 15045 h 102227"/>
                  <a:gd name="connsiteX8" fmla="*/ 15045 w 102227"/>
                  <a:gd name="connsiteY8" fmla="*/ 87761 h 102227"/>
                  <a:gd name="connsiteX9" fmla="*/ 87761 w 102227"/>
                  <a:gd name="connsiteY9" fmla="*/ 8776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227" h="102227">
                    <a:moveTo>
                      <a:pt x="17745" y="85061"/>
                    </a:moveTo>
                    <a:cubicBezTo>
                      <a:pt x="-772" y="66544"/>
                      <a:pt x="-772" y="36455"/>
                      <a:pt x="17745" y="17745"/>
                    </a:cubicBezTo>
                    <a:cubicBezTo>
                      <a:pt x="36262" y="-772"/>
                      <a:pt x="66351" y="-772"/>
                      <a:pt x="85061" y="17745"/>
                    </a:cubicBezTo>
                    <a:cubicBezTo>
                      <a:pt x="103577" y="36262"/>
                      <a:pt x="103577" y="66351"/>
                      <a:pt x="85061" y="85061"/>
                    </a:cubicBezTo>
                    <a:cubicBezTo>
                      <a:pt x="66544" y="103577"/>
                      <a:pt x="36262" y="103577"/>
                      <a:pt x="17745" y="85061"/>
                    </a:cubicBezTo>
                    <a:close/>
                    <a:moveTo>
                      <a:pt x="87761" y="87761"/>
                    </a:moveTo>
                    <a:cubicBezTo>
                      <a:pt x="107821" y="67701"/>
                      <a:pt x="107821" y="35104"/>
                      <a:pt x="87761" y="15045"/>
                    </a:cubicBezTo>
                    <a:cubicBezTo>
                      <a:pt x="67701" y="-5015"/>
                      <a:pt x="35104" y="-5015"/>
                      <a:pt x="15045" y="15045"/>
                    </a:cubicBezTo>
                    <a:cubicBezTo>
                      <a:pt x="-5015" y="35104"/>
                      <a:pt x="-5015" y="67701"/>
                      <a:pt x="15045" y="87761"/>
                    </a:cubicBezTo>
                    <a:cubicBezTo>
                      <a:pt x="35104" y="107821"/>
                      <a:pt x="67701" y="107821"/>
                      <a:pt x="87761" y="877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8FF4BE7D-18E6-4C04-9DE0-05D3CF0991E0}"/>
                  </a:ext>
                </a:extLst>
              </p:cNvPr>
              <p:cNvSpPr/>
              <p:nvPr/>
            </p:nvSpPr>
            <p:spPr>
              <a:xfrm>
                <a:off x="2011622" y="1155359"/>
                <a:ext cx="82939" cy="81010"/>
              </a:xfrm>
              <a:custGeom>
                <a:avLst/>
                <a:gdLst>
                  <a:gd name="connsiteX0" fmla="*/ 15045 w 82938"/>
                  <a:gd name="connsiteY0" fmla="*/ 68087 h 81010"/>
                  <a:gd name="connsiteX1" fmla="*/ 4051 w 82938"/>
                  <a:gd name="connsiteY1" fmla="*/ 41469 h 81010"/>
                  <a:gd name="connsiteX2" fmla="*/ 15045 w 82938"/>
                  <a:gd name="connsiteY2" fmla="*/ 14852 h 81010"/>
                  <a:gd name="connsiteX3" fmla="*/ 41662 w 82938"/>
                  <a:gd name="connsiteY3" fmla="*/ 3858 h 81010"/>
                  <a:gd name="connsiteX4" fmla="*/ 68280 w 82938"/>
                  <a:gd name="connsiteY4" fmla="*/ 14852 h 81010"/>
                  <a:gd name="connsiteX5" fmla="*/ 79274 w 82938"/>
                  <a:gd name="connsiteY5" fmla="*/ 41469 h 81010"/>
                  <a:gd name="connsiteX6" fmla="*/ 68280 w 82938"/>
                  <a:gd name="connsiteY6" fmla="*/ 68087 h 81010"/>
                  <a:gd name="connsiteX7" fmla="*/ 15045 w 82938"/>
                  <a:gd name="connsiteY7" fmla="*/ 68087 h 81010"/>
                  <a:gd name="connsiteX8" fmla="*/ 70787 w 82938"/>
                  <a:gd name="connsiteY8" fmla="*/ 70787 h 81010"/>
                  <a:gd name="connsiteX9" fmla="*/ 70787 w 82938"/>
                  <a:gd name="connsiteY9" fmla="*/ 12151 h 81010"/>
                  <a:gd name="connsiteX10" fmla="*/ 41469 w 82938"/>
                  <a:gd name="connsiteY10" fmla="*/ 0 h 81010"/>
                  <a:gd name="connsiteX11" fmla="*/ 12152 w 82938"/>
                  <a:gd name="connsiteY11" fmla="*/ 12151 h 81010"/>
                  <a:gd name="connsiteX12" fmla="*/ 0 w 82938"/>
                  <a:gd name="connsiteY12" fmla="*/ 41469 h 81010"/>
                  <a:gd name="connsiteX13" fmla="*/ 12152 w 82938"/>
                  <a:gd name="connsiteY13" fmla="*/ 70787 h 81010"/>
                  <a:gd name="connsiteX14" fmla="*/ 70787 w 82938"/>
                  <a:gd name="connsiteY14" fmla="*/ 70787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938" h="81010">
                    <a:moveTo>
                      <a:pt x="15045" y="68087"/>
                    </a:moveTo>
                    <a:cubicBezTo>
                      <a:pt x="7908" y="60950"/>
                      <a:pt x="4051" y="51499"/>
                      <a:pt x="4051" y="41469"/>
                    </a:cubicBezTo>
                    <a:cubicBezTo>
                      <a:pt x="4051" y="31440"/>
                      <a:pt x="7908" y="21989"/>
                      <a:pt x="15045" y="14852"/>
                    </a:cubicBezTo>
                    <a:cubicBezTo>
                      <a:pt x="22181" y="7715"/>
                      <a:pt x="31633" y="3858"/>
                      <a:pt x="41662" y="3858"/>
                    </a:cubicBezTo>
                    <a:cubicBezTo>
                      <a:pt x="51692" y="3858"/>
                      <a:pt x="61143" y="7715"/>
                      <a:pt x="68280" y="14852"/>
                    </a:cubicBezTo>
                    <a:cubicBezTo>
                      <a:pt x="75417" y="21989"/>
                      <a:pt x="79274" y="31440"/>
                      <a:pt x="79274" y="41469"/>
                    </a:cubicBezTo>
                    <a:cubicBezTo>
                      <a:pt x="79274" y="51499"/>
                      <a:pt x="75417" y="60950"/>
                      <a:pt x="68280" y="68087"/>
                    </a:cubicBezTo>
                    <a:cubicBezTo>
                      <a:pt x="53428" y="82746"/>
                      <a:pt x="29704" y="82746"/>
                      <a:pt x="15045" y="68087"/>
                    </a:cubicBezTo>
                    <a:close/>
                    <a:moveTo>
                      <a:pt x="70787" y="70787"/>
                    </a:moveTo>
                    <a:cubicBezTo>
                      <a:pt x="86989" y="54585"/>
                      <a:pt x="86989" y="28354"/>
                      <a:pt x="70787" y="12151"/>
                    </a:cubicBezTo>
                    <a:cubicBezTo>
                      <a:pt x="62879" y="4243"/>
                      <a:pt x="52657" y="0"/>
                      <a:pt x="41469" y="0"/>
                    </a:cubicBezTo>
                    <a:cubicBezTo>
                      <a:pt x="30475" y="0"/>
                      <a:pt x="20060" y="4243"/>
                      <a:pt x="12152" y="12151"/>
                    </a:cubicBezTo>
                    <a:cubicBezTo>
                      <a:pt x="4243" y="20060"/>
                      <a:pt x="0" y="30282"/>
                      <a:pt x="0" y="41469"/>
                    </a:cubicBezTo>
                    <a:cubicBezTo>
                      <a:pt x="0" y="52464"/>
                      <a:pt x="4243" y="62879"/>
                      <a:pt x="12152" y="70787"/>
                    </a:cubicBezTo>
                    <a:cubicBezTo>
                      <a:pt x="28354" y="86989"/>
                      <a:pt x="54585" y="86989"/>
                      <a:pt x="70787" y="707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966973E2-48C7-451A-B7EC-66E2EDBD7D12}"/>
                  </a:ext>
                </a:extLst>
              </p:cNvPr>
              <p:cNvSpPr/>
              <p:nvPr/>
            </p:nvSpPr>
            <p:spPr>
              <a:xfrm>
                <a:off x="2081638" y="1234054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832CA3AD-EDE2-44C1-82FA-283DB2733F4D}"/>
                  </a:ext>
                </a:extLst>
              </p:cNvPr>
              <p:cNvSpPr/>
              <p:nvPr/>
            </p:nvSpPr>
            <p:spPr>
              <a:xfrm>
                <a:off x="2090318" y="1225375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C892C66B-0D2A-4CCA-B14D-9AE0E60E2CDB}"/>
                  </a:ext>
                </a:extLst>
              </p:cNvPr>
              <p:cNvSpPr/>
              <p:nvPr/>
            </p:nvSpPr>
            <p:spPr>
              <a:xfrm>
                <a:off x="2096297" y="1240227"/>
                <a:ext cx="15431" cy="15431"/>
              </a:xfrm>
              <a:custGeom>
                <a:avLst/>
                <a:gdLst>
                  <a:gd name="connsiteX0" fmla="*/ 3279 w 15430"/>
                  <a:gd name="connsiteY0" fmla="*/ 16009 h 15430"/>
                  <a:gd name="connsiteX1" fmla="*/ 16009 w 15430"/>
                  <a:gd name="connsiteY1" fmla="*/ 3279 h 15430"/>
                  <a:gd name="connsiteX2" fmla="*/ 16009 w 15430"/>
                  <a:gd name="connsiteY2" fmla="*/ 3279 h 15430"/>
                  <a:gd name="connsiteX3" fmla="*/ 16009 w 15430"/>
                  <a:gd name="connsiteY3" fmla="*/ 579 h 15430"/>
                  <a:gd name="connsiteX4" fmla="*/ 13309 w 15430"/>
                  <a:gd name="connsiteY4" fmla="*/ 579 h 15430"/>
                  <a:gd name="connsiteX5" fmla="*/ 13309 w 15430"/>
                  <a:gd name="connsiteY5" fmla="*/ 579 h 15430"/>
                  <a:gd name="connsiteX6" fmla="*/ 579 w 15430"/>
                  <a:gd name="connsiteY6" fmla="*/ 13309 h 15430"/>
                  <a:gd name="connsiteX7" fmla="*/ 579 w 15430"/>
                  <a:gd name="connsiteY7" fmla="*/ 13309 h 15430"/>
                  <a:gd name="connsiteX8" fmla="*/ 579 w 15430"/>
                  <a:gd name="connsiteY8" fmla="*/ 16009 h 15430"/>
                  <a:gd name="connsiteX9" fmla="*/ 3279 w 15430"/>
                  <a:gd name="connsiteY9" fmla="*/ 16009 h 15430"/>
                  <a:gd name="connsiteX10" fmla="*/ 3279 w 15430"/>
                  <a:gd name="connsiteY10" fmla="*/ 1600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15430">
                    <a:moveTo>
                      <a:pt x="3279" y="16009"/>
                    </a:moveTo>
                    <a:lnTo>
                      <a:pt x="16009" y="3279"/>
                    </a:lnTo>
                    <a:lnTo>
                      <a:pt x="16009" y="3279"/>
                    </a:lnTo>
                    <a:cubicBezTo>
                      <a:pt x="16781" y="2507"/>
                      <a:pt x="16781" y="1350"/>
                      <a:pt x="16009" y="579"/>
                    </a:cubicBezTo>
                    <a:cubicBezTo>
                      <a:pt x="15238" y="-193"/>
                      <a:pt x="14080" y="-193"/>
                      <a:pt x="13309" y="579"/>
                    </a:cubicBezTo>
                    <a:lnTo>
                      <a:pt x="13309" y="579"/>
                    </a:lnTo>
                    <a:lnTo>
                      <a:pt x="579" y="13309"/>
                    </a:ln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cubicBezTo>
                      <a:pt x="1350" y="16781"/>
                      <a:pt x="2507" y="16781"/>
                      <a:pt x="3279" y="16009"/>
                    </a:cubicBezTo>
                    <a:lnTo>
                      <a:pt x="3279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8" name="Graphic 5">
            <a:extLst>
              <a:ext uri="{FF2B5EF4-FFF2-40B4-BE49-F238E27FC236}">
                <a16:creationId xmlns:a16="http://schemas.microsoft.com/office/drawing/2014/main" id="{FC3F227C-F54C-482B-A992-F48AB18D9FEF}"/>
              </a:ext>
            </a:extLst>
          </p:cNvPr>
          <p:cNvGrpSpPr/>
          <p:nvPr/>
        </p:nvGrpSpPr>
        <p:grpSpPr>
          <a:xfrm>
            <a:off x="2031799" y="1741362"/>
            <a:ext cx="542003" cy="607140"/>
            <a:chOff x="1572625" y="1145522"/>
            <a:chExt cx="150447" cy="149290"/>
          </a:xfrm>
          <a:solidFill>
            <a:schemeClr val="accent1"/>
          </a:solidFill>
        </p:grpSpPr>
        <p:grpSp>
          <p:nvGrpSpPr>
            <p:cNvPr id="359" name="Graphic 5">
              <a:extLst>
                <a:ext uri="{FF2B5EF4-FFF2-40B4-BE49-F238E27FC236}">
                  <a16:creationId xmlns:a16="http://schemas.microsoft.com/office/drawing/2014/main" id="{9DC2AB45-BCD6-4C7E-8475-5AA6303D67B9}"/>
                </a:ext>
              </a:extLst>
            </p:cNvPr>
            <p:cNvGrpSpPr/>
            <p:nvPr/>
          </p:nvGrpSpPr>
          <p:grpSpPr>
            <a:xfrm>
              <a:off x="1572625" y="1204158"/>
              <a:ext cx="150447" cy="90654"/>
              <a:chOff x="1572625" y="1204158"/>
              <a:chExt cx="150447" cy="90654"/>
            </a:xfrm>
            <a:solidFill>
              <a:schemeClr val="accent1"/>
            </a:solidFill>
          </p:grpSpPr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A0F4CFA7-E1DE-4F75-BA40-A276CD4311AB}"/>
                  </a:ext>
                </a:extLst>
              </p:cNvPr>
              <p:cNvSpPr/>
              <p:nvPr/>
            </p:nvSpPr>
            <p:spPr>
              <a:xfrm>
                <a:off x="1607150" y="1249678"/>
                <a:ext cx="15431" cy="44363"/>
              </a:xfrm>
              <a:custGeom>
                <a:avLst/>
                <a:gdLst>
                  <a:gd name="connsiteX0" fmla="*/ 0 w 15430"/>
                  <a:gd name="connsiteY0" fmla="*/ 0 h 44362"/>
                  <a:gd name="connsiteX1" fmla="*/ 16781 w 15430"/>
                  <a:gd name="connsiteY1" fmla="*/ 0 h 44362"/>
                  <a:gd name="connsiteX2" fmla="*/ 16781 w 15430"/>
                  <a:gd name="connsiteY2" fmla="*/ 44941 h 44362"/>
                  <a:gd name="connsiteX3" fmla="*/ 0 w 15430"/>
                  <a:gd name="connsiteY3" fmla="*/ 44941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44362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44941"/>
                    </a:lnTo>
                    <a:lnTo>
                      <a:pt x="0" y="4494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2C10E758-9083-4E89-A25D-A9CB89E30F51}"/>
                  </a:ext>
                </a:extLst>
              </p:cNvPr>
              <p:cNvSpPr/>
              <p:nvPr/>
            </p:nvSpPr>
            <p:spPr>
              <a:xfrm>
                <a:off x="1672344" y="1206087"/>
                <a:ext cx="15431" cy="86797"/>
              </a:xfrm>
              <a:custGeom>
                <a:avLst/>
                <a:gdLst>
                  <a:gd name="connsiteX0" fmla="*/ 0 w 15430"/>
                  <a:gd name="connsiteY0" fmla="*/ 0 h 86796"/>
                  <a:gd name="connsiteX1" fmla="*/ 16781 w 15430"/>
                  <a:gd name="connsiteY1" fmla="*/ 0 h 86796"/>
                  <a:gd name="connsiteX2" fmla="*/ 16781 w 15430"/>
                  <a:gd name="connsiteY2" fmla="*/ 88340 h 86796"/>
                  <a:gd name="connsiteX3" fmla="*/ 0 w 15430"/>
                  <a:gd name="connsiteY3" fmla="*/ 8834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86796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88340"/>
                    </a:lnTo>
                    <a:lnTo>
                      <a:pt x="0" y="88340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325F8BB1-C70A-42B5-AA01-AF678B78304F}"/>
                  </a:ext>
                </a:extLst>
              </p:cNvPr>
              <p:cNvSpPr/>
              <p:nvPr/>
            </p:nvSpPr>
            <p:spPr>
              <a:xfrm>
                <a:off x="1572625" y="1263180"/>
                <a:ext cx="19288" cy="32790"/>
              </a:xfrm>
              <a:custGeom>
                <a:avLst/>
                <a:gdLst>
                  <a:gd name="connsiteX0" fmla="*/ 18709 w 19288"/>
                  <a:gd name="connsiteY0" fmla="*/ 0 h 32789"/>
                  <a:gd name="connsiteX1" fmla="*/ 1929 w 19288"/>
                  <a:gd name="connsiteY1" fmla="*/ 0 h 32789"/>
                  <a:gd name="connsiteX2" fmla="*/ 0 w 19288"/>
                  <a:gd name="connsiteY2" fmla="*/ 1929 h 32789"/>
                  <a:gd name="connsiteX3" fmla="*/ 0 w 19288"/>
                  <a:gd name="connsiteY3" fmla="*/ 31247 h 32789"/>
                  <a:gd name="connsiteX4" fmla="*/ 1929 w 19288"/>
                  <a:gd name="connsiteY4" fmla="*/ 33175 h 32789"/>
                  <a:gd name="connsiteX5" fmla="*/ 18709 w 19288"/>
                  <a:gd name="connsiteY5" fmla="*/ 33175 h 32789"/>
                  <a:gd name="connsiteX6" fmla="*/ 20638 w 19288"/>
                  <a:gd name="connsiteY6" fmla="*/ 31247 h 32789"/>
                  <a:gd name="connsiteX7" fmla="*/ 20638 w 19288"/>
                  <a:gd name="connsiteY7" fmla="*/ 1929 h 32789"/>
                  <a:gd name="connsiteX8" fmla="*/ 18709 w 19288"/>
                  <a:gd name="connsiteY8" fmla="*/ 0 h 32789"/>
                  <a:gd name="connsiteX9" fmla="*/ 18709 w 19288"/>
                  <a:gd name="connsiteY9" fmla="*/ 29511 h 32789"/>
                  <a:gd name="connsiteX10" fmla="*/ 1929 w 19288"/>
                  <a:gd name="connsiteY10" fmla="*/ 29511 h 32789"/>
                  <a:gd name="connsiteX11" fmla="*/ 3858 w 19288"/>
                  <a:gd name="connsiteY11" fmla="*/ 31440 h 32789"/>
                  <a:gd name="connsiteX12" fmla="*/ 3858 w 19288"/>
                  <a:gd name="connsiteY12" fmla="*/ 2122 h 32789"/>
                  <a:gd name="connsiteX13" fmla="*/ 1929 w 19288"/>
                  <a:gd name="connsiteY13" fmla="*/ 4050 h 32789"/>
                  <a:gd name="connsiteX14" fmla="*/ 18709 w 19288"/>
                  <a:gd name="connsiteY14" fmla="*/ 4050 h 32789"/>
                  <a:gd name="connsiteX15" fmla="*/ 16781 w 19288"/>
                  <a:gd name="connsiteY15" fmla="*/ 2122 h 32789"/>
                  <a:gd name="connsiteX16" fmla="*/ 16781 w 19288"/>
                  <a:gd name="connsiteY16" fmla="*/ 31440 h 32789"/>
                  <a:gd name="connsiteX17" fmla="*/ 18709 w 19288"/>
                  <a:gd name="connsiteY17" fmla="*/ 2951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32789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247"/>
                    </a:lnTo>
                    <a:cubicBezTo>
                      <a:pt x="0" y="32404"/>
                      <a:pt x="772" y="33175"/>
                      <a:pt x="1929" y="33175"/>
                    </a:cubicBezTo>
                    <a:lnTo>
                      <a:pt x="18709" y="33175"/>
                    </a:lnTo>
                    <a:cubicBezTo>
                      <a:pt x="19867" y="33175"/>
                      <a:pt x="20638" y="32404"/>
                      <a:pt x="20638" y="31247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29511"/>
                    </a:moveTo>
                    <a:lnTo>
                      <a:pt x="1929" y="29511"/>
                    </a:lnTo>
                    <a:cubicBezTo>
                      <a:pt x="3086" y="29511"/>
                      <a:pt x="3858" y="30282"/>
                      <a:pt x="3858" y="31440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31440"/>
                    </a:lnTo>
                    <a:cubicBezTo>
                      <a:pt x="16781" y="30282"/>
                      <a:pt x="17552" y="29511"/>
                      <a:pt x="18709" y="2951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699E3B2C-0961-47D0-B6A5-08713E1198DF}"/>
                  </a:ext>
                </a:extLst>
              </p:cNvPr>
              <p:cNvSpPr/>
              <p:nvPr/>
            </p:nvSpPr>
            <p:spPr>
              <a:xfrm>
                <a:off x="1605222" y="1247749"/>
                <a:ext cx="19288" cy="48220"/>
              </a:xfrm>
              <a:custGeom>
                <a:avLst/>
                <a:gdLst>
                  <a:gd name="connsiteX0" fmla="*/ 18709 w 19288"/>
                  <a:gd name="connsiteY0" fmla="*/ 0 h 48220"/>
                  <a:gd name="connsiteX1" fmla="*/ 1929 w 19288"/>
                  <a:gd name="connsiteY1" fmla="*/ 0 h 48220"/>
                  <a:gd name="connsiteX2" fmla="*/ 0 w 19288"/>
                  <a:gd name="connsiteY2" fmla="*/ 1929 h 48220"/>
                  <a:gd name="connsiteX3" fmla="*/ 0 w 19288"/>
                  <a:gd name="connsiteY3" fmla="*/ 46870 h 48220"/>
                  <a:gd name="connsiteX4" fmla="*/ 1929 w 19288"/>
                  <a:gd name="connsiteY4" fmla="*/ 48799 h 48220"/>
                  <a:gd name="connsiteX5" fmla="*/ 18709 w 19288"/>
                  <a:gd name="connsiteY5" fmla="*/ 48799 h 48220"/>
                  <a:gd name="connsiteX6" fmla="*/ 20638 w 19288"/>
                  <a:gd name="connsiteY6" fmla="*/ 46870 h 48220"/>
                  <a:gd name="connsiteX7" fmla="*/ 20638 w 19288"/>
                  <a:gd name="connsiteY7" fmla="*/ 1929 h 48220"/>
                  <a:gd name="connsiteX8" fmla="*/ 18709 w 19288"/>
                  <a:gd name="connsiteY8" fmla="*/ 0 h 48220"/>
                  <a:gd name="connsiteX9" fmla="*/ 18709 w 19288"/>
                  <a:gd name="connsiteY9" fmla="*/ 44941 h 48220"/>
                  <a:gd name="connsiteX10" fmla="*/ 1929 w 19288"/>
                  <a:gd name="connsiteY10" fmla="*/ 44941 h 48220"/>
                  <a:gd name="connsiteX11" fmla="*/ 3858 w 19288"/>
                  <a:gd name="connsiteY11" fmla="*/ 46870 h 48220"/>
                  <a:gd name="connsiteX12" fmla="*/ 3858 w 19288"/>
                  <a:gd name="connsiteY12" fmla="*/ 1929 h 48220"/>
                  <a:gd name="connsiteX13" fmla="*/ 1929 w 19288"/>
                  <a:gd name="connsiteY13" fmla="*/ 3858 h 48220"/>
                  <a:gd name="connsiteX14" fmla="*/ 18709 w 19288"/>
                  <a:gd name="connsiteY14" fmla="*/ 3858 h 48220"/>
                  <a:gd name="connsiteX15" fmla="*/ 16781 w 19288"/>
                  <a:gd name="connsiteY15" fmla="*/ 1929 h 48220"/>
                  <a:gd name="connsiteX16" fmla="*/ 16781 w 19288"/>
                  <a:gd name="connsiteY16" fmla="*/ 46870 h 48220"/>
                  <a:gd name="connsiteX17" fmla="*/ 18709 w 19288"/>
                  <a:gd name="connsiteY17" fmla="*/ 44941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48220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46870"/>
                    </a:lnTo>
                    <a:cubicBezTo>
                      <a:pt x="0" y="48027"/>
                      <a:pt x="772" y="48799"/>
                      <a:pt x="1929" y="48799"/>
                    </a:cubicBezTo>
                    <a:lnTo>
                      <a:pt x="18709" y="48799"/>
                    </a:lnTo>
                    <a:cubicBezTo>
                      <a:pt x="19867" y="48799"/>
                      <a:pt x="20638" y="48027"/>
                      <a:pt x="20638" y="46870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09" y="0"/>
                    </a:cubicBezTo>
                    <a:close/>
                    <a:moveTo>
                      <a:pt x="18709" y="44941"/>
                    </a:moveTo>
                    <a:lnTo>
                      <a:pt x="1929" y="44941"/>
                    </a:lnTo>
                    <a:cubicBezTo>
                      <a:pt x="3086" y="44941"/>
                      <a:pt x="3858" y="45713"/>
                      <a:pt x="3858" y="4687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09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46870"/>
                    </a:lnTo>
                    <a:cubicBezTo>
                      <a:pt x="16781" y="45713"/>
                      <a:pt x="17552" y="44941"/>
                      <a:pt x="18709" y="4494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0A944D6A-EE3F-470F-9474-F9625227EE83}"/>
                  </a:ext>
                </a:extLst>
              </p:cNvPr>
              <p:cNvSpPr/>
              <p:nvPr/>
            </p:nvSpPr>
            <p:spPr>
              <a:xfrm>
                <a:off x="1637818" y="1223832"/>
                <a:ext cx="19288" cy="71366"/>
              </a:xfrm>
              <a:custGeom>
                <a:avLst/>
                <a:gdLst>
                  <a:gd name="connsiteX0" fmla="*/ 18709 w 19288"/>
                  <a:gd name="connsiteY0" fmla="*/ 0 h 71366"/>
                  <a:gd name="connsiteX1" fmla="*/ 1929 w 19288"/>
                  <a:gd name="connsiteY1" fmla="*/ 0 h 71366"/>
                  <a:gd name="connsiteX2" fmla="*/ 0 w 19288"/>
                  <a:gd name="connsiteY2" fmla="*/ 1929 h 71366"/>
                  <a:gd name="connsiteX3" fmla="*/ 0 w 19288"/>
                  <a:gd name="connsiteY3" fmla="*/ 70595 h 71366"/>
                  <a:gd name="connsiteX4" fmla="*/ 1929 w 19288"/>
                  <a:gd name="connsiteY4" fmla="*/ 72523 h 71366"/>
                  <a:gd name="connsiteX5" fmla="*/ 18709 w 19288"/>
                  <a:gd name="connsiteY5" fmla="*/ 72523 h 71366"/>
                  <a:gd name="connsiteX6" fmla="*/ 20638 w 19288"/>
                  <a:gd name="connsiteY6" fmla="*/ 70595 h 71366"/>
                  <a:gd name="connsiteX7" fmla="*/ 20638 w 19288"/>
                  <a:gd name="connsiteY7" fmla="*/ 1929 h 71366"/>
                  <a:gd name="connsiteX8" fmla="*/ 18709 w 19288"/>
                  <a:gd name="connsiteY8" fmla="*/ 0 h 71366"/>
                  <a:gd name="connsiteX9" fmla="*/ 18709 w 19288"/>
                  <a:gd name="connsiteY9" fmla="*/ 68859 h 71366"/>
                  <a:gd name="connsiteX10" fmla="*/ 1929 w 19288"/>
                  <a:gd name="connsiteY10" fmla="*/ 68859 h 71366"/>
                  <a:gd name="connsiteX11" fmla="*/ 3858 w 19288"/>
                  <a:gd name="connsiteY11" fmla="*/ 70787 h 71366"/>
                  <a:gd name="connsiteX12" fmla="*/ 3858 w 19288"/>
                  <a:gd name="connsiteY12" fmla="*/ 2122 h 71366"/>
                  <a:gd name="connsiteX13" fmla="*/ 1929 w 19288"/>
                  <a:gd name="connsiteY13" fmla="*/ 4050 h 71366"/>
                  <a:gd name="connsiteX14" fmla="*/ 18709 w 19288"/>
                  <a:gd name="connsiteY14" fmla="*/ 4050 h 71366"/>
                  <a:gd name="connsiteX15" fmla="*/ 16781 w 19288"/>
                  <a:gd name="connsiteY15" fmla="*/ 2122 h 71366"/>
                  <a:gd name="connsiteX16" fmla="*/ 16781 w 19288"/>
                  <a:gd name="connsiteY16" fmla="*/ 70787 h 71366"/>
                  <a:gd name="connsiteX17" fmla="*/ 18709 w 19288"/>
                  <a:gd name="connsiteY17" fmla="*/ 6885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71366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70595"/>
                    </a:lnTo>
                    <a:cubicBezTo>
                      <a:pt x="0" y="71752"/>
                      <a:pt x="772" y="72523"/>
                      <a:pt x="1929" y="72523"/>
                    </a:cubicBezTo>
                    <a:lnTo>
                      <a:pt x="18709" y="72523"/>
                    </a:lnTo>
                    <a:cubicBezTo>
                      <a:pt x="19867" y="72523"/>
                      <a:pt x="20638" y="71752"/>
                      <a:pt x="20638" y="70595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68859"/>
                    </a:moveTo>
                    <a:lnTo>
                      <a:pt x="1929" y="68859"/>
                    </a:lnTo>
                    <a:cubicBezTo>
                      <a:pt x="3086" y="68859"/>
                      <a:pt x="3858" y="69630"/>
                      <a:pt x="3858" y="70787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70787"/>
                    </a:lnTo>
                    <a:cubicBezTo>
                      <a:pt x="16781" y="69630"/>
                      <a:pt x="17552" y="68859"/>
                      <a:pt x="18709" y="6885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4A5CE5A5-5B72-4848-B222-2745A8C02992}"/>
                  </a:ext>
                </a:extLst>
              </p:cNvPr>
              <p:cNvSpPr/>
              <p:nvPr/>
            </p:nvSpPr>
            <p:spPr>
              <a:xfrm>
                <a:off x="1670415" y="1204158"/>
                <a:ext cx="19288" cy="90654"/>
              </a:xfrm>
              <a:custGeom>
                <a:avLst/>
                <a:gdLst>
                  <a:gd name="connsiteX0" fmla="*/ 18709 w 19288"/>
                  <a:gd name="connsiteY0" fmla="*/ 0 h 90654"/>
                  <a:gd name="connsiteX1" fmla="*/ 1929 w 19288"/>
                  <a:gd name="connsiteY1" fmla="*/ 0 h 90654"/>
                  <a:gd name="connsiteX2" fmla="*/ 0 w 19288"/>
                  <a:gd name="connsiteY2" fmla="*/ 1929 h 90654"/>
                  <a:gd name="connsiteX3" fmla="*/ 0 w 19288"/>
                  <a:gd name="connsiteY3" fmla="*/ 90268 h 90654"/>
                  <a:gd name="connsiteX4" fmla="*/ 1929 w 19288"/>
                  <a:gd name="connsiteY4" fmla="*/ 92197 h 90654"/>
                  <a:gd name="connsiteX5" fmla="*/ 18709 w 19288"/>
                  <a:gd name="connsiteY5" fmla="*/ 92197 h 90654"/>
                  <a:gd name="connsiteX6" fmla="*/ 20638 w 19288"/>
                  <a:gd name="connsiteY6" fmla="*/ 90268 h 90654"/>
                  <a:gd name="connsiteX7" fmla="*/ 20638 w 19288"/>
                  <a:gd name="connsiteY7" fmla="*/ 1929 h 90654"/>
                  <a:gd name="connsiteX8" fmla="*/ 18709 w 19288"/>
                  <a:gd name="connsiteY8" fmla="*/ 0 h 90654"/>
                  <a:gd name="connsiteX9" fmla="*/ 18709 w 19288"/>
                  <a:gd name="connsiteY9" fmla="*/ 88533 h 90654"/>
                  <a:gd name="connsiteX10" fmla="*/ 1929 w 19288"/>
                  <a:gd name="connsiteY10" fmla="*/ 88533 h 90654"/>
                  <a:gd name="connsiteX11" fmla="*/ 3858 w 19288"/>
                  <a:gd name="connsiteY11" fmla="*/ 90461 h 90654"/>
                  <a:gd name="connsiteX12" fmla="*/ 3858 w 19288"/>
                  <a:gd name="connsiteY12" fmla="*/ 2122 h 90654"/>
                  <a:gd name="connsiteX13" fmla="*/ 1929 w 19288"/>
                  <a:gd name="connsiteY13" fmla="*/ 4051 h 90654"/>
                  <a:gd name="connsiteX14" fmla="*/ 18709 w 19288"/>
                  <a:gd name="connsiteY14" fmla="*/ 4051 h 90654"/>
                  <a:gd name="connsiteX15" fmla="*/ 16781 w 19288"/>
                  <a:gd name="connsiteY15" fmla="*/ 2122 h 90654"/>
                  <a:gd name="connsiteX16" fmla="*/ 16781 w 19288"/>
                  <a:gd name="connsiteY16" fmla="*/ 90461 h 90654"/>
                  <a:gd name="connsiteX17" fmla="*/ 18709 w 19288"/>
                  <a:gd name="connsiteY17" fmla="*/ 88533 h 90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90654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90268"/>
                    </a:lnTo>
                    <a:cubicBezTo>
                      <a:pt x="0" y="91426"/>
                      <a:pt x="772" y="92197"/>
                      <a:pt x="1929" y="92197"/>
                    </a:cubicBezTo>
                    <a:lnTo>
                      <a:pt x="18709" y="92197"/>
                    </a:lnTo>
                    <a:cubicBezTo>
                      <a:pt x="19867" y="92197"/>
                      <a:pt x="20638" y="91426"/>
                      <a:pt x="20638" y="90268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88533"/>
                    </a:moveTo>
                    <a:lnTo>
                      <a:pt x="1929" y="88533"/>
                    </a:lnTo>
                    <a:cubicBezTo>
                      <a:pt x="3086" y="88533"/>
                      <a:pt x="3858" y="89304"/>
                      <a:pt x="3858" y="90461"/>
                    </a:cubicBezTo>
                    <a:lnTo>
                      <a:pt x="3858" y="2122"/>
                    </a:lnTo>
                    <a:cubicBezTo>
                      <a:pt x="3858" y="3279"/>
                      <a:pt x="3086" y="4051"/>
                      <a:pt x="1929" y="4051"/>
                    </a:cubicBezTo>
                    <a:lnTo>
                      <a:pt x="18709" y="4051"/>
                    </a:lnTo>
                    <a:cubicBezTo>
                      <a:pt x="17552" y="4051"/>
                      <a:pt x="16781" y="3279"/>
                      <a:pt x="16781" y="2122"/>
                    </a:cubicBezTo>
                    <a:lnTo>
                      <a:pt x="16781" y="90461"/>
                    </a:lnTo>
                    <a:cubicBezTo>
                      <a:pt x="16781" y="89304"/>
                      <a:pt x="17552" y="88533"/>
                      <a:pt x="18709" y="8853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10A82DC7-86EA-4BCB-99CD-14EB07A9749B}"/>
                  </a:ext>
                </a:extLst>
              </p:cNvPr>
              <p:cNvSpPr/>
              <p:nvPr/>
            </p:nvSpPr>
            <p:spPr>
              <a:xfrm>
                <a:off x="1703012" y="1241577"/>
                <a:ext cx="19288" cy="54007"/>
              </a:xfrm>
              <a:custGeom>
                <a:avLst/>
                <a:gdLst>
                  <a:gd name="connsiteX0" fmla="*/ 18710 w 19288"/>
                  <a:gd name="connsiteY0" fmla="*/ 0 h 54006"/>
                  <a:gd name="connsiteX1" fmla="*/ 1929 w 19288"/>
                  <a:gd name="connsiteY1" fmla="*/ 0 h 54006"/>
                  <a:gd name="connsiteX2" fmla="*/ 0 w 19288"/>
                  <a:gd name="connsiteY2" fmla="*/ 1929 h 54006"/>
                  <a:gd name="connsiteX3" fmla="*/ 0 w 19288"/>
                  <a:gd name="connsiteY3" fmla="*/ 53042 h 54006"/>
                  <a:gd name="connsiteX4" fmla="*/ 1929 w 19288"/>
                  <a:gd name="connsiteY4" fmla="*/ 54971 h 54006"/>
                  <a:gd name="connsiteX5" fmla="*/ 18710 w 19288"/>
                  <a:gd name="connsiteY5" fmla="*/ 54971 h 54006"/>
                  <a:gd name="connsiteX6" fmla="*/ 20638 w 19288"/>
                  <a:gd name="connsiteY6" fmla="*/ 53042 h 54006"/>
                  <a:gd name="connsiteX7" fmla="*/ 20638 w 19288"/>
                  <a:gd name="connsiteY7" fmla="*/ 1929 h 54006"/>
                  <a:gd name="connsiteX8" fmla="*/ 18710 w 19288"/>
                  <a:gd name="connsiteY8" fmla="*/ 0 h 54006"/>
                  <a:gd name="connsiteX9" fmla="*/ 18710 w 19288"/>
                  <a:gd name="connsiteY9" fmla="*/ 51114 h 54006"/>
                  <a:gd name="connsiteX10" fmla="*/ 1929 w 19288"/>
                  <a:gd name="connsiteY10" fmla="*/ 51114 h 54006"/>
                  <a:gd name="connsiteX11" fmla="*/ 3858 w 19288"/>
                  <a:gd name="connsiteY11" fmla="*/ 53042 h 54006"/>
                  <a:gd name="connsiteX12" fmla="*/ 3858 w 19288"/>
                  <a:gd name="connsiteY12" fmla="*/ 1929 h 54006"/>
                  <a:gd name="connsiteX13" fmla="*/ 1929 w 19288"/>
                  <a:gd name="connsiteY13" fmla="*/ 3858 h 54006"/>
                  <a:gd name="connsiteX14" fmla="*/ 18710 w 19288"/>
                  <a:gd name="connsiteY14" fmla="*/ 3858 h 54006"/>
                  <a:gd name="connsiteX15" fmla="*/ 16781 w 19288"/>
                  <a:gd name="connsiteY15" fmla="*/ 1929 h 54006"/>
                  <a:gd name="connsiteX16" fmla="*/ 16781 w 19288"/>
                  <a:gd name="connsiteY16" fmla="*/ 53042 h 54006"/>
                  <a:gd name="connsiteX17" fmla="*/ 18710 w 19288"/>
                  <a:gd name="connsiteY17" fmla="*/ 51114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54006">
                    <a:moveTo>
                      <a:pt x="18710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53042"/>
                    </a:lnTo>
                    <a:cubicBezTo>
                      <a:pt x="0" y="54200"/>
                      <a:pt x="772" y="54971"/>
                      <a:pt x="1929" y="54971"/>
                    </a:cubicBezTo>
                    <a:lnTo>
                      <a:pt x="18710" y="54971"/>
                    </a:lnTo>
                    <a:cubicBezTo>
                      <a:pt x="19867" y="54971"/>
                      <a:pt x="20638" y="54200"/>
                      <a:pt x="20638" y="53042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10" y="0"/>
                    </a:cubicBezTo>
                    <a:close/>
                    <a:moveTo>
                      <a:pt x="18710" y="51114"/>
                    </a:moveTo>
                    <a:lnTo>
                      <a:pt x="1929" y="51114"/>
                    </a:lnTo>
                    <a:cubicBezTo>
                      <a:pt x="3086" y="51114"/>
                      <a:pt x="3858" y="51885"/>
                      <a:pt x="3858" y="53042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10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53042"/>
                    </a:lnTo>
                    <a:cubicBezTo>
                      <a:pt x="16781" y="51885"/>
                      <a:pt x="17552" y="51114"/>
                      <a:pt x="18710" y="5111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0" name="Graphic 5">
              <a:extLst>
                <a:ext uri="{FF2B5EF4-FFF2-40B4-BE49-F238E27FC236}">
                  <a16:creationId xmlns:a16="http://schemas.microsoft.com/office/drawing/2014/main" id="{A5668499-E128-4BAB-ABFE-49644A70A0DD}"/>
                </a:ext>
              </a:extLst>
            </p:cNvPr>
            <p:cNvGrpSpPr/>
            <p:nvPr/>
          </p:nvGrpSpPr>
          <p:grpSpPr>
            <a:xfrm>
              <a:off x="1600014" y="1190078"/>
              <a:ext cx="30861" cy="42434"/>
              <a:chOff x="1600014" y="1190078"/>
              <a:chExt cx="30861" cy="42434"/>
            </a:xfrm>
            <a:solidFill>
              <a:srgbClr val="75E0DB"/>
            </a:solidFill>
          </p:grpSpPr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A3712317-FC74-4FDA-A7F5-A72DB9B11F7D}"/>
                  </a:ext>
                </a:extLst>
              </p:cNvPr>
              <p:cNvSpPr/>
              <p:nvPr/>
            </p:nvSpPr>
            <p:spPr>
              <a:xfrm>
                <a:off x="1613515" y="1190078"/>
                <a:ext cx="3858" cy="42434"/>
              </a:xfrm>
              <a:custGeom>
                <a:avLst/>
                <a:gdLst>
                  <a:gd name="connsiteX0" fmla="*/ 3858 w 3857"/>
                  <a:gd name="connsiteY0" fmla="*/ 41469 h 42433"/>
                  <a:gd name="connsiteX1" fmla="*/ 3858 w 3857"/>
                  <a:gd name="connsiteY1" fmla="*/ 1929 h 42433"/>
                  <a:gd name="connsiteX2" fmla="*/ 3858 w 3857"/>
                  <a:gd name="connsiteY2" fmla="*/ 1929 h 42433"/>
                  <a:gd name="connsiteX3" fmla="*/ 1929 w 3857"/>
                  <a:gd name="connsiteY3" fmla="*/ 0 h 42433"/>
                  <a:gd name="connsiteX4" fmla="*/ 0 w 3857"/>
                  <a:gd name="connsiteY4" fmla="*/ 1929 h 42433"/>
                  <a:gd name="connsiteX5" fmla="*/ 0 w 3857"/>
                  <a:gd name="connsiteY5" fmla="*/ 1929 h 42433"/>
                  <a:gd name="connsiteX6" fmla="*/ 0 w 3857"/>
                  <a:gd name="connsiteY6" fmla="*/ 41469 h 42433"/>
                  <a:gd name="connsiteX7" fmla="*/ 0 w 3857"/>
                  <a:gd name="connsiteY7" fmla="*/ 41469 h 42433"/>
                  <a:gd name="connsiteX8" fmla="*/ 1929 w 3857"/>
                  <a:gd name="connsiteY8" fmla="*/ 43398 h 42433"/>
                  <a:gd name="connsiteX9" fmla="*/ 3858 w 3857"/>
                  <a:gd name="connsiteY9" fmla="*/ 41469 h 42433"/>
                  <a:gd name="connsiteX10" fmla="*/ 3858 w 3857"/>
                  <a:gd name="connsiteY10" fmla="*/ 4146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2433">
                    <a:moveTo>
                      <a:pt x="3858" y="4146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41469"/>
                    </a:lnTo>
                    <a:lnTo>
                      <a:pt x="0" y="41469"/>
                    </a:lnTo>
                    <a:cubicBezTo>
                      <a:pt x="0" y="42627"/>
                      <a:pt x="772" y="43398"/>
                      <a:pt x="1929" y="43398"/>
                    </a:cubicBezTo>
                    <a:cubicBezTo>
                      <a:pt x="3086" y="43398"/>
                      <a:pt x="3858" y="42627"/>
                      <a:pt x="3858" y="41469"/>
                    </a:cubicBezTo>
                    <a:lnTo>
                      <a:pt x="3858" y="4146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742F990E-90AC-45AC-A98F-7F9BFDE28F8E}"/>
                  </a:ext>
                </a:extLst>
              </p:cNvPr>
              <p:cNvSpPr/>
              <p:nvPr/>
            </p:nvSpPr>
            <p:spPr>
              <a:xfrm>
                <a:off x="1600014" y="1215731"/>
                <a:ext cx="30861" cy="17359"/>
              </a:xfrm>
              <a:custGeom>
                <a:avLst/>
                <a:gdLst>
                  <a:gd name="connsiteX0" fmla="*/ 27968 w 30861"/>
                  <a:gd name="connsiteY0" fmla="*/ 579 h 17359"/>
                  <a:gd name="connsiteX1" fmla="*/ 14273 w 30861"/>
                  <a:gd name="connsiteY1" fmla="*/ 14273 h 17359"/>
                  <a:gd name="connsiteX2" fmla="*/ 15623 w 30861"/>
                  <a:gd name="connsiteY2" fmla="*/ 13695 h 17359"/>
                  <a:gd name="connsiteX3" fmla="*/ 16974 w 30861"/>
                  <a:gd name="connsiteY3" fmla="*/ 14273 h 17359"/>
                  <a:gd name="connsiteX4" fmla="*/ 3279 w 30861"/>
                  <a:gd name="connsiteY4" fmla="*/ 579 h 17359"/>
                  <a:gd name="connsiteX5" fmla="*/ 3279 w 30861"/>
                  <a:gd name="connsiteY5" fmla="*/ 579 h 17359"/>
                  <a:gd name="connsiteX6" fmla="*/ 579 w 30861"/>
                  <a:gd name="connsiteY6" fmla="*/ 579 h 17359"/>
                  <a:gd name="connsiteX7" fmla="*/ 579 w 30861"/>
                  <a:gd name="connsiteY7" fmla="*/ 3279 h 17359"/>
                  <a:gd name="connsiteX8" fmla="*/ 579 w 30861"/>
                  <a:gd name="connsiteY8" fmla="*/ 3279 h 17359"/>
                  <a:gd name="connsiteX9" fmla="*/ 14273 w 30861"/>
                  <a:gd name="connsiteY9" fmla="*/ 16974 h 17359"/>
                  <a:gd name="connsiteX10" fmla="*/ 15623 w 30861"/>
                  <a:gd name="connsiteY10" fmla="*/ 17552 h 17359"/>
                  <a:gd name="connsiteX11" fmla="*/ 16974 w 30861"/>
                  <a:gd name="connsiteY11" fmla="*/ 16974 h 17359"/>
                  <a:gd name="connsiteX12" fmla="*/ 30668 w 30861"/>
                  <a:gd name="connsiteY12" fmla="*/ 3279 h 17359"/>
                  <a:gd name="connsiteX13" fmla="*/ 30668 w 30861"/>
                  <a:gd name="connsiteY13" fmla="*/ 3279 h 17359"/>
                  <a:gd name="connsiteX14" fmla="*/ 30668 w 30861"/>
                  <a:gd name="connsiteY14" fmla="*/ 579 h 17359"/>
                  <a:gd name="connsiteX15" fmla="*/ 27968 w 30861"/>
                  <a:gd name="connsiteY15" fmla="*/ 579 h 17359"/>
                  <a:gd name="connsiteX16" fmla="*/ 27968 w 30861"/>
                  <a:gd name="connsiteY16" fmla="*/ 57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27968" y="579"/>
                    </a:moveTo>
                    <a:lnTo>
                      <a:pt x="14273" y="14273"/>
                    </a:lnTo>
                    <a:cubicBezTo>
                      <a:pt x="14659" y="13887"/>
                      <a:pt x="15045" y="13695"/>
                      <a:pt x="15623" y="13695"/>
                    </a:cubicBezTo>
                    <a:cubicBezTo>
                      <a:pt x="16202" y="13695"/>
                      <a:pt x="16588" y="13887"/>
                      <a:pt x="16974" y="14273"/>
                    </a:cubicBez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4273" y="16974"/>
                    </a:lnTo>
                    <a:cubicBezTo>
                      <a:pt x="14659" y="17359"/>
                      <a:pt x="15045" y="17552"/>
                      <a:pt x="15623" y="17552"/>
                    </a:cubicBezTo>
                    <a:cubicBezTo>
                      <a:pt x="16202" y="17552"/>
                      <a:pt x="16588" y="17359"/>
                      <a:pt x="16974" y="16974"/>
                    </a:cubicBezTo>
                    <a:lnTo>
                      <a:pt x="30668" y="3279"/>
                    </a:lnTo>
                    <a:lnTo>
                      <a:pt x="30668" y="3279"/>
                    </a:lnTo>
                    <a:cubicBezTo>
                      <a:pt x="31440" y="2507"/>
                      <a:pt x="31440" y="1350"/>
                      <a:pt x="30668" y="579"/>
                    </a:cubicBezTo>
                    <a:cubicBezTo>
                      <a:pt x="29897" y="0"/>
                      <a:pt x="28739" y="0"/>
                      <a:pt x="27968" y="579"/>
                    </a:cubicBezTo>
                    <a:lnTo>
                      <a:pt x="27968" y="57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1" name="Graphic 5">
              <a:extLst>
                <a:ext uri="{FF2B5EF4-FFF2-40B4-BE49-F238E27FC236}">
                  <a16:creationId xmlns:a16="http://schemas.microsoft.com/office/drawing/2014/main" id="{5526C9D4-B706-4D81-989E-CCAC8C5BB5F0}"/>
                </a:ext>
              </a:extLst>
            </p:cNvPr>
            <p:cNvGrpSpPr/>
            <p:nvPr/>
          </p:nvGrpSpPr>
          <p:grpSpPr>
            <a:xfrm>
              <a:off x="1664822" y="1145522"/>
              <a:ext cx="30861" cy="38576"/>
              <a:chOff x="1664822" y="1145522"/>
              <a:chExt cx="30861" cy="38576"/>
            </a:xfrm>
            <a:solidFill>
              <a:srgbClr val="1E1D1D"/>
            </a:solidFill>
          </p:grpSpPr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254AEFAF-4984-4B08-A179-3806EA1FF604}"/>
                  </a:ext>
                </a:extLst>
              </p:cNvPr>
              <p:cNvSpPr/>
              <p:nvPr/>
            </p:nvSpPr>
            <p:spPr>
              <a:xfrm>
                <a:off x="1678516" y="1145522"/>
                <a:ext cx="3858" cy="38576"/>
              </a:xfrm>
              <a:custGeom>
                <a:avLst/>
                <a:gdLst>
                  <a:gd name="connsiteX0" fmla="*/ 0 w 3857"/>
                  <a:gd name="connsiteY0" fmla="*/ 1929 h 38576"/>
                  <a:gd name="connsiteX1" fmla="*/ 0 w 3857"/>
                  <a:gd name="connsiteY1" fmla="*/ 38190 h 38576"/>
                  <a:gd name="connsiteX2" fmla="*/ 0 w 3857"/>
                  <a:gd name="connsiteY2" fmla="*/ 38190 h 38576"/>
                  <a:gd name="connsiteX3" fmla="*/ 1929 w 3857"/>
                  <a:gd name="connsiteY3" fmla="*/ 40119 h 38576"/>
                  <a:gd name="connsiteX4" fmla="*/ 3858 w 3857"/>
                  <a:gd name="connsiteY4" fmla="*/ 38190 h 38576"/>
                  <a:gd name="connsiteX5" fmla="*/ 3858 w 3857"/>
                  <a:gd name="connsiteY5" fmla="*/ 38190 h 38576"/>
                  <a:gd name="connsiteX6" fmla="*/ 3858 w 3857"/>
                  <a:gd name="connsiteY6" fmla="*/ 1929 h 38576"/>
                  <a:gd name="connsiteX7" fmla="*/ 3858 w 3857"/>
                  <a:gd name="connsiteY7" fmla="*/ 1929 h 38576"/>
                  <a:gd name="connsiteX8" fmla="*/ 1929 w 3857"/>
                  <a:gd name="connsiteY8" fmla="*/ 0 h 38576"/>
                  <a:gd name="connsiteX9" fmla="*/ 0 w 3857"/>
                  <a:gd name="connsiteY9" fmla="*/ 1929 h 38576"/>
                  <a:gd name="connsiteX10" fmla="*/ 0 w 3857"/>
                  <a:gd name="connsiteY10" fmla="*/ 1929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38576">
                    <a:moveTo>
                      <a:pt x="0" y="1929"/>
                    </a:moveTo>
                    <a:lnTo>
                      <a:pt x="0" y="38190"/>
                    </a:lnTo>
                    <a:lnTo>
                      <a:pt x="0" y="38190"/>
                    </a:lnTo>
                    <a:cubicBezTo>
                      <a:pt x="0" y="39348"/>
                      <a:pt x="772" y="40119"/>
                      <a:pt x="1929" y="40119"/>
                    </a:cubicBezTo>
                    <a:cubicBezTo>
                      <a:pt x="3086" y="40119"/>
                      <a:pt x="3858" y="39348"/>
                      <a:pt x="3858" y="38190"/>
                    </a:cubicBezTo>
                    <a:lnTo>
                      <a:pt x="3858" y="3819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C4C51BCC-0373-4CE6-B24B-1823C697141A}"/>
                  </a:ext>
                </a:extLst>
              </p:cNvPr>
              <p:cNvSpPr/>
              <p:nvPr/>
            </p:nvSpPr>
            <p:spPr>
              <a:xfrm>
                <a:off x="1664822" y="1145715"/>
                <a:ext cx="30861" cy="17359"/>
              </a:xfrm>
              <a:custGeom>
                <a:avLst/>
                <a:gdLst>
                  <a:gd name="connsiteX0" fmla="*/ 3279 w 30861"/>
                  <a:gd name="connsiteY0" fmla="*/ 16974 h 17359"/>
                  <a:gd name="connsiteX1" fmla="*/ 16974 w 30861"/>
                  <a:gd name="connsiteY1" fmla="*/ 3279 h 17359"/>
                  <a:gd name="connsiteX2" fmla="*/ 15623 w 30861"/>
                  <a:gd name="connsiteY2" fmla="*/ 3858 h 17359"/>
                  <a:gd name="connsiteX3" fmla="*/ 14273 w 30861"/>
                  <a:gd name="connsiteY3" fmla="*/ 3279 h 17359"/>
                  <a:gd name="connsiteX4" fmla="*/ 27968 w 30861"/>
                  <a:gd name="connsiteY4" fmla="*/ 16974 h 17359"/>
                  <a:gd name="connsiteX5" fmla="*/ 27968 w 30861"/>
                  <a:gd name="connsiteY5" fmla="*/ 16974 h 17359"/>
                  <a:gd name="connsiteX6" fmla="*/ 30668 w 30861"/>
                  <a:gd name="connsiteY6" fmla="*/ 16974 h 17359"/>
                  <a:gd name="connsiteX7" fmla="*/ 30668 w 30861"/>
                  <a:gd name="connsiteY7" fmla="*/ 14273 h 17359"/>
                  <a:gd name="connsiteX8" fmla="*/ 30668 w 30861"/>
                  <a:gd name="connsiteY8" fmla="*/ 14273 h 17359"/>
                  <a:gd name="connsiteX9" fmla="*/ 16974 w 30861"/>
                  <a:gd name="connsiteY9" fmla="*/ 579 h 17359"/>
                  <a:gd name="connsiteX10" fmla="*/ 15623 w 30861"/>
                  <a:gd name="connsiteY10" fmla="*/ 0 h 17359"/>
                  <a:gd name="connsiteX11" fmla="*/ 14273 w 30861"/>
                  <a:gd name="connsiteY11" fmla="*/ 579 h 17359"/>
                  <a:gd name="connsiteX12" fmla="*/ 579 w 30861"/>
                  <a:gd name="connsiteY12" fmla="*/ 14273 h 17359"/>
                  <a:gd name="connsiteX13" fmla="*/ 579 w 30861"/>
                  <a:gd name="connsiteY13" fmla="*/ 14273 h 17359"/>
                  <a:gd name="connsiteX14" fmla="*/ 579 w 30861"/>
                  <a:gd name="connsiteY14" fmla="*/ 16974 h 17359"/>
                  <a:gd name="connsiteX15" fmla="*/ 3279 w 30861"/>
                  <a:gd name="connsiteY15" fmla="*/ 16974 h 17359"/>
                  <a:gd name="connsiteX16" fmla="*/ 3279 w 30861"/>
                  <a:gd name="connsiteY16" fmla="*/ 16974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3279" y="16974"/>
                    </a:moveTo>
                    <a:lnTo>
                      <a:pt x="16974" y="3279"/>
                    </a:lnTo>
                    <a:cubicBezTo>
                      <a:pt x="16588" y="3665"/>
                      <a:pt x="16202" y="3858"/>
                      <a:pt x="15623" y="3858"/>
                    </a:cubicBezTo>
                    <a:cubicBezTo>
                      <a:pt x="15045" y="3858"/>
                      <a:pt x="14659" y="3665"/>
                      <a:pt x="14273" y="3279"/>
                    </a:cubicBezTo>
                    <a:lnTo>
                      <a:pt x="27968" y="16974"/>
                    </a:lnTo>
                    <a:lnTo>
                      <a:pt x="27968" y="16974"/>
                    </a:lnTo>
                    <a:cubicBezTo>
                      <a:pt x="28739" y="17745"/>
                      <a:pt x="29897" y="17745"/>
                      <a:pt x="30668" y="16974"/>
                    </a:cubicBezTo>
                    <a:cubicBezTo>
                      <a:pt x="31440" y="16202"/>
                      <a:pt x="31440" y="15045"/>
                      <a:pt x="30668" y="14273"/>
                    </a:cubicBezTo>
                    <a:lnTo>
                      <a:pt x="30668" y="14273"/>
                    </a:lnTo>
                    <a:lnTo>
                      <a:pt x="16974" y="579"/>
                    </a:lnTo>
                    <a:cubicBezTo>
                      <a:pt x="16588" y="193"/>
                      <a:pt x="16202" y="0"/>
                      <a:pt x="15623" y="0"/>
                    </a:cubicBezTo>
                    <a:cubicBezTo>
                      <a:pt x="15045" y="0"/>
                      <a:pt x="14659" y="193"/>
                      <a:pt x="14273" y="579"/>
                    </a:cubicBezTo>
                    <a:lnTo>
                      <a:pt x="579" y="14273"/>
                    </a:lnTo>
                    <a:lnTo>
                      <a:pt x="579" y="14273"/>
                    </a:lnTo>
                    <a:cubicBezTo>
                      <a:pt x="-193" y="15045"/>
                      <a:pt x="-193" y="16202"/>
                      <a:pt x="579" y="16974"/>
                    </a:cubicBezTo>
                    <a:cubicBezTo>
                      <a:pt x="1350" y="17745"/>
                      <a:pt x="2507" y="17745"/>
                      <a:pt x="3279" y="16974"/>
                    </a:cubicBezTo>
                    <a:lnTo>
                      <a:pt x="3279" y="1697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3" name="Graphic 5">
            <a:extLst>
              <a:ext uri="{FF2B5EF4-FFF2-40B4-BE49-F238E27FC236}">
                <a16:creationId xmlns:a16="http://schemas.microsoft.com/office/drawing/2014/main" id="{D7D8521A-BA4C-475B-8C73-B66DA20CB523}"/>
              </a:ext>
            </a:extLst>
          </p:cNvPr>
          <p:cNvGrpSpPr/>
          <p:nvPr/>
        </p:nvGrpSpPr>
        <p:grpSpPr>
          <a:xfrm>
            <a:off x="2202239" y="3045898"/>
            <a:ext cx="647278" cy="566962"/>
            <a:chOff x="3093300" y="511135"/>
            <a:chExt cx="111871" cy="140803"/>
          </a:xfrm>
          <a:solidFill>
            <a:schemeClr val="accent1"/>
          </a:solidFill>
        </p:grpSpPr>
        <p:grpSp>
          <p:nvGrpSpPr>
            <p:cNvPr id="374" name="Graphic 5">
              <a:extLst>
                <a:ext uri="{FF2B5EF4-FFF2-40B4-BE49-F238E27FC236}">
                  <a16:creationId xmlns:a16="http://schemas.microsoft.com/office/drawing/2014/main" id="{358C7A10-39BF-47AA-8C83-DF9FB13D1AF3}"/>
                </a:ext>
              </a:extLst>
            </p:cNvPr>
            <p:cNvGrpSpPr/>
            <p:nvPr/>
          </p:nvGrpSpPr>
          <p:grpSpPr>
            <a:xfrm>
              <a:off x="3093300" y="511135"/>
              <a:ext cx="111871" cy="140803"/>
              <a:chOff x="3093300" y="511135"/>
              <a:chExt cx="111871" cy="140803"/>
            </a:xfrm>
            <a:solidFill>
              <a:schemeClr val="accent1"/>
            </a:solidFill>
          </p:grpSpPr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98BF1683-B4AD-4C25-8066-68CAF82A61A6}"/>
                  </a:ext>
                </a:extLst>
              </p:cNvPr>
              <p:cNvSpPr/>
              <p:nvPr/>
            </p:nvSpPr>
            <p:spPr>
              <a:xfrm>
                <a:off x="3111238" y="632843"/>
                <a:ext cx="73295" cy="9644"/>
              </a:xfrm>
              <a:custGeom>
                <a:avLst/>
                <a:gdLst>
                  <a:gd name="connsiteX0" fmla="*/ 70980 w 73294"/>
                  <a:gd name="connsiteY0" fmla="*/ 3472 h 9644"/>
                  <a:gd name="connsiteX1" fmla="*/ 59793 w 73294"/>
                  <a:gd name="connsiteY1" fmla="*/ 3472 h 9644"/>
                  <a:gd name="connsiteX2" fmla="*/ 43205 w 73294"/>
                  <a:gd name="connsiteY2" fmla="*/ 3472 h 9644"/>
                  <a:gd name="connsiteX3" fmla="*/ 32018 w 73294"/>
                  <a:gd name="connsiteY3" fmla="*/ 3472 h 9644"/>
                  <a:gd name="connsiteX4" fmla="*/ 23724 w 73294"/>
                  <a:gd name="connsiteY4" fmla="*/ 0 h 9644"/>
                  <a:gd name="connsiteX5" fmla="*/ 15431 w 73294"/>
                  <a:gd name="connsiteY5" fmla="*/ 3472 h 9644"/>
                  <a:gd name="connsiteX6" fmla="*/ 16781 w 73294"/>
                  <a:gd name="connsiteY6" fmla="*/ 2893 h 9644"/>
                  <a:gd name="connsiteX7" fmla="*/ 1929 w 73294"/>
                  <a:gd name="connsiteY7" fmla="*/ 2893 h 9644"/>
                  <a:gd name="connsiteX8" fmla="*/ 1929 w 73294"/>
                  <a:gd name="connsiteY8" fmla="*/ 2893 h 9644"/>
                  <a:gd name="connsiteX9" fmla="*/ 0 w 73294"/>
                  <a:gd name="connsiteY9" fmla="*/ 4822 h 9644"/>
                  <a:gd name="connsiteX10" fmla="*/ 1929 w 73294"/>
                  <a:gd name="connsiteY10" fmla="*/ 6751 h 9644"/>
                  <a:gd name="connsiteX11" fmla="*/ 1929 w 73294"/>
                  <a:gd name="connsiteY11" fmla="*/ 6751 h 9644"/>
                  <a:gd name="connsiteX12" fmla="*/ 16974 w 73294"/>
                  <a:gd name="connsiteY12" fmla="*/ 6751 h 9644"/>
                  <a:gd name="connsiteX13" fmla="*/ 17745 w 73294"/>
                  <a:gd name="connsiteY13" fmla="*/ 6751 h 9644"/>
                  <a:gd name="connsiteX14" fmla="*/ 18324 w 73294"/>
                  <a:gd name="connsiteY14" fmla="*/ 6172 h 9644"/>
                  <a:gd name="connsiteX15" fmla="*/ 23917 w 73294"/>
                  <a:gd name="connsiteY15" fmla="*/ 3858 h 9644"/>
                  <a:gd name="connsiteX16" fmla="*/ 29511 w 73294"/>
                  <a:gd name="connsiteY16" fmla="*/ 6172 h 9644"/>
                  <a:gd name="connsiteX17" fmla="*/ 46099 w 73294"/>
                  <a:gd name="connsiteY17" fmla="*/ 6172 h 9644"/>
                  <a:gd name="connsiteX18" fmla="*/ 57286 w 73294"/>
                  <a:gd name="connsiteY18" fmla="*/ 6172 h 9644"/>
                  <a:gd name="connsiteX19" fmla="*/ 73873 w 73294"/>
                  <a:gd name="connsiteY19" fmla="*/ 6172 h 9644"/>
                  <a:gd name="connsiteX20" fmla="*/ 73873 w 73294"/>
                  <a:gd name="connsiteY20" fmla="*/ 6172 h 9644"/>
                  <a:gd name="connsiteX21" fmla="*/ 73873 w 73294"/>
                  <a:gd name="connsiteY21" fmla="*/ 3472 h 9644"/>
                  <a:gd name="connsiteX22" fmla="*/ 70980 w 73294"/>
                  <a:gd name="connsiteY22" fmla="*/ 3472 h 9644"/>
                  <a:gd name="connsiteX23" fmla="*/ 70980 w 73294"/>
                  <a:gd name="connsiteY23" fmla="*/ 3472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294" h="9644">
                    <a:moveTo>
                      <a:pt x="70980" y="3472"/>
                    </a:moveTo>
                    <a:cubicBezTo>
                      <a:pt x="67894" y="6558"/>
                      <a:pt x="62879" y="6558"/>
                      <a:pt x="59793" y="3472"/>
                    </a:cubicBezTo>
                    <a:cubicBezTo>
                      <a:pt x="55164" y="-1157"/>
                      <a:pt x="47835" y="-1157"/>
                      <a:pt x="43205" y="3472"/>
                    </a:cubicBezTo>
                    <a:cubicBezTo>
                      <a:pt x="40119" y="6558"/>
                      <a:pt x="35104" y="6558"/>
                      <a:pt x="32018" y="3472"/>
                    </a:cubicBezTo>
                    <a:cubicBezTo>
                      <a:pt x="29897" y="1350"/>
                      <a:pt x="26811" y="0"/>
                      <a:pt x="23724" y="0"/>
                    </a:cubicBezTo>
                    <a:cubicBezTo>
                      <a:pt x="20638" y="0"/>
                      <a:pt x="17745" y="1157"/>
                      <a:pt x="15431" y="3472"/>
                    </a:cubicBezTo>
                    <a:lnTo>
                      <a:pt x="16781" y="2893"/>
                    </a:lnTo>
                    <a:lnTo>
                      <a:pt x="1929" y="2893"/>
                    </a:lnTo>
                    <a:lnTo>
                      <a:pt x="1929" y="2893"/>
                    </a:lnTo>
                    <a:cubicBezTo>
                      <a:pt x="772" y="2893"/>
                      <a:pt x="0" y="3665"/>
                      <a:pt x="0" y="4822"/>
                    </a:cubicBezTo>
                    <a:cubicBezTo>
                      <a:pt x="0" y="5979"/>
                      <a:pt x="772" y="6751"/>
                      <a:pt x="1929" y="6751"/>
                    </a:cubicBezTo>
                    <a:lnTo>
                      <a:pt x="1929" y="6751"/>
                    </a:lnTo>
                    <a:lnTo>
                      <a:pt x="16974" y="6751"/>
                    </a:lnTo>
                    <a:lnTo>
                      <a:pt x="17745" y="6751"/>
                    </a:lnTo>
                    <a:lnTo>
                      <a:pt x="18324" y="6172"/>
                    </a:lnTo>
                    <a:cubicBezTo>
                      <a:pt x="19867" y="4629"/>
                      <a:pt x="21796" y="3858"/>
                      <a:pt x="23917" y="3858"/>
                    </a:cubicBezTo>
                    <a:cubicBezTo>
                      <a:pt x="26039" y="3858"/>
                      <a:pt x="27968" y="4629"/>
                      <a:pt x="29511" y="6172"/>
                    </a:cubicBezTo>
                    <a:cubicBezTo>
                      <a:pt x="34140" y="10801"/>
                      <a:pt x="41469" y="10801"/>
                      <a:pt x="46099" y="6172"/>
                    </a:cubicBezTo>
                    <a:cubicBezTo>
                      <a:pt x="49185" y="3086"/>
                      <a:pt x="54200" y="3086"/>
                      <a:pt x="57286" y="6172"/>
                    </a:cubicBezTo>
                    <a:cubicBezTo>
                      <a:pt x="61915" y="10801"/>
                      <a:pt x="69244" y="10801"/>
                      <a:pt x="73873" y="6172"/>
                    </a:cubicBezTo>
                    <a:lnTo>
                      <a:pt x="73873" y="6172"/>
                    </a:lnTo>
                    <a:cubicBezTo>
                      <a:pt x="74645" y="5401"/>
                      <a:pt x="74645" y="4243"/>
                      <a:pt x="73873" y="3472"/>
                    </a:cubicBezTo>
                    <a:cubicBezTo>
                      <a:pt x="73102" y="2700"/>
                      <a:pt x="71752" y="2700"/>
                      <a:pt x="70980" y="3472"/>
                    </a:cubicBezTo>
                    <a:lnTo>
                      <a:pt x="70980" y="3472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A82430E0-D6E7-46BD-A99D-91A2547341FF}"/>
                  </a:ext>
                </a:extLst>
              </p:cNvPr>
              <p:cNvSpPr/>
              <p:nvPr/>
            </p:nvSpPr>
            <p:spPr>
              <a:xfrm>
                <a:off x="3093300" y="623007"/>
                <a:ext cx="111871" cy="28932"/>
              </a:xfrm>
              <a:custGeom>
                <a:avLst/>
                <a:gdLst>
                  <a:gd name="connsiteX0" fmla="*/ 16974 w 111871"/>
                  <a:gd name="connsiteY0" fmla="*/ 0 h 28932"/>
                  <a:gd name="connsiteX1" fmla="*/ 1929 w 111871"/>
                  <a:gd name="connsiteY1" fmla="*/ 0 h 28932"/>
                  <a:gd name="connsiteX2" fmla="*/ 0 w 111871"/>
                  <a:gd name="connsiteY2" fmla="*/ 1929 h 28932"/>
                  <a:gd name="connsiteX3" fmla="*/ 0 w 111871"/>
                  <a:gd name="connsiteY3" fmla="*/ 27582 h 28932"/>
                  <a:gd name="connsiteX4" fmla="*/ 1929 w 111871"/>
                  <a:gd name="connsiteY4" fmla="*/ 29511 h 28932"/>
                  <a:gd name="connsiteX5" fmla="*/ 111100 w 111871"/>
                  <a:gd name="connsiteY5" fmla="*/ 29511 h 28932"/>
                  <a:gd name="connsiteX6" fmla="*/ 113028 w 111871"/>
                  <a:gd name="connsiteY6" fmla="*/ 27582 h 28932"/>
                  <a:gd name="connsiteX7" fmla="*/ 113028 w 111871"/>
                  <a:gd name="connsiteY7" fmla="*/ 1929 h 28932"/>
                  <a:gd name="connsiteX8" fmla="*/ 111100 w 111871"/>
                  <a:gd name="connsiteY8" fmla="*/ 0 h 28932"/>
                  <a:gd name="connsiteX9" fmla="*/ 22567 w 111871"/>
                  <a:gd name="connsiteY9" fmla="*/ 0 h 28932"/>
                  <a:gd name="connsiteX10" fmla="*/ 22567 w 111871"/>
                  <a:gd name="connsiteY10" fmla="*/ 0 h 28932"/>
                  <a:gd name="connsiteX11" fmla="*/ 20638 w 111871"/>
                  <a:gd name="connsiteY11" fmla="*/ 1929 h 28932"/>
                  <a:gd name="connsiteX12" fmla="*/ 22567 w 111871"/>
                  <a:gd name="connsiteY12" fmla="*/ 3858 h 28932"/>
                  <a:gd name="connsiteX13" fmla="*/ 22567 w 111871"/>
                  <a:gd name="connsiteY13" fmla="*/ 3858 h 28932"/>
                  <a:gd name="connsiteX14" fmla="*/ 111100 w 111871"/>
                  <a:gd name="connsiteY14" fmla="*/ 3858 h 28932"/>
                  <a:gd name="connsiteX15" fmla="*/ 109171 w 111871"/>
                  <a:gd name="connsiteY15" fmla="*/ 1929 h 28932"/>
                  <a:gd name="connsiteX16" fmla="*/ 109171 w 111871"/>
                  <a:gd name="connsiteY16" fmla="*/ 27582 h 28932"/>
                  <a:gd name="connsiteX17" fmla="*/ 111100 w 111871"/>
                  <a:gd name="connsiteY17" fmla="*/ 25653 h 28932"/>
                  <a:gd name="connsiteX18" fmla="*/ 1929 w 111871"/>
                  <a:gd name="connsiteY18" fmla="*/ 25653 h 28932"/>
                  <a:gd name="connsiteX19" fmla="*/ 3858 w 111871"/>
                  <a:gd name="connsiteY19" fmla="*/ 27582 h 28932"/>
                  <a:gd name="connsiteX20" fmla="*/ 3858 w 111871"/>
                  <a:gd name="connsiteY20" fmla="*/ 1929 h 28932"/>
                  <a:gd name="connsiteX21" fmla="*/ 1929 w 111871"/>
                  <a:gd name="connsiteY21" fmla="*/ 3858 h 28932"/>
                  <a:gd name="connsiteX22" fmla="*/ 16974 w 111871"/>
                  <a:gd name="connsiteY22" fmla="*/ 3858 h 28932"/>
                  <a:gd name="connsiteX23" fmla="*/ 16974 w 111871"/>
                  <a:gd name="connsiteY23" fmla="*/ 3858 h 28932"/>
                  <a:gd name="connsiteX24" fmla="*/ 18902 w 111871"/>
                  <a:gd name="connsiteY24" fmla="*/ 1929 h 28932"/>
                  <a:gd name="connsiteX25" fmla="*/ 16974 w 111871"/>
                  <a:gd name="connsiteY25" fmla="*/ 0 h 28932"/>
                  <a:gd name="connsiteX26" fmla="*/ 16974 w 111871"/>
                  <a:gd name="connsiteY26" fmla="*/ 0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1871" h="28932">
                    <a:moveTo>
                      <a:pt x="16974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27582"/>
                    </a:lnTo>
                    <a:cubicBezTo>
                      <a:pt x="0" y="28739"/>
                      <a:pt x="771" y="29511"/>
                      <a:pt x="1929" y="29511"/>
                    </a:cubicBezTo>
                    <a:lnTo>
                      <a:pt x="111100" y="29511"/>
                    </a:lnTo>
                    <a:cubicBezTo>
                      <a:pt x="112257" y="29511"/>
                      <a:pt x="113028" y="28739"/>
                      <a:pt x="113028" y="27582"/>
                    </a:cubicBezTo>
                    <a:lnTo>
                      <a:pt x="113028" y="1929"/>
                    </a:lnTo>
                    <a:cubicBezTo>
                      <a:pt x="113028" y="772"/>
                      <a:pt x="112257" y="0"/>
                      <a:pt x="111100" y="0"/>
                    </a:cubicBezTo>
                    <a:lnTo>
                      <a:pt x="22567" y="0"/>
                    </a:lnTo>
                    <a:lnTo>
                      <a:pt x="22567" y="0"/>
                    </a:lnTo>
                    <a:cubicBezTo>
                      <a:pt x="21410" y="0"/>
                      <a:pt x="20638" y="772"/>
                      <a:pt x="20638" y="1929"/>
                    </a:cubicBezTo>
                    <a:cubicBezTo>
                      <a:pt x="20638" y="3086"/>
                      <a:pt x="21410" y="3858"/>
                      <a:pt x="22567" y="3858"/>
                    </a:cubicBezTo>
                    <a:lnTo>
                      <a:pt x="22567" y="3858"/>
                    </a:lnTo>
                    <a:lnTo>
                      <a:pt x="111100" y="3858"/>
                    </a:lnTo>
                    <a:cubicBezTo>
                      <a:pt x="109942" y="3858"/>
                      <a:pt x="109171" y="3086"/>
                      <a:pt x="109171" y="1929"/>
                    </a:cubicBezTo>
                    <a:lnTo>
                      <a:pt x="109171" y="27582"/>
                    </a:lnTo>
                    <a:cubicBezTo>
                      <a:pt x="109171" y="26425"/>
                      <a:pt x="109942" y="25653"/>
                      <a:pt x="111100" y="25653"/>
                    </a:cubicBezTo>
                    <a:lnTo>
                      <a:pt x="1929" y="25653"/>
                    </a:lnTo>
                    <a:cubicBezTo>
                      <a:pt x="3086" y="25653"/>
                      <a:pt x="3858" y="26425"/>
                      <a:pt x="3858" y="27582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6974" y="3858"/>
                    </a:lnTo>
                    <a:lnTo>
                      <a:pt x="16974" y="3858"/>
                    </a:lnTo>
                    <a:cubicBezTo>
                      <a:pt x="18131" y="3858"/>
                      <a:pt x="18902" y="3086"/>
                      <a:pt x="18902" y="1929"/>
                    </a:cubicBezTo>
                    <a:cubicBezTo>
                      <a:pt x="18902" y="772"/>
                      <a:pt x="17938" y="0"/>
                      <a:pt x="16974" y="0"/>
                    </a:cubicBezTo>
                    <a:lnTo>
                      <a:pt x="16974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41D0711E-731E-471D-9D8E-495FBE180357}"/>
                  </a:ext>
                </a:extLst>
              </p:cNvPr>
              <p:cNvSpPr/>
              <p:nvPr/>
            </p:nvSpPr>
            <p:spPr>
              <a:xfrm>
                <a:off x="3112974" y="511135"/>
                <a:ext cx="5786" cy="121515"/>
              </a:xfrm>
              <a:custGeom>
                <a:avLst/>
                <a:gdLst>
                  <a:gd name="connsiteX0" fmla="*/ 7137 w 5786"/>
                  <a:gd name="connsiteY0" fmla="*/ 0 h 121515"/>
                  <a:gd name="connsiteX1" fmla="*/ 0 w 5786"/>
                  <a:gd name="connsiteY1" fmla="*/ 0 h 121515"/>
                  <a:gd name="connsiteX2" fmla="*/ 0 w 5786"/>
                  <a:gd name="connsiteY2" fmla="*/ 122094 h 121515"/>
                  <a:gd name="connsiteX3" fmla="*/ 7137 w 5786"/>
                  <a:gd name="connsiteY3" fmla="*/ 100491 h 12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6" h="121515">
                    <a:moveTo>
                      <a:pt x="7137" y="0"/>
                    </a:moveTo>
                    <a:lnTo>
                      <a:pt x="0" y="0"/>
                    </a:lnTo>
                    <a:lnTo>
                      <a:pt x="0" y="122094"/>
                    </a:lnTo>
                    <a:lnTo>
                      <a:pt x="7137" y="100491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AEF66C78-447E-4DEE-8DEF-313F910E89FA}"/>
                </a:ext>
              </a:extLst>
            </p:cNvPr>
            <p:cNvSpPr/>
            <p:nvPr/>
          </p:nvSpPr>
          <p:spPr>
            <a:xfrm>
              <a:off x="3103716" y="501491"/>
              <a:ext cx="25075" cy="136946"/>
            </a:xfrm>
            <a:custGeom>
              <a:avLst/>
              <a:gdLst>
                <a:gd name="connsiteX0" fmla="*/ 25846 w 25074"/>
                <a:gd name="connsiteY0" fmla="*/ 21024 h 136945"/>
                <a:gd name="connsiteX1" fmla="*/ 18517 w 25074"/>
                <a:gd name="connsiteY1" fmla="*/ 15238 h 136945"/>
                <a:gd name="connsiteX2" fmla="*/ 18517 w 25074"/>
                <a:gd name="connsiteY2" fmla="*/ 9644 h 136945"/>
                <a:gd name="connsiteX3" fmla="*/ 16588 w 25074"/>
                <a:gd name="connsiteY3" fmla="*/ 7715 h 136945"/>
                <a:gd name="connsiteX4" fmla="*/ 16395 w 25074"/>
                <a:gd name="connsiteY4" fmla="*/ 7715 h 136945"/>
                <a:gd name="connsiteX5" fmla="*/ 16395 w 25074"/>
                <a:gd name="connsiteY5" fmla="*/ 1929 h 136945"/>
                <a:gd name="connsiteX6" fmla="*/ 14466 w 25074"/>
                <a:gd name="connsiteY6" fmla="*/ 0 h 136945"/>
                <a:gd name="connsiteX7" fmla="*/ 4051 w 25074"/>
                <a:gd name="connsiteY7" fmla="*/ 0 h 136945"/>
                <a:gd name="connsiteX8" fmla="*/ 2122 w 25074"/>
                <a:gd name="connsiteY8" fmla="*/ 1929 h 136945"/>
                <a:gd name="connsiteX9" fmla="*/ 2122 w 25074"/>
                <a:gd name="connsiteY9" fmla="*/ 7715 h 136945"/>
                <a:gd name="connsiteX10" fmla="*/ 1929 w 25074"/>
                <a:gd name="connsiteY10" fmla="*/ 7715 h 136945"/>
                <a:gd name="connsiteX11" fmla="*/ 0 w 25074"/>
                <a:gd name="connsiteY11" fmla="*/ 9644 h 136945"/>
                <a:gd name="connsiteX12" fmla="*/ 0 w 25074"/>
                <a:gd name="connsiteY12" fmla="*/ 109942 h 136945"/>
                <a:gd name="connsiteX13" fmla="*/ 0 w 25074"/>
                <a:gd name="connsiteY13" fmla="*/ 110328 h 136945"/>
                <a:gd name="connsiteX14" fmla="*/ 0 w 25074"/>
                <a:gd name="connsiteY14" fmla="*/ 110714 h 136945"/>
                <a:gd name="connsiteX15" fmla="*/ 7137 w 25074"/>
                <a:gd name="connsiteY15" fmla="*/ 131931 h 136945"/>
                <a:gd name="connsiteX16" fmla="*/ 7137 w 25074"/>
                <a:gd name="connsiteY16" fmla="*/ 135788 h 136945"/>
                <a:gd name="connsiteX17" fmla="*/ 9065 w 25074"/>
                <a:gd name="connsiteY17" fmla="*/ 137717 h 136945"/>
                <a:gd name="connsiteX18" fmla="*/ 10994 w 25074"/>
                <a:gd name="connsiteY18" fmla="*/ 135788 h 136945"/>
                <a:gd name="connsiteX19" fmla="*/ 10994 w 25074"/>
                <a:gd name="connsiteY19" fmla="*/ 131931 h 136945"/>
                <a:gd name="connsiteX20" fmla="*/ 18131 w 25074"/>
                <a:gd name="connsiteY20" fmla="*/ 110714 h 136945"/>
                <a:gd name="connsiteX21" fmla="*/ 18131 w 25074"/>
                <a:gd name="connsiteY21" fmla="*/ 110328 h 136945"/>
                <a:gd name="connsiteX22" fmla="*/ 18131 w 25074"/>
                <a:gd name="connsiteY22" fmla="*/ 109942 h 136945"/>
                <a:gd name="connsiteX23" fmla="*/ 18131 w 25074"/>
                <a:gd name="connsiteY23" fmla="*/ 48220 h 136945"/>
                <a:gd name="connsiteX24" fmla="*/ 18131 w 25074"/>
                <a:gd name="connsiteY24" fmla="*/ 20060 h 136945"/>
                <a:gd name="connsiteX25" fmla="*/ 22374 w 25074"/>
                <a:gd name="connsiteY25" fmla="*/ 23339 h 136945"/>
                <a:gd name="connsiteX26" fmla="*/ 22374 w 25074"/>
                <a:gd name="connsiteY26" fmla="*/ 50535 h 136945"/>
                <a:gd name="connsiteX27" fmla="*/ 24303 w 25074"/>
                <a:gd name="connsiteY27" fmla="*/ 52464 h 136945"/>
                <a:gd name="connsiteX28" fmla="*/ 26232 w 25074"/>
                <a:gd name="connsiteY28" fmla="*/ 50535 h 136945"/>
                <a:gd name="connsiteX29" fmla="*/ 26232 w 25074"/>
                <a:gd name="connsiteY29" fmla="*/ 22374 h 136945"/>
                <a:gd name="connsiteX30" fmla="*/ 25846 w 25074"/>
                <a:gd name="connsiteY30" fmla="*/ 21024 h 136945"/>
                <a:gd name="connsiteX31" fmla="*/ 9258 w 25074"/>
                <a:gd name="connsiteY31" fmla="*/ 125566 h 136945"/>
                <a:gd name="connsiteX32" fmla="*/ 4629 w 25074"/>
                <a:gd name="connsiteY32" fmla="*/ 112064 h 136945"/>
                <a:gd name="connsiteX33" fmla="*/ 13695 w 25074"/>
                <a:gd name="connsiteY33" fmla="*/ 112064 h 136945"/>
                <a:gd name="connsiteX34" fmla="*/ 9258 w 25074"/>
                <a:gd name="connsiteY34" fmla="*/ 125566 h 136945"/>
                <a:gd name="connsiteX35" fmla="*/ 12923 w 25074"/>
                <a:gd name="connsiteY35" fmla="*/ 97212 h 136945"/>
                <a:gd name="connsiteX36" fmla="*/ 14659 w 25074"/>
                <a:gd name="connsiteY36" fmla="*/ 97212 h 136945"/>
                <a:gd name="connsiteX37" fmla="*/ 14659 w 25074"/>
                <a:gd name="connsiteY37" fmla="*/ 101070 h 136945"/>
                <a:gd name="connsiteX38" fmla="*/ 12923 w 25074"/>
                <a:gd name="connsiteY38" fmla="*/ 101070 h 136945"/>
                <a:gd name="connsiteX39" fmla="*/ 10994 w 25074"/>
                <a:gd name="connsiteY39" fmla="*/ 102999 h 136945"/>
                <a:gd name="connsiteX40" fmla="*/ 12923 w 25074"/>
                <a:gd name="connsiteY40" fmla="*/ 104927 h 136945"/>
                <a:gd name="connsiteX41" fmla="*/ 14659 w 25074"/>
                <a:gd name="connsiteY41" fmla="*/ 104927 h 136945"/>
                <a:gd name="connsiteX42" fmla="*/ 14659 w 25074"/>
                <a:gd name="connsiteY42" fmla="*/ 108014 h 136945"/>
                <a:gd name="connsiteX43" fmla="*/ 4051 w 25074"/>
                <a:gd name="connsiteY43" fmla="*/ 108014 h 136945"/>
                <a:gd name="connsiteX44" fmla="*/ 4051 w 25074"/>
                <a:gd name="connsiteY44" fmla="*/ 104927 h 136945"/>
                <a:gd name="connsiteX45" fmla="*/ 5786 w 25074"/>
                <a:gd name="connsiteY45" fmla="*/ 104927 h 136945"/>
                <a:gd name="connsiteX46" fmla="*/ 7715 w 25074"/>
                <a:gd name="connsiteY46" fmla="*/ 102999 h 136945"/>
                <a:gd name="connsiteX47" fmla="*/ 5786 w 25074"/>
                <a:gd name="connsiteY47" fmla="*/ 101070 h 136945"/>
                <a:gd name="connsiteX48" fmla="*/ 4051 w 25074"/>
                <a:gd name="connsiteY48" fmla="*/ 101070 h 136945"/>
                <a:gd name="connsiteX49" fmla="*/ 4051 w 25074"/>
                <a:gd name="connsiteY49" fmla="*/ 97212 h 136945"/>
                <a:gd name="connsiteX50" fmla="*/ 5786 w 25074"/>
                <a:gd name="connsiteY50" fmla="*/ 97212 h 136945"/>
                <a:gd name="connsiteX51" fmla="*/ 7715 w 25074"/>
                <a:gd name="connsiteY51" fmla="*/ 95283 h 136945"/>
                <a:gd name="connsiteX52" fmla="*/ 5786 w 25074"/>
                <a:gd name="connsiteY52" fmla="*/ 93355 h 136945"/>
                <a:gd name="connsiteX53" fmla="*/ 4051 w 25074"/>
                <a:gd name="connsiteY53" fmla="*/ 93355 h 136945"/>
                <a:gd name="connsiteX54" fmla="*/ 4051 w 25074"/>
                <a:gd name="connsiteY54" fmla="*/ 89883 h 136945"/>
                <a:gd name="connsiteX55" fmla="*/ 14659 w 25074"/>
                <a:gd name="connsiteY55" fmla="*/ 89883 h 136945"/>
                <a:gd name="connsiteX56" fmla="*/ 14659 w 25074"/>
                <a:gd name="connsiteY56" fmla="*/ 93355 h 136945"/>
                <a:gd name="connsiteX57" fmla="*/ 12923 w 25074"/>
                <a:gd name="connsiteY57" fmla="*/ 93355 h 136945"/>
                <a:gd name="connsiteX58" fmla="*/ 10994 w 25074"/>
                <a:gd name="connsiteY58" fmla="*/ 95283 h 136945"/>
                <a:gd name="connsiteX59" fmla="*/ 12923 w 25074"/>
                <a:gd name="connsiteY59" fmla="*/ 97212 h 136945"/>
                <a:gd name="connsiteX60" fmla="*/ 3858 w 25074"/>
                <a:gd name="connsiteY60" fmla="*/ 86025 h 136945"/>
                <a:gd name="connsiteX61" fmla="*/ 3858 w 25074"/>
                <a:gd name="connsiteY61" fmla="*/ 50149 h 136945"/>
                <a:gd name="connsiteX62" fmla="*/ 14466 w 25074"/>
                <a:gd name="connsiteY62" fmla="*/ 50149 h 136945"/>
                <a:gd name="connsiteX63" fmla="*/ 14466 w 25074"/>
                <a:gd name="connsiteY63" fmla="*/ 85832 h 136945"/>
                <a:gd name="connsiteX64" fmla="*/ 3858 w 25074"/>
                <a:gd name="connsiteY64" fmla="*/ 85832 h 136945"/>
                <a:gd name="connsiteX65" fmla="*/ 3858 w 25074"/>
                <a:gd name="connsiteY65" fmla="*/ 46292 h 136945"/>
                <a:gd name="connsiteX66" fmla="*/ 3858 w 25074"/>
                <a:gd name="connsiteY66" fmla="*/ 11573 h 136945"/>
                <a:gd name="connsiteX67" fmla="*/ 14466 w 25074"/>
                <a:gd name="connsiteY67" fmla="*/ 11573 h 136945"/>
                <a:gd name="connsiteX68" fmla="*/ 14466 w 25074"/>
                <a:gd name="connsiteY68" fmla="*/ 46292 h 136945"/>
                <a:gd name="connsiteX69" fmla="*/ 3858 w 25074"/>
                <a:gd name="connsiteY69" fmla="*/ 46292 h 136945"/>
                <a:gd name="connsiteX70" fmla="*/ 5979 w 25074"/>
                <a:gd name="connsiteY70" fmla="*/ 3858 h 136945"/>
                <a:gd name="connsiteX71" fmla="*/ 12537 w 25074"/>
                <a:gd name="connsiteY71" fmla="*/ 3858 h 136945"/>
                <a:gd name="connsiteX72" fmla="*/ 12537 w 25074"/>
                <a:gd name="connsiteY72" fmla="*/ 7715 h 136945"/>
                <a:gd name="connsiteX73" fmla="*/ 5979 w 25074"/>
                <a:gd name="connsiteY73" fmla="*/ 7715 h 136945"/>
                <a:gd name="connsiteX74" fmla="*/ 5979 w 25074"/>
                <a:gd name="connsiteY74" fmla="*/ 3858 h 136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5074" h="136945">
                  <a:moveTo>
                    <a:pt x="25846" y="21024"/>
                  </a:moveTo>
                  <a:lnTo>
                    <a:pt x="18517" y="15238"/>
                  </a:lnTo>
                  <a:lnTo>
                    <a:pt x="18517" y="9644"/>
                  </a:lnTo>
                  <a:cubicBezTo>
                    <a:pt x="18517" y="8487"/>
                    <a:pt x="17745" y="7715"/>
                    <a:pt x="16588" y="7715"/>
                  </a:cubicBezTo>
                  <a:lnTo>
                    <a:pt x="16395" y="7715"/>
                  </a:lnTo>
                  <a:lnTo>
                    <a:pt x="16395" y="1929"/>
                  </a:lnTo>
                  <a:cubicBezTo>
                    <a:pt x="16395" y="772"/>
                    <a:pt x="15623" y="0"/>
                    <a:pt x="14466" y="0"/>
                  </a:cubicBezTo>
                  <a:lnTo>
                    <a:pt x="4051" y="0"/>
                  </a:lnTo>
                  <a:cubicBezTo>
                    <a:pt x="2893" y="0"/>
                    <a:pt x="2122" y="772"/>
                    <a:pt x="2122" y="1929"/>
                  </a:cubicBezTo>
                  <a:lnTo>
                    <a:pt x="2122" y="7715"/>
                  </a:lnTo>
                  <a:lnTo>
                    <a:pt x="1929" y="7715"/>
                  </a:lnTo>
                  <a:cubicBezTo>
                    <a:pt x="772" y="7715"/>
                    <a:pt x="0" y="8487"/>
                    <a:pt x="0" y="9644"/>
                  </a:cubicBezTo>
                  <a:lnTo>
                    <a:pt x="0" y="109942"/>
                  </a:lnTo>
                  <a:cubicBezTo>
                    <a:pt x="0" y="110135"/>
                    <a:pt x="0" y="110135"/>
                    <a:pt x="0" y="110328"/>
                  </a:cubicBezTo>
                  <a:cubicBezTo>
                    <a:pt x="0" y="110521"/>
                    <a:pt x="0" y="110521"/>
                    <a:pt x="0" y="110714"/>
                  </a:cubicBezTo>
                  <a:lnTo>
                    <a:pt x="7137" y="131931"/>
                  </a:lnTo>
                  <a:lnTo>
                    <a:pt x="7137" y="135788"/>
                  </a:lnTo>
                  <a:cubicBezTo>
                    <a:pt x="7137" y="136946"/>
                    <a:pt x="7908" y="137717"/>
                    <a:pt x="9065" y="137717"/>
                  </a:cubicBezTo>
                  <a:cubicBezTo>
                    <a:pt x="10223" y="137717"/>
                    <a:pt x="10994" y="136946"/>
                    <a:pt x="10994" y="135788"/>
                  </a:cubicBezTo>
                  <a:lnTo>
                    <a:pt x="10994" y="131931"/>
                  </a:lnTo>
                  <a:lnTo>
                    <a:pt x="18131" y="110714"/>
                  </a:lnTo>
                  <a:cubicBezTo>
                    <a:pt x="18131" y="110521"/>
                    <a:pt x="18131" y="110521"/>
                    <a:pt x="18131" y="110328"/>
                  </a:cubicBezTo>
                  <a:cubicBezTo>
                    <a:pt x="18131" y="110135"/>
                    <a:pt x="18131" y="110135"/>
                    <a:pt x="18131" y="109942"/>
                  </a:cubicBezTo>
                  <a:lnTo>
                    <a:pt x="18131" y="48220"/>
                  </a:lnTo>
                  <a:lnTo>
                    <a:pt x="18131" y="20060"/>
                  </a:lnTo>
                  <a:lnTo>
                    <a:pt x="22374" y="23339"/>
                  </a:lnTo>
                  <a:lnTo>
                    <a:pt x="22374" y="50535"/>
                  </a:lnTo>
                  <a:cubicBezTo>
                    <a:pt x="22374" y="51692"/>
                    <a:pt x="23146" y="52464"/>
                    <a:pt x="24303" y="52464"/>
                  </a:cubicBezTo>
                  <a:cubicBezTo>
                    <a:pt x="25460" y="52464"/>
                    <a:pt x="26232" y="51692"/>
                    <a:pt x="26232" y="50535"/>
                  </a:cubicBezTo>
                  <a:lnTo>
                    <a:pt x="26232" y="22374"/>
                  </a:lnTo>
                  <a:cubicBezTo>
                    <a:pt x="26425" y="21988"/>
                    <a:pt x="26232" y="21410"/>
                    <a:pt x="25846" y="21024"/>
                  </a:cubicBezTo>
                  <a:close/>
                  <a:moveTo>
                    <a:pt x="9258" y="125566"/>
                  </a:moveTo>
                  <a:lnTo>
                    <a:pt x="4629" y="112064"/>
                  </a:lnTo>
                  <a:lnTo>
                    <a:pt x="13695" y="112064"/>
                  </a:lnTo>
                  <a:lnTo>
                    <a:pt x="9258" y="125566"/>
                  </a:lnTo>
                  <a:close/>
                  <a:moveTo>
                    <a:pt x="12923" y="97212"/>
                  </a:moveTo>
                  <a:lnTo>
                    <a:pt x="14659" y="97212"/>
                  </a:lnTo>
                  <a:lnTo>
                    <a:pt x="14659" y="101070"/>
                  </a:lnTo>
                  <a:lnTo>
                    <a:pt x="12923" y="101070"/>
                  </a:lnTo>
                  <a:cubicBezTo>
                    <a:pt x="11766" y="101070"/>
                    <a:pt x="10994" y="101841"/>
                    <a:pt x="10994" y="102999"/>
                  </a:cubicBezTo>
                  <a:cubicBezTo>
                    <a:pt x="10994" y="104156"/>
                    <a:pt x="11766" y="104927"/>
                    <a:pt x="12923" y="104927"/>
                  </a:cubicBezTo>
                  <a:lnTo>
                    <a:pt x="14659" y="104927"/>
                  </a:lnTo>
                  <a:lnTo>
                    <a:pt x="14659" y="108014"/>
                  </a:lnTo>
                  <a:lnTo>
                    <a:pt x="4051" y="108014"/>
                  </a:lnTo>
                  <a:lnTo>
                    <a:pt x="4051" y="104927"/>
                  </a:lnTo>
                  <a:lnTo>
                    <a:pt x="5786" y="104927"/>
                  </a:lnTo>
                  <a:cubicBezTo>
                    <a:pt x="6944" y="104927"/>
                    <a:pt x="7715" y="104156"/>
                    <a:pt x="7715" y="102999"/>
                  </a:cubicBezTo>
                  <a:cubicBezTo>
                    <a:pt x="7715" y="101841"/>
                    <a:pt x="6944" y="101070"/>
                    <a:pt x="5786" y="101070"/>
                  </a:cubicBezTo>
                  <a:lnTo>
                    <a:pt x="4051" y="101070"/>
                  </a:lnTo>
                  <a:lnTo>
                    <a:pt x="4051" y="97212"/>
                  </a:lnTo>
                  <a:lnTo>
                    <a:pt x="5786" y="97212"/>
                  </a:lnTo>
                  <a:cubicBezTo>
                    <a:pt x="6944" y="97212"/>
                    <a:pt x="7715" y="96441"/>
                    <a:pt x="7715" y="95283"/>
                  </a:cubicBezTo>
                  <a:cubicBezTo>
                    <a:pt x="7715" y="94126"/>
                    <a:pt x="6944" y="93355"/>
                    <a:pt x="5786" y="93355"/>
                  </a:cubicBezTo>
                  <a:lnTo>
                    <a:pt x="4051" y="93355"/>
                  </a:lnTo>
                  <a:lnTo>
                    <a:pt x="4051" y="89883"/>
                  </a:lnTo>
                  <a:lnTo>
                    <a:pt x="14659" y="89883"/>
                  </a:lnTo>
                  <a:lnTo>
                    <a:pt x="14659" y="93355"/>
                  </a:lnTo>
                  <a:lnTo>
                    <a:pt x="12923" y="93355"/>
                  </a:lnTo>
                  <a:cubicBezTo>
                    <a:pt x="11766" y="93355"/>
                    <a:pt x="10994" y="94126"/>
                    <a:pt x="10994" y="95283"/>
                  </a:cubicBezTo>
                  <a:cubicBezTo>
                    <a:pt x="10994" y="96441"/>
                    <a:pt x="11766" y="97212"/>
                    <a:pt x="12923" y="97212"/>
                  </a:cubicBezTo>
                  <a:close/>
                  <a:moveTo>
                    <a:pt x="3858" y="86025"/>
                  </a:moveTo>
                  <a:lnTo>
                    <a:pt x="3858" y="50149"/>
                  </a:lnTo>
                  <a:lnTo>
                    <a:pt x="14466" y="50149"/>
                  </a:lnTo>
                  <a:lnTo>
                    <a:pt x="14466" y="85832"/>
                  </a:lnTo>
                  <a:lnTo>
                    <a:pt x="3858" y="85832"/>
                  </a:lnTo>
                  <a:close/>
                  <a:moveTo>
                    <a:pt x="3858" y="46292"/>
                  </a:moveTo>
                  <a:lnTo>
                    <a:pt x="3858" y="11573"/>
                  </a:lnTo>
                  <a:lnTo>
                    <a:pt x="14466" y="11573"/>
                  </a:lnTo>
                  <a:lnTo>
                    <a:pt x="14466" y="46292"/>
                  </a:lnTo>
                  <a:lnTo>
                    <a:pt x="3858" y="46292"/>
                  </a:lnTo>
                  <a:close/>
                  <a:moveTo>
                    <a:pt x="5979" y="3858"/>
                  </a:moveTo>
                  <a:lnTo>
                    <a:pt x="12537" y="3858"/>
                  </a:lnTo>
                  <a:lnTo>
                    <a:pt x="12537" y="7715"/>
                  </a:lnTo>
                  <a:lnTo>
                    <a:pt x="5979" y="7715"/>
                  </a:lnTo>
                  <a:lnTo>
                    <a:pt x="5979" y="3858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1" name="Graphic 5">
            <a:extLst>
              <a:ext uri="{FF2B5EF4-FFF2-40B4-BE49-F238E27FC236}">
                <a16:creationId xmlns:a16="http://schemas.microsoft.com/office/drawing/2014/main" id="{CFCFC4F9-8117-4330-899D-6FE3C1289548}"/>
              </a:ext>
            </a:extLst>
          </p:cNvPr>
          <p:cNvGrpSpPr/>
          <p:nvPr/>
        </p:nvGrpSpPr>
        <p:grpSpPr>
          <a:xfrm>
            <a:off x="3448582" y="1233491"/>
            <a:ext cx="1591842" cy="1908178"/>
            <a:chOff x="3296211" y="1588763"/>
            <a:chExt cx="139068" cy="136946"/>
          </a:xfrm>
          <a:solidFill>
            <a:schemeClr val="accent1"/>
          </a:solidFill>
        </p:grpSpPr>
        <p:grpSp>
          <p:nvGrpSpPr>
            <p:cNvPr id="392" name="Graphic 5">
              <a:extLst>
                <a:ext uri="{FF2B5EF4-FFF2-40B4-BE49-F238E27FC236}">
                  <a16:creationId xmlns:a16="http://schemas.microsoft.com/office/drawing/2014/main" id="{9167362A-D490-463D-BD2F-D52BE467B848}"/>
                </a:ext>
              </a:extLst>
            </p:cNvPr>
            <p:cNvGrpSpPr/>
            <p:nvPr/>
          </p:nvGrpSpPr>
          <p:grpSpPr>
            <a:xfrm>
              <a:off x="3400560" y="1588763"/>
              <a:ext cx="34719" cy="136946"/>
              <a:chOff x="3400560" y="1588763"/>
              <a:chExt cx="34719" cy="136946"/>
            </a:xfrm>
            <a:solidFill>
              <a:schemeClr val="accent1"/>
            </a:solidFill>
          </p:grpSpPr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29C1B7CF-EE6B-4061-AF56-675224166F10}"/>
                  </a:ext>
                </a:extLst>
              </p:cNvPr>
              <p:cNvSpPr/>
              <p:nvPr/>
            </p:nvSpPr>
            <p:spPr>
              <a:xfrm>
                <a:off x="3402489" y="1590885"/>
                <a:ext cx="30861" cy="30861"/>
              </a:xfrm>
              <a:custGeom>
                <a:avLst/>
                <a:gdLst>
                  <a:gd name="connsiteX0" fmla="*/ 0 w 30861"/>
                  <a:gd name="connsiteY0" fmla="*/ 15623 h 30861"/>
                  <a:gd name="connsiteX1" fmla="*/ 15623 w 30861"/>
                  <a:gd name="connsiteY1" fmla="*/ 0 h 30861"/>
                  <a:gd name="connsiteX2" fmla="*/ 31247 w 30861"/>
                  <a:gd name="connsiteY2" fmla="*/ 15623 h 30861"/>
                  <a:gd name="connsiteX3" fmla="*/ 15623 w 30861"/>
                  <a:gd name="connsiteY3" fmla="*/ 31247 h 30861"/>
                  <a:gd name="connsiteX4" fmla="*/ 0 w 30861"/>
                  <a:gd name="connsiteY4" fmla="*/ 15623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61" h="30861">
                    <a:moveTo>
                      <a:pt x="0" y="15623"/>
                    </a:moveTo>
                    <a:cubicBezTo>
                      <a:pt x="0" y="7137"/>
                      <a:pt x="6944" y="0"/>
                      <a:pt x="15623" y="0"/>
                    </a:cubicBezTo>
                    <a:cubicBezTo>
                      <a:pt x="24110" y="0"/>
                      <a:pt x="31247" y="6944"/>
                      <a:pt x="31247" y="15623"/>
                    </a:cubicBezTo>
                    <a:cubicBezTo>
                      <a:pt x="31247" y="24110"/>
                      <a:pt x="24303" y="31247"/>
                      <a:pt x="15623" y="31247"/>
                    </a:cubicBezTo>
                    <a:cubicBezTo>
                      <a:pt x="6944" y="31054"/>
                      <a:pt x="0" y="24110"/>
                      <a:pt x="0" y="1562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A21A6F2F-47D1-40BF-8C81-BBF4F1F463E3}"/>
                  </a:ext>
                </a:extLst>
              </p:cNvPr>
              <p:cNvSpPr/>
              <p:nvPr/>
            </p:nvSpPr>
            <p:spPr>
              <a:xfrm>
                <a:off x="3400560" y="1588763"/>
                <a:ext cx="34719" cy="34719"/>
              </a:xfrm>
              <a:custGeom>
                <a:avLst/>
                <a:gdLst>
                  <a:gd name="connsiteX0" fmla="*/ 3858 w 34718"/>
                  <a:gd name="connsiteY0" fmla="*/ 17745 h 34718"/>
                  <a:gd name="connsiteX1" fmla="*/ 17552 w 34718"/>
                  <a:gd name="connsiteY1" fmla="*/ 4050 h 34718"/>
                  <a:gd name="connsiteX2" fmla="*/ 31247 w 34718"/>
                  <a:gd name="connsiteY2" fmla="*/ 17745 h 34718"/>
                  <a:gd name="connsiteX3" fmla="*/ 17552 w 34718"/>
                  <a:gd name="connsiteY3" fmla="*/ 31440 h 34718"/>
                  <a:gd name="connsiteX4" fmla="*/ 3858 w 34718"/>
                  <a:gd name="connsiteY4" fmla="*/ 17745 h 34718"/>
                  <a:gd name="connsiteX5" fmla="*/ 17552 w 34718"/>
                  <a:gd name="connsiteY5" fmla="*/ 35104 h 34718"/>
                  <a:gd name="connsiteX6" fmla="*/ 35104 w 34718"/>
                  <a:gd name="connsiteY6" fmla="*/ 17552 h 34718"/>
                  <a:gd name="connsiteX7" fmla="*/ 17552 w 34718"/>
                  <a:gd name="connsiteY7" fmla="*/ 0 h 34718"/>
                  <a:gd name="connsiteX8" fmla="*/ 0 w 34718"/>
                  <a:gd name="connsiteY8" fmla="*/ 17552 h 34718"/>
                  <a:gd name="connsiteX9" fmla="*/ 17552 w 34718"/>
                  <a:gd name="connsiteY9" fmla="*/ 35104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18" h="34718">
                    <a:moveTo>
                      <a:pt x="3858" y="17745"/>
                    </a:moveTo>
                    <a:cubicBezTo>
                      <a:pt x="3858" y="10223"/>
                      <a:pt x="10030" y="4050"/>
                      <a:pt x="17552" y="4050"/>
                    </a:cubicBezTo>
                    <a:cubicBezTo>
                      <a:pt x="25075" y="4050"/>
                      <a:pt x="31247" y="10223"/>
                      <a:pt x="31247" y="17745"/>
                    </a:cubicBezTo>
                    <a:cubicBezTo>
                      <a:pt x="31247" y="25267"/>
                      <a:pt x="25075" y="31440"/>
                      <a:pt x="17552" y="31440"/>
                    </a:cubicBezTo>
                    <a:cubicBezTo>
                      <a:pt x="10030" y="31440"/>
                      <a:pt x="3858" y="25267"/>
                      <a:pt x="3858" y="17745"/>
                    </a:cubicBezTo>
                    <a:close/>
                    <a:moveTo>
                      <a:pt x="17552" y="35104"/>
                    </a:moveTo>
                    <a:cubicBezTo>
                      <a:pt x="27196" y="35104"/>
                      <a:pt x="35104" y="27196"/>
                      <a:pt x="35104" y="17552"/>
                    </a:cubicBezTo>
                    <a:cubicBezTo>
                      <a:pt x="35104" y="7908"/>
                      <a:pt x="27196" y="0"/>
                      <a:pt x="17552" y="0"/>
                    </a:cubicBezTo>
                    <a:cubicBezTo>
                      <a:pt x="7908" y="0"/>
                      <a:pt x="0" y="7908"/>
                      <a:pt x="0" y="17552"/>
                    </a:cubicBezTo>
                    <a:cubicBezTo>
                      <a:pt x="0" y="27389"/>
                      <a:pt x="7908" y="35104"/>
                      <a:pt x="17552" y="3510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63B0E45C-D0FD-4B1F-A9E5-6F8D48E92633}"/>
                  </a:ext>
                </a:extLst>
              </p:cNvPr>
              <p:cNvSpPr/>
              <p:nvPr/>
            </p:nvSpPr>
            <p:spPr>
              <a:xfrm>
                <a:off x="3411554" y="1619431"/>
                <a:ext cx="11573" cy="25075"/>
              </a:xfrm>
              <a:custGeom>
                <a:avLst/>
                <a:gdLst>
                  <a:gd name="connsiteX0" fmla="*/ 0 w 11572"/>
                  <a:gd name="connsiteY0" fmla="*/ 1929 h 25074"/>
                  <a:gd name="connsiteX1" fmla="*/ 0 w 11572"/>
                  <a:gd name="connsiteY1" fmla="*/ 20060 h 25074"/>
                  <a:gd name="connsiteX2" fmla="*/ 1929 w 11572"/>
                  <a:gd name="connsiteY2" fmla="*/ 24689 h 25074"/>
                  <a:gd name="connsiteX3" fmla="*/ 6558 w 11572"/>
                  <a:gd name="connsiteY3" fmla="*/ 26618 h 25074"/>
                  <a:gd name="connsiteX4" fmla="*/ 13116 w 11572"/>
                  <a:gd name="connsiteY4" fmla="*/ 20060 h 25074"/>
                  <a:gd name="connsiteX5" fmla="*/ 13116 w 11572"/>
                  <a:gd name="connsiteY5" fmla="*/ 1929 h 25074"/>
                  <a:gd name="connsiteX6" fmla="*/ 13116 w 11572"/>
                  <a:gd name="connsiteY6" fmla="*/ 1929 h 25074"/>
                  <a:gd name="connsiteX7" fmla="*/ 11187 w 11572"/>
                  <a:gd name="connsiteY7" fmla="*/ 0 h 25074"/>
                  <a:gd name="connsiteX8" fmla="*/ 9258 w 11572"/>
                  <a:gd name="connsiteY8" fmla="*/ 1929 h 25074"/>
                  <a:gd name="connsiteX9" fmla="*/ 9258 w 11572"/>
                  <a:gd name="connsiteY9" fmla="*/ 1929 h 25074"/>
                  <a:gd name="connsiteX10" fmla="*/ 9258 w 11572"/>
                  <a:gd name="connsiteY10" fmla="*/ 20060 h 25074"/>
                  <a:gd name="connsiteX11" fmla="*/ 6558 w 11572"/>
                  <a:gd name="connsiteY11" fmla="*/ 22760 h 25074"/>
                  <a:gd name="connsiteX12" fmla="*/ 4629 w 11572"/>
                  <a:gd name="connsiteY12" fmla="*/ 21989 h 25074"/>
                  <a:gd name="connsiteX13" fmla="*/ 3858 w 11572"/>
                  <a:gd name="connsiteY13" fmla="*/ 20060 h 25074"/>
                  <a:gd name="connsiteX14" fmla="*/ 3858 w 11572"/>
                  <a:gd name="connsiteY14" fmla="*/ 1929 h 25074"/>
                  <a:gd name="connsiteX15" fmla="*/ 3858 w 11572"/>
                  <a:gd name="connsiteY15" fmla="*/ 1929 h 25074"/>
                  <a:gd name="connsiteX16" fmla="*/ 1929 w 11572"/>
                  <a:gd name="connsiteY16" fmla="*/ 0 h 25074"/>
                  <a:gd name="connsiteX17" fmla="*/ 0 w 11572"/>
                  <a:gd name="connsiteY17" fmla="*/ 1929 h 25074"/>
                  <a:gd name="connsiteX18" fmla="*/ 0 w 11572"/>
                  <a:gd name="connsiteY18" fmla="*/ 1929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72" h="25074">
                    <a:moveTo>
                      <a:pt x="0" y="1929"/>
                    </a:moveTo>
                    <a:lnTo>
                      <a:pt x="0" y="20060"/>
                    </a:lnTo>
                    <a:cubicBezTo>
                      <a:pt x="0" y="21796"/>
                      <a:pt x="772" y="23532"/>
                      <a:pt x="1929" y="24689"/>
                    </a:cubicBezTo>
                    <a:cubicBezTo>
                      <a:pt x="3086" y="25846"/>
                      <a:pt x="4822" y="26618"/>
                      <a:pt x="6558" y="26618"/>
                    </a:cubicBezTo>
                    <a:cubicBezTo>
                      <a:pt x="10223" y="26618"/>
                      <a:pt x="13116" y="23724"/>
                      <a:pt x="13116" y="20060"/>
                    </a:cubicBezTo>
                    <a:lnTo>
                      <a:pt x="13116" y="1929"/>
                    </a:lnTo>
                    <a:lnTo>
                      <a:pt x="13116" y="1929"/>
                    </a:lnTo>
                    <a:cubicBezTo>
                      <a:pt x="13116" y="772"/>
                      <a:pt x="12344" y="0"/>
                      <a:pt x="11187" y="0"/>
                    </a:cubicBezTo>
                    <a:cubicBezTo>
                      <a:pt x="10030" y="0"/>
                      <a:pt x="9258" y="772"/>
                      <a:pt x="9258" y="1929"/>
                    </a:cubicBezTo>
                    <a:lnTo>
                      <a:pt x="9258" y="1929"/>
                    </a:lnTo>
                    <a:lnTo>
                      <a:pt x="9258" y="20060"/>
                    </a:lnTo>
                    <a:cubicBezTo>
                      <a:pt x="9258" y="21603"/>
                      <a:pt x="8101" y="22760"/>
                      <a:pt x="6558" y="22760"/>
                    </a:cubicBezTo>
                    <a:cubicBezTo>
                      <a:pt x="5786" y="22760"/>
                      <a:pt x="5208" y="22567"/>
                      <a:pt x="4629" y="21989"/>
                    </a:cubicBezTo>
                    <a:cubicBezTo>
                      <a:pt x="4051" y="21410"/>
                      <a:pt x="3858" y="20831"/>
                      <a:pt x="3858" y="20060"/>
                    </a:cubicBez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9FC7F7C6-F942-47D2-8C1D-B5341CF1BB09}"/>
                  </a:ext>
                </a:extLst>
              </p:cNvPr>
              <p:cNvSpPr/>
              <p:nvPr/>
            </p:nvSpPr>
            <p:spPr>
              <a:xfrm>
                <a:off x="3415991" y="1642191"/>
                <a:ext cx="3858" cy="82939"/>
              </a:xfrm>
              <a:custGeom>
                <a:avLst/>
                <a:gdLst>
                  <a:gd name="connsiteX0" fmla="*/ 193 w 3857"/>
                  <a:gd name="connsiteY0" fmla="*/ 1929 h 82938"/>
                  <a:gd name="connsiteX1" fmla="*/ 0 w 3857"/>
                  <a:gd name="connsiteY1" fmla="*/ 81782 h 82938"/>
                  <a:gd name="connsiteX2" fmla="*/ 0 w 3857"/>
                  <a:gd name="connsiteY2" fmla="*/ 81782 h 82938"/>
                  <a:gd name="connsiteX3" fmla="*/ 1929 w 3857"/>
                  <a:gd name="connsiteY3" fmla="*/ 83710 h 82938"/>
                  <a:gd name="connsiteX4" fmla="*/ 3858 w 3857"/>
                  <a:gd name="connsiteY4" fmla="*/ 81782 h 82938"/>
                  <a:gd name="connsiteX5" fmla="*/ 3858 w 3857"/>
                  <a:gd name="connsiteY5" fmla="*/ 81782 h 82938"/>
                  <a:gd name="connsiteX6" fmla="*/ 4050 w 3857"/>
                  <a:gd name="connsiteY6" fmla="*/ 1929 h 82938"/>
                  <a:gd name="connsiteX7" fmla="*/ 4050 w 3857"/>
                  <a:gd name="connsiteY7" fmla="*/ 1929 h 82938"/>
                  <a:gd name="connsiteX8" fmla="*/ 2122 w 3857"/>
                  <a:gd name="connsiteY8" fmla="*/ 0 h 82938"/>
                  <a:gd name="connsiteX9" fmla="*/ 193 w 3857"/>
                  <a:gd name="connsiteY9" fmla="*/ 1929 h 82938"/>
                  <a:gd name="connsiteX10" fmla="*/ 193 w 3857"/>
                  <a:gd name="connsiteY10" fmla="*/ 1929 h 8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2938">
                    <a:moveTo>
                      <a:pt x="193" y="1929"/>
                    </a:moveTo>
                    <a:lnTo>
                      <a:pt x="0" y="81782"/>
                    </a:lnTo>
                    <a:lnTo>
                      <a:pt x="0" y="81782"/>
                    </a:lnTo>
                    <a:cubicBezTo>
                      <a:pt x="0" y="82939"/>
                      <a:pt x="772" y="83710"/>
                      <a:pt x="1929" y="83710"/>
                    </a:cubicBezTo>
                    <a:cubicBezTo>
                      <a:pt x="3086" y="83710"/>
                      <a:pt x="3858" y="82939"/>
                      <a:pt x="3858" y="81782"/>
                    </a:cubicBezTo>
                    <a:lnTo>
                      <a:pt x="3858" y="81782"/>
                    </a:lnTo>
                    <a:lnTo>
                      <a:pt x="4050" y="1929"/>
                    </a:lnTo>
                    <a:lnTo>
                      <a:pt x="4050" y="1929"/>
                    </a:lnTo>
                    <a:cubicBezTo>
                      <a:pt x="4050" y="771"/>
                      <a:pt x="3279" y="0"/>
                      <a:pt x="2122" y="0"/>
                    </a:cubicBezTo>
                    <a:cubicBezTo>
                      <a:pt x="964" y="0"/>
                      <a:pt x="193" y="771"/>
                      <a:pt x="193" y="1929"/>
                    </a:cubicBezTo>
                    <a:lnTo>
                      <a:pt x="193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58A15182-41FF-4A78-9037-7D2005DECD6F}"/>
                  </a:ext>
                </a:extLst>
              </p:cNvPr>
              <p:cNvSpPr/>
              <p:nvPr/>
            </p:nvSpPr>
            <p:spPr>
              <a:xfrm>
                <a:off x="3416569" y="1604965"/>
                <a:ext cx="1929" cy="1929"/>
              </a:xfrm>
              <a:custGeom>
                <a:avLst/>
                <a:gdLst>
                  <a:gd name="connsiteX0" fmla="*/ 3086 w 1928"/>
                  <a:gd name="connsiteY0" fmla="*/ 1543 h 1928"/>
                  <a:gd name="connsiteX1" fmla="*/ 1543 w 1928"/>
                  <a:gd name="connsiteY1" fmla="*/ 3086 h 1928"/>
                  <a:gd name="connsiteX2" fmla="*/ 0 w 1928"/>
                  <a:gd name="connsiteY2" fmla="*/ 1543 h 1928"/>
                  <a:gd name="connsiteX3" fmla="*/ 1543 w 1928"/>
                  <a:gd name="connsiteY3" fmla="*/ 0 h 1928"/>
                  <a:gd name="connsiteX4" fmla="*/ 3086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1543"/>
                    </a:moveTo>
                    <a:cubicBezTo>
                      <a:pt x="3086" y="2508"/>
                      <a:pt x="2314" y="3086"/>
                      <a:pt x="1543" y="3086"/>
                    </a:cubicBezTo>
                    <a:cubicBezTo>
                      <a:pt x="771" y="3086"/>
                      <a:pt x="0" y="2315"/>
                      <a:pt x="0" y="1543"/>
                    </a:cubicBezTo>
                    <a:cubicBezTo>
                      <a:pt x="0" y="772"/>
                      <a:pt x="771" y="0"/>
                      <a:pt x="1543" y="0"/>
                    </a:cubicBezTo>
                    <a:cubicBezTo>
                      <a:pt x="2314" y="0"/>
                      <a:pt x="3086" y="579"/>
                      <a:pt x="3086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F787B8DF-48C5-4782-8C7D-F80BB23DD33C}"/>
                  </a:ext>
                </a:extLst>
              </p:cNvPr>
              <p:cNvSpPr/>
              <p:nvPr/>
            </p:nvSpPr>
            <p:spPr>
              <a:xfrm>
                <a:off x="3411169" y="1599564"/>
                <a:ext cx="1929" cy="1929"/>
              </a:xfrm>
              <a:custGeom>
                <a:avLst/>
                <a:gdLst>
                  <a:gd name="connsiteX0" fmla="*/ 3086 w 1928"/>
                  <a:gd name="connsiteY0" fmla="*/ 1543 h 1928"/>
                  <a:gd name="connsiteX1" fmla="*/ 1543 w 1928"/>
                  <a:gd name="connsiteY1" fmla="*/ 3086 h 1928"/>
                  <a:gd name="connsiteX2" fmla="*/ 0 w 1928"/>
                  <a:gd name="connsiteY2" fmla="*/ 1543 h 1928"/>
                  <a:gd name="connsiteX3" fmla="*/ 1543 w 1928"/>
                  <a:gd name="connsiteY3" fmla="*/ 0 h 1928"/>
                  <a:gd name="connsiteX4" fmla="*/ 3086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1543"/>
                    </a:moveTo>
                    <a:cubicBezTo>
                      <a:pt x="3086" y="2507"/>
                      <a:pt x="2314" y="3086"/>
                      <a:pt x="1543" y="3086"/>
                    </a:cubicBezTo>
                    <a:cubicBezTo>
                      <a:pt x="772" y="3086"/>
                      <a:pt x="0" y="2315"/>
                      <a:pt x="0" y="1543"/>
                    </a:cubicBezTo>
                    <a:cubicBezTo>
                      <a:pt x="0" y="772"/>
                      <a:pt x="772" y="0"/>
                      <a:pt x="1543" y="0"/>
                    </a:cubicBezTo>
                    <a:cubicBezTo>
                      <a:pt x="2314" y="0"/>
                      <a:pt x="3086" y="579"/>
                      <a:pt x="3086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90031C3D-7A31-4A56-B916-BB6BF4879C5A}"/>
                  </a:ext>
                </a:extLst>
              </p:cNvPr>
              <p:cNvSpPr/>
              <p:nvPr/>
            </p:nvSpPr>
            <p:spPr>
              <a:xfrm>
                <a:off x="3421777" y="1599564"/>
                <a:ext cx="1929" cy="1929"/>
              </a:xfrm>
              <a:custGeom>
                <a:avLst/>
                <a:gdLst>
                  <a:gd name="connsiteX0" fmla="*/ 1543 w 1928"/>
                  <a:gd name="connsiteY0" fmla="*/ 3086 h 1928"/>
                  <a:gd name="connsiteX1" fmla="*/ 0 w 1928"/>
                  <a:gd name="connsiteY1" fmla="*/ 1543 h 1928"/>
                  <a:gd name="connsiteX2" fmla="*/ 1543 w 1928"/>
                  <a:gd name="connsiteY2" fmla="*/ 0 h 1928"/>
                  <a:gd name="connsiteX3" fmla="*/ 3086 w 1928"/>
                  <a:gd name="connsiteY3" fmla="*/ 1543 h 1928"/>
                  <a:gd name="connsiteX4" fmla="*/ 1543 w 1928"/>
                  <a:gd name="connsiteY4" fmla="*/ 3086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543" y="3086"/>
                    </a:moveTo>
                    <a:cubicBezTo>
                      <a:pt x="579" y="3086"/>
                      <a:pt x="0" y="2315"/>
                      <a:pt x="0" y="1543"/>
                    </a:cubicBezTo>
                    <a:cubicBezTo>
                      <a:pt x="0" y="579"/>
                      <a:pt x="772" y="0"/>
                      <a:pt x="1543" y="0"/>
                    </a:cubicBezTo>
                    <a:cubicBezTo>
                      <a:pt x="2314" y="0"/>
                      <a:pt x="3086" y="772"/>
                      <a:pt x="3086" y="1543"/>
                    </a:cubicBezTo>
                    <a:cubicBezTo>
                      <a:pt x="3279" y="2315"/>
                      <a:pt x="2508" y="3086"/>
                      <a:pt x="1543" y="308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0DB6C9DD-7604-478C-B8B0-725581B7824D}"/>
                  </a:ext>
                </a:extLst>
              </p:cNvPr>
              <p:cNvSpPr/>
              <p:nvPr/>
            </p:nvSpPr>
            <p:spPr>
              <a:xfrm>
                <a:off x="3421777" y="1610173"/>
                <a:ext cx="1929" cy="1929"/>
              </a:xfrm>
              <a:custGeom>
                <a:avLst/>
                <a:gdLst>
                  <a:gd name="connsiteX0" fmla="*/ 0 w 1928"/>
                  <a:gd name="connsiteY0" fmla="*/ 1543 h 1928"/>
                  <a:gd name="connsiteX1" fmla="*/ 1543 w 1928"/>
                  <a:gd name="connsiteY1" fmla="*/ 0 h 1928"/>
                  <a:gd name="connsiteX2" fmla="*/ 3086 w 1928"/>
                  <a:gd name="connsiteY2" fmla="*/ 1543 h 1928"/>
                  <a:gd name="connsiteX3" fmla="*/ 1543 w 1928"/>
                  <a:gd name="connsiteY3" fmla="*/ 3086 h 1928"/>
                  <a:gd name="connsiteX4" fmla="*/ 0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0" y="1543"/>
                    </a:moveTo>
                    <a:cubicBezTo>
                      <a:pt x="0" y="772"/>
                      <a:pt x="772" y="0"/>
                      <a:pt x="1543" y="0"/>
                    </a:cubicBezTo>
                    <a:cubicBezTo>
                      <a:pt x="2508" y="0"/>
                      <a:pt x="3086" y="772"/>
                      <a:pt x="3086" y="1543"/>
                    </a:cubicBezTo>
                    <a:cubicBezTo>
                      <a:pt x="3086" y="2507"/>
                      <a:pt x="2314" y="3086"/>
                      <a:pt x="1543" y="3086"/>
                    </a:cubicBezTo>
                    <a:cubicBezTo>
                      <a:pt x="772" y="3279"/>
                      <a:pt x="0" y="2507"/>
                      <a:pt x="0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30FF8C88-A016-481F-A71F-3BC3F58C96AC}"/>
                  </a:ext>
                </a:extLst>
              </p:cNvPr>
              <p:cNvSpPr/>
              <p:nvPr/>
            </p:nvSpPr>
            <p:spPr>
              <a:xfrm>
                <a:off x="3411169" y="1610173"/>
                <a:ext cx="1929" cy="1929"/>
              </a:xfrm>
              <a:custGeom>
                <a:avLst/>
                <a:gdLst>
                  <a:gd name="connsiteX0" fmla="*/ 1543 w 1928"/>
                  <a:gd name="connsiteY0" fmla="*/ 0 h 1928"/>
                  <a:gd name="connsiteX1" fmla="*/ 3086 w 1928"/>
                  <a:gd name="connsiteY1" fmla="*/ 1543 h 1928"/>
                  <a:gd name="connsiteX2" fmla="*/ 1543 w 1928"/>
                  <a:gd name="connsiteY2" fmla="*/ 3086 h 1928"/>
                  <a:gd name="connsiteX3" fmla="*/ 0 w 1928"/>
                  <a:gd name="connsiteY3" fmla="*/ 1543 h 1928"/>
                  <a:gd name="connsiteX4" fmla="*/ 1543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543" y="0"/>
                    </a:moveTo>
                    <a:cubicBezTo>
                      <a:pt x="2508" y="0"/>
                      <a:pt x="3086" y="772"/>
                      <a:pt x="3086" y="1543"/>
                    </a:cubicBezTo>
                    <a:cubicBezTo>
                      <a:pt x="3086" y="2507"/>
                      <a:pt x="2314" y="3086"/>
                      <a:pt x="1543" y="3086"/>
                    </a:cubicBezTo>
                    <a:cubicBezTo>
                      <a:pt x="772" y="3086"/>
                      <a:pt x="0" y="2315"/>
                      <a:pt x="0" y="1543"/>
                    </a:cubicBezTo>
                    <a:cubicBezTo>
                      <a:pt x="0" y="772"/>
                      <a:pt x="772" y="0"/>
                      <a:pt x="1543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3" name="Graphic 5">
              <a:extLst>
                <a:ext uri="{FF2B5EF4-FFF2-40B4-BE49-F238E27FC236}">
                  <a16:creationId xmlns:a16="http://schemas.microsoft.com/office/drawing/2014/main" id="{CCD64EB4-30AC-4346-BE86-58B36ED0FD60}"/>
                </a:ext>
              </a:extLst>
            </p:cNvPr>
            <p:cNvGrpSpPr/>
            <p:nvPr/>
          </p:nvGrpSpPr>
          <p:grpSpPr>
            <a:xfrm>
              <a:off x="3334402" y="1647399"/>
              <a:ext cx="84868" cy="34719"/>
              <a:chOff x="3334402" y="1647399"/>
              <a:chExt cx="84868" cy="34719"/>
            </a:xfrm>
            <a:solidFill>
              <a:schemeClr val="accent1"/>
            </a:solidFill>
          </p:grpSpPr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768CF23C-2272-4A45-8A4E-A2520469DA06}"/>
                  </a:ext>
                </a:extLst>
              </p:cNvPr>
              <p:cNvSpPr/>
              <p:nvPr/>
            </p:nvSpPr>
            <p:spPr>
              <a:xfrm>
                <a:off x="3336524" y="1649328"/>
                <a:ext cx="30861" cy="30861"/>
              </a:xfrm>
              <a:custGeom>
                <a:avLst/>
                <a:gdLst>
                  <a:gd name="connsiteX0" fmla="*/ 0 w 30861"/>
                  <a:gd name="connsiteY0" fmla="*/ 15623 h 30861"/>
                  <a:gd name="connsiteX1" fmla="*/ 15623 w 30861"/>
                  <a:gd name="connsiteY1" fmla="*/ 0 h 30861"/>
                  <a:gd name="connsiteX2" fmla="*/ 31247 w 30861"/>
                  <a:gd name="connsiteY2" fmla="*/ 15623 h 30861"/>
                  <a:gd name="connsiteX3" fmla="*/ 15623 w 30861"/>
                  <a:gd name="connsiteY3" fmla="*/ 31247 h 30861"/>
                  <a:gd name="connsiteX4" fmla="*/ 0 w 30861"/>
                  <a:gd name="connsiteY4" fmla="*/ 15623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61" h="30861">
                    <a:moveTo>
                      <a:pt x="0" y="15623"/>
                    </a:moveTo>
                    <a:cubicBezTo>
                      <a:pt x="0" y="7137"/>
                      <a:pt x="6944" y="0"/>
                      <a:pt x="15623" y="0"/>
                    </a:cubicBezTo>
                    <a:cubicBezTo>
                      <a:pt x="24110" y="0"/>
                      <a:pt x="31247" y="6944"/>
                      <a:pt x="31247" y="15623"/>
                    </a:cubicBezTo>
                    <a:cubicBezTo>
                      <a:pt x="31247" y="24110"/>
                      <a:pt x="24303" y="31247"/>
                      <a:pt x="15623" y="31247"/>
                    </a:cubicBezTo>
                    <a:cubicBezTo>
                      <a:pt x="6944" y="31247"/>
                      <a:pt x="0" y="24110"/>
                      <a:pt x="0" y="1562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EFA00778-9FA4-4784-8255-B6AB1283665D}"/>
                  </a:ext>
                </a:extLst>
              </p:cNvPr>
              <p:cNvSpPr/>
              <p:nvPr/>
            </p:nvSpPr>
            <p:spPr>
              <a:xfrm>
                <a:off x="3334402" y="1647399"/>
                <a:ext cx="34719" cy="34719"/>
              </a:xfrm>
              <a:custGeom>
                <a:avLst/>
                <a:gdLst>
                  <a:gd name="connsiteX0" fmla="*/ 17552 w 34718"/>
                  <a:gd name="connsiteY0" fmla="*/ 31247 h 34718"/>
                  <a:gd name="connsiteX1" fmla="*/ 3858 w 34718"/>
                  <a:gd name="connsiteY1" fmla="*/ 17552 h 34718"/>
                  <a:gd name="connsiteX2" fmla="*/ 17552 w 34718"/>
                  <a:gd name="connsiteY2" fmla="*/ 3858 h 34718"/>
                  <a:gd name="connsiteX3" fmla="*/ 31247 w 34718"/>
                  <a:gd name="connsiteY3" fmla="*/ 17552 h 34718"/>
                  <a:gd name="connsiteX4" fmla="*/ 17552 w 34718"/>
                  <a:gd name="connsiteY4" fmla="*/ 31247 h 34718"/>
                  <a:gd name="connsiteX5" fmla="*/ 35105 w 34718"/>
                  <a:gd name="connsiteY5" fmla="*/ 17552 h 34718"/>
                  <a:gd name="connsiteX6" fmla="*/ 17552 w 34718"/>
                  <a:gd name="connsiteY6" fmla="*/ 0 h 34718"/>
                  <a:gd name="connsiteX7" fmla="*/ 0 w 34718"/>
                  <a:gd name="connsiteY7" fmla="*/ 17552 h 34718"/>
                  <a:gd name="connsiteX8" fmla="*/ 17552 w 34718"/>
                  <a:gd name="connsiteY8" fmla="*/ 35104 h 34718"/>
                  <a:gd name="connsiteX9" fmla="*/ 35105 w 34718"/>
                  <a:gd name="connsiteY9" fmla="*/ 17552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18" h="34718">
                    <a:moveTo>
                      <a:pt x="17552" y="31247"/>
                    </a:moveTo>
                    <a:cubicBezTo>
                      <a:pt x="10030" y="31247"/>
                      <a:pt x="3858" y="25075"/>
                      <a:pt x="3858" y="17552"/>
                    </a:cubicBezTo>
                    <a:cubicBezTo>
                      <a:pt x="3858" y="10030"/>
                      <a:pt x="10030" y="3858"/>
                      <a:pt x="17552" y="3858"/>
                    </a:cubicBezTo>
                    <a:cubicBezTo>
                      <a:pt x="25075" y="3858"/>
                      <a:pt x="31247" y="10030"/>
                      <a:pt x="31247" y="17552"/>
                    </a:cubicBezTo>
                    <a:cubicBezTo>
                      <a:pt x="31247" y="25075"/>
                      <a:pt x="25075" y="31247"/>
                      <a:pt x="17552" y="31247"/>
                    </a:cubicBezTo>
                    <a:close/>
                    <a:moveTo>
                      <a:pt x="35105" y="17552"/>
                    </a:moveTo>
                    <a:cubicBezTo>
                      <a:pt x="35105" y="7908"/>
                      <a:pt x="27196" y="0"/>
                      <a:pt x="17552" y="0"/>
                    </a:cubicBezTo>
                    <a:cubicBezTo>
                      <a:pt x="7908" y="0"/>
                      <a:pt x="0" y="7908"/>
                      <a:pt x="0" y="17552"/>
                    </a:cubicBezTo>
                    <a:cubicBezTo>
                      <a:pt x="0" y="27196"/>
                      <a:pt x="7908" y="35104"/>
                      <a:pt x="17552" y="35104"/>
                    </a:cubicBezTo>
                    <a:cubicBezTo>
                      <a:pt x="27196" y="35104"/>
                      <a:pt x="35105" y="27196"/>
                      <a:pt x="35105" y="1755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0F8F67B2-C13C-4C91-82DF-870ECC476C55}"/>
                  </a:ext>
                </a:extLst>
              </p:cNvPr>
              <p:cNvSpPr/>
              <p:nvPr/>
            </p:nvSpPr>
            <p:spPr>
              <a:xfrm>
                <a:off x="3364877" y="1658393"/>
                <a:ext cx="25075" cy="11573"/>
              </a:xfrm>
              <a:custGeom>
                <a:avLst/>
                <a:gdLst>
                  <a:gd name="connsiteX0" fmla="*/ 1929 w 25074"/>
                  <a:gd name="connsiteY0" fmla="*/ 13116 h 11572"/>
                  <a:gd name="connsiteX1" fmla="*/ 20060 w 25074"/>
                  <a:gd name="connsiteY1" fmla="*/ 13116 h 11572"/>
                  <a:gd name="connsiteX2" fmla="*/ 24689 w 25074"/>
                  <a:gd name="connsiteY2" fmla="*/ 11187 h 11572"/>
                  <a:gd name="connsiteX3" fmla="*/ 26618 w 25074"/>
                  <a:gd name="connsiteY3" fmla="*/ 6558 h 11572"/>
                  <a:gd name="connsiteX4" fmla="*/ 24689 w 25074"/>
                  <a:gd name="connsiteY4" fmla="*/ 1929 h 11572"/>
                  <a:gd name="connsiteX5" fmla="*/ 20060 w 25074"/>
                  <a:gd name="connsiteY5" fmla="*/ 0 h 11572"/>
                  <a:gd name="connsiteX6" fmla="*/ 1929 w 25074"/>
                  <a:gd name="connsiteY6" fmla="*/ 0 h 11572"/>
                  <a:gd name="connsiteX7" fmla="*/ 1929 w 25074"/>
                  <a:gd name="connsiteY7" fmla="*/ 0 h 11572"/>
                  <a:gd name="connsiteX8" fmla="*/ 0 w 25074"/>
                  <a:gd name="connsiteY8" fmla="*/ 1929 h 11572"/>
                  <a:gd name="connsiteX9" fmla="*/ 1929 w 25074"/>
                  <a:gd name="connsiteY9" fmla="*/ 3858 h 11572"/>
                  <a:gd name="connsiteX10" fmla="*/ 1929 w 25074"/>
                  <a:gd name="connsiteY10" fmla="*/ 3858 h 11572"/>
                  <a:gd name="connsiteX11" fmla="*/ 20060 w 25074"/>
                  <a:gd name="connsiteY11" fmla="*/ 3858 h 11572"/>
                  <a:gd name="connsiteX12" fmla="*/ 21989 w 25074"/>
                  <a:gd name="connsiteY12" fmla="*/ 4629 h 11572"/>
                  <a:gd name="connsiteX13" fmla="*/ 22760 w 25074"/>
                  <a:gd name="connsiteY13" fmla="*/ 6558 h 11572"/>
                  <a:gd name="connsiteX14" fmla="*/ 21989 w 25074"/>
                  <a:gd name="connsiteY14" fmla="*/ 8487 h 11572"/>
                  <a:gd name="connsiteX15" fmla="*/ 20060 w 25074"/>
                  <a:gd name="connsiteY15" fmla="*/ 9258 h 11572"/>
                  <a:gd name="connsiteX16" fmla="*/ 1929 w 25074"/>
                  <a:gd name="connsiteY16" fmla="*/ 9258 h 11572"/>
                  <a:gd name="connsiteX17" fmla="*/ 1929 w 25074"/>
                  <a:gd name="connsiteY17" fmla="*/ 9258 h 11572"/>
                  <a:gd name="connsiteX18" fmla="*/ 0 w 25074"/>
                  <a:gd name="connsiteY18" fmla="*/ 11187 h 11572"/>
                  <a:gd name="connsiteX19" fmla="*/ 1929 w 25074"/>
                  <a:gd name="connsiteY19" fmla="*/ 13116 h 11572"/>
                  <a:gd name="connsiteX20" fmla="*/ 1929 w 25074"/>
                  <a:gd name="connsiteY20" fmla="*/ 13116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074" h="11572">
                    <a:moveTo>
                      <a:pt x="1929" y="13116"/>
                    </a:moveTo>
                    <a:lnTo>
                      <a:pt x="20060" y="13116"/>
                    </a:lnTo>
                    <a:cubicBezTo>
                      <a:pt x="21796" y="13116"/>
                      <a:pt x="23531" y="12344"/>
                      <a:pt x="24689" y="11187"/>
                    </a:cubicBezTo>
                    <a:cubicBezTo>
                      <a:pt x="25846" y="10030"/>
                      <a:pt x="26618" y="8294"/>
                      <a:pt x="26618" y="6558"/>
                    </a:cubicBezTo>
                    <a:cubicBezTo>
                      <a:pt x="26618" y="4822"/>
                      <a:pt x="25846" y="3086"/>
                      <a:pt x="24689" y="1929"/>
                    </a:cubicBezTo>
                    <a:cubicBezTo>
                      <a:pt x="23531" y="772"/>
                      <a:pt x="21796" y="0"/>
                      <a:pt x="20060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lnTo>
                      <a:pt x="20060" y="3858"/>
                    </a:lnTo>
                    <a:cubicBezTo>
                      <a:pt x="20831" y="3858"/>
                      <a:pt x="21410" y="4051"/>
                      <a:pt x="21989" y="4629"/>
                    </a:cubicBezTo>
                    <a:cubicBezTo>
                      <a:pt x="22567" y="5208"/>
                      <a:pt x="22760" y="5786"/>
                      <a:pt x="22760" y="6558"/>
                    </a:cubicBezTo>
                    <a:cubicBezTo>
                      <a:pt x="22760" y="7329"/>
                      <a:pt x="22567" y="7908"/>
                      <a:pt x="21989" y="8487"/>
                    </a:cubicBezTo>
                    <a:cubicBezTo>
                      <a:pt x="21410" y="9065"/>
                      <a:pt x="20831" y="9258"/>
                      <a:pt x="20060" y="9258"/>
                    </a:cubicBezTo>
                    <a:lnTo>
                      <a:pt x="1929" y="9258"/>
                    </a:lnTo>
                    <a:lnTo>
                      <a:pt x="1929" y="9258"/>
                    </a:lnTo>
                    <a:cubicBezTo>
                      <a:pt x="772" y="9258"/>
                      <a:pt x="0" y="10030"/>
                      <a:pt x="0" y="11187"/>
                    </a:cubicBezTo>
                    <a:cubicBezTo>
                      <a:pt x="0" y="12151"/>
                      <a:pt x="964" y="13116"/>
                      <a:pt x="1929" y="13116"/>
                    </a:cubicBezTo>
                    <a:lnTo>
                      <a:pt x="1929" y="1311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4374548A-05B2-4824-B3D8-55D3D07ADBDC}"/>
                  </a:ext>
                </a:extLst>
              </p:cNvPr>
              <p:cNvSpPr/>
              <p:nvPr/>
            </p:nvSpPr>
            <p:spPr>
              <a:xfrm>
                <a:off x="3387830" y="1663022"/>
                <a:ext cx="30861" cy="13502"/>
              </a:xfrm>
              <a:custGeom>
                <a:avLst/>
                <a:gdLst>
                  <a:gd name="connsiteX0" fmla="*/ 32211 w 30861"/>
                  <a:gd name="connsiteY0" fmla="*/ 13309 h 13501"/>
                  <a:gd name="connsiteX1" fmla="*/ 18902 w 30861"/>
                  <a:gd name="connsiteY1" fmla="*/ 0 h 13501"/>
                  <a:gd name="connsiteX2" fmla="*/ 1929 w 30861"/>
                  <a:gd name="connsiteY2" fmla="*/ 0 h 13501"/>
                  <a:gd name="connsiteX3" fmla="*/ 1929 w 30861"/>
                  <a:gd name="connsiteY3" fmla="*/ 0 h 13501"/>
                  <a:gd name="connsiteX4" fmla="*/ 0 w 30861"/>
                  <a:gd name="connsiteY4" fmla="*/ 1929 h 13501"/>
                  <a:gd name="connsiteX5" fmla="*/ 1929 w 30861"/>
                  <a:gd name="connsiteY5" fmla="*/ 3858 h 13501"/>
                  <a:gd name="connsiteX6" fmla="*/ 1929 w 30861"/>
                  <a:gd name="connsiteY6" fmla="*/ 3858 h 13501"/>
                  <a:gd name="connsiteX7" fmla="*/ 18902 w 30861"/>
                  <a:gd name="connsiteY7" fmla="*/ 3858 h 13501"/>
                  <a:gd name="connsiteX8" fmla="*/ 28353 w 30861"/>
                  <a:gd name="connsiteY8" fmla="*/ 13309 h 13501"/>
                  <a:gd name="connsiteX9" fmla="*/ 28353 w 30861"/>
                  <a:gd name="connsiteY9" fmla="*/ 13309 h 13501"/>
                  <a:gd name="connsiteX10" fmla="*/ 30282 w 30861"/>
                  <a:gd name="connsiteY10" fmla="*/ 15238 h 13501"/>
                  <a:gd name="connsiteX11" fmla="*/ 32211 w 30861"/>
                  <a:gd name="connsiteY11" fmla="*/ 13309 h 13501"/>
                  <a:gd name="connsiteX12" fmla="*/ 32211 w 30861"/>
                  <a:gd name="connsiteY12" fmla="*/ 1330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861" h="13501">
                    <a:moveTo>
                      <a:pt x="32211" y="13309"/>
                    </a:moveTo>
                    <a:cubicBezTo>
                      <a:pt x="32211" y="5979"/>
                      <a:pt x="26232" y="0"/>
                      <a:pt x="18902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lnTo>
                      <a:pt x="18902" y="3858"/>
                    </a:lnTo>
                    <a:cubicBezTo>
                      <a:pt x="24110" y="3858"/>
                      <a:pt x="28353" y="8101"/>
                      <a:pt x="28353" y="13309"/>
                    </a:cubicBezTo>
                    <a:lnTo>
                      <a:pt x="28353" y="13309"/>
                    </a:lnTo>
                    <a:cubicBezTo>
                      <a:pt x="28353" y="14466"/>
                      <a:pt x="29125" y="15238"/>
                      <a:pt x="30282" y="15238"/>
                    </a:cubicBezTo>
                    <a:cubicBezTo>
                      <a:pt x="31440" y="15238"/>
                      <a:pt x="32211" y="14273"/>
                      <a:pt x="32211" y="13309"/>
                    </a:cubicBezTo>
                    <a:lnTo>
                      <a:pt x="32211" y="133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E6373D73-EF22-48B0-B3CC-0C757BB574A6}"/>
                  </a:ext>
                </a:extLst>
              </p:cNvPr>
              <p:cNvSpPr/>
              <p:nvPr/>
            </p:nvSpPr>
            <p:spPr>
              <a:xfrm>
                <a:off x="3350604" y="1663408"/>
                <a:ext cx="1929" cy="1929"/>
              </a:xfrm>
              <a:custGeom>
                <a:avLst/>
                <a:gdLst>
                  <a:gd name="connsiteX0" fmla="*/ 3086 w 1928"/>
                  <a:gd name="connsiteY0" fmla="*/ 1543 h 1928"/>
                  <a:gd name="connsiteX1" fmla="*/ 1543 w 1928"/>
                  <a:gd name="connsiteY1" fmla="*/ 3086 h 1928"/>
                  <a:gd name="connsiteX2" fmla="*/ 0 w 1928"/>
                  <a:gd name="connsiteY2" fmla="*/ 1543 h 1928"/>
                  <a:gd name="connsiteX3" fmla="*/ 1543 w 1928"/>
                  <a:gd name="connsiteY3" fmla="*/ 0 h 1928"/>
                  <a:gd name="connsiteX4" fmla="*/ 3086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1543"/>
                    </a:moveTo>
                    <a:cubicBezTo>
                      <a:pt x="3086" y="2507"/>
                      <a:pt x="2315" y="3086"/>
                      <a:pt x="1543" y="3086"/>
                    </a:cubicBezTo>
                    <a:cubicBezTo>
                      <a:pt x="772" y="3086"/>
                      <a:pt x="0" y="2314"/>
                      <a:pt x="0" y="1543"/>
                    </a:cubicBezTo>
                    <a:cubicBezTo>
                      <a:pt x="0" y="771"/>
                      <a:pt x="772" y="0"/>
                      <a:pt x="1543" y="0"/>
                    </a:cubicBezTo>
                    <a:cubicBezTo>
                      <a:pt x="2315" y="0"/>
                      <a:pt x="3086" y="771"/>
                      <a:pt x="3086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635C2093-7434-4457-A9E8-D8A8E4EFFCE0}"/>
                  </a:ext>
                </a:extLst>
              </p:cNvPr>
              <p:cNvSpPr/>
              <p:nvPr/>
            </p:nvSpPr>
            <p:spPr>
              <a:xfrm>
                <a:off x="3345203" y="1658007"/>
                <a:ext cx="1929" cy="1929"/>
              </a:xfrm>
              <a:custGeom>
                <a:avLst/>
                <a:gdLst>
                  <a:gd name="connsiteX0" fmla="*/ 3086 w 1928"/>
                  <a:gd name="connsiteY0" fmla="*/ 1543 h 1928"/>
                  <a:gd name="connsiteX1" fmla="*/ 1543 w 1928"/>
                  <a:gd name="connsiteY1" fmla="*/ 3086 h 1928"/>
                  <a:gd name="connsiteX2" fmla="*/ 0 w 1928"/>
                  <a:gd name="connsiteY2" fmla="*/ 1543 h 1928"/>
                  <a:gd name="connsiteX3" fmla="*/ 1543 w 1928"/>
                  <a:gd name="connsiteY3" fmla="*/ 0 h 1928"/>
                  <a:gd name="connsiteX4" fmla="*/ 3086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1543"/>
                    </a:moveTo>
                    <a:cubicBezTo>
                      <a:pt x="3086" y="2315"/>
                      <a:pt x="2314" y="3086"/>
                      <a:pt x="1543" y="3086"/>
                    </a:cubicBezTo>
                    <a:cubicBezTo>
                      <a:pt x="771" y="3086"/>
                      <a:pt x="0" y="2315"/>
                      <a:pt x="0" y="1543"/>
                    </a:cubicBezTo>
                    <a:cubicBezTo>
                      <a:pt x="0" y="579"/>
                      <a:pt x="771" y="0"/>
                      <a:pt x="1543" y="0"/>
                    </a:cubicBezTo>
                    <a:cubicBezTo>
                      <a:pt x="2314" y="0"/>
                      <a:pt x="3086" y="772"/>
                      <a:pt x="3086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id="{809900A4-D1FC-42AD-91E1-3FD53795010A}"/>
                  </a:ext>
                </a:extLst>
              </p:cNvPr>
              <p:cNvSpPr/>
              <p:nvPr/>
            </p:nvSpPr>
            <p:spPr>
              <a:xfrm>
                <a:off x="3355812" y="1658007"/>
                <a:ext cx="1929" cy="1929"/>
              </a:xfrm>
              <a:custGeom>
                <a:avLst/>
                <a:gdLst>
                  <a:gd name="connsiteX0" fmla="*/ 1543 w 1928"/>
                  <a:gd name="connsiteY0" fmla="*/ 3086 h 1928"/>
                  <a:gd name="connsiteX1" fmla="*/ 0 w 1928"/>
                  <a:gd name="connsiteY1" fmla="*/ 1543 h 1928"/>
                  <a:gd name="connsiteX2" fmla="*/ 1543 w 1928"/>
                  <a:gd name="connsiteY2" fmla="*/ 0 h 1928"/>
                  <a:gd name="connsiteX3" fmla="*/ 3086 w 1928"/>
                  <a:gd name="connsiteY3" fmla="*/ 1543 h 1928"/>
                  <a:gd name="connsiteX4" fmla="*/ 1543 w 1928"/>
                  <a:gd name="connsiteY4" fmla="*/ 3086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543" y="3086"/>
                    </a:moveTo>
                    <a:cubicBezTo>
                      <a:pt x="771" y="3086"/>
                      <a:pt x="0" y="2315"/>
                      <a:pt x="0" y="1543"/>
                    </a:cubicBezTo>
                    <a:cubicBezTo>
                      <a:pt x="0" y="772"/>
                      <a:pt x="771" y="0"/>
                      <a:pt x="1543" y="0"/>
                    </a:cubicBezTo>
                    <a:cubicBezTo>
                      <a:pt x="2507" y="0"/>
                      <a:pt x="3086" y="772"/>
                      <a:pt x="3086" y="1543"/>
                    </a:cubicBezTo>
                    <a:cubicBezTo>
                      <a:pt x="3086" y="2315"/>
                      <a:pt x="2507" y="3086"/>
                      <a:pt x="1543" y="308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A7BB09C0-CD36-4369-BDC9-4EC0870DBDC1}"/>
                  </a:ext>
                </a:extLst>
              </p:cNvPr>
              <p:cNvSpPr/>
              <p:nvPr/>
            </p:nvSpPr>
            <p:spPr>
              <a:xfrm>
                <a:off x="3355812" y="1668809"/>
                <a:ext cx="1929" cy="1929"/>
              </a:xfrm>
              <a:custGeom>
                <a:avLst/>
                <a:gdLst>
                  <a:gd name="connsiteX0" fmla="*/ 0 w 1928"/>
                  <a:gd name="connsiteY0" fmla="*/ 1543 h 1928"/>
                  <a:gd name="connsiteX1" fmla="*/ 1543 w 1928"/>
                  <a:gd name="connsiteY1" fmla="*/ 0 h 1928"/>
                  <a:gd name="connsiteX2" fmla="*/ 3086 w 1928"/>
                  <a:gd name="connsiteY2" fmla="*/ 1543 h 1928"/>
                  <a:gd name="connsiteX3" fmla="*/ 1543 w 1928"/>
                  <a:gd name="connsiteY3" fmla="*/ 3086 h 1928"/>
                  <a:gd name="connsiteX4" fmla="*/ 0 w 1928"/>
                  <a:gd name="connsiteY4" fmla="*/ 154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0" y="1543"/>
                    </a:moveTo>
                    <a:cubicBezTo>
                      <a:pt x="0" y="771"/>
                      <a:pt x="771" y="0"/>
                      <a:pt x="1543" y="0"/>
                    </a:cubicBezTo>
                    <a:cubicBezTo>
                      <a:pt x="2507" y="0"/>
                      <a:pt x="3086" y="771"/>
                      <a:pt x="3086" y="1543"/>
                    </a:cubicBezTo>
                    <a:cubicBezTo>
                      <a:pt x="3086" y="2507"/>
                      <a:pt x="2314" y="3086"/>
                      <a:pt x="1543" y="3086"/>
                    </a:cubicBezTo>
                    <a:cubicBezTo>
                      <a:pt x="771" y="3086"/>
                      <a:pt x="0" y="2315"/>
                      <a:pt x="0" y="154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235EC9F9-1EF3-4597-80F5-8860B44E1DE2}"/>
                  </a:ext>
                </a:extLst>
              </p:cNvPr>
              <p:cNvSpPr/>
              <p:nvPr/>
            </p:nvSpPr>
            <p:spPr>
              <a:xfrm>
                <a:off x="3345203" y="1668809"/>
                <a:ext cx="1929" cy="1929"/>
              </a:xfrm>
              <a:custGeom>
                <a:avLst/>
                <a:gdLst>
                  <a:gd name="connsiteX0" fmla="*/ 1543 w 1928"/>
                  <a:gd name="connsiteY0" fmla="*/ 0 h 1928"/>
                  <a:gd name="connsiteX1" fmla="*/ 3086 w 1928"/>
                  <a:gd name="connsiteY1" fmla="*/ 1543 h 1928"/>
                  <a:gd name="connsiteX2" fmla="*/ 1543 w 1928"/>
                  <a:gd name="connsiteY2" fmla="*/ 3086 h 1928"/>
                  <a:gd name="connsiteX3" fmla="*/ 0 w 1928"/>
                  <a:gd name="connsiteY3" fmla="*/ 1543 h 1928"/>
                  <a:gd name="connsiteX4" fmla="*/ 1543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543" y="0"/>
                    </a:moveTo>
                    <a:cubicBezTo>
                      <a:pt x="2507" y="0"/>
                      <a:pt x="3086" y="771"/>
                      <a:pt x="3086" y="1543"/>
                    </a:cubicBezTo>
                    <a:cubicBezTo>
                      <a:pt x="3086" y="2507"/>
                      <a:pt x="2314" y="3086"/>
                      <a:pt x="1543" y="3086"/>
                    </a:cubicBezTo>
                    <a:cubicBezTo>
                      <a:pt x="771" y="3086"/>
                      <a:pt x="0" y="2315"/>
                      <a:pt x="0" y="1543"/>
                    </a:cubicBezTo>
                    <a:cubicBezTo>
                      <a:pt x="0" y="579"/>
                      <a:pt x="579" y="0"/>
                      <a:pt x="1543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4" name="Graphic 5">
              <a:extLst>
                <a:ext uri="{FF2B5EF4-FFF2-40B4-BE49-F238E27FC236}">
                  <a16:creationId xmlns:a16="http://schemas.microsoft.com/office/drawing/2014/main" id="{4A93E0C9-FBEB-490D-B839-FBEF6365C7E7}"/>
                </a:ext>
              </a:extLst>
            </p:cNvPr>
            <p:cNvGrpSpPr/>
            <p:nvPr/>
          </p:nvGrpSpPr>
          <p:grpSpPr>
            <a:xfrm>
              <a:off x="3296211" y="1609209"/>
              <a:ext cx="108014" cy="109942"/>
              <a:chOff x="3296211" y="1609209"/>
              <a:chExt cx="108014" cy="109942"/>
            </a:xfrm>
            <a:solidFill>
              <a:srgbClr val="75E0DB"/>
            </a:solidFill>
          </p:grpSpPr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E3954EEF-11E5-4731-A52B-49C98DBDE924}"/>
                  </a:ext>
                </a:extLst>
              </p:cNvPr>
              <p:cNvSpPr/>
              <p:nvPr/>
            </p:nvSpPr>
            <p:spPr>
              <a:xfrm>
                <a:off x="3320322" y="1633319"/>
                <a:ext cx="59793" cy="61722"/>
              </a:xfrm>
              <a:custGeom>
                <a:avLst/>
                <a:gdLst>
                  <a:gd name="connsiteX0" fmla="*/ 56707 w 59793"/>
                  <a:gd name="connsiteY0" fmla="*/ 43977 h 61722"/>
                  <a:gd name="connsiteX1" fmla="*/ 31825 w 59793"/>
                  <a:gd name="connsiteY1" fmla="*/ 59407 h 61722"/>
                  <a:gd name="connsiteX2" fmla="*/ 4050 w 59793"/>
                  <a:gd name="connsiteY2" fmla="*/ 31633 h 61722"/>
                  <a:gd name="connsiteX3" fmla="*/ 31825 w 59793"/>
                  <a:gd name="connsiteY3" fmla="*/ 3858 h 61722"/>
                  <a:gd name="connsiteX4" fmla="*/ 56707 w 59793"/>
                  <a:gd name="connsiteY4" fmla="*/ 19288 h 61722"/>
                  <a:gd name="connsiteX5" fmla="*/ 56707 w 59793"/>
                  <a:gd name="connsiteY5" fmla="*/ 19288 h 61722"/>
                  <a:gd name="connsiteX6" fmla="*/ 59214 w 59793"/>
                  <a:gd name="connsiteY6" fmla="*/ 20060 h 61722"/>
                  <a:gd name="connsiteX7" fmla="*/ 59986 w 59793"/>
                  <a:gd name="connsiteY7" fmla="*/ 17552 h 61722"/>
                  <a:gd name="connsiteX8" fmla="*/ 59986 w 59793"/>
                  <a:gd name="connsiteY8" fmla="*/ 17552 h 61722"/>
                  <a:gd name="connsiteX9" fmla="*/ 31633 w 59793"/>
                  <a:gd name="connsiteY9" fmla="*/ 0 h 61722"/>
                  <a:gd name="connsiteX10" fmla="*/ 0 w 59793"/>
                  <a:gd name="connsiteY10" fmla="*/ 31633 h 61722"/>
                  <a:gd name="connsiteX11" fmla="*/ 31633 w 59793"/>
                  <a:gd name="connsiteY11" fmla="*/ 63265 h 61722"/>
                  <a:gd name="connsiteX12" fmla="*/ 59986 w 59793"/>
                  <a:gd name="connsiteY12" fmla="*/ 45713 h 61722"/>
                  <a:gd name="connsiteX13" fmla="*/ 59986 w 59793"/>
                  <a:gd name="connsiteY13" fmla="*/ 45713 h 61722"/>
                  <a:gd name="connsiteX14" fmla="*/ 59214 w 59793"/>
                  <a:gd name="connsiteY14" fmla="*/ 43205 h 61722"/>
                  <a:gd name="connsiteX15" fmla="*/ 56707 w 59793"/>
                  <a:gd name="connsiteY15" fmla="*/ 43977 h 61722"/>
                  <a:gd name="connsiteX16" fmla="*/ 56707 w 59793"/>
                  <a:gd name="connsiteY16" fmla="*/ 43977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9793" h="61722">
                    <a:moveTo>
                      <a:pt x="56707" y="43977"/>
                    </a:moveTo>
                    <a:cubicBezTo>
                      <a:pt x="51885" y="53428"/>
                      <a:pt x="42434" y="59407"/>
                      <a:pt x="31825" y="59407"/>
                    </a:cubicBezTo>
                    <a:cubicBezTo>
                      <a:pt x="16395" y="59407"/>
                      <a:pt x="4050" y="46870"/>
                      <a:pt x="4050" y="31633"/>
                    </a:cubicBezTo>
                    <a:cubicBezTo>
                      <a:pt x="4050" y="16202"/>
                      <a:pt x="16588" y="3858"/>
                      <a:pt x="31825" y="3858"/>
                    </a:cubicBezTo>
                    <a:cubicBezTo>
                      <a:pt x="42434" y="3858"/>
                      <a:pt x="52078" y="9837"/>
                      <a:pt x="56707" y="19288"/>
                    </a:cubicBezTo>
                    <a:lnTo>
                      <a:pt x="56707" y="19288"/>
                    </a:lnTo>
                    <a:cubicBezTo>
                      <a:pt x="57093" y="20253"/>
                      <a:pt x="58250" y="20638"/>
                      <a:pt x="59214" y="20060"/>
                    </a:cubicBezTo>
                    <a:cubicBezTo>
                      <a:pt x="60179" y="19674"/>
                      <a:pt x="60565" y="18517"/>
                      <a:pt x="59986" y="17552"/>
                    </a:cubicBezTo>
                    <a:lnTo>
                      <a:pt x="59986" y="17552"/>
                    </a:lnTo>
                    <a:cubicBezTo>
                      <a:pt x="54585" y="6751"/>
                      <a:pt x="43784" y="0"/>
                      <a:pt x="31633" y="0"/>
                    </a:cubicBezTo>
                    <a:cubicBezTo>
                      <a:pt x="14080" y="0"/>
                      <a:pt x="0" y="14273"/>
                      <a:pt x="0" y="31633"/>
                    </a:cubicBezTo>
                    <a:cubicBezTo>
                      <a:pt x="0" y="49185"/>
                      <a:pt x="14273" y="63265"/>
                      <a:pt x="31633" y="63265"/>
                    </a:cubicBezTo>
                    <a:cubicBezTo>
                      <a:pt x="43784" y="63265"/>
                      <a:pt x="54585" y="56514"/>
                      <a:pt x="59986" y="45713"/>
                    </a:cubicBezTo>
                    <a:lnTo>
                      <a:pt x="59986" y="45713"/>
                    </a:lnTo>
                    <a:cubicBezTo>
                      <a:pt x="60372" y="44748"/>
                      <a:pt x="59986" y="43591"/>
                      <a:pt x="59214" y="43205"/>
                    </a:cubicBezTo>
                    <a:cubicBezTo>
                      <a:pt x="58250" y="42627"/>
                      <a:pt x="57093" y="43013"/>
                      <a:pt x="56707" y="43977"/>
                    </a:cubicBezTo>
                    <a:lnTo>
                      <a:pt x="56707" y="4397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EEB56210-A2CC-49D5-A92D-10CB9ACAE6B7}"/>
                  </a:ext>
                </a:extLst>
              </p:cNvPr>
              <p:cNvSpPr/>
              <p:nvPr/>
            </p:nvSpPr>
            <p:spPr>
              <a:xfrm>
                <a:off x="3308170" y="1620781"/>
                <a:ext cx="84868" cy="86797"/>
              </a:xfrm>
              <a:custGeom>
                <a:avLst/>
                <a:gdLst>
                  <a:gd name="connsiteX0" fmla="*/ 81975 w 84867"/>
                  <a:gd name="connsiteY0" fmla="*/ 56900 h 86796"/>
                  <a:gd name="connsiteX1" fmla="*/ 43977 w 84867"/>
                  <a:gd name="connsiteY1" fmla="*/ 84289 h 86796"/>
                  <a:gd name="connsiteX2" fmla="*/ 3858 w 84867"/>
                  <a:gd name="connsiteY2" fmla="*/ 44170 h 86796"/>
                  <a:gd name="connsiteX3" fmla="*/ 43977 w 84867"/>
                  <a:gd name="connsiteY3" fmla="*/ 4051 h 86796"/>
                  <a:gd name="connsiteX4" fmla="*/ 81975 w 84867"/>
                  <a:gd name="connsiteY4" fmla="*/ 31440 h 86796"/>
                  <a:gd name="connsiteX5" fmla="*/ 81975 w 84867"/>
                  <a:gd name="connsiteY5" fmla="*/ 31440 h 86796"/>
                  <a:gd name="connsiteX6" fmla="*/ 84482 w 84867"/>
                  <a:gd name="connsiteY6" fmla="*/ 32597 h 86796"/>
                  <a:gd name="connsiteX7" fmla="*/ 85639 w 84867"/>
                  <a:gd name="connsiteY7" fmla="*/ 30090 h 86796"/>
                  <a:gd name="connsiteX8" fmla="*/ 85639 w 84867"/>
                  <a:gd name="connsiteY8" fmla="*/ 30090 h 86796"/>
                  <a:gd name="connsiteX9" fmla="*/ 43977 w 84867"/>
                  <a:gd name="connsiteY9" fmla="*/ 0 h 86796"/>
                  <a:gd name="connsiteX10" fmla="*/ 0 w 84867"/>
                  <a:gd name="connsiteY10" fmla="*/ 43977 h 86796"/>
                  <a:gd name="connsiteX11" fmla="*/ 43977 w 84867"/>
                  <a:gd name="connsiteY11" fmla="*/ 87954 h 86796"/>
                  <a:gd name="connsiteX12" fmla="*/ 85639 w 84867"/>
                  <a:gd name="connsiteY12" fmla="*/ 57864 h 86796"/>
                  <a:gd name="connsiteX13" fmla="*/ 85639 w 84867"/>
                  <a:gd name="connsiteY13" fmla="*/ 57864 h 86796"/>
                  <a:gd name="connsiteX14" fmla="*/ 84482 w 84867"/>
                  <a:gd name="connsiteY14" fmla="*/ 55357 h 86796"/>
                  <a:gd name="connsiteX15" fmla="*/ 81975 w 84867"/>
                  <a:gd name="connsiteY15" fmla="*/ 56900 h 86796"/>
                  <a:gd name="connsiteX16" fmla="*/ 81975 w 84867"/>
                  <a:gd name="connsiteY16" fmla="*/ 5690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4867" h="86796">
                    <a:moveTo>
                      <a:pt x="81975" y="56900"/>
                    </a:moveTo>
                    <a:cubicBezTo>
                      <a:pt x="76574" y="73295"/>
                      <a:pt x="61143" y="84289"/>
                      <a:pt x="43977" y="84289"/>
                    </a:cubicBezTo>
                    <a:cubicBezTo>
                      <a:pt x="21796" y="84289"/>
                      <a:pt x="3858" y="66351"/>
                      <a:pt x="3858" y="44170"/>
                    </a:cubicBezTo>
                    <a:cubicBezTo>
                      <a:pt x="3858" y="21989"/>
                      <a:pt x="21796" y="4051"/>
                      <a:pt x="43977" y="4051"/>
                    </a:cubicBezTo>
                    <a:cubicBezTo>
                      <a:pt x="61336" y="4051"/>
                      <a:pt x="76574" y="15045"/>
                      <a:pt x="81975" y="31440"/>
                    </a:cubicBezTo>
                    <a:lnTo>
                      <a:pt x="81975" y="31440"/>
                    </a:lnTo>
                    <a:cubicBezTo>
                      <a:pt x="82360" y="32404"/>
                      <a:pt x="83325" y="32983"/>
                      <a:pt x="84482" y="32597"/>
                    </a:cubicBezTo>
                    <a:cubicBezTo>
                      <a:pt x="85446" y="32211"/>
                      <a:pt x="86025" y="31247"/>
                      <a:pt x="85639" y="30090"/>
                    </a:cubicBezTo>
                    <a:lnTo>
                      <a:pt x="85639" y="30090"/>
                    </a:lnTo>
                    <a:cubicBezTo>
                      <a:pt x="79660" y="12151"/>
                      <a:pt x="62879" y="0"/>
                      <a:pt x="43977" y="0"/>
                    </a:cubicBezTo>
                    <a:cubicBezTo>
                      <a:pt x="19674" y="0"/>
                      <a:pt x="0" y="19674"/>
                      <a:pt x="0" y="43977"/>
                    </a:cubicBezTo>
                    <a:cubicBezTo>
                      <a:pt x="0" y="68280"/>
                      <a:pt x="19674" y="87954"/>
                      <a:pt x="43977" y="87954"/>
                    </a:cubicBezTo>
                    <a:cubicBezTo>
                      <a:pt x="62879" y="87954"/>
                      <a:pt x="79660" y="75802"/>
                      <a:pt x="85639" y="57864"/>
                    </a:cubicBezTo>
                    <a:lnTo>
                      <a:pt x="85639" y="57864"/>
                    </a:lnTo>
                    <a:cubicBezTo>
                      <a:pt x="86025" y="56900"/>
                      <a:pt x="85446" y="55743"/>
                      <a:pt x="84482" y="55357"/>
                    </a:cubicBezTo>
                    <a:cubicBezTo>
                      <a:pt x="83325" y="55357"/>
                      <a:pt x="82360" y="55743"/>
                      <a:pt x="81975" y="56900"/>
                    </a:cubicBezTo>
                    <a:lnTo>
                      <a:pt x="81975" y="5690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07CDA2F7-BE66-4575-BF68-9D918FBB6E6B}"/>
                  </a:ext>
                </a:extLst>
              </p:cNvPr>
              <p:cNvSpPr/>
              <p:nvPr/>
            </p:nvSpPr>
            <p:spPr>
              <a:xfrm>
                <a:off x="3296211" y="1609209"/>
                <a:ext cx="108014" cy="109942"/>
              </a:xfrm>
              <a:custGeom>
                <a:avLst/>
                <a:gdLst>
                  <a:gd name="connsiteX0" fmla="*/ 106085 w 108013"/>
                  <a:gd name="connsiteY0" fmla="*/ 68473 h 109942"/>
                  <a:gd name="connsiteX1" fmla="*/ 55743 w 108013"/>
                  <a:gd name="connsiteY1" fmla="*/ 107628 h 109942"/>
                  <a:gd name="connsiteX2" fmla="*/ 3858 w 108013"/>
                  <a:gd name="connsiteY2" fmla="*/ 55743 h 109942"/>
                  <a:gd name="connsiteX3" fmla="*/ 55743 w 108013"/>
                  <a:gd name="connsiteY3" fmla="*/ 3858 h 109942"/>
                  <a:gd name="connsiteX4" fmla="*/ 106085 w 108013"/>
                  <a:gd name="connsiteY4" fmla="*/ 43013 h 109942"/>
                  <a:gd name="connsiteX5" fmla="*/ 106085 w 108013"/>
                  <a:gd name="connsiteY5" fmla="*/ 43013 h 109942"/>
                  <a:gd name="connsiteX6" fmla="*/ 108399 w 108013"/>
                  <a:gd name="connsiteY6" fmla="*/ 44363 h 109942"/>
                  <a:gd name="connsiteX7" fmla="*/ 109749 w 108013"/>
                  <a:gd name="connsiteY7" fmla="*/ 42048 h 109942"/>
                  <a:gd name="connsiteX8" fmla="*/ 109749 w 108013"/>
                  <a:gd name="connsiteY8" fmla="*/ 42048 h 109942"/>
                  <a:gd name="connsiteX9" fmla="*/ 55743 w 108013"/>
                  <a:gd name="connsiteY9" fmla="*/ 0 h 109942"/>
                  <a:gd name="connsiteX10" fmla="*/ 0 w 108013"/>
                  <a:gd name="connsiteY10" fmla="*/ 55743 h 109942"/>
                  <a:gd name="connsiteX11" fmla="*/ 55743 w 108013"/>
                  <a:gd name="connsiteY11" fmla="*/ 111485 h 109942"/>
                  <a:gd name="connsiteX12" fmla="*/ 109749 w 108013"/>
                  <a:gd name="connsiteY12" fmla="*/ 69437 h 109942"/>
                  <a:gd name="connsiteX13" fmla="*/ 109749 w 108013"/>
                  <a:gd name="connsiteY13" fmla="*/ 69437 h 109942"/>
                  <a:gd name="connsiteX14" fmla="*/ 108399 w 108013"/>
                  <a:gd name="connsiteY14" fmla="*/ 67123 h 109942"/>
                  <a:gd name="connsiteX15" fmla="*/ 106085 w 108013"/>
                  <a:gd name="connsiteY15" fmla="*/ 68473 h 109942"/>
                  <a:gd name="connsiteX16" fmla="*/ 106085 w 108013"/>
                  <a:gd name="connsiteY16" fmla="*/ 68473 h 10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13" h="109942">
                    <a:moveTo>
                      <a:pt x="106085" y="68473"/>
                    </a:moveTo>
                    <a:cubicBezTo>
                      <a:pt x="100298" y="91426"/>
                      <a:pt x="79660" y="107628"/>
                      <a:pt x="55743" y="107628"/>
                    </a:cubicBezTo>
                    <a:cubicBezTo>
                      <a:pt x="27196" y="107628"/>
                      <a:pt x="3858" y="84289"/>
                      <a:pt x="3858" y="55743"/>
                    </a:cubicBezTo>
                    <a:cubicBezTo>
                      <a:pt x="3858" y="27196"/>
                      <a:pt x="27196" y="3858"/>
                      <a:pt x="55743" y="3858"/>
                    </a:cubicBezTo>
                    <a:cubicBezTo>
                      <a:pt x="79467" y="3858"/>
                      <a:pt x="100105" y="19867"/>
                      <a:pt x="106085" y="43013"/>
                    </a:cubicBezTo>
                    <a:lnTo>
                      <a:pt x="106085" y="43013"/>
                    </a:lnTo>
                    <a:cubicBezTo>
                      <a:pt x="106278" y="43977"/>
                      <a:pt x="107435" y="44748"/>
                      <a:pt x="108399" y="44363"/>
                    </a:cubicBezTo>
                    <a:cubicBezTo>
                      <a:pt x="109364" y="44170"/>
                      <a:pt x="110135" y="43013"/>
                      <a:pt x="109749" y="42048"/>
                    </a:cubicBezTo>
                    <a:lnTo>
                      <a:pt x="109749" y="42048"/>
                    </a:lnTo>
                    <a:cubicBezTo>
                      <a:pt x="103384" y="17359"/>
                      <a:pt x="81203" y="0"/>
                      <a:pt x="55743" y="0"/>
                    </a:cubicBezTo>
                    <a:cubicBezTo>
                      <a:pt x="25075" y="0"/>
                      <a:pt x="0" y="25075"/>
                      <a:pt x="0" y="55743"/>
                    </a:cubicBezTo>
                    <a:cubicBezTo>
                      <a:pt x="0" y="86411"/>
                      <a:pt x="25075" y="111485"/>
                      <a:pt x="55743" y="111485"/>
                    </a:cubicBezTo>
                    <a:cubicBezTo>
                      <a:pt x="81203" y="111485"/>
                      <a:pt x="103577" y="94319"/>
                      <a:pt x="109749" y="69437"/>
                    </a:cubicBezTo>
                    <a:lnTo>
                      <a:pt x="109749" y="69437"/>
                    </a:lnTo>
                    <a:cubicBezTo>
                      <a:pt x="109942" y="68473"/>
                      <a:pt x="109364" y="67316"/>
                      <a:pt x="108399" y="67123"/>
                    </a:cubicBezTo>
                    <a:cubicBezTo>
                      <a:pt x="107435" y="66930"/>
                      <a:pt x="106470" y="67508"/>
                      <a:pt x="106085" y="68473"/>
                    </a:cubicBezTo>
                    <a:lnTo>
                      <a:pt x="106085" y="68473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16" name="Rectangle 415">
            <a:extLst>
              <a:ext uri="{FF2B5EF4-FFF2-40B4-BE49-F238E27FC236}">
                <a16:creationId xmlns:a16="http://schemas.microsoft.com/office/drawing/2014/main" id="{3EDC4AEC-C066-4C2C-9405-241E7A48350C}"/>
              </a:ext>
            </a:extLst>
          </p:cNvPr>
          <p:cNvSpPr/>
          <p:nvPr/>
        </p:nvSpPr>
        <p:spPr>
          <a:xfrm>
            <a:off x="3649548" y="1271036"/>
            <a:ext cx="98135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>
                <a:solidFill>
                  <a:schemeClr val="bg1">
                    <a:lumMod val="85000"/>
                  </a:schemeClr>
                </a:solidFill>
              </a:rPr>
              <a:t>Issues and Findings</a:t>
            </a:r>
          </a:p>
        </p:txBody>
      </p:sp>
      <p:grpSp>
        <p:nvGrpSpPr>
          <p:cNvPr id="417" name="Graphic 5">
            <a:extLst>
              <a:ext uri="{FF2B5EF4-FFF2-40B4-BE49-F238E27FC236}">
                <a16:creationId xmlns:a16="http://schemas.microsoft.com/office/drawing/2014/main" id="{5CCDADB0-7FEC-4CED-B5A6-3AB0C2842D07}"/>
              </a:ext>
            </a:extLst>
          </p:cNvPr>
          <p:cNvGrpSpPr/>
          <p:nvPr/>
        </p:nvGrpSpPr>
        <p:grpSpPr>
          <a:xfrm>
            <a:off x="5347316" y="1173670"/>
            <a:ext cx="2282056" cy="2570489"/>
            <a:chOff x="2244237" y="1224603"/>
            <a:chExt cx="315039" cy="299287"/>
          </a:xfrm>
          <a:solidFill>
            <a:schemeClr val="accent1"/>
          </a:solidFill>
        </p:grpSpPr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08A1F304-A8EC-497C-8703-C924F3E716C7}"/>
                </a:ext>
              </a:extLst>
            </p:cNvPr>
            <p:cNvSpPr/>
            <p:nvPr/>
          </p:nvSpPr>
          <p:spPr>
            <a:xfrm>
              <a:off x="2244237" y="1224603"/>
              <a:ext cx="315039" cy="299287"/>
            </a:xfrm>
            <a:custGeom>
              <a:avLst/>
              <a:gdLst>
                <a:gd name="connsiteX0" fmla="*/ 193974 w 315039"/>
                <a:gd name="connsiteY0" fmla="*/ 193074 h 299287"/>
                <a:gd name="connsiteX1" fmla="*/ 315039 w 315039"/>
                <a:gd name="connsiteY1" fmla="*/ 193074 h 299287"/>
                <a:gd name="connsiteX2" fmla="*/ 315039 w 315039"/>
                <a:gd name="connsiteY2" fmla="*/ 0 h 299287"/>
                <a:gd name="connsiteX3" fmla="*/ 0 w 315039"/>
                <a:gd name="connsiteY3" fmla="*/ 0 h 299287"/>
                <a:gd name="connsiteX4" fmla="*/ 0 w 315039"/>
                <a:gd name="connsiteY4" fmla="*/ 193074 h 299287"/>
                <a:gd name="connsiteX5" fmla="*/ 121065 w 315039"/>
                <a:gd name="connsiteY5" fmla="*/ 193074 h 299287"/>
                <a:gd name="connsiteX6" fmla="*/ 121065 w 315039"/>
                <a:gd name="connsiteY6" fmla="*/ 215577 h 299287"/>
                <a:gd name="connsiteX7" fmla="*/ 143118 w 315039"/>
                <a:gd name="connsiteY7" fmla="*/ 215577 h 299287"/>
                <a:gd name="connsiteX8" fmla="*/ 90236 w 315039"/>
                <a:gd name="connsiteY8" fmla="*/ 297712 h 299287"/>
                <a:gd name="connsiteX9" fmla="*/ 90911 w 315039"/>
                <a:gd name="connsiteY9" fmla="*/ 300863 h 299287"/>
                <a:gd name="connsiteX10" fmla="*/ 94062 w 315039"/>
                <a:gd name="connsiteY10" fmla="*/ 300188 h 299287"/>
                <a:gd name="connsiteX11" fmla="*/ 148519 w 315039"/>
                <a:gd name="connsiteY11" fmla="*/ 215577 h 299287"/>
                <a:gd name="connsiteX12" fmla="*/ 155269 w 315039"/>
                <a:gd name="connsiteY12" fmla="*/ 215577 h 299287"/>
                <a:gd name="connsiteX13" fmla="*/ 155269 w 315039"/>
                <a:gd name="connsiteY13" fmla="*/ 298837 h 299287"/>
                <a:gd name="connsiteX14" fmla="*/ 157520 w 315039"/>
                <a:gd name="connsiteY14" fmla="*/ 301088 h 299287"/>
                <a:gd name="connsiteX15" fmla="*/ 159770 w 315039"/>
                <a:gd name="connsiteY15" fmla="*/ 298837 h 299287"/>
                <a:gd name="connsiteX16" fmla="*/ 159770 w 315039"/>
                <a:gd name="connsiteY16" fmla="*/ 215577 h 299287"/>
                <a:gd name="connsiteX17" fmla="*/ 166521 w 315039"/>
                <a:gd name="connsiteY17" fmla="*/ 215577 h 299287"/>
                <a:gd name="connsiteX18" fmla="*/ 220978 w 315039"/>
                <a:gd name="connsiteY18" fmla="*/ 299963 h 299287"/>
                <a:gd name="connsiteX19" fmla="*/ 224128 w 315039"/>
                <a:gd name="connsiteY19" fmla="*/ 300638 h 299287"/>
                <a:gd name="connsiteX20" fmla="*/ 224803 w 315039"/>
                <a:gd name="connsiteY20" fmla="*/ 297487 h 299287"/>
                <a:gd name="connsiteX21" fmla="*/ 171696 w 315039"/>
                <a:gd name="connsiteY21" fmla="*/ 215577 h 299287"/>
                <a:gd name="connsiteX22" fmla="*/ 193749 w 315039"/>
                <a:gd name="connsiteY22" fmla="*/ 215577 h 299287"/>
                <a:gd name="connsiteX23" fmla="*/ 193749 w 315039"/>
                <a:gd name="connsiteY23" fmla="*/ 193074 h 299287"/>
                <a:gd name="connsiteX24" fmla="*/ 4501 w 315039"/>
                <a:gd name="connsiteY24" fmla="*/ 188574 h 299287"/>
                <a:gd name="connsiteX25" fmla="*/ 4501 w 315039"/>
                <a:gd name="connsiteY25" fmla="*/ 4501 h 299287"/>
                <a:gd name="connsiteX26" fmla="*/ 310539 w 315039"/>
                <a:gd name="connsiteY26" fmla="*/ 4501 h 299287"/>
                <a:gd name="connsiteX27" fmla="*/ 310539 w 315039"/>
                <a:gd name="connsiteY27" fmla="*/ 188574 h 299287"/>
                <a:gd name="connsiteX28" fmla="*/ 4501 w 315039"/>
                <a:gd name="connsiteY28" fmla="*/ 188574 h 299287"/>
                <a:gd name="connsiteX29" fmla="*/ 189474 w 315039"/>
                <a:gd name="connsiteY29" fmla="*/ 211076 h 299287"/>
                <a:gd name="connsiteX30" fmla="*/ 125791 w 315039"/>
                <a:gd name="connsiteY30" fmla="*/ 211076 h 299287"/>
                <a:gd name="connsiteX31" fmla="*/ 125791 w 315039"/>
                <a:gd name="connsiteY31" fmla="*/ 193074 h 299287"/>
                <a:gd name="connsiteX32" fmla="*/ 189474 w 315039"/>
                <a:gd name="connsiteY32" fmla="*/ 193074 h 299287"/>
                <a:gd name="connsiteX33" fmla="*/ 189474 w 315039"/>
                <a:gd name="connsiteY33" fmla="*/ 211076 h 299287"/>
                <a:gd name="connsiteX34" fmla="*/ 9226 w 315039"/>
                <a:gd name="connsiteY34" fmla="*/ 15977 h 299287"/>
                <a:gd name="connsiteX35" fmla="*/ 306263 w 315039"/>
                <a:gd name="connsiteY35" fmla="*/ 15977 h 299287"/>
                <a:gd name="connsiteX36" fmla="*/ 306263 w 315039"/>
                <a:gd name="connsiteY36" fmla="*/ 11476 h 299287"/>
                <a:gd name="connsiteX37" fmla="*/ 9226 w 315039"/>
                <a:gd name="connsiteY37" fmla="*/ 11476 h 299287"/>
                <a:gd name="connsiteX38" fmla="*/ 9226 w 315039"/>
                <a:gd name="connsiteY38" fmla="*/ 15977 h 299287"/>
                <a:gd name="connsiteX39" fmla="*/ 9226 w 315039"/>
                <a:gd name="connsiteY39" fmla="*/ 177322 h 299287"/>
                <a:gd name="connsiteX40" fmla="*/ 306263 w 315039"/>
                <a:gd name="connsiteY40" fmla="*/ 177322 h 299287"/>
                <a:gd name="connsiteX41" fmla="*/ 306263 w 315039"/>
                <a:gd name="connsiteY41" fmla="*/ 172822 h 299287"/>
                <a:gd name="connsiteX42" fmla="*/ 9226 w 315039"/>
                <a:gd name="connsiteY42" fmla="*/ 172822 h 299287"/>
                <a:gd name="connsiteX43" fmla="*/ 9226 w 315039"/>
                <a:gd name="connsiteY43" fmla="*/ 177322 h 29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039" h="299287">
                  <a:moveTo>
                    <a:pt x="193974" y="193074"/>
                  </a:moveTo>
                  <a:lnTo>
                    <a:pt x="315039" y="193074"/>
                  </a:lnTo>
                  <a:lnTo>
                    <a:pt x="315039" y="0"/>
                  </a:lnTo>
                  <a:lnTo>
                    <a:pt x="0" y="0"/>
                  </a:lnTo>
                  <a:lnTo>
                    <a:pt x="0" y="193074"/>
                  </a:lnTo>
                  <a:lnTo>
                    <a:pt x="121065" y="193074"/>
                  </a:lnTo>
                  <a:lnTo>
                    <a:pt x="121065" y="215577"/>
                  </a:lnTo>
                  <a:lnTo>
                    <a:pt x="143118" y="215577"/>
                  </a:lnTo>
                  <a:lnTo>
                    <a:pt x="90236" y="297712"/>
                  </a:lnTo>
                  <a:cubicBezTo>
                    <a:pt x="89561" y="298837"/>
                    <a:pt x="89786" y="300188"/>
                    <a:pt x="90911" y="300863"/>
                  </a:cubicBezTo>
                  <a:cubicBezTo>
                    <a:pt x="92037" y="301538"/>
                    <a:pt x="93387" y="301313"/>
                    <a:pt x="94062" y="300188"/>
                  </a:cubicBezTo>
                  <a:lnTo>
                    <a:pt x="148519" y="215577"/>
                  </a:lnTo>
                  <a:lnTo>
                    <a:pt x="155269" y="215577"/>
                  </a:lnTo>
                  <a:lnTo>
                    <a:pt x="155269" y="298837"/>
                  </a:lnTo>
                  <a:cubicBezTo>
                    <a:pt x="155269" y="300188"/>
                    <a:pt x="156170" y="301088"/>
                    <a:pt x="157520" y="301088"/>
                  </a:cubicBezTo>
                  <a:cubicBezTo>
                    <a:pt x="158870" y="301088"/>
                    <a:pt x="159770" y="300188"/>
                    <a:pt x="159770" y="298837"/>
                  </a:cubicBezTo>
                  <a:lnTo>
                    <a:pt x="159770" y="215577"/>
                  </a:lnTo>
                  <a:lnTo>
                    <a:pt x="166521" y="215577"/>
                  </a:lnTo>
                  <a:lnTo>
                    <a:pt x="220978" y="299963"/>
                  </a:lnTo>
                  <a:cubicBezTo>
                    <a:pt x="221653" y="301088"/>
                    <a:pt x="223003" y="301313"/>
                    <a:pt x="224128" y="300638"/>
                  </a:cubicBezTo>
                  <a:cubicBezTo>
                    <a:pt x="225253" y="299963"/>
                    <a:pt x="225478" y="298612"/>
                    <a:pt x="224803" y="297487"/>
                  </a:cubicBezTo>
                  <a:lnTo>
                    <a:pt x="171696" y="215577"/>
                  </a:lnTo>
                  <a:lnTo>
                    <a:pt x="193749" y="215577"/>
                  </a:lnTo>
                  <a:lnTo>
                    <a:pt x="193749" y="193074"/>
                  </a:lnTo>
                  <a:close/>
                  <a:moveTo>
                    <a:pt x="4501" y="188574"/>
                  </a:moveTo>
                  <a:lnTo>
                    <a:pt x="4501" y="4501"/>
                  </a:lnTo>
                  <a:lnTo>
                    <a:pt x="310539" y="4501"/>
                  </a:lnTo>
                  <a:lnTo>
                    <a:pt x="310539" y="188574"/>
                  </a:lnTo>
                  <a:lnTo>
                    <a:pt x="4501" y="188574"/>
                  </a:lnTo>
                  <a:close/>
                  <a:moveTo>
                    <a:pt x="189474" y="211076"/>
                  </a:moveTo>
                  <a:lnTo>
                    <a:pt x="125791" y="211076"/>
                  </a:lnTo>
                  <a:lnTo>
                    <a:pt x="125791" y="193074"/>
                  </a:lnTo>
                  <a:lnTo>
                    <a:pt x="189474" y="193074"/>
                  </a:lnTo>
                  <a:lnTo>
                    <a:pt x="189474" y="211076"/>
                  </a:lnTo>
                  <a:close/>
                  <a:moveTo>
                    <a:pt x="9226" y="15977"/>
                  </a:moveTo>
                  <a:lnTo>
                    <a:pt x="306263" y="15977"/>
                  </a:lnTo>
                  <a:lnTo>
                    <a:pt x="306263" y="11476"/>
                  </a:lnTo>
                  <a:lnTo>
                    <a:pt x="9226" y="11476"/>
                  </a:lnTo>
                  <a:lnTo>
                    <a:pt x="9226" y="15977"/>
                  </a:lnTo>
                  <a:close/>
                  <a:moveTo>
                    <a:pt x="9226" y="177322"/>
                  </a:moveTo>
                  <a:lnTo>
                    <a:pt x="306263" y="177322"/>
                  </a:lnTo>
                  <a:lnTo>
                    <a:pt x="306263" y="172822"/>
                  </a:lnTo>
                  <a:lnTo>
                    <a:pt x="9226" y="172822"/>
                  </a:lnTo>
                  <a:lnTo>
                    <a:pt x="9226" y="177322"/>
                  </a:lnTo>
                  <a:close/>
                </a:path>
              </a:pathLst>
            </a:custGeom>
            <a:solidFill>
              <a:srgbClr val="8B96A0"/>
            </a:solidFill>
            <a:ln w="2246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81727258-D142-4C5B-AA8D-E55BCE14B619}"/>
                </a:ext>
              </a:extLst>
            </p:cNvPr>
            <p:cNvSpPr/>
            <p:nvPr/>
          </p:nvSpPr>
          <p:spPr>
            <a:xfrm>
              <a:off x="2268990" y="1254532"/>
              <a:ext cx="105763" cy="72009"/>
            </a:xfrm>
            <a:custGeom>
              <a:avLst/>
              <a:gdLst>
                <a:gd name="connsiteX0" fmla="*/ 105088 w 105763"/>
                <a:gd name="connsiteY0" fmla="*/ 69084 h 72009"/>
                <a:gd name="connsiteX1" fmla="*/ 2250 w 105763"/>
                <a:gd name="connsiteY1" fmla="*/ 69084 h 72009"/>
                <a:gd name="connsiteX2" fmla="*/ 4501 w 105763"/>
                <a:gd name="connsiteY2" fmla="*/ 71334 h 72009"/>
                <a:gd name="connsiteX3" fmla="*/ 4501 w 105763"/>
                <a:gd name="connsiteY3" fmla="*/ 2250 h 72009"/>
                <a:gd name="connsiteX4" fmla="*/ 2250 w 105763"/>
                <a:gd name="connsiteY4" fmla="*/ 4501 h 72009"/>
                <a:gd name="connsiteX5" fmla="*/ 105088 w 105763"/>
                <a:gd name="connsiteY5" fmla="*/ 4501 h 72009"/>
                <a:gd name="connsiteX6" fmla="*/ 102838 w 105763"/>
                <a:gd name="connsiteY6" fmla="*/ 2250 h 72009"/>
                <a:gd name="connsiteX7" fmla="*/ 102838 w 105763"/>
                <a:gd name="connsiteY7" fmla="*/ 71334 h 72009"/>
                <a:gd name="connsiteX8" fmla="*/ 105088 w 105763"/>
                <a:gd name="connsiteY8" fmla="*/ 69084 h 72009"/>
                <a:gd name="connsiteX9" fmla="*/ 105088 w 105763"/>
                <a:gd name="connsiteY9" fmla="*/ 0 h 72009"/>
                <a:gd name="connsiteX10" fmla="*/ 2250 w 105763"/>
                <a:gd name="connsiteY10" fmla="*/ 0 h 72009"/>
                <a:gd name="connsiteX11" fmla="*/ 0 w 105763"/>
                <a:gd name="connsiteY11" fmla="*/ 2250 h 72009"/>
                <a:gd name="connsiteX12" fmla="*/ 0 w 105763"/>
                <a:gd name="connsiteY12" fmla="*/ 71334 h 72009"/>
                <a:gd name="connsiteX13" fmla="*/ 2250 w 105763"/>
                <a:gd name="connsiteY13" fmla="*/ 73584 h 72009"/>
                <a:gd name="connsiteX14" fmla="*/ 105088 w 105763"/>
                <a:gd name="connsiteY14" fmla="*/ 73584 h 72009"/>
                <a:gd name="connsiteX15" fmla="*/ 107338 w 105763"/>
                <a:gd name="connsiteY15" fmla="*/ 71334 h 72009"/>
                <a:gd name="connsiteX16" fmla="*/ 107338 w 105763"/>
                <a:gd name="connsiteY16" fmla="*/ 2250 h 72009"/>
                <a:gd name="connsiteX17" fmla="*/ 105088 w 105763"/>
                <a:gd name="connsiteY17" fmla="*/ 0 h 7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763" h="72009">
                  <a:moveTo>
                    <a:pt x="105088" y="69084"/>
                  </a:moveTo>
                  <a:lnTo>
                    <a:pt x="2250" y="69084"/>
                  </a:lnTo>
                  <a:cubicBezTo>
                    <a:pt x="3600" y="69084"/>
                    <a:pt x="4501" y="69984"/>
                    <a:pt x="4501" y="71334"/>
                  </a:cubicBezTo>
                  <a:lnTo>
                    <a:pt x="4501" y="2250"/>
                  </a:lnTo>
                  <a:cubicBezTo>
                    <a:pt x="4501" y="3600"/>
                    <a:pt x="3600" y="4501"/>
                    <a:pt x="2250" y="4501"/>
                  </a:cubicBezTo>
                  <a:lnTo>
                    <a:pt x="105088" y="4501"/>
                  </a:lnTo>
                  <a:cubicBezTo>
                    <a:pt x="103738" y="4501"/>
                    <a:pt x="102838" y="3600"/>
                    <a:pt x="102838" y="2250"/>
                  </a:cubicBezTo>
                  <a:lnTo>
                    <a:pt x="102838" y="71334"/>
                  </a:lnTo>
                  <a:cubicBezTo>
                    <a:pt x="102838" y="69984"/>
                    <a:pt x="103738" y="69084"/>
                    <a:pt x="105088" y="69084"/>
                  </a:cubicBezTo>
                  <a:close/>
                  <a:moveTo>
                    <a:pt x="105088" y="0"/>
                  </a:moveTo>
                  <a:lnTo>
                    <a:pt x="2250" y="0"/>
                  </a:lnTo>
                  <a:cubicBezTo>
                    <a:pt x="900" y="0"/>
                    <a:pt x="0" y="900"/>
                    <a:pt x="0" y="2250"/>
                  </a:cubicBezTo>
                  <a:lnTo>
                    <a:pt x="0" y="71334"/>
                  </a:lnTo>
                  <a:cubicBezTo>
                    <a:pt x="0" y="72684"/>
                    <a:pt x="900" y="73584"/>
                    <a:pt x="2250" y="73584"/>
                  </a:cubicBezTo>
                  <a:lnTo>
                    <a:pt x="105088" y="73584"/>
                  </a:lnTo>
                  <a:cubicBezTo>
                    <a:pt x="106438" y="73584"/>
                    <a:pt x="107338" y="72684"/>
                    <a:pt x="107338" y="71334"/>
                  </a:cubicBezTo>
                  <a:lnTo>
                    <a:pt x="107338" y="2250"/>
                  </a:lnTo>
                  <a:cubicBezTo>
                    <a:pt x="107338" y="900"/>
                    <a:pt x="106213" y="0"/>
                    <a:pt x="105088" y="0"/>
                  </a:cubicBezTo>
                  <a:close/>
                </a:path>
              </a:pathLst>
            </a:custGeom>
            <a:solidFill>
              <a:srgbClr val="444444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1C663FD6-82BA-47B6-B975-369BF58FDC75}"/>
                </a:ext>
              </a:extLst>
            </p:cNvPr>
            <p:cNvSpPr/>
            <p:nvPr/>
          </p:nvSpPr>
          <p:spPr>
            <a:xfrm>
              <a:off x="2281591" y="1265108"/>
              <a:ext cx="18002" cy="18002"/>
            </a:xfrm>
            <a:custGeom>
              <a:avLst/>
              <a:gdLst>
                <a:gd name="connsiteX0" fmla="*/ 4501 w 18002"/>
                <a:gd name="connsiteY0" fmla="*/ 9226 h 18002"/>
                <a:gd name="connsiteX1" fmla="*/ 9226 w 18002"/>
                <a:gd name="connsiteY1" fmla="*/ 4501 h 18002"/>
                <a:gd name="connsiteX2" fmla="*/ 12602 w 18002"/>
                <a:gd name="connsiteY2" fmla="*/ 5851 h 18002"/>
                <a:gd name="connsiteX3" fmla="*/ 13952 w 18002"/>
                <a:gd name="connsiteY3" fmla="*/ 9226 h 18002"/>
                <a:gd name="connsiteX4" fmla="*/ 12602 w 18002"/>
                <a:gd name="connsiteY4" fmla="*/ 12602 h 18002"/>
                <a:gd name="connsiteX5" fmla="*/ 9226 w 18002"/>
                <a:gd name="connsiteY5" fmla="*/ 13952 h 18002"/>
                <a:gd name="connsiteX6" fmla="*/ 4501 w 18002"/>
                <a:gd name="connsiteY6" fmla="*/ 9226 h 18002"/>
                <a:gd name="connsiteX7" fmla="*/ 9226 w 18002"/>
                <a:gd name="connsiteY7" fmla="*/ 18452 h 18002"/>
                <a:gd name="connsiteX8" fmla="*/ 15752 w 18002"/>
                <a:gd name="connsiteY8" fmla="*/ 15752 h 18002"/>
                <a:gd name="connsiteX9" fmla="*/ 18452 w 18002"/>
                <a:gd name="connsiteY9" fmla="*/ 9226 h 18002"/>
                <a:gd name="connsiteX10" fmla="*/ 15752 w 18002"/>
                <a:gd name="connsiteY10" fmla="*/ 2700 h 18002"/>
                <a:gd name="connsiteX11" fmla="*/ 9226 w 18002"/>
                <a:gd name="connsiteY11" fmla="*/ 0 h 18002"/>
                <a:gd name="connsiteX12" fmla="*/ 0 w 18002"/>
                <a:gd name="connsiteY12" fmla="*/ 9226 h 18002"/>
                <a:gd name="connsiteX13" fmla="*/ 9226 w 18002"/>
                <a:gd name="connsiteY13" fmla="*/ 18452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02" h="18002">
                  <a:moveTo>
                    <a:pt x="4501" y="9226"/>
                  </a:moveTo>
                  <a:cubicBezTo>
                    <a:pt x="4501" y="6751"/>
                    <a:pt x="6526" y="4501"/>
                    <a:pt x="9226" y="4501"/>
                  </a:cubicBezTo>
                  <a:cubicBezTo>
                    <a:pt x="10576" y="4501"/>
                    <a:pt x="11701" y="4951"/>
                    <a:pt x="12602" y="5851"/>
                  </a:cubicBezTo>
                  <a:cubicBezTo>
                    <a:pt x="13502" y="6751"/>
                    <a:pt x="13952" y="7876"/>
                    <a:pt x="13952" y="9226"/>
                  </a:cubicBezTo>
                  <a:cubicBezTo>
                    <a:pt x="13952" y="10576"/>
                    <a:pt x="13502" y="11701"/>
                    <a:pt x="12602" y="12602"/>
                  </a:cubicBezTo>
                  <a:cubicBezTo>
                    <a:pt x="11701" y="13502"/>
                    <a:pt x="10576" y="13952"/>
                    <a:pt x="9226" y="13952"/>
                  </a:cubicBezTo>
                  <a:cubicBezTo>
                    <a:pt x="6526" y="13952"/>
                    <a:pt x="4501" y="11926"/>
                    <a:pt x="4501" y="9226"/>
                  </a:cubicBezTo>
                  <a:close/>
                  <a:moveTo>
                    <a:pt x="9226" y="18452"/>
                  </a:moveTo>
                  <a:cubicBezTo>
                    <a:pt x="11701" y="18452"/>
                    <a:pt x="13952" y="17552"/>
                    <a:pt x="15752" y="15752"/>
                  </a:cubicBezTo>
                  <a:cubicBezTo>
                    <a:pt x="17552" y="13952"/>
                    <a:pt x="18452" y="11701"/>
                    <a:pt x="18452" y="9226"/>
                  </a:cubicBezTo>
                  <a:cubicBezTo>
                    <a:pt x="18452" y="6751"/>
                    <a:pt x="17552" y="4501"/>
                    <a:pt x="15752" y="2700"/>
                  </a:cubicBezTo>
                  <a:cubicBezTo>
                    <a:pt x="13952" y="900"/>
                    <a:pt x="11701" y="0"/>
                    <a:pt x="9226" y="0"/>
                  </a:cubicBezTo>
                  <a:cubicBezTo>
                    <a:pt x="4276" y="0"/>
                    <a:pt x="0" y="4050"/>
                    <a:pt x="0" y="9226"/>
                  </a:cubicBezTo>
                  <a:cubicBezTo>
                    <a:pt x="0" y="14402"/>
                    <a:pt x="4051" y="18452"/>
                    <a:pt x="9226" y="18452"/>
                  </a:cubicBezTo>
                  <a:close/>
                </a:path>
              </a:pathLst>
            </a:custGeom>
            <a:solidFill>
              <a:srgbClr val="F7C954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CB1D0ED9-21C8-4B1E-B47F-1AD3CAE87A66}"/>
                </a:ext>
              </a:extLst>
            </p:cNvPr>
            <p:cNvSpPr/>
            <p:nvPr/>
          </p:nvSpPr>
          <p:spPr>
            <a:xfrm>
              <a:off x="2283842" y="1271859"/>
              <a:ext cx="76510" cy="42755"/>
            </a:xfrm>
            <a:custGeom>
              <a:avLst/>
              <a:gdLst>
                <a:gd name="connsiteX0" fmla="*/ 76960 w 76509"/>
                <a:gd name="connsiteY0" fmla="*/ 13502 h 42755"/>
                <a:gd name="connsiteX1" fmla="*/ 64133 w 76509"/>
                <a:gd name="connsiteY1" fmla="*/ 675 h 42755"/>
                <a:gd name="connsiteX2" fmla="*/ 60983 w 76509"/>
                <a:gd name="connsiteY2" fmla="*/ 675 h 42755"/>
                <a:gd name="connsiteX3" fmla="*/ 33304 w 76509"/>
                <a:gd name="connsiteY3" fmla="*/ 28354 h 42755"/>
                <a:gd name="connsiteX4" fmla="*/ 22503 w 76509"/>
                <a:gd name="connsiteY4" fmla="*/ 17552 h 42755"/>
                <a:gd name="connsiteX5" fmla="*/ 19352 w 76509"/>
                <a:gd name="connsiteY5" fmla="*/ 17552 h 42755"/>
                <a:gd name="connsiteX6" fmla="*/ 675 w 76509"/>
                <a:gd name="connsiteY6" fmla="*/ 36230 h 42755"/>
                <a:gd name="connsiteX7" fmla="*/ 675 w 76509"/>
                <a:gd name="connsiteY7" fmla="*/ 39380 h 42755"/>
                <a:gd name="connsiteX8" fmla="*/ 3825 w 76509"/>
                <a:gd name="connsiteY8" fmla="*/ 39380 h 42755"/>
                <a:gd name="connsiteX9" fmla="*/ 20928 w 76509"/>
                <a:gd name="connsiteY9" fmla="*/ 22278 h 42755"/>
                <a:gd name="connsiteX10" fmla="*/ 41855 w 76509"/>
                <a:gd name="connsiteY10" fmla="*/ 43206 h 42755"/>
                <a:gd name="connsiteX11" fmla="*/ 45006 w 76509"/>
                <a:gd name="connsiteY11" fmla="*/ 43206 h 42755"/>
                <a:gd name="connsiteX12" fmla="*/ 45006 w 76509"/>
                <a:gd name="connsiteY12" fmla="*/ 40055 h 42755"/>
                <a:gd name="connsiteX13" fmla="*/ 36230 w 76509"/>
                <a:gd name="connsiteY13" fmla="*/ 31279 h 42755"/>
                <a:gd name="connsiteX14" fmla="*/ 62108 w 76509"/>
                <a:gd name="connsiteY14" fmla="*/ 5401 h 42755"/>
                <a:gd name="connsiteX15" fmla="*/ 73359 w 76509"/>
                <a:gd name="connsiteY15" fmla="*/ 16652 h 42755"/>
                <a:gd name="connsiteX16" fmla="*/ 76510 w 76509"/>
                <a:gd name="connsiteY16" fmla="*/ 16652 h 42755"/>
                <a:gd name="connsiteX17" fmla="*/ 76960 w 76509"/>
                <a:gd name="connsiteY17" fmla="*/ 13502 h 4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509" h="42755">
                  <a:moveTo>
                    <a:pt x="76960" y="13502"/>
                  </a:moveTo>
                  <a:lnTo>
                    <a:pt x="64133" y="675"/>
                  </a:lnTo>
                  <a:cubicBezTo>
                    <a:pt x="63233" y="-225"/>
                    <a:pt x="61883" y="-225"/>
                    <a:pt x="60983" y="675"/>
                  </a:cubicBezTo>
                  <a:lnTo>
                    <a:pt x="33304" y="28354"/>
                  </a:lnTo>
                  <a:lnTo>
                    <a:pt x="22503" y="17552"/>
                  </a:lnTo>
                  <a:cubicBezTo>
                    <a:pt x="21603" y="16652"/>
                    <a:pt x="20252" y="16652"/>
                    <a:pt x="19352" y="17552"/>
                  </a:cubicBezTo>
                  <a:lnTo>
                    <a:pt x="675" y="36230"/>
                  </a:lnTo>
                  <a:cubicBezTo>
                    <a:pt x="-225" y="37130"/>
                    <a:pt x="-225" y="38480"/>
                    <a:pt x="675" y="39380"/>
                  </a:cubicBezTo>
                  <a:cubicBezTo>
                    <a:pt x="1575" y="40280"/>
                    <a:pt x="2925" y="40280"/>
                    <a:pt x="3825" y="39380"/>
                  </a:cubicBezTo>
                  <a:lnTo>
                    <a:pt x="20928" y="22278"/>
                  </a:lnTo>
                  <a:lnTo>
                    <a:pt x="41855" y="43206"/>
                  </a:lnTo>
                  <a:cubicBezTo>
                    <a:pt x="42755" y="44106"/>
                    <a:pt x="44106" y="44106"/>
                    <a:pt x="45006" y="43206"/>
                  </a:cubicBezTo>
                  <a:cubicBezTo>
                    <a:pt x="45906" y="42305"/>
                    <a:pt x="45906" y="40955"/>
                    <a:pt x="45006" y="40055"/>
                  </a:cubicBezTo>
                  <a:lnTo>
                    <a:pt x="36230" y="31279"/>
                  </a:lnTo>
                  <a:lnTo>
                    <a:pt x="62108" y="5401"/>
                  </a:lnTo>
                  <a:lnTo>
                    <a:pt x="73359" y="16652"/>
                  </a:lnTo>
                  <a:cubicBezTo>
                    <a:pt x="74259" y="17552"/>
                    <a:pt x="75609" y="17552"/>
                    <a:pt x="76510" y="16652"/>
                  </a:cubicBezTo>
                  <a:cubicBezTo>
                    <a:pt x="77860" y="15752"/>
                    <a:pt x="77860" y="14402"/>
                    <a:pt x="76960" y="13502"/>
                  </a:cubicBezTo>
                  <a:close/>
                </a:path>
              </a:pathLst>
            </a:custGeom>
            <a:solidFill>
              <a:srgbClr val="4EA7CE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C841BDFB-5137-412C-82BF-60F15A548EB5}"/>
                </a:ext>
              </a:extLst>
            </p:cNvPr>
            <p:cNvSpPr/>
            <p:nvPr/>
          </p:nvSpPr>
          <p:spPr>
            <a:xfrm>
              <a:off x="2403331" y="1259033"/>
              <a:ext cx="4501" cy="4501"/>
            </a:xfrm>
            <a:custGeom>
              <a:avLst/>
              <a:gdLst>
                <a:gd name="connsiteX0" fmla="*/ 4501 w 4500"/>
                <a:gd name="connsiteY0" fmla="*/ 2250 h 4500"/>
                <a:gd name="connsiteX1" fmla="*/ 2250 w 4500"/>
                <a:gd name="connsiteY1" fmla="*/ 4501 h 4500"/>
                <a:gd name="connsiteX2" fmla="*/ 0 w 4500"/>
                <a:gd name="connsiteY2" fmla="*/ 2250 h 4500"/>
                <a:gd name="connsiteX3" fmla="*/ 2250 w 4500"/>
                <a:gd name="connsiteY3" fmla="*/ 0 h 4500"/>
                <a:gd name="connsiteX4" fmla="*/ 4501 w 4500"/>
                <a:gd name="connsiteY4" fmla="*/ 2250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0" h="4500">
                  <a:moveTo>
                    <a:pt x="4501" y="2250"/>
                  </a:moveTo>
                  <a:cubicBezTo>
                    <a:pt x="4501" y="3493"/>
                    <a:pt x="3493" y="4501"/>
                    <a:pt x="2250" y="4501"/>
                  </a:cubicBezTo>
                  <a:cubicBezTo>
                    <a:pt x="1007" y="4501"/>
                    <a:pt x="0" y="3493"/>
                    <a:pt x="0" y="2250"/>
                  </a:cubicBezTo>
                  <a:cubicBezTo>
                    <a:pt x="0" y="1007"/>
                    <a:pt x="1007" y="0"/>
                    <a:pt x="2250" y="0"/>
                  </a:cubicBezTo>
                  <a:cubicBezTo>
                    <a:pt x="3493" y="0"/>
                    <a:pt x="4501" y="1007"/>
                    <a:pt x="4501" y="2250"/>
                  </a:cubicBezTo>
                  <a:close/>
                </a:path>
              </a:pathLst>
            </a:custGeom>
            <a:solidFill>
              <a:srgbClr val="111416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D499DE0-8A6F-4BDB-89AD-C58C6B1C626E}"/>
                </a:ext>
              </a:extLst>
            </p:cNvPr>
            <p:cNvSpPr/>
            <p:nvPr/>
          </p:nvSpPr>
          <p:spPr>
            <a:xfrm>
              <a:off x="2419308" y="1259033"/>
              <a:ext cx="4501" cy="4501"/>
            </a:xfrm>
            <a:custGeom>
              <a:avLst/>
              <a:gdLst>
                <a:gd name="connsiteX0" fmla="*/ 4501 w 4500"/>
                <a:gd name="connsiteY0" fmla="*/ 2250 h 4500"/>
                <a:gd name="connsiteX1" fmla="*/ 2250 w 4500"/>
                <a:gd name="connsiteY1" fmla="*/ 4501 h 4500"/>
                <a:gd name="connsiteX2" fmla="*/ 0 w 4500"/>
                <a:gd name="connsiteY2" fmla="*/ 2250 h 4500"/>
                <a:gd name="connsiteX3" fmla="*/ 2250 w 4500"/>
                <a:gd name="connsiteY3" fmla="*/ 0 h 4500"/>
                <a:gd name="connsiteX4" fmla="*/ 4501 w 4500"/>
                <a:gd name="connsiteY4" fmla="*/ 2250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0" h="4500">
                  <a:moveTo>
                    <a:pt x="4501" y="2250"/>
                  </a:moveTo>
                  <a:cubicBezTo>
                    <a:pt x="4501" y="3493"/>
                    <a:pt x="3493" y="4501"/>
                    <a:pt x="2250" y="4501"/>
                  </a:cubicBezTo>
                  <a:cubicBezTo>
                    <a:pt x="1007" y="4501"/>
                    <a:pt x="0" y="3493"/>
                    <a:pt x="0" y="2250"/>
                  </a:cubicBezTo>
                  <a:cubicBezTo>
                    <a:pt x="0" y="1007"/>
                    <a:pt x="1007" y="0"/>
                    <a:pt x="2250" y="0"/>
                  </a:cubicBezTo>
                  <a:cubicBezTo>
                    <a:pt x="3493" y="0"/>
                    <a:pt x="4501" y="1007"/>
                    <a:pt x="4501" y="2250"/>
                  </a:cubicBezTo>
                  <a:close/>
                </a:path>
              </a:pathLst>
            </a:custGeom>
            <a:solidFill>
              <a:srgbClr val="111416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0A2F9AB2-6D95-42FA-A9C0-756CF32414DB}"/>
                </a:ext>
              </a:extLst>
            </p:cNvPr>
            <p:cNvSpPr/>
            <p:nvPr/>
          </p:nvSpPr>
          <p:spPr>
            <a:xfrm>
              <a:off x="2435511" y="1259033"/>
              <a:ext cx="4501" cy="4501"/>
            </a:xfrm>
            <a:custGeom>
              <a:avLst/>
              <a:gdLst>
                <a:gd name="connsiteX0" fmla="*/ 4501 w 4500"/>
                <a:gd name="connsiteY0" fmla="*/ 2250 h 4500"/>
                <a:gd name="connsiteX1" fmla="*/ 2250 w 4500"/>
                <a:gd name="connsiteY1" fmla="*/ 4501 h 4500"/>
                <a:gd name="connsiteX2" fmla="*/ 0 w 4500"/>
                <a:gd name="connsiteY2" fmla="*/ 2250 h 4500"/>
                <a:gd name="connsiteX3" fmla="*/ 2250 w 4500"/>
                <a:gd name="connsiteY3" fmla="*/ 0 h 4500"/>
                <a:gd name="connsiteX4" fmla="*/ 4501 w 4500"/>
                <a:gd name="connsiteY4" fmla="*/ 2250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0" h="4500">
                  <a:moveTo>
                    <a:pt x="4501" y="2250"/>
                  </a:moveTo>
                  <a:cubicBezTo>
                    <a:pt x="4501" y="3493"/>
                    <a:pt x="3493" y="4501"/>
                    <a:pt x="2250" y="4501"/>
                  </a:cubicBezTo>
                  <a:cubicBezTo>
                    <a:pt x="1007" y="4501"/>
                    <a:pt x="0" y="3493"/>
                    <a:pt x="0" y="2250"/>
                  </a:cubicBezTo>
                  <a:cubicBezTo>
                    <a:pt x="0" y="1007"/>
                    <a:pt x="1007" y="0"/>
                    <a:pt x="2250" y="0"/>
                  </a:cubicBezTo>
                  <a:cubicBezTo>
                    <a:pt x="3493" y="0"/>
                    <a:pt x="4501" y="1007"/>
                    <a:pt x="4501" y="2250"/>
                  </a:cubicBezTo>
                  <a:close/>
                </a:path>
              </a:pathLst>
            </a:custGeom>
            <a:solidFill>
              <a:srgbClr val="111416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ECA4D510-58D8-46A0-9A17-29CBE63F8FF8}"/>
                </a:ext>
              </a:extLst>
            </p:cNvPr>
            <p:cNvSpPr/>
            <p:nvPr/>
          </p:nvSpPr>
          <p:spPr>
            <a:xfrm>
              <a:off x="2394330" y="1280410"/>
              <a:ext cx="144018" cy="101263"/>
            </a:xfrm>
            <a:custGeom>
              <a:avLst/>
              <a:gdLst>
                <a:gd name="connsiteX0" fmla="*/ 144243 w 144018"/>
                <a:gd name="connsiteY0" fmla="*/ 92487 h 101262"/>
                <a:gd name="connsiteX1" fmla="*/ 9676 w 144018"/>
                <a:gd name="connsiteY1" fmla="*/ 92487 h 101262"/>
                <a:gd name="connsiteX2" fmla="*/ 9676 w 144018"/>
                <a:gd name="connsiteY2" fmla="*/ 0 h 101262"/>
                <a:gd name="connsiteX3" fmla="*/ 5176 w 144018"/>
                <a:gd name="connsiteY3" fmla="*/ 0 h 101262"/>
                <a:gd name="connsiteX4" fmla="*/ 5176 w 144018"/>
                <a:gd name="connsiteY4" fmla="*/ 8551 h 101262"/>
                <a:gd name="connsiteX5" fmla="*/ 0 w 144018"/>
                <a:gd name="connsiteY5" fmla="*/ 8551 h 101262"/>
                <a:gd name="connsiteX6" fmla="*/ 0 w 144018"/>
                <a:gd name="connsiteY6" fmla="*/ 13052 h 101262"/>
                <a:gd name="connsiteX7" fmla="*/ 5176 w 144018"/>
                <a:gd name="connsiteY7" fmla="*/ 13052 h 101262"/>
                <a:gd name="connsiteX8" fmla="*/ 5176 w 144018"/>
                <a:gd name="connsiteY8" fmla="*/ 22953 h 101262"/>
                <a:gd name="connsiteX9" fmla="*/ 0 w 144018"/>
                <a:gd name="connsiteY9" fmla="*/ 22953 h 101262"/>
                <a:gd name="connsiteX10" fmla="*/ 0 w 144018"/>
                <a:gd name="connsiteY10" fmla="*/ 27453 h 101262"/>
                <a:gd name="connsiteX11" fmla="*/ 5176 w 144018"/>
                <a:gd name="connsiteY11" fmla="*/ 27453 h 101262"/>
                <a:gd name="connsiteX12" fmla="*/ 5176 w 144018"/>
                <a:gd name="connsiteY12" fmla="*/ 37355 h 101262"/>
                <a:gd name="connsiteX13" fmla="*/ 0 w 144018"/>
                <a:gd name="connsiteY13" fmla="*/ 37355 h 101262"/>
                <a:gd name="connsiteX14" fmla="*/ 0 w 144018"/>
                <a:gd name="connsiteY14" fmla="*/ 41855 h 101262"/>
                <a:gd name="connsiteX15" fmla="*/ 5176 w 144018"/>
                <a:gd name="connsiteY15" fmla="*/ 41855 h 101262"/>
                <a:gd name="connsiteX16" fmla="*/ 5176 w 144018"/>
                <a:gd name="connsiteY16" fmla="*/ 51756 h 101262"/>
                <a:gd name="connsiteX17" fmla="*/ 0 w 144018"/>
                <a:gd name="connsiteY17" fmla="*/ 51756 h 101262"/>
                <a:gd name="connsiteX18" fmla="*/ 0 w 144018"/>
                <a:gd name="connsiteY18" fmla="*/ 56257 h 101262"/>
                <a:gd name="connsiteX19" fmla="*/ 5176 w 144018"/>
                <a:gd name="connsiteY19" fmla="*/ 56257 h 101262"/>
                <a:gd name="connsiteX20" fmla="*/ 5176 w 144018"/>
                <a:gd name="connsiteY20" fmla="*/ 66158 h 101262"/>
                <a:gd name="connsiteX21" fmla="*/ 0 w 144018"/>
                <a:gd name="connsiteY21" fmla="*/ 66158 h 101262"/>
                <a:gd name="connsiteX22" fmla="*/ 0 w 144018"/>
                <a:gd name="connsiteY22" fmla="*/ 70659 h 101262"/>
                <a:gd name="connsiteX23" fmla="*/ 5176 w 144018"/>
                <a:gd name="connsiteY23" fmla="*/ 70659 h 101262"/>
                <a:gd name="connsiteX24" fmla="*/ 5176 w 144018"/>
                <a:gd name="connsiteY24" fmla="*/ 80560 h 101262"/>
                <a:gd name="connsiteX25" fmla="*/ 0 w 144018"/>
                <a:gd name="connsiteY25" fmla="*/ 80560 h 101262"/>
                <a:gd name="connsiteX26" fmla="*/ 0 w 144018"/>
                <a:gd name="connsiteY26" fmla="*/ 85061 h 101262"/>
                <a:gd name="connsiteX27" fmla="*/ 5176 w 144018"/>
                <a:gd name="connsiteY27" fmla="*/ 85061 h 101262"/>
                <a:gd name="connsiteX28" fmla="*/ 5176 w 144018"/>
                <a:gd name="connsiteY28" fmla="*/ 96987 h 101262"/>
                <a:gd name="connsiteX29" fmla="*/ 17102 w 144018"/>
                <a:gd name="connsiteY29" fmla="*/ 96987 h 101262"/>
                <a:gd name="connsiteX30" fmla="*/ 17102 w 144018"/>
                <a:gd name="connsiteY30" fmla="*/ 102388 h 101262"/>
                <a:gd name="connsiteX31" fmla="*/ 21603 w 144018"/>
                <a:gd name="connsiteY31" fmla="*/ 102388 h 101262"/>
                <a:gd name="connsiteX32" fmla="*/ 21603 w 144018"/>
                <a:gd name="connsiteY32" fmla="*/ 96987 h 101262"/>
                <a:gd name="connsiteX33" fmla="*/ 31504 w 144018"/>
                <a:gd name="connsiteY33" fmla="*/ 96987 h 101262"/>
                <a:gd name="connsiteX34" fmla="*/ 31504 w 144018"/>
                <a:gd name="connsiteY34" fmla="*/ 102388 h 101262"/>
                <a:gd name="connsiteX35" fmla="*/ 36005 w 144018"/>
                <a:gd name="connsiteY35" fmla="*/ 102388 h 101262"/>
                <a:gd name="connsiteX36" fmla="*/ 36005 w 144018"/>
                <a:gd name="connsiteY36" fmla="*/ 96987 h 101262"/>
                <a:gd name="connsiteX37" fmla="*/ 45906 w 144018"/>
                <a:gd name="connsiteY37" fmla="*/ 96987 h 101262"/>
                <a:gd name="connsiteX38" fmla="*/ 45906 w 144018"/>
                <a:gd name="connsiteY38" fmla="*/ 102388 h 101262"/>
                <a:gd name="connsiteX39" fmla="*/ 50406 w 144018"/>
                <a:gd name="connsiteY39" fmla="*/ 102388 h 101262"/>
                <a:gd name="connsiteX40" fmla="*/ 50406 w 144018"/>
                <a:gd name="connsiteY40" fmla="*/ 96987 h 101262"/>
                <a:gd name="connsiteX41" fmla="*/ 60308 w 144018"/>
                <a:gd name="connsiteY41" fmla="*/ 96987 h 101262"/>
                <a:gd name="connsiteX42" fmla="*/ 60308 w 144018"/>
                <a:gd name="connsiteY42" fmla="*/ 102388 h 101262"/>
                <a:gd name="connsiteX43" fmla="*/ 64808 w 144018"/>
                <a:gd name="connsiteY43" fmla="*/ 102388 h 101262"/>
                <a:gd name="connsiteX44" fmla="*/ 64808 w 144018"/>
                <a:gd name="connsiteY44" fmla="*/ 96987 h 101262"/>
                <a:gd name="connsiteX45" fmla="*/ 74934 w 144018"/>
                <a:gd name="connsiteY45" fmla="*/ 96987 h 101262"/>
                <a:gd name="connsiteX46" fmla="*/ 74934 w 144018"/>
                <a:gd name="connsiteY46" fmla="*/ 102388 h 101262"/>
                <a:gd name="connsiteX47" fmla="*/ 79435 w 144018"/>
                <a:gd name="connsiteY47" fmla="*/ 102388 h 101262"/>
                <a:gd name="connsiteX48" fmla="*/ 79435 w 144018"/>
                <a:gd name="connsiteY48" fmla="*/ 96987 h 101262"/>
                <a:gd name="connsiteX49" fmla="*/ 89336 w 144018"/>
                <a:gd name="connsiteY49" fmla="*/ 96987 h 101262"/>
                <a:gd name="connsiteX50" fmla="*/ 89336 w 144018"/>
                <a:gd name="connsiteY50" fmla="*/ 102388 h 101262"/>
                <a:gd name="connsiteX51" fmla="*/ 93837 w 144018"/>
                <a:gd name="connsiteY51" fmla="*/ 102388 h 101262"/>
                <a:gd name="connsiteX52" fmla="*/ 93837 w 144018"/>
                <a:gd name="connsiteY52" fmla="*/ 96987 h 101262"/>
                <a:gd name="connsiteX53" fmla="*/ 103738 w 144018"/>
                <a:gd name="connsiteY53" fmla="*/ 96987 h 101262"/>
                <a:gd name="connsiteX54" fmla="*/ 103738 w 144018"/>
                <a:gd name="connsiteY54" fmla="*/ 102388 h 101262"/>
                <a:gd name="connsiteX55" fmla="*/ 108238 w 144018"/>
                <a:gd name="connsiteY55" fmla="*/ 102388 h 101262"/>
                <a:gd name="connsiteX56" fmla="*/ 108238 w 144018"/>
                <a:gd name="connsiteY56" fmla="*/ 96987 h 101262"/>
                <a:gd name="connsiteX57" fmla="*/ 118140 w 144018"/>
                <a:gd name="connsiteY57" fmla="*/ 96987 h 101262"/>
                <a:gd name="connsiteX58" fmla="*/ 118140 w 144018"/>
                <a:gd name="connsiteY58" fmla="*/ 102388 h 101262"/>
                <a:gd name="connsiteX59" fmla="*/ 122640 w 144018"/>
                <a:gd name="connsiteY59" fmla="*/ 102388 h 101262"/>
                <a:gd name="connsiteX60" fmla="*/ 122640 w 144018"/>
                <a:gd name="connsiteY60" fmla="*/ 96987 h 101262"/>
                <a:gd name="connsiteX61" fmla="*/ 132542 w 144018"/>
                <a:gd name="connsiteY61" fmla="*/ 96987 h 101262"/>
                <a:gd name="connsiteX62" fmla="*/ 132542 w 144018"/>
                <a:gd name="connsiteY62" fmla="*/ 102388 h 101262"/>
                <a:gd name="connsiteX63" fmla="*/ 137042 w 144018"/>
                <a:gd name="connsiteY63" fmla="*/ 102388 h 101262"/>
                <a:gd name="connsiteX64" fmla="*/ 137042 w 144018"/>
                <a:gd name="connsiteY64" fmla="*/ 96987 h 101262"/>
                <a:gd name="connsiteX65" fmla="*/ 144243 w 144018"/>
                <a:gd name="connsiteY65" fmla="*/ 96987 h 10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44018" h="101262">
                  <a:moveTo>
                    <a:pt x="144243" y="92487"/>
                  </a:moveTo>
                  <a:lnTo>
                    <a:pt x="9676" y="92487"/>
                  </a:lnTo>
                  <a:lnTo>
                    <a:pt x="9676" y="0"/>
                  </a:lnTo>
                  <a:lnTo>
                    <a:pt x="5176" y="0"/>
                  </a:lnTo>
                  <a:lnTo>
                    <a:pt x="5176" y="8551"/>
                  </a:lnTo>
                  <a:lnTo>
                    <a:pt x="0" y="8551"/>
                  </a:lnTo>
                  <a:lnTo>
                    <a:pt x="0" y="13052"/>
                  </a:lnTo>
                  <a:lnTo>
                    <a:pt x="5176" y="13052"/>
                  </a:lnTo>
                  <a:lnTo>
                    <a:pt x="5176" y="22953"/>
                  </a:lnTo>
                  <a:lnTo>
                    <a:pt x="0" y="22953"/>
                  </a:lnTo>
                  <a:lnTo>
                    <a:pt x="0" y="27453"/>
                  </a:lnTo>
                  <a:lnTo>
                    <a:pt x="5176" y="27453"/>
                  </a:lnTo>
                  <a:lnTo>
                    <a:pt x="5176" y="37355"/>
                  </a:lnTo>
                  <a:lnTo>
                    <a:pt x="0" y="37355"/>
                  </a:lnTo>
                  <a:lnTo>
                    <a:pt x="0" y="41855"/>
                  </a:lnTo>
                  <a:lnTo>
                    <a:pt x="5176" y="41855"/>
                  </a:lnTo>
                  <a:lnTo>
                    <a:pt x="5176" y="51756"/>
                  </a:lnTo>
                  <a:lnTo>
                    <a:pt x="0" y="51756"/>
                  </a:lnTo>
                  <a:lnTo>
                    <a:pt x="0" y="56257"/>
                  </a:lnTo>
                  <a:lnTo>
                    <a:pt x="5176" y="56257"/>
                  </a:lnTo>
                  <a:lnTo>
                    <a:pt x="5176" y="66158"/>
                  </a:lnTo>
                  <a:lnTo>
                    <a:pt x="0" y="66158"/>
                  </a:lnTo>
                  <a:lnTo>
                    <a:pt x="0" y="70659"/>
                  </a:lnTo>
                  <a:lnTo>
                    <a:pt x="5176" y="70659"/>
                  </a:lnTo>
                  <a:lnTo>
                    <a:pt x="5176" y="80560"/>
                  </a:lnTo>
                  <a:lnTo>
                    <a:pt x="0" y="80560"/>
                  </a:lnTo>
                  <a:lnTo>
                    <a:pt x="0" y="85061"/>
                  </a:lnTo>
                  <a:lnTo>
                    <a:pt x="5176" y="85061"/>
                  </a:lnTo>
                  <a:lnTo>
                    <a:pt x="5176" y="96987"/>
                  </a:lnTo>
                  <a:lnTo>
                    <a:pt x="17102" y="96987"/>
                  </a:lnTo>
                  <a:lnTo>
                    <a:pt x="17102" y="102388"/>
                  </a:lnTo>
                  <a:lnTo>
                    <a:pt x="21603" y="102388"/>
                  </a:lnTo>
                  <a:lnTo>
                    <a:pt x="21603" y="96987"/>
                  </a:lnTo>
                  <a:lnTo>
                    <a:pt x="31504" y="96987"/>
                  </a:lnTo>
                  <a:lnTo>
                    <a:pt x="31504" y="102388"/>
                  </a:lnTo>
                  <a:lnTo>
                    <a:pt x="36005" y="102388"/>
                  </a:lnTo>
                  <a:lnTo>
                    <a:pt x="36005" y="96987"/>
                  </a:lnTo>
                  <a:lnTo>
                    <a:pt x="45906" y="96987"/>
                  </a:lnTo>
                  <a:lnTo>
                    <a:pt x="45906" y="102388"/>
                  </a:lnTo>
                  <a:lnTo>
                    <a:pt x="50406" y="102388"/>
                  </a:lnTo>
                  <a:lnTo>
                    <a:pt x="50406" y="96987"/>
                  </a:lnTo>
                  <a:lnTo>
                    <a:pt x="60308" y="96987"/>
                  </a:lnTo>
                  <a:lnTo>
                    <a:pt x="60308" y="102388"/>
                  </a:lnTo>
                  <a:lnTo>
                    <a:pt x="64808" y="102388"/>
                  </a:lnTo>
                  <a:lnTo>
                    <a:pt x="64808" y="96987"/>
                  </a:lnTo>
                  <a:lnTo>
                    <a:pt x="74934" y="96987"/>
                  </a:lnTo>
                  <a:lnTo>
                    <a:pt x="74934" y="102388"/>
                  </a:lnTo>
                  <a:lnTo>
                    <a:pt x="79435" y="102388"/>
                  </a:lnTo>
                  <a:lnTo>
                    <a:pt x="79435" y="96987"/>
                  </a:lnTo>
                  <a:lnTo>
                    <a:pt x="89336" y="96987"/>
                  </a:lnTo>
                  <a:lnTo>
                    <a:pt x="89336" y="102388"/>
                  </a:lnTo>
                  <a:lnTo>
                    <a:pt x="93837" y="102388"/>
                  </a:lnTo>
                  <a:lnTo>
                    <a:pt x="93837" y="96987"/>
                  </a:lnTo>
                  <a:lnTo>
                    <a:pt x="103738" y="96987"/>
                  </a:lnTo>
                  <a:lnTo>
                    <a:pt x="103738" y="102388"/>
                  </a:lnTo>
                  <a:lnTo>
                    <a:pt x="108238" y="102388"/>
                  </a:lnTo>
                  <a:lnTo>
                    <a:pt x="108238" y="96987"/>
                  </a:lnTo>
                  <a:lnTo>
                    <a:pt x="118140" y="96987"/>
                  </a:lnTo>
                  <a:lnTo>
                    <a:pt x="118140" y="102388"/>
                  </a:lnTo>
                  <a:lnTo>
                    <a:pt x="122640" y="102388"/>
                  </a:lnTo>
                  <a:lnTo>
                    <a:pt x="122640" y="96987"/>
                  </a:lnTo>
                  <a:lnTo>
                    <a:pt x="132542" y="96987"/>
                  </a:lnTo>
                  <a:lnTo>
                    <a:pt x="132542" y="102388"/>
                  </a:lnTo>
                  <a:lnTo>
                    <a:pt x="137042" y="102388"/>
                  </a:lnTo>
                  <a:lnTo>
                    <a:pt x="137042" y="96987"/>
                  </a:lnTo>
                  <a:lnTo>
                    <a:pt x="144243" y="96987"/>
                  </a:lnTo>
                  <a:close/>
                </a:path>
              </a:pathLst>
            </a:custGeom>
            <a:solidFill>
              <a:srgbClr val="444444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FCF2D373-0FFB-48C6-87EF-D369FCEE82F5}"/>
                </a:ext>
              </a:extLst>
            </p:cNvPr>
            <p:cNvSpPr/>
            <p:nvPr/>
          </p:nvSpPr>
          <p:spPr>
            <a:xfrm>
              <a:off x="2417733" y="1279060"/>
              <a:ext cx="105763" cy="74259"/>
            </a:xfrm>
            <a:custGeom>
              <a:avLst/>
              <a:gdLst>
                <a:gd name="connsiteX0" fmla="*/ 89786 w 105763"/>
                <a:gd name="connsiteY0" fmla="*/ 0 h 74259"/>
                <a:gd name="connsiteX1" fmla="*/ 89786 w 105763"/>
                <a:gd name="connsiteY1" fmla="*/ 4501 h 74259"/>
                <a:gd name="connsiteX2" fmla="*/ 99238 w 105763"/>
                <a:gd name="connsiteY2" fmla="*/ 4501 h 74259"/>
                <a:gd name="connsiteX3" fmla="*/ 52657 w 105763"/>
                <a:gd name="connsiteY3" fmla="*/ 51081 h 74259"/>
                <a:gd name="connsiteX4" fmla="*/ 37355 w 105763"/>
                <a:gd name="connsiteY4" fmla="*/ 35779 h 74259"/>
                <a:gd name="connsiteX5" fmla="*/ 0 w 105763"/>
                <a:gd name="connsiteY5" fmla="*/ 73134 h 74259"/>
                <a:gd name="connsiteX6" fmla="*/ 3150 w 105763"/>
                <a:gd name="connsiteY6" fmla="*/ 76284 h 74259"/>
                <a:gd name="connsiteX7" fmla="*/ 37355 w 105763"/>
                <a:gd name="connsiteY7" fmla="*/ 42080 h 74259"/>
                <a:gd name="connsiteX8" fmla="*/ 52657 w 105763"/>
                <a:gd name="connsiteY8" fmla="*/ 57382 h 74259"/>
                <a:gd name="connsiteX9" fmla="*/ 102388 w 105763"/>
                <a:gd name="connsiteY9" fmla="*/ 7651 h 74259"/>
                <a:gd name="connsiteX10" fmla="*/ 102388 w 105763"/>
                <a:gd name="connsiteY10" fmla="*/ 17102 h 74259"/>
                <a:gd name="connsiteX11" fmla="*/ 106888 w 105763"/>
                <a:gd name="connsiteY11" fmla="*/ 17102 h 74259"/>
                <a:gd name="connsiteX12" fmla="*/ 106888 w 105763"/>
                <a:gd name="connsiteY12" fmla="*/ 0 h 7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763" h="74259">
                  <a:moveTo>
                    <a:pt x="89786" y="0"/>
                  </a:moveTo>
                  <a:lnTo>
                    <a:pt x="89786" y="4501"/>
                  </a:lnTo>
                  <a:lnTo>
                    <a:pt x="99238" y="4501"/>
                  </a:lnTo>
                  <a:lnTo>
                    <a:pt x="52657" y="51081"/>
                  </a:lnTo>
                  <a:lnTo>
                    <a:pt x="37355" y="35779"/>
                  </a:lnTo>
                  <a:lnTo>
                    <a:pt x="0" y="73134"/>
                  </a:lnTo>
                  <a:lnTo>
                    <a:pt x="3150" y="76284"/>
                  </a:lnTo>
                  <a:lnTo>
                    <a:pt x="37355" y="42080"/>
                  </a:lnTo>
                  <a:lnTo>
                    <a:pt x="52657" y="57382"/>
                  </a:lnTo>
                  <a:lnTo>
                    <a:pt x="102388" y="7651"/>
                  </a:lnTo>
                  <a:lnTo>
                    <a:pt x="102388" y="17102"/>
                  </a:lnTo>
                  <a:lnTo>
                    <a:pt x="106888" y="17102"/>
                  </a:lnTo>
                  <a:lnTo>
                    <a:pt x="106888" y="0"/>
                  </a:lnTo>
                  <a:close/>
                </a:path>
              </a:pathLst>
            </a:custGeom>
            <a:solidFill>
              <a:srgbClr val="F49971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69E1B924-9905-4808-98E4-A79D00D12289}"/>
                </a:ext>
              </a:extLst>
            </p:cNvPr>
            <p:cNvSpPr/>
            <p:nvPr/>
          </p:nvSpPr>
          <p:spPr>
            <a:xfrm>
              <a:off x="2417733" y="1299313"/>
              <a:ext cx="105763" cy="67508"/>
            </a:xfrm>
            <a:custGeom>
              <a:avLst/>
              <a:gdLst>
                <a:gd name="connsiteX0" fmla="*/ 89786 w 105763"/>
                <a:gd name="connsiteY0" fmla="*/ 22728 h 67508"/>
                <a:gd name="connsiteX1" fmla="*/ 89786 w 105763"/>
                <a:gd name="connsiteY1" fmla="*/ 27228 h 67508"/>
                <a:gd name="connsiteX2" fmla="*/ 99238 w 105763"/>
                <a:gd name="connsiteY2" fmla="*/ 27228 h 67508"/>
                <a:gd name="connsiteX3" fmla="*/ 64808 w 105763"/>
                <a:gd name="connsiteY3" fmla="*/ 61658 h 67508"/>
                <a:gd name="connsiteX4" fmla="*/ 34654 w 105763"/>
                <a:gd name="connsiteY4" fmla="*/ 31504 h 67508"/>
                <a:gd name="connsiteX5" fmla="*/ 31504 w 105763"/>
                <a:gd name="connsiteY5" fmla="*/ 34654 h 67508"/>
                <a:gd name="connsiteX6" fmla="*/ 64808 w 105763"/>
                <a:gd name="connsiteY6" fmla="*/ 67958 h 67508"/>
                <a:gd name="connsiteX7" fmla="*/ 102388 w 105763"/>
                <a:gd name="connsiteY7" fmla="*/ 30379 h 67508"/>
                <a:gd name="connsiteX8" fmla="*/ 102388 w 105763"/>
                <a:gd name="connsiteY8" fmla="*/ 39830 h 67508"/>
                <a:gd name="connsiteX9" fmla="*/ 106888 w 105763"/>
                <a:gd name="connsiteY9" fmla="*/ 39830 h 67508"/>
                <a:gd name="connsiteX10" fmla="*/ 106888 w 105763"/>
                <a:gd name="connsiteY10" fmla="*/ 22728 h 67508"/>
                <a:gd name="connsiteX11" fmla="*/ 89786 w 105763"/>
                <a:gd name="connsiteY11" fmla="*/ 22728 h 67508"/>
                <a:gd name="connsiteX12" fmla="*/ 0 w 105763"/>
                <a:gd name="connsiteY12" fmla="*/ 3150 h 67508"/>
                <a:gd name="connsiteX13" fmla="*/ 21153 w 105763"/>
                <a:gd name="connsiteY13" fmla="*/ 24303 h 67508"/>
                <a:gd name="connsiteX14" fmla="*/ 24303 w 105763"/>
                <a:gd name="connsiteY14" fmla="*/ 21153 h 67508"/>
                <a:gd name="connsiteX15" fmla="*/ 3150 w 105763"/>
                <a:gd name="connsiteY15" fmla="*/ 0 h 67508"/>
                <a:gd name="connsiteX16" fmla="*/ 0 w 105763"/>
                <a:gd name="connsiteY16" fmla="*/ 3150 h 6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763" h="67508">
                  <a:moveTo>
                    <a:pt x="89786" y="22728"/>
                  </a:moveTo>
                  <a:lnTo>
                    <a:pt x="89786" y="27228"/>
                  </a:lnTo>
                  <a:lnTo>
                    <a:pt x="99238" y="27228"/>
                  </a:lnTo>
                  <a:lnTo>
                    <a:pt x="64808" y="61658"/>
                  </a:lnTo>
                  <a:lnTo>
                    <a:pt x="34654" y="31504"/>
                  </a:lnTo>
                  <a:lnTo>
                    <a:pt x="31504" y="34654"/>
                  </a:lnTo>
                  <a:lnTo>
                    <a:pt x="64808" y="67958"/>
                  </a:lnTo>
                  <a:lnTo>
                    <a:pt x="102388" y="30379"/>
                  </a:lnTo>
                  <a:lnTo>
                    <a:pt x="102388" y="39830"/>
                  </a:lnTo>
                  <a:lnTo>
                    <a:pt x="106888" y="39830"/>
                  </a:lnTo>
                  <a:lnTo>
                    <a:pt x="106888" y="22728"/>
                  </a:lnTo>
                  <a:lnTo>
                    <a:pt x="89786" y="22728"/>
                  </a:lnTo>
                  <a:close/>
                  <a:moveTo>
                    <a:pt x="0" y="3150"/>
                  </a:moveTo>
                  <a:lnTo>
                    <a:pt x="21153" y="24303"/>
                  </a:lnTo>
                  <a:lnTo>
                    <a:pt x="24303" y="21153"/>
                  </a:lnTo>
                  <a:lnTo>
                    <a:pt x="3150" y="0"/>
                  </a:lnTo>
                  <a:lnTo>
                    <a:pt x="0" y="3150"/>
                  </a:lnTo>
                  <a:close/>
                </a:path>
              </a:pathLst>
            </a:custGeom>
            <a:solidFill>
              <a:srgbClr val="6CD8E0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7BF4B085-0EFF-4AA5-895D-CC800FDB1F4C}"/>
              </a:ext>
            </a:extLst>
          </p:cNvPr>
          <p:cNvGrpSpPr/>
          <p:nvPr/>
        </p:nvGrpSpPr>
        <p:grpSpPr>
          <a:xfrm>
            <a:off x="6740973" y="1507698"/>
            <a:ext cx="415014" cy="419122"/>
            <a:chOff x="1569152" y="761720"/>
            <a:chExt cx="587324" cy="587324"/>
          </a:xfrm>
        </p:grpSpPr>
        <p:grpSp>
          <p:nvGrpSpPr>
            <p:cNvPr id="430" name="Graphic 5">
              <a:extLst>
                <a:ext uri="{FF2B5EF4-FFF2-40B4-BE49-F238E27FC236}">
                  <a16:creationId xmlns:a16="http://schemas.microsoft.com/office/drawing/2014/main" id="{9B27CFEA-C39F-4024-801E-E054A58D3E4C}"/>
                </a:ext>
              </a:extLst>
            </p:cNvPr>
            <p:cNvGrpSpPr/>
            <p:nvPr/>
          </p:nvGrpSpPr>
          <p:grpSpPr>
            <a:xfrm>
              <a:off x="1758401" y="929591"/>
              <a:ext cx="229529" cy="254282"/>
              <a:chOff x="1758401" y="929591"/>
              <a:chExt cx="229529" cy="254282"/>
            </a:xfrm>
            <a:solidFill>
              <a:schemeClr val="accent1"/>
            </a:solidFill>
          </p:grpSpPr>
          <p:sp>
            <p:nvSpPr>
              <p:cNvPr id="432" name="Freeform: Shape 431">
                <a:extLst>
                  <a:ext uri="{FF2B5EF4-FFF2-40B4-BE49-F238E27FC236}">
                    <a16:creationId xmlns:a16="http://schemas.microsoft.com/office/drawing/2014/main" id="{B60C5079-2D84-4CCD-9674-EB0D5C6207D1}"/>
                  </a:ext>
                </a:extLst>
              </p:cNvPr>
              <p:cNvSpPr/>
              <p:nvPr/>
            </p:nvSpPr>
            <p:spPr>
              <a:xfrm>
                <a:off x="1773253" y="929591"/>
                <a:ext cx="186773" cy="47256"/>
              </a:xfrm>
              <a:custGeom>
                <a:avLst/>
                <a:gdLst>
                  <a:gd name="connsiteX0" fmla="*/ 0 w 186773"/>
                  <a:gd name="connsiteY0" fmla="*/ 37355 h 47255"/>
                  <a:gd name="connsiteX1" fmla="*/ 89561 w 186773"/>
                  <a:gd name="connsiteY1" fmla="*/ 0 h 47255"/>
                  <a:gd name="connsiteX2" fmla="*/ 187899 w 186773"/>
                  <a:gd name="connsiteY2" fmla="*/ 4725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773" h="47255">
                    <a:moveTo>
                      <a:pt x="0" y="37355"/>
                    </a:moveTo>
                    <a:cubicBezTo>
                      <a:pt x="22953" y="14177"/>
                      <a:pt x="54682" y="0"/>
                      <a:pt x="89561" y="0"/>
                    </a:cubicBezTo>
                    <a:cubicBezTo>
                      <a:pt x="129391" y="0"/>
                      <a:pt x="164946" y="18452"/>
                      <a:pt x="187899" y="47256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id="{715F5B08-9B58-4A93-A7F2-B74AF27E64AD}"/>
                  </a:ext>
                </a:extLst>
              </p:cNvPr>
              <p:cNvSpPr/>
              <p:nvPr/>
            </p:nvSpPr>
            <p:spPr>
              <a:xfrm>
                <a:off x="1764702" y="1134142"/>
                <a:ext cx="33754" cy="29254"/>
              </a:xfrm>
              <a:custGeom>
                <a:avLst/>
                <a:gdLst>
                  <a:gd name="connsiteX0" fmla="*/ 35104 w 33754"/>
                  <a:gd name="connsiteY0" fmla="*/ 30379 h 29253"/>
                  <a:gd name="connsiteX1" fmla="*/ 0 w 337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54" h="29253">
                    <a:moveTo>
                      <a:pt x="35104" y="30379"/>
                    </a:moveTo>
                    <a:cubicBezTo>
                      <a:pt x="21603" y="22503"/>
                      <a:pt x="9676" y="1215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9AE95843-2CC4-4AFA-BA82-10E77A7E7864}"/>
                  </a:ext>
                </a:extLst>
              </p:cNvPr>
              <p:cNvSpPr/>
              <p:nvPr/>
            </p:nvSpPr>
            <p:spPr>
              <a:xfrm>
                <a:off x="1811732" y="1170822"/>
                <a:ext cx="15752" cy="4501"/>
              </a:xfrm>
              <a:custGeom>
                <a:avLst/>
                <a:gdLst>
                  <a:gd name="connsiteX0" fmla="*/ 16202 w 15751"/>
                  <a:gd name="connsiteY0" fmla="*/ 5851 h 4500"/>
                  <a:gd name="connsiteX1" fmla="*/ 0 w 15751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4500">
                    <a:moveTo>
                      <a:pt x="16202" y="5851"/>
                    </a:moveTo>
                    <a:cubicBezTo>
                      <a:pt x="10576" y="4276"/>
                      <a:pt x="5401" y="225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39E35BCB-1413-44D0-97CE-CF9954FB0CC9}"/>
                  </a:ext>
                </a:extLst>
              </p:cNvPr>
              <p:cNvSpPr/>
              <p:nvPr/>
            </p:nvSpPr>
            <p:spPr>
              <a:xfrm>
                <a:off x="1922896" y="1105338"/>
                <a:ext cx="54007" cy="60758"/>
              </a:xfrm>
              <a:custGeom>
                <a:avLst/>
                <a:gdLst>
                  <a:gd name="connsiteX0" fmla="*/ 55807 w 54006"/>
                  <a:gd name="connsiteY0" fmla="*/ 0 h 60757"/>
                  <a:gd name="connsiteX1" fmla="*/ 0 w 54006"/>
                  <a:gd name="connsiteY1" fmla="*/ 61208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60757">
                    <a:moveTo>
                      <a:pt x="55807" y="0"/>
                    </a:moveTo>
                    <a:cubicBezTo>
                      <a:pt x="44556" y="26103"/>
                      <a:pt x="24753" y="47706"/>
                      <a:pt x="0" y="6120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5B91B1AD-8298-45F1-B6EC-08A5C9EFD419}"/>
                  </a:ext>
                </a:extLst>
              </p:cNvPr>
              <p:cNvSpPr/>
              <p:nvPr/>
            </p:nvSpPr>
            <p:spPr>
              <a:xfrm>
                <a:off x="1986804" y="1055382"/>
                <a:ext cx="2250" cy="22503"/>
              </a:xfrm>
              <a:custGeom>
                <a:avLst/>
                <a:gdLst>
                  <a:gd name="connsiteX0" fmla="*/ 2250 w 2250"/>
                  <a:gd name="connsiteY0" fmla="*/ 0 h 22502"/>
                  <a:gd name="connsiteX1" fmla="*/ 0 w 2250"/>
                  <a:gd name="connsiteY1" fmla="*/ 23403 h 2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2502">
                    <a:moveTo>
                      <a:pt x="2250" y="0"/>
                    </a:moveTo>
                    <a:cubicBezTo>
                      <a:pt x="2250" y="8101"/>
                      <a:pt x="1575" y="15977"/>
                      <a:pt x="0" y="23403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F2B7D6C9-0EC3-4743-AB41-BE212E0C4D43}"/>
                  </a:ext>
                </a:extLst>
              </p:cNvPr>
              <p:cNvSpPr/>
              <p:nvPr/>
            </p:nvSpPr>
            <p:spPr>
              <a:xfrm>
                <a:off x="1758401" y="9768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7AD9F4BF-9DC0-46DE-BB03-77896257710D}"/>
                  </a:ext>
                </a:extLst>
              </p:cNvPr>
              <p:cNvSpPr/>
              <p:nvPr/>
            </p:nvSpPr>
            <p:spPr>
              <a:xfrm>
                <a:off x="1846162" y="11773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3D939E5A-E08B-48CE-B6CF-6D5ECFC7A7C2}"/>
                  </a:ext>
                </a:extLst>
              </p:cNvPr>
              <p:cNvSpPr/>
              <p:nvPr/>
            </p:nvSpPr>
            <p:spPr>
              <a:xfrm>
                <a:off x="1901069" y="117127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5E6A75D6-4B5D-4B27-A05C-A7C79706F487}"/>
                </a:ext>
              </a:extLst>
            </p:cNvPr>
            <p:cNvSpPr/>
            <p:nvPr/>
          </p:nvSpPr>
          <p:spPr>
            <a:xfrm>
              <a:off x="1569152" y="761720"/>
              <a:ext cx="587324" cy="587324"/>
            </a:xfrm>
            <a:custGeom>
              <a:avLst/>
              <a:gdLst>
                <a:gd name="connsiteX0" fmla="*/ 587324 w 587323"/>
                <a:gd name="connsiteY0" fmla="*/ 326966 h 587323"/>
                <a:gd name="connsiteX1" fmla="*/ 587324 w 587323"/>
                <a:gd name="connsiteY1" fmla="*/ 260358 h 587323"/>
                <a:gd name="connsiteX2" fmla="*/ 500238 w 587323"/>
                <a:gd name="connsiteY2" fmla="*/ 224353 h 587323"/>
                <a:gd name="connsiteX3" fmla="*/ 500238 w 587323"/>
                <a:gd name="connsiteY3" fmla="*/ 224353 h 587323"/>
                <a:gd name="connsiteX4" fmla="*/ 488761 w 587323"/>
                <a:gd name="connsiteY4" fmla="*/ 196675 h 587323"/>
                <a:gd name="connsiteX5" fmla="*/ 488761 w 587323"/>
                <a:gd name="connsiteY5" fmla="*/ 196675 h 587323"/>
                <a:gd name="connsiteX6" fmla="*/ 524766 w 587323"/>
                <a:gd name="connsiteY6" fmla="*/ 109589 h 587323"/>
                <a:gd name="connsiteX7" fmla="*/ 477735 w 587323"/>
                <a:gd name="connsiteY7" fmla="*/ 62558 h 587323"/>
                <a:gd name="connsiteX8" fmla="*/ 390649 w 587323"/>
                <a:gd name="connsiteY8" fmla="*/ 98562 h 587323"/>
                <a:gd name="connsiteX9" fmla="*/ 362970 w 587323"/>
                <a:gd name="connsiteY9" fmla="*/ 87086 h 587323"/>
                <a:gd name="connsiteX10" fmla="*/ 362970 w 587323"/>
                <a:gd name="connsiteY10" fmla="*/ 87086 h 587323"/>
                <a:gd name="connsiteX11" fmla="*/ 326966 w 587323"/>
                <a:gd name="connsiteY11" fmla="*/ 0 h 587323"/>
                <a:gd name="connsiteX12" fmla="*/ 260358 w 587323"/>
                <a:gd name="connsiteY12" fmla="*/ 0 h 587323"/>
                <a:gd name="connsiteX13" fmla="*/ 224353 w 587323"/>
                <a:gd name="connsiteY13" fmla="*/ 87086 h 587323"/>
                <a:gd name="connsiteX14" fmla="*/ 224353 w 587323"/>
                <a:gd name="connsiteY14" fmla="*/ 87086 h 587323"/>
                <a:gd name="connsiteX15" fmla="*/ 196675 w 587323"/>
                <a:gd name="connsiteY15" fmla="*/ 98562 h 587323"/>
                <a:gd name="connsiteX16" fmla="*/ 109589 w 587323"/>
                <a:gd name="connsiteY16" fmla="*/ 62558 h 587323"/>
                <a:gd name="connsiteX17" fmla="*/ 62558 w 587323"/>
                <a:gd name="connsiteY17" fmla="*/ 109589 h 587323"/>
                <a:gd name="connsiteX18" fmla="*/ 98562 w 587323"/>
                <a:gd name="connsiteY18" fmla="*/ 196675 h 587323"/>
                <a:gd name="connsiteX19" fmla="*/ 87086 w 587323"/>
                <a:gd name="connsiteY19" fmla="*/ 224353 h 587323"/>
                <a:gd name="connsiteX20" fmla="*/ 87086 w 587323"/>
                <a:gd name="connsiteY20" fmla="*/ 224353 h 587323"/>
                <a:gd name="connsiteX21" fmla="*/ 0 w 587323"/>
                <a:gd name="connsiteY21" fmla="*/ 260358 h 587323"/>
                <a:gd name="connsiteX22" fmla="*/ 0 w 587323"/>
                <a:gd name="connsiteY22" fmla="*/ 326966 h 587323"/>
                <a:gd name="connsiteX23" fmla="*/ 87086 w 587323"/>
                <a:gd name="connsiteY23" fmla="*/ 362970 h 587323"/>
                <a:gd name="connsiteX24" fmla="*/ 98562 w 587323"/>
                <a:gd name="connsiteY24" fmla="*/ 390649 h 587323"/>
                <a:gd name="connsiteX25" fmla="*/ 98562 w 587323"/>
                <a:gd name="connsiteY25" fmla="*/ 390649 h 587323"/>
                <a:gd name="connsiteX26" fmla="*/ 62558 w 587323"/>
                <a:gd name="connsiteY26" fmla="*/ 477735 h 587323"/>
                <a:gd name="connsiteX27" fmla="*/ 109589 w 587323"/>
                <a:gd name="connsiteY27" fmla="*/ 524766 h 587323"/>
                <a:gd name="connsiteX28" fmla="*/ 196675 w 587323"/>
                <a:gd name="connsiteY28" fmla="*/ 488761 h 587323"/>
                <a:gd name="connsiteX29" fmla="*/ 196675 w 587323"/>
                <a:gd name="connsiteY29" fmla="*/ 488761 h 587323"/>
                <a:gd name="connsiteX30" fmla="*/ 224353 w 587323"/>
                <a:gd name="connsiteY30" fmla="*/ 500238 h 587323"/>
                <a:gd name="connsiteX31" fmla="*/ 224353 w 587323"/>
                <a:gd name="connsiteY31" fmla="*/ 500238 h 587323"/>
                <a:gd name="connsiteX32" fmla="*/ 260358 w 587323"/>
                <a:gd name="connsiteY32" fmla="*/ 587324 h 587323"/>
                <a:gd name="connsiteX33" fmla="*/ 326966 w 587323"/>
                <a:gd name="connsiteY33" fmla="*/ 587324 h 587323"/>
                <a:gd name="connsiteX34" fmla="*/ 362970 w 587323"/>
                <a:gd name="connsiteY34" fmla="*/ 500238 h 587323"/>
                <a:gd name="connsiteX35" fmla="*/ 362970 w 587323"/>
                <a:gd name="connsiteY35" fmla="*/ 500238 h 587323"/>
                <a:gd name="connsiteX36" fmla="*/ 390649 w 587323"/>
                <a:gd name="connsiteY36" fmla="*/ 488761 h 587323"/>
                <a:gd name="connsiteX37" fmla="*/ 390649 w 587323"/>
                <a:gd name="connsiteY37" fmla="*/ 488761 h 587323"/>
                <a:gd name="connsiteX38" fmla="*/ 477735 w 587323"/>
                <a:gd name="connsiteY38" fmla="*/ 524766 h 587323"/>
                <a:gd name="connsiteX39" fmla="*/ 524766 w 587323"/>
                <a:gd name="connsiteY39" fmla="*/ 477735 h 587323"/>
                <a:gd name="connsiteX40" fmla="*/ 488761 w 587323"/>
                <a:gd name="connsiteY40" fmla="*/ 390649 h 587323"/>
                <a:gd name="connsiteX41" fmla="*/ 488761 w 587323"/>
                <a:gd name="connsiteY41" fmla="*/ 390649 h 587323"/>
                <a:gd name="connsiteX42" fmla="*/ 500238 w 587323"/>
                <a:gd name="connsiteY42" fmla="*/ 362970 h 587323"/>
                <a:gd name="connsiteX43" fmla="*/ 500238 w 587323"/>
                <a:gd name="connsiteY43" fmla="*/ 362970 h 587323"/>
                <a:gd name="connsiteX44" fmla="*/ 587324 w 587323"/>
                <a:gd name="connsiteY44" fmla="*/ 326966 h 587323"/>
                <a:gd name="connsiteX45" fmla="*/ 293662 w 587323"/>
                <a:gd name="connsiteY45" fmla="*/ 389299 h 587323"/>
                <a:gd name="connsiteX46" fmla="*/ 198025 w 587323"/>
                <a:gd name="connsiteY46" fmla="*/ 293662 h 587323"/>
                <a:gd name="connsiteX47" fmla="*/ 293662 w 587323"/>
                <a:gd name="connsiteY47" fmla="*/ 198025 h 587323"/>
                <a:gd name="connsiteX48" fmla="*/ 389299 w 587323"/>
                <a:gd name="connsiteY48" fmla="*/ 293662 h 587323"/>
                <a:gd name="connsiteX49" fmla="*/ 293662 w 587323"/>
                <a:gd name="connsiteY49" fmla="*/ 389299 h 5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87323" h="587323">
                  <a:moveTo>
                    <a:pt x="587324" y="326966"/>
                  </a:moveTo>
                  <a:lnTo>
                    <a:pt x="587324" y="260358"/>
                  </a:lnTo>
                  <a:cubicBezTo>
                    <a:pt x="564596" y="260358"/>
                    <a:pt x="508114" y="254057"/>
                    <a:pt x="500238" y="224353"/>
                  </a:cubicBezTo>
                  <a:lnTo>
                    <a:pt x="500238" y="224353"/>
                  </a:lnTo>
                  <a:cubicBezTo>
                    <a:pt x="497087" y="214902"/>
                    <a:pt x="493262" y="205676"/>
                    <a:pt x="488761" y="196675"/>
                  </a:cubicBezTo>
                  <a:lnTo>
                    <a:pt x="488761" y="196675"/>
                  </a:lnTo>
                  <a:cubicBezTo>
                    <a:pt x="473234" y="170121"/>
                    <a:pt x="508789" y="125566"/>
                    <a:pt x="524766" y="109589"/>
                  </a:cubicBezTo>
                  <a:lnTo>
                    <a:pt x="477735" y="62558"/>
                  </a:lnTo>
                  <a:cubicBezTo>
                    <a:pt x="461758" y="78535"/>
                    <a:pt x="417202" y="114089"/>
                    <a:pt x="390649" y="98562"/>
                  </a:cubicBezTo>
                  <a:cubicBezTo>
                    <a:pt x="381873" y="94062"/>
                    <a:pt x="372422" y="90236"/>
                    <a:pt x="362970" y="87086"/>
                  </a:cubicBezTo>
                  <a:lnTo>
                    <a:pt x="362970" y="87086"/>
                  </a:lnTo>
                  <a:cubicBezTo>
                    <a:pt x="333267" y="79435"/>
                    <a:pt x="326966" y="22728"/>
                    <a:pt x="326966" y="0"/>
                  </a:cubicBezTo>
                  <a:lnTo>
                    <a:pt x="260358" y="0"/>
                  </a:lnTo>
                  <a:cubicBezTo>
                    <a:pt x="260358" y="22728"/>
                    <a:pt x="254057" y="79210"/>
                    <a:pt x="224353" y="87086"/>
                  </a:cubicBezTo>
                  <a:lnTo>
                    <a:pt x="224353" y="87086"/>
                  </a:lnTo>
                  <a:cubicBezTo>
                    <a:pt x="214902" y="90236"/>
                    <a:pt x="205676" y="94062"/>
                    <a:pt x="196675" y="98562"/>
                  </a:cubicBezTo>
                  <a:cubicBezTo>
                    <a:pt x="170121" y="114089"/>
                    <a:pt x="125791" y="78535"/>
                    <a:pt x="109589" y="62558"/>
                  </a:cubicBezTo>
                  <a:lnTo>
                    <a:pt x="62558" y="109589"/>
                  </a:lnTo>
                  <a:cubicBezTo>
                    <a:pt x="78535" y="125566"/>
                    <a:pt x="114089" y="170121"/>
                    <a:pt x="98562" y="196675"/>
                  </a:cubicBezTo>
                  <a:cubicBezTo>
                    <a:pt x="94062" y="205676"/>
                    <a:pt x="90236" y="214902"/>
                    <a:pt x="87086" y="224353"/>
                  </a:cubicBezTo>
                  <a:lnTo>
                    <a:pt x="87086" y="224353"/>
                  </a:lnTo>
                  <a:cubicBezTo>
                    <a:pt x="79435" y="254057"/>
                    <a:pt x="22728" y="260358"/>
                    <a:pt x="0" y="260358"/>
                  </a:cubicBezTo>
                  <a:lnTo>
                    <a:pt x="0" y="326966"/>
                  </a:lnTo>
                  <a:cubicBezTo>
                    <a:pt x="22728" y="326966"/>
                    <a:pt x="79210" y="333267"/>
                    <a:pt x="87086" y="362970"/>
                  </a:cubicBezTo>
                  <a:cubicBezTo>
                    <a:pt x="90236" y="372422"/>
                    <a:pt x="94062" y="381648"/>
                    <a:pt x="98562" y="390649"/>
                  </a:cubicBezTo>
                  <a:lnTo>
                    <a:pt x="98562" y="390649"/>
                  </a:lnTo>
                  <a:cubicBezTo>
                    <a:pt x="114089" y="417202"/>
                    <a:pt x="78535" y="461758"/>
                    <a:pt x="62558" y="477735"/>
                  </a:cubicBezTo>
                  <a:lnTo>
                    <a:pt x="109589" y="524766"/>
                  </a:lnTo>
                  <a:cubicBezTo>
                    <a:pt x="125566" y="508789"/>
                    <a:pt x="170121" y="473234"/>
                    <a:pt x="196675" y="488761"/>
                  </a:cubicBezTo>
                  <a:lnTo>
                    <a:pt x="196675" y="488761"/>
                  </a:lnTo>
                  <a:cubicBezTo>
                    <a:pt x="205676" y="493262"/>
                    <a:pt x="214902" y="497087"/>
                    <a:pt x="224353" y="500238"/>
                  </a:cubicBezTo>
                  <a:lnTo>
                    <a:pt x="224353" y="500238"/>
                  </a:lnTo>
                  <a:cubicBezTo>
                    <a:pt x="254057" y="507889"/>
                    <a:pt x="260358" y="564596"/>
                    <a:pt x="260358" y="587324"/>
                  </a:cubicBezTo>
                  <a:lnTo>
                    <a:pt x="326966" y="587324"/>
                  </a:lnTo>
                  <a:cubicBezTo>
                    <a:pt x="326966" y="564596"/>
                    <a:pt x="333267" y="508114"/>
                    <a:pt x="362970" y="500238"/>
                  </a:cubicBezTo>
                  <a:lnTo>
                    <a:pt x="362970" y="500238"/>
                  </a:lnTo>
                  <a:cubicBezTo>
                    <a:pt x="372422" y="497087"/>
                    <a:pt x="381873" y="493262"/>
                    <a:pt x="390649" y="488761"/>
                  </a:cubicBezTo>
                  <a:lnTo>
                    <a:pt x="390649" y="488761"/>
                  </a:lnTo>
                  <a:cubicBezTo>
                    <a:pt x="417202" y="473234"/>
                    <a:pt x="461533" y="508789"/>
                    <a:pt x="477735" y="524766"/>
                  </a:cubicBezTo>
                  <a:lnTo>
                    <a:pt x="524766" y="477735"/>
                  </a:lnTo>
                  <a:cubicBezTo>
                    <a:pt x="508789" y="461758"/>
                    <a:pt x="473234" y="417202"/>
                    <a:pt x="488761" y="390649"/>
                  </a:cubicBezTo>
                  <a:lnTo>
                    <a:pt x="488761" y="390649"/>
                  </a:lnTo>
                  <a:cubicBezTo>
                    <a:pt x="493262" y="381648"/>
                    <a:pt x="497087" y="372422"/>
                    <a:pt x="500238" y="362970"/>
                  </a:cubicBezTo>
                  <a:lnTo>
                    <a:pt x="500238" y="362970"/>
                  </a:lnTo>
                  <a:cubicBezTo>
                    <a:pt x="508114" y="333267"/>
                    <a:pt x="564596" y="326966"/>
                    <a:pt x="587324" y="326966"/>
                  </a:cubicBezTo>
                  <a:close/>
                  <a:moveTo>
                    <a:pt x="293662" y="389299"/>
                  </a:moveTo>
                  <a:cubicBezTo>
                    <a:pt x="240780" y="389299"/>
                    <a:pt x="198025" y="346543"/>
                    <a:pt x="198025" y="293662"/>
                  </a:cubicBezTo>
                  <a:cubicBezTo>
                    <a:pt x="198025" y="240780"/>
                    <a:pt x="240780" y="198025"/>
                    <a:pt x="293662" y="198025"/>
                  </a:cubicBezTo>
                  <a:cubicBezTo>
                    <a:pt x="346543" y="198025"/>
                    <a:pt x="389299" y="240780"/>
                    <a:pt x="389299" y="293662"/>
                  </a:cubicBezTo>
                  <a:cubicBezTo>
                    <a:pt x="389299" y="346543"/>
                    <a:pt x="346543" y="389299"/>
                    <a:pt x="293662" y="389299"/>
                  </a:cubicBezTo>
                  <a:close/>
                </a:path>
              </a:pathLst>
            </a:custGeom>
            <a:noFill/>
            <a:ln w="6739" cap="rnd">
              <a:solidFill>
                <a:srgbClr val="F4B54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9AF0FBB1-C8B5-4DA2-83B1-6F7FD4DA2606}"/>
              </a:ext>
            </a:extLst>
          </p:cNvPr>
          <p:cNvGrpSpPr/>
          <p:nvPr/>
        </p:nvGrpSpPr>
        <p:grpSpPr>
          <a:xfrm>
            <a:off x="1439551" y="2033607"/>
            <a:ext cx="211367" cy="205840"/>
            <a:chOff x="4928566" y="871537"/>
            <a:chExt cx="119684" cy="109864"/>
          </a:xfrm>
          <a:solidFill>
            <a:schemeClr val="tx1"/>
          </a:solidFill>
        </p:grpSpPr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424545C2-7155-4462-9052-7D8E987C686C}"/>
                </a:ext>
              </a:extLst>
            </p:cNvPr>
            <p:cNvSpPr/>
            <p:nvPr/>
          </p:nvSpPr>
          <p:spPr>
            <a:xfrm>
              <a:off x="4928566" y="920977"/>
              <a:ext cx="119684" cy="18312"/>
            </a:xfrm>
            <a:custGeom>
              <a:avLst/>
              <a:gdLst>
                <a:gd name="connsiteX0" fmla="*/ 22567 w 23145"/>
                <a:gd name="connsiteY0" fmla="*/ 0 h 3857"/>
                <a:gd name="connsiteX1" fmla="*/ 1929 w 23145"/>
                <a:gd name="connsiteY1" fmla="*/ 0 h 3857"/>
                <a:gd name="connsiteX2" fmla="*/ 1929 w 23145"/>
                <a:gd name="connsiteY2" fmla="*/ 0 h 3857"/>
                <a:gd name="connsiteX3" fmla="*/ 0 w 23145"/>
                <a:gd name="connsiteY3" fmla="*/ 1929 h 3857"/>
                <a:gd name="connsiteX4" fmla="*/ 1929 w 23145"/>
                <a:gd name="connsiteY4" fmla="*/ 3858 h 3857"/>
                <a:gd name="connsiteX5" fmla="*/ 1929 w 23145"/>
                <a:gd name="connsiteY5" fmla="*/ 3858 h 3857"/>
                <a:gd name="connsiteX6" fmla="*/ 22567 w 23145"/>
                <a:gd name="connsiteY6" fmla="*/ 3858 h 3857"/>
                <a:gd name="connsiteX7" fmla="*/ 22567 w 23145"/>
                <a:gd name="connsiteY7" fmla="*/ 3858 h 3857"/>
                <a:gd name="connsiteX8" fmla="*/ 24496 w 23145"/>
                <a:gd name="connsiteY8" fmla="*/ 1929 h 3857"/>
                <a:gd name="connsiteX9" fmla="*/ 22567 w 23145"/>
                <a:gd name="connsiteY9" fmla="*/ 0 h 3857"/>
                <a:gd name="connsiteX10" fmla="*/ 22567 w 23145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45" h="3857">
                  <a:moveTo>
                    <a:pt x="22567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2567" y="3858"/>
                  </a:lnTo>
                  <a:lnTo>
                    <a:pt x="22567" y="3858"/>
                  </a:lnTo>
                  <a:cubicBezTo>
                    <a:pt x="23724" y="3858"/>
                    <a:pt x="24496" y="3086"/>
                    <a:pt x="24496" y="1929"/>
                  </a:cubicBezTo>
                  <a:cubicBezTo>
                    <a:pt x="24496" y="772"/>
                    <a:pt x="23724" y="0"/>
                    <a:pt x="22567" y="0"/>
                  </a:cubicBezTo>
                  <a:lnTo>
                    <a:pt x="22567" y="0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B3209DC8-2574-4712-803A-47FB02E3DC93}"/>
                </a:ext>
              </a:extLst>
            </p:cNvPr>
            <p:cNvSpPr/>
            <p:nvPr/>
          </p:nvSpPr>
          <p:spPr>
            <a:xfrm>
              <a:off x="4982421" y="871537"/>
              <a:ext cx="19949" cy="109864"/>
            </a:xfrm>
            <a:custGeom>
              <a:avLst/>
              <a:gdLst>
                <a:gd name="connsiteX0" fmla="*/ 3858 w 3857"/>
                <a:gd name="connsiteY0" fmla="*/ 22567 h 23145"/>
                <a:gd name="connsiteX1" fmla="*/ 3858 w 3857"/>
                <a:gd name="connsiteY1" fmla="*/ 1929 h 23145"/>
                <a:gd name="connsiteX2" fmla="*/ 3858 w 3857"/>
                <a:gd name="connsiteY2" fmla="*/ 1929 h 23145"/>
                <a:gd name="connsiteX3" fmla="*/ 1929 w 3857"/>
                <a:gd name="connsiteY3" fmla="*/ 0 h 23145"/>
                <a:gd name="connsiteX4" fmla="*/ 0 w 3857"/>
                <a:gd name="connsiteY4" fmla="*/ 1929 h 23145"/>
                <a:gd name="connsiteX5" fmla="*/ 0 w 3857"/>
                <a:gd name="connsiteY5" fmla="*/ 1929 h 23145"/>
                <a:gd name="connsiteX6" fmla="*/ 0 w 3857"/>
                <a:gd name="connsiteY6" fmla="*/ 22567 h 23145"/>
                <a:gd name="connsiteX7" fmla="*/ 0 w 3857"/>
                <a:gd name="connsiteY7" fmla="*/ 22567 h 23145"/>
                <a:gd name="connsiteX8" fmla="*/ 1929 w 3857"/>
                <a:gd name="connsiteY8" fmla="*/ 24496 h 23145"/>
                <a:gd name="connsiteX9" fmla="*/ 3858 w 3857"/>
                <a:gd name="connsiteY9" fmla="*/ 22567 h 23145"/>
                <a:gd name="connsiteX10" fmla="*/ 3858 w 3857"/>
                <a:gd name="connsiteY10" fmla="*/ 22567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57" h="23145">
                  <a:moveTo>
                    <a:pt x="3858" y="22567"/>
                  </a:moveTo>
                  <a:lnTo>
                    <a:pt x="3858" y="1929"/>
                  </a:lnTo>
                  <a:lnTo>
                    <a:pt x="3858" y="1929"/>
                  </a:lnTo>
                  <a:cubicBezTo>
                    <a:pt x="3858" y="771"/>
                    <a:pt x="3086" y="0"/>
                    <a:pt x="1929" y="0"/>
                  </a:cubicBezTo>
                  <a:cubicBezTo>
                    <a:pt x="772" y="0"/>
                    <a:pt x="0" y="771"/>
                    <a:pt x="0" y="1929"/>
                  </a:cubicBezTo>
                  <a:lnTo>
                    <a:pt x="0" y="1929"/>
                  </a:lnTo>
                  <a:lnTo>
                    <a:pt x="0" y="22567"/>
                  </a:lnTo>
                  <a:lnTo>
                    <a:pt x="0" y="22567"/>
                  </a:lnTo>
                  <a:cubicBezTo>
                    <a:pt x="0" y="23724"/>
                    <a:pt x="772" y="24496"/>
                    <a:pt x="1929" y="24496"/>
                  </a:cubicBezTo>
                  <a:cubicBezTo>
                    <a:pt x="2893" y="24496"/>
                    <a:pt x="3858" y="23724"/>
                    <a:pt x="3858" y="22567"/>
                  </a:cubicBezTo>
                  <a:lnTo>
                    <a:pt x="3858" y="22567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43" name="Straight Connector 442">
            <a:extLst>
              <a:ext uri="{FF2B5EF4-FFF2-40B4-BE49-F238E27FC236}">
                <a16:creationId xmlns:a16="http://schemas.microsoft.com/office/drawing/2014/main" id="{9B55CA5E-BB8B-4B70-A3B5-F4E85587A596}"/>
              </a:ext>
            </a:extLst>
          </p:cNvPr>
          <p:cNvCxnSpPr/>
          <p:nvPr/>
        </p:nvCxnSpPr>
        <p:spPr>
          <a:xfrm>
            <a:off x="2808907" y="1717259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4" name="Straight Connector 443">
            <a:extLst>
              <a:ext uri="{FF2B5EF4-FFF2-40B4-BE49-F238E27FC236}">
                <a16:creationId xmlns:a16="http://schemas.microsoft.com/office/drawing/2014/main" id="{CF7605B3-0F27-418C-8CB2-F6E4EB7C7814}"/>
              </a:ext>
            </a:extLst>
          </p:cNvPr>
          <p:cNvCxnSpPr/>
          <p:nvPr/>
        </p:nvCxnSpPr>
        <p:spPr>
          <a:xfrm>
            <a:off x="2901544" y="2066113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5" name="Straight Connector 444">
            <a:extLst>
              <a:ext uri="{FF2B5EF4-FFF2-40B4-BE49-F238E27FC236}">
                <a16:creationId xmlns:a16="http://schemas.microsoft.com/office/drawing/2014/main" id="{E4130240-631C-4D80-B8D7-0F4A57F78C44}"/>
              </a:ext>
            </a:extLst>
          </p:cNvPr>
          <p:cNvCxnSpPr/>
          <p:nvPr/>
        </p:nvCxnSpPr>
        <p:spPr>
          <a:xfrm>
            <a:off x="2849517" y="2361428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446" name="Graphic 5">
            <a:extLst>
              <a:ext uri="{FF2B5EF4-FFF2-40B4-BE49-F238E27FC236}">
                <a16:creationId xmlns:a16="http://schemas.microsoft.com/office/drawing/2014/main" id="{10AABE01-0F01-4AD6-9F10-30D98810EED4}"/>
              </a:ext>
            </a:extLst>
          </p:cNvPr>
          <p:cNvGrpSpPr/>
          <p:nvPr/>
        </p:nvGrpSpPr>
        <p:grpSpPr>
          <a:xfrm>
            <a:off x="351215" y="873627"/>
            <a:ext cx="562059" cy="524062"/>
            <a:chOff x="3290039" y="1790710"/>
            <a:chExt cx="149483" cy="147554"/>
          </a:xfrm>
          <a:solidFill>
            <a:schemeClr val="accent1"/>
          </a:solidFill>
        </p:grpSpPr>
        <p:grpSp>
          <p:nvGrpSpPr>
            <p:cNvPr id="447" name="Graphic 5">
              <a:extLst>
                <a:ext uri="{FF2B5EF4-FFF2-40B4-BE49-F238E27FC236}">
                  <a16:creationId xmlns:a16="http://schemas.microsoft.com/office/drawing/2014/main" id="{E78A6342-792C-4ED3-9B43-91CF40DB7EA5}"/>
                </a:ext>
              </a:extLst>
            </p:cNvPr>
            <p:cNvGrpSpPr/>
            <p:nvPr/>
          </p:nvGrpSpPr>
          <p:grpSpPr>
            <a:xfrm>
              <a:off x="3290039" y="1790710"/>
              <a:ext cx="142732" cy="98369"/>
              <a:chOff x="3290039" y="1790710"/>
              <a:chExt cx="142732" cy="98369"/>
            </a:xfrm>
            <a:solidFill>
              <a:schemeClr val="accent1"/>
            </a:solidFill>
          </p:grpSpPr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D2138FB0-D853-44A4-9C7A-5F4D0B8C6FB6}"/>
                  </a:ext>
                </a:extLst>
              </p:cNvPr>
              <p:cNvSpPr/>
              <p:nvPr/>
            </p:nvSpPr>
            <p:spPr>
              <a:xfrm>
                <a:off x="3291968" y="1792639"/>
                <a:ext cx="19288" cy="34719"/>
              </a:xfrm>
              <a:custGeom>
                <a:avLst/>
                <a:gdLst>
                  <a:gd name="connsiteX0" fmla="*/ 0 w 19288"/>
                  <a:gd name="connsiteY0" fmla="*/ 0 h 34718"/>
                  <a:gd name="connsiteX1" fmla="*/ 19867 w 19288"/>
                  <a:gd name="connsiteY1" fmla="*/ 0 h 34718"/>
                  <a:gd name="connsiteX2" fmla="*/ 19867 w 19288"/>
                  <a:gd name="connsiteY2" fmla="*/ 35876 h 34718"/>
                  <a:gd name="connsiteX3" fmla="*/ 0 w 19288"/>
                  <a:gd name="connsiteY3" fmla="*/ 35876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34718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35876"/>
                    </a:lnTo>
                    <a:lnTo>
                      <a:pt x="0" y="35876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EA958F78-323A-44FB-8464-DBE3F08BF17D}"/>
                  </a:ext>
                </a:extLst>
              </p:cNvPr>
              <p:cNvSpPr/>
              <p:nvPr/>
            </p:nvSpPr>
            <p:spPr>
              <a:xfrm>
                <a:off x="3310262" y="1791096"/>
                <a:ext cx="121515" cy="96441"/>
              </a:xfrm>
              <a:custGeom>
                <a:avLst/>
                <a:gdLst>
                  <a:gd name="connsiteX0" fmla="*/ 1766 w 121515"/>
                  <a:gd name="connsiteY0" fmla="*/ 3472 h 96440"/>
                  <a:gd name="connsiteX1" fmla="*/ 18353 w 121515"/>
                  <a:gd name="connsiteY1" fmla="*/ 3472 h 96440"/>
                  <a:gd name="connsiteX2" fmla="*/ 72360 w 121515"/>
                  <a:gd name="connsiteY2" fmla="*/ 27196 h 96440"/>
                  <a:gd name="connsiteX3" fmla="*/ 119230 w 121515"/>
                  <a:gd name="connsiteY3" fmla="*/ 74066 h 96440"/>
                  <a:gd name="connsiteX4" fmla="*/ 119230 w 121515"/>
                  <a:gd name="connsiteY4" fmla="*/ 71366 h 96440"/>
                  <a:gd name="connsiteX5" fmla="*/ 108043 w 121515"/>
                  <a:gd name="connsiteY5" fmla="*/ 72330 h 96440"/>
                  <a:gd name="connsiteX6" fmla="*/ 103028 w 121515"/>
                  <a:gd name="connsiteY6" fmla="*/ 69052 h 96440"/>
                  <a:gd name="connsiteX7" fmla="*/ 63295 w 121515"/>
                  <a:gd name="connsiteY7" fmla="*/ 44170 h 96440"/>
                  <a:gd name="connsiteX8" fmla="*/ 50950 w 121515"/>
                  <a:gd name="connsiteY8" fmla="*/ 43205 h 96440"/>
                  <a:gd name="connsiteX9" fmla="*/ 43814 w 121515"/>
                  <a:gd name="connsiteY9" fmla="*/ 59215 h 96440"/>
                  <a:gd name="connsiteX10" fmla="*/ 43814 w 121515"/>
                  <a:gd name="connsiteY10" fmla="*/ 82553 h 96440"/>
                  <a:gd name="connsiteX11" fmla="*/ 39185 w 121515"/>
                  <a:gd name="connsiteY11" fmla="*/ 91619 h 96440"/>
                  <a:gd name="connsiteX12" fmla="*/ 31276 w 121515"/>
                  <a:gd name="connsiteY12" fmla="*/ 94319 h 96440"/>
                  <a:gd name="connsiteX13" fmla="*/ 33205 w 121515"/>
                  <a:gd name="connsiteY13" fmla="*/ 96248 h 96440"/>
                  <a:gd name="connsiteX14" fmla="*/ 33205 w 121515"/>
                  <a:gd name="connsiteY14" fmla="*/ 64037 h 96440"/>
                  <a:gd name="connsiteX15" fmla="*/ 27997 w 121515"/>
                  <a:gd name="connsiteY15" fmla="*/ 57093 h 96440"/>
                  <a:gd name="connsiteX16" fmla="*/ 16424 w 121515"/>
                  <a:gd name="connsiteY16" fmla="*/ 37612 h 96440"/>
                  <a:gd name="connsiteX17" fmla="*/ 15846 w 121515"/>
                  <a:gd name="connsiteY17" fmla="*/ 36262 h 96440"/>
                  <a:gd name="connsiteX18" fmla="*/ 14496 w 121515"/>
                  <a:gd name="connsiteY18" fmla="*/ 35683 h 96440"/>
                  <a:gd name="connsiteX19" fmla="*/ 7166 w 121515"/>
                  <a:gd name="connsiteY19" fmla="*/ 35683 h 96440"/>
                  <a:gd name="connsiteX20" fmla="*/ 2151 w 121515"/>
                  <a:gd name="connsiteY20" fmla="*/ 35683 h 96440"/>
                  <a:gd name="connsiteX21" fmla="*/ 2151 w 121515"/>
                  <a:gd name="connsiteY21" fmla="*/ 35683 h 96440"/>
                  <a:gd name="connsiteX22" fmla="*/ 223 w 121515"/>
                  <a:gd name="connsiteY22" fmla="*/ 37612 h 96440"/>
                  <a:gd name="connsiteX23" fmla="*/ 2151 w 121515"/>
                  <a:gd name="connsiteY23" fmla="*/ 39541 h 96440"/>
                  <a:gd name="connsiteX24" fmla="*/ 2151 w 121515"/>
                  <a:gd name="connsiteY24" fmla="*/ 39541 h 96440"/>
                  <a:gd name="connsiteX25" fmla="*/ 7166 w 121515"/>
                  <a:gd name="connsiteY25" fmla="*/ 39541 h 96440"/>
                  <a:gd name="connsiteX26" fmla="*/ 14496 w 121515"/>
                  <a:gd name="connsiteY26" fmla="*/ 39541 h 96440"/>
                  <a:gd name="connsiteX27" fmla="*/ 12567 w 121515"/>
                  <a:gd name="connsiteY27" fmla="*/ 37612 h 96440"/>
                  <a:gd name="connsiteX28" fmla="*/ 25490 w 121515"/>
                  <a:gd name="connsiteY28" fmla="*/ 59986 h 96440"/>
                  <a:gd name="connsiteX29" fmla="*/ 29348 w 121515"/>
                  <a:gd name="connsiteY29" fmla="*/ 64037 h 96440"/>
                  <a:gd name="connsiteX30" fmla="*/ 29348 w 121515"/>
                  <a:gd name="connsiteY30" fmla="*/ 64037 h 96440"/>
                  <a:gd name="connsiteX31" fmla="*/ 29348 w 121515"/>
                  <a:gd name="connsiteY31" fmla="*/ 96248 h 96440"/>
                  <a:gd name="connsiteX32" fmla="*/ 31276 w 121515"/>
                  <a:gd name="connsiteY32" fmla="*/ 98177 h 96440"/>
                  <a:gd name="connsiteX33" fmla="*/ 41499 w 121515"/>
                  <a:gd name="connsiteY33" fmla="*/ 94898 h 96440"/>
                  <a:gd name="connsiteX34" fmla="*/ 47864 w 121515"/>
                  <a:gd name="connsiteY34" fmla="*/ 82746 h 96440"/>
                  <a:gd name="connsiteX35" fmla="*/ 47864 w 121515"/>
                  <a:gd name="connsiteY35" fmla="*/ 59408 h 96440"/>
                  <a:gd name="connsiteX36" fmla="*/ 53072 w 121515"/>
                  <a:gd name="connsiteY36" fmla="*/ 46677 h 96440"/>
                  <a:gd name="connsiteX37" fmla="*/ 61559 w 121515"/>
                  <a:gd name="connsiteY37" fmla="*/ 47642 h 96440"/>
                  <a:gd name="connsiteX38" fmla="*/ 101099 w 121515"/>
                  <a:gd name="connsiteY38" fmla="*/ 72330 h 96440"/>
                  <a:gd name="connsiteX39" fmla="*/ 106114 w 121515"/>
                  <a:gd name="connsiteY39" fmla="*/ 75609 h 96440"/>
                  <a:gd name="connsiteX40" fmla="*/ 122123 w 121515"/>
                  <a:gd name="connsiteY40" fmla="*/ 74259 h 96440"/>
                  <a:gd name="connsiteX41" fmla="*/ 122123 w 121515"/>
                  <a:gd name="connsiteY41" fmla="*/ 71559 h 96440"/>
                  <a:gd name="connsiteX42" fmla="*/ 75253 w 121515"/>
                  <a:gd name="connsiteY42" fmla="*/ 24689 h 96440"/>
                  <a:gd name="connsiteX43" fmla="*/ 18546 w 121515"/>
                  <a:gd name="connsiteY43" fmla="*/ 0 h 96440"/>
                  <a:gd name="connsiteX44" fmla="*/ 1958 w 121515"/>
                  <a:gd name="connsiteY44" fmla="*/ 0 h 96440"/>
                  <a:gd name="connsiteX45" fmla="*/ 1958 w 121515"/>
                  <a:gd name="connsiteY45" fmla="*/ 0 h 96440"/>
                  <a:gd name="connsiteX46" fmla="*/ 30 w 121515"/>
                  <a:gd name="connsiteY46" fmla="*/ 1929 h 96440"/>
                  <a:gd name="connsiteX47" fmla="*/ 1766 w 121515"/>
                  <a:gd name="connsiteY47" fmla="*/ 3472 h 96440"/>
                  <a:gd name="connsiteX48" fmla="*/ 1766 w 121515"/>
                  <a:gd name="connsiteY48" fmla="*/ 3472 h 96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21515" h="96440">
                    <a:moveTo>
                      <a:pt x="1766" y="3472"/>
                    </a:moveTo>
                    <a:lnTo>
                      <a:pt x="18353" y="3472"/>
                    </a:lnTo>
                    <a:cubicBezTo>
                      <a:pt x="45743" y="3472"/>
                      <a:pt x="65223" y="20060"/>
                      <a:pt x="72360" y="27196"/>
                    </a:cubicBezTo>
                    <a:lnTo>
                      <a:pt x="119230" y="74066"/>
                    </a:lnTo>
                    <a:cubicBezTo>
                      <a:pt x="118459" y="73295"/>
                      <a:pt x="118459" y="72138"/>
                      <a:pt x="119230" y="71366"/>
                    </a:cubicBezTo>
                    <a:cubicBezTo>
                      <a:pt x="115951" y="74645"/>
                      <a:pt x="112094" y="75031"/>
                      <a:pt x="108043" y="72330"/>
                    </a:cubicBezTo>
                    <a:lnTo>
                      <a:pt x="103028" y="69052"/>
                    </a:lnTo>
                    <a:cubicBezTo>
                      <a:pt x="93191" y="62686"/>
                      <a:pt x="76604" y="51885"/>
                      <a:pt x="63295" y="44170"/>
                    </a:cubicBezTo>
                    <a:cubicBezTo>
                      <a:pt x="57508" y="40891"/>
                      <a:pt x="53458" y="41855"/>
                      <a:pt x="50950" y="43205"/>
                    </a:cubicBezTo>
                    <a:cubicBezTo>
                      <a:pt x="45935" y="46099"/>
                      <a:pt x="43814" y="53235"/>
                      <a:pt x="43814" y="59215"/>
                    </a:cubicBezTo>
                    <a:cubicBezTo>
                      <a:pt x="43814" y="59215"/>
                      <a:pt x="43814" y="82553"/>
                      <a:pt x="43814" y="82553"/>
                    </a:cubicBezTo>
                    <a:cubicBezTo>
                      <a:pt x="43814" y="86411"/>
                      <a:pt x="42271" y="89304"/>
                      <a:pt x="39185" y="91619"/>
                    </a:cubicBezTo>
                    <a:cubicBezTo>
                      <a:pt x="36484" y="93547"/>
                      <a:pt x="33205" y="94319"/>
                      <a:pt x="31276" y="94319"/>
                    </a:cubicBezTo>
                    <a:cubicBezTo>
                      <a:pt x="32434" y="94319"/>
                      <a:pt x="33205" y="95091"/>
                      <a:pt x="33205" y="96248"/>
                    </a:cubicBezTo>
                    <a:lnTo>
                      <a:pt x="33205" y="64037"/>
                    </a:lnTo>
                    <a:cubicBezTo>
                      <a:pt x="33205" y="61722"/>
                      <a:pt x="31084" y="59793"/>
                      <a:pt x="27997" y="57093"/>
                    </a:cubicBezTo>
                    <a:cubicBezTo>
                      <a:pt x="23175" y="52850"/>
                      <a:pt x="16424" y="46870"/>
                      <a:pt x="16424" y="37612"/>
                    </a:cubicBezTo>
                    <a:cubicBezTo>
                      <a:pt x="16424" y="37033"/>
                      <a:pt x="16232" y="36647"/>
                      <a:pt x="15846" y="36262"/>
                    </a:cubicBezTo>
                    <a:cubicBezTo>
                      <a:pt x="15460" y="35876"/>
                      <a:pt x="15074" y="35683"/>
                      <a:pt x="14496" y="35683"/>
                    </a:cubicBezTo>
                    <a:lnTo>
                      <a:pt x="7166" y="35683"/>
                    </a:lnTo>
                    <a:lnTo>
                      <a:pt x="2151" y="35683"/>
                    </a:lnTo>
                    <a:lnTo>
                      <a:pt x="2151" y="35683"/>
                    </a:lnTo>
                    <a:cubicBezTo>
                      <a:pt x="994" y="35683"/>
                      <a:pt x="223" y="36455"/>
                      <a:pt x="223" y="37612"/>
                    </a:cubicBezTo>
                    <a:cubicBezTo>
                      <a:pt x="223" y="38769"/>
                      <a:pt x="994" y="39541"/>
                      <a:pt x="2151" y="39541"/>
                    </a:cubicBezTo>
                    <a:lnTo>
                      <a:pt x="2151" y="39541"/>
                    </a:lnTo>
                    <a:lnTo>
                      <a:pt x="7166" y="39541"/>
                    </a:lnTo>
                    <a:lnTo>
                      <a:pt x="14496" y="39541"/>
                    </a:lnTo>
                    <a:cubicBezTo>
                      <a:pt x="13338" y="39541"/>
                      <a:pt x="12567" y="38769"/>
                      <a:pt x="12567" y="37612"/>
                    </a:cubicBezTo>
                    <a:cubicBezTo>
                      <a:pt x="12567" y="48606"/>
                      <a:pt x="20282" y="55550"/>
                      <a:pt x="25490" y="59986"/>
                    </a:cubicBezTo>
                    <a:cubicBezTo>
                      <a:pt x="27033" y="61336"/>
                      <a:pt x="29348" y="63265"/>
                      <a:pt x="29348" y="64037"/>
                    </a:cubicBezTo>
                    <a:cubicBezTo>
                      <a:pt x="29348" y="64037"/>
                      <a:pt x="29348" y="64037"/>
                      <a:pt x="29348" y="64037"/>
                    </a:cubicBezTo>
                    <a:lnTo>
                      <a:pt x="29348" y="96248"/>
                    </a:lnTo>
                    <a:cubicBezTo>
                      <a:pt x="29348" y="97405"/>
                      <a:pt x="30119" y="98177"/>
                      <a:pt x="31276" y="98177"/>
                    </a:cubicBezTo>
                    <a:cubicBezTo>
                      <a:pt x="33977" y="98177"/>
                      <a:pt x="38027" y="97212"/>
                      <a:pt x="41499" y="94898"/>
                    </a:cubicBezTo>
                    <a:cubicBezTo>
                      <a:pt x="44392" y="92969"/>
                      <a:pt x="47864" y="89111"/>
                      <a:pt x="47864" y="82746"/>
                    </a:cubicBezTo>
                    <a:lnTo>
                      <a:pt x="47864" y="59408"/>
                    </a:lnTo>
                    <a:cubicBezTo>
                      <a:pt x="47864" y="54778"/>
                      <a:pt x="49600" y="48799"/>
                      <a:pt x="53072" y="46677"/>
                    </a:cubicBezTo>
                    <a:cubicBezTo>
                      <a:pt x="55387" y="45327"/>
                      <a:pt x="58087" y="45713"/>
                      <a:pt x="61559" y="47642"/>
                    </a:cubicBezTo>
                    <a:cubicBezTo>
                      <a:pt x="74675" y="55357"/>
                      <a:pt x="91262" y="65965"/>
                      <a:pt x="101099" y="72330"/>
                    </a:cubicBezTo>
                    <a:lnTo>
                      <a:pt x="106114" y="75609"/>
                    </a:lnTo>
                    <a:cubicBezTo>
                      <a:pt x="111901" y="79274"/>
                      <a:pt x="117494" y="78888"/>
                      <a:pt x="122123" y="74259"/>
                    </a:cubicBezTo>
                    <a:cubicBezTo>
                      <a:pt x="122895" y="73488"/>
                      <a:pt x="122895" y="72330"/>
                      <a:pt x="122123" y="71559"/>
                    </a:cubicBezTo>
                    <a:lnTo>
                      <a:pt x="75253" y="24689"/>
                    </a:lnTo>
                    <a:cubicBezTo>
                      <a:pt x="67731" y="17166"/>
                      <a:pt x="47285" y="0"/>
                      <a:pt x="18546" y="0"/>
                    </a:cubicBezTo>
                    <a:lnTo>
                      <a:pt x="1958" y="0"/>
                    </a:lnTo>
                    <a:lnTo>
                      <a:pt x="1958" y="0"/>
                    </a:lnTo>
                    <a:cubicBezTo>
                      <a:pt x="801" y="0"/>
                      <a:pt x="30" y="772"/>
                      <a:pt x="30" y="1929"/>
                    </a:cubicBezTo>
                    <a:cubicBezTo>
                      <a:pt x="-163" y="2508"/>
                      <a:pt x="608" y="3472"/>
                      <a:pt x="1766" y="3472"/>
                    </a:cubicBezTo>
                    <a:lnTo>
                      <a:pt x="1766" y="347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8E9CD4A2-287B-438E-A27F-AE9801C71360}"/>
                  </a:ext>
                </a:extLst>
              </p:cNvPr>
              <p:cNvSpPr/>
              <p:nvPr/>
            </p:nvSpPr>
            <p:spPr>
              <a:xfrm>
                <a:off x="3290039" y="1790710"/>
                <a:ext cx="23146" cy="38576"/>
              </a:xfrm>
              <a:custGeom>
                <a:avLst/>
                <a:gdLst>
                  <a:gd name="connsiteX0" fmla="*/ 1929 w 23145"/>
                  <a:gd name="connsiteY0" fmla="*/ 3858 h 38576"/>
                  <a:gd name="connsiteX1" fmla="*/ 21796 w 23145"/>
                  <a:gd name="connsiteY1" fmla="*/ 3858 h 38576"/>
                  <a:gd name="connsiteX2" fmla="*/ 19867 w 23145"/>
                  <a:gd name="connsiteY2" fmla="*/ 1929 h 38576"/>
                  <a:gd name="connsiteX3" fmla="*/ 19867 w 23145"/>
                  <a:gd name="connsiteY3" fmla="*/ 37805 h 38576"/>
                  <a:gd name="connsiteX4" fmla="*/ 21796 w 23145"/>
                  <a:gd name="connsiteY4" fmla="*/ 35876 h 38576"/>
                  <a:gd name="connsiteX5" fmla="*/ 1929 w 23145"/>
                  <a:gd name="connsiteY5" fmla="*/ 35876 h 38576"/>
                  <a:gd name="connsiteX6" fmla="*/ 1929 w 23145"/>
                  <a:gd name="connsiteY6" fmla="*/ 35876 h 38576"/>
                  <a:gd name="connsiteX7" fmla="*/ 0 w 23145"/>
                  <a:gd name="connsiteY7" fmla="*/ 37805 h 38576"/>
                  <a:gd name="connsiteX8" fmla="*/ 1929 w 23145"/>
                  <a:gd name="connsiteY8" fmla="*/ 39733 h 38576"/>
                  <a:gd name="connsiteX9" fmla="*/ 1929 w 23145"/>
                  <a:gd name="connsiteY9" fmla="*/ 39733 h 38576"/>
                  <a:gd name="connsiteX10" fmla="*/ 21796 w 23145"/>
                  <a:gd name="connsiteY10" fmla="*/ 39733 h 38576"/>
                  <a:gd name="connsiteX11" fmla="*/ 23724 w 23145"/>
                  <a:gd name="connsiteY11" fmla="*/ 37805 h 38576"/>
                  <a:gd name="connsiteX12" fmla="*/ 23724 w 23145"/>
                  <a:gd name="connsiteY12" fmla="*/ 1929 h 38576"/>
                  <a:gd name="connsiteX13" fmla="*/ 21796 w 23145"/>
                  <a:gd name="connsiteY13" fmla="*/ 0 h 38576"/>
                  <a:gd name="connsiteX14" fmla="*/ 1929 w 23145"/>
                  <a:gd name="connsiteY14" fmla="*/ 0 h 38576"/>
                  <a:gd name="connsiteX15" fmla="*/ 1929 w 23145"/>
                  <a:gd name="connsiteY15" fmla="*/ 0 h 38576"/>
                  <a:gd name="connsiteX16" fmla="*/ 0 w 23145"/>
                  <a:gd name="connsiteY16" fmla="*/ 1929 h 38576"/>
                  <a:gd name="connsiteX17" fmla="*/ 1929 w 23145"/>
                  <a:gd name="connsiteY17" fmla="*/ 3858 h 38576"/>
                  <a:gd name="connsiteX18" fmla="*/ 1929 w 23145"/>
                  <a:gd name="connsiteY18" fmla="*/ 3858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145" h="38576">
                    <a:moveTo>
                      <a:pt x="1929" y="3858"/>
                    </a:move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37805"/>
                    </a:lnTo>
                    <a:cubicBezTo>
                      <a:pt x="19867" y="36647"/>
                      <a:pt x="20638" y="35876"/>
                      <a:pt x="21796" y="35876"/>
                    </a:cubicBezTo>
                    <a:lnTo>
                      <a:pt x="1929" y="35876"/>
                    </a:lnTo>
                    <a:lnTo>
                      <a:pt x="1929" y="35876"/>
                    </a:lnTo>
                    <a:cubicBezTo>
                      <a:pt x="772" y="35876"/>
                      <a:pt x="0" y="36647"/>
                      <a:pt x="0" y="37805"/>
                    </a:cubicBezTo>
                    <a:cubicBezTo>
                      <a:pt x="0" y="38962"/>
                      <a:pt x="772" y="39733"/>
                      <a:pt x="1929" y="39733"/>
                    </a:cubicBezTo>
                    <a:lnTo>
                      <a:pt x="1929" y="39733"/>
                    </a:lnTo>
                    <a:lnTo>
                      <a:pt x="21796" y="39733"/>
                    </a:lnTo>
                    <a:cubicBezTo>
                      <a:pt x="22953" y="39733"/>
                      <a:pt x="23724" y="38962"/>
                      <a:pt x="23724" y="37805"/>
                    </a:cubicBezTo>
                    <a:lnTo>
                      <a:pt x="23724" y="1929"/>
                    </a:lnTo>
                    <a:cubicBezTo>
                      <a:pt x="23724" y="771"/>
                      <a:pt x="22953" y="0"/>
                      <a:pt x="21796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id="{6099DC5C-D49E-4389-AD64-6638244FD9A2}"/>
                  </a:ext>
                </a:extLst>
              </p:cNvPr>
              <p:cNvSpPr/>
              <p:nvPr/>
            </p:nvSpPr>
            <p:spPr>
              <a:xfrm>
                <a:off x="3301805" y="1818292"/>
                <a:ext cx="3858" cy="3858"/>
              </a:xfrm>
              <a:custGeom>
                <a:avLst/>
                <a:gdLst>
                  <a:gd name="connsiteX0" fmla="*/ 2122 w 3857"/>
                  <a:gd name="connsiteY0" fmla="*/ 0 h 3857"/>
                  <a:gd name="connsiteX1" fmla="*/ 4243 w 3857"/>
                  <a:gd name="connsiteY1" fmla="*/ 2122 h 3857"/>
                  <a:gd name="connsiteX2" fmla="*/ 2122 w 3857"/>
                  <a:gd name="connsiteY2" fmla="*/ 4243 h 3857"/>
                  <a:gd name="connsiteX3" fmla="*/ 0 w 3857"/>
                  <a:gd name="connsiteY3" fmla="*/ 2122 h 3857"/>
                  <a:gd name="connsiteX4" fmla="*/ 2122 w 3857"/>
                  <a:gd name="connsiteY4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2122" y="0"/>
                    </a:moveTo>
                    <a:cubicBezTo>
                      <a:pt x="3279" y="0"/>
                      <a:pt x="4243" y="964"/>
                      <a:pt x="4243" y="2122"/>
                    </a:cubicBezTo>
                    <a:cubicBezTo>
                      <a:pt x="4243" y="3279"/>
                      <a:pt x="3279" y="4243"/>
                      <a:pt x="2122" y="4243"/>
                    </a:cubicBezTo>
                    <a:cubicBezTo>
                      <a:pt x="964" y="4243"/>
                      <a:pt x="0" y="3279"/>
                      <a:pt x="0" y="2122"/>
                    </a:cubicBezTo>
                    <a:cubicBezTo>
                      <a:pt x="0" y="964"/>
                      <a:pt x="964" y="0"/>
                      <a:pt x="2122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8" name="Graphic 5">
              <a:extLst>
                <a:ext uri="{FF2B5EF4-FFF2-40B4-BE49-F238E27FC236}">
                  <a16:creationId xmlns:a16="http://schemas.microsoft.com/office/drawing/2014/main" id="{792BEEF4-4A0A-478B-8583-F6AC039777A5}"/>
                </a:ext>
              </a:extLst>
            </p:cNvPr>
            <p:cNvGrpSpPr/>
            <p:nvPr/>
          </p:nvGrpSpPr>
          <p:grpSpPr>
            <a:xfrm>
              <a:off x="3350797" y="1864969"/>
              <a:ext cx="88725" cy="73295"/>
              <a:chOff x="3350797" y="1864969"/>
              <a:chExt cx="88725" cy="73295"/>
            </a:xfrm>
            <a:solidFill>
              <a:schemeClr val="accent1"/>
            </a:solidFill>
          </p:grpSpPr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781AE991-6444-4003-9966-633C21DDB330}"/>
                  </a:ext>
                </a:extLst>
              </p:cNvPr>
              <p:cNvSpPr/>
              <p:nvPr/>
            </p:nvSpPr>
            <p:spPr>
              <a:xfrm>
                <a:off x="3351954" y="1883293"/>
                <a:ext cx="86797" cy="54007"/>
              </a:xfrm>
              <a:custGeom>
                <a:avLst/>
                <a:gdLst>
                  <a:gd name="connsiteX0" fmla="*/ 43591 w 86796"/>
                  <a:gd name="connsiteY0" fmla="*/ 54392 h 54006"/>
                  <a:gd name="connsiteX1" fmla="*/ 86989 w 86796"/>
                  <a:gd name="connsiteY1" fmla="*/ 0 h 54006"/>
                  <a:gd name="connsiteX2" fmla="*/ 0 w 86796"/>
                  <a:gd name="connsiteY2" fmla="*/ 0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796" h="54006">
                    <a:moveTo>
                      <a:pt x="43591" y="54392"/>
                    </a:moveTo>
                    <a:lnTo>
                      <a:pt x="869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128214E4-EF1B-4707-A3DA-2D7DF9854358}"/>
                  </a:ext>
                </a:extLst>
              </p:cNvPr>
              <p:cNvSpPr/>
              <p:nvPr/>
            </p:nvSpPr>
            <p:spPr>
              <a:xfrm>
                <a:off x="3350797" y="1864969"/>
                <a:ext cx="88725" cy="73295"/>
              </a:xfrm>
              <a:custGeom>
                <a:avLst/>
                <a:gdLst>
                  <a:gd name="connsiteX0" fmla="*/ 90076 w 88725"/>
                  <a:gd name="connsiteY0" fmla="*/ 18902 h 73294"/>
                  <a:gd name="connsiteX1" fmla="*/ 90076 w 88725"/>
                  <a:gd name="connsiteY1" fmla="*/ 18902 h 73294"/>
                  <a:gd name="connsiteX2" fmla="*/ 90269 w 88725"/>
                  <a:gd name="connsiteY2" fmla="*/ 18131 h 73294"/>
                  <a:gd name="connsiteX3" fmla="*/ 90269 w 88725"/>
                  <a:gd name="connsiteY3" fmla="*/ 17938 h 73294"/>
                  <a:gd name="connsiteX4" fmla="*/ 90076 w 88725"/>
                  <a:gd name="connsiteY4" fmla="*/ 17359 h 73294"/>
                  <a:gd name="connsiteX5" fmla="*/ 90076 w 88725"/>
                  <a:gd name="connsiteY5" fmla="*/ 17166 h 73294"/>
                  <a:gd name="connsiteX6" fmla="*/ 90076 w 88725"/>
                  <a:gd name="connsiteY6" fmla="*/ 16974 h 73294"/>
                  <a:gd name="connsiteX7" fmla="*/ 79081 w 88725"/>
                  <a:gd name="connsiteY7" fmla="*/ 579 h 73294"/>
                  <a:gd name="connsiteX8" fmla="*/ 79081 w 88725"/>
                  <a:gd name="connsiteY8" fmla="*/ 579 h 73294"/>
                  <a:gd name="connsiteX9" fmla="*/ 78696 w 88725"/>
                  <a:gd name="connsiteY9" fmla="*/ 193 h 73294"/>
                  <a:gd name="connsiteX10" fmla="*/ 78696 w 88725"/>
                  <a:gd name="connsiteY10" fmla="*/ 193 h 73294"/>
                  <a:gd name="connsiteX11" fmla="*/ 78117 w 88725"/>
                  <a:gd name="connsiteY11" fmla="*/ 0 h 73294"/>
                  <a:gd name="connsiteX12" fmla="*/ 77924 w 88725"/>
                  <a:gd name="connsiteY12" fmla="*/ 0 h 73294"/>
                  <a:gd name="connsiteX13" fmla="*/ 77731 w 88725"/>
                  <a:gd name="connsiteY13" fmla="*/ 0 h 73294"/>
                  <a:gd name="connsiteX14" fmla="*/ 12537 w 88725"/>
                  <a:gd name="connsiteY14" fmla="*/ 0 h 73294"/>
                  <a:gd name="connsiteX15" fmla="*/ 12344 w 88725"/>
                  <a:gd name="connsiteY15" fmla="*/ 0 h 73294"/>
                  <a:gd name="connsiteX16" fmla="*/ 12152 w 88725"/>
                  <a:gd name="connsiteY16" fmla="*/ 0 h 73294"/>
                  <a:gd name="connsiteX17" fmla="*/ 11573 w 88725"/>
                  <a:gd name="connsiteY17" fmla="*/ 193 h 73294"/>
                  <a:gd name="connsiteX18" fmla="*/ 11573 w 88725"/>
                  <a:gd name="connsiteY18" fmla="*/ 193 h 73294"/>
                  <a:gd name="connsiteX19" fmla="*/ 11187 w 88725"/>
                  <a:gd name="connsiteY19" fmla="*/ 579 h 73294"/>
                  <a:gd name="connsiteX20" fmla="*/ 11187 w 88725"/>
                  <a:gd name="connsiteY20" fmla="*/ 579 h 73294"/>
                  <a:gd name="connsiteX21" fmla="*/ 193 w 88725"/>
                  <a:gd name="connsiteY21" fmla="*/ 16974 h 73294"/>
                  <a:gd name="connsiteX22" fmla="*/ 193 w 88725"/>
                  <a:gd name="connsiteY22" fmla="*/ 17166 h 73294"/>
                  <a:gd name="connsiteX23" fmla="*/ 193 w 88725"/>
                  <a:gd name="connsiteY23" fmla="*/ 17359 h 73294"/>
                  <a:gd name="connsiteX24" fmla="*/ 0 w 88725"/>
                  <a:gd name="connsiteY24" fmla="*/ 17938 h 73294"/>
                  <a:gd name="connsiteX25" fmla="*/ 0 w 88725"/>
                  <a:gd name="connsiteY25" fmla="*/ 18131 h 73294"/>
                  <a:gd name="connsiteX26" fmla="*/ 0 w 88725"/>
                  <a:gd name="connsiteY26" fmla="*/ 18709 h 73294"/>
                  <a:gd name="connsiteX27" fmla="*/ 0 w 88725"/>
                  <a:gd name="connsiteY27" fmla="*/ 18902 h 73294"/>
                  <a:gd name="connsiteX28" fmla="*/ 193 w 88725"/>
                  <a:gd name="connsiteY28" fmla="*/ 19095 h 73294"/>
                  <a:gd name="connsiteX29" fmla="*/ 386 w 88725"/>
                  <a:gd name="connsiteY29" fmla="*/ 19288 h 73294"/>
                  <a:gd name="connsiteX30" fmla="*/ 386 w 88725"/>
                  <a:gd name="connsiteY30" fmla="*/ 19288 h 73294"/>
                  <a:gd name="connsiteX31" fmla="*/ 43977 w 88725"/>
                  <a:gd name="connsiteY31" fmla="*/ 73681 h 73294"/>
                  <a:gd name="connsiteX32" fmla="*/ 43977 w 88725"/>
                  <a:gd name="connsiteY32" fmla="*/ 73681 h 73294"/>
                  <a:gd name="connsiteX33" fmla="*/ 43977 w 88725"/>
                  <a:gd name="connsiteY33" fmla="*/ 73681 h 73294"/>
                  <a:gd name="connsiteX34" fmla="*/ 43977 w 88725"/>
                  <a:gd name="connsiteY34" fmla="*/ 73681 h 73294"/>
                  <a:gd name="connsiteX35" fmla="*/ 43977 w 88725"/>
                  <a:gd name="connsiteY35" fmla="*/ 73681 h 73294"/>
                  <a:gd name="connsiteX36" fmla="*/ 44170 w 88725"/>
                  <a:gd name="connsiteY36" fmla="*/ 73681 h 73294"/>
                  <a:gd name="connsiteX37" fmla="*/ 44363 w 88725"/>
                  <a:gd name="connsiteY37" fmla="*/ 73874 h 73294"/>
                  <a:gd name="connsiteX38" fmla="*/ 44363 w 88725"/>
                  <a:gd name="connsiteY38" fmla="*/ 73874 h 73294"/>
                  <a:gd name="connsiteX39" fmla="*/ 44363 w 88725"/>
                  <a:gd name="connsiteY39" fmla="*/ 73874 h 73294"/>
                  <a:gd name="connsiteX40" fmla="*/ 44363 w 88725"/>
                  <a:gd name="connsiteY40" fmla="*/ 73874 h 73294"/>
                  <a:gd name="connsiteX41" fmla="*/ 44556 w 88725"/>
                  <a:gd name="connsiteY41" fmla="*/ 73874 h 73294"/>
                  <a:gd name="connsiteX42" fmla="*/ 44749 w 88725"/>
                  <a:gd name="connsiteY42" fmla="*/ 73874 h 73294"/>
                  <a:gd name="connsiteX43" fmla="*/ 44941 w 88725"/>
                  <a:gd name="connsiteY43" fmla="*/ 73874 h 73294"/>
                  <a:gd name="connsiteX44" fmla="*/ 45134 w 88725"/>
                  <a:gd name="connsiteY44" fmla="*/ 73874 h 73294"/>
                  <a:gd name="connsiteX45" fmla="*/ 45327 w 88725"/>
                  <a:gd name="connsiteY45" fmla="*/ 73874 h 73294"/>
                  <a:gd name="connsiteX46" fmla="*/ 45520 w 88725"/>
                  <a:gd name="connsiteY46" fmla="*/ 73874 h 73294"/>
                  <a:gd name="connsiteX47" fmla="*/ 45520 w 88725"/>
                  <a:gd name="connsiteY47" fmla="*/ 73874 h 73294"/>
                  <a:gd name="connsiteX48" fmla="*/ 45520 w 88725"/>
                  <a:gd name="connsiteY48" fmla="*/ 73874 h 73294"/>
                  <a:gd name="connsiteX49" fmla="*/ 45520 w 88725"/>
                  <a:gd name="connsiteY49" fmla="*/ 73874 h 73294"/>
                  <a:gd name="connsiteX50" fmla="*/ 45713 w 88725"/>
                  <a:gd name="connsiteY50" fmla="*/ 73681 h 73294"/>
                  <a:gd name="connsiteX51" fmla="*/ 45906 w 88725"/>
                  <a:gd name="connsiteY51" fmla="*/ 73681 h 73294"/>
                  <a:gd name="connsiteX52" fmla="*/ 45906 w 88725"/>
                  <a:gd name="connsiteY52" fmla="*/ 73681 h 73294"/>
                  <a:gd name="connsiteX53" fmla="*/ 45906 w 88725"/>
                  <a:gd name="connsiteY53" fmla="*/ 73681 h 73294"/>
                  <a:gd name="connsiteX54" fmla="*/ 45906 w 88725"/>
                  <a:gd name="connsiteY54" fmla="*/ 73681 h 73294"/>
                  <a:gd name="connsiteX55" fmla="*/ 45906 w 88725"/>
                  <a:gd name="connsiteY55" fmla="*/ 73681 h 73294"/>
                  <a:gd name="connsiteX56" fmla="*/ 89497 w 88725"/>
                  <a:gd name="connsiteY56" fmla="*/ 19288 h 73294"/>
                  <a:gd name="connsiteX57" fmla="*/ 89497 w 88725"/>
                  <a:gd name="connsiteY57" fmla="*/ 19288 h 73294"/>
                  <a:gd name="connsiteX58" fmla="*/ 89690 w 88725"/>
                  <a:gd name="connsiteY58" fmla="*/ 19095 h 73294"/>
                  <a:gd name="connsiteX59" fmla="*/ 90076 w 88725"/>
                  <a:gd name="connsiteY59" fmla="*/ 18902 h 73294"/>
                  <a:gd name="connsiteX60" fmla="*/ 12152 w 88725"/>
                  <a:gd name="connsiteY60" fmla="*/ 5401 h 73294"/>
                  <a:gd name="connsiteX61" fmla="*/ 19481 w 88725"/>
                  <a:gd name="connsiteY61" fmla="*/ 16395 h 73294"/>
                  <a:gd name="connsiteX62" fmla="*/ 4629 w 88725"/>
                  <a:gd name="connsiteY62" fmla="*/ 16395 h 73294"/>
                  <a:gd name="connsiteX63" fmla="*/ 12152 w 88725"/>
                  <a:gd name="connsiteY63" fmla="*/ 5401 h 73294"/>
                  <a:gd name="connsiteX64" fmla="*/ 84675 w 88725"/>
                  <a:gd name="connsiteY64" fmla="*/ 16395 h 73294"/>
                  <a:gd name="connsiteX65" fmla="*/ 69823 w 88725"/>
                  <a:gd name="connsiteY65" fmla="*/ 16395 h 73294"/>
                  <a:gd name="connsiteX66" fmla="*/ 77153 w 88725"/>
                  <a:gd name="connsiteY66" fmla="*/ 5401 h 73294"/>
                  <a:gd name="connsiteX67" fmla="*/ 84675 w 88725"/>
                  <a:gd name="connsiteY67" fmla="*/ 16395 h 73294"/>
                  <a:gd name="connsiteX68" fmla="*/ 63458 w 88725"/>
                  <a:gd name="connsiteY68" fmla="*/ 20253 h 73294"/>
                  <a:gd name="connsiteX69" fmla="*/ 44749 w 88725"/>
                  <a:gd name="connsiteY69" fmla="*/ 67508 h 73294"/>
                  <a:gd name="connsiteX70" fmla="*/ 26039 w 88725"/>
                  <a:gd name="connsiteY70" fmla="*/ 20253 h 73294"/>
                  <a:gd name="connsiteX71" fmla="*/ 63458 w 88725"/>
                  <a:gd name="connsiteY71" fmla="*/ 20253 h 73294"/>
                  <a:gd name="connsiteX72" fmla="*/ 28739 w 88725"/>
                  <a:gd name="connsiteY72" fmla="*/ 16395 h 73294"/>
                  <a:gd name="connsiteX73" fmla="*/ 44556 w 88725"/>
                  <a:gd name="connsiteY73" fmla="*/ 4243 h 73294"/>
                  <a:gd name="connsiteX74" fmla="*/ 60372 w 88725"/>
                  <a:gd name="connsiteY74" fmla="*/ 16395 h 73294"/>
                  <a:gd name="connsiteX75" fmla="*/ 28739 w 88725"/>
                  <a:gd name="connsiteY75" fmla="*/ 16395 h 73294"/>
                  <a:gd name="connsiteX76" fmla="*/ 65773 w 88725"/>
                  <a:gd name="connsiteY76" fmla="*/ 15431 h 73294"/>
                  <a:gd name="connsiteX77" fmla="*/ 50342 w 88725"/>
                  <a:gd name="connsiteY77" fmla="*/ 3665 h 73294"/>
                  <a:gd name="connsiteX78" fmla="*/ 73681 w 88725"/>
                  <a:gd name="connsiteY78" fmla="*/ 3665 h 73294"/>
                  <a:gd name="connsiteX79" fmla="*/ 65773 w 88725"/>
                  <a:gd name="connsiteY79" fmla="*/ 15431 h 73294"/>
                  <a:gd name="connsiteX80" fmla="*/ 23532 w 88725"/>
                  <a:gd name="connsiteY80" fmla="*/ 15431 h 73294"/>
                  <a:gd name="connsiteX81" fmla="*/ 15624 w 88725"/>
                  <a:gd name="connsiteY81" fmla="*/ 3665 h 73294"/>
                  <a:gd name="connsiteX82" fmla="*/ 38962 w 88725"/>
                  <a:gd name="connsiteY82" fmla="*/ 3665 h 73294"/>
                  <a:gd name="connsiteX83" fmla="*/ 23532 w 88725"/>
                  <a:gd name="connsiteY83" fmla="*/ 15431 h 73294"/>
                  <a:gd name="connsiteX84" fmla="*/ 21796 w 88725"/>
                  <a:gd name="connsiteY84" fmla="*/ 20253 h 73294"/>
                  <a:gd name="connsiteX85" fmla="*/ 38191 w 88725"/>
                  <a:gd name="connsiteY85" fmla="*/ 61336 h 73294"/>
                  <a:gd name="connsiteX86" fmla="*/ 5208 w 88725"/>
                  <a:gd name="connsiteY86" fmla="*/ 20253 h 73294"/>
                  <a:gd name="connsiteX87" fmla="*/ 21796 w 88725"/>
                  <a:gd name="connsiteY87" fmla="*/ 20253 h 73294"/>
                  <a:gd name="connsiteX88" fmla="*/ 67508 w 88725"/>
                  <a:gd name="connsiteY88" fmla="*/ 20253 h 73294"/>
                  <a:gd name="connsiteX89" fmla="*/ 84096 w 88725"/>
                  <a:gd name="connsiteY89" fmla="*/ 20253 h 73294"/>
                  <a:gd name="connsiteX90" fmla="*/ 51114 w 88725"/>
                  <a:gd name="connsiteY90" fmla="*/ 61336 h 73294"/>
                  <a:gd name="connsiteX91" fmla="*/ 67508 w 88725"/>
                  <a:gd name="connsiteY91" fmla="*/ 20253 h 73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88725" h="73294">
                    <a:moveTo>
                      <a:pt x="90076" y="18902"/>
                    </a:moveTo>
                    <a:cubicBezTo>
                      <a:pt x="90076" y="18902"/>
                      <a:pt x="90076" y="18902"/>
                      <a:pt x="90076" y="18902"/>
                    </a:cubicBezTo>
                    <a:cubicBezTo>
                      <a:pt x="90269" y="18517"/>
                      <a:pt x="90269" y="18324"/>
                      <a:pt x="90269" y="18131"/>
                    </a:cubicBezTo>
                    <a:cubicBezTo>
                      <a:pt x="90269" y="18131"/>
                      <a:pt x="90269" y="17938"/>
                      <a:pt x="90269" y="17938"/>
                    </a:cubicBezTo>
                    <a:cubicBezTo>
                      <a:pt x="90269" y="17745"/>
                      <a:pt x="90269" y="17552"/>
                      <a:pt x="90076" y="17359"/>
                    </a:cubicBezTo>
                    <a:cubicBezTo>
                      <a:pt x="90076" y="17359"/>
                      <a:pt x="90076" y="17166"/>
                      <a:pt x="90076" y="17166"/>
                    </a:cubicBezTo>
                    <a:cubicBezTo>
                      <a:pt x="90076" y="17166"/>
                      <a:pt x="90076" y="17166"/>
                      <a:pt x="90076" y="16974"/>
                    </a:cubicBezTo>
                    <a:lnTo>
                      <a:pt x="79081" y="579"/>
                    </a:lnTo>
                    <a:cubicBezTo>
                      <a:pt x="79081" y="579"/>
                      <a:pt x="79081" y="579"/>
                      <a:pt x="79081" y="579"/>
                    </a:cubicBezTo>
                    <a:cubicBezTo>
                      <a:pt x="78888" y="386"/>
                      <a:pt x="78888" y="193"/>
                      <a:pt x="78696" y="193"/>
                    </a:cubicBezTo>
                    <a:cubicBezTo>
                      <a:pt x="78696" y="193"/>
                      <a:pt x="78696" y="193"/>
                      <a:pt x="78696" y="193"/>
                    </a:cubicBezTo>
                    <a:cubicBezTo>
                      <a:pt x="78503" y="0"/>
                      <a:pt x="78310" y="0"/>
                      <a:pt x="78117" y="0"/>
                    </a:cubicBezTo>
                    <a:cubicBezTo>
                      <a:pt x="78117" y="0"/>
                      <a:pt x="77924" y="0"/>
                      <a:pt x="77924" y="0"/>
                    </a:cubicBezTo>
                    <a:cubicBezTo>
                      <a:pt x="77924" y="0"/>
                      <a:pt x="77731" y="0"/>
                      <a:pt x="77731" y="0"/>
                    </a:cubicBezTo>
                    <a:lnTo>
                      <a:pt x="12537" y="0"/>
                    </a:lnTo>
                    <a:cubicBezTo>
                      <a:pt x="12537" y="0"/>
                      <a:pt x="12344" y="0"/>
                      <a:pt x="12344" y="0"/>
                    </a:cubicBezTo>
                    <a:cubicBezTo>
                      <a:pt x="12344" y="0"/>
                      <a:pt x="12152" y="0"/>
                      <a:pt x="12152" y="0"/>
                    </a:cubicBezTo>
                    <a:cubicBezTo>
                      <a:pt x="11959" y="0"/>
                      <a:pt x="11766" y="193"/>
                      <a:pt x="11573" y="193"/>
                    </a:cubicBezTo>
                    <a:cubicBezTo>
                      <a:pt x="11573" y="193"/>
                      <a:pt x="11573" y="193"/>
                      <a:pt x="11573" y="193"/>
                    </a:cubicBezTo>
                    <a:cubicBezTo>
                      <a:pt x="11380" y="386"/>
                      <a:pt x="11187" y="386"/>
                      <a:pt x="11187" y="579"/>
                    </a:cubicBezTo>
                    <a:cubicBezTo>
                      <a:pt x="11187" y="579"/>
                      <a:pt x="11187" y="579"/>
                      <a:pt x="11187" y="579"/>
                    </a:cubicBezTo>
                    <a:lnTo>
                      <a:pt x="193" y="16974"/>
                    </a:lnTo>
                    <a:cubicBezTo>
                      <a:pt x="193" y="16974"/>
                      <a:pt x="193" y="16974"/>
                      <a:pt x="193" y="17166"/>
                    </a:cubicBezTo>
                    <a:cubicBezTo>
                      <a:pt x="193" y="17166"/>
                      <a:pt x="193" y="17359"/>
                      <a:pt x="193" y="17359"/>
                    </a:cubicBezTo>
                    <a:cubicBezTo>
                      <a:pt x="193" y="17552"/>
                      <a:pt x="0" y="17745"/>
                      <a:pt x="0" y="17938"/>
                    </a:cubicBezTo>
                    <a:cubicBezTo>
                      <a:pt x="0" y="17938"/>
                      <a:pt x="0" y="18131"/>
                      <a:pt x="0" y="18131"/>
                    </a:cubicBezTo>
                    <a:cubicBezTo>
                      <a:pt x="0" y="18324"/>
                      <a:pt x="0" y="18517"/>
                      <a:pt x="0" y="18709"/>
                    </a:cubicBezTo>
                    <a:cubicBezTo>
                      <a:pt x="0" y="18709"/>
                      <a:pt x="0" y="18709"/>
                      <a:pt x="0" y="18902"/>
                    </a:cubicBezTo>
                    <a:cubicBezTo>
                      <a:pt x="0" y="18902"/>
                      <a:pt x="0" y="19095"/>
                      <a:pt x="193" y="19095"/>
                    </a:cubicBezTo>
                    <a:cubicBezTo>
                      <a:pt x="193" y="19095"/>
                      <a:pt x="386" y="19288"/>
                      <a:pt x="386" y="19288"/>
                    </a:cubicBezTo>
                    <a:cubicBezTo>
                      <a:pt x="386" y="19288"/>
                      <a:pt x="386" y="19288"/>
                      <a:pt x="386" y="19288"/>
                    </a:cubicBezTo>
                    <a:lnTo>
                      <a:pt x="43977" y="73681"/>
                    </a:lnTo>
                    <a:cubicBezTo>
                      <a:pt x="43977" y="73681"/>
                      <a:pt x="43977" y="73681"/>
                      <a:pt x="43977" y="73681"/>
                    </a:cubicBezTo>
                    <a:cubicBezTo>
                      <a:pt x="43977" y="73681"/>
                      <a:pt x="43977" y="73681"/>
                      <a:pt x="43977" y="73681"/>
                    </a:cubicBezTo>
                    <a:cubicBezTo>
                      <a:pt x="43977" y="73681"/>
                      <a:pt x="43977" y="73681"/>
                      <a:pt x="43977" y="73681"/>
                    </a:cubicBezTo>
                    <a:cubicBezTo>
                      <a:pt x="43977" y="73681"/>
                      <a:pt x="43977" y="73681"/>
                      <a:pt x="43977" y="73681"/>
                    </a:cubicBezTo>
                    <a:cubicBezTo>
                      <a:pt x="43977" y="73681"/>
                      <a:pt x="44170" y="73681"/>
                      <a:pt x="44170" y="73681"/>
                    </a:cubicBezTo>
                    <a:cubicBezTo>
                      <a:pt x="44170" y="73681"/>
                      <a:pt x="44363" y="73874"/>
                      <a:pt x="44363" y="73874"/>
                    </a:cubicBezTo>
                    <a:cubicBezTo>
                      <a:pt x="44363" y="73874"/>
                      <a:pt x="44363" y="73874"/>
                      <a:pt x="44363" y="73874"/>
                    </a:cubicBezTo>
                    <a:cubicBezTo>
                      <a:pt x="44363" y="73874"/>
                      <a:pt x="44363" y="73874"/>
                      <a:pt x="44363" y="73874"/>
                    </a:cubicBezTo>
                    <a:cubicBezTo>
                      <a:pt x="44363" y="73874"/>
                      <a:pt x="44363" y="73874"/>
                      <a:pt x="44363" y="73874"/>
                    </a:cubicBezTo>
                    <a:cubicBezTo>
                      <a:pt x="44363" y="73874"/>
                      <a:pt x="44556" y="73874"/>
                      <a:pt x="44556" y="73874"/>
                    </a:cubicBezTo>
                    <a:cubicBezTo>
                      <a:pt x="44556" y="73874"/>
                      <a:pt x="44749" y="73874"/>
                      <a:pt x="44749" y="73874"/>
                    </a:cubicBezTo>
                    <a:cubicBezTo>
                      <a:pt x="44749" y="73874"/>
                      <a:pt x="44749" y="73874"/>
                      <a:pt x="44941" y="73874"/>
                    </a:cubicBezTo>
                    <a:cubicBezTo>
                      <a:pt x="45134" y="73874"/>
                      <a:pt x="44941" y="73874"/>
                      <a:pt x="45134" y="73874"/>
                    </a:cubicBezTo>
                    <a:cubicBezTo>
                      <a:pt x="45134" y="73874"/>
                      <a:pt x="45327" y="73874"/>
                      <a:pt x="45327" y="73874"/>
                    </a:cubicBezTo>
                    <a:cubicBezTo>
                      <a:pt x="45327" y="73874"/>
                      <a:pt x="45520" y="73874"/>
                      <a:pt x="45520" y="73874"/>
                    </a:cubicBezTo>
                    <a:cubicBezTo>
                      <a:pt x="45520" y="73874"/>
                      <a:pt x="45520" y="73874"/>
                      <a:pt x="45520" y="73874"/>
                    </a:cubicBezTo>
                    <a:cubicBezTo>
                      <a:pt x="45520" y="73874"/>
                      <a:pt x="45520" y="73874"/>
                      <a:pt x="45520" y="73874"/>
                    </a:cubicBezTo>
                    <a:cubicBezTo>
                      <a:pt x="45520" y="73874"/>
                      <a:pt x="45520" y="73874"/>
                      <a:pt x="45520" y="73874"/>
                    </a:cubicBezTo>
                    <a:cubicBezTo>
                      <a:pt x="45520" y="73874"/>
                      <a:pt x="45713" y="73874"/>
                      <a:pt x="45713" y="73681"/>
                    </a:cubicBezTo>
                    <a:cubicBezTo>
                      <a:pt x="45713" y="73681"/>
                      <a:pt x="45906" y="73681"/>
                      <a:pt x="45906" y="73681"/>
                    </a:cubicBezTo>
                    <a:cubicBezTo>
                      <a:pt x="45906" y="73681"/>
                      <a:pt x="45906" y="73681"/>
                      <a:pt x="45906" y="73681"/>
                    </a:cubicBezTo>
                    <a:cubicBezTo>
                      <a:pt x="45906" y="73681"/>
                      <a:pt x="45906" y="73681"/>
                      <a:pt x="45906" y="73681"/>
                    </a:cubicBezTo>
                    <a:cubicBezTo>
                      <a:pt x="45906" y="73681"/>
                      <a:pt x="45906" y="73681"/>
                      <a:pt x="45906" y="73681"/>
                    </a:cubicBezTo>
                    <a:cubicBezTo>
                      <a:pt x="45906" y="73681"/>
                      <a:pt x="45906" y="73681"/>
                      <a:pt x="45906" y="73681"/>
                    </a:cubicBezTo>
                    <a:lnTo>
                      <a:pt x="89497" y="19288"/>
                    </a:lnTo>
                    <a:cubicBezTo>
                      <a:pt x="89497" y="19288"/>
                      <a:pt x="89497" y="19288"/>
                      <a:pt x="89497" y="19288"/>
                    </a:cubicBezTo>
                    <a:cubicBezTo>
                      <a:pt x="89497" y="19288"/>
                      <a:pt x="89690" y="19095"/>
                      <a:pt x="89690" y="19095"/>
                    </a:cubicBezTo>
                    <a:cubicBezTo>
                      <a:pt x="90076" y="19095"/>
                      <a:pt x="90076" y="19095"/>
                      <a:pt x="90076" y="18902"/>
                    </a:cubicBezTo>
                    <a:close/>
                    <a:moveTo>
                      <a:pt x="12152" y="5401"/>
                    </a:moveTo>
                    <a:lnTo>
                      <a:pt x="19481" y="16395"/>
                    </a:lnTo>
                    <a:lnTo>
                      <a:pt x="4629" y="16395"/>
                    </a:lnTo>
                    <a:lnTo>
                      <a:pt x="12152" y="5401"/>
                    </a:lnTo>
                    <a:close/>
                    <a:moveTo>
                      <a:pt x="84675" y="16395"/>
                    </a:moveTo>
                    <a:lnTo>
                      <a:pt x="69823" y="16395"/>
                    </a:lnTo>
                    <a:lnTo>
                      <a:pt x="77153" y="5401"/>
                    </a:lnTo>
                    <a:lnTo>
                      <a:pt x="84675" y="16395"/>
                    </a:lnTo>
                    <a:close/>
                    <a:moveTo>
                      <a:pt x="63458" y="20253"/>
                    </a:moveTo>
                    <a:lnTo>
                      <a:pt x="44749" y="67508"/>
                    </a:lnTo>
                    <a:lnTo>
                      <a:pt x="26039" y="20253"/>
                    </a:lnTo>
                    <a:lnTo>
                      <a:pt x="63458" y="20253"/>
                    </a:lnTo>
                    <a:close/>
                    <a:moveTo>
                      <a:pt x="28739" y="16395"/>
                    </a:moveTo>
                    <a:lnTo>
                      <a:pt x="44556" y="4243"/>
                    </a:lnTo>
                    <a:lnTo>
                      <a:pt x="60372" y="16395"/>
                    </a:lnTo>
                    <a:lnTo>
                      <a:pt x="28739" y="16395"/>
                    </a:lnTo>
                    <a:close/>
                    <a:moveTo>
                      <a:pt x="65773" y="15431"/>
                    </a:moveTo>
                    <a:lnTo>
                      <a:pt x="50342" y="3665"/>
                    </a:lnTo>
                    <a:lnTo>
                      <a:pt x="73681" y="3665"/>
                    </a:lnTo>
                    <a:lnTo>
                      <a:pt x="65773" y="15431"/>
                    </a:lnTo>
                    <a:close/>
                    <a:moveTo>
                      <a:pt x="23532" y="15431"/>
                    </a:moveTo>
                    <a:lnTo>
                      <a:pt x="15624" y="3665"/>
                    </a:lnTo>
                    <a:lnTo>
                      <a:pt x="38962" y="3665"/>
                    </a:lnTo>
                    <a:lnTo>
                      <a:pt x="23532" y="15431"/>
                    </a:lnTo>
                    <a:close/>
                    <a:moveTo>
                      <a:pt x="21796" y="20253"/>
                    </a:moveTo>
                    <a:lnTo>
                      <a:pt x="38191" y="61336"/>
                    </a:lnTo>
                    <a:lnTo>
                      <a:pt x="5208" y="20253"/>
                    </a:lnTo>
                    <a:lnTo>
                      <a:pt x="21796" y="20253"/>
                    </a:lnTo>
                    <a:close/>
                    <a:moveTo>
                      <a:pt x="67508" y="20253"/>
                    </a:moveTo>
                    <a:lnTo>
                      <a:pt x="84096" y="20253"/>
                    </a:lnTo>
                    <a:lnTo>
                      <a:pt x="51114" y="61336"/>
                    </a:lnTo>
                    <a:lnTo>
                      <a:pt x="67508" y="2025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55" name="Graphic 5">
            <a:extLst>
              <a:ext uri="{FF2B5EF4-FFF2-40B4-BE49-F238E27FC236}">
                <a16:creationId xmlns:a16="http://schemas.microsoft.com/office/drawing/2014/main" id="{79BF22EA-A24E-4D98-899E-8BB97038A78F}"/>
              </a:ext>
            </a:extLst>
          </p:cNvPr>
          <p:cNvGrpSpPr/>
          <p:nvPr/>
        </p:nvGrpSpPr>
        <p:grpSpPr>
          <a:xfrm>
            <a:off x="2192484" y="849179"/>
            <a:ext cx="487155" cy="543028"/>
            <a:chOff x="2237486" y="1588956"/>
            <a:chExt cx="115729" cy="135403"/>
          </a:xfrm>
          <a:solidFill>
            <a:schemeClr val="accent1"/>
          </a:solidFill>
        </p:grpSpPr>
        <p:grpSp>
          <p:nvGrpSpPr>
            <p:cNvPr id="456" name="Graphic 5">
              <a:extLst>
                <a:ext uri="{FF2B5EF4-FFF2-40B4-BE49-F238E27FC236}">
                  <a16:creationId xmlns:a16="http://schemas.microsoft.com/office/drawing/2014/main" id="{EE3B53F3-C690-44C6-816D-C77AA84934E2}"/>
                </a:ext>
              </a:extLst>
            </p:cNvPr>
            <p:cNvGrpSpPr/>
            <p:nvPr/>
          </p:nvGrpSpPr>
          <p:grpSpPr>
            <a:xfrm>
              <a:off x="2314639" y="1631776"/>
              <a:ext cx="38576" cy="92583"/>
              <a:chOff x="2314639" y="1631776"/>
              <a:chExt cx="38576" cy="92583"/>
            </a:xfrm>
            <a:solidFill>
              <a:srgbClr val="75E0DB"/>
            </a:solidFill>
          </p:grpSpPr>
          <p:sp>
            <p:nvSpPr>
              <p:cNvPr id="467" name="Freeform: Shape 466">
                <a:extLst>
                  <a:ext uri="{FF2B5EF4-FFF2-40B4-BE49-F238E27FC236}">
                    <a16:creationId xmlns:a16="http://schemas.microsoft.com/office/drawing/2014/main" id="{33BFAB36-194D-426D-BC0C-E62D3F16DE0D}"/>
                  </a:ext>
                </a:extLst>
              </p:cNvPr>
              <p:cNvSpPr/>
              <p:nvPr/>
            </p:nvSpPr>
            <p:spPr>
              <a:xfrm>
                <a:off x="2326597" y="1709700"/>
                <a:ext cx="15431" cy="15431"/>
              </a:xfrm>
              <a:custGeom>
                <a:avLst/>
                <a:gdLst>
                  <a:gd name="connsiteX0" fmla="*/ 8101 w 15430"/>
                  <a:gd name="connsiteY0" fmla="*/ 3858 h 15430"/>
                  <a:gd name="connsiteX1" fmla="*/ 10994 w 15430"/>
                  <a:gd name="connsiteY1" fmla="*/ 5015 h 15430"/>
                  <a:gd name="connsiteX2" fmla="*/ 12151 w 15430"/>
                  <a:gd name="connsiteY2" fmla="*/ 7908 h 15430"/>
                  <a:gd name="connsiteX3" fmla="*/ 8101 w 15430"/>
                  <a:gd name="connsiteY3" fmla="*/ 11959 h 15430"/>
                  <a:gd name="connsiteX4" fmla="*/ 4050 w 15430"/>
                  <a:gd name="connsiteY4" fmla="*/ 7908 h 15430"/>
                  <a:gd name="connsiteX5" fmla="*/ 5208 w 15430"/>
                  <a:gd name="connsiteY5" fmla="*/ 5015 h 15430"/>
                  <a:gd name="connsiteX6" fmla="*/ 8101 w 15430"/>
                  <a:gd name="connsiteY6" fmla="*/ 3858 h 15430"/>
                  <a:gd name="connsiteX7" fmla="*/ 0 w 15430"/>
                  <a:gd name="connsiteY7" fmla="*/ 7908 h 15430"/>
                  <a:gd name="connsiteX8" fmla="*/ 7908 w 15430"/>
                  <a:gd name="connsiteY8" fmla="*/ 15816 h 15430"/>
                  <a:gd name="connsiteX9" fmla="*/ 15816 w 15430"/>
                  <a:gd name="connsiteY9" fmla="*/ 7908 h 15430"/>
                  <a:gd name="connsiteX10" fmla="*/ 13502 w 15430"/>
                  <a:gd name="connsiteY10" fmla="*/ 2314 h 15430"/>
                  <a:gd name="connsiteX11" fmla="*/ 7908 w 15430"/>
                  <a:gd name="connsiteY11" fmla="*/ 0 h 15430"/>
                  <a:gd name="connsiteX12" fmla="*/ 2315 w 15430"/>
                  <a:gd name="connsiteY12" fmla="*/ 2314 h 15430"/>
                  <a:gd name="connsiteX13" fmla="*/ 0 w 15430"/>
                  <a:gd name="connsiteY13" fmla="*/ 7908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430" h="15430">
                    <a:moveTo>
                      <a:pt x="8101" y="3858"/>
                    </a:moveTo>
                    <a:cubicBezTo>
                      <a:pt x="9258" y="3858"/>
                      <a:pt x="10223" y="4243"/>
                      <a:pt x="10994" y="5015"/>
                    </a:cubicBezTo>
                    <a:cubicBezTo>
                      <a:pt x="11766" y="5786"/>
                      <a:pt x="12151" y="6751"/>
                      <a:pt x="12151" y="7908"/>
                    </a:cubicBezTo>
                    <a:cubicBezTo>
                      <a:pt x="12151" y="10223"/>
                      <a:pt x="10223" y="11959"/>
                      <a:pt x="8101" y="11959"/>
                    </a:cubicBezTo>
                    <a:cubicBezTo>
                      <a:pt x="5786" y="11959"/>
                      <a:pt x="4050" y="10030"/>
                      <a:pt x="4050" y="7908"/>
                    </a:cubicBezTo>
                    <a:cubicBezTo>
                      <a:pt x="4050" y="6751"/>
                      <a:pt x="4436" y="5786"/>
                      <a:pt x="5208" y="5015"/>
                    </a:cubicBezTo>
                    <a:cubicBezTo>
                      <a:pt x="5979" y="4243"/>
                      <a:pt x="6944" y="3858"/>
                      <a:pt x="8101" y="3858"/>
                    </a:cubicBezTo>
                    <a:close/>
                    <a:moveTo>
                      <a:pt x="0" y="7908"/>
                    </a:moveTo>
                    <a:cubicBezTo>
                      <a:pt x="0" y="12344"/>
                      <a:pt x="3472" y="15816"/>
                      <a:pt x="7908" y="15816"/>
                    </a:cubicBezTo>
                    <a:cubicBezTo>
                      <a:pt x="12344" y="15816"/>
                      <a:pt x="15816" y="12344"/>
                      <a:pt x="15816" y="7908"/>
                    </a:cubicBezTo>
                    <a:cubicBezTo>
                      <a:pt x="15816" y="5786"/>
                      <a:pt x="15045" y="3858"/>
                      <a:pt x="13502" y="2314"/>
                    </a:cubicBezTo>
                    <a:cubicBezTo>
                      <a:pt x="11959" y="771"/>
                      <a:pt x="10030" y="0"/>
                      <a:pt x="7908" y="0"/>
                    </a:cubicBezTo>
                    <a:cubicBezTo>
                      <a:pt x="5786" y="0"/>
                      <a:pt x="3858" y="771"/>
                      <a:pt x="2315" y="2314"/>
                    </a:cubicBezTo>
                    <a:cubicBezTo>
                      <a:pt x="964" y="3858"/>
                      <a:pt x="0" y="5786"/>
                      <a:pt x="0" y="7908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8F8C270-105C-412D-8B7E-5E7FF97FA47B}"/>
                  </a:ext>
                </a:extLst>
              </p:cNvPr>
              <p:cNvSpPr/>
              <p:nvPr/>
            </p:nvSpPr>
            <p:spPr>
              <a:xfrm>
                <a:off x="2314639" y="1690412"/>
                <a:ext cx="21217" cy="27003"/>
              </a:xfrm>
              <a:custGeom>
                <a:avLst/>
                <a:gdLst>
                  <a:gd name="connsiteX0" fmla="*/ 8680 w 21216"/>
                  <a:gd name="connsiteY0" fmla="*/ 0 h 27003"/>
                  <a:gd name="connsiteX1" fmla="*/ 7908 w 21216"/>
                  <a:gd name="connsiteY1" fmla="*/ 0 h 27003"/>
                  <a:gd name="connsiteX2" fmla="*/ 2315 w 21216"/>
                  <a:gd name="connsiteY2" fmla="*/ 2314 h 27003"/>
                  <a:gd name="connsiteX3" fmla="*/ 0 w 21216"/>
                  <a:gd name="connsiteY3" fmla="*/ 7908 h 27003"/>
                  <a:gd name="connsiteX4" fmla="*/ 7908 w 21216"/>
                  <a:gd name="connsiteY4" fmla="*/ 15816 h 27003"/>
                  <a:gd name="connsiteX5" fmla="*/ 9837 w 21216"/>
                  <a:gd name="connsiteY5" fmla="*/ 13887 h 27003"/>
                  <a:gd name="connsiteX6" fmla="*/ 7908 w 21216"/>
                  <a:gd name="connsiteY6" fmla="*/ 11959 h 27003"/>
                  <a:gd name="connsiteX7" fmla="*/ 2315 w 21216"/>
                  <a:gd name="connsiteY7" fmla="*/ 14273 h 27003"/>
                  <a:gd name="connsiteX8" fmla="*/ 0 w 21216"/>
                  <a:gd name="connsiteY8" fmla="*/ 19867 h 27003"/>
                  <a:gd name="connsiteX9" fmla="*/ 7908 w 21216"/>
                  <a:gd name="connsiteY9" fmla="*/ 27775 h 27003"/>
                  <a:gd name="connsiteX10" fmla="*/ 21796 w 21216"/>
                  <a:gd name="connsiteY10" fmla="*/ 13887 h 27003"/>
                  <a:gd name="connsiteX11" fmla="*/ 8680 w 21216"/>
                  <a:gd name="connsiteY11" fmla="*/ 0 h 27003"/>
                  <a:gd name="connsiteX12" fmla="*/ 18131 w 21216"/>
                  <a:gd name="connsiteY12" fmla="*/ 13887 h 27003"/>
                  <a:gd name="connsiteX13" fmla="*/ 8101 w 21216"/>
                  <a:gd name="connsiteY13" fmla="*/ 23917 h 27003"/>
                  <a:gd name="connsiteX14" fmla="*/ 4050 w 21216"/>
                  <a:gd name="connsiteY14" fmla="*/ 19867 h 27003"/>
                  <a:gd name="connsiteX15" fmla="*/ 5208 w 21216"/>
                  <a:gd name="connsiteY15" fmla="*/ 16974 h 27003"/>
                  <a:gd name="connsiteX16" fmla="*/ 8101 w 21216"/>
                  <a:gd name="connsiteY16" fmla="*/ 15816 h 27003"/>
                  <a:gd name="connsiteX17" fmla="*/ 6172 w 21216"/>
                  <a:gd name="connsiteY17" fmla="*/ 13887 h 27003"/>
                  <a:gd name="connsiteX18" fmla="*/ 8101 w 21216"/>
                  <a:gd name="connsiteY18" fmla="*/ 11959 h 27003"/>
                  <a:gd name="connsiteX19" fmla="*/ 4050 w 21216"/>
                  <a:gd name="connsiteY19" fmla="*/ 7908 h 27003"/>
                  <a:gd name="connsiteX20" fmla="*/ 5208 w 21216"/>
                  <a:gd name="connsiteY20" fmla="*/ 5015 h 27003"/>
                  <a:gd name="connsiteX21" fmla="*/ 8101 w 21216"/>
                  <a:gd name="connsiteY21" fmla="*/ 3858 h 27003"/>
                  <a:gd name="connsiteX22" fmla="*/ 8487 w 21216"/>
                  <a:gd name="connsiteY22" fmla="*/ 3858 h 27003"/>
                  <a:gd name="connsiteX23" fmla="*/ 18131 w 21216"/>
                  <a:gd name="connsiteY23" fmla="*/ 13887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216" h="27003">
                    <a:moveTo>
                      <a:pt x="8680" y="0"/>
                    </a:moveTo>
                    <a:cubicBezTo>
                      <a:pt x="8487" y="0"/>
                      <a:pt x="8294" y="0"/>
                      <a:pt x="7908" y="0"/>
                    </a:cubicBezTo>
                    <a:cubicBezTo>
                      <a:pt x="5786" y="0"/>
                      <a:pt x="3858" y="771"/>
                      <a:pt x="2315" y="2314"/>
                    </a:cubicBezTo>
                    <a:cubicBezTo>
                      <a:pt x="772" y="3858"/>
                      <a:pt x="0" y="5786"/>
                      <a:pt x="0" y="7908"/>
                    </a:cubicBezTo>
                    <a:cubicBezTo>
                      <a:pt x="0" y="12344"/>
                      <a:pt x="3472" y="15816"/>
                      <a:pt x="7908" y="15816"/>
                    </a:cubicBezTo>
                    <a:cubicBezTo>
                      <a:pt x="9065" y="15816"/>
                      <a:pt x="9837" y="15045"/>
                      <a:pt x="9837" y="13887"/>
                    </a:cubicBezTo>
                    <a:cubicBezTo>
                      <a:pt x="9837" y="12730"/>
                      <a:pt x="9065" y="11959"/>
                      <a:pt x="7908" y="11959"/>
                    </a:cubicBezTo>
                    <a:cubicBezTo>
                      <a:pt x="5786" y="11959"/>
                      <a:pt x="3858" y="12730"/>
                      <a:pt x="2315" y="14273"/>
                    </a:cubicBezTo>
                    <a:cubicBezTo>
                      <a:pt x="772" y="15816"/>
                      <a:pt x="0" y="17745"/>
                      <a:pt x="0" y="19867"/>
                    </a:cubicBezTo>
                    <a:cubicBezTo>
                      <a:pt x="0" y="24303"/>
                      <a:pt x="3472" y="27775"/>
                      <a:pt x="7908" y="27775"/>
                    </a:cubicBezTo>
                    <a:cubicBezTo>
                      <a:pt x="15623" y="27775"/>
                      <a:pt x="21796" y="21603"/>
                      <a:pt x="21796" y="13887"/>
                    </a:cubicBezTo>
                    <a:cubicBezTo>
                      <a:pt x="21989" y="6365"/>
                      <a:pt x="16009" y="193"/>
                      <a:pt x="8680" y="0"/>
                    </a:cubicBezTo>
                    <a:close/>
                    <a:moveTo>
                      <a:pt x="18131" y="13887"/>
                    </a:moveTo>
                    <a:cubicBezTo>
                      <a:pt x="18131" y="19481"/>
                      <a:pt x="13502" y="23917"/>
                      <a:pt x="8101" y="23917"/>
                    </a:cubicBezTo>
                    <a:cubicBezTo>
                      <a:pt x="5786" y="23917"/>
                      <a:pt x="4050" y="21988"/>
                      <a:pt x="4050" y="19867"/>
                    </a:cubicBezTo>
                    <a:cubicBezTo>
                      <a:pt x="4050" y="18709"/>
                      <a:pt x="4436" y="17745"/>
                      <a:pt x="5208" y="16974"/>
                    </a:cubicBezTo>
                    <a:cubicBezTo>
                      <a:pt x="5979" y="16202"/>
                      <a:pt x="6944" y="15816"/>
                      <a:pt x="8101" y="15816"/>
                    </a:cubicBezTo>
                    <a:cubicBezTo>
                      <a:pt x="6944" y="15816"/>
                      <a:pt x="6172" y="15045"/>
                      <a:pt x="6172" y="13887"/>
                    </a:cubicBezTo>
                    <a:cubicBezTo>
                      <a:pt x="6172" y="12730"/>
                      <a:pt x="6944" y="11959"/>
                      <a:pt x="8101" y="11959"/>
                    </a:cubicBezTo>
                    <a:cubicBezTo>
                      <a:pt x="5786" y="11959"/>
                      <a:pt x="4050" y="10030"/>
                      <a:pt x="4050" y="7908"/>
                    </a:cubicBezTo>
                    <a:cubicBezTo>
                      <a:pt x="4050" y="6751"/>
                      <a:pt x="4436" y="5786"/>
                      <a:pt x="5208" y="5015"/>
                    </a:cubicBezTo>
                    <a:cubicBezTo>
                      <a:pt x="5979" y="4243"/>
                      <a:pt x="6944" y="3858"/>
                      <a:pt x="8101" y="3858"/>
                    </a:cubicBezTo>
                    <a:cubicBezTo>
                      <a:pt x="8294" y="3858"/>
                      <a:pt x="8487" y="3858"/>
                      <a:pt x="8487" y="3858"/>
                    </a:cubicBezTo>
                    <a:cubicBezTo>
                      <a:pt x="13887" y="4050"/>
                      <a:pt x="18131" y="8487"/>
                      <a:pt x="18131" y="1388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9" name="Freeform: Shape 468">
                <a:extLst>
                  <a:ext uri="{FF2B5EF4-FFF2-40B4-BE49-F238E27FC236}">
                    <a16:creationId xmlns:a16="http://schemas.microsoft.com/office/drawing/2014/main" id="{A92B57A0-4FB0-4705-B2C4-B4F2A695B5CD}"/>
                  </a:ext>
                </a:extLst>
              </p:cNvPr>
              <p:cNvSpPr/>
              <p:nvPr/>
            </p:nvSpPr>
            <p:spPr>
              <a:xfrm>
                <a:off x="2332770" y="1690412"/>
                <a:ext cx="21217" cy="27003"/>
              </a:xfrm>
              <a:custGeom>
                <a:avLst/>
                <a:gdLst>
                  <a:gd name="connsiteX0" fmla="*/ 13502 w 21216"/>
                  <a:gd name="connsiteY0" fmla="*/ 3665 h 27003"/>
                  <a:gd name="connsiteX1" fmla="*/ 13887 w 21216"/>
                  <a:gd name="connsiteY1" fmla="*/ 3665 h 27003"/>
                  <a:gd name="connsiteX2" fmla="*/ 16781 w 21216"/>
                  <a:gd name="connsiteY2" fmla="*/ 4822 h 27003"/>
                  <a:gd name="connsiteX3" fmla="*/ 17938 w 21216"/>
                  <a:gd name="connsiteY3" fmla="*/ 7715 h 27003"/>
                  <a:gd name="connsiteX4" fmla="*/ 13887 w 21216"/>
                  <a:gd name="connsiteY4" fmla="*/ 11766 h 27003"/>
                  <a:gd name="connsiteX5" fmla="*/ 15816 w 21216"/>
                  <a:gd name="connsiteY5" fmla="*/ 13695 h 27003"/>
                  <a:gd name="connsiteX6" fmla="*/ 13887 w 21216"/>
                  <a:gd name="connsiteY6" fmla="*/ 15623 h 27003"/>
                  <a:gd name="connsiteX7" fmla="*/ 16781 w 21216"/>
                  <a:gd name="connsiteY7" fmla="*/ 16781 h 27003"/>
                  <a:gd name="connsiteX8" fmla="*/ 17938 w 21216"/>
                  <a:gd name="connsiteY8" fmla="*/ 19674 h 27003"/>
                  <a:gd name="connsiteX9" fmla="*/ 13887 w 21216"/>
                  <a:gd name="connsiteY9" fmla="*/ 23724 h 27003"/>
                  <a:gd name="connsiteX10" fmla="*/ 3858 w 21216"/>
                  <a:gd name="connsiteY10" fmla="*/ 13695 h 27003"/>
                  <a:gd name="connsiteX11" fmla="*/ 13502 w 21216"/>
                  <a:gd name="connsiteY11" fmla="*/ 3665 h 27003"/>
                  <a:gd name="connsiteX12" fmla="*/ 0 w 21216"/>
                  <a:gd name="connsiteY12" fmla="*/ 13887 h 27003"/>
                  <a:gd name="connsiteX13" fmla="*/ 13887 w 21216"/>
                  <a:gd name="connsiteY13" fmla="*/ 27775 h 27003"/>
                  <a:gd name="connsiteX14" fmla="*/ 21796 w 21216"/>
                  <a:gd name="connsiteY14" fmla="*/ 19867 h 27003"/>
                  <a:gd name="connsiteX15" fmla="*/ 19481 w 21216"/>
                  <a:gd name="connsiteY15" fmla="*/ 14273 h 27003"/>
                  <a:gd name="connsiteX16" fmla="*/ 13887 w 21216"/>
                  <a:gd name="connsiteY16" fmla="*/ 11959 h 27003"/>
                  <a:gd name="connsiteX17" fmla="*/ 11959 w 21216"/>
                  <a:gd name="connsiteY17" fmla="*/ 13887 h 27003"/>
                  <a:gd name="connsiteX18" fmla="*/ 13887 w 21216"/>
                  <a:gd name="connsiteY18" fmla="*/ 15816 h 27003"/>
                  <a:gd name="connsiteX19" fmla="*/ 21796 w 21216"/>
                  <a:gd name="connsiteY19" fmla="*/ 7908 h 27003"/>
                  <a:gd name="connsiteX20" fmla="*/ 19481 w 21216"/>
                  <a:gd name="connsiteY20" fmla="*/ 2314 h 27003"/>
                  <a:gd name="connsiteX21" fmla="*/ 13887 w 21216"/>
                  <a:gd name="connsiteY21" fmla="*/ 0 h 27003"/>
                  <a:gd name="connsiteX22" fmla="*/ 13116 w 21216"/>
                  <a:gd name="connsiteY22" fmla="*/ 0 h 27003"/>
                  <a:gd name="connsiteX23" fmla="*/ 0 w 21216"/>
                  <a:gd name="connsiteY23" fmla="*/ 13887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216" h="27003">
                    <a:moveTo>
                      <a:pt x="13502" y="3665"/>
                    </a:moveTo>
                    <a:cubicBezTo>
                      <a:pt x="13695" y="3665"/>
                      <a:pt x="13887" y="3665"/>
                      <a:pt x="13887" y="3665"/>
                    </a:cubicBezTo>
                    <a:cubicBezTo>
                      <a:pt x="15045" y="3665"/>
                      <a:pt x="16009" y="4050"/>
                      <a:pt x="16781" y="4822"/>
                    </a:cubicBezTo>
                    <a:cubicBezTo>
                      <a:pt x="17552" y="5593"/>
                      <a:pt x="17938" y="6558"/>
                      <a:pt x="17938" y="7715"/>
                    </a:cubicBezTo>
                    <a:cubicBezTo>
                      <a:pt x="17938" y="10030"/>
                      <a:pt x="16009" y="11766"/>
                      <a:pt x="13887" y="11766"/>
                    </a:cubicBezTo>
                    <a:cubicBezTo>
                      <a:pt x="15045" y="11766"/>
                      <a:pt x="15816" y="12537"/>
                      <a:pt x="15816" y="13695"/>
                    </a:cubicBezTo>
                    <a:cubicBezTo>
                      <a:pt x="15816" y="14852"/>
                      <a:pt x="15045" y="15623"/>
                      <a:pt x="13887" y="15623"/>
                    </a:cubicBezTo>
                    <a:cubicBezTo>
                      <a:pt x="15045" y="15623"/>
                      <a:pt x="16009" y="16009"/>
                      <a:pt x="16781" y="16781"/>
                    </a:cubicBezTo>
                    <a:cubicBezTo>
                      <a:pt x="17552" y="17552"/>
                      <a:pt x="17938" y="18517"/>
                      <a:pt x="17938" y="19674"/>
                    </a:cubicBezTo>
                    <a:cubicBezTo>
                      <a:pt x="17938" y="21988"/>
                      <a:pt x="16009" y="23724"/>
                      <a:pt x="13887" y="23724"/>
                    </a:cubicBezTo>
                    <a:cubicBezTo>
                      <a:pt x="8294" y="23724"/>
                      <a:pt x="3858" y="19095"/>
                      <a:pt x="3858" y="13695"/>
                    </a:cubicBezTo>
                    <a:cubicBezTo>
                      <a:pt x="3858" y="8487"/>
                      <a:pt x="7908" y="4050"/>
                      <a:pt x="13502" y="3665"/>
                    </a:cubicBezTo>
                    <a:close/>
                    <a:moveTo>
                      <a:pt x="0" y="13887"/>
                    </a:moveTo>
                    <a:cubicBezTo>
                      <a:pt x="0" y="21603"/>
                      <a:pt x="6172" y="27775"/>
                      <a:pt x="13887" y="27775"/>
                    </a:cubicBezTo>
                    <a:cubicBezTo>
                      <a:pt x="18324" y="27775"/>
                      <a:pt x="21796" y="24303"/>
                      <a:pt x="21796" y="19867"/>
                    </a:cubicBezTo>
                    <a:cubicBezTo>
                      <a:pt x="21796" y="17745"/>
                      <a:pt x="21024" y="15816"/>
                      <a:pt x="19481" y="14273"/>
                    </a:cubicBezTo>
                    <a:cubicBezTo>
                      <a:pt x="17938" y="12730"/>
                      <a:pt x="16009" y="11959"/>
                      <a:pt x="13887" y="11959"/>
                    </a:cubicBezTo>
                    <a:cubicBezTo>
                      <a:pt x="12730" y="11959"/>
                      <a:pt x="11959" y="12730"/>
                      <a:pt x="11959" y="13887"/>
                    </a:cubicBezTo>
                    <a:cubicBezTo>
                      <a:pt x="11959" y="15045"/>
                      <a:pt x="12730" y="15816"/>
                      <a:pt x="13887" y="15816"/>
                    </a:cubicBezTo>
                    <a:cubicBezTo>
                      <a:pt x="18324" y="15816"/>
                      <a:pt x="21796" y="12344"/>
                      <a:pt x="21796" y="7908"/>
                    </a:cubicBezTo>
                    <a:cubicBezTo>
                      <a:pt x="21796" y="5786"/>
                      <a:pt x="21024" y="3858"/>
                      <a:pt x="19481" y="2314"/>
                    </a:cubicBezTo>
                    <a:cubicBezTo>
                      <a:pt x="17938" y="771"/>
                      <a:pt x="16009" y="0"/>
                      <a:pt x="13887" y="0"/>
                    </a:cubicBezTo>
                    <a:cubicBezTo>
                      <a:pt x="13502" y="0"/>
                      <a:pt x="13309" y="0"/>
                      <a:pt x="13116" y="0"/>
                    </a:cubicBezTo>
                    <a:cubicBezTo>
                      <a:pt x="5786" y="193"/>
                      <a:pt x="0" y="6365"/>
                      <a:pt x="0" y="1388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0" name="Freeform: Shape 469">
                <a:extLst>
                  <a:ext uri="{FF2B5EF4-FFF2-40B4-BE49-F238E27FC236}">
                    <a16:creationId xmlns:a16="http://schemas.microsoft.com/office/drawing/2014/main" id="{2F90551F-9CF1-4987-9764-0D2FA754F062}"/>
                  </a:ext>
                </a:extLst>
              </p:cNvPr>
              <p:cNvSpPr/>
              <p:nvPr/>
            </p:nvSpPr>
            <p:spPr>
              <a:xfrm>
                <a:off x="2332770" y="1631776"/>
                <a:ext cx="3858" cy="81010"/>
              </a:xfrm>
              <a:custGeom>
                <a:avLst/>
                <a:gdLst>
                  <a:gd name="connsiteX0" fmla="*/ 3858 w 3857"/>
                  <a:gd name="connsiteY0" fmla="*/ 79853 h 81010"/>
                  <a:gd name="connsiteX1" fmla="*/ 3858 w 3857"/>
                  <a:gd name="connsiteY1" fmla="*/ 1929 h 81010"/>
                  <a:gd name="connsiteX2" fmla="*/ 3858 w 3857"/>
                  <a:gd name="connsiteY2" fmla="*/ 1929 h 81010"/>
                  <a:gd name="connsiteX3" fmla="*/ 1929 w 3857"/>
                  <a:gd name="connsiteY3" fmla="*/ 0 h 81010"/>
                  <a:gd name="connsiteX4" fmla="*/ 0 w 3857"/>
                  <a:gd name="connsiteY4" fmla="*/ 1929 h 81010"/>
                  <a:gd name="connsiteX5" fmla="*/ 0 w 3857"/>
                  <a:gd name="connsiteY5" fmla="*/ 1929 h 81010"/>
                  <a:gd name="connsiteX6" fmla="*/ 0 w 3857"/>
                  <a:gd name="connsiteY6" fmla="*/ 79853 h 81010"/>
                  <a:gd name="connsiteX7" fmla="*/ 0 w 3857"/>
                  <a:gd name="connsiteY7" fmla="*/ 79853 h 81010"/>
                  <a:gd name="connsiteX8" fmla="*/ 1929 w 3857"/>
                  <a:gd name="connsiteY8" fmla="*/ 81782 h 81010"/>
                  <a:gd name="connsiteX9" fmla="*/ 3858 w 3857"/>
                  <a:gd name="connsiteY9" fmla="*/ 79853 h 81010"/>
                  <a:gd name="connsiteX10" fmla="*/ 3858 w 3857"/>
                  <a:gd name="connsiteY10" fmla="*/ 79853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1010">
                    <a:moveTo>
                      <a:pt x="3858" y="79853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79853"/>
                    </a:lnTo>
                    <a:lnTo>
                      <a:pt x="0" y="79853"/>
                    </a:lnTo>
                    <a:cubicBezTo>
                      <a:pt x="0" y="81010"/>
                      <a:pt x="771" y="81782"/>
                      <a:pt x="1929" y="81782"/>
                    </a:cubicBezTo>
                    <a:cubicBezTo>
                      <a:pt x="2893" y="81782"/>
                      <a:pt x="3858" y="81010"/>
                      <a:pt x="3858" y="79853"/>
                    </a:cubicBezTo>
                    <a:lnTo>
                      <a:pt x="3858" y="79853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Freeform: Shape 470">
                <a:extLst>
                  <a:ext uri="{FF2B5EF4-FFF2-40B4-BE49-F238E27FC236}">
                    <a16:creationId xmlns:a16="http://schemas.microsoft.com/office/drawing/2014/main" id="{377BE5AC-52DE-40E2-9D88-6F0980247D5F}"/>
                  </a:ext>
                </a:extLst>
              </p:cNvPr>
              <p:cNvSpPr/>
              <p:nvPr/>
            </p:nvSpPr>
            <p:spPr>
              <a:xfrm>
                <a:off x="2332770" y="1635248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781 w 17359"/>
                  <a:gd name="connsiteY1" fmla="*/ 3858 h 3857"/>
                  <a:gd name="connsiteX2" fmla="*/ 16781 w 17359"/>
                  <a:gd name="connsiteY2" fmla="*/ 3858 h 3857"/>
                  <a:gd name="connsiteX3" fmla="*/ 18709 w 17359"/>
                  <a:gd name="connsiteY3" fmla="*/ 1929 h 3857"/>
                  <a:gd name="connsiteX4" fmla="*/ 16781 w 17359"/>
                  <a:gd name="connsiteY4" fmla="*/ 0 h 3857"/>
                  <a:gd name="connsiteX5" fmla="*/ 16781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781" y="3858"/>
                    </a:lnTo>
                    <a:lnTo>
                      <a:pt x="16781" y="3858"/>
                    </a:lnTo>
                    <a:cubicBezTo>
                      <a:pt x="17938" y="3858"/>
                      <a:pt x="18709" y="3086"/>
                      <a:pt x="18709" y="1929"/>
                    </a:cubicBezTo>
                    <a:cubicBezTo>
                      <a:pt x="18709" y="772"/>
                      <a:pt x="17938" y="0"/>
                      <a:pt x="16781" y="0"/>
                    </a:cubicBezTo>
                    <a:lnTo>
                      <a:pt x="1678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2893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Freeform: Shape 471">
                <a:extLst>
                  <a:ext uri="{FF2B5EF4-FFF2-40B4-BE49-F238E27FC236}">
                    <a16:creationId xmlns:a16="http://schemas.microsoft.com/office/drawing/2014/main" id="{4A735576-F459-4679-85FC-D4D0CDAF2164}"/>
                  </a:ext>
                </a:extLst>
              </p:cNvPr>
              <p:cNvSpPr/>
              <p:nvPr/>
            </p:nvSpPr>
            <p:spPr>
              <a:xfrm>
                <a:off x="2332770" y="1643734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416 w 11572"/>
                  <a:gd name="connsiteY1" fmla="*/ 3858 h 3857"/>
                  <a:gd name="connsiteX2" fmla="*/ 10416 w 11572"/>
                  <a:gd name="connsiteY2" fmla="*/ 3858 h 3857"/>
                  <a:gd name="connsiteX3" fmla="*/ 12344 w 11572"/>
                  <a:gd name="connsiteY3" fmla="*/ 1929 h 3857"/>
                  <a:gd name="connsiteX4" fmla="*/ 10416 w 11572"/>
                  <a:gd name="connsiteY4" fmla="*/ 0 h 3857"/>
                  <a:gd name="connsiteX5" fmla="*/ 10416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416" y="3858"/>
                    </a:lnTo>
                    <a:lnTo>
                      <a:pt x="10416" y="3858"/>
                    </a:lnTo>
                    <a:cubicBezTo>
                      <a:pt x="11573" y="3858"/>
                      <a:pt x="12344" y="3086"/>
                      <a:pt x="12344" y="1929"/>
                    </a:cubicBezTo>
                    <a:cubicBezTo>
                      <a:pt x="12344" y="771"/>
                      <a:pt x="11573" y="0"/>
                      <a:pt x="10416" y="0"/>
                    </a:cubicBezTo>
                    <a:lnTo>
                      <a:pt x="1041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id="{1E14CA3E-F97F-4657-93A6-B0563346AB26}"/>
                  </a:ext>
                </a:extLst>
              </p:cNvPr>
              <p:cNvSpPr/>
              <p:nvPr/>
            </p:nvSpPr>
            <p:spPr>
              <a:xfrm>
                <a:off x="2332770" y="1652221"/>
                <a:ext cx="7715" cy="3858"/>
              </a:xfrm>
              <a:custGeom>
                <a:avLst/>
                <a:gdLst>
                  <a:gd name="connsiteX0" fmla="*/ 1929 w 7715"/>
                  <a:gd name="connsiteY0" fmla="*/ 3858 h 3857"/>
                  <a:gd name="connsiteX1" fmla="*/ 6751 w 7715"/>
                  <a:gd name="connsiteY1" fmla="*/ 3858 h 3857"/>
                  <a:gd name="connsiteX2" fmla="*/ 6751 w 7715"/>
                  <a:gd name="connsiteY2" fmla="*/ 3858 h 3857"/>
                  <a:gd name="connsiteX3" fmla="*/ 8680 w 7715"/>
                  <a:gd name="connsiteY3" fmla="*/ 1929 h 3857"/>
                  <a:gd name="connsiteX4" fmla="*/ 6751 w 7715"/>
                  <a:gd name="connsiteY4" fmla="*/ 0 h 3857"/>
                  <a:gd name="connsiteX5" fmla="*/ 6751 w 7715"/>
                  <a:gd name="connsiteY5" fmla="*/ 0 h 3857"/>
                  <a:gd name="connsiteX6" fmla="*/ 1929 w 7715"/>
                  <a:gd name="connsiteY6" fmla="*/ 0 h 3857"/>
                  <a:gd name="connsiteX7" fmla="*/ 1929 w 7715"/>
                  <a:gd name="connsiteY7" fmla="*/ 0 h 3857"/>
                  <a:gd name="connsiteX8" fmla="*/ 0 w 7715"/>
                  <a:gd name="connsiteY8" fmla="*/ 1929 h 3857"/>
                  <a:gd name="connsiteX9" fmla="*/ 1929 w 7715"/>
                  <a:gd name="connsiteY9" fmla="*/ 3858 h 3857"/>
                  <a:gd name="connsiteX10" fmla="*/ 1929 w 7715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" h="3857">
                    <a:moveTo>
                      <a:pt x="1929" y="3858"/>
                    </a:moveTo>
                    <a:lnTo>
                      <a:pt x="6751" y="3858"/>
                    </a:lnTo>
                    <a:lnTo>
                      <a:pt x="6751" y="3858"/>
                    </a:lnTo>
                    <a:cubicBezTo>
                      <a:pt x="7908" y="3858"/>
                      <a:pt x="8680" y="3086"/>
                      <a:pt x="8680" y="1929"/>
                    </a:cubicBezTo>
                    <a:cubicBezTo>
                      <a:pt x="8680" y="772"/>
                      <a:pt x="7908" y="0"/>
                      <a:pt x="6751" y="0"/>
                    </a:cubicBezTo>
                    <a:lnTo>
                      <a:pt x="675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id="{BF1C1513-4D2D-47DC-9A45-E2D066B647E8}"/>
                  </a:ext>
                </a:extLst>
              </p:cNvPr>
              <p:cNvSpPr/>
              <p:nvPr/>
            </p:nvSpPr>
            <p:spPr>
              <a:xfrm>
                <a:off x="2332770" y="1660708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781 w 17359"/>
                  <a:gd name="connsiteY1" fmla="*/ 3858 h 3857"/>
                  <a:gd name="connsiteX2" fmla="*/ 16781 w 17359"/>
                  <a:gd name="connsiteY2" fmla="*/ 3858 h 3857"/>
                  <a:gd name="connsiteX3" fmla="*/ 18709 w 17359"/>
                  <a:gd name="connsiteY3" fmla="*/ 1929 h 3857"/>
                  <a:gd name="connsiteX4" fmla="*/ 16781 w 17359"/>
                  <a:gd name="connsiteY4" fmla="*/ 0 h 3857"/>
                  <a:gd name="connsiteX5" fmla="*/ 16781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781" y="3858"/>
                    </a:lnTo>
                    <a:lnTo>
                      <a:pt x="16781" y="3858"/>
                    </a:lnTo>
                    <a:cubicBezTo>
                      <a:pt x="17938" y="3858"/>
                      <a:pt x="18709" y="3086"/>
                      <a:pt x="18709" y="1929"/>
                    </a:cubicBezTo>
                    <a:cubicBezTo>
                      <a:pt x="18709" y="772"/>
                      <a:pt x="17938" y="0"/>
                      <a:pt x="16781" y="0"/>
                    </a:cubicBezTo>
                    <a:lnTo>
                      <a:pt x="1678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7" name="Graphic 5">
              <a:extLst>
                <a:ext uri="{FF2B5EF4-FFF2-40B4-BE49-F238E27FC236}">
                  <a16:creationId xmlns:a16="http://schemas.microsoft.com/office/drawing/2014/main" id="{7320A173-8110-40F9-8EAF-5B3FC3C5FC01}"/>
                </a:ext>
              </a:extLst>
            </p:cNvPr>
            <p:cNvGrpSpPr/>
            <p:nvPr/>
          </p:nvGrpSpPr>
          <p:grpSpPr>
            <a:xfrm>
              <a:off x="2237486" y="1588956"/>
              <a:ext cx="71366" cy="117658"/>
              <a:chOff x="2237486" y="1588956"/>
              <a:chExt cx="71366" cy="117658"/>
            </a:xfrm>
            <a:solidFill>
              <a:schemeClr val="accent1"/>
            </a:solidFill>
          </p:grpSpPr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id="{723F1B1A-AD34-4D76-8EA3-1C8ED4C2D89F}"/>
                  </a:ext>
                </a:extLst>
              </p:cNvPr>
              <p:cNvSpPr/>
              <p:nvPr/>
            </p:nvSpPr>
            <p:spPr>
              <a:xfrm>
                <a:off x="2239608" y="1659936"/>
                <a:ext cx="67508" cy="44363"/>
              </a:xfrm>
              <a:custGeom>
                <a:avLst/>
                <a:gdLst>
                  <a:gd name="connsiteX0" fmla="*/ 34140 w 67508"/>
                  <a:gd name="connsiteY0" fmla="*/ 34140 h 44362"/>
                  <a:gd name="connsiteX1" fmla="*/ 0 w 67508"/>
                  <a:gd name="connsiteY1" fmla="*/ 0 h 44362"/>
                  <a:gd name="connsiteX2" fmla="*/ 0 w 67508"/>
                  <a:gd name="connsiteY2" fmla="*/ 11766 h 44362"/>
                  <a:gd name="connsiteX3" fmla="*/ 34140 w 67508"/>
                  <a:gd name="connsiteY3" fmla="*/ 45906 h 44362"/>
                  <a:gd name="connsiteX4" fmla="*/ 68280 w 67508"/>
                  <a:gd name="connsiteY4" fmla="*/ 11766 h 44362"/>
                  <a:gd name="connsiteX5" fmla="*/ 68280 w 67508"/>
                  <a:gd name="connsiteY5" fmla="*/ 0 h 44362"/>
                  <a:gd name="connsiteX6" fmla="*/ 34140 w 67508"/>
                  <a:gd name="connsiteY6" fmla="*/ 34140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508" h="44362">
                    <a:moveTo>
                      <a:pt x="34140" y="34140"/>
                    </a:moveTo>
                    <a:cubicBezTo>
                      <a:pt x="15238" y="34140"/>
                      <a:pt x="0" y="18902"/>
                      <a:pt x="0" y="0"/>
                    </a:cubicBezTo>
                    <a:lnTo>
                      <a:pt x="0" y="11766"/>
                    </a:lnTo>
                    <a:cubicBezTo>
                      <a:pt x="0" y="30668"/>
                      <a:pt x="15238" y="45906"/>
                      <a:pt x="34140" y="45906"/>
                    </a:cubicBezTo>
                    <a:cubicBezTo>
                      <a:pt x="53042" y="45906"/>
                      <a:pt x="68280" y="30668"/>
                      <a:pt x="68280" y="11766"/>
                    </a:cubicBezTo>
                    <a:lnTo>
                      <a:pt x="68280" y="0"/>
                    </a:lnTo>
                    <a:cubicBezTo>
                      <a:pt x="68280" y="18710"/>
                      <a:pt x="53042" y="34140"/>
                      <a:pt x="34140" y="34140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id="{1BFC628C-8E0E-47E7-BB98-F1F0684F6F46}"/>
                  </a:ext>
                </a:extLst>
              </p:cNvPr>
              <p:cNvSpPr/>
              <p:nvPr/>
            </p:nvSpPr>
            <p:spPr>
              <a:xfrm>
                <a:off x="2248095" y="1588956"/>
                <a:ext cx="50149" cy="50149"/>
              </a:xfrm>
              <a:custGeom>
                <a:avLst/>
                <a:gdLst>
                  <a:gd name="connsiteX0" fmla="*/ 11573 w 50149"/>
                  <a:gd name="connsiteY0" fmla="*/ 48413 h 50149"/>
                  <a:gd name="connsiteX1" fmla="*/ 11573 w 50149"/>
                  <a:gd name="connsiteY1" fmla="*/ 25846 h 50149"/>
                  <a:gd name="connsiteX2" fmla="*/ 25653 w 50149"/>
                  <a:gd name="connsiteY2" fmla="*/ 11766 h 50149"/>
                  <a:gd name="connsiteX3" fmla="*/ 39733 w 50149"/>
                  <a:gd name="connsiteY3" fmla="*/ 25846 h 50149"/>
                  <a:gd name="connsiteX4" fmla="*/ 39733 w 50149"/>
                  <a:gd name="connsiteY4" fmla="*/ 34526 h 50149"/>
                  <a:gd name="connsiteX5" fmla="*/ 41662 w 50149"/>
                  <a:gd name="connsiteY5" fmla="*/ 36455 h 50149"/>
                  <a:gd name="connsiteX6" fmla="*/ 49763 w 50149"/>
                  <a:gd name="connsiteY6" fmla="*/ 36455 h 50149"/>
                  <a:gd name="connsiteX7" fmla="*/ 51692 w 50149"/>
                  <a:gd name="connsiteY7" fmla="*/ 34526 h 50149"/>
                  <a:gd name="connsiteX8" fmla="*/ 51692 w 50149"/>
                  <a:gd name="connsiteY8" fmla="*/ 25846 h 50149"/>
                  <a:gd name="connsiteX9" fmla="*/ 44170 w 50149"/>
                  <a:gd name="connsiteY9" fmla="*/ 7522 h 50149"/>
                  <a:gd name="connsiteX10" fmla="*/ 25846 w 50149"/>
                  <a:gd name="connsiteY10" fmla="*/ 0 h 50149"/>
                  <a:gd name="connsiteX11" fmla="*/ 0 w 50149"/>
                  <a:gd name="connsiteY11" fmla="*/ 25846 h 50149"/>
                  <a:gd name="connsiteX12" fmla="*/ 0 w 50149"/>
                  <a:gd name="connsiteY12" fmla="*/ 48413 h 50149"/>
                  <a:gd name="connsiteX13" fmla="*/ 0 w 50149"/>
                  <a:gd name="connsiteY13" fmla="*/ 48413 h 50149"/>
                  <a:gd name="connsiteX14" fmla="*/ 1929 w 50149"/>
                  <a:gd name="connsiteY14" fmla="*/ 50342 h 50149"/>
                  <a:gd name="connsiteX15" fmla="*/ 3858 w 50149"/>
                  <a:gd name="connsiteY15" fmla="*/ 48413 h 50149"/>
                  <a:gd name="connsiteX16" fmla="*/ 3858 w 50149"/>
                  <a:gd name="connsiteY16" fmla="*/ 48413 h 50149"/>
                  <a:gd name="connsiteX17" fmla="*/ 3858 w 50149"/>
                  <a:gd name="connsiteY17" fmla="*/ 25846 h 50149"/>
                  <a:gd name="connsiteX18" fmla="*/ 25846 w 50149"/>
                  <a:gd name="connsiteY18" fmla="*/ 3858 h 50149"/>
                  <a:gd name="connsiteX19" fmla="*/ 41469 w 50149"/>
                  <a:gd name="connsiteY19" fmla="*/ 10416 h 50149"/>
                  <a:gd name="connsiteX20" fmla="*/ 48027 w 50149"/>
                  <a:gd name="connsiteY20" fmla="*/ 26039 h 50149"/>
                  <a:gd name="connsiteX21" fmla="*/ 48027 w 50149"/>
                  <a:gd name="connsiteY21" fmla="*/ 34719 h 50149"/>
                  <a:gd name="connsiteX22" fmla="*/ 49956 w 50149"/>
                  <a:gd name="connsiteY22" fmla="*/ 32790 h 50149"/>
                  <a:gd name="connsiteX23" fmla="*/ 41469 w 50149"/>
                  <a:gd name="connsiteY23" fmla="*/ 32790 h 50149"/>
                  <a:gd name="connsiteX24" fmla="*/ 43398 w 50149"/>
                  <a:gd name="connsiteY24" fmla="*/ 34719 h 50149"/>
                  <a:gd name="connsiteX25" fmla="*/ 43398 w 50149"/>
                  <a:gd name="connsiteY25" fmla="*/ 26039 h 50149"/>
                  <a:gd name="connsiteX26" fmla="*/ 25460 w 50149"/>
                  <a:gd name="connsiteY26" fmla="*/ 8101 h 50149"/>
                  <a:gd name="connsiteX27" fmla="*/ 7522 w 50149"/>
                  <a:gd name="connsiteY27" fmla="*/ 26039 h 50149"/>
                  <a:gd name="connsiteX28" fmla="*/ 7522 w 50149"/>
                  <a:gd name="connsiteY28" fmla="*/ 48606 h 50149"/>
                  <a:gd name="connsiteX29" fmla="*/ 7522 w 50149"/>
                  <a:gd name="connsiteY29" fmla="*/ 48606 h 50149"/>
                  <a:gd name="connsiteX30" fmla="*/ 9451 w 50149"/>
                  <a:gd name="connsiteY30" fmla="*/ 50535 h 50149"/>
                  <a:gd name="connsiteX31" fmla="*/ 11573 w 50149"/>
                  <a:gd name="connsiteY31" fmla="*/ 48413 h 50149"/>
                  <a:gd name="connsiteX32" fmla="*/ 11573 w 50149"/>
                  <a:gd name="connsiteY32" fmla="*/ 48413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0149" h="50149">
                    <a:moveTo>
                      <a:pt x="11573" y="48413"/>
                    </a:moveTo>
                    <a:lnTo>
                      <a:pt x="11573" y="25846"/>
                    </a:lnTo>
                    <a:cubicBezTo>
                      <a:pt x="11573" y="18131"/>
                      <a:pt x="17938" y="11766"/>
                      <a:pt x="25653" y="11766"/>
                    </a:cubicBezTo>
                    <a:cubicBezTo>
                      <a:pt x="33368" y="11766"/>
                      <a:pt x="39733" y="18131"/>
                      <a:pt x="39733" y="25846"/>
                    </a:cubicBezTo>
                    <a:lnTo>
                      <a:pt x="39733" y="34526"/>
                    </a:lnTo>
                    <a:cubicBezTo>
                      <a:pt x="39733" y="35683"/>
                      <a:pt x="40505" y="36455"/>
                      <a:pt x="41662" y="36455"/>
                    </a:cubicBezTo>
                    <a:lnTo>
                      <a:pt x="49763" y="36455"/>
                    </a:lnTo>
                    <a:cubicBezTo>
                      <a:pt x="50921" y="36455"/>
                      <a:pt x="51692" y="35683"/>
                      <a:pt x="51692" y="34526"/>
                    </a:cubicBezTo>
                    <a:lnTo>
                      <a:pt x="51692" y="25846"/>
                    </a:lnTo>
                    <a:cubicBezTo>
                      <a:pt x="51692" y="18902"/>
                      <a:pt x="48992" y="12344"/>
                      <a:pt x="44170" y="7522"/>
                    </a:cubicBezTo>
                    <a:cubicBezTo>
                      <a:pt x="39348" y="2700"/>
                      <a:pt x="32790" y="0"/>
                      <a:pt x="25846" y="0"/>
                    </a:cubicBezTo>
                    <a:cubicBezTo>
                      <a:pt x="11573" y="0"/>
                      <a:pt x="0" y="11573"/>
                      <a:pt x="0" y="25846"/>
                    </a:cubicBezTo>
                    <a:lnTo>
                      <a:pt x="0" y="48413"/>
                    </a:lnTo>
                    <a:lnTo>
                      <a:pt x="0" y="48413"/>
                    </a:lnTo>
                    <a:cubicBezTo>
                      <a:pt x="0" y="49571"/>
                      <a:pt x="772" y="50342"/>
                      <a:pt x="1929" y="50342"/>
                    </a:cubicBezTo>
                    <a:cubicBezTo>
                      <a:pt x="3086" y="50342"/>
                      <a:pt x="3858" y="49571"/>
                      <a:pt x="3858" y="48413"/>
                    </a:cubicBezTo>
                    <a:lnTo>
                      <a:pt x="3858" y="48413"/>
                    </a:lnTo>
                    <a:lnTo>
                      <a:pt x="3858" y="25846"/>
                    </a:lnTo>
                    <a:cubicBezTo>
                      <a:pt x="3858" y="13695"/>
                      <a:pt x="13695" y="3858"/>
                      <a:pt x="25846" y="3858"/>
                    </a:cubicBezTo>
                    <a:cubicBezTo>
                      <a:pt x="31825" y="3858"/>
                      <a:pt x="37226" y="6172"/>
                      <a:pt x="41469" y="10416"/>
                    </a:cubicBezTo>
                    <a:cubicBezTo>
                      <a:pt x="45713" y="14659"/>
                      <a:pt x="48027" y="20060"/>
                      <a:pt x="48027" y="26039"/>
                    </a:cubicBezTo>
                    <a:lnTo>
                      <a:pt x="48027" y="34719"/>
                    </a:lnTo>
                    <a:cubicBezTo>
                      <a:pt x="48027" y="33561"/>
                      <a:pt x="48799" y="32790"/>
                      <a:pt x="49956" y="32790"/>
                    </a:cubicBezTo>
                    <a:lnTo>
                      <a:pt x="41469" y="32790"/>
                    </a:lnTo>
                    <a:cubicBezTo>
                      <a:pt x="42627" y="32790"/>
                      <a:pt x="43398" y="33561"/>
                      <a:pt x="43398" y="34719"/>
                    </a:cubicBezTo>
                    <a:lnTo>
                      <a:pt x="43398" y="26039"/>
                    </a:lnTo>
                    <a:cubicBezTo>
                      <a:pt x="43398" y="16202"/>
                      <a:pt x="35297" y="8101"/>
                      <a:pt x="25460" y="8101"/>
                    </a:cubicBezTo>
                    <a:cubicBezTo>
                      <a:pt x="15623" y="8101"/>
                      <a:pt x="7522" y="16202"/>
                      <a:pt x="7522" y="26039"/>
                    </a:cubicBezTo>
                    <a:lnTo>
                      <a:pt x="7522" y="48606"/>
                    </a:lnTo>
                    <a:lnTo>
                      <a:pt x="7522" y="48606"/>
                    </a:lnTo>
                    <a:cubicBezTo>
                      <a:pt x="7522" y="49763"/>
                      <a:pt x="8294" y="50535"/>
                      <a:pt x="9451" y="50535"/>
                    </a:cubicBezTo>
                    <a:cubicBezTo>
                      <a:pt x="10608" y="50535"/>
                      <a:pt x="11573" y="49571"/>
                      <a:pt x="11573" y="48413"/>
                    </a:cubicBezTo>
                    <a:lnTo>
                      <a:pt x="11573" y="4841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id="{7C84F9D4-0EC3-4700-901B-9EA204A4D019}"/>
                  </a:ext>
                </a:extLst>
              </p:cNvPr>
              <p:cNvSpPr/>
              <p:nvPr/>
            </p:nvSpPr>
            <p:spPr>
              <a:xfrm>
                <a:off x="2266611" y="1662058"/>
                <a:ext cx="13502" cy="13502"/>
              </a:xfrm>
              <a:custGeom>
                <a:avLst/>
                <a:gdLst>
                  <a:gd name="connsiteX0" fmla="*/ 0 w 13501"/>
                  <a:gd name="connsiteY0" fmla="*/ 6944 h 13501"/>
                  <a:gd name="connsiteX1" fmla="*/ 6944 w 13501"/>
                  <a:gd name="connsiteY1" fmla="*/ 0 h 13501"/>
                  <a:gd name="connsiteX2" fmla="*/ 14080 w 13501"/>
                  <a:gd name="connsiteY2" fmla="*/ 6944 h 13501"/>
                  <a:gd name="connsiteX3" fmla="*/ 6944 w 13501"/>
                  <a:gd name="connsiteY3" fmla="*/ 13887 h 13501"/>
                  <a:gd name="connsiteX4" fmla="*/ 0 w 13501"/>
                  <a:gd name="connsiteY4" fmla="*/ 6944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01" h="13501">
                    <a:moveTo>
                      <a:pt x="0" y="6944"/>
                    </a:moveTo>
                    <a:cubicBezTo>
                      <a:pt x="0" y="3086"/>
                      <a:pt x="3086" y="0"/>
                      <a:pt x="6944" y="0"/>
                    </a:cubicBezTo>
                    <a:cubicBezTo>
                      <a:pt x="10801" y="0"/>
                      <a:pt x="14080" y="3086"/>
                      <a:pt x="14080" y="6944"/>
                    </a:cubicBezTo>
                    <a:cubicBezTo>
                      <a:pt x="14080" y="10801"/>
                      <a:pt x="10994" y="13887"/>
                      <a:pt x="6944" y="13887"/>
                    </a:cubicBezTo>
                    <a:cubicBezTo>
                      <a:pt x="3086" y="14080"/>
                      <a:pt x="0" y="10801"/>
                      <a:pt x="0" y="6944"/>
                    </a:cubicBezTo>
                    <a:close/>
                  </a:path>
                </a:pathLst>
              </a:custGeom>
              <a:solidFill>
                <a:srgbClr val="B8D1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id="{8B2667D4-593A-4D02-8091-F5B7957A1D65}"/>
                  </a:ext>
                </a:extLst>
              </p:cNvPr>
              <p:cNvSpPr/>
              <p:nvPr/>
            </p:nvSpPr>
            <p:spPr>
              <a:xfrm>
                <a:off x="2264869" y="1660322"/>
                <a:ext cx="17359" cy="17359"/>
              </a:xfrm>
              <a:custGeom>
                <a:avLst/>
                <a:gdLst>
                  <a:gd name="connsiteX0" fmla="*/ 3671 w 17359"/>
                  <a:gd name="connsiteY0" fmla="*/ 8680 h 17359"/>
                  <a:gd name="connsiteX1" fmla="*/ 8686 w 17359"/>
                  <a:gd name="connsiteY1" fmla="*/ 3665 h 17359"/>
                  <a:gd name="connsiteX2" fmla="*/ 13894 w 17359"/>
                  <a:gd name="connsiteY2" fmla="*/ 8680 h 17359"/>
                  <a:gd name="connsiteX3" fmla="*/ 8686 w 17359"/>
                  <a:gd name="connsiteY3" fmla="*/ 13695 h 17359"/>
                  <a:gd name="connsiteX4" fmla="*/ 3671 w 17359"/>
                  <a:gd name="connsiteY4" fmla="*/ 8680 h 17359"/>
                  <a:gd name="connsiteX5" fmla="*/ 8879 w 17359"/>
                  <a:gd name="connsiteY5" fmla="*/ 17745 h 17359"/>
                  <a:gd name="connsiteX6" fmla="*/ 17945 w 17359"/>
                  <a:gd name="connsiteY6" fmla="*/ 8873 h 17359"/>
                  <a:gd name="connsiteX7" fmla="*/ 8879 w 17359"/>
                  <a:gd name="connsiteY7" fmla="*/ 0 h 17359"/>
                  <a:gd name="connsiteX8" fmla="*/ 7 w 17359"/>
                  <a:gd name="connsiteY8" fmla="*/ 8873 h 17359"/>
                  <a:gd name="connsiteX9" fmla="*/ 8879 w 17359"/>
                  <a:gd name="connsiteY9" fmla="*/ 17745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359" h="17359">
                    <a:moveTo>
                      <a:pt x="3671" y="8680"/>
                    </a:moveTo>
                    <a:cubicBezTo>
                      <a:pt x="3671" y="5786"/>
                      <a:pt x="5986" y="3665"/>
                      <a:pt x="8686" y="3665"/>
                    </a:cubicBezTo>
                    <a:cubicBezTo>
                      <a:pt x="11579" y="3665"/>
                      <a:pt x="13894" y="5979"/>
                      <a:pt x="13894" y="8680"/>
                    </a:cubicBezTo>
                    <a:cubicBezTo>
                      <a:pt x="13894" y="11573"/>
                      <a:pt x="11579" y="13695"/>
                      <a:pt x="8686" y="13695"/>
                    </a:cubicBezTo>
                    <a:cubicBezTo>
                      <a:pt x="5986" y="13887"/>
                      <a:pt x="3671" y="11573"/>
                      <a:pt x="3671" y="8680"/>
                    </a:cubicBezTo>
                    <a:close/>
                    <a:moveTo>
                      <a:pt x="8879" y="17745"/>
                    </a:moveTo>
                    <a:cubicBezTo>
                      <a:pt x="13894" y="17745"/>
                      <a:pt x="17945" y="13695"/>
                      <a:pt x="17945" y="8873"/>
                    </a:cubicBezTo>
                    <a:cubicBezTo>
                      <a:pt x="17945" y="3858"/>
                      <a:pt x="13894" y="0"/>
                      <a:pt x="8879" y="0"/>
                    </a:cubicBezTo>
                    <a:cubicBezTo>
                      <a:pt x="3864" y="0"/>
                      <a:pt x="7" y="4051"/>
                      <a:pt x="7" y="8873"/>
                    </a:cubicBezTo>
                    <a:cubicBezTo>
                      <a:pt x="-186" y="13695"/>
                      <a:pt x="3864" y="17745"/>
                      <a:pt x="8879" y="1774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id="{6E4F60C4-FB13-41F1-B49D-43EC856263C1}"/>
                  </a:ext>
                </a:extLst>
              </p:cNvPr>
              <p:cNvSpPr/>
              <p:nvPr/>
            </p:nvSpPr>
            <p:spPr>
              <a:xfrm>
                <a:off x="2271819" y="1674210"/>
                <a:ext cx="3858" cy="15431"/>
              </a:xfrm>
              <a:custGeom>
                <a:avLst/>
                <a:gdLst>
                  <a:gd name="connsiteX0" fmla="*/ 0 w 3857"/>
                  <a:gd name="connsiteY0" fmla="*/ 1929 h 15430"/>
                  <a:gd name="connsiteX1" fmla="*/ 0 w 3857"/>
                  <a:gd name="connsiteY1" fmla="*/ 13887 h 15430"/>
                  <a:gd name="connsiteX2" fmla="*/ 0 w 3857"/>
                  <a:gd name="connsiteY2" fmla="*/ 13887 h 15430"/>
                  <a:gd name="connsiteX3" fmla="*/ 1929 w 3857"/>
                  <a:gd name="connsiteY3" fmla="*/ 15816 h 15430"/>
                  <a:gd name="connsiteX4" fmla="*/ 3858 w 3857"/>
                  <a:gd name="connsiteY4" fmla="*/ 13887 h 15430"/>
                  <a:gd name="connsiteX5" fmla="*/ 3858 w 3857"/>
                  <a:gd name="connsiteY5" fmla="*/ 13887 h 15430"/>
                  <a:gd name="connsiteX6" fmla="*/ 3858 w 3857"/>
                  <a:gd name="connsiteY6" fmla="*/ 1929 h 15430"/>
                  <a:gd name="connsiteX7" fmla="*/ 3858 w 3857"/>
                  <a:gd name="connsiteY7" fmla="*/ 1929 h 15430"/>
                  <a:gd name="connsiteX8" fmla="*/ 1929 w 3857"/>
                  <a:gd name="connsiteY8" fmla="*/ 0 h 15430"/>
                  <a:gd name="connsiteX9" fmla="*/ 0 w 3857"/>
                  <a:gd name="connsiteY9" fmla="*/ 1929 h 15430"/>
                  <a:gd name="connsiteX10" fmla="*/ 0 w 3857"/>
                  <a:gd name="connsiteY10" fmla="*/ 192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0" y="1929"/>
                    </a:moveTo>
                    <a:lnTo>
                      <a:pt x="0" y="13887"/>
                    </a:lnTo>
                    <a:lnTo>
                      <a:pt x="0" y="13887"/>
                    </a:lnTo>
                    <a:cubicBezTo>
                      <a:pt x="0" y="15045"/>
                      <a:pt x="772" y="15816"/>
                      <a:pt x="1929" y="15816"/>
                    </a:cubicBezTo>
                    <a:cubicBezTo>
                      <a:pt x="3086" y="15816"/>
                      <a:pt x="3858" y="15045"/>
                      <a:pt x="3858" y="13887"/>
                    </a:cubicBezTo>
                    <a:lnTo>
                      <a:pt x="3858" y="1388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id="{6620A083-9D61-4945-ACAD-6D18D1A017B9}"/>
                  </a:ext>
                </a:extLst>
              </p:cNvPr>
              <p:cNvSpPr/>
              <p:nvPr/>
            </p:nvSpPr>
            <p:spPr>
              <a:xfrm>
                <a:off x="2237486" y="1635440"/>
                <a:ext cx="71366" cy="71366"/>
              </a:xfrm>
              <a:custGeom>
                <a:avLst/>
                <a:gdLst>
                  <a:gd name="connsiteX0" fmla="*/ 0 w 71366"/>
                  <a:gd name="connsiteY0" fmla="*/ 1929 h 71366"/>
                  <a:gd name="connsiteX1" fmla="*/ 0 w 71366"/>
                  <a:gd name="connsiteY1" fmla="*/ 36069 h 71366"/>
                  <a:gd name="connsiteX2" fmla="*/ 36069 w 71366"/>
                  <a:gd name="connsiteY2" fmla="*/ 72138 h 71366"/>
                  <a:gd name="connsiteX3" fmla="*/ 72138 w 71366"/>
                  <a:gd name="connsiteY3" fmla="*/ 36069 h 71366"/>
                  <a:gd name="connsiteX4" fmla="*/ 72138 w 71366"/>
                  <a:gd name="connsiteY4" fmla="*/ 1929 h 71366"/>
                  <a:gd name="connsiteX5" fmla="*/ 70209 w 71366"/>
                  <a:gd name="connsiteY5" fmla="*/ 0 h 71366"/>
                  <a:gd name="connsiteX6" fmla="*/ 1929 w 71366"/>
                  <a:gd name="connsiteY6" fmla="*/ 0 h 71366"/>
                  <a:gd name="connsiteX7" fmla="*/ 0 w 71366"/>
                  <a:gd name="connsiteY7" fmla="*/ 1929 h 71366"/>
                  <a:gd name="connsiteX8" fmla="*/ 68473 w 71366"/>
                  <a:gd name="connsiteY8" fmla="*/ 1929 h 71366"/>
                  <a:gd name="connsiteX9" fmla="*/ 68473 w 71366"/>
                  <a:gd name="connsiteY9" fmla="*/ 36069 h 71366"/>
                  <a:gd name="connsiteX10" fmla="*/ 36262 w 71366"/>
                  <a:gd name="connsiteY10" fmla="*/ 68280 h 71366"/>
                  <a:gd name="connsiteX11" fmla="*/ 4050 w 71366"/>
                  <a:gd name="connsiteY11" fmla="*/ 36069 h 71366"/>
                  <a:gd name="connsiteX12" fmla="*/ 4050 w 71366"/>
                  <a:gd name="connsiteY12" fmla="*/ 1929 h 71366"/>
                  <a:gd name="connsiteX13" fmla="*/ 2122 w 71366"/>
                  <a:gd name="connsiteY13" fmla="*/ 3858 h 71366"/>
                  <a:gd name="connsiteX14" fmla="*/ 70594 w 71366"/>
                  <a:gd name="connsiteY14" fmla="*/ 3858 h 71366"/>
                  <a:gd name="connsiteX15" fmla="*/ 68473 w 71366"/>
                  <a:gd name="connsiteY15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366" h="71366">
                    <a:moveTo>
                      <a:pt x="0" y="1929"/>
                    </a:moveTo>
                    <a:lnTo>
                      <a:pt x="0" y="36069"/>
                    </a:lnTo>
                    <a:cubicBezTo>
                      <a:pt x="0" y="55936"/>
                      <a:pt x="16202" y="72138"/>
                      <a:pt x="36069" y="72138"/>
                    </a:cubicBezTo>
                    <a:cubicBezTo>
                      <a:pt x="55936" y="72138"/>
                      <a:pt x="72138" y="55936"/>
                      <a:pt x="72138" y="36069"/>
                    </a:cubicBezTo>
                    <a:lnTo>
                      <a:pt x="72138" y="1929"/>
                    </a:lnTo>
                    <a:cubicBezTo>
                      <a:pt x="72138" y="771"/>
                      <a:pt x="71366" y="0"/>
                      <a:pt x="70209" y="0"/>
                    </a:cubicBezTo>
                    <a:lnTo>
                      <a:pt x="1929" y="0"/>
                    </a:lnTo>
                    <a:cubicBezTo>
                      <a:pt x="964" y="0"/>
                      <a:pt x="0" y="771"/>
                      <a:pt x="0" y="1929"/>
                    </a:cubicBezTo>
                    <a:close/>
                    <a:moveTo>
                      <a:pt x="68473" y="1929"/>
                    </a:moveTo>
                    <a:lnTo>
                      <a:pt x="68473" y="36069"/>
                    </a:lnTo>
                    <a:cubicBezTo>
                      <a:pt x="68473" y="53814"/>
                      <a:pt x="54007" y="68280"/>
                      <a:pt x="36262" y="68280"/>
                    </a:cubicBezTo>
                    <a:cubicBezTo>
                      <a:pt x="18517" y="68280"/>
                      <a:pt x="4050" y="53814"/>
                      <a:pt x="4050" y="36069"/>
                    </a:cubicBezTo>
                    <a:lnTo>
                      <a:pt x="4050" y="1929"/>
                    </a:lnTo>
                    <a:cubicBezTo>
                      <a:pt x="4050" y="3086"/>
                      <a:pt x="3279" y="3858"/>
                      <a:pt x="2122" y="3858"/>
                    </a:cubicBezTo>
                    <a:lnTo>
                      <a:pt x="70594" y="3858"/>
                    </a:lnTo>
                    <a:cubicBezTo>
                      <a:pt x="69244" y="3858"/>
                      <a:pt x="68473" y="3086"/>
                      <a:pt x="68473" y="192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id="{49966AE8-EA61-4F68-B22A-DEF472A4A561}"/>
                  </a:ext>
                </a:extLst>
              </p:cNvPr>
              <p:cNvSpPr/>
              <p:nvPr/>
            </p:nvSpPr>
            <p:spPr>
              <a:xfrm>
                <a:off x="2246552" y="1644313"/>
                <a:ext cx="3858" cy="3858"/>
              </a:xfrm>
              <a:custGeom>
                <a:avLst/>
                <a:gdLst>
                  <a:gd name="connsiteX0" fmla="*/ 0 w 3857"/>
                  <a:gd name="connsiteY0" fmla="*/ 2122 h 3857"/>
                  <a:gd name="connsiteX1" fmla="*/ 2122 w 3857"/>
                  <a:gd name="connsiteY1" fmla="*/ 4243 h 3857"/>
                  <a:gd name="connsiteX2" fmla="*/ 4243 w 3857"/>
                  <a:gd name="connsiteY2" fmla="*/ 2122 h 3857"/>
                  <a:gd name="connsiteX3" fmla="*/ 2122 w 3857"/>
                  <a:gd name="connsiteY3" fmla="*/ 0 h 3857"/>
                  <a:gd name="connsiteX4" fmla="*/ 0 w 3857"/>
                  <a:gd name="connsiteY4" fmla="*/ 2122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0" y="2122"/>
                    </a:moveTo>
                    <a:cubicBezTo>
                      <a:pt x="0" y="3279"/>
                      <a:pt x="964" y="4243"/>
                      <a:pt x="2122" y="4243"/>
                    </a:cubicBezTo>
                    <a:cubicBezTo>
                      <a:pt x="3279" y="4243"/>
                      <a:pt x="4243" y="3279"/>
                      <a:pt x="4243" y="2122"/>
                    </a:cubicBezTo>
                    <a:cubicBezTo>
                      <a:pt x="4243" y="964"/>
                      <a:pt x="3279" y="0"/>
                      <a:pt x="2122" y="0"/>
                    </a:cubicBezTo>
                    <a:cubicBezTo>
                      <a:pt x="964" y="193"/>
                      <a:pt x="0" y="1157"/>
                      <a:pt x="0" y="212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id="{15D554E4-0AF3-4D55-9EF5-8D9DAD478FE5}"/>
                  </a:ext>
                </a:extLst>
              </p:cNvPr>
              <p:cNvSpPr/>
              <p:nvPr/>
            </p:nvSpPr>
            <p:spPr>
              <a:xfrm>
                <a:off x="2296701" y="1644313"/>
                <a:ext cx="3858" cy="3858"/>
              </a:xfrm>
              <a:custGeom>
                <a:avLst/>
                <a:gdLst>
                  <a:gd name="connsiteX0" fmla="*/ 0 w 3857"/>
                  <a:gd name="connsiteY0" fmla="*/ 2122 h 3857"/>
                  <a:gd name="connsiteX1" fmla="*/ 2122 w 3857"/>
                  <a:gd name="connsiteY1" fmla="*/ 4243 h 3857"/>
                  <a:gd name="connsiteX2" fmla="*/ 4243 w 3857"/>
                  <a:gd name="connsiteY2" fmla="*/ 2122 h 3857"/>
                  <a:gd name="connsiteX3" fmla="*/ 2122 w 3857"/>
                  <a:gd name="connsiteY3" fmla="*/ 0 h 3857"/>
                  <a:gd name="connsiteX4" fmla="*/ 0 w 3857"/>
                  <a:gd name="connsiteY4" fmla="*/ 2122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0" y="2122"/>
                    </a:moveTo>
                    <a:cubicBezTo>
                      <a:pt x="0" y="3279"/>
                      <a:pt x="964" y="4243"/>
                      <a:pt x="2122" y="4243"/>
                    </a:cubicBezTo>
                    <a:cubicBezTo>
                      <a:pt x="3279" y="4243"/>
                      <a:pt x="4243" y="3279"/>
                      <a:pt x="4243" y="2122"/>
                    </a:cubicBezTo>
                    <a:cubicBezTo>
                      <a:pt x="4243" y="964"/>
                      <a:pt x="3279" y="0"/>
                      <a:pt x="2122" y="0"/>
                    </a:cubicBezTo>
                    <a:cubicBezTo>
                      <a:pt x="771" y="193"/>
                      <a:pt x="0" y="1157"/>
                      <a:pt x="0" y="212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FE592D55-5A53-42D1-B382-87F52BEC0BA0}"/>
                </a:ext>
              </a:extLst>
            </p:cNvPr>
            <p:cNvSpPr/>
            <p:nvPr/>
          </p:nvSpPr>
          <p:spPr>
            <a:xfrm>
              <a:off x="2231700" y="1574683"/>
              <a:ext cx="82939" cy="40505"/>
            </a:xfrm>
            <a:custGeom>
              <a:avLst/>
              <a:gdLst>
                <a:gd name="connsiteX0" fmla="*/ 42048 w 82938"/>
                <a:gd name="connsiteY0" fmla="*/ 0 h 40505"/>
                <a:gd name="connsiteX1" fmla="*/ 40119 w 82938"/>
                <a:gd name="connsiteY1" fmla="*/ 1929 h 40505"/>
                <a:gd name="connsiteX2" fmla="*/ 40119 w 82938"/>
                <a:gd name="connsiteY2" fmla="*/ 8101 h 40505"/>
                <a:gd name="connsiteX3" fmla="*/ 42048 w 82938"/>
                <a:gd name="connsiteY3" fmla="*/ 10030 h 40505"/>
                <a:gd name="connsiteX4" fmla="*/ 43977 w 82938"/>
                <a:gd name="connsiteY4" fmla="*/ 8101 h 40505"/>
                <a:gd name="connsiteX5" fmla="*/ 43977 w 82938"/>
                <a:gd name="connsiteY5" fmla="*/ 1929 h 40505"/>
                <a:gd name="connsiteX6" fmla="*/ 42048 w 82938"/>
                <a:gd name="connsiteY6" fmla="*/ 0 h 40505"/>
                <a:gd name="connsiteX7" fmla="*/ 68859 w 82938"/>
                <a:gd name="connsiteY7" fmla="*/ 10416 h 40505"/>
                <a:gd name="connsiteX8" fmla="*/ 63844 w 82938"/>
                <a:gd name="connsiteY8" fmla="*/ 15431 h 40505"/>
                <a:gd name="connsiteX9" fmla="*/ 63844 w 82938"/>
                <a:gd name="connsiteY9" fmla="*/ 18131 h 40505"/>
                <a:gd name="connsiteX10" fmla="*/ 66544 w 82938"/>
                <a:gd name="connsiteY10" fmla="*/ 18131 h 40505"/>
                <a:gd name="connsiteX11" fmla="*/ 71559 w 82938"/>
                <a:gd name="connsiteY11" fmla="*/ 13116 h 40505"/>
                <a:gd name="connsiteX12" fmla="*/ 71559 w 82938"/>
                <a:gd name="connsiteY12" fmla="*/ 10416 h 40505"/>
                <a:gd name="connsiteX13" fmla="*/ 68859 w 82938"/>
                <a:gd name="connsiteY13" fmla="*/ 10416 h 40505"/>
                <a:gd name="connsiteX14" fmla="*/ 81975 w 82938"/>
                <a:gd name="connsiteY14" fmla="*/ 38190 h 40505"/>
                <a:gd name="connsiteX15" fmla="*/ 74838 w 82938"/>
                <a:gd name="connsiteY15" fmla="*/ 38190 h 40505"/>
                <a:gd name="connsiteX16" fmla="*/ 72909 w 82938"/>
                <a:gd name="connsiteY16" fmla="*/ 40119 h 40505"/>
                <a:gd name="connsiteX17" fmla="*/ 74838 w 82938"/>
                <a:gd name="connsiteY17" fmla="*/ 42048 h 40505"/>
                <a:gd name="connsiteX18" fmla="*/ 81975 w 82938"/>
                <a:gd name="connsiteY18" fmla="*/ 42048 h 40505"/>
                <a:gd name="connsiteX19" fmla="*/ 83903 w 82938"/>
                <a:gd name="connsiteY19" fmla="*/ 40119 h 40505"/>
                <a:gd name="connsiteX20" fmla="*/ 81975 w 82938"/>
                <a:gd name="connsiteY20" fmla="*/ 38190 h 40505"/>
                <a:gd name="connsiteX21" fmla="*/ 15045 w 82938"/>
                <a:gd name="connsiteY21" fmla="*/ 10416 h 40505"/>
                <a:gd name="connsiteX22" fmla="*/ 12344 w 82938"/>
                <a:gd name="connsiteY22" fmla="*/ 10416 h 40505"/>
                <a:gd name="connsiteX23" fmla="*/ 12344 w 82938"/>
                <a:gd name="connsiteY23" fmla="*/ 13116 h 40505"/>
                <a:gd name="connsiteX24" fmla="*/ 17359 w 82938"/>
                <a:gd name="connsiteY24" fmla="*/ 18131 h 40505"/>
                <a:gd name="connsiteX25" fmla="*/ 20060 w 82938"/>
                <a:gd name="connsiteY25" fmla="*/ 18131 h 40505"/>
                <a:gd name="connsiteX26" fmla="*/ 20060 w 82938"/>
                <a:gd name="connsiteY26" fmla="*/ 15431 h 40505"/>
                <a:gd name="connsiteX27" fmla="*/ 15045 w 82938"/>
                <a:gd name="connsiteY27" fmla="*/ 10416 h 40505"/>
                <a:gd name="connsiteX28" fmla="*/ 9065 w 82938"/>
                <a:gd name="connsiteY28" fmla="*/ 38190 h 40505"/>
                <a:gd name="connsiteX29" fmla="*/ 1929 w 82938"/>
                <a:gd name="connsiteY29" fmla="*/ 38190 h 40505"/>
                <a:gd name="connsiteX30" fmla="*/ 0 w 82938"/>
                <a:gd name="connsiteY30" fmla="*/ 40119 h 40505"/>
                <a:gd name="connsiteX31" fmla="*/ 1929 w 82938"/>
                <a:gd name="connsiteY31" fmla="*/ 42048 h 40505"/>
                <a:gd name="connsiteX32" fmla="*/ 9065 w 82938"/>
                <a:gd name="connsiteY32" fmla="*/ 42048 h 40505"/>
                <a:gd name="connsiteX33" fmla="*/ 10994 w 82938"/>
                <a:gd name="connsiteY33" fmla="*/ 40119 h 40505"/>
                <a:gd name="connsiteX34" fmla="*/ 9065 w 82938"/>
                <a:gd name="connsiteY34" fmla="*/ 38190 h 4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2938" h="40505">
                  <a:moveTo>
                    <a:pt x="42048" y="0"/>
                  </a:moveTo>
                  <a:cubicBezTo>
                    <a:pt x="40891" y="0"/>
                    <a:pt x="40119" y="771"/>
                    <a:pt x="40119" y="1929"/>
                  </a:cubicBezTo>
                  <a:lnTo>
                    <a:pt x="40119" y="8101"/>
                  </a:lnTo>
                  <a:cubicBezTo>
                    <a:pt x="40119" y="9258"/>
                    <a:pt x="40891" y="10030"/>
                    <a:pt x="42048" y="10030"/>
                  </a:cubicBezTo>
                  <a:cubicBezTo>
                    <a:pt x="43205" y="10030"/>
                    <a:pt x="43977" y="9258"/>
                    <a:pt x="43977" y="8101"/>
                  </a:cubicBezTo>
                  <a:lnTo>
                    <a:pt x="43977" y="1929"/>
                  </a:lnTo>
                  <a:cubicBezTo>
                    <a:pt x="43977" y="771"/>
                    <a:pt x="43012" y="0"/>
                    <a:pt x="42048" y="0"/>
                  </a:cubicBezTo>
                  <a:close/>
                  <a:moveTo>
                    <a:pt x="68859" y="10416"/>
                  </a:moveTo>
                  <a:lnTo>
                    <a:pt x="63844" y="15431"/>
                  </a:lnTo>
                  <a:cubicBezTo>
                    <a:pt x="63072" y="16202"/>
                    <a:pt x="63072" y="17359"/>
                    <a:pt x="63844" y="18131"/>
                  </a:cubicBezTo>
                  <a:cubicBezTo>
                    <a:pt x="64615" y="18902"/>
                    <a:pt x="65772" y="18902"/>
                    <a:pt x="66544" y="18131"/>
                  </a:cubicBezTo>
                  <a:lnTo>
                    <a:pt x="71559" y="13116"/>
                  </a:lnTo>
                  <a:cubicBezTo>
                    <a:pt x="72330" y="12344"/>
                    <a:pt x="72330" y="11187"/>
                    <a:pt x="71559" y="10416"/>
                  </a:cubicBezTo>
                  <a:cubicBezTo>
                    <a:pt x="70980" y="9644"/>
                    <a:pt x="69630" y="9644"/>
                    <a:pt x="68859" y="10416"/>
                  </a:cubicBezTo>
                  <a:close/>
                  <a:moveTo>
                    <a:pt x="81975" y="38190"/>
                  </a:moveTo>
                  <a:lnTo>
                    <a:pt x="74838" y="38190"/>
                  </a:lnTo>
                  <a:cubicBezTo>
                    <a:pt x="73681" y="38190"/>
                    <a:pt x="72909" y="38962"/>
                    <a:pt x="72909" y="40119"/>
                  </a:cubicBezTo>
                  <a:cubicBezTo>
                    <a:pt x="72909" y="41277"/>
                    <a:pt x="73681" y="42048"/>
                    <a:pt x="74838" y="42048"/>
                  </a:cubicBezTo>
                  <a:lnTo>
                    <a:pt x="81975" y="42048"/>
                  </a:lnTo>
                  <a:cubicBezTo>
                    <a:pt x="83132" y="42048"/>
                    <a:pt x="83903" y="41277"/>
                    <a:pt x="83903" y="40119"/>
                  </a:cubicBezTo>
                  <a:cubicBezTo>
                    <a:pt x="83903" y="39155"/>
                    <a:pt x="83132" y="38190"/>
                    <a:pt x="81975" y="38190"/>
                  </a:cubicBezTo>
                  <a:close/>
                  <a:moveTo>
                    <a:pt x="15045" y="10416"/>
                  </a:moveTo>
                  <a:cubicBezTo>
                    <a:pt x="14273" y="9644"/>
                    <a:pt x="13116" y="9644"/>
                    <a:pt x="12344" y="10416"/>
                  </a:cubicBezTo>
                  <a:cubicBezTo>
                    <a:pt x="11573" y="11187"/>
                    <a:pt x="11573" y="12344"/>
                    <a:pt x="12344" y="13116"/>
                  </a:cubicBezTo>
                  <a:lnTo>
                    <a:pt x="17359" y="18131"/>
                  </a:lnTo>
                  <a:cubicBezTo>
                    <a:pt x="18131" y="18902"/>
                    <a:pt x="19288" y="18902"/>
                    <a:pt x="20060" y="18131"/>
                  </a:cubicBezTo>
                  <a:cubicBezTo>
                    <a:pt x="20831" y="17359"/>
                    <a:pt x="20831" y="16202"/>
                    <a:pt x="20060" y="15431"/>
                  </a:cubicBezTo>
                  <a:lnTo>
                    <a:pt x="15045" y="10416"/>
                  </a:lnTo>
                  <a:close/>
                  <a:moveTo>
                    <a:pt x="9065" y="38190"/>
                  </a:moveTo>
                  <a:lnTo>
                    <a:pt x="1929" y="38190"/>
                  </a:lnTo>
                  <a:cubicBezTo>
                    <a:pt x="772" y="38190"/>
                    <a:pt x="0" y="38962"/>
                    <a:pt x="0" y="40119"/>
                  </a:cubicBezTo>
                  <a:cubicBezTo>
                    <a:pt x="0" y="41277"/>
                    <a:pt x="772" y="42048"/>
                    <a:pt x="1929" y="42048"/>
                  </a:cubicBezTo>
                  <a:lnTo>
                    <a:pt x="9065" y="42048"/>
                  </a:lnTo>
                  <a:cubicBezTo>
                    <a:pt x="10223" y="42048"/>
                    <a:pt x="10994" y="41277"/>
                    <a:pt x="10994" y="40119"/>
                  </a:cubicBezTo>
                  <a:cubicBezTo>
                    <a:pt x="10994" y="39155"/>
                    <a:pt x="10223" y="38190"/>
                    <a:pt x="9065" y="38190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5" name="Graphic 5">
            <a:extLst>
              <a:ext uri="{FF2B5EF4-FFF2-40B4-BE49-F238E27FC236}">
                <a16:creationId xmlns:a16="http://schemas.microsoft.com/office/drawing/2014/main" id="{3FC094BB-3E22-44A6-B89F-EDFFDE21FE49}"/>
              </a:ext>
            </a:extLst>
          </p:cNvPr>
          <p:cNvGrpSpPr/>
          <p:nvPr/>
        </p:nvGrpSpPr>
        <p:grpSpPr>
          <a:xfrm>
            <a:off x="5634204" y="2149618"/>
            <a:ext cx="577349" cy="456881"/>
            <a:chOff x="2860300" y="930845"/>
            <a:chExt cx="151026" cy="151219"/>
          </a:xfrm>
          <a:solidFill>
            <a:schemeClr val="accent1"/>
          </a:solidFill>
        </p:grpSpPr>
        <p:grpSp>
          <p:nvGrpSpPr>
            <p:cNvPr id="476" name="Graphic 5">
              <a:extLst>
                <a:ext uri="{FF2B5EF4-FFF2-40B4-BE49-F238E27FC236}">
                  <a16:creationId xmlns:a16="http://schemas.microsoft.com/office/drawing/2014/main" id="{50B83A1B-0189-4092-8E1C-0F3450048D49}"/>
                </a:ext>
              </a:extLst>
            </p:cNvPr>
            <p:cNvGrpSpPr/>
            <p:nvPr/>
          </p:nvGrpSpPr>
          <p:grpSpPr>
            <a:xfrm>
              <a:off x="2957319" y="1006840"/>
              <a:ext cx="54007" cy="75224"/>
              <a:chOff x="2957319" y="1006840"/>
              <a:chExt cx="54007" cy="75224"/>
            </a:xfrm>
            <a:solidFill>
              <a:schemeClr val="accent1"/>
            </a:solidFill>
          </p:grpSpPr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id="{25A39435-09E9-4636-8CC1-948DCBC544DD}"/>
                  </a:ext>
                </a:extLst>
              </p:cNvPr>
              <p:cNvSpPr/>
              <p:nvPr/>
            </p:nvSpPr>
            <p:spPr>
              <a:xfrm>
                <a:off x="3000910" y="1008769"/>
                <a:ext cx="7715" cy="69437"/>
              </a:xfrm>
              <a:custGeom>
                <a:avLst/>
                <a:gdLst>
                  <a:gd name="connsiteX0" fmla="*/ 0 w 7715"/>
                  <a:gd name="connsiteY0" fmla="*/ 0 h 69437"/>
                  <a:gd name="connsiteX1" fmla="*/ 8872 w 7715"/>
                  <a:gd name="connsiteY1" fmla="*/ 0 h 69437"/>
                  <a:gd name="connsiteX2" fmla="*/ 8872 w 7715"/>
                  <a:gd name="connsiteY2" fmla="*/ 71173 h 69437"/>
                  <a:gd name="connsiteX3" fmla="*/ 0 w 7715"/>
                  <a:gd name="connsiteY3" fmla="*/ 71173 h 69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69437">
                    <a:moveTo>
                      <a:pt x="0" y="0"/>
                    </a:moveTo>
                    <a:lnTo>
                      <a:pt x="8872" y="0"/>
                    </a:lnTo>
                    <a:lnTo>
                      <a:pt x="8872" y="71173"/>
                    </a:lnTo>
                    <a:lnTo>
                      <a:pt x="0" y="71173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3" name="Freeform: Shape 482">
                <a:extLst>
                  <a:ext uri="{FF2B5EF4-FFF2-40B4-BE49-F238E27FC236}">
                    <a16:creationId xmlns:a16="http://schemas.microsoft.com/office/drawing/2014/main" id="{0EC4FF2E-E109-4896-99B6-160F86769F43}"/>
                  </a:ext>
                </a:extLst>
              </p:cNvPr>
              <p:cNvSpPr/>
              <p:nvPr/>
            </p:nvSpPr>
            <p:spPr>
              <a:xfrm>
                <a:off x="2957319" y="1006840"/>
                <a:ext cx="54007" cy="75224"/>
              </a:xfrm>
              <a:custGeom>
                <a:avLst/>
                <a:gdLst>
                  <a:gd name="connsiteX0" fmla="*/ 52464 w 54006"/>
                  <a:gd name="connsiteY0" fmla="*/ 0 h 75223"/>
                  <a:gd name="connsiteX1" fmla="*/ 22567 w 54006"/>
                  <a:gd name="connsiteY1" fmla="*/ 0 h 75223"/>
                  <a:gd name="connsiteX2" fmla="*/ 22374 w 54006"/>
                  <a:gd name="connsiteY2" fmla="*/ 0 h 75223"/>
                  <a:gd name="connsiteX3" fmla="*/ 21796 w 54006"/>
                  <a:gd name="connsiteY3" fmla="*/ 193 h 75223"/>
                  <a:gd name="connsiteX4" fmla="*/ 21603 w 54006"/>
                  <a:gd name="connsiteY4" fmla="*/ 193 h 75223"/>
                  <a:gd name="connsiteX5" fmla="*/ 21024 w 54006"/>
                  <a:gd name="connsiteY5" fmla="*/ 579 h 75223"/>
                  <a:gd name="connsiteX6" fmla="*/ 21024 w 54006"/>
                  <a:gd name="connsiteY6" fmla="*/ 579 h 75223"/>
                  <a:gd name="connsiteX7" fmla="*/ 579 w 54006"/>
                  <a:gd name="connsiteY7" fmla="*/ 21024 h 75223"/>
                  <a:gd name="connsiteX8" fmla="*/ 579 w 54006"/>
                  <a:gd name="connsiteY8" fmla="*/ 21024 h 75223"/>
                  <a:gd name="connsiteX9" fmla="*/ 193 w 54006"/>
                  <a:gd name="connsiteY9" fmla="*/ 21603 h 75223"/>
                  <a:gd name="connsiteX10" fmla="*/ 193 w 54006"/>
                  <a:gd name="connsiteY10" fmla="*/ 21796 h 75223"/>
                  <a:gd name="connsiteX11" fmla="*/ 0 w 54006"/>
                  <a:gd name="connsiteY11" fmla="*/ 22374 h 75223"/>
                  <a:gd name="connsiteX12" fmla="*/ 0 w 54006"/>
                  <a:gd name="connsiteY12" fmla="*/ 22567 h 75223"/>
                  <a:gd name="connsiteX13" fmla="*/ 0 w 54006"/>
                  <a:gd name="connsiteY13" fmla="*/ 73295 h 75223"/>
                  <a:gd name="connsiteX14" fmla="*/ 1929 w 54006"/>
                  <a:gd name="connsiteY14" fmla="*/ 75224 h 75223"/>
                  <a:gd name="connsiteX15" fmla="*/ 52271 w 54006"/>
                  <a:gd name="connsiteY15" fmla="*/ 75224 h 75223"/>
                  <a:gd name="connsiteX16" fmla="*/ 54200 w 54006"/>
                  <a:gd name="connsiteY16" fmla="*/ 73295 h 75223"/>
                  <a:gd name="connsiteX17" fmla="*/ 54200 w 54006"/>
                  <a:gd name="connsiteY17" fmla="*/ 1929 h 75223"/>
                  <a:gd name="connsiteX18" fmla="*/ 52464 w 54006"/>
                  <a:gd name="connsiteY18" fmla="*/ 0 h 75223"/>
                  <a:gd name="connsiteX19" fmla="*/ 20638 w 54006"/>
                  <a:gd name="connsiteY19" fmla="*/ 6558 h 75223"/>
                  <a:gd name="connsiteX20" fmla="*/ 20638 w 54006"/>
                  <a:gd name="connsiteY20" fmla="*/ 20445 h 75223"/>
                  <a:gd name="connsiteX21" fmla="*/ 6751 w 54006"/>
                  <a:gd name="connsiteY21" fmla="*/ 20445 h 75223"/>
                  <a:gd name="connsiteX22" fmla="*/ 20638 w 54006"/>
                  <a:gd name="connsiteY22" fmla="*/ 6558 h 75223"/>
                  <a:gd name="connsiteX23" fmla="*/ 50535 w 54006"/>
                  <a:gd name="connsiteY23" fmla="*/ 71173 h 75223"/>
                  <a:gd name="connsiteX24" fmla="*/ 4050 w 54006"/>
                  <a:gd name="connsiteY24" fmla="*/ 71173 h 75223"/>
                  <a:gd name="connsiteX25" fmla="*/ 4050 w 54006"/>
                  <a:gd name="connsiteY25" fmla="*/ 24303 h 75223"/>
                  <a:gd name="connsiteX26" fmla="*/ 22567 w 54006"/>
                  <a:gd name="connsiteY26" fmla="*/ 24303 h 75223"/>
                  <a:gd name="connsiteX27" fmla="*/ 24496 w 54006"/>
                  <a:gd name="connsiteY27" fmla="*/ 22374 h 75223"/>
                  <a:gd name="connsiteX28" fmla="*/ 24496 w 54006"/>
                  <a:gd name="connsiteY28" fmla="*/ 3858 h 75223"/>
                  <a:gd name="connsiteX29" fmla="*/ 50535 w 54006"/>
                  <a:gd name="connsiteY29" fmla="*/ 3858 h 75223"/>
                  <a:gd name="connsiteX30" fmla="*/ 50535 w 54006"/>
                  <a:gd name="connsiteY30" fmla="*/ 71173 h 75223"/>
                  <a:gd name="connsiteX31" fmla="*/ 11187 w 54006"/>
                  <a:gd name="connsiteY31" fmla="*/ 39155 h 75223"/>
                  <a:gd name="connsiteX32" fmla="*/ 13116 w 54006"/>
                  <a:gd name="connsiteY32" fmla="*/ 41084 h 75223"/>
                  <a:gd name="connsiteX33" fmla="*/ 41662 w 54006"/>
                  <a:gd name="connsiteY33" fmla="*/ 41084 h 75223"/>
                  <a:gd name="connsiteX34" fmla="*/ 43591 w 54006"/>
                  <a:gd name="connsiteY34" fmla="*/ 39155 h 75223"/>
                  <a:gd name="connsiteX35" fmla="*/ 41662 w 54006"/>
                  <a:gd name="connsiteY35" fmla="*/ 37226 h 75223"/>
                  <a:gd name="connsiteX36" fmla="*/ 13116 w 54006"/>
                  <a:gd name="connsiteY36" fmla="*/ 37226 h 75223"/>
                  <a:gd name="connsiteX37" fmla="*/ 11187 w 54006"/>
                  <a:gd name="connsiteY37" fmla="*/ 39155 h 75223"/>
                  <a:gd name="connsiteX38" fmla="*/ 33947 w 54006"/>
                  <a:gd name="connsiteY38" fmla="*/ 47449 h 75223"/>
                  <a:gd name="connsiteX39" fmla="*/ 13116 w 54006"/>
                  <a:gd name="connsiteY39" fmla="*/ 47449 h 75223"/>
                  <a:gd name="connsiteX40" fmla="*/ 11187 w 54006"/>
                  <a:gd name="connsiteY40" fmla="*/ 49378 h 75223"/>
                  <a:gd name="connsiteX41" fmla="*/ 13116 w 54006"/>
                  <a:gd name="connsiteY41" fmla="*/ 51306 h 75223"/>
                  <a:gd name="connsiteX42" fmla="*/ 33947 w 54006"/>
                  <a:gd name="connsiteY42" fmla="*/ 51306 h 75223"/>
                  <a:gd name="connsiteX43" fmla="*/ 35876 w 54006"/>
                  <a:gd name="connsiteY43" fmla="*/ 49378 h 75223"/>
                  <a:gd name="connsiteX44" fmla="*/ 33947 w 54006"/>
                  <a:gd name="connsiteY44" fmla="*/ 47449 h 75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54006" h="75223">
                    <a:moveTo>
                      <a:pt x="52464" y="0"/>
                    </a:moveTo>
                    <a:lnTo>
                      <a:pt x="22567" y="0"/>
                    </a:lnTo>
                    <a:cubicBezTo>
                      <a:pt x="22567" y="0"/>
                      <a:pt x="22567" y="0"/>
                      <a:pt x="22374" y="0"/>
                    </a:cubicBezTo>
                    <a:cubicBezTo>
                      <a:pt x="22181" y="0"/>
                      <a:pt x="21988" y="0"/>
                      <a:pt x="21796" y="193"/>
                    </a:cubicBezTo>
                    <a:cubicBezTo>
                      <a:pt x="21796" y="193"/>
                      <a:pt x="21603" y="193"/>
                      <a:pt x="21603" y="193"/>
                    </a:cubicBezTo>
                    <a:cubicBezTo>
                      <a:pt x="21410" y="193"/>
                      <a:pt x="21217" y="386"/>
                      <a:pt x="21024" y="579"/>
                    </a:cubicBezTo>
                    <a:cubicBezTo>
                      <a:pt x="21024" y="579"/>
                      <a:pt x="21024" y="579"/>
                      <a:pt x="21024" y="579"/>
                    </a:cubicBezTo>
                    <a:lnTo>
                      <a:pt x="579" y="21024"/>
                    </a:lnTo>
                    <a:cubicBezTo>
                      <a:pt x="579" y="21024"/>
                      <a:pt x="579" y="21024"/>
                      <a:pt x="579" y="21024"/>
                    </a:cubicBezTo>
                    <a:cubicBezTo>
                      <a:pt x="386" y="21217"/>
                      <a:pt x="386" y="21410"/>
                      <a:pt x="193" y="21603"/>
                    </a:cubicBezTo>
                    <a:cubicBezTo>
                      <a:pt x="193" y="21603"/>
                      <a:pt x="193" y="21796"/>
                      <a:pt x="193" y="21796"/>
                    </a:cubicBezTo>
                    <a:cubicBezTo>
                      <a:pt x="193" y="21989"/>
                      <a:pt x="193" y="22181"/>
                      <a:pt x="0" y="22374"/>
                    </a:cubicBezTo>
                    <a:cubicBezTo>
                      <a:pt x="0" y="22374"/>
                      <a:pt x="0" y="22374"/>
                      <a:pt x="0" y="22567"/>
                    </a:cubicBezTo>
                    <a:lnTo>
                      <a:pt x="0" y="73295"/>
                    </a:lnTo>
                    <a:cubicBezTo>
                      <a:pt x="0" y="74452"/>
                      <a:pt x="771" y="75224"/>
                      <a:pt x="1929" y="75224"/>
                    </a:cubicBezTo>
                    <a:lnTo>
                      <a:pt x="52271" y="75224"/>
                    </a:lnTo>
                    <a:cubicBezTo>
                      <a:pt x="53428" y="75224"/>
                      <a:pt x="54200" y="74452"/>
                      <a:pt x="54200" y="73295"/>
                    </a:cubicBezTo>
                    <a:lnTo>
                      <a:pt x="54200" y="1929"/>
                    </a:lnTo>
                    <a:cubicBezTo>
                      <a:pt x="54393" y="772"/>
                      <a:pt x="53428" y="0"/>
                      <a:pt x="52464" y="0"/>
                    </a:cubicBezTo>
                    <a:close/>
                    <a:moveTo>
                      <a:pt x="20638" y="6558"/>
                    </a:moveTo>
                    <a:lnTo>
                      <a:pt x="20638" y="20445"/>
                    </a:lnTo>
                    <a:lnTo>
                      <a:pt x="6751" y="20445"/>
                    </a:lnTo>
                    <a:lnTo>
                      <a:pt x="20638" y="6558"/>
                    </a:lnTo>
                    <a:close/>
                    <a:moveTo>
                      <a:pt x="50535" y="71173"/>
                    </a:moveTo>
                    <a:lnTo>
                      <a:pt x="4050" y="71173"/>
                    </a:lnTo>
                    <a:lnTo>
                      <a:pt x="4050" y="24303"/>
                    </a:lnTo>
                    <a:lnTo>
                      <a:pt x="22567" y="24303"/>
                    </a:lnTo>
                    <a:cubicBezTo>
                      <a:pt x="23724" y="24303"/>
                      <a:pt x="24496" y="23532"/>
                      <a:pt x="24496" y="22374"/>
                    </a:cubicBezTo>
                    <a:lnTo>
                      <a:pt x="24496" y="3858"/>
                    </a:lnTo>
                    <a:lnTo>
                      <a:pt x="50535" y="3858"/>
                    </a:lnTo>
                    <a:lnTo>
                      <a:pt x="50535" y="71173"/>
                    </a:lnTo>
                    <a:close/>
                    <a:moveTo>
                      <a:pt x="11187" y="39155"/>
                    </a:moveTo>
                    <a:cubicBezTo>
                      <a:pt x="11187" y="40312"/>
                      <a:pt x="11959" y="41084"/>
                      <a:pt x="13116" y="41084"/>
                    </a:cubicBezTo>
                    <a:lnTo>
                      <a:pt x="41662" y="41084"/>
                    </a:lnTo>
                    <a:cubicBezTo>
                      <a:pt x="42820" y="41084"/>
                      <a:pt x="43591" y="40312"/>
                      <a:pt x="43591" y="39155"/>
                    </a:cubicBezTo>
                    <a:cubicBezTo>
                      <a:pt x="43591" y="37998"/>
                      <a:pt x="42820" y="37226"/>
                      <a:pt x="41662" y="37226"/>
                    </a:cubicBezTo>
                    <a:lnTo>
                      <a:pt x="13116" y="37226"/>
                    </a:lnTo>
                    <a:cubicBezTo>
                      <a:pt x="11959" y="37226"/>
                      <a:pt x="11187" y="37998"/>
                      <a:pt x="11187" y="39155"/>
                    </a:cubicBezTo>
                    <a:close/>
                    <a:moveTo>
                      <a:pt x="33947" y="47449"/>
                    </a:moveTo>
                    <a:lnTo>
                      <a:pt x="13116" y="47449"/>
                    </a:lnTo>
                    <a:cubicBezTo>
                      <a:pt x="11959" y="47449"/>
                      <a:pt x="11187" y="48220"/>
                      <a:pt x="11187" y="49378"/>
                    </a:cubicBezTo>
                    <a:cubicBezTo>
                      <a:pt x="11187" y="50535"/>
                      <a:pt x="11959" y="51306"/>
                      <a:pt x="13116" y="51306"/>
                    </a:cubicBezTo>
                    <a:lnTo>
                      <a:pt x="33947" y="51306"/>
                    </a:lnTo>
                    <a:cubicBezTo>
                      <a:pt x="35104" y="51306"/>
                      <a:pt x="35876" y="50535"/>
                      <a:pt x="35876" y="49378"/>
                    </a:cubicBezTo>
                    <a:cubicBezTo>
                      <a:pt x="35876" y="48220"/>
                      <a:pt x="34911" y="47449"/>
                      <a:pt x="33947" y="4744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7" name="Graphic 5">
              <a:extLst>
                <a:ext uri="{FF2B5EF4-FFF2-40B4-BE49-F238E27FC236}">
                  <a16:creationId xmlns:a16="http://schemas.microsoft.com/office/drawing/2014/main" id="{A19B1333-DED3-48F8-868D-070FAA44812F}"/>
                </a:ext>
              </a:extLst>
            </p:cNvPr>
            <p:cNvGrpSpPr/>
            <p:nvPr/>
          </p:nvGrpSpPr>
          <p:grpSpPr>
            <a:xfrm>
              <a:off x="2860300" y="930845"/>
              <a:ext cx="77153" cy="54007"/>
              <a:chOff x="2860300" y="930845"/>
              <a:chExt cx="77153" cy="54007"/>
            </a:xfrm>
            <a:solidFill>
              <a:schemeClr val="accent1"/>
            </a:solidFill>
          </p:grpSpPr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id="{2AD7404D-4039-4FB4-9E0F-7A7A5498AF4E}"/>
                  </a:ext>
                </a:extLst>
              </p:cNvPr>
              <p:cNvSpPr/>
              <p:nvPr/>
            </p:nvSpPr>
            <p:spPr>
              <a:xfrm>
                <a:off x="2862229" y="932774"/>
                <a:ext cx="73295" cy="50149"/>
              </a:xfrm>
              <a:custGeom>
                <a:avLst/>
                <a:gdLst>
                  <a:gd name="connsiteX0" fmla="*/ 70594 w 73294"/>
                  <a:gd name="connsiteY0" fmla="*/ 6558 h 50149"/>
                  <a:gd name="connsiteX1" fmla="*/ 30475 w 73294"/>
                  <a:gd name="connsiteY1" fmla="*/ 6558 h 50149"/>
                  <a:gd name="connsiteX2" fmla="*/ 26618 w 73294"/>
                  <a:gd name="connsiteY2" fmla="*/ 1929 h 50149"/>
                  <a:gd name="connsiteX3" fmla="*/ 22374 w 73294"/>
                  <a:gd name="connsiteY3" fmla="*/ 0 h 50149"/>
                  <a:gd name="connsiteX4" fmla="*/ 2700 w 73294"/>
                  <a:gd name="connsiteY4" fmla="*/ 0 h 50149"/>
                  <a:gd name="connsiteX5" fmla="*/ 0 w 73294"/>
                  <a:gd name="connsiteY5" fmla="*/ 2700 h 50149"/>
                  <a:gd name="connsiteX6" fmla="*/ 0 w 73294"/>
                  <a:gd name="connsiteY6" fmla="*/ 47642 h 50149"/>
                  <a:gd name="connsiteX7" fmla="*/ 2700 w 73294"/>
                  <a:gd name="connsiteY7" fmla="*/ 50342 h 50149"/>
                  <a:gd name="connsiteX8" fmla="*/ 70594 w 73294"/>
                  <a:gd name="connsiteY8" fmla="*/ 50342 h 50149"/>
                  <a:gd name="connsiteX9" fmla="*/ 73295 w 73294"/>
                  <a:gd name="connsiteY9" fmla="*/ 47642 h 50149"/>
                  <a:gd name="connsiteX10" fmla="*/ 73295 w 73294"/>
                  <a:gd name="connsiteY10" fmla="*/ 9258 h 50149"/>
                  <a:gd name="connsiteX11" fmla="*/ 70594 w 73294"/>
                  <a:gd name="connsiteY11" fmla="*/ 6558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294" h="50149">
                    <a:moveTo>
                      <a:pt x="70594" y="6558"/>
                    </a:moveTo>
                    <a:lnTo>
                      <a:pt x="30475" y="6558"/>
                    </a:lnTo>
                    <a:lnTo>
                      <a:pt x="26618" y="1929"/>
                    </a:lnTo>
                    <a:cubicBezTo>
                      <a:pt x="25653" y="772"/>
                      <a:pt x="23724" y="0"/>
                      <a:pt x="22374" y="0"/>
                    </a:cubicBezTo>
                    <a:lnTo>
                      <a:pt x="2700" y="0"/>
                    </a:lnTo>
                    <a:cubicBezTo>
                      <a:pt x="1350" y="0"/>
                      <a:pt x="0" y="1157"/>
                      <a:pt x="0" y="2700"/>
                    </a:cubicBezTo>
                    <a:lnTo>
                      <a:pt x="0" y="47642"/>
                    </a:lnTo>
                    <a:cubicBezTo>
                      <a:pt x="0" y="48992"/>
                      <a:pt x="1157" y="50342"/>
                      <a:pt x="2700" y="50342"/>
                    </a:cubicBezTo>
                    <a:lnTo>
                      <a:pt x="70594" y="50342"/>
                    </a:lnTo>
                    <a:cubicBezTo>
                      <a:pt x="71945" y="50342"/>
                      <a:pt x="73295" y="49185"/>
                      <a:pt x="73295" y="47642"/>
                    </a:cubicBezTo>
                    <a:lnTo>
                      <a:pt x="73295" y="9258"/>
                    </a:lnTo>
                    <a:cubicBezTo>
                      <a:pt x="73295" y="7715"/>
                      <a:pt x="72138" y="6558"/>
                      <a:pt x="70594" y="6558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id="{0AF525AF-3F40-4589-A8D3-1EE593E7B088}"/>
                  </a:ext>
                </a:extLst>
              </p:cNvPr>
              <p:cNvSpPr/>
              <p:nvPr/>
            </p:nvSpPr>
            <p:spPr>
              <a:xfrm>
                <a:off x="2860300" y="930845"/>
                <a:ext cx="77153" cy="54007"/>
              </a:xfrm>
              <a:custGeom>
                <a:avLst/>
                <a:gdLst>
                  <a:gd name="connsiteX0" fmla="*/ 72523 w 77152"/>
                  <a:gd name="connsiteY0" fmla="*/ 6558 h 54006"/>
                  <a:gd name="connsiteX1" fmla="*/ 32404 w 77152"/>
                  <a:gd name="connsiteY1" fmla="*/ 6558 h 54006"/>
                  <a:gd name="connsiteX2" fmla="*/ 33947 w 77152"/>
                  <a:gd name="connsiteY2" fmla="*/ 7329 h 54006"/>
                  <a:gd name="connsiteX3" fmla="*/ 30089 w 77152"/>
                  <a:gd name="connsiteY3" fmla="*/ 2700 h 54006"/>
                  <a:gd name="connsiteX4" fmla="*/ 24303 w 77152"/>
                  <a:gd name="connsiteY4" fmla="*/ 0 h 54006"/>
                  <a:gd name="connsiteX5" fmla="*/ 4629 w 77152"/>
                  <a:gd name="connsiteY5" fmla="*/ 0 h 54006"/>
                  <a:gd name="connsiteX6" fmla="*/ 0 w 77152"/>
                  <a:gd name="connsiteY6" fmla="*/ 4629 h 54006"/>
                  <a:gd name="connsiteX7" fmla="*/ 0 w 77152"/>
                  <a:gd name="connsiteY7" fmla="*/ 49570 h 54006"/>
                  <a:gd name="connsiteX8" fmla="*/ 4629 w 77152"/>
                  <a:gd name="connsiteY8" fmla="*/ 54200 h 54006"/>
                  <a:gd name="connsiteX9" fmla="*/ 72523 w 77152"/>
                  <a:gd name="connsiteY9" fmla="*/ 54200 h 54006"/>
                  <a:gd name="connsiteX10" fmla="*/ 77153 w 77152"/>
                  <a:gd name="connsiteY10" fmla="*/ 49570 h 54006"/>
                  <a:gd name="connsiteX11" fmla="*/ 77153 w 77152"/>
                  <a:gd name="connsiteY11" fmla="*/ 11187 h 54006"/>
                  <a:gd name="connsiteX12" fmla="*/ 72523 w 77152"/>
                  <a:gd name="connsiteY12" fmla="*/ 6558 h 54006"/>
                  <a:gd name="connsiteX13" fmla="*/ 73295 w 77152"/>
                  <a:gd name="connsiteY13" fmla="*/ 11187 h 54006"/>
                  <a:gd name="connsiteX14" fmla="*/ 73295 w 77152"/>
                  <a:gd name="connsiteY14" fmla="*/ 49570 h 54006"/>
                  <a:gd name="connsiteX15" fmla="*/ 72523 w 77152"/>
                  <a:gd name="connsiteY15" fmla="*/ 50342 h 54006"/>
                  <a:gd name="connsiteX16" fmla="*/ 4629 w 77152"/>
                  <a:gd name="connsiteY16" fmla="*/ 50342 h 54006"/>
                  <a:gd name="connsiteX17" fmla="*/ 3858 w 77152"/>
                  <a:gd name="connsiteY17" fmla="*/ 49570 h 54006"/>
                  <a:gd name="connsiteX18" fmla="*/ 3858 w 77152"/>
                  <a:gd name="connsiteY18" fmla="*/ 4629 h 54006"/>
                  <a:gd name="connsiteX19" fmla="*/ 4629 w 77152"/>
                  <a:gd name="connsiteY19" fmla="*/ 3858 h 54006"/>
                  <a:gd name="connsiteX20" fmla="*/ 24303 w 77152"/>
                  <a:gd name="connsiteY20" fmla="*/ 3858 h 54006"/>
                  <a:gd name="connsiteX21" fmla="*/ 27196 w 77152"/>
                  <a:gd name="connsiteY21" fmla="*/ 5208 h 54006"/>
                  <a:gd name="connsiteX22" fmla="*/ 31054 w 77152"/>
                  <a:gd name="connsiteY22" fmla="*/ 9837 h 54006"/>
                  <a:gd name="connsiteX23" fmla="*/ 32597 w 77152"/>
                  <a:gd name="connsiteY23" fmla="*/ 10608 h 54006"/>
                  <a:gd name="connsiteX24" fmla="*/ 72716 w 77152"/>
                  <a:gd name="connsiteY24" fmla="*/ 10608 h 54006"/>
                  <a:gd name="connsiteX25" fmla="*/ 73295 w 77152"/>
                  <a:gd name="connsiteY25" fmla="*/ 11187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152" h="54006">
                    <a:moveTo>
                      <a:pt x="72523" y="6558"/>
                    </a:moveTo>
                    <a:lnTo>
                      <a:pt x="32404" y="6558"/>
                    </a:lnTo>
                    <a:cubicBezTo>
                      <a:pt x="32983" y="6558"/>
                      <a:pt x="33561" y="6751"/>
                      <a:pt x="33947" y="7329"/>
                    </a:cubicBezTo>
                    <a:lnTo>
                      <a:pt x="30089" y="2700"/>
                    </a:lnTo>
                    <a:cubicBezTo>
                      <a:pt x="28739" y="1157"/>
                      <a:pt x="26232" y="0"/>
                      <a:pt x="24303" y="0"/>
                    </a:cubicBezTo>
                    <a:lnTo>
                      <a:pt x="4629" y="0"/>
                    </a:lnTo>
                    <a:cubicBezTo>
                      <a:pt x="2122" y="0"/>
                      <a:pt x="0" y="2122"/>
                      <a:pt x="0" y="4629"/>
                    </a:cubicBezTo>
                    <a:lnTo>
                      <a:pt x="0" y="49570"/>
                    </a:lnTo>
                    <a:cubicBezTo>
                      <a:pt x="0" y="52078"/>
                      <a:pt x="2122" y="54200"/>
                      <a:pt x="4629" y="54200"/>
                    </a:cubicBezTo>
                    <a:lnTo>
                      <a:pt x="72523" y="54200"/>
                    </a:lnTo>
                    <a:cubicBezTo>
                      <a:pt x="75031" y="54200"/>
                      <a:pt x="77153" y="52078"/>
                      <a:pt x="77153" y="49570"/>
                    </a:cubicBezTo>
                    <a:lnTo>
                      <a:pt x="77153" y="11187"/>
                    </a:lnTo>
                    <a:cubicBezTo>
                      <a:pt x="77153" y="8680"/>
                      <a:pt x="75031" y="6558"/>
                      <a:pt x="72523" y="6558"/>
                    </a:cubicBezTo>
                    <a:close/>
                    <a:moveTo>
                      <a:pt x="73295" y="11187"/>
                    </a:moveTo>
                    <a:lnTo>
                      <a:pt x="73295" y="49570"/>
                    </a:lnTo>
                    <a:cubicBezTo>
                      <a:pt x="73295" y="49956"/>
                      <a:pt x="72909" y="50342"/>
                      <a:pt x="72523" y="50342"/>
                    </a:cubicBezTo>
                    <a:lnTo>
                      <a:pt x="4629" y="50342"/>
                    </a:lnTo>
                    <a:cubicBezTo>
                      <a:pt x="4243" y="50342"/>
                      <a:pt x="3858" y="49956"/>
                      <a:pt x="3858" y="49570"/>
                    </a:cubicBezTo>
                    <a:lnTo>
                      <a:pt x="3858" y="4629"/>
                    </a:lnTo>
                    <a:cubicBezTo>
                      <a:pt x="3858" y="4243"/>
                      <a:pt x="4243" y="3858"/>
                      <a:pt x="4629" y="3858"/>
                    </a:cubicBezTo>
                    <a:lnTo>
                      <a:pt x="24303" y="3858"/>
                    </a:lnTo>
                    <a:cubicBezTo>
                      <a:pt x="25267" y="3858"/>
                      <a:pt x="26618" y="4436"/>
                      <a:pt x="27196" y="5208"/>
                    </a:cubicBezTo>
                    <a:lnTo>
                      <a:pt x="31054" y="9837"/>
                    </a:lnTo>
                    <a:cubicBezTo>
                      <a:pt x="31440" y="10223"/>
                      <a:pt x="32018" y="10608"/>
                      <a:pt x="32597" y="10608"/>
                    </a:cubicBezTo>
                    <a:lnTo>
                      <a:pt x="72716" y="10608"/>
                    </a:lnTo>
                    <a:cubicBezTo>
                      <a:pt x="72909" y="10416"/>
                      <a:pt x="73295" y="10801"/>
                      <a:pt x="73295" y="111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1336848A-65E3-4BD2-80BD-3D96460020D8}"/>
                </a:ext>
              </a:extLst>
            </p:cNvPr>
            <p:cNvSpPr/>
            <p:nvPr/>
          </p:nvSpPr>
          <p:spPr>
            <a:xfrm>
              <a:off x="2953654" y="957463"/>
              <a:ext cx="40505" cy="34719"/>
            </a:xfrm>
            <a:custGeom>
              <a:avLst/>
              <a:gdLst>
                <a:gd name="connsiteX0" fmla="*/ 40312 w 40505"/>
                <a:gd name="connsiteY0" fmla="*/ 24882 h 34718"/>
                <a:gd name="connsiteX1" fmla="*/ 37612 w 40505"/>
                <a:gd name="connsiteY1" fmla="*/ 24882 h 34718"/>
                <a:gd name="connsiteX2" fmla="*/ 33754 w 40505"/>
                <a:gd name="connsiteY2" fmla="*/ 28739 h 34718"/>
                <a:gd name="connsiteX3" fmla="*/ 33754 w 40505"/>
                <a:gd name="connsiteY3" fmla="*/ 1929 h 34718"/>
                <a:gd name="connsiteX4" fmla="*/ 31825 w 40505"/>
                <a:gd name="connsiteY4" fmla="*/ 0 h 34718"/>
                <a:gd name="connsiteX5" fmla="*/ 1929 w 40505"/>
                <a:gd name="connsiteY5" fmla="*/ 0 h 34718"/>
                <a:gd name="connsiteX6" fmla="*/ 0 w 40505"/>
                <a:gd name="connsiteY6" fmla="*/ 1929 h 34718"/>
                <a:gd name="connsiteX7" fmla="*/ 1929 w 40505"/>
                <a:gd name="connsiteY7" fmla="*/ 3858 h 34718"/>
                <a:gd name="connsiteX8" fmla="*/ 29897 w 40505"/>
                <a:gd name="connsiteY8" fmla="*/ 3858 h 34718"/>
                <a:gd name="connsiteX9" fmla="*/ 29897 w 40505"/>
                <a:gd name="connsiteY9" fmla="*/ 28739 h 34718"/>
                <a:gd name="connsiteX10" fmla="*/ 26039 w 40505"/>
                <a:gd name="connsiteY10" fmla="*/ 24882 h 34718"/>
                <a:gd name="connsiteX11" fmla="*/ 23339 w 40505"/>
                <a:gd name="connsiteY11" fmla="*/ 24882 h 34718"/>
                <a:gd name="connsiteX12" fmla="*/ 23339 w 40505"/>
                <a:gd name="connsiteY12" fmla="*/ 27582 h 34718"/>
                <a:gd name="connsiteX13" fmla="*/ 30475 w 40505"/>
                <a:gd name="connsiteY13" fmla="*/ 34719 h 34718"/>
                <a:gd name="connsiteX14" fmla="*/ 31054 w 40505"/>
                <a:gd name="connsiteY14" fmla="*/ 35104 h 34718"/>
                <a:gd name="connsiteX15" fmla="*/ 32597 w 40505"/>
                <a:gd name="connsiteY15" fmla="*/ 35104 h 34718"/>
                <a:gd name="connsiteX16" fmla="*/ 33176 w 40505"/>
                <a:gd name="connsiteY16" fmla="*/ 34719 h 34718"/>
                <a:gd name="connsiteX17" fmla="*/ 40312 w 40505"/>
                <a:gd name="connsiteY17" fmla="*/ 27582 h 34718"/>
                <a:gd name="connsiteX18" fmla="*/ 40312 w 40505"/>
                <a:gd name="connsiteY18" fmla="*/ 24882 h 3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505" h="34718">
                  <a:moveTo>
                    <a:pt x="40312" y="24882"/>
                  </a:moveTo>
                  <a:cubicBezTo>
                    <a:pt x="39541" y="24110"/>
                    <a:pt x="38383" y="24110"/>
                    <a:pt x="37612" y="24882"/>
                  </a:cubicBezTo>
                  <a:lnTo>
                    <a:pt x="33754" y="28739"/>
                  </a:lnTo>
                  <a:lnTo>
                    <a:pt x="33754" y="1929"/>
                  </a:lnTo>
                  <a:cubicBezTo>
                    <a:pt x="33754" y="772"/>
                    <a:pt x="32983" y="0"/>
                    <a:pt x="31825" y="0"/>
                  </a:cubicBez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29897" y="3858"/>
                  </a:lnTo>
                  <a:lnTo>
                    <a:pt x="29897" y="28739"/>
                  </a:lnTo>
                  <a:lnTo>
                    <a:pt x="26039" y="24882"/>
                  </a:lnTo>
                  <a:cubicBezTo>
                    <a:pt x="25268" y="24110"/>
                    <a:pt x="24110" y="24110"/>
                    <a:pt x="23339" y="24882"/>
                  </a:cubicBezTo>
                  <a:cubicBezTo>
                    <a:pt x="22567" y="25653"/>
                    <a:pt x="22567" y="26810"/>
                    <a:pt x="23339" y="27582"/>
                  </a:cubicBezTo>
                  <a:lnTo>
                    <a:pt x="30475" y="34719"/>
                  </a:lnTo>
                  <a:cubicBezTo>
                    <a:pt x="30668" y="34912"/>
                    <a:pt x="30861" y="35104"/>
                    <a:pt x="31054" y="35104"/>
                  </a:cubicBezTo>
                  <a:cubicBezTo>
                    <a:pt x="31440" y="35297"/>
                    <a:pt x="32018" y="35297"/>
                    <a:pt x="32597" y="35104"/>
                  </a:cubicBezTo>
                  <a:cubicBezTo>
                    <a:pt x="32790" y="34912"/>
                    <a:pt x="32983" y="34912"/>
                    <a:pt x="33176" y="34719"/>
                  </a:cubicBezTo>
                  <a:lnTo>
                    <a:pt x="40312" y="27582"/>
                  </a:lnTo>
                  <a:cubicBezTo>
                    <a:pt x="41084" y="26810"/>
                    <a:pt x="41084" y="25653"/>
                    <a:pt x="40312" y="24882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57501063-C8F0-40E7-AE9D-5BD6C5AA46F4}"/>
                </a:ext>
              </a:extLst>
            </p:cNvPr>
            <p:cNvSpPr/>
            <p:nvPr/>
          </p:nvSpPr>
          <p:spPr>
            <a:xfrm>
              <a:off x="2877852" y="999752"/>
              <a:ext cx="61722" cy="54007"/>
            </a:xfrm>
            <a:custGeom>
              <a:avLst/>
              <a:gdLst>
                <a:gd name="connsiteX0" fmla="*/ 61722 w 61722"/>
                <a:gd name="connsiteY0" fmla="*/ 51644 h 54006"/>
                <a:gd name="connsiteX1" fmla="*/ 10994 w 61722"/>
                <a:gd name="connsiteY1" fmla="*/ 51644 h 54006"/>
                <a:gd name="connsiteX2" fmla="*/ 10994 w 61722"/>
                <a:gd name="connsiteY2" fmla="*/ 6510 h 54006"/>
                <a:gd name="connsiteX3" fmla="*/ 14852 w 61722"/>
                <a:gd name="connsiteY3" fmla="*/ 10367 h 54006"/>
                <a:gd name="connsiteX4" fmla="*/ 17552 w 61722"/>
                <a:gd name="connsiteY4" fmla="*/ 10367 h 54006"/>
                <a:gd name="connsiteX5" fmla="*/ 17552 w 61722"/>
                <a:gd name="connsiteY5" fmla="*/ 7667 h 54006"/>
                <a:gd name="connsiteX6" fmla="*/ 10416 w 61722"/>
                <a:gd name="connsiteY6" fmla="*/ 530 h 54006"/>
                <a:gd name="connsiteX7" fmla="*/ 9837 w 61722"/>
                <a:gd name="connsiteY7" fmla="*/ 145 h 54006"/>
                <a:gd name="connsiteX8" fmla="*/ 8294 w 61722"/>
                <a:gd name="connsiteY8" fmla="*/ 145 h 54006"/>
                <a:gd name="connsiteX9" fmla="*/ 7715 w 61722"/>
                <a:gd name="connsiteY9" fmla="*/ 530 h 54006"/>
                <a:gd name="connsiteX10" fmla="*/ 579 w 61722"/>
                <a:gd name="connsiteY10" fmla="*/ 7667 h 54006"/>
                <a:gd name="connsiteX11" fmla="*/ 579 w 61722"/>
                <a:gd name="connsiteY11" fmla="*/ 10367 h 54006"/>
                <a:gd name="connsiteX12" fmla="*/ 3279 w 61722"/>
                <a:gd name="connsiteY12" fmla="*/ 10367 h 54006"/>
                <a:gd name="connsiteX13" fmla="*/ 7137 w 61722"/>
                <a:gd name="connsiteY13" fmla="*/ 6510 h 54006"/>
                <a:gd name="connsiteX14" fmla="*/ 7137 w 61722"/>
                <a:gd name="connsiteY14" fmla="*/ 53573 h 54006"/>
                <a:gd name="connsiteX15" fmla="*/ 9065 w 61722"/>
                <a:gd name="connsiteY15" fmla="*/ 55502 h 54006"/>
                <a:gd name="connsiteX16" fmla="*/ 61722 w 61722"/>
                <a:gd name="connsiteY16" fmla="*/ 55502 h 54006"/>
                <a:gd name="connsiteX17" fmla="*/ 63651 w 61722"/>
                <a:gd name="connsiteY17" fmla="*/ 53573 h 54006"/>
                <a:gd name="connsiteX18" fmla="*/ 61722 w 61722"/>
                <a:gd name="connsiteY18" fmla="*/ 51644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722" h="54006">
                  <a:moveTo>
                    <a:pt x="61722" y="51644"/>
                  </a:moveTo>
                  <a:lnTo>
                    <a:pt x="10994" y="51644"/>
                  </a:lnTo>
                  <a:lnTo>
                    <a:pt x="10994" y="6510"/>
                  </a:lnTo>
                  <a:lnTo>
                    <a:pt x="14852" y="10367"/>
                  </a:lnTo>
                  <a:cubicBezTo>
                    <a:pt x="15623" y="11139"/>
                    <a:pt x="16781" y="11139"/>
                    <a:pt x="17552" y="10367"/>
                  </a:cubicBezTo>
                  <a:cubicBezTo>
                    <a:pt x="18324" y="9596"/>
                    <a:pt x="18324" y="8439"/>
                    <a:pt x="17552" y="7667"/>
                  </a:cubicBezTo>
                  <a:lnTo>
                    <a:pt x="10416" y="530"/>
                  </a:lnTo>
                  <a:cubicBezTo>
                    <a:pt x="10223" y="338"/>
                    <a:pt x="10030" y="145"/>
                    <a:pt x="9837" y="145"/>
                  </a:cubicBezTo>
                  <a:cubicBezTo>
                    <a:pt x="9451" y="-48"/>
                    <a:pt x="8872" y="-48"/>
                    <a:pt x="8294" y="145"/>
                  </a:cubicBezTo>
                  <a:cubicBezTo>
                    <a:pt x="8101" y="338"/>
                    <a:pt x="7908" y="338"/>
                    <a:pt x="7715" y="530"/>
                  </a:cubicBezTo>
                  <a:lnTo>
                    <a:pt x="579" y="7667"/>
                  </a:lnTo>
                  <a:cubicBezTo>
                    <a:pt x="-193" y="8439"/>
                    <a:pt x="-193" y="9596"/>
                    <a:pt x="579" y="10367"/>
                  </a:cubicBezTo>
                  <a:cubicBezTo>
                    <a:pt x="1350" y="11139"/>
                    <a:pt x="2507" y="11139"/>
                    <a:pt x="3279" y="10367"/>
                  </a:cubicBezTo>
                  <a:lnTo>
                    <a:pt x="7137" y="6510"/>
                  </a:lnTo>
                  <a:lnTo>
                    <a:pt x="7137" y="53573"/>
                  </a:lnTo>
                  <a:cubicBezTo>
                    <a:pt x="7137" y="54730"/>
                    <a:pt x="7908" y="55502"/>
                    <a:pt x="9065" y="55502"/>
                  </a:cubicBezTo>
                  <a:lnTo>
                    <a:pt x="61722" y="55502"/>
                  </a:lnTo>
                  <a:cubicBezTo>
                    <a:pt x="62879" y="55502"/>
                    <a:pt x="63651" y="54730"/>
                    <a:pt x="63651" y="53573"/>
                  </a:cubicBezTo>
                  <a:cubicBezTo>
                    <a:pt x="63651" y="52608"/>
                    <a:pt x="62879" y="51644"/>
                    <a:pt x="61722" y="51644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4" name="Graphic 5">
            <a:extLst>
              <a:ext uri="{FF2B5EF4-FFF2-40B4-BE49-F238E27FC236}">
                <a16:creationId xmlns:a16="http://schemas.microsoft.com/office/drawing/2014/main" id="{7A37D503-5A56-4726-B3CF-7BBA69D629F3}"/>
              </a:ext>
            </a:extLst>
          </p:cNvPr>
          <p:cNvGrpSpPr/>
          <p:nvPr/>
        </p:nvGrpSpPr>
        <p:grpSpPr>
          <a:xfrm>
            <a:off x="1359184" y="1174931"/>
            <a:ext cx="358395" cy="358943"/>
            <a:chOff x="1797524" y="1370422"/>
            <a:chExt cx="129230" cy="129230"/>
          </a:xfrm>
          <a:solidFill>
            <a:schemeClr val="accent1"/>
          </a:solidFill>
        </p:grpSpPr>
        <p:grpSp>
          <p:nvGrpSpPr>
            <p:cNvPr id="485" name="Graphic 5">
              <a:extLst>
                <a:ext uri="{FF2B5EF4-FFF2-40B4-BE49-F238E27FC236}">
                  <a16:creationId xmlns:a16="http://schemas.microsoft.com/office/drawing/2014/main" id="{1414D238-2565-4BDD-BC2F-4C5F83646BDE}"/>
                </a:ext>
              </a:extLst>
            </p:cNvPr>
            <p:cNvGrpSpPr/>
            <p:nvPr/>
          </p:nvGrpSpPr>
          <p:grpSpPr>
            <a:xfrm>
              <a:off x="1797524" y="1370422"/>
              <a:ext cx="129230" cy="129230"/>
              <a:chOff x="1797524" y="1370422"/>
              <a:chExt cx="129230" cy="129230"/>
            </a:xfrm>
            <a:solidFill>
              <a:schemeClr val="accent1"/>
            </a:solidFill>
          </p:grpSpPr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77256211-0B76-4689-B336-FEDEEDBB01B2}"/>
                  </a:ext>
                </a:extLst>
              </p:cNvPr>
              <p:cNvSpPr/>
              <p:nvPr/>
            </p:nvSpPr>
            <p:spPr>
              <a:xfrm>
                <a:off x="1827035" y="1399932"/>
                <a:ext cx="71366" cy="71366"/>
              </a:xfrm>
              <a:custGeom>
                <a:avLst/>
                <a:gdLst>
                  <a:gd name="connsiteX0" fmla="*/ 0 w 71366"/>
                  <a:gd name="connsiteY0" fmla="*/ 35683 h 71366"/>
                  <a:gd name="connsiteX1" fmla="*/ 35683 w 71366"/>
                  <a:gd name="connsiteY1" fmla="*/ 0 h 71366"/>
                  <a:gd name="connsiteX2" fmla="*/ 71366 w 71366"/>
                  <a:gd name="connsiteY2" fmla="*/ 35683 h 71366"/>
                  <a:gd name="connsiteX3" fmla="*/ 35683 w 71366"/>
                  <a:gd name="connsiteY3" fmla="*/ 71366 h 71366"/>
                  <a:gd name="connsiteX4" fmla="*/ 0 w 71366"/>
                  <a:gd name="connsiteY4" fmla="*/ 35683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366" h="71366">
                    <a:moveTo>
                      <a:pt x="0" y="35683"/>
                    </a:moveTo>
                    <a:cubicBezTo>
                      <a:pt x="0" y="16009"/>
                      <a:pt x="16009" y="0"/>
                      <a:pt x="35683" y="0"/>
                    </a:cubicBezTo>
                    <a:cubicBezTo>
                      <a:pt x="55357" y="0"/>
                      <a:pt x="71366" y="16009"/>
                      <a:pt x="71366" y="35683"/>
                    </a:cubicBezTo>
                    <a:cubicBezTo>
                      <a:pt x="71366" y="55357"/>
                      <a:pt x="55357" y="71366"/>
                      <a:pt x="35683" y="71366"/>
                    </a:cubicBezTo>
                    <a:cubicBezTo>
                      <a:pt x="16009" y="71559"/>
                      <a:pt x="0" y="55550"/>
                      <a:pt x="0" y="3568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88" name="Graphic 5">
                <a:extLst>
                  <a:ext uri="{FF2B5EF4-FFF2-40B4-BE49-F238E27FC236}">
                    <a16:creationId xmlns:a16="http://schemas.microsoft.com/office/drawing/2014/main" id="{6B6F7CCC-30DF-49EA-B4B2-7343FF5BA9B7}"/>
                  </a:ext>
                </a:extLst>
              </p:cNvPr>
              <p:cNvGrpSpPr/>
              <p:nvPr/>
            </p:nvGrpSpPr>
            <p:grpSpPr>
              <a:xfrm>
                <a:off x="1855581" y="1387395"/>
                <a:ext cx="42434" cy="69437"/>
                <a:chOff x="1855581" y="1387395"/>
                <a:chExt cx="42434" cy="69437"/>
              </a:xfrm>
              <a:solidFill>
                <a:srgbClr val="1E1D1D"/>
              </a:solidFill>
            </p:grpSpPr>
            <p:sp>
              <p:nvSpPr>
                <p:cNvPr id="493" name="Freeform: Shape 492">
                  <a:extLst>
                    <a:ext uri="{FF2B5EF4-FFF2-40B4-BE49-F238E27FC236}">
                      <a16:creationId xmlns:a16="http://schemas.microsoft.com/office/drawing/2014/main" id="{E6233CEF-89EC-43ED-BCDE-58AE4F844206}"/>
                    </a:ext>
                  </a:extLst>
                </p:cNvPr>
                <p:cNvSpPr/>
                <p:nvPr/>
              </p:nvSpPr>
              <p:spPr>
                <a:xfrm>
                  <a:off x="1855581" y="1428479"/>
                  <a:ext cx="13502" cy="13502"/>
                </a:xfrm>
                <a:custGeom>
                  <a:avLst/>
                  <a:gdLst>
                    <a:gd name="connsiteX0" fmla="*/ 4051 w 13501"/>
                    <a:gd name="connsiteY0" fmla="*/ 7137 h 13501"/>
                    <a:gd name="connsiteX1" fmla="*/ 7329 w 13501"/>
                    <a:gd name="connsiteY1" fmla="*/ 3858 h 13501"/>
                    <a:gd name="connsiteX2" fmla="*/ 10608 w 13501"/>
                    <a:gd name="connsiteY2" fmla="*/ 7137 h 13501"/>
                    <a:gd name="connsiteX3" fmla="*/ 9644 w 13501"/>
                    <a:gd name="connsiteY3" fmla="*/ 9451 h 13501"/>
                    <a:gd name="connsiteX4" fmla="*/ 7329 w 13501"/>
                    <a:gd name="connsiteY4" fmla="*/ 10416 h 13501"/>
                    <a:gd name="connsiteX5" fmla="*/ 4051 w 13501"/>
                    <a:gd name="connsiteY5" fmla="*/ 7137 h 13501"/>
                    <a:gd name="connsiteX6" fmla="*/ 7137 w 13501"/>
                    <a:gd name="connsiteY6" fmla="*/ 14273 h 13501"/>
                    <a:gd name="connsiteX7" fmla="*/ 12151 w 13501"/>
                    <a:gd name="connsiteY7" fmla="*/ 12152 h 13501"/>
                    <a:gd name="connsiteX8" fmla="*/ 14273 w 13501"/>
                    <a:gd name="connsiteY8" fmla="*/ 7137 h 13501"/>
                    <a:gd name="connsiteX9" fmla="*/ 7137 w 13501"/>
                    <a:gd name="connsiteY9" fmla="*/ 0 h 13501"/>
                    <a:gd name="connsiteX10" fmla="*/ 0 w 13501"/>
                    <a:gd name="connsiteY10" fmla="*/ 7137 h 13501"/>
                    <a:gd name="connsiteX11" fmla="*/ 7137 w 13501"/>
                    <a:gd name="connsiteY11" fmla="*/ 14273 h 1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501" h="13501">
                      <a:moveTo>
                        <a:pt x="4051" y="7137"/>
                      </a:moveTo>
                      <a:cubicBezTo>
                        <a:pt x="4051" y="5401"/>
                        <a:pt x="5401" y="3858"/>
                        <a:pt x="7329" y="3858"/>
                      </a:cubicBezTo>
                      <a:cubicBezTo>
                        <a:pt x="9065" y="3858"/>
                        <a:pt x="10608" y="5208"/>
                        <a:pt x="10608" y="7137"/>
                      </a:cubicBezTo>
                      <a:cubicBezTo>
                        <a:pt x="10608" y="7908"/>
                        <a:pt x="10223" y="8873"/>
                        <a:pt x="9644" y="9451"/>
                      </a:cubicBezTo>
                      <a:cubicBezTo>
                        <a:pt x="9065" y="10030"/>
                        <a:pt x="8294" y="10416"/>
                        <a:pt x="7329" y="10416"/>
                      </a:cubicBezTo>
                      <a:cubicBezTo>
                        <a:pt x="5401" y="10416"/>
                        <a:pt x="4051" y="9065"/>
                        <a:pt x="4051" y="7137"/>
                      </a:cubicBezTo>
                      <a:close/>
                      <a:moveTo>
                        <a:pt x="7137" y="14273"/>
                      </a:moveTo>
                      <a:cubicBezTo>
                        <a:pt x="9065" y="14273"/>
                        <a:pt x="10801" y="13502"/>
                        <a:pt x="12151" y="12152"/>
                      </a:cubicBezTo>
                      <a:cubicBezTo>
                        <a:pt x="13502" y="10801"/>
                        <a:pt x="14273" y="9065"/>
                        <a:pt x="14273" y="7137"/>
                      </a:cubicBezTo>
                      <a:cubicBezTo>
                        <a:pt x="14273" y="3279"/>
                        <a:pt x="11187" y="0"/>
                        <a:pt x="7137" y="0"/>
                      </a:cubicBezTo>
                      <a:cubicBezTo>
                        <a:pt x="3086" y="0"/>
                        <a:pt x="0" y="3086"/>
                        <a:pt x="0" y="7137"/>
                      </a:cubicBezTo>
                      <a:cubicBezTo>
                        <a:pt x="193" y="11187"/>
                        <a:pt x="3279" y="14273"/>
                        <a:pt x="7137" y="14273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4" name="Freeform: Shape 493">
                  <a:extLst>
                    <a:ext uri="{FF2B5EF4-FFF2-40B4-BE49-F238E27FC236}">
                      <a16:creationId xmlns:a16="http://schemas.microsoft.com/office/drawing/2014/main" id="{AC61F0ED-9C12-42F7-A3A9-6DE18672208D}"/>
                    </a:ext>
                  </a:extLst>
                </p:cNvPr>
                <p:cNvSpPr/>
                <p:nvPr/>
              </p:nvSpPr>
              <p:spPr>
                <a:xfrm>
                  <a:off x="1860789" y="1387395"/>
                  <a:ext cx="3858" cy="44363"/>
                </a:xfrm>
                <a:custGeom>
                  <a:avLst/>
                  <a:gdLst>
                    <a:gd name="connsiteX0" fmla="*/ 3858 w 3857"/>
                    <a:gd name="connsiteY0" fmla="*/ 43205 h 44362"/>
                    <a:gd name="connsiteX1" fmla="*/ 3858 w 3857"/>
                    <a:gd name="connsiteY1" fmla="*/ 1929 h 44362"/>
                    <a:gd name="connsiteX2" fmla="*/ 3858 w 3857"/>
                    <a:gd name="connsiteY2" fmla="*/ 1929 h 44362"/>
                    <a:gd name="connsiteX3" fmla="*/ 1929 w 3857"/>
                    <a:gd name="connsiteY3" fmla="*/ 0 h 44362"/>
                    <a:gd name="connsiteX4" fmla="*/ 0 w 3857"/>
                    <a:gd name="connsiteY4" fmla="*/ 1929 h 44362"/>
                    <a:gd name="connsiteX5" fmla="*/ 0 w 3857"/>
                    <a:gd name="connsiteY5" fmla="*/ 1929 h 44362"/>
                    <a:gd name="connsiteX6" fmla="*/ 0 w 3857"/>
                    <a:gd name="connsiteY6" fmla="*/ 43205 h 44362"/>
                    <a:gd name="connsiteX7" fmla="*/ 0 w 3857"/>
                    <a:gd name="connsiteY7" fmla="*/ 43205 h 44362"/>
                    <a:gd name="connsiteX8" fmla="*/ 1929 w 3857"/>
                    <a:gd name="connsiteY8" fmla="*/ 45134 h 44362"/>
                    <a:gd name="connsiteX9" fmla="*/ 3858 w 3857"/>
                    <a:gd name="connsiteY9" fmla="*/ 43205 h 44362"/>
                    <a:gd name="connsiteX10" fmla="*/ 3858 w 3857"/>
                    <a:gd name="connsiteY10" fmla="*/ 43205 h 4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57" h="44362">
                      <a:moveTo>
                        <a:pt x="3858" y="43205"/>
                      </a:moveTo>
                      <a:lnTo>
                        <a:pt x="3858" y="1929"/>
                      </a:lnTo>
                      <a:lnTo>
                        <a:pt x="3858" y="1929"/>
                      </a:lnTo>
                      <a:cubicBezTo>
                        <a:pt x="3858" y="772"/>
                        <a:pt x="3086" y="0"/>
                        <a:pt x="1929" y="0"/>
                      </a:cubicBez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929"/>
                      </a:lnTo>
                      <a:lnTo>
                        <a:pt x="0" y="43205"/>
                      </a:lnTo>
                      <a:lnTo>
                        <a:pt x="0" y="43205"/>
                      </a:lnTo>
                      <a:cubicBezTo>
                        <a:pt x="0" y="44363"/>
                        <a:pt x="772" y="45134"/>
                        <a:pt x="1929" y="45134"/>
                      </a:cubicBezTo>
                      <a:cubicBezTo>
                        <a:pt x="3086" y="45134"/>
                        <a:pt x="3858" y="44170"/>
                        <a:pt x="3858" y="43205"/>
                      </a:cubicBezTo>
                      <a:lnTo>
                        <a:pt x="3858" y="43205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5" name="Freeform: Shape 494">
                  <a:extLst>
                    <a:ext uri="{FF2B5EF4-FFF2-40B4-BE49-F238E27FC236}">
                      <a16:creationId xmlns:a16="http://schemas.microsoft.com/office/drawing/2014/main" id="{0E770AA1-F078-41DC-A4A0-3815A0100588}"/>
                    </a:ext>
                  </a:extLst>
                </p:cNvPr>
                <p:cNvSpPr/>
                <p:nvPr/>
              </p:nvSpPr>
              <p:spPr>
                <a:xfrm>
                  <a:off x="1865267" y="1436115"/>
                  <a:ext cx="32790" cy="21217"/>
                </a:xfrm>
                <a:custGeom>
                  <a:avLst/>
                  <a:gdLst>
                    <a:gd name="connsiteX0" fmla="*/ 923 w 32789"/>
                    <a:gd name="connsiteY0" fmla="*/ 3744 h 21216"/>
                    <a:gd name="connsiteX1" fmla="*/ 30819 w 32789"/>
                    <a:gd name="connsiteY1" fmla="*/ 21103 h 21216"/>
                    <a:gd name="connsiteX2" fmla="*/ 30819 w 32789"/>
                    <a:gd name="connsiteY2" fmla="*/ 21103 h 21216"/>
                    <a:gd name="connsiteX3" fmla="*/ 33520 w 32789"/>
                    <a:gd name="connsiteY3" fmla="*/ 20331 h 21216"/>
                    <a:gd name="connsiteX4" fmla="*/ 32748 w 32789"/>
                    <a:gd name="connsiteY4" fmla="*/ 17631 h 21216"/>
                    <a:gd name="connsiteX5" fmla="*/ 32748 w 32789"/>
                    <a:gd name="connsiteY5" fmla="*/ 17631 h 21216"/>
                    <a:gd name="connsiteX6" fmla="*/ 2852 w 32789"/>
                    <a:gd name="connsiteY6" fmla="*/ 272 h 21216"/>
                    <a:gd name="connsiteX7" fmla="*/ 2852 w 32789"/>
                    <a:gd name="connsiteY7" fmla="*/ 272 h 21216"/>
                    <a:gd name="connsiteX8" fmla="*/ 151 w 32789"/>
                    <a:gd name="connsiteY8" fmla="*/ 1043 h 21216"/>
                    <a:gd name="connsiteX9" fmla="*/ 923 w 32789"/>
                    <a:gd name="connsiteY9" fmla="*/ 3744 h 21216"/>
                    <a:gd name="connsiteX10" fmla="*/ 923 w 32789"/>
                    <a:gd name="connsiteY10" fmla="*/ 3744 h 21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89" h="21216">
                      <a:moveTo>
                        <a:pt x="923" y="3744"/>
                      </a:moveTo>
                      <a:lnTo>
                        <a:pt x="30819" y="21103"/>
                      </a:lnTo>
                      <a:lnTo>
                        <a:pt x="30819" y="21103"/>
                      </a:lnTo>
                      <a:cubicBezTo>
                        <a:pt x="31784" y="21682"/>
                        <a:pt x="32941" y="21296"/>
                        <a:pt x="33520" y="20331"/>
                      </a:cubicBezTo>
                      <a:cubicBezTo>
                        <a:pt x="34098" y="19367"/>
                        <a:pt x="33713" y="18210"/>
                        <a:pt x="32748" y="17631"/>
                      </a:cubicBezTo>
                      <a:lnTo>
                        <a:pt x="32748" y="17631"/>
                      </a:lnTo>
                      <a:lnTo>
                        <a:pt x="2852" y="272"/>
                      </a:lnTo>
                      <a:lnTo>
                        <a:pt x="2852" y="272"/>
                      </a:lnTo>
                      <a:cubicBezTo>
                        <a:pt x="1887" y="-307"/>
                        <a:pt x="730" y="79"/>
                        <a:pt x="151" y="1043"/>
                      </a:cubicBezTo>
                      <a:cubicBezTo>
                        <a:pt x="-234" y="2008"/>
                        <a:pt x="151" y="3358"/>
                        <a:pt x="923" y="3744"/>
                      </a:cubicBezTo>
                      <a:lnTo>
                        <a:pt x="923" y="3744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89" name="Graphic 5">
                <a:extLst>
                  <a:ext uri="{FF2B5EF4-FFF2-40B4-BE49-F238E27FC236}">
                    <a16:creationId xmlns:a16="http://schemas.microsoft.com/office/drawing/2014/main" id="{48964F25-2821-49B8-8AEC-81C6BC10F8DF}"/>
                  </a:ext>
                </a:extLst>
              </p:cNvPr>
              <p:cNvGrpSpPr/>
              <p:nvPr/>
            </p:nvGrpSpPr>
            <p:grpSpPr>
              <a:xfrm>
                <a:off x="1797524" y="1370422"/>
                <a:ext cx="129230" cy="129230"/>
                <a:chOff x="1797524" y="1370422"/>
                <a:chExt cx="129230" cy="129230"/>
              </a:xfrm>
              <a:solidFill>
                <a:schemeClr val="accent1"/>
              </a:solidFill>
            </p:grpSpPr>
            <p:sp>
              <p:nvSpPr>
                <p:cNvPr id="490" name="Freeform: Shape 489">
                  <a:extLst>
                    <a:ext uri="{FF2B5EF4-FFF2-40B4-BE49-F238E27FC236}">
                      <a16:creationId xmlns:a16="http://schemas.microsoft.com/office/drawing/2014/main" id="{90F16269-05CD-4178-9F00-B9972C3FE251}"/>
                    </a:ext>
                  </a:extLst>
                </p:cNvPr>
                <p:cNvSpPr/>
                <p:nvPr/>
              </p:nvSpPr>
              <p:spPr>
                <a:xfrm>
                  <a:off x="1799453" y="1372350"/>
                  <a:ext cx="125373" cy="125373"/>
                </a:xfrm>
                <a:custGeom>
                  <a:avLst/>
                  <a:gdLst>
                    <a:gd name="connsiteX0" fmla="*/ 63265 w 125372"/>
                    <a:gd name="connsiteY0" fmla="*/ 0 h 125372"/>
                    <a:gd name="connsiteX1" fmla="*/ 0 w 125372"/>
                    <a:gd name="connsiteY1" fmla="*/ 63265 h 125372"/>
                    <a:gd name="connsiteX2" fmla="*/ 63265 w 125372"/>
                    <a:gd name="connsiteY2" fmla="*/ 126530 h 125372"/>
                    <a:gd name="connsiteX3" fmla="*/ 126530 w 125372"/>
                    <a:gd name="connsiteY3" fmla="*/ 63265 h 125372"/>
                    <a:gd name="connsiteX4" fmla="*/ 63265 w 125372"/>
                    <a:gd name="connsiteY4" fmla="*/ 0 h 125372"/>
                    <a:gd name="connsiteX5" fmla="*/ 63265 w 125372"/>
                    <a:gd name="connsiteY5" fmla="*/ 116886 h 125372"/>
                    <a:gd name="connsiteX6" fmla="*/ 9837 w 125372"/>
                    <a:gd name="connsiteY6" fmla="*/ 63458 h 125372"/>
                    <a:gd name="connsiteX7" fmla="*/ 63265 w 125372"/>
                    <a:gd name="connsiteY7" fmla="*/ 10030 h 125372"/>
                    <a:gd name="connsiteX8" fmla="*/ 116693 w 125372"/>
                    <a:gd name="connsiteY8" fmla="*/ 63458 h 125372"/>
                    <a:gd name="connsiteX9" fmla="*/ 63265 w 125372"/>
                    <a:gd name="connsiteY9" fmla="*/ 116886 h 125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5372" h="125372">
                      <a:moveTo>
                        <a:pt x="63265" y="0"/>
                      </a:moveTo>
                      <a:cubicBezTo>
                        <a:pt x="28354" y="0"/>
                        <a:pt x="0" y="28354"/>
                        <a:pt x="0" y="63265"/>
                      </a:cubicBezTo>
                      <a:cubicBezTo>
                        <a:pt x="0" y="98177"/>
                        <a:pt x="28354" y="126530"/>
                        <a:pt x="63265" y="126530"/>
                      </a:cubicBezTo>
                      <a:cubicBezTo>
                        <a:pt x="98177" y="126530"/>
                        <a:pt x="126530" y="98177"/>
                        <a:pt x="126530" y="63265"/>
                      </a:cubicBezTo>
                      <a:cubicBezTo>
                        <a:pt x="126723" y="28354"/>
                        <a:pt x="98369" y="0"/>
                        <a:pt x="63265" y="0"/>
                      </a:cubicBezTo>
                      <a:close/>
                      <a:moveTo>
                        <a:pt x="63265" y="116886"/>
                      </a:moveTo>
                      <a:cubicBezTo>
                        <a:pt x="33754" y="116886"/>
                        <a:pt x="9837" y="92969"/>
                        <a:pt x="9837" y="63458"/>
                      </a:cubicBezTo>
                      <a:cubicBezTo>
                        <a:pt x="9837" y="33947"/>
                        <a:pt x="33754" y="10030"/>
                        <a:pt x="63265" y="10030"/>
                      </a:cubicBezTo>
                      <a:cubicBezTo>
                        <a:pt x="92776" y="10030"/>
                        <a:pt x="116693" y="33947"/>
                        <a:pt x="116693" y="63458"/>
                      </a:cubicBezTo>
                      <a:cubicBezTo>
                        <a:pt x="116886" y="92969"/>
                        <a:pt x="92969" y="116886"/>
                        <a:pt x="63265" y="116886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1" name="Freeform: Shape 490">
                  <a:extLst>
                    <a:ext uri="{FF2B5EF4-FFF2-40B4-BE49-F238E27FC236}">
                      <a16:creationId xmlns:a16="http://schemas.microsoft.com/office/drawing/2014/main" id="{770F77F8-C4D3-421D-B1B2-D6245D964634}"/>
                    </a:ext>
                  </a:extLst>
                </p:cNvPr>
                <p:cNvSpPr/>
                <p:nvPr/>
              </p:nvSpPr>
              <p:spPr>
                <a:xfrm>
                  <a:off x="1797524" y="1370422"/>
                  <a:ext cx="129230" cy="129230"/>
                </a:xfrm>
                <a:custGeom>
                  <a:avLst/>
                  <a:gdLst>
                    <a:gd name="connsiteX0" fmla="*/ 65194 w 129230"/>
                    <a:gd name="connsiteY0" fmla="*/ 0 h 129230"/>
                    <a:gd name="connsiteX1" fmla="*/ 0 w 129230"/>
                    <a:gd name="connsiteY1" fmla="*/ 65194 h 129230"/>
                    <a:gd name="connsiteX2" fmla="*/ 65194 w 129230"/>
                    <a:gd name="connsiteY2" fmla="*/ 130388 h 129230"/>
                    <a:gd name="connsiteX3" fmla="*/ 130388 w 129230"/>
                    <a:gd name="connsiteY3" fmla="*/ 65194 h 129230"/>
                    <a:gd name="connsiteX4" fmla="*/ 65194 w 129230"/>
                    <a:gd name="connsiteY4" fmla="*/ 0 h 129230"/>
                    <a:gd name="connsiteX5" fmla="*/ 126723 w 129230"/>
                    <a:gd name="connsiteY5" fmla="*/ 65194 h 129230"/>
                    <a:gd name="connsiteX6" fmla="*/ 65387 w 129230"/>
                    <a:gd name="connsiteY6" fmla="*/ 126530 h 129230"/>
                    <a:gd name="connsiteX7" fmla="*/ 4051 w 129230"/>
                    <a:gd name="connsiteY7" fmla="*/ 65194 h 129230"/>
                    <a:gd name="connsiteX8" fmla="*/ 65387 w 129230"/>
                    <a:gd name="connsiteY8" fmla="*/ 3858 h 129230"/>
                    <a:gd name="connsiteX9" fmla="*/ 126723 w 129230"/>
                    <a:gd name="connsiteY9" fmla="*/ 65194 h 129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9230" h="129230">
                      <a:moveTo>
                        <a:pt x="65194" y="0"/>
                      </a:moveTo>
                      <a:cubicBezTo>
                        <a:pt x="29125" y="0"/>
                        <a:pt x="0" y="29318"/>
                        <a:pt x="0" y="65194"/>
                      </a:cubicBezTo>
                      <a:cubicBezTo>
                        <a:pt x="0" y="101263"/>
                        <a:pt x="29318" y="130388"/>
                        <a:pt x="65194" y="130388"/>
                      </a:cubicBezTo>
                      <a:cubicBezTo>
                        <a:pt x="101263" y="130388"/>
                        <a:pt x="130388" y="101070"/>
                        <a:pt x="130388" y="65194"/>
                      </a:cubicBezTo>
                      <a:cubicBezTo>
                        <a:pt x="130581" y="29318"/>
                        <a:pt x="101263" y="0"/>
                        <a:pt x="65194" y="0"/>
                      </a:cubicBezTo>
                      <a:close/>
                      <a:moveTo>
                        <a:pt x="126723" y="65194"/>
                      </a:moveTo>
                      <a:cubicBezTo>
                        <a:pt x="126723" y="99141"/>
                        <a:pt x="99141" y="126530"/>
                        <a:pt x="65387" y="126530"/>
                      </a:cubicBezTo>
                      <a:cubicBezTo>
                        <a:pt x="31440" y="126530"/>
                        <a:pt x="4051" y="98948"/>
                        <a:pt x="4051" y="65194"/>
                      </a:cubicBezTo>
                      <a:cubicBezTo>
                        <a:pt x="4051" y="31247"/>
                        <a:pt x="31633" y="3858"/>
                        <a:pt x="65387" y="3858"/>
                      </a:cubicBezTo>
                      <a:cubicBezTo>
                        <a:pt x="99141" y="3858"/>
                        <a:pt x="126723" y="31440"/>
                        <a:pt x="126723" y="65194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2" name="Freeform: Shape 491">
                  <a:extLst>
                    <a:ext uri="{FF2B5EF4-FFF2-40B4-BE49-F238E27FC236}">
                      <a16:creationId xmlns:a16="http://schemas.microsoft.com/office/drawing/2014/main" id="{AFBF82A6-3E5B-4D7B-AD79-D4DDAFE45DF4}"/>
                    </a:ext>
                  </a:extLst>
                </p:cNvPr>
                <p:cNvSpPr/>
                <p:nvPr/>
              </p:nvSpPr>
              <p:spPr>
                <a:xfrm>
                  <a:off x="1807554" y="1380258"/>
                  <a:ext cx="109942" cy="109942"/>
                </a:xfrm>
                <a:custGeom>
                  <a:avLst/>
                  <a:gdLst>
                    <a:gd name="connsiteX0" fmla="*/ 55164 w 109942"/>
                    <a:gd name="connsiteY0" fmla="*/ 107049 h 109942"/>
                    <a:gd name="connsiteX1" fmla="*/ 3665 w 109942"/>
                    <a:gd name="connsiteY1" fmla="*/ 55550 h 109942"/>
                    <a:gd name="connsiteX2" fmla="*/ 55164 w 109942"/>
                    <a:gd name="connsiteY2" fmla="*/ 4051 h 109942"/>
                    <a:gd name="connsiteX3" fmla="*/ 91619 w 109942"/>
                    <a:gd name="connsiteY3" fmla="*/ 19095 h 109942"/>
                    <a:gd name="connsiteX4" fmla="*/ 106663 w 109942"/>
                    <a:gd name="connsiteY4" fmla="*/ 55550 h 109942"/>
                    <a:gd name="connsiteX5" fmla="*/ 91619 w 109942"/>
                    <a:gd name="connsiteY5" fmla="*/ 92004 h 109942"/>
                    <a:gd name="connsiteX6" fmla="*/ 55164 w 109942"/>
                    <a:gd name="connsiteY6" fmla="*/ 107049 h 109942"/>
                    <a:gd name="connsiteX7" fmla="*/ 110714 w 109942"/>
                    <a:gd name="connsiteY7" fmla="*/ 55357 h 109942"/>
                    <a:gd name="connsiteX8" fmla="*/ 94512 w 109942"/>
                    <a:gd name="connsiteY8" fmla="*/ 16202 h 109942"/>
                    <a:gd name="connsiteX9" fmla="*/ 55357 w 109942"/>
                    <a:gd name="connsiteY9" fmla="*/ 0 h 109942"/>
                    <a:gd name="connsiteX10" fmla="*/ 0 w 109942"/>
                    <a:gd name="connsiteY10" fmla="*/ 55357 h 109942"/>
                    <a:gd name="connsiteX11" fmla="*/ 55357 w 109942"/>
                    <a:gd name="connsiteY11" fmla="*/ 110714 h 109942"/>
                    <a:gd name="connsiteX12" fmla="*/ 94512 w 109942"/>
                    <a:gd name="connsiteY12" fmla="*/ 94512 h 109942"/>
                    <a:gd name="connsiteX13" fmla="*/ 110714 w 109942"/>
                    <a:gd name="connsiteY13" fmla="*/ 55357 h 109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942" h="109942">
                      <a:moveTo>
                        <a:pt x="55164" y="107049"/>
                      </a:moveTo>
                      <a:cubicBezTo>
                        <a:pt x="26810" y="107049"/>
                        <a:pt x="3665" y="83903"/>
                        <a:pt x="3665" y="55550"/>
                      </a:cubicBezTo>
                      <a:cubicBezTo>
                        <a:pt x="3665" y="27196"/>
                        <a:pt x="26810" y="4051"/>
                        <a:pt x="55164" y="4051"/>
                      </a:cubicBezTo>
                      <a:cubicBezTo>
                        <a:pt x="68859" y="4051"/>
                        <a:pt x="81975" y="9451"/>
                        <a:pt x="91619" y="19095"/>
                      </a:cubicBezTo>
                      <a:cubicBezTo>
                        <a:pt x="101263" y="28739"/>
                        <a:pt x="106663" y="41855"/>
                        <a:pt x="106663" y="55550"/>
                      </a:cubicBezTo>
                      <a:cubicBezTo>
                        <a:pt x="106663" y="69244"/>
                        <a:pt x="101263" y="82360"/>
                        <a:pt x="91619" y="92004"/>
                      </a:cubicBezTo>
                      <a:cubicBezTo>
                        <a:pt x="81975" y="101648"/>
                        <a:pt x="69051" y="107049"/>
                        <a:pt x="55164" y="107049"/>
                      </a:cubicBezTo>
                      <a:close/>
                      <a:moveTo>
                        <a:pt x="110714" y="55357"/>
                      </a:moveTo>
                      <a:cubicBezTo>
                        <a:pt x="110714" y="40505"/>
                        <a:pt x="104927" y="26618"/>
                        <a:pt x="94512" y="16202"/>
                      </a:cubicBezTo>
                      <a:cubicBezTo>
                        <a:pt x="84096" y="5786"/>
                        <a:pt x="70209" y="0"/>
                        <a:pt x="55357" y="0"/>
                      </a:cubicBezTo>
                      <a:cubicBezTo>
                        <a:pt x="24882" y="0"/>
                        <a:pt x="0" y="24882"/>
                        <a:pt x="0" y="55357"/>
                      </a:cubicBezTo>
                      <a:cubicBezTo>
                        <a:pt x="0" y="85832"/>
                        <a:pt x="24882" y="110714"/>
                        <a:pt x="55357" y="110714"/>
                      </a:cubicBezTo>
                      <a:cubicBezTo>
                        <a:pt x="70209" y="110714"/>
                        <a:pt x="84096" y="104927"/>
                        <a:pt x="94512" y="94512"/>
                      </a:cubicBezTo>
                      <a:cubicBezTo>
                        <a:pt x="104927" y="84096"/>
                        <a:pt x="110714" y="70209"/>
                        <a:pt x="110714" y="55357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5A29FA19-D1D8-4ED0-8EB0-A8F08E89B564}"/>
                </a:ext>
              </a:extLst>
            </p:cNvPr>
            <p:cNvSpPr/>
            <p:nvPr/>
          </p:nvSpPr>
          <p:spPr>
            <a:xfrm>
              <a:off x="1788073" y="1364323"/>
              <a:ext cx="146590" cy="144661"/>
            </a:xfrm>
            <a:custGeom>
              <a:avLst/>
              <a:gdLst>
                <a:gd name="connsiteX0" fmla="*/ 3858 w 146589"/>
                <a:gd name="connsiteY0" fmla="*/ 71292 h 144660"/>
                <a:gd name="connsiteX1" fmla="*/ 1929 w 146589"/>
                <a:gd name="connsiteY1" fmla="*/ 69363 h 144660"/>
                <a:gd name="connsiteX2" fmla="*/ 0 w 146589"/>
                <a:gd name="connsiteY2" fmla="*/ 71292 h 144660"/>
                <a:gd name="connsiteX3" fmla="*/ 10030 w 146589"/>
                <a:gd name="connsiteY3" fmla="*/ 108904 h 144660"/>
                <a:gd name="connsiteX4" fmla="*/ 12730 w 146589"/>
                <a:gd name="connsiteY4" fmla="*/ 109676 h 144660"/>
                <a:gd name="connsiteX5" fmla="*/ 13502 w 146589"/>
                <a:gd name="connsiteY5" fmla="*/ 106975 h 144660"/>
                <a:gd name="connsiteX6" fmla="*/ 3858 w 146589"/>
                <a:gd name="connsiteY6" fmla="*/ 71292 h 144660"/>
                <a:gd name="connsiteX7" fmla="*/ 97598 w 146589"/>
                <a:gd name="connsiteY7" fmla="*/ 138415 h 144660"/>
                <a:gd name="connsiteX8" fmla="*/ 85254 w 146589"/>
                <a:gd name="connsiteY8" fmla="*/ 141501 h 144660"/>
                <a:gd name="connsiteX9" fmla="*/ 85254 w 146589"/>
                <a:gd name="connsiteY9" fmla="*/ 141501 h 144660"/>
                <a:gd name="connsiteX10" fmla="*/ 83710 w 146589"/>
                <a:gd name="connsiteY10" fmla="*/ 143623 h 144660"/>
                <a:gd name="connsiteX11" fmla="*/ 85832 w 146589"/>
                <a:gd name="connsiteY11" fmla="*/ 145166 h 144660"/>
                <a:gd name="connsiteX12" fmla="*/ 98948 w 146589"/>
                <a:gd name="connsiteY12" fmla="*/ 142080 h 144660"/>
                <a:gd name="connsiteX13" fmla="*/ 100105 w 146589"/>
                <a:gd name="connsiteY13" fmla="*/ 139572 h 144660"/>
                <a:gd name="connsiteX14" fmla="*/ 97598 w 146589"/>
                <a:gd name="connsiteY14" fmla="*/ 138415 h 144660"/>
                <a:gd name="connsiteX15" fmla="*/ 145818 w 146589"/>
                <a:gd name="connsiteY15" fmla="*/ 86530 h 144660"/>
                <a:gd name="connsiteX16" fmla="*/ 143504 w 146589"/>
                <a:gd name="connsiteY16" fmla="*/ 87880 h 144660"/>
                <a:gd name="connsiteX17" fmla="*/ 137139 w 146589"/>
                <a:gd name="connsiteY17" fmla="*/ 104468 h 144660"/>
                <a:gd name="connsiteX18" fmla="*/ 137910 w 146589"/>
                <a:gd name="connsiteY18" fmla="*/ 107168 h 144660"/>
                <a:gd name="connsiteX19" fmla="*/ 140610 w 146589"/>
                <a:gd name="connsiteY19" fmla="*/ 106397 h 144660"/>
                <a:gd name="connsiteX20" fmla="*/ 147168 w 146589"/>
                <a:gd name="connsiteY20" fmla="*/ 88844 h 144660"/>
                <a:gd name="connsiteX21" fmla="*/ 145818 w 146589"/>
                <a:gd name="connsiteY21" fmla="*/ 86530 h 144660"/>
                <a:gd name="connsiteX22" fmla="*/ 106278 w 146589"/>
                <a:gd name="connsiteY22" fmla="*/ 3784 h 144660"/>
                <a:gd name="connsiteX23" fmla="*/ 96826 w 146589"/>
                <a:gd name="connsiteY23" fmla="*/ 119 h 144660"/>
                <a:gd name="connsiteX24" fmla="*/ 94319 w 146589"/>
                <a:gd name="connsiteY24" fmla="*/ 1469 h 144660"/>
                <a:gd name="connsiteX25" fmla="*/ 95669 w 146589"/>
                <a:gd name="connsiteY25" fmla="*/ 3977 h 144660"/>
                <a:gd name="connsiteX26" fmla="*/ 104542 w 146589"/>
                <a:gd name="connsiteY26" fmla="*/ 7448 h 144660"/>
                <a:gd name="connsiteX27" fmla="*/ 107049 w 146589"/>
                <a:gd name="connsiteY27" fmla="*/ 6484 h 144660"/>
                <a:gd name="connsiteX28" fmla="*/ 106278 w 146589"/>
                <a:gd name="connsiteY28" fmla="*/ 3784 h 144660"/>
                <a:gd name="connsiteX29" fmla="*/ 2507 w 146589"/>
                <a:gd name="connsiteY29" fmla="*/ 61841 h 144660"/>
                <a:gd name="connsiteX30" fmla="*/ 4629 w 146589"/>
                <a:gd name="connsiteY30" fmla="*/ 60298 h 144660"/>
                <a:gd name="connsiteX31" fmla="*/ 8101 w 146589"/>
                <a:gd name="connsiteY31" fmla="*/ 46796 h 144660"/>
                <a:gd name="connsiteX32" fmla="*/ 6944 w 146589"/>
                <a:gd name="connsiteY32" fmla="*/ 44289 h 144660"/>
                <a:gd name="connsiteX33" fmla="*/ 4436 w 146589"/>
                <a:gd name="connsiteY33" fmla="*/ 45446 h 144660"/>
                <a:gd name="connsiteX34" fmla="*/ 772 w 146589"/>
                <a:gd name="connsiteY34" fmla="*/ 59526 h 144660"/>
                <a:gd name="connsiteX35" fmla="*/ 2507 w 146589"/>
                <a:gd name="connsiteY35" fmla="*/ 61841 h 14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6589" h="144660">
                  <a:moveTo>
                    <a:pt x="3858" y="71292"/>
                  </a:moveTo>
                  <a:cubicBezTo>
                    <a:pt x="3858" y="70135"/>
                    <a:pt x="3086" y="69363"/>
                    <a:pt x="1929" y="69363"/>
                  </a:cubicBezTo>
                  <a:cubicBezTo>
                    <a:pt x="772" y="69363"/>
                    <a:pt x="0" y="70135"/>
                    <a:pt x="0" y="71292"/>
                  </a:cubicBezTo>
                  <a:cubicBezTo>
                    <a:pt x="0" y="84601"/>
                    <a:pt x="3472" y="97524"/>
                    <a:pt x="10030" y="108904"/>
                  </a:cubicBezTo>
                  <a:cubicBezTo>
                    <a:pt x="10608" y="109868"/>
                    <a:pt x="11766" y="110061"/>
                    <a:pt x="12730" y="109676"/>
                  </a:cubicBezTo>
                  <a:cubicBezTo>
                    <a:pt x="13695" y="109097"/>
                    <a:pt x="13887" y="107940"/>
                    <a:pt x="13502" y="106975"/>
                  </a:cubicBezTo>
                  <a:cubicBezTo>
                    <a:pt x="7329" y="96174"/>
                    <a:pt x="3858" y="83829"/>
                    <a:pt x="3858" y="71292"/>
                  </a:cubicBezTo>
                  <a:close/>
                  <a:moveTo>
                    <a:pt x="97598" y="138415"/>
                  </a:moveTo>
                  <a:cubicBezTo>
                    <a:pt x="93547" y="139765"/>
                    <a:pt x="89497" y="140729"/>
                    <a:pt x="85254" y="141501"/>
                  </a:cubicBezTo>
                  <a:lnTo>
                    <a:pt x="85254" y="141501"/>
                  </a:lnTo>
                  <a:cubicBezTo>
                    <a:pt x="84289" y="141694"/>
                    <a:pt x="83518" y="142658"/>
                    <a:pt x="83710" y="143623"/>
                  </a:cubicBezTo>
                  <a:cubicBezTo>
                    <a:pt x="83903" y="144587"/>
                    <a:pt x="84868" y="145359"/>
                    <a:pt x="85832" y="145166"/>
                  </a:cubicBezTo>
                  <a:cubicBezTo>
                    <a:pt x="90268" y="144587"/>
                    <a:pt x="94705" y="143430"/>
                    <a:pt x="98948" y="142080"/>
                  </a:cubicBezTo>
                  <a:cubicBezTo>
                    <a:pt x="99912" y="141694"/>
                    <a:pt x="100491" y="140729"/>
                    <a:pt x="100105" y="139572"/>
                  </a:cubicBezTo>
                  <a:cubicBezTo>
                    <a:pt x="99720" y="138608"/>
                    <a:pt x="98562" y="138029"/>
                    <a:pt x="97598" y="138415"/>
                  </a:cubicBezTo>
                  <a:close/>
                  <a:moveTo>
                    <a:pt x="145818" y="86530"/>
                  </a:moveTo>
                  <a:cubicBezTo>
                    <a:pt x="144854" y="86337"/>
                    <a:pt x="143697" y="86916"/>
                    <a:pt x="143504" y="87880"/>
                  </a:cubicBezTo>
                  <a:cubicBezTo>
                    <a:pt x="142154" y="93666"/>
                    <a:pt x="140032" y="99260"/>
                    <a:pt x="137139" y="104468"/>
                  </a:cubicBezTo>
                  <a:cubicBezTo>
                    <a:pt x="136560" y="105432"/>
                    <a:pt x="136946" y="106589"/>
                    <a:pt x="137910" y="107168"/>
                  </a:cubicBezTo>
                  <a:cubicBezTo>
                    <a:pt x="138875" y="107747"/>
                    <a:pt x="140032" y="107361"/>
                    <a:pt x="140610" y="106397"/>
                  </a:cubicBezTo>
                  <a:cubicBezTo>
                    <a:pt x="143504" y="100803"/>
                    <a:pt x="145818" y="95017"/>
                    <a:pt x="147168" y="88844"/>
                  </a:cubicBezTo>
                  <a:cubicBezTo>
                    <a:pt x="147554" y="87687"/>
                    <a:pt x="146976" y="86723"/>
                    <a:pt x="145818" y="86530"/>
                  </a:cubicBezTo>
                  <a:close/>
                  <a:moveTo>
                    <a:pt x="106278" y="3784"/>
                  </a:moveTo>
                  <a:cubicBezTo>
                    <a:pt x="103191" y="2434"/>
                    <a:pt x="100105" y="1083"/>
                    <a:pt x="96826" y="119"/>
                  </a:cubicBezTo>
                  <a:cubicBezTo>
                    <a:pt x="95862" y="-267"/>
                    <a:pt x="94705" y="312"/>
                    <a:pt x="94319" y="1469"/>
                  </a:cubicBezTo>
                  <a:cubicBezTo>
                    <a:pt x="93933" y="2434"/>
                    <a:pt x="94512" y="3591"/>
                    <a:pt x="95669" y="3977"/>
                  </a:cubicBezTo>
                  <a:cubicBezTo>
                    <a:pt x="98755" y="4941"/>
                    <a:pt x="101648" y="6098"/>
                    <a:pt x="104542" y="7448"/>
                  </a:cubicBezTo>
                  <a:cubicBezTo>
                    <a:pt x="105506" y="7834"/>
                    <a:pt x="106663" y="7448"/>
                    <a:pt x="107049" y="6484"/>
                  </a:cubicBezTo>
                  <a:cubicBezTo>
                    <a:pt x="107628" y="5327"/>
                    <a:pt x="107242" y="4169"/>
                    <a:pt x="106278" y="3784"/>
                  </a:cubicBezTo>
                  <a:close/>
                  <a:moveTo>
                    <a:pt x="2507" y="61841"/>
                  </a:moveTo>
                  <a:cubicBezTo>
                    <a:pt x="3472" y="62034"/>
                    <a:pt x="4629" y="61262"/>
                    <a:pt x="4629" y="60298"/>
                  </a:cubicBezTo>
                  <a:cubicBezTo>
                    <a:pt x="5401" y="55669"/>
                    <a:pt x="6558" y="51233"/>
                    <a:pt x="8101" y="46796"/>
                  </a:cubicBezTo>
                  <a:cubicBezTo>
                    <a:pt x="8487" y="45832"/>
                    <a:pt x="7908" y="44675"/>
                    <a:pt x="6944" y="44289"/>
                  </a:cubicBezTo>
                  <a:cubicBezTo>
                    <a:pt x="5979" y="43903"/>
                    <a:pt x="4822" y="44482"/>
                    <a:pt x="4436" y="45446"/>
                  </a:cubicBezTo>
                  <a:cubicBezTo>
                    <a:pt x="2700" y="50075"/>
                    <a:pt x="1543" y="54704"/>
                    <a:pt x="772" y="59526"/>
                  </a:cubicBezTo>
                  <a:cubicBezTo>
                    <a:pt x="772" y="60684"/>
                    <a:pt x="1543" y="61648"/>
                    <a:pt x="2507" y="61841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9005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A52A-1700-44C0-A22F-22D919C5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42D89-073C-4E03-9120-7A92108A5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0F6898C0-5B8D-4BCB-8EAD-24D309F82D63}"/>
              </a:ext>
            </a:extLst>
          </p:cNvPr>
          <p:cNvGrpSpPr/>
          <p:nvPr/>
        </p:nvGrpSpPr>
        <p:grpSpPr>
          <a:xfrm>
            <a:off x="-6706" y="0"/>
            <a:ext cx="7822743" cy="3876675"/>
            <a:chOff x="-6706" y="0"/>
            <a:chExt cx="7822743" cy="3876675"/>
          </a:xfrm>
          <a:solidFill>
            <a:schemeClr val="accent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AC3FD7-9A23-4ECE-B158-CD082CC0447E}"/>
                </a:ext>
              </a:extLst>
            </p:cNvPr>
            <p:cNvSpPr/>
            <p:nvPr/>
          </p:nvSpPr>
          <p:spPr>
            <a:xfrm>
              <a:off x="1437" y="0"/>
              <a:ext cx="7809063" cy="3876675"/>
            </a:xfrm>
            <a:custGeom>
              <a:avLst/>
              <a:gdLst>
                <a:gd name="connsiteX0" fmla="*/ 0 w 7809063"/>
                <a:gd name="connsiteY0" fmla="*/ 0 h 3876675"/>
                <a:gd name="connsiteX1" fmla="*/ 7809063 w 7809063"/>
                <a:gd name="connsiteY1" fmla="*/ 0 h 3876675"/>
                <a:gd name="connsiteX2" fmla="*/ 7809063 w 7809063"/>
                <a:gd name="connsiteY2" fmla="*/ 3876675 h 3876675"/>
                <a:gd name="connsiteX3" fmla="*/ 0 w 7809063"/>
                <a:gd name="connsiteY3" fmla="*/ 3876675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9063" h="3876675">
                  <a:moveTo>
                    <a:pt x="0" y="0"/>
                  </a:moveTo>
                  <a:lnTo>
                    <a:pt x="7809063" y="0"/>
                  </a:lnTo>
                  <a:lnTo>
                    <a:pt x="7809063" y="3876675"/>
                  </a:lnTo>
                  <a:lnTo>
                    <a:pt x="0" y="3876675"/>
                  </a:lnTo>
                  <a:close/>
                </a:path>
              </a:pathLst>
            </a:custGeom>
            <a:solidFill>
              <a:srgbClr val="59595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8284C8E-210E-456D-8800-B69F2CD2E19F}"/>
                </a:ext>
              </a:extLst>
            </p:cNvPr>
            <p:cNvSpPr/>
            <p:nvPr/>
          </p:nvSpPr>
          <p:spPr>
            <a:xfrm>
              <a:off x="-6706" y="0"/>
              <a:ext cx="7817206" cy="452279"/>
            </a:xfrm>
            <a:custGeom>
              <a:avLst/>
              <a:gdLst>
                <a:gd name="connsiteX0" fmla="*/ 7817206 w 7817206"/>
                <a:gd name="connsiteY0" fmla="*/ 0 h 452278"/>
                <a:gd name="connsiteX1" fmla="*/ 0 w 7817206"/>
                <a:gd name="connsiteY1" fmla="*/ 0 h 452278"/>
                <a:gd name="connsiteX2" fmla="*/ 0 w 7817206"/>
                <a:gd name="connsiteY2" fmla="*/ 408774 h 452278"/>
                <a:gd name="connsiteX3" fmla="*/ 145595 w 7817206"/>
                <a:gd name="connsiteY3" fmla="*/ 341004 h 452278"/>
                <a:gd name="connsiteX4" fmla="*/ 414312 w 7817206"/>
                <a:gd name="connsiteY4" fmla="*/ 455868 h 452278"/>
                <a:gd name="connsiteX5" fmla="*/ 683028 w 7817206"/>
                <a:gd name="connsiteY5" fmla="*/ 341004 h 452278"/>
                <a:gd name="connsiteX6" fmla="*/ 951745 w 7817206"/>
                <a:gd name="connsiteY6" fmla="*/ 455868 h 452278"/>
                <a:gd name="connsiteX7" fmla="*/ 1220461 w 7817206"/>
                <a:gd name="connsiteY7" fmla="*/ 341004 h 452278"/>
                <a:gd name="connsiteX8" fmla="*/ 1489178 w 7817206"/>
                <a:gd name="connsiteY8" fmla="*/ 455868 h 452278"/>
                <a:gd name="connsiteX9" fmla="*/ 1757894 w 7817206"/>
                <a:gd name="connsiteY9" fmla="*/ 341004 h 452278"/>
                <a:gd name="connsiteX10" fmla="*/ 2026611 w 7817206"/>
                <a:gd name="connsiteY10" fmla="*/ 455868 h 452278"/>
                <a:gd name="connsiteX11" fmla="*/ 2295327 w 7817206"/>
                <a:gd name="connsiteY11" fmla="*/ 341004 h 452278"/>
                <a:gd name="connsiteX12" fmla="*/ 2564044 w 7817206"/>
                <a:gd name="connsiteY12" fmla="*/ 455868 h 452278"/>
                <a:gd name="connsiteX13" fmla="*/ 2832760 w 7817206"/>
                <a:gd name="connsiteY13" fmla="*/ 341004 h 452278"/>
                <a:gd name="connsiteX14" fmla="*/ 3101477 w 7817206"/>
                <a:gd name="connsiteY14" fmla="*/ 455868 h 452278"/>
                <a:gd name="connsiteX15" fmla="*/ 3370193 w 7817206"/>
                <a:gd name="connsiteY15" fmla="*/ 341004 h 452278"/>
                <a:gd name="connsiteX16" fmla="*/ 3638910 w 7817206"/>
                <a:gd name="connsiteY16" fmla="*/ 455868 h 452278"/>
                <a:gd name="connsiteX17" fmla="*/ 3907626 w 7817206"/>
                <a:gd name="connsiteY17" fmla="*/ 341004 h 452278"/>
                <a:gd name="connsiteX18" fmla="*/ 4176342 w 7817206"/>
                <a:gd name="connsiteY18" fmla="*/ 455868 h 452278"/>
                <a:gd name="connsiteX19" fmla="*/ 4445059 w 7817206"/>
                <a:gd name="connsiteY19" fmla="*/ 341004 h 452278"/>
                <a:gd name="connsiteX20" fmla="*/ 4713776 w 7817206"/>
                <a:gd name="connsiteY20" fmla="*/ 455868 h 452278"/>
                <a:gd name="connsiteX21" fmla="*/ 4982492 w 7817206"/>
                <a:gd name="connsiteY21" fmla="*/ 341004 h 452278"/>
                <a:gd name="connsiteX22" fmla="*/ 5251208 w 7817206"/>
                <a:gd name="connsiteY22" fmla="*/ 455868 h 452278"/>
                <a:gd name="connsiteX23" fmla="*/ 5519925 w 7817206"/>
                <a:gd name="connsiteY23" fmla="*/ 341004 h 452278"/>
                <a:gd name="connsiteX24" fmla="*/ 5788641 w 7817206"/>
                <a:gd name="connsiteY24" fmla="*/ 455868 h 452278"/>
                <a:gd name="connsiteX25" fmla="*/ 6057358 w 7817206"/>
                <a:gd name="connsiteY25" fmla="*/ 341004 h 452278"/>
                <a:gd name="connsiteX26" fmla="*/ 6326074 w 7817206"/>
                <a:gd name="connsiteY26" fmla="*/ 455868 h 452278"/>
                <a:gd name="connsiteX27" fmla="*/ 6594791 w 7817206"/>
                <a:gd name="connsiteY27" fmla="*/ 341004 h 452278"/>
                <a:gd name="connsiteX28" fmla="*/ 6863507 w 7817206"/>
                <a:gd name="connsiteY28" fmla="*/ 455868 h 452278"/>
                <a:gd name="connsiteX29" fmla="*/ 7132224 w 7817206"/>
                <a:gd name="connsiteY29" fmla="*/ 341004 h 452278"/>
                <a:gd name="connsiteX30" fmla="*/ 7400940 w 7817206"/>
                <a:gd name="connsiteY30" fmla="*/ 455868 h 452278"/>
                <a:gd name="connsiteX31" fmla="*/ 7669657 w 7817206"/>
                <a:gd name="connsiteY31" fmla="*/ 341004 h 452278"/>
                <a:gd name="connsiteX32" fmla="*/ 7817613 w 7817206"/>
                <a:gd name="connsiteY32" fmla="*/ 410784 h 45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817206" h="452278">
                  <a:moveTo>
                    <a:pt x="7817206" y="0"/>
                  </a:moveTo>
                  <a:lnTo>
                    <a:pt x="0" y="0"/>
                  </a:lnTo>
                  <a:lnTo>
                    <a:pt x="0" y="408774"/>
                  </a:lnTo>
                  <a:cubicBezTo>
                    <a:pt x="37865" y="377043"/>
                    <a:pt x="72391" y="341004"/>
                    <a:pt x="145595" y="341004"/>
                  </a:cubicBezTo>
                  <a:cubicBezTo>
                    <a:pt x="279954" y="341004"/>
                    <a:pt x="279954" y="455868"/>
                    <a:pt x="414312" y="455868"/>
                  </a:cubicBezTo>
                  <a:cubicBezTo>
                    <a:pt x="548670" y="455868"/>
                    <a:pt x="548670" y="341004"/>
                    <a:pt x="683028" y="341004"/>
                  </a:cubicBezTo>
                  <a:cubicBezTo>
                    <a:pt x="817387" y="341004"/>
                    <a:pt x="817387" y="455868"/>
                    <a:pt x="951745" y="455868"/>
                  </a:cubicBezTo>
                  <a:cubicBezTo>
                    <a:pt x="1086103" y="455868"/>
                    <a:pt x="1086103" y="341004"/>
                    <a:pt x="1220461" y="341004"/>
                  </a:cubicBezTo>
                  <a:cubicBezTo>
                    <a:pt x="1354820" y="341004"/>
                    <a:pt x="1354820" y="455868"/>
                    <a:pt x="1489178" y="455868"/>
                  </a:cubicBezTo>
                  <a:cubicBezTo>
                    <a:pt x="1623536" y="455868"/>
                    <a:pt x="1623536" y="341004"/>
                    <a:pt x="1757894" y="341004"/>
                  </a:cubicBezTo>
                  <a:cubicBezTo>
                    <a:pt x="1892253" y="341004"/>
                    <a:pt x="1892253" y="455868"/>
                    <a:pt x="2026611" y="455868"/>
                  </a:cubicBezTo>
                  <a:cubicBezTo>
                    <a:pt x="2160969" y="455868"/>
                    <a:pt x="2160969" y="341004"/>
                    <a:pt x="2295327" y="341004"/>
                  </a:cubicBezTo>
                  <a:cubicBezTo>
                    <a:pt x="2429686" y="341004"/>
                    <a:pt x="2429686" y="455868"/>
                    <a:pt x="2564044" y="455868"/>
                  </a:cubicBezTo>
                  <a:cubicBezTo>
                    <a:pt x="2698402" y="455868"/>
                    <a:pt x="2698402" y="341004"/>
                    <a:pt x="2832760" y="341004"/>
                  </a:cubicBezTo>
                  <a:cubicBezTo>
                    <a:pt x="2967118" y="341004"/>
                    <a:pt x="2967118" y="455868"/>
                    <a:pt x="3101477" y="455868"/>
                  </a:cubicBezTo>
                  <a:cubicBezTo>
                    <a:pt x="3235835" y="455868"/>
                    <a:pt x="3235835" y="341004"/>
                    <a:pt x="3370193" y="341004"/>
                  </a:cubicBezTo>
                  <a:cubicBezTo>
                    <a:pt x="3504551" y="341004"/>
                    <a:pt x="3504551" y="455868"/>
                    <a:pt x="3638910" y="455868"/>
                  </a:cubicBezTo>
                  <a:cubicBezTo>
                    <a:pt x="3773268" y="455868"/>
                    <a:pt x="3773268" y="341004"/>
                    <a:pt x="3907626" y="341004"/>
                  </a:cubicBezTo>
                  <a:cubicBezTo>
                    <a:pt x="4041984" y="341004"/>
                    <a:pt x="4041984" y="455868"/>
                    <a:pt x="4176342" y="455868"/>
                  </a:cubicBezTo>
                  <a:cubicBezTo>
                    <a:pt x="4310701" y="455868"/>
                    <a:pt x="4310701" y="341004"/>
                    <a:pt x="4445059" y="341004"/>
                  </a:cubicBezTo>
                  <a:cubicBezTo>
                    <a:pt x="4579417" y="341004"/>
                    <a:pt x="4579417" y="455868"/>
                    <a:pt x="4713776" y="455868"/>
                  </a:cubicBezTo>
                  <a:cubicBezTo>
                    <a:pt x="4848134" y="455868"/>
                    <a:pt x="4848134" y="341004"/>
                    <a:pt x="4982492" y="341004"/>
                  </a:cubicBezTo>
                  <a:cubicBezTo>
                    <a:pt x="5116850" y="341004"/>
                    <a:pt x="5116850" y="455868"/>
                    <a:pt x="5251208" y="455868"/>
                  </a:cubicBezTo>
                  <a:cubicBezTo>
                    <a:pt x="5385567" y="455868"/>
                    <a:pt x="5385567" y="341004"/>
                    <a:pt x="5519925" y="341004"/>
                  </a:cubicBezTo>
                  <a:cubicBezTo>
                    <a:pt x="5654283" y="341004"/>
                    <a:pt x="5654283" y="455868"/>
                    <a:pt x="5788641" y="455868"/>
                  </a:cubicBezTo>
                  <a:cubicBezTo>
                    <a:pt x="5923000" y="455868"/>
                    <a:pt x="5923000" y="341004"/>
                    <a:pt x="6057358" y="341004"/>
                  </a:cubicBezTo>
                  <a:cubicBezTo>
                    <a:pt x="6191716" y="341004"/>
                    <a:pt x="6191716" y="455868"/>
                    <a:pt x="6326074" y="455868"/>
                  </a:cubicBezTo>
                  <a:cubicBezTo>
                    <a:pt x="6460432" y="455868"/>
                    <a:pt x="6460432" y="341004"/>
                    <a:pt x="6594791" y="341004"/>
                  </a:cubicBezTo>
                  <a:cubicBezTo>
                    <a:pt x="6729149" y="341004"/>
                    <a:pt x="6729149" y="455868"/>
                    <a:pt x="6863507" y="455868"/>
                  </a:cubicBezTo>
                  <a:cubicBezTo>
                    <a:pt x="6997865" y="455868"/>
                    <a:pt x="6997865" y="341004"/>
                    <a:pt x="7132224" y="341004"/>
                  </a:cubicBezTo>
                  <a:cubicBezTo>
                    <a:pt x="7266582" y="341004"/>
                    <a:pt x="7266582" y="455868"/>
                    <a:pt x="7400940" y="455868"/>
                  </a:cubicBezTo>
                  <a:cubicBezTo>
                    <a:pt x="7535298" y="455868"/>
                    <a:pt x="7535298" y="341004"/>
                    <a:pt x="7669657" y="341004"/>
                  </a:cubicBezTo>
                  <a:cubicBezTo>
                    <a:pt x="7744408" y="341004"/>
                    <a:pt x="7778772" y="378622"/>
                    <a:pt x="7817613" y="410784"/>
                  </a:cubicBezTo>
                  <a:close/>
                </a:path>
              </a:pathLst>
            </a:custGeom>
            <a:solidFill>
              <a:srgbClr val="5A6264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68E1EA9-13C7-4B2D-B675-4E41DE6BBFD7}"/>
                </a:ext>
              </a:extLst>
            </p:cNvPr>
            <p:cNvSpPr/>
            <p:nvPr/>
          </p:nvSpPr>
          <p:spPr>
            <a:xfrm>
              <a:off x="1133161" y="808978"/>
              <a:ext cx="5284757" cy="2842895"/>
            </a:xfrm>
            <a:custGeom>
              <a:avLst/>
              <a:gdLst>
                <a:gd name="connsiteX0" fmla="*/ 1611464 w 5284756"/>
                <a:gd name="connsiteY0" fmla="*/ 243683 h 2842895"/>
                <a:gd name="connsiteX1" fmla="*/ 254934 w 5284756"/>
                <a:gd name="connsiteY1" fmla="*/ 932869 h 2842895"/>
                <a:gd name="connsiteX2" fmla="*/ 295649 w 5284756"/>
                <a:gd name="connsiteY2" fmla="*/ 1876768 h 2842895"/>
                <a:gd name="connsiteX3" fmla="*/ 1413998 w 5284756"/>
                <a:gd name="connsiteY3" fmla="*/ 2711904 h 2842895"/>
                <a:gd name="connsiteX4" fmla="*/ 3737744 w 5284756"/>
                <a:gd name="connsiteY4" fmla="*/ 2799704 h 2842895"/>
                <a:gd name="connsiteX5" fmla="*/ 5166664 w 5284756"/>
                <a:gd name="connsiteY5" fmla="*/ 2368388 h 2842895"/>
                <a:gd name="connsiteX6" fmla="*/ 4935976 w 5284756"/>
                <a:gd name="connsiteY6" fmla="*/ 1007172 h 2842895"/>
                <a:gd name="connsiteX7" fmla="*/ 4659116 w 5284756"/>
                <a:gd name="connsiteY7" fmla="*/ 18261 h 2842895"/>
                <a:gd name="connsiteX8" fmla="*/ 1611301 w 5284756"/>
                <a:gd name="connsiteY8" fmla="*/ 243683 h 284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4756" h="2842895">
                  <a:moveTo>
                    <a:pt x="1611464" y="243683"/>
                  </a:moveTo>
                  <a:cubicBezTo>
                    <a:pt x="913290" y="-222093"/>
                    <a:pt x="-57835" y="475709"/>
                    <a:pt x="254934" y="932869"/>
                  </a:cubicBezTo>
                  <a:cubicBezTo>
                    <a:pt x="585700" y="1416664"/>
                    <a:pt x="1196582" y="1158004"/>
                    <a:pt x="295649" y="1876768"/>
                  </a:cubicBezTo>
                  <a:cubicBezTo>
                    <a:pt x="-629224" y="2614341"/>
                    <a:pt x="861501" y="3087655"/>
                    <a:pt x="1413998" y="2711904"/>
                  </a:cubicBezTo>
                  <a:cubicBezTo>
                    <a:pt x="2436505" y="2016328"/>
                    <a:pt x="2890392" y="2629776"/>
                    <a:pt x="3737744" y="2799704"/>
                  </a:cubicBezTo>
                  <a:cubicBezTo>
                    <a:pt x="4297570" y="2911840"/>
                    <a:pt x="4945340" y="2831794"/>
                    <a:pt x="5166664" y="2368388"/>
                  </a:cubicBezTo>
                  <a:cubicBezTo>
                    <a:pt x="5335956" y="1636773"/>
                    <a:pt x="3536125" y="1801245"/>
                    <a:pt x="4935976" y="1007172"/>
                  </a:cubicBezTo>
                  <a:cubicBezTo>
                    <a:pt x="5484401" y="696177"/>
                    <a:pt x="5406148" y="129608"/>
                    <a:pt x="4659116" y="18261"/>
                  </a:cubicBezTo>
                  <a:cubicBezTo>
                    <a:pt x="3293385" y="-185480"/>
                    <a:pt x="3355434" y="1407619"/>
                    <a:pt x="1611301" y="243683"/>
                  </a:cubicBezTo>
                  <a:close/>
                </a:path>
              </a:pathLst>
            </a:custGeom>
            <a:solidFill>
              <a:srgbClr val="80D0EF">
                <a:alpha val="7000"/>
              </a:srgbClr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EDD41A5-BD5B-4E11-8A4C-595BE8C74D67}"/>
                </a:ext>
              </a:extLst>
            </p:cNvPr>
            <p:cNvSpPr/>
            <p:nvPr/>
          </p:nvSpPr>
          <p:spPr>
            <a:xfrm>
              <a:off x="924111" y="142861"/>
              <a:ext cx="447861" cy="129223"/>
            </a:xfrm>
            <a:custGeom>
              <a:avLst/>
              <a:gdLst>
                <a:gd name="connsiteX0" fmla="*/ 453479 w 447860"/>
                <a:gd name="connsiteY0" fmla="*/ 128435 h 129222"/>
                <a:gd name="connsiteX1" fmla="*/ 453479 w 447860"/>
                <a:gd name="connsiteY1" fmla="*/ 127573 h 129222"/>
                <a:gd name="connsiteX2" fmla="*/ 453479 w 447860"/>
                <a:gd name="connsiteY2" fmla="*/ 126784 h 129222"/>
                <a:gd name="connsiteX3" fmla="*/ 453479 w 447860"/>
                <a:gd name="connsiteY3" fmla="*/ 125922 h 129222"/>
                <a:gd name="connsiteX4" fmla="*/ 453479 w 447860"/>
                <a:gd name="connsiteY4" fmla="*/ 125061 h 129222"/>
                <a:gd name="connsiteX5" fmla="*/ 453479 w 447860"/>
                <a:gd name="connsiteY5" fmla="*/ 124271 h 129222"/>
                <a:gd name="connsiteX6" fmla="*/ 453072 w 447860"/>
                <a:gd name="connsiteY6" fmla="*/ 123410 h 129222"/>
                <a:gd name="connsiteX7" fmla="*/ 453072 w 447860"/>
                <a:gd name="connsiteY7" fmla="*/ 122620 h 129222"/>
                <a:gd name="connsiteX8" fmla="*/ 452665 w 447860"/>
                <a:gd name="connsiteY8" fmla="*/ 121758 h 129222"/>
                <a:gd name="connsiteX9" fmla="*/ 452258 w 447860"/>
                <a:gd name="connsiteY9" fmla="*/ 120897 h 129222"/>
                <a:gd name="connsiteX10" fmla="*/ 452258 w 447860"/>
                <a:gd name="connsiteY10" fmla="*/ 120107 h 129222"/>
                <a:gd name="connsiteX11" fmla="*/ 451851 w 447860"/>
                <a:gd name="connsiteY11" fmla="*/ 119246 h 129222"/>
                <a:gd name="connsiteX12" fmla="*/ 451281 w 447860"/>
                <a:gd name="connsiteY12" fmla="*/ 118384 h 129222"/>
                <a:gd name="connsiteX13" fmla="*/ 450792 w 447860"/>
                <a:gd name="connsiteY13" fmla="*/ 117595 h 129222"/>
                <a:gd name="connsiteX14" fmla="*/ 450222 w 447860"/>
                <a:gd name="connsiteY14" fmla="*/ 116733 h 129222"/>
                <a:gd name="connsiteX15" fmla="*/ 449734 w 447860"/>
                <a:gd name="connsiteY15" fmla="*/ 115943 h 129222"/>
                <a:gd name="connsiteX16" fmla="*/ 449164 w 447860"/>
                <a:gd name="connsiteY16" fmla="*/ 115082 h 129222"/>
                <a:gd name="connsiteX17" fmla="*/ 448594 w 447860"/>
                <a:gd name="connsiteY17" fmla="*/ 114220 h 129222"/>
                <a:gd name="connsiteX18" fmla="*/ 447942 w 447860"/>
                <a:gd name="connsiteY18" fmla="*/ 113431 h 129222"/>
                <a:gd name="connsiteX19" fmla="*/ 447209 w 447860"/>
                <a:gd name="connsiteY19" fmla="*/ 112569 h 129222"/>
                <a:gd name="connsiteX20" fmla="*/ 446558 w 447860"/>
                <a:gd name="connsiteY20" fmla="*/ 111708 h 129222"/>
                <a:gd name="connsiteX21" fmla="*/ 445825 w 447860"/>
                <a:gd name="connsiteY21" fmla="*/ 110846 h 129222"/>
                <a:gd name="connsiteX22" fmla="*/ 445092 w 447860"/>
                <a:gd name="connsiteY22" fmla="*/ 109985 h 129222"/>
                <a:gd name="connsiteX23" fmla="*/ 444359 w 447860"/>
                <a:gd name="connsiteY23" fmla="*/ 109123 h 129222"/>
                <a:gd name="connsiteX24" fmla="*/ 441265 w 447860"/>
                <a:gd name="connsiteY24" fmla="*/ 108405 h 129222"/>
                <a:gd name="connsiteX25" fmla="*/ 440451 w 447860"/>
                <a:gd name="connsiteY25" fmla="*/ 107544 h 129222"/>
                <a:gd name="connsiteX26" fmla="*/ 439555 w 447860"/>
                <a:gd name="connsiteY26" fmla="*/ 106611 h 129222"/>
                <a:gd name="connsiteX27" fmla="*/ 438659 w 447860"/>
                <a:gd name="connsiteY27" fmla="*/ 105677 h 129222"/>
                <a:gd name="connsiteX28" fmla="*/ 437764 w 447860"/>
                <a:gd name="connsiteY28" fmla="*/ 104816 h 129222"/>
                <a:gd name="connsiteX29" fmla="*/ 436705 w 447860"/>
                <a:gd name="connsiteY29" fmla="*/ 103883 h 129222"/>
                <a:gd name="connsiteX30" fmla="*/ 435646 w 447860"/>
                <a:gd name="connsiteY30" fmla="*/ 102949 h 129222"/>
                <a:gd name="connsiteX31" fmla="*/ 434588 w 447860"/>
                <a:gd name="connsiteY31" fmla="*/ 102088 h 129222"/>
                <a:gd name="connsiteX32" fmla="*/ 433529 w 447860"/>
                <a:gd name="connsiteY32" fmla="*/ 101155 h 129222"/>
                <a:gd name="connsiteX33" fmla="*/ 432308 w 447860"/>
                <a:gd name="connsiteY33" fmla="*/ 100221 h 129222"/>
                <a:gd name="connsiteX34" fmla="*/ 430923 w 447860"/>
                <a:gd name="connsiteY34" fmla="*/ 99216 h 129222"/>
                <a:gd name="connsiteX35" fmla="*/ 429621 w 447860"/>
                <a:gd name="connsiteY35" fmla="*/ 98283 h 129222"/>
                <a:gd name="connsiteX36" fmla="*/ 428318 w 447860"/>
                <a:gd name="connsiteY36" fmla="*/ 97350 h 129222"/>
                <a:gd name="connsiteX37" fmla="*/ 426771 w 447860"/>
                <a:gd name="connsiteY37" fmla="*/ 96345 h 129222"/>
                <a:gd name="connsiteX38" fmla="*/ 425223 w 447860"/>
                <a:gd name="connsiteY38" fmla="*/ 95411 h 129222"/>
                <a:gd name="connsiteX39" fmla="*/ 423514 w 447860"/>
                <a:gd name="connsiteY39" fmla="*/ 94406 h 129222"/>
                <a:gd name="connsiteX40" fmla="*/ 421803 w 447860"/>
                <a:gd name="connsiteY40" fmla="*/ 93401 h 129222"/>
                <a:gd name="connsiteX41" fmla="*/ 419849 w 447860"/>
                <a:gd name="connsiteY41" fmla="*/ 92396 h 129222"/>
                <a:gd name="connsiteX42" fmla="*/ 417732 w 447860"/>
                <a:gd name="connsiteY42" fmla="*/ 91319 h 129222"/>
                <a:gd name="connsiteX43" fmla="*/ 415696 w 447860"/>
                <a:gd name="connsiteY43" fmla="*/ 90314 h 129222"/>
                <a:gd name="connsiteX44" fmla="*/ 413009 w 447860"/>
                <a:gd name="connsiteY44" fmla="*/ 89166 h 129222"/>
                <a:gd name="connsiteX45" fmla="*/ 410241 w 447860"/>
                <a:gd name="connsiteY45" fmla="*/ 88017 h 129222"/>
                <a:gd name="connsiteX46" fmla="*/ 407228 w 447860"/>
                <a:gd name="connsiteY46" fmla="*/ 86868 h 129222"/>
                <a:gd name="connsiteX47" fmla="*/ 403400 w 447860"/>
                <a:gd name="connsiteY47" fmla="*/ 85576 h 129222"/>
                <a:gd name="connsiteX48" fmla="*/ 398270 w 447860"/>
                <a:gd name="connsiteY48" fmla="*/ 84068 h 129222"/>
                <a:gd name="connsiteX49" fmla="*/ 390127 w 447860"/>
                <a:gd name="connsiteY49" fmla="*/ 82274 h 129222"/>
                <a:gd name="connsiteX50" fmla="*/ 378076 w 447860"/>
                <a:gd name="connsiteY50" fmla="*/ 80479 h 129222"/>
                <a:gd name="connsiteX51" fmla="*/ 378076 w 447860"/>
                <a:gd name="connsiteY51" fmla="*/ 79833 h 129222"/>
                <a:gd name="connsiteX52" fmla="*/ 378076 w 447860"/>
                <a:gd name="connsiteY52" fmla="*/ 79043 h 129222"/>
                <a:gd name="connsiteX53" fmla="*/ 378076 w 447860"/>
                <a:gd name="connsiteY53" fmla="*/ 78253 h 129222"/>
                <a:gd name="connsiteX54" fmla="*/ 378076 w 447860"/>
                <a:gd name="connsiteY54" fmla="*/ 77464 h 129222"/>
                <a:gd name="connsiteX55" fmla="*/ 378076 w 447860"/>
                <a:gd name="connsiteY55" fmla="*/ 76674 h 129222"/>
                <a:gd name="connsiteX56" fmla="*/ 378076 w 447860"/>
                <a:gd name="connsiteY56" fmla="*/ 75884 h 129222"/>
                <a:gd name="connsiteX57" fmla="*/ 378076 w 447860"/>
                <a:gd name="connsiteY57" fmla="*/ 75095 h 129222"/>
                <a:gd name="connsiteX58" fmla="*/ 378076 w 447860"/>
                <a:gd name="connsiteY58" fmla="*/ 74305 h 129222"/>
                <a:gd name="connsiteX59" fmla="*/ 378076 w 447860"/>
                <a:gd name="connsiteY59" fmla="*/ 73443 h 129222"/>
                <a:gd name="connsiteX60" fmla="*/ 378076 w 447860"/>
                <a:gd name="connsiteY60" fmla="*/ 72654 h 129222"/>
                <a:gd name="connsiteX61" fmla="*/ 378076 w 447860"/>
                <a:gd name="connsiteY61" fmla="*/ 71864 h 129222"/>
                <a:gd name="connsiteX62" fmla="*/ 378076 w 447860"/>
                <a:gd name="connsiteY62" fmla="*/ 71074 h 129222"/>
                <a:gd name="connsiteX63" fmla="*/ 378076 w 447860"/>
                <a:gd name="connsiteY63" fmla="*/ 70213 h 129222"/>
                <a:gd name="connsiteX64" fmla="*/ 378076 w 447860"/>
                <a:gd name="connsiteY64" fmla="*/ 69423 h 129222"/>
                <a:gd name="connsiteX65" fmla="*/ 378076 w 447860"/>
                <a:gd name="connsiteY65" fmla="*/ 68634 h 129222"/>
                <a:gd name="connsiteX66" fmla="*/ 378076 w 447860"/>
                <a:gd name="connsiteY66" fmla="*/ 67772 h 129222"/>
                <a:gd name="connsiteX67" fmla="*/ 378076 w 447860"/>
                <a:gd name="connsiteY67" fmla="*/ 66911 h 129222"/>
                <a:gd name="connsiteX68" fmla="*/ 378076 w 447860"/>
                <a:gd name="connsiteY68" fmla="*/ 66121 h 129222"/>
                <a:gd name="connsiteX69" fmla="*/ 378076 w 447860"/>
                <a:gd name="connsiteY69" fmla="*/ 65259 h 129222"/>
                <a:gd name="connsiteX70" fmla="*/ 378076 w 447860"/>
                <a:gd name="connsiteY70" fmla="*/ 64470 h 129222"/>
                <a:gd name="connsiteX71" fmla="*/ 377669 w 447860"/>
                <a:gd name="connsiteY71" fmla="*/ 63608 h 129222"/>
                <a:gd name="connsiteX72" fmla="*/ 377180 w 447860"/>
                <a:gd name="connsiteY72" fmla="*/ 62747 h 129222"/>
                <a:gd name="connsiteX73" fmla="*/ 376773 w 447860"/>
                <a:gd name="connsiteY73" fmla="*/ 61957 h 129222"/>
                <a:gd name="connsiteX74" fmla="*/ 376366 w 447860"/>
                <a:gd name="connsiteY74" fmla="*/ 61096 h 129222"/>
                <a:gd name="connsiteX75" fmla="*/ 375959 w 447860"/>
                <a:gd name="connsiteY75" fmla="*/ 60306 h 129222"/>
                <a:gd name="connsiteX76" fmla="*/ 375470 w 447860"/>
                <a:gd name="connsiteY76" fmla="*/ 59444 h 129222"/>
                <a:gd name="connsiteX77" fmla="*/ 374982 w 447860"/>
                <a:gd name="connsiteY77" fmla="*/ 58583 h 129222"/>
                <a:gd name="connsiteX78" fmla="*/ 374493 w 447860"/>
                <a:gd name="connsiteY78" fmla="*/ 57793 h 129222"/>
                <a:gd name="connsiteX79" fmla="*/ 374005 w 447860"/>
                <a:gd name="connsiteY79" fmla="*/ 56932 h 129222"/>
                <a:gd name="connsiteX80" fmla="*/ 373516 w 447860"/>
                <a:gd name="connsiteY80" fmla="*/ 56142 h 129222"/>
                <a:gd name="connsiteX81" fmla="*/ 372946 w 447860"/>
                <a:gd name="connsiteY81" fmla="*/ 55281 h 129222"/>
                <a:gd name="connsiteX82" fmla="*/ 372376 w 447860"/>
                <a:gd name="connsiteY82" fmla="*/ 54419 h 129222"/>
                <a:gd name="connsiteX83" fmla="*/ 371806 w 447860"/>
                <a:gd name="connsiteY83" fmla="*/ 53558 h 129222"/>
                <a:gd name="connsiteX84" fmla="*/ 371236 w 447860"/>
                <a:gd name="connsiteY84" fmla="*/ 52696 h 129222"/>
                <a:gd name="connsiteX85" fmla="*/ 370585 w 447860"/>
                <a:gd name="connsiteY85" fmla="*/ 51835 h 129222"/>
                <a:gd name="connsiteX86" fmla="*/ 369933 w 447860"/>
                <a:gd name="connsiteY86" fmla="*/ 50973 h 129222"/>
                <a:gd name="connsiteX87" fmla="*/ 369282 w 447860"/>
                <a:gd name="connsiteY87" fmla="*/ 50112 h 129222"/>
                <a:gd name="connsiteX88" fmla="*/ 368630 w 447860"/>
                <a:gd name="connsiteY88" fmla="*/ 49250 h 129222"/>
                <a:gd name="connsiteX89" fmla="*/ 367897 w 447860"/>
                <a:gd name="connsiteY89" fmla="*/ 48389 h 129222"/>
                <a:gd name="connsiteX90" fmla="*/ 367164 w 447860"/>
                <a:gd name="connsiteY90" fmla="*/ 47527 h 129222"/>
                <a:gd name="connsiteX91" fmla="*/ 366432 w 447860"/>
                <a:gd name="connsiteY91" fmla="*/ 46666 h 129222"/>
                <a:gd name="connsiteX92" fmla="*/ 365699 w 447860"/>
                <a:gd name="connsiteY92" fmla="*/ 45804 h 129222"/>
                <a:gd name="connsiteX93" fmla="*/ 364966 w 447860"/>
                <a:gd name="connsiteY93" fmla="*/ 44943 h 129222"/>
                <a:gd name="connsiteX94" fmla="*/ 364152 w 447860"/>
                <a:gd name="connsiteY94" fmla="*/ 44081 h 129222"/>
                <a:gd name="connsiteX95" fmla="*/ 363337 w 447860"/>
                <a:gd name="connsiteY95" fmla="*/ 43148 h 129222"/>
                <a:gd name="connsiteX96" fmla="*/ 362523 w 447860"/>
                <a:gd name="connsiteY96" fmla="*/ 42287 h 129222"/>
                <a:gd name="connsiteX97" fmla="*/ 361627 w 447860"/>
                <a:gd name="connsiteY97" fmla="*/ 41425 h 129222"/>
                <a:gd name="connsiteX98" fmla="*/ 355764 w 447860"/>
                <a:gd name="connsiteY98" fmla="*/ 40205 h 129222"/>
                <a:gd name="connsiteX99" fmla="*/ 354787 w 447860"/>
                <a:gd name="connsiteY99" fmla="*/ 39271 h 129222"/>
                <a:gd name="connsiteX100" fmla="*/ 353892 w 447860"/>
                <a:gd name="connsiteY100" fmla="*/ 38338 h 129222"/>
                <a:gd name="connsiteX101" fmla="*/ 352914 w 447860"/>
                <a:gd name="connsiteY101" fmla="*/ 37477 h 129222"/>
                <a:gd name="connsiteX102" fmla="*/ 351856 w 447860"/>
                <a:gd name="connsiteY102" fmla="*/ 36543 h 129222"/>
                <a:gd name="connsiteX103" fmla="*/ 350797 w 447860"/>
                <a:gd name="connsiteY103" fmla="*/ 35610 h 129222"/>
                <a:gd name="connsiteX104" fmla="*/ 349820 w 447860"/>
                <a:gd name="connsiteY104" fmla="*/ 34749 h 129222"/>
                <a:gd name="connsiteX105" fmla="*/ 348680 w 447860"/>
                <a:gd name="connsiteY105" fmla="*/ 33815 h 129222"/>
                <a:gd name="connsiteX106" fmla="*/ 347540 w 447860"/>
                <a:gd name="connsiteY106" fmla="*/ 32882 h 129222"/>
                <a:gd name="connsiteX107" fmla="*/ 346400 w 447860"/>
                <a:gd name="connsiteY107" fmla="*/ 31949 h 129222"/>
                <a:gd name="connsiteX108" fmla="*/ 345179 w 447860"/>
                <a:gd name="connsiteY108" fmla="*/ 31015 h 129222"/>
                <a:gd name="connsiteX109" fmla="*/ 343957 w 447860"/>
                <a:gd name="connsiteY109" fmla="*/ 30082 h 129222"/>
                <a:gd name="connsiteX110" fmla="*/ 342654 w 447860"/>
                <a:gd name="connsiteY110" fmla="*/ 29149 h 129222"/>
                <a:gd name="connsiteX111" fmla="*/ 341351 w 447860"/>
                <a:gd name="connsiteY111" fmla="*/ 28216 h 129222"/>
                <a:gd name="connsiteX112" fmla="*/ 339967 w 447860"/>
                <a:gd name="connsiteY112" fmla="*/ 27282 h 129222"/>
                <a:gd name="connsiteX113" fmla="*/ 338501 w 447860"/>
                <a:gd name="connsiteY113" fmla="*/ 26277 h 129222"/>
                <a:gd name="connsiteX114" fmla="*/ 337036 w 447860"/>
                <a:gd name="connsiteY114" fmla="*/ 25344 h 129222"/>
                <a:gd name="connsiteX115" fmla="*/ 335488 w 447860"/>
                <a:gd name="connsiteY115" fmla="*/ 24339 h 129222"/>
                <a:gd name="connsiteX116" fmla="*/ 333941 w 447860"/>
                <a:gd name="connsiteY116" fmla="*/ 23406 h 129222"/>
                <a:gd name="connsiteX117" fmla="*/ 332231 w 447860"/>
                <a:gd name="connsiteY117" fmla="*/ 22401 h 129222"/>
                <a:gd name="connsiteX118" fmla="*/ 330440 w 447860"/>
                <a:gd name="connsiteY118" fmla="*/ 21396 h 129222"/>
                <a:gd name="connsiteX119" fmla="*/ 328730 w 447860"/>
                <a:gd name="connsiteY119" fmla="*/ 20390 h 129222"/>
                <a:gd name="connsiteX120" fmla="*/ 326776 w 447860"/>
                <a:gd name="connsiteY120" fmla="*/ 19385 h 129222"/>
                <a:gd name="connsiteX121" fmla="*/ 324740 w 447860"/>
                <a:gd name="connsiteY121" fmla="*/ 18309 h 129222"/>
                <a:gd name="connsiteX122" fmla="*/ 322623 w 447860"/>
                <a:gd name="connsiteY122" fmla="*/ 17232 h 129222"/>
                <a:gd name="connsiteX123" fmla="*/ 320424 w 447860"/>
                <a:gd name="connsiteY123" fmla="*/ 16155 h 129222"/>
                <a:gd name="connsiteX124" fmla="*/ 318063 w 447860"/>
                <a:gd name="connsiteY124" fmla="*/ 15078 h 129222"/>
                <a:gd name="connsiteX125" fmla="*/ 244776 w 447860"/>
                <a:gd name="connsiteY125" fmla="*/ 2 h 129222"/>
                <a:gd name="connsiteX126" fmla="*/ 219207 w 447860"/>
                <a:gd name="connsiteY126" fmla="*/ 1725 h 129222"/>
                <a:gd name="connsiteX127" fmla="*/ 216276 w 447860"/>
                <a:gd name="connsiteY127" fmla="*/ 2084 h 129222"/>
                <a:gd name="connsiteX128" fmla="*/ 213589 w 447860"/>
                <a:gd name="connsiteY128" fmla="*/ 2515 h 129222"/>
                <a:gd name="connsiteX129" fmla="*/ 211146 w 447860"/>
                <a:gd name="connsiteY129" fmla="*/ 2945 h 129222"/>
                <a:gd name="connsiteX130" fmla="*/ 208703 w 447860"/>
                <a:gd name="connsiteY130" fmla="*/ 3376 h 129222"/>
                <a:gd name="connsiteX131" fmla="*/ 206342 w 447860"/>
                <a:gd name="connsiteY131" fmla="*/ 3807 h 129222"/>
                <a:gd name="connsiteX132" fmla="*/ 204062 w 447860"/>
                <a:gd name="connsiteY132" fmla="*/ 4238 h 129222"/>
                <a:gd name="connsiteX133" fmla="*/ 202026 w 447860"/>
                <a:gd name="connsiteY133" fmla="*/ 4740 h 129222"/>
                <a:gd name="connsiteX134" fmla="*/ 199909 w 447860"/>
                <a:gd name="connsiteY134" fmla="*/ 5243 h 129222"/>
                <a:gd name="connsiteX135" fmla="*/ 197873 w 447860"/>
                <a:gd name="connsiteY135" fmla="*/ 5745 h 129222"/>
                <a:gd name="connsiteX136" fmla="*/ 195837 w 447860"/>
                <a:gd name="connsiteY136" fmla="*/ 6248 h 129222"/>
                <a:gd name="connsiteX137" fmla="*/ 194046 w 447860"/>
                <a:gd name="connsiteY137" fmla="*/ 6750 h 129222"/>
                <a:gd name="connsiteX138" fmla="*/ 192254 w 447860"/>
                <a:gd name="connsiteY138" fmla="*/ 7325 h 129222"/>
                <a:gd name="connsiteX139" fmla="*/ 190463 w 447860"/>
                <a:gd name="connsiteY139" fmla="*/ 7827 h 129222"/>
                <a:gd name="connsiteX140" fmla="*/ 188672 w 447860"/>
                <a:gd name="connsiteY140" fmla="*/ 8330 h 129222"/>
                <a:gd name="connsiteX141" fmla="*/ 186880 w 447860"/>
                <a:gd name="connsiteY141" fmla="*/ 8832 h 129222"/>
                <a:gd name="connsiteX142" fmla="*/ 185252 w 447860"/>
                <a:gd name="connsiteY142" fmla="*/ 9407 h 129222"/>
                <a:gd name="connsiteX143" fmla="*/ 183704 w 447860"/>
                <a:gd name="connsiteY143" fmla="*/ 9981 h 129222"/>
                <a:gd name="connsiteX144" fmla="*/ 182157 w 447860"/>
                <a:gd name="connsiteY144" fmla="*/ 10555 h 129222"/>
                <a:gd name="connsiteX145" fmla="*/ 180610 w 447860"/>
                <a:gd name="connsiteY145" fmla="*/ 11130 h 129222"/>
                <a:gd name="connsiteX146" fmla="*/ 179063 w 447860"/>
                <a:gd name="connsiteY146" fmla="*/ 11704 h 129222"/>
                <a:gd name="connsiteX147" fmla="*/ 177516 w 447860"/>
                <a:gd name="connsiteY147" fmla="*/ 12278 h 129222"/>
                <a:gd name="connsiteX148" fmla="*/ 176131 w 447860"/>
                <a:gd name="connsiteY148" fmla="*/ 12853 h 129222"/>
                <a:gd name="connsiteX149" fmla="*/ 174747 w 447860"/>
                <a:gd name="connsiteY149" fmla="*/ 13427 h 129222"/>
                <a:gd name="connsiteX150" fmla="*/ 173363 w 447860"/>
                <a:gd name="connsiteY150" fmla="*/ 14001 h 129222"/>
                <a:gd name="connsiteX151" fmla="*/ 171979 w 447860"/>
                <a:gd name="connsiteY151" fmla="*/ 14575 h 129222"/>
                <a:gd name="connsiteX152" fmla="*/ 170594 w 447860"/>
                <a:gd name="connsiteY152" fmla="*/ 15150 h 129222"/>
                <a:gd name="connsiteX153" fmla="*/ 169210 w 447860"/>
                <a:gd name="connsiteY153" fmla="*/ 15724 h 129222"/>
                <a:gd name="connsiteX154" fmla="*/ 167989 w 447860"/>
                <a:gd name="connsiteY154" fmla="*/ 16298 h 129222"/>
                <a:gd name="connsiteX155" fmla="*/ 166767 w 447860"/>
                <a:gd name="connsiteY155" fmla="*/ 16945 h 129222"/>
                <a:gd name="connsiteX156" fmla="*/ 165546 w 447860"/>
                <a:gd name="connsiteY156" fmla="*/ 17591 h 129222"/>
                <a:gd name="connsiteX157" fmla="*/ 164324 w 447860"/>
                <a:gd name="connsiteY157" fmla="*/ 18165 h 129222"/>
                <a:gd name="connsiteX158" fmla="*/ 163103 w 447860"/>
                <a:gd name="connsiteY158" fmla="*/ 18811 h 129222"/>
                <a:gd name="connsiteX159" fmla="*/ 161881 w 447860"/>
                <a:gd name="connsiteY159" fmla="*/ 19385 h 129222"/>
                <a:gd name="connsiteX160" fmla="*/ 160741 w 447860"/>
                <a:gd name="connsiteY160" fmla="*/ 20032 h 129222"/>
                <a:gd name="connsiteX161" fmla="*/ 159601 w 447860"/>
                <a:gd name="connsiteY161" fmla="*/ 20678 h 129222"/>
                <a:gd name="connsiteX162" fmla="*/ 158543 w 447860"/>
                <a:gd name="connsiteY162" fmla="*/ 21324 h 129222"/>
                <a:gd name="connsiteX163" fmla="*/ 157484 w 447860"/>
                <a:gd name="connsiteY163" fmla="*/ 21970 h 129222"/>
                <a:gd name="connsiteX164" fmla="*/ 156426 w 447860"/>
                <a:gd name="connsiteY164" fmla="*/ 22616 h 129222"/>
                <a:gd name="connsiteX165" fmla="*/ 155367 w 447860"/>
                <a:gd name="connsiteY165" fmla="*/ 23262 h 129222"/>
                <a:gd name="connsiteX166" fmla="*/ 154227 w 447860"/>
                <a:gd name="connsiteY166" fmla="*/ 23908 h 129222"/>
                <a:gd name="connsiteX167" fmla="*/ 153250 w 447860"/>
                <a:gd name="connsiteY167" fmla="*/ 24554 h 129222"/>
                <a:gd name="connsiteX168" fmla="*/ 152273 w 447860"/>
                <a:gd name="connsiteY168" fmla="*/ 25200 h 129222"/>
                <a:gd name="connsiteX169" fmla="*/ 151296 w 447860"/>
                <a:gd name="connsiteY169" fmla="*/ 25847 h 129222"/>
                <a:gd name="connsiteX170" fmla="*/ 150318 w 447860"/>
                <a:gd name="connsiteY170" fmla="*/ 26493 h 129222"/>
                <a:gd name="connsiteX171" fmla="*/ 149341 w 447860"/>
                <a:gd name="connsiteY171" fmla="*/ 27139 h 129222"/>
                <a:gd name="connsiteX172" fmla="*/ 148364 w 447860"/>
                <a:gd name="connsiteY172" fmla="*/ 27785 h 129222"/>
                <a:gd name="connsiteX173" fmla="*/ 147387 w 447860"/>
                <a:gd name="connsiteY173" fmla="*/ 28431 h 129222"/>
                <a:gd name="connsiteX174" fmla="*/ 146491 w 447860"/>
                <a:gd name="connsiteY174" fmla="*/ 29077 h 129222"/>
                <a:gd name="connsiteX175" fmla="*/ 145677 w 447860"/>
                <a:gd name="connsiteY175" fmla="*/ 29723 h 129222"/>
                <a:gd name="connsiteX176" fmla="*/ 144863 w 447860"/>
                <a:gd name="connsiteY176" fmla="*/ 30369 h 129222"/>
                <a:gd name="connsiteX177" fmla="*/ 144048 w 447860"/>
                <a:gd name="connsiteY177" fmla="*/ 31015 h 129222"/>
                <a:gd name="connsiteX178" fmla="*/ 143153 w 447860"/>
                <a:gd name="connsiteY178" fmla="*/ 31662 h 129222"/>
                <a:gd name="connsiteX179" fmla="*/ 142257 w 447860"/>
                <a:gd name="connsiteY179" fmla="*/ 32308 h 129222"/>
                <a:gd name="connsiteX180" fmla="*/ 141443 w 447860"/>
                <a:gd name="connsiteY180" fmla="*/ 32954 h 129222"/>
                <a:gd name="connsiteX181" fmla="*/ 140628 w 447860"/>
                <a:gd name="connsiteY181" fmla="*/ 33600 h 129222"/>
                <a:gd name="connsiteX182" fmla="*/ 139895 w 447860"/>
                <a:gd name="connsiteY182" fmla="*/ 34246 h 129222"/>
                <a:gd name="connsiteX183" fmla="*/ 139163 w 447860"/>
                <a:gd name="connsiteY183" fmla="*/ 34892 h 129222"/>
                <a:gd name="connsiteX184" fmla="*/ 138348 w 447860"/>
                <a:gd name="connsiteY184" fmla="*/ 35610 h 129222"/>
                <a:gd name="connsiteX185" fmla="*/ 137615 w 447860"/>
                <a:gd name="connsiteY185" fmla="*/ 36256 h 129222"/>
                <a:gd name="connsiteX186" fmla="*/ 136883 w 447860"/>
                <a:gd name="connsiteY186" fmla="*/ 36902 h 129222"/>
                <a:gd name="connsiteX187" fmla="*/ 136150 w 447860"/>
                <a:gd name="connsiteY187" fmla="*/ 37548 h 129222"/>
                <a:gd name="connsiteX188" fmla="*/ 135335 w 447860"/>
                <a:gd name="connsiteY188" fmla="*/ 38266 h 129222"/>
                <a:gd name="connsiteX189" fmla="*/ 134603 w 447860"/>
                <a:gd name="connsiteY189" fmla="*/ 38984 h 129222"/>
                <a:gd name="connsiteX190" fmla="*/ 133951 w 447860"/>
                <a:gd name="connsiteY190" fmla="*/ 39630 h 129222"/>
                <a:gd name="connsiteX191" fmla="*/ 133300 w 447860"/>
                <a:gd name="connsiteY191" fmla="*/ 40348 h 129222"/>
                <a:gd name="connsiteX192" fmla="*/ 132648 w 447860"/>
                <a:gd name="connsiteY192" fmla="*/ 41066 h 129222"/>
                <a:gd name="connsiteX193" fmla="*/ 131997 w 447860"/>
                <a:gd name="connsiteY193" fmla="*/ 41712 h 129222"/>
                <a:gd name="connsiteX194" fmla="*/ 131345 w 447860"/>
                <a:gd name="connsiteY194" fmla="*/ 42430 h 129222"/>
                <a:gd name="connsiteX195" fmla="*/ 130694 w 447860"/>
                <a:gd name="connsiteY195" fmla="*/ 43076 h 129222"/>
                <a:gd name="connsiteX196" fmla="*/ 130042 w 447860"/>
                <a:gd name="connsiteY196" fmla="*/ 43794 h 129222"/>
                <a:gd name="connsiteX197" fmla="*/ 129391 w 447860"/>
                <a:gd name="connsiteY197" fmla="*/ 44512 h 129222"/>
                <a:gd name="connsiteX198" fmla="*/ 128821 w 447860"/>
                <a:gd name="connsiteY198" fmla="*/ 45158 h 129222"/>
                <a:gd name="connsiteX199" fmla="*/ 128251 w 447860"/>
                <a:gd name="connsiteY199" fmla="*/ 45876 h 129222"/>
                <a:gd name="connsiteX200" fmla="*/ 127681 w 447860"/>
                <a:gd name="connsiteY200" fmla="*/ 46522 h 129222"/>
                <a:gd name="connsiteX201" fmla="*/ 127111 w 447860"/>
                <a:gd name="connsiteY201" fmla="*/ 47240 h 129222"/>
                <a:gd name="connsiteX202" fmla="*/ 126541 w 447860"/>
                <a:gd name="connsiteY202" fmla="*/ 47958 h 129222"/>
                <a:gd name="connsiteX203" fmla="*/ 125971 w 447860"/>
                <a:gd name="connsiteY203" fmla="*/ 48604 h 129222"/>
                <a:gd name="connsiteX204" fmla="*/ 125401 w 447860"/>
                <a:gd name="connsiteY204" fmla="*/ 49322 h 129222"/>
                <a:gd name="connsiteX205" fmla="*/ 124831 w 447860"/>
                <a:gd name="connsiteY205" fmla="*/ 49968 h 129222"/>
                <a:gd name="connsiteX206" fmla="*/ 124261 w 447860"/>
                <a:gd name="connsiteY206" fmla="*/ 50686 h 129222"/>
                <a:gd name="connsiteX207" fmla="*/ 123772 w 447860"/>
                <a:gd name="connsiteY207" fmla="*/ 51404 h 129222"/>
                <a:gd name="connsiteX208" fmla="*/ 123284 w 447860"/>
                <a:gd name="connsiteY208" fmla="*/ 52122 h 129222"/>
                <a:gd name="connsiteX209" fmla="*/ 122795 w 447860"/>
                <a:gd name="connsiteY209" fmla="*/ 52840 h 129222"/>
                <a:gd name="connsiteX210" fmla="*/ 122307 w 447860"/>
                <a:gd name="connsiteY210" fmla="*/ 53558 h 129222"/>
                <a:gd name="connsiteX211" fmla="*/ 121818 w 447860"/>
                <a:gd name="connsiteY211" fmla="*/ 54275 h 129222"/>
                <a:gd name="connsiteX212" fmla="*/ 121330 w 447860"/>
                <a:gd name="connsiteY212" fmla="*/ 54993 h 129222"/>
                <a:gd name="connsiteX213" fmla="*/ 120841 w 447860"/>
                <a:gd name="connsiteY213" fmla="*/ 55711 h 129222"/>
                <a:gd name="connsiteX214" fmla="*/ 120352 w 447860"/>
                <a:gd name="connsiteY214" fmla="*/ 56429 h 129222"/>
                <a:gd name="connsiteX215" fmla="*/ 120352 w 447860"/>
                <a:gd name="connsiteY215" fmla="*/ 56429 h 129222"/>
                <a:gd name="connsiteX216" fmla="*/ 105532 w 447860"/>
                <a:gd name="connsiteY216" fmla="*/ 55209 h 129222"/>
                <a:gd name="connsiteX217" fmla="*/ 99669 w 447860"/>
                <a:gd name="connsiteY217" fmla="*/ 55209 h 129222"/>
                <a:gd name="connsiteX218" fmla="*/ 98611 w 447860"/>
                <a:gd name="connsiteY218" fmla="*/ 55209 h 129222"/>
                <a:gd name="connsiteX219" fmla="*/ 93562 w 447860"/>
                <a:gd name="connsiteY219" fmla="*/ 55209 h 129222"/>
                <a:gd name="connsiteX220" fmla="*/ 89572 w 447860"/>
                <a:gd name="connsiteY220" fmla="*/ 55209 h 129222"/>
                <a:gd name="connsiteX221" fmla="*/ 85908 w 447860"/>
                <a:gd name="connsiteY221" fmla="*/ 55209 h 129222"/>
                <a:gd name="connsiteX222" fmla="*/ 82488 w 447860"/>
                <a:gd name="connsiteY222" fmla="*/ 55209 h 129222"/>
                <a:gd name="connsiteX223" fmla="*/ 79638 w 447860"/>
                <a:gd name="connsiteY223" fmla="*/ 55568 h 129222"/>
                <a:gd name="connsiteX224" fmla="*/ 76788 w 447860"/>
                <a:gd name="connsiteY224" fmla="*/ 55998 h 129222"/>
                <a:gd name="connsiteX225" fmla="*/ 74263 w 447860"/>
                <a:gd name="connsiteY225" fmla="*/ 56429 h 129222"/>
                <a:gd name="connsiteX226" fmla="*/ 71739 w 447860"/>
                <a:gd name="connsiteY226" fmla="*/ 56860 h 129222"/>
                <a:gd name="connsiteX227" fmla="*/ 69378 w 447860"/>
                <a:gd name="connsiteY227" fmla="*/ 57362 h 129222"/>
                <a:gd name="connsiteX228" fmla="*/ 67261 w 447860"/>
                <a:gd name="connsiteY228" fmla="*/ 57793 h 129222"/>
                <a:gd name="connsiteX229" fmla="*/ 65143 w 447860"/>
                <a:gd name="connsiteY229" fmla="*/ 58296 h 129222"/>
                <a:gd name="connsiteX230" fmla="*/ 63026 w 447860"/>
                <a:gd name="connsiteY230" fmla="*/ 58798 h 129222"/>
                <a:gd name="connsiteX231" fmla="*/ 61235 w 447860"/>
                <a:gd name="connsiteY231" fmla="*/ 59301 h 129222"/>
                <a:gd name="connsiteX232" fmla="*/ 59280 w 447860"/>
                <a:gd name="connsiteY232" fmla="*/ 59803 h 129222"/>
                <a:gd name="connsiteX233" fmla="*/ 57489 w 447860"/>
                <a:gd name="connsiteY233" fmla="*/ 60306 h 129222"/>
                <a:gd name="connsiteX234" fmla="*/ 55779 w 447860"/>
                <a:gd name="connsiteY234" fmla="*/ 60880 h 129222"/>
                <a:gd name="connsiteX235" fmla="*/ 53988 w 447860"/>
                <a:gd name="connsiteY235" fmla="*/ 61455 h 129222"/>
                <a:gd name="connsiteX236" fmla="*/ 52440 w 447860"/>
                <a:gd name="connsiteY236" fmla="*/ 62029 h 129222"/>
                <a:gd name="connsiteX237" fmla="*/ 50812 w 447860"/>
                <a:gd name="connsiteY237" fmla="*/ 62603 h 129222"/>
                <a:gd name="connsiteX238" fmla="*/ 49265 w 447860"/>
                <a:gd name="connsiteY238" fmla="*/ 63177 h 129222"/>
                <a:gd name="connsiteX239" fmla="*/ 47799 w 447860"/>
                <a:gd name="connsiteY239" fmla="*/ 63752 h 129222"/>
                <a:gd name="connsiteX240" fmla="*/ 46333 w 447860"/>
                <a:gd name="connsiteY240" fmla="*/ 65331 h 129222"/>
                <a:gd name="connsiteX241" fmla="*/ 44949 w 447860"/>
                <a:gd name="connsiteY241" fmla="*/ 65906 h 129222"/>
                <a:gd name="connsiteX242" fmla="*/ 43565 w 447860"/>
                <a:gd name="connsiteY242" fmla="*/ 66480 h 129222"/>
                <a:gd name="connsiteX243" fmla="*/ 42262 w 447860"/>
                <a:gd name="connsiteY243" fmla="*/ 67054 h 129222"/>
                <a:gd name="connsiteX244" fmla="*/ 40878 w 447860"/>
                <a:gd name="connsiteY244" fmla="*/ 67700 h 129222"/>
                <a:gd name="connsiteX245" fmla="*/ 39575 w 447860"/>
                <a:gd name="connsiteY245" fmla="*/ 68275 h 129222"/>
                <a:gd name="connsiteX246" fmla="*/ 38353 w 447860"/>
                <a:gd name="connsiteY246" fmla="*/ 68849 h 129222"/>
                <a:gd name="connsiteX247" fmla="*/ 37132 w 447860"/>
                <a:gd name="connsiteY247" fmla="*/ 69495 h 129222"/>
                <a:gd name="connsiteX248" fmla="*/ 35910 w 447860"/>
                <a:gd name="connsiteY248" fmla="*/ 70141 h 129222"/>
                <a:gd name="connsiteX249" fmla="*/ 34852 w 447860"/>
                <a:gd name="connsiteY249" fmla="*/ 70715 h 129222"/>
                <a:gd name="connsiteX250" fmla="*/ 33712 w 447860"/>
                <a:gd name="connsiteY250" fmla="*/ 71362 h 129222"/>
                <a:gd name="connsiteX251" fmla="*/ 32653 w 447860"/>
                <a:gd name="connsiteY251" fmla="*/ 71936 h 129222"/>
                <a:gd name="connsiteX252" fmla="*/ 31513 w 447860"/>
                <a:gd name="connsiteY252" fmla="*/ 72582 h 129222"/>
                <a:gd name="connsiteX253" fmla="*/ 30455 w 447860"/>
                <a:gd name="connsiteY253" fmla="*/ 73228 h 129222"/>
                <a:gd name="connsiteX254" fmla="*/ 29477 w 447860"/>
                <a:gd name="connsiteY254" fmla="*/ 73874 h 129222"/>
                <a:gd name="connsiteX255" fmla="*/ 28419 w 447860"/>
                <a:gd name="connsiteY255" fmla="*/ 74520 h 129222"/>
                <a:gd name="connsiteX256" fmla="*/ 27523 w 447860"/>
                <a:gd name="connsiteY256" fmla="*/ 75166 h 129222"/>
                <a:gd name="connsiteX257" fmla="*/ 26546 w 447860"/>
                <a:gd name="connsiteY257" fmla="*/ 75813 h 129222"/>
                <a:gd name="connsiteX258" fmla="*/ 25569 w 447860"/>
                <a:gd name="connsiteY258" fmla="*/ 76459 h 129222"/>
                <a:gd name="connsiteX259" fmla="*/ 24673 w 447860"/>
                <a:gd name="connsiteY259" fmla="*/ 77105 h 129222"/>
                <a:gd name="connsiteX260" fmla="*/ 23777 w 447860"/>
                <a:gd name="connsiteY260" fmla="*/ 77751 h 129222"/>
                <a:gd name="connsiteX261" fmla="*/ 22882 w 447860"/>
                <a:gd name="connsiteY261" fmla="*/ 78397 h 129222"/>
                <a:gd name="connsiteX262" fmla="*/ 21986 w 447860"/>
                <a:gd name="connsiteY262" fmla="*/ 79043 h 129222"/>
                <a:gd name="connsiteX263" fmla="*/ 21090 w 447860"/>
                <a:gd name="connsiteY263" fmla="*/ 79689 h 129222"/>
                <a:gd name="connsiteX264" fmla="*/ 20276 w 447860"/>
                <a:gd name="connsiteY264" fmla="*/ 80335 h 129222"/>
                <a:gd name="connsiteX265" fmla="*/ 19462 w 447860"/>
                <a:gd name="connsiteY265" fmla="*/ 80981 h 129222"/>
                <a:gd name="connsiteX266" fmla="*/ 18647 w 447860"/>
                <a:gd name="connsiteY266" fmla="*/ 81628 h 129222"/>
                <a:gd name="connsiteX267" fmla="*/ 17833 w 447860"/>
                <a:gd name="connsiteY267" fmla="*/ 82274 h 129222"/>
                <a:gd name="connsiteX268" fmla="*/ 17019 w 447860"/>
                <a:gd name="connsiteY268" fmla="*/ 82992 h 129222"/>
                <a:gd name="connsiteX269" fmla="*/ 16286 w 447860"/>
                <a:gd name="connsiteY269" fmla="*/ 83638 h 129222"/>
                <a:gd name="connsiteX270" fmla="*/ 15472 w 447860"/>
                <a:gd name="connsiteY270" fmla="*/ 84356 h 129222"/>
                <a:gd name="connsiteX271" fmla="*/ 14657 w 447860"/>
                <a:gd name="connsiteY271" fmla="*/ 85074 h 129222"/>
                <a:gd name="connsiteX272" fmla="*/ 14006 w 447860"/>
                <a:gd name="connsiteY272" fmla="*/ 85720 h 129222"/>
                <a:gd name="connsiteX273" fmla="*/ 13273 w 447860"/>
                <a:gd name="connsiteY273" fmla="*/ 86438 h 129222"/>
                <a:gd name="connsiteX274" fmla="*/ 12622 w 447860"/>
                <a:gd name="connsiteY274" fmla="*/ 87084 h 129222"/>
                <a:gd name="connsiteX275" fmla="*/ 11889 w 447860"/>
                <a:gd name="connsiteY275" fmla="*/ 87802 h 129222"/>
                <a:gd name="connsiteX276" fmla="*/ 11237 w 447860"/>
                <a:gd name="connsiteY276" fmla="*/ 88519 h 129222"/>
                <a:gd name="connsiteX277" fmla="*/ 10586 w 447860"/>
                <a:gd name="connsiteY277" fmla="*/ 89166 h 129222"/>
                <a:gd name="connsiteX278" fmla="*/ 9934 w 447860"/>
                <a:gd name="connsiteY278" fmla="*/ 89883 h 129222"/>
                <a:gd name="connsiteX279" fmla="*/ 9364 w 447860"/>
                <a:gd name="connsiteY279" fmla="*/ 90530 h 129222"/>
                <a:gd name="connsiteX280" fmla="*/ 8713 w 447860"/>
                <a:gd name="connsiteY280" fmla="*/ 91247 h 129222"/>
                <a:gd name="connsiteX281" fmla="*/ 8143 w 447860"/>
                <a:gd name="connsiteY281" fmla="*/ 91965 h 129222"/>
                <a:gd name="connsiteX282" fmla="*/ 7573 w 447860"/>
                <a:gd name="connsiteY282" fmla="*/ 92611 h 129222"/>
                <a:gd name="connsiteX283" fmla="*/ 7003 w 447860"/>
                <a:gd name="connsiteY283" fmla="*/ 93329 h 129222"/>
                <a:gd name="connsiteX284" fmla="*/ 5619 w 447860"/>
                <a:gd name="connsiteY284" fmla="*/ 94047 h 129222"/>
                <a:gd name="connsiteX285" fmla="*/ 5130 w 447860"/>
                <a:gd name="connsiteY285" fmla="*/ 94693 h 129222"/>
                <a:gd name="connsiteX286" fmla="*/ 4560 w 447860"/>
                <a:gd name="connsiteY286" fmla="*/ 95411 h 129222"/>
                <a:gd name="connsiteX287" fmla="*/ 4071 w 447860"/>
                <a:gd name="connsiteY287" fmla="*/ 96057 h 129222"/>
                <a:gd name="connsiteX288" fmla="*/ 3501 w 447860"/>
                <a:gd name="connsiteY288" fmla="*/ 96775 h 129222"/>
                <a:gd name="connsiteX289" fmla="*/ 3013 w 447860"/>
                <a:gd name="connsiteY289" fmla="*/ 97493 h 129222"/>
                <a:gd name="connsiteX290" fmla="*/ 2606 w 447860"/>
                <a:gd name="connsiteY290" fmla="*/ 98139 h 129222"/>
                <a:gd name="connsiteX291" fmla="*/ 2117 w 447860"/>
                <a:gd name="connsiteY291" fmla="*/ 98857 h 129222"/>
                <a:gd name="connsiteX292" fmla="*/ 1710 w 447860"/>
                <a:gd name="connsiteY292" fmla="*/ 99575 h 129222"/>
                <a:gd name="connsiteX293" fmla="*/ 1221 w 447860"/>
                <a:gd name="connsiteY293" fmla="*/ 100293 h 129222"/>
                <a:gd name="connsiteX294" fmla="*/ 814 w 447860"/>
                <a:gd name="connsiteY294" fmla="*/ 101011 h 129222"/>
                <a:gd name="connsiteX295" fmla="*/ 814 w 447860"/>
                <a:gd name="connsiteY295" fmla="*/ 101729 h 129222"/>
                <a:gd name="connsiteX296" fmla="*/ 407 w 447860"/>
                <a:gd name="connsiteY296" fmla="*/ 102447 h 129222"/>
                <a:gd name="connsiteX297" fmla="*/ 407 w 447860"/>
                <a:gd name="connsiteY297" fmla="*/ 103165 h 129222"/>
                <a:gd name="connsiteX298" fmla="*/ 0 w 447860"/>
                <a:gd name="connsiteY298" fmla="*/ 103883 h 129222"/>
                <a:gd name="connsiteX299" fmla="*/ 0 w 447860"/>
                <a:gd name="connsiteY299" fmla="*/ 104600 h 129222"/>
                <a:gd name="connsiteX300" fmla="*/ 0 w 447860"/>
                <a:gd name="connsiteY300" fmla="*/ 105318 h 129222"/>
                <a:gd name="connsiteX301" fmla="*/ 0 w 447860"/>
                <a:gd name="connsiteY301" fmla="*/ 106036 h 129222"/>
                <a:gd name="connsiteX302" fmla="*/ 0 w 447860"/>
                <a:gd name="connsiteY302" fmla="*/ 106754 h 129222"/>
                <a:gd name="connsiteX303" fmla="*/ 0 w 447860"/>
                <a:gd name="connsiteY303" fmla="*/ 107472 h 129222"/>
                <a:gd name="connsiteX304" fmla="*/ 0 w 447860"/>
                <a:gd name="connsiteY304" fmla="*/ 108190 h 129222"/>
                <a:gd name="connsiteX305" fmla="*/ 0 w 447860"/>
                <a:gd name="connsiteY305" fmla="*/ 108908 h 129222"/>
                <a:gd name="connsiteX306" fmla="*/ 0 w 447860"/>
                <a:gd name="connsiteY306" fmla="*/ 109626 h 129222"/>
                <a:gd name="connsiteX307" fmla="*/ 0 w 447860"/>
                <a:gd name="connsiteY307" fmla="*/ 110415 h 129222"/>
                <a:gd name="connsiteX308" fmla="*/ 0 w 447860"/>
                <a:gd name="connsiteY308" fmla="*/ 111133 h 129222"/>
                <a:gd name="connsiteX309" fmla="*/ 0 w 447860"/>
                <a:gd name="connsiteY309" fmla="*/ 111923 h 129222"/>
                <a:gd name="connsiteX310" fmla="*/ 0 w 447860"/>
                <a:gd name="connsiteY310" fmla="*/ 112641 h 129222"/>
                <a:gd name="connsiteX311" fmla="*/ 0 w 447860"/>
                <a:gd name="connsiteY311" fmla="*/ 113431 h 129222"/>
                <a:gd name="connsiteX312" fmla="*/ 0 w 447860"/>
                <a:gd name="connsiteY312" fmla="*/ 114149 h 129222"/>
                <a:gd name="connsiteX313" fmla="*/ 0 w 447860"/>
                <a:gd name="connsiteY313" fmla="*/ 114867 h 129222"/>
                <a:gd name="connsiteX314" fmla="*/ 0 w 447860"/>
                <a:gd name="connsiteY314" fmla="*/ 115656 h 129222"/>
                <a:gd name="connsiteX315" fmla="*/ 0 w 447860"/>
                <a:gd name="connsiteY315" fmla="*/ 116374 h 129222"/>
                <a:gd name="connsiteX316" fmla="*/ 0 w 447860"/>
                <a:gd name="connsiteY316" fmla="*/ 117164 h 129222"/>
                <a:gd name="connsiteX317" fmla="*/ 0 w 447860"/>
                <a:gd name="connsiteY317" fmla="*/ 117953 h 129222"/>
                <a:gd name="connsiteX318" fmla="*/ 0 w 447860"/>
                <a:gd name="connsiteY318" fmla="*/ 118671 h 129222"/>
                <a:gd name="connsiteX319" fmla="*/ 0 w 447860"/>
                <a:gd name="connsiteY319" fmla="*/ 119461 h 129222"/>
                <a:gd name="connsiteX320" fmla="*/ 0 w 447860"/>
                <a:gd name="connsiteY320" fmla="*/ 120251 h 129222"/>
                <a:gd name="connsiteX321" fmla="*/ 0 w 447860"/>
                <a:gd name="connsiteY321" fmla="*/ 120969 h 129222"/>
                <a:gd name="connsiteX322" fmla="*/ 0 w 447860"/>
                <a:gd name="connsiteY322" fmla="*/ 121758 h 129222"/>
                <a:gd name="connsiteX323" fmla="*/ 0 w 447860"/>
                <a:gd name="connsiteY323" fmla="*/ 124774 h 129222"/>
                <a:gd name="connsiteX324" fmla="*/ 0 w 447860"/>
                <a:gd name="connsiteY324" fmla="*/ 125563 h 129222"/>
                <a:gd name="connsiteX325" fmla="*/ 0 w 447860"/>
                <a:gd name="connsiteY325" fmla="*/ 126281 h 129222"/>
                <a:gd name="connsiteX326" fmla="*/ 0 w 447860"/>
                <a:gd name="connsiteY326" fmla="*/ 127071 h 129222"/>
                <a:gd name="connsiteX327" fmla="*/ 0 w 447860"/>
                <a:gd name="connsiteY327" fmla="*/ 127861 h 129222"/>
                <a:gd name="connsiteX328" fmla="*/ 0 w 447860"/>
                <a:gd name="connsiteY328" fmla="*/ 128578 h 129222"/>
                <a:gd name="connsiteX329" fmla="*/ 0 w 447860"/>
                <a:gd name="connsiteY329" fmla="*/ 129225 h 129222"/>
                <a:gd name="connsiteX330" fmla="*/ 453479 w 447860"/>
                <a:gd name="connsiteY330" fmla="*/ 129225 h 12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</a:cxnLst>
              <a:rect l="l" t="t" r="r" b="b"/>
              <a:pathLst>
                <a:path w="447860" h="129222">
                  <a:moveTo>
                    <a:pt x="453479" y="128435"/>
                  </a:moveTo>
                  <a:lnTo>
                    <a:pt x="453479" y="127573"/>
                  </a:lnTo>
                  <a:lnTo>
                    <a:pt x="453479" y="126784"/>
                  </a:lnTo>
                  <a:lnTo>
                    <a:pt x="453479" y="125922"/>
                  </a:lnTo>
                  <a:lnTo>
                    <a:pt x="453479" y="125061"/>
                  </a:lnTo>
                  <a:lnTo>
                    <a:pt x="453479" y="124271"/>
                  </a:lnTo>
                  <a:lnTo>
                    <a:pt x="453072" y="123410"/>
                  </a:lnTo>
                  <a:lnTo>
                    <a:pt x="453072" y="122620"/>
                  </a:lnTo>
                  <a:lnTo>
                    <a:pt x="452665" y="121758"/>
                  </a:lnTo>
                  <a:lnTo>
                    <a:pt x="452258" y="120897"/>
                  </a:lnTo>
                  <a:lnTo>
                    <a:pt x="452258" y="120107"/>
                  </a:lnTo>
                  <a:lnTo>
                    <a:pt x="451851" y="119246"/>
                  </a:lnTo>
                  <a:lnTo>
                    <a:pt x="451281" y="118384"/>
                  </a:lnTo>
                  <a:lnTo>
                    <a:pt x="450792" y="117595"/>
                  </a:lnTo>
                  <a:lnTo>
                    <a:pt x="450222" y="116733"/>
                  </a:lnTo>
                  <a:lnTo>
                    <a:pt x="449734" y="115943"/>
                  </a:lnTo>
                  <a:lnTo>
                    <a:pt x="449164" y="115082"/>
                  </a:lnTo>
                  <a:lnTo>
                    <a:pt x="448594" y="114220"/>
                  </a:lnTo>
                  <a:lnTo>
                    <a:pt x="447942" y="113431"/>
                  </a:lnTo>
                  <a:lnTo>
                    <a:pt x="447209" y="112569"/>
                  </a:lnTo>
                  <a:lnTo>
                    <a:pt x="446558" y="111708"/>
                  </a:lnTo>
                  <a:lnTo>
                    <a:pt x="445825" y="110846"/>
                  </a:lnTo>
                  <a:lnTo>
                    <a:pt x="445092" y="109985"/>
                  </a:lnTo>
                  <a:lnTo>
                    <a:pt x="444359" y="109123"/>
                  </a:lnTo>
                  <a:lnTo>
                    <a:pt x="441265" y="108405"/>
                  </a:lnTo>
                  <a:lnTo>
                    <a:pt x="440451" y="107544"/>
                  </a:lnTo>
                  <a:lnTo>
                    <a:pt x="439555" y="106611"/>
                  </a:lnTo>
                  <a:lnTo>
                    <a:pt x="438659" y="105677"/>
                  </a:lnTo>
                  <a:lnTo>
                    <a:pt x="437764" y="104816"/>
                  </a:lnTo>
                  <a:lnTo>
                    <a:pt x="436705" y="103883"/>
                  </a:lnTo>
                  <a:lnTo>
                    <a:pt x="435646" y="102949"/>
                  </a:lnTo>
                  <a:lnTo>
                    <a:pt x="434588" y="102088"/>
                  </a:lnTo>
                  <a:lnTo>
                    <a:pt x="433529" y="101155"/>
                  </a:lnTo>
                  <a:lnTo>
                    <a:pt x="432308" y="100221"/>
                  </a:lnTo>
                  <a:lnTo>
                    <a:pt x="430923" y="99216"/>
                  </a:lnTo>
                  <a:lnTo>
                    <a:pt x="429621" y="98283"/>
                  </a:lnTo>
                  <a:lnTo>
                    <a:pt x="428318" y="97350"/>
                  </a:lnTo>
                  <a:lnTo>
                    <a:pt x="426771" y="96345"/>
                  </a:lnTo>
                  <a:lnTo>
                    <a:pt x="425223" y="95411"/>
                  </a:lnTo>
                  <a:lnTo>
                    <a:pt x="423514" y="94406"/>
                  </a:lnTo>
                  <a:lnTo>
                    <a:pt x="421803" y="93401"/>
                  </a:lnTo>
                  <a:lnTo>
                    <a:pt x="419849" y="92396"/>
                  </a:lnTo>
                  <a:lnTo>
                    <a:pt x="417732" y="91319"/>
                  </a:lnTo>
                  <a:lnTo>
                    <a:pt x="415696" y="90314"/>
                  </a:lnTo>
                  <a:lnTo>
                    <a:pt x="413009" y="89166"/>
                  </a:lnTo>
                  <a:lnTo>
                    <a:pt x="410241" y="88017"/>
                  </a:lnTo>
                  <a:lnTo>
                    <a:pt x="407228" y="86868"/>
                  </a:lnTo>
                  <a:lnTo>
                    <a:pt x="403400" y="85576"/>
                  </a:lnTo>
                  <a:lnTo>
                    <a:pt x="398270" y="84068"/>
                  </a:lnTo>
                  <a:cubicBezTo>
                    <a:pt x="395722" y="83399"/>
                    <a:pt x="393002" y="82800"/>
                    <a:pt x="390127" y="82274"/>
                  </a:cubicBezTo>
                  <a:cubicBezTo>
                    <a:pt x="386154" y="81475"/>
                    <a:pt x="382131" y="80876"/>
                    <a:pt x="378076" y="80479"/>
                  </a:cubicBezTo>
                  <a:lnTo>
                    <a:pt x="378076" y="79833"/>
                  </a:lnTo>
                  <a:lnTo>
                    <a:pt x="378076" y="79043"/>
                  </a:lnTo>
                  <a:lnTo>
                    <a:pt x="378076" y="78253"/>
                  </a:lnTo>
                  <a:lnTo>
                    <a:pt x="378076" y="77464"/>
                  </a:lnTo>
                  <a:lnTo>
                    <a:pt x="378076" y="76674"/>
                  </a:lnTo>
                  <a:lnTo>
                    <a:pt x="378076" y="75884"/>
                  </a:lnTo>
                  <a:lnTo>
                    <a:pt x="378076" y="75095"/>
                  </a:lnTo>
                  <a:lnTo>
                    <a:pt x="378076" y="74305"/>
                  </a:lnTo>
                  <a:lnTo>
                    <a:pt x="378076" y="73443"/>
                  </a:lnTo>
                  <a:lnTo>
                    <a:pt x="378076" y="72654"/>
                  </a:lnTo>
                  <a:lnTo>
                    <a:pt x="378076" y="71864"/>
                  </a:lnTo>
                  <a:lnTo>
                    <a:pt x="378076" y="71074"/>
                  </a:lnTo>
                  <a:lnTo>
                    <a:pt x="378076" y="70213"/>
                  </a:lnTo>
                  <a:lnTo>
                    <a:pt x="378076" y="69423"/>
                  </a:lnTo>
                  <a:lnTo>
                    <a:pt x="378076" y="68634"/>
                  </a:lnTo>
                  <a:lnTo>
                    <a:pt x="378076" y="67772"/>
                  </a:lnTo>
                  <a:lnTo>
                    <a:pt x="378076" y="66911"/>
                  </a:lnTo>
                  <a:lnTo>
                    <a:pt x="378076" y="66121"/>
                  </a:lnTo>
                  <a:lnTo>
                    <a:pt x="378076" y="65259"/>
                  </a:lnTo>
                  <a:lnTo>
                    <a:pt x="378076" y="64470"/>
                  </a:lnTo>
                  <a:lnTo>
                    <a:pt x="377669" y="63608"/>
                  </a:lnTo>
                  <a:lnTo>
                    <a:pt x="377180" y="62747"/>
                  </a:lnTo>
                  <a:lnTo>
                    <a:pt x="376773" y="61957"/>
                  </a:lnTo>
                  <a:lnTo>
                    <a:pt x="376366" y="61096"/>
                  </a:lnTo>
                  <a:lnTo>
                    <a:pt x="375959" y="60306"/>
                  </a:lnTo>
                  <a:lnTo>
                    <a:pt x="375470" y="59444"/>
                  </a:lnTo>
                  <a:lnTo>
                    <a:pt x="374982" y="58583"/>
                  </a:lnTo>
                  <a:lnTo>
                    <a:pt x="374493" y="57793"/>
                  </a:lnTo>
                  <a:lnTo>
                    <a:pt x="374005" y="56932"/>
                  </a:lnTo>
                  <a:lnTo>
                    <a:pt x="373516" y="56142"/>
                  </a:lnTo>
                  <a:lnTo>
                    <a:pt x="372946" y="55281"/>
                  </a:lnTo>
                  <a:lnTo>
                    <a:pt x="372376" y="54419"/>
                  </a:lnTo>
                  <a:lnTo>
                    <a:pt x="371806" y="53558"/>
                  </a:lnTo>
                  <a:lnTo>
                    <a:pt x="371236" y="52696"/>
                  </a:lnTo>
                  <a:lnTo>
                    <a:pt x="370585" y="51835"/>
                  </a:lnTo>
                  <a:lnTo>
                    <a:pt x="369933" y="50973"/>
                  </a:lnTo>
                  <a:lnTo>
                    <a:pt x="369282" y="50112"/>
                  </a:lnTo>
                  <a:lnTo>
                    <a:pt x="368630" y="49250"/>
                  </a:lnTo>
                  <a:lnTo>
                    <a:pt x="367897" y="48389"/>
                  </a:lnTo>
                  <a:lnTo>
                    <a:pt x="367164" y="47527"/>
                  </a:lnTo>
                  <a:lnTo>
                    <a:pt x="366432" y="46666"/>
                  </a:lnTo>
                  <a:lnTo>
                    <a:pt x="365699" y="45804"/>
                  </a:lnTo>
                  <a:lnTo>
                    <a:pt x="364966" y="44943"/>
                  </a:lnTo>
                  <a:lnTo>
                    <a:pt x="364152" y="44081"/>
                  </a:lnTo>
                  <a:lnTo>
                    <a:pt x="363337" y="43148"/>
                  </a:lnTo>
                  <a:lnTo>
                    <a:pt x="362523" y="42287"/>
                  </a:lnTo>
                  <a:lnTo>
                    <a:pt x="361627" y="41425"/>
                  </a:lnTo>
                  <a:lnTo>
                    <a:pt x="355764" y="40205"/>
                  </a:lnTo>
                  <a:lnTo>
                    <a:pt x="354787" y="39271"/>
                  </a:lnTo>
                  <a:lnTo>
                    <a:pt x="353892" y="38338"/>
                  </a:lnTo>
                  <a:lnTo>
                    <a:pt x="352914" y="37477"/>
                  </a:lnTo>
                  <a:lnTo>
                    <a:pt x="351856" y="36543"/>
                  </a:lnTo>
                  <a:lnTo>
                    <a:pt x="350797" y="35610"/>
                  </a:lnTo>
                  <a:lnTo>
                    <a:pt x="349820" y="34749"/>
                  </a:lnTo>
                  <a:lnTo>
                    <a:pt x="348680" y="33815"/>
                  </a:lnTo>
                  <a:lnTo>
                    <a:pt x="347540" y="32882"/>
                  </a:lnTo>
                  <a:lnTo>
                    <a:pt x="346400" y="31949"/>
                  </a:lnTo>
                  <a:lnTo>
                    <a:pt x="345179" y="31015"/>
                  </a:lnTo>
                  <a:lnTo>
                    <a:pt x="343957" y="30082"/>
                  </a:lnTo>
                  <a:lnTo>
                    <a:pt x="342654" y="29149"/>
                  </a:lnTo>
                  <a:lnTo>
                    <a:pt x="341351" y="28216"/>
                  </a:lnTo>
                  <a:lnTo>
                    <a:pt x="339967" y="27282"/>
                  </a:lnTo>
                  <a:lnTo>
                    <a:pt x="338501" y="26277"/>
                  </a:lnTo>
                  <a:lnTo>
                    <a:pt x="337036" y="25344"/>
                  </a:lnTo>
                  <a:lnTo>
                    <a:pt x="335488" y="24339"/>
                  </a:lnTo>
                  <a:lnTo>
                    <a:pt x="333941" y="23406"/>
                  </a:lnTo>
                  <a:lnTo>
                    <a:pt x="332231" y="22401"/>
                  </a:lnTo>
                  <a:lnTo>
                    <a:pt x="330440" y="21396"/>
                  </a:lnTo>
                  <a:lnTo>
                    <a:pt x="328730" y="20390"/>
                  </a:lnTo>
                  <a:lnTo>
                    <a:pt x="326776" y="19385"/>
                  </a:lnTo>
                  <a:lnTo>
                    <a:pt x="324740" y="18309"/>
                  </a:lnTo>
                  <a:lnTo>
                    <a:pt x="322623" y="17232"/>
                  </a:lnTo>
                  <a:lnTo>
                    <a:pt x="320424" y="16155"/>
                  </a:lnTo>
                  <a:lnTo>
                    <a:pt x="318063" y="15078"/>
                  </a:lnTo>
                  <a:cubicBezTo>
                    <a:pt x="295319" y="5047"/>
                    <a:pt x="270207" y="-118"/>
                    <a:pt x="244776" y="2"/>
                  </a:cubicBezTo>
                  <a:cubicBezTo>
                    <a:pt x="236218" y="11"/>
                    <a:pt x="227668" y="587"/>
                    <a:pt x="219207" y="1725"/>
                  </a:cubicBezTo>
                  <a:lnTo>
                    <a:pt x="216276" y="2084"/>
                  </a:lnTo>
                  <a:lnTo>
                    <a:pt x="213589" y="2515"/>
                  </a:lnTo>
                  <a:lnTo>
                    <a:pt x="211146" y="2945"/>
                  </a:lnTo>
                  <a:lnTo>
                    <a:pt x="208703" y="3376"/>
                  </a:lnTo>
                  <a:lnTo>
                    <a:pt x="206342" y="3807"/>
                  </a:lnTo>
                  <a:lnTo>
                    <a:pt x="204062" y="4238"/>
                  </a:lnTo>
                  <a:lnTo>
                    <a:pt x="202026" y="4740"/>
                  </a:lnTo>
                  <a:lnTo>
                    <a:pt x="199909" y="5243"/>
                  </a:lnTo>
                  <a:lnTo>
                    <a:pt x="197873" y="5745"/>
                  </a:lnTo>
                  <a:lnTo>
                    <a:pt x="195837" y="6248"/>
                  </a:lnTo>
                  <a:lnTo>
                    <a:pt x="194046" y="6750"/>
                  </a:lnTo>
                  <a:lnTo>
                    <a:pt x="192254" y="7325"/>
                  </a:lnTo>
                  <a:lnTo>
                    <a:pt x="190463" y="7827"/>
                  </a:lnTo>
                  <a:lnTo>
                    <a:pt x="188672" y="8330"/>
                  </a:lnTo>
                  <a:lnTo>
                    <a:pt x="186880" y="8832"/>
                  </a:lnTo>
                  <a:lnTo>
                    <a:pt x="185252" y="9407"/>
                  </a:lnTo>
                  <a:lnTo>
                    <a:pt x="183704" y="9981"/>
                  </a:lnTo>
                  <a:lnTo>
                    <a:pt x="182157" y="10555"/>
                  </a:lnTo>
                  <a:lnTo>
                    <a:pt x="180610" y="11130"/>
                  </a:lnTo>
                  <a:lnTo>
                    <a:pt x="179063" y="11704"/>
                  </a:lnTo>
                  <a:lnTo>
                    <a:pt x="177516" y="12278"/>
                  </a:lnTo>
                  <a:lnTo>
                    <a:pt x="176131" y="12853"/>
                  </a:lnTo>
                  <a:lnTo>
                    <a:pt x="174747" y="13427"/>
                  </a:lnTo>
                  <a:lnTo>
                    <a:pt x="173363" y="14001"/>
                  </a:lnTo>
                  <a:lnTo>
                    <a:pt x="171979" y="14575"/>
                  </a:lnTo>
                  <a:lnTo>
                    <a:pt x="170594" y="15150"/>
                  </a:lnTo>
                  <a:lnTo>
                    <a:pt x="169210" y="15724"/>
                  </a:lnTo>
                  <a:lnTo>
                    <a:pt x="167989" y="16298"/>
                  </a:lnTo>
                  <a:lnTo>
                    <a:pt x="166767" y="16945"/>
                  </a:lnTo>
                  <a:lnTo>
                    <a:pt x="165546" y="17591"/>
                  </a:lnTo>
                  <a:lnTo>
                    <a:pt x="164324" y="18165"/>
                  </a:lnTo>
                  <a:lnTo>
                    <a:pt x="163103" y="18811"/>
                  </a:lnTo>
                  <a:lnTo>
                    <a:pt x="161881" y="19385"/>
                  </a:lnTo>
                  <a:lnTo>
                    <a:pt x="160741" y="20032"/>
                  </a:lnTo>
                  <a:lnTo>
                    <a:pt x="159601" y="20678"/>
                  </a:lnTo>
                  <a:lnTo>
                    <a:pt x="158543" y="21324"/>
                  </a:lnTo>
                  <a:lnTo>
                    <a:pt x="157484" y="21970"/>
                  </a:lnTo>
                  <a:lnTo>
                    <a:pt x="156426" y="22616"/>
                  </a:lnTo>
                  <a:lnTo>
                    <a:pt x="155367" y="23262"/>
                  </a:lnTo>
                  <a:lnTo>
                    <a:pt x="154227" y="23908"/>
                  </a:lnTo>
                  <a:lnTo>
                    <a:pt x="153250" y="24554"/>
                  </a:lnTo>
                  <a:lnTo>
                    <a:pt x="152273" y="25200"/>
                  </a:lnTo>
                  <a:lnTo>
                    <a:pt x="151296" y="25847"/>
                  </a:lnTo>
                  <a:lnTo>
                    <a:pt x="150318" y="26493"/>
                  </a:lnTo>
                  <a:lnTo>
                    <a:pt x="149341" y="27139"/>
                  </a:lnTo>
                  <a:lnTo>
                    <a:pt x="148364" y="27785"/>
                  </a:lnTo>
                  <a:lnTo>
                    <a:pt x="147387" y="28431"/>
                  </a:lnTo>
                  <a:lnTo>
                    <a:pt x="146491" y="29077"/>
                  </a:lnTo>
                  <a:lnTo>
                    <a:pt x="145677" y="29723"/>
                  </a:lnTo>
                  <a:lnTo>
                    <a:pt x="144863" y="30369"/>
                  </a:lnTo>
                  <a:lnTo>
                    <a:pt x="144048" y="31015"/>
                  </a:lnTo>
                  <a:lnTo>
                    <a:pt x="143153" y="31662"/>
                  </a:lnTo>
                  <a:lnTo>
                    <a:pt x="142257" y="32308"/>
                  </a:lnTo>
                  <a:lnTo>
                    <a:pt x="141443" y="32954"/>
                  </a:lnTo>
                  <a:lnTo>
                    <a:pt x="140628" y="33600"/>
                  </a:lnTo>
                  <a:lnTo>
                    <a:pt x="139895" y="34246"/>
                  </a:lnTo>
                  <a:lnTo>
                    <a:pt x="139163" y="34892"/>
                  </a:lnTo>
                  <a:lnTo>
                    <a:pt x="138348" y="35610"/>
                  </a:lnTo>
                  <a:lnTo>
                    <a:pt x="137615" y="36256"/>
                  </a:lnTo>
                  <a:lnTo>
                    <a:pt x="136883" y="36902"/>
                  </a:lnTo>
                  <a:lnTo>
                    <a:pt x="136150" y="37548"/>
                  </a:lnTo>
                  <a:lnTo>
                    <a:pt x="135335" y="38266"/>
                  </a:lnTo>
                  <a:lnTo>
                    <a:pt x="134603" y="38984"/>
                  </a:lnTo>
                  <a:lnTo>
                    <a:pt x="133951" y="39630"/>
                  </a:lnTo>
                  <a:lnTo>
                    <a:pt x="133300" y="40348"/>
                  </a:lnTo>
                  <a:lnTo>
                    <a:pt x="132648" y="41066"/>
                  </a:lnTo>
                  <a:lnTo>
                    <a:pt x="131997" y="41712"/>
                  </a:lnTo>
                  <a:lnTo>
                    <a:pt x="131345" y="42430"/>
                  </a:lnTo>
                  <a:lnTo>
                    <a:pt x="130694" y="43076"/>
                  </a:lnTo>
                  <a:lnTo>
                    <a:pt x="130042" y="43794"/>
                  </a:lnTo>
                  <a:lnTo>
                    <a:pt x="129391" y="44512"/>
                  </a:lnTo>
                  <a:lnTo>
                    <a:pt x="128821" y="45158"/>
                  </a:lnTo>
                  <a:lnTo>
                    <a:pt x="128251" y="45876"/>
                  </a:lnTo>
                  <a:lnTo>
                    <a:pt x="127681" y="46522"/>
                  </a:lnTo>
                  <a:lnTo>
                    <a:pt x="127111" y="47240"/>
                  </a:lnTo>
                  <a:lnTo>
                    <a:pt x="126541" y="47958"/>
                  </a:lnTo>
                  <a:lnTo>
                    <a:pt x="125971" y="48604"/>
                  </a:lnTo>
                  <a:lnTo>
                    <a:pt x="125401" y="49322"/>
                  </a:lnTo>
                  <a:lnTo>
                    <a:pt x="124831" y="49968"/>
                  </a:lnTo>
                  <a:lnTo>
                    <a:pt x="124261" y="50686"/>
                  </a:lnTo>
                  <a:lnTo>
                    <a:pt x="123772" y="51404"/>
                  </a:lnTo>
                  <a:lnTo>
                    <a:pt x="123284" y="52122"/>
                  </a:lnTo>
                  <a:lnTo>
                    <a:pt x="122795" y="52840"/>
                  </a:lnTo>
                  <a:lnTo>
                    <a:pt x="122307" y="53558"/>
                  </a:lnTo>
                  <a:lnTo>
                    <a:pt x="121818" y="54275"/>
                  </a:lnTo>
                  <a:lnTo>
                    <a:pt x="121330" y="54993"/>
                  </a:lnTo>
                  <a:lnTo>
                    <a:pt x="120841" y="55711"/>
                  </a:lnTo>
                  <a:lnTo>
                    <a:pt x="120352" y="56429"/>
                  </a:lnTo>
                  <a:lnTo>
                    <a:pt x="120352" y="56429"/>
                  </a:lnTo>
                  <a:cubicBezTo>
                    <a:pt x="115442" y="55759"/>
                    <a:pt x="110499" y="55352"/>
                    <a:pt x="105532" y="55209"/>
                  </a:cubicBezTo>
                  <a:lnTo>
                    <a:pt x="99669" y="55209"/>
                  </a:lnTo>
                  <a:lnTo>
                    <a:pt x="98611" y="55209"/>
                  </a:lnTo>
                  <a:lnTo>
                    <a:pt x="93562" y="55209"/>
                  </a:lnTo>
                  <a:lnTo>
                    <a:pt x="89572" y="55209"/>
                  </a:lnTo>
                  <a:lnTo>
                    <a:pt x="85908" y="55209"/>
                  </a:lnTo>
                  <a:lnTo>
                    <a:pt x="82488" y="55209"/>
                  </a:lnTo>
                  <a:lnTo>
                    <a:pt x="79638" y="55568"/>
                  </a:lnTo>
                  <a:lnTo>
                    <a:pt x="76788" y="55998"/>
                  </a:lnTo>
                  <a:lnTo>
                    <a:pt x="74263" y="56429"/>
                  </a:lnTo>
                  <a:lnTo>
                    <a:pt x="71739" y="56860"/>
                  </a:lnTo>
                  <a:lnTo>
                    <a:pt x="69378" y="57362"/>
                  </a:lnTo>
                  <a:lnTo>
                    <a:pt x="67261" y="57793"/>
                  </a:lnTo>
                  <a:lnTo>
                    <a:pt x="65143" y="58296"/>
                  </a:lnTo>
                  <a:lnTo>
                    <a:pt x="63026" y="58798"/>
                  </a:lnTo>
                  <a:lnTo>
                    <a:pt x="61235" y="59301"/>
                  </a:lnTo>
                  <a:lnTo>
                    <a:pt x="59280" y="59803"/>
                  </a:lnTo>
                  <a:lnTo>
                    <a:pt x="57489" y="60306"/>
                  </a:lnTo>
                  <a:lnTo>
                    <a:pt x="55779" y="60880"/>
                  </a:lnTo>
                  <a:lnTo>
                    <a:pt x="53988" y="61455"/>
                  </a:lnTo>
                  <a:lnTo>
                    <a:pt x="52440" y="62029"/>
                  </a:lnTo>
                  <a:lnTo>
                    <a:pt x="50812" y="62603"/>
                  </a:lnTo>
                  <a:lnTo>
                    <a:pt x="49265" y="63177"/>
                  </a:lnTo>
                  <a:lnTo>
                    <a:pt x="47799" y="63752"/>
                  </a:lnTo>
                  <a:lnTo>
                    <a:pt x="46333" y="65331"/>
                  </a:lnTo>
                  <a:lnTo>
                    <a:pt x="44949" y="65906"/>
                  </a:lnTo>
                  <a:lnTo>
                    <a:pt x="43565" y="66480"/>
                  </a:lnTo>
                  <a:lnTo>
                    <a:pt x="42262" y="67054"/>
                  </a:lnTo>
                  <a:lnTo>
                    <a:pt x="40878" y="67700"/>
                  </a:lnTo>
                  <a:lnTo>
                    <a:pt x="39575" y="68275"/>
                  </a:lnTo>
                  <a:lnTo>
                    <a:pt x="38353" y="68849"/>
                  </a:lnTo>
                  <a:lnTo>
                    <a:pt x="37132" y="69495"/>
                  </a:lnTo>
                  <a:lnTo>
                    <a:pt x="35910" y="70141"/>
                  </a:lnTo>
                  <a:lnTo>
                    <a:pt x="34852" y="70715"/>
                  </a:lnTo>
                  <a:lnTo>
                    <a:pt x="33712" y="71362"/>
                  </a:lnTo>
                  <a:lnTo>
                    <a:pt x="32653" y="71936"/>
                  </a:lnTo>
                  <a:lnTo>
                    <a:pt x="31513" y="72582"/>
                  </a:lnTo>
                  <a:lnTo>
                    <a:pt x="30455" y="73228"/>
                  </a:lnTo>
                  <a:lnTo>
                    <a:pt x="29477" y="73874"/>
                  </a:lnTo>
                  <a:lnTo>
                    <a:pt x="28419" y="74520"/>
                  </a:lnTo>
                  <a:lnTo>
                    <a:pt x="27523" y="75166"/>
                  </a:lnTo>
                  <a:lnTo>
                    <a:pt x="26546" y="75813"/>
                  </a:lnTo>
                  <a:lnTo>
                    <a:pt x="25569" y="76459"/>
                  </a:lnTo>
                  <a:lnTo>
                    <a:pt x="24673" y="77105"/>
                  </a:lnTo>
                  <a:lnTo>
                    <a:pt x="23777" y="77751"/>
                  </a:lnTo>
                  <a:lnTo>
                    <a:pt x="22882" y="78397"/>
                  </a:lnTo>
                  <a:lnTo>
                    <a:pt x="21986" y="79043"/>
                  </a:lnTo>
                  <a:lnTo>
                    <a:pt x="21090" y="79689"/>
                  </a:lnTo>
                  <a:lnTo>
                    <a:pt x="20276" y="80335"/>
                  </a:lnTo>
                  <a:lnTo>
                    <a:pt x="19462" y="80981"/>
                  </a:lnTo>
                  <a:lnTo>
                    <a:pt x="18647" y="81628"/>
                  </a:lnTo>
                  <a:lnTo>
                    <a:pt x="17833" y="82274"/>
                  </a:lnTo>
                  <a:lnTo>
                    <a:pt x="17019" y="82992"/>
                  </a:lnTo>
                  <a:lnTo>
                    <a:pt x="16286" y="83638"/>
                  </a:lnTo>
                  <a:lnTo>
                    <a:pt x="15472" y="84356"/>
                  </a:lnTo>
                  <a:lnTo>
                    <a:pt x="14657" y="85074"/>
                  </a:lnTo>
                  <a:lnTo>
                    <a:pt x="14006" y="85720"/>
                  </a:lnTo>
                  <a:lnTo>
                    <a:pt x="13273" y="86438"/>
                  </a:lnTo>
                  <a:lnTo>
                    <a:pt x="12622" y="87084"/>
                  </a:lnTo>
                  <a:lnTo>
                    <a:pt x="11889" y="87802"/>
                  </a:lnTo>
                  <a:lnTo>
                    <a:pt x="11237" y="88519"/>
                  </a:lnTo>
                  <a:lnTo>
                    <a:pt x="10586" y="89166"/>
                  </a:lnTo>
                  <a:lnTo>
                    <a:pt x="9934" y="89883"/>
                  </a:lnTo>
                  <a:lnTo>
                    <a:pt x="9364" y="90530"/>
                  </a:lnTo>
                  <a:lnTo>
                    <a:pt x="8713" y="91247"/>
                  </a:lnTo>
                  <a:lnTo>
                    <a:pt x="8143" y="91965"/>
                  </a:lnTo>
                  <a:lnTo>
                    <a:pt x="7573" y="92611"/>
                  </a:lnTo>
                  <a:lnTo>
                    <a:pt x="7003" y="93329"/>
                  </a:lnTo>
                  <a:lnTo>
                    <a:pt x="5619" y="94047"/>
                  </a:lnTo>
                  <a:lnTo>
                    <a:pt x="5130" y="94693"/>
                  </a:lnTo>
                  <a:lnTo>
                    <a:pt x="4560" y="95411"/>
                  </a:lnTo>
                  <a:lnTo>
                    <a:pt x="4071" y="96057"/>
                  </a:lnTo>
                  <a:lnTo>
                    <a:pt x="3501" y="96775"/>
                  </a:lnTo>
                  <a:lnTo>
                    <a:pt x="3013" y="97493"/>
                  </a:lnTo>
                  <a:lnTo>
                    <a:pt x="2606" y="98139"/>
                  </a:lnTo>
                  <a:lnTo>
                    <a:pt x="2117" y="98857"/>
                  </a:lnTo>
                  <a:lnTo>
                    <a:pt x="1710" y="99575"/>
                  </a:lnTo>
                  <a:lnTo>
                    <a:pt x="1221" y="100293"/>
                  </a:lnTo>
                  <a:lnTo>
                    <a:pt x="814" y="101011"/>
                  </a:lnTo>
                  <a:lnTo>
                    <a:pt x="814" y="101729"/>
                  </a:lnTo>
                  <a:lnTo>
                    <a:pt x="407" y="102447"/>
                  </a:lnTo>
                  <a:lnTo>
                    <a:pt x="407" y="103165"/>
                  </a:lnTo>
                  <a:lnTo>
                    <a:pt x="0" y="103883"/>
                  </a:lnTo>
                  <a:lnTo>
                    <a:pt x="0" y="104600"/>
                  </a:lnTo>
                  <a:lnTo>
                    <a:pt x="0" y="105318"/>
                  </a:lnTo>
                  <a:lnTo>
                    <a:pt x="0" y="106036"/>
                  </a:lnTo>
                  <a:lnTo>
                    <a:pt x="0" y="106754"/>
                  </a:lnTo>
                  <a:lnTo>
                    <a:pt x="0" y="107472"/>
                  </a:lnTo>
                  <a:lnTo>
                    <a:pt x="0" y="108190"/>
                  </a:lnTo>
                  <a:lnTo>
                    <a:pt x="0" y="108908"/>
                  </a:lnTo>
                  <a:lnTo>
                    <a:pt x="0" y="109626"/>
                  </a:lnTo>
                  <a:lnTo>
                    <a:pt x="0" y="110415"/>
                  </a:lnTo>
                  <a:lnTo>
                    <a:pt x="0" y="111133"/>
                  </a:lnTo>
                  <a:lnTo>
                    <a:pt x="0" y="111923"/>
                  </a:lnTo>
                  <a:lnTo>
                    <a:pt x="0" y="112641"/>
                  </a:lnTo>
                  <a:lnTo>
                    <a:pt x="0" y="113431"/>
                  </a:lnTo>
                  <a:lnTo>
                    <a:pt x="0" y="114149"/>
                  </a:lnTo>
                  <a:lnTo>
                    <a:pt x="0" y="114867"/>
                  </a:lnTo>
                  <a:lnTo>
                    <a:pt x="0" y="115656"/>
                  </a:lnTo>
                  <a:lnTo>
                    <a:pt x="0" y="116374"/>
                  </a:lnTo>
                  <a:lnTo>
                    <a:pt x="0" y="117164"/>
                  </a:lnTo>
                  <a:lnTo>
                    <a:pt x="0" y="117953"/>
                  </a:lnTo>
                  <a:lnTo>
                    <a:pt x="0" y="118671"/>
                  </a:lnTo>
                  <a:lnTo>
                    <a:pt x="0" y="119461"/>
                  </a:lnTo>
                  <a:lnTo>
                    <a:pt x="0" y="120251"/>
                  </a:lnTo>
                  <a:lnTo>
                    <a:pt x="0" y="120969"/>
                  </a:lnTo>
                  <a:lnTo>
                    <a:pt x="0" y="121758"/>
                  </a:lnTo>
                  <a:lnTo>
                    <a:pt x="0" y="124774"/>
                  </a:lnTo>
                  <a:cubicBezTo>
                    <a:pt x="0" y="124774"/>
                    <a:pt x="0" y="125276"/>
                    <a:pt x="0" y="125563"/>
                  </a:cubicBezTo>
                  <a:cubicBezTo>
                    <a:pt x="0" y="125850"/>
                    <a:pt x="0" y="126066"/>
                    <a:pt x="0" y="126281"/>
                  </a:cubicBezTo>
                  <a:cubicBezTo>
                    <a:pt x="0" y="126497"/>
                    <a:pt x="0" y="126784"/>
                    <a:pt x="0" y="127071"/>
                  </a:cubicBezTo>
                  <a:cubicBezTo>
                    <a:pt x="0" y="127358"/>
                    <a:pt x="0" y="127573"/>
                    <a:pt x="0" y="127861"/>
                  </a:cubicBezTo>
                  <a:cubicBezTo>
                    <a:pt x="0" y="128148"/>
                    <a:pt x="0" y="128363"/>
                    <a:pt x="0" y="128578"/>
                  </a:cubicBezTo>
                  <a:cubicBezTo>
                    <a:pt x="0" y="128794"/>
                    <a:pt x="0" y="129009"/>
                    <a:pt x="0" y="129225"/>
                  </a:cubicBezTo>
                  <a:lnTo>
                    <a:pt x="453479" y="129225"/>
                  </a:lnTo>
                  <a:close/>
                </a:path>
              </a:pathLst>
            </a:custGeom>
            <a:solidFill>
              <a:srgbClr val="F7F9F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2F29BAE-1D48-4139-94A6-91C3DA69CD9B}"/>
                </a:ext>
              </a:extLst>
            </p:cNvPr>
            <p:cNvSpPr/>
            <p:nvPr/>
          </p:nvSpPr>
          <p:spPr>
            <a:xfrm>
              <a:off x="2397085" y="89316"/>
              <a:ext cx="496718" cy="179476"/>
            </a:xfrm>
            <a:custGeom>
              <a:avLst/>
              <a:gdLst>
                <a:gd name="connsiteX0" fmla="*/ 503233 w 496718"/>
                <a:gd name="connsiteY0" fmla="*/ 179754 h 179475"/>
                <a:gd name="connsiteX1" fmla="*/ 503233 w 496718"/>
                <a:gd name="connsiteY1" fmla="*/ 178605 h 179475"/>
                <a:gd name="connsiteX2" fmla="*/ 503233 w 496718"/>
                <a:gd name="connsiteY2" fmla="*/ 177528 h 179475"/>
                <a:gd name="connsiteX3" fmla="*/ 503233 w 496718"/>
                <a:gd name="connsiteY3" fmla="*/ 176379 h 179475"/>
                <a:gd name="connsiteX4" fmla="*/ 503233 w 496718"/>
                <a:gd name="connsiteY4" fmla="*/ 175231 h 179475"/>
                <a:gd name="connsiteX5" fmla="*/ 503233 w 496718"/>
                <a:gd name="connsiteY5" fmla="*/ 174154 h 179475"/>
                <a:gd name="connsiteX6" fmla="*/ 502744 w 496718"/>
                <a:gd name="connsiteY6" fmla="*/ 172934 h 179475"/>
                <a:gd name="connsiteX7" fmla="*/ 502337 w 496718"/>
                <a:gd name="connsiteY7" fmla="*/ 171857 h 179475"/>
                <a:gd name="connsiteX8" fmla="*/ 501848 w 496718"/>
                <a:gd name="connsiteY8" fmla="*/ 170636 h 179475"/>
                <a:gd name="connsiteX9" fmla="*/ 501360 w 496718"/>
                <a:gd name="connsiteY9" fmla="*/ 169416 h 179475"/>
                <a:gd name="connsiteX10" fmla="*/ 500953 w 496718"/>
                <a:gd name="connsiteY10" fmla="*/ 168267 h 179475"/>
                <a:gd name="connsiteX11" fmla="*/ 500464 w 496718"/>
                <a:gd name="connsiteY11" fmla="*/ 167047 h 179475"/>
                <a:gd name="connsiteX12" fmla="*/ 499894 w 496718"/>
                <a:gd name="connsiteY12" fmla="*/ 165826 h 179475"/>
                <a:gd name="connsiteX13" fmla="*/ 499324 w 496718"/>
                <a:gd name="connsiteY13" fmla="*/ 164678 h 179475"/>
                <a:gd name="connsiteX14" fmla="*/ 498754 w 496718"/>
                <a:gd name="connsiteY14" fmla="*/ 163457 h 179475"/>
                <a:gd name="connsiteX15" fmla="*/ 498184 w 496718"/>
                <a:gd name="connsiteY15" fmla="*/ 162309 h 179475"/>
                <a:gd name="connsiteX16" fmla="*/ 497614 w 496718"/>
                <a:gd name="connsiteY16" fmla="*/ 161088 h 179475"/>
                <a:gd name="connsiteX17" fmla="*/ 497044 w 496718"/>
                <a:gd name="connsiteY17" fmla="*/ 159868 h 179475"/>
                <a:gd name="connsiteX18" fmla="*/ 496311 w 496718"/>
                <a:gd name="connsiteY18" fmla="*/ 158719 h 179475"/>
                <a:gd name="connsiteX19" fmla="*/ 495497 w 496718"/>
                <a:gd name="connsiteY19" fmla="*/ 157499 h 179475"/>
                <a:gd name="connsiteX20" fmla="*/ 494764 w 496718"/>
                <a:gd name="connsiteY20" fmla="*/ 156350 h 179475"/>
                <a:gd name="connsiteX21" fmla="*/ 493950 w 496718"/>
                <a:gd name="connsiteY21" fmla="*/ 155130 h 179475"/>
                <a:gd name="connsiteX22" fmla="*/ 493135 w 496718"/>
                <a:gd name="connsiteY22" fmla="*/ 153909 h 179475"/>
                <a:gd name="connsiteX23" fmla="*/ 492321 w 496718"/>
                <a:gd name="connsiteY23" fmla="*/ 152689 h 179475"/>
                <a:gd name="connsiteX24" fmla="*/ 491344 w 496718"/>
                <a:gd name="connsiteY24" fmla="*/ 151396 h 179475"/>
                <a:gd name="connsiteX25" fmla="*/ 490448 w 496718"/>
                <a:gd name="connsiteY25" fmla="*/ 150176 h 179475"/>
                <a:gd name="connsiteX26" fmla="*/ 489471 w 496718"/>
                <a:gd name="connsiteY26" fmla="*/ 148884 h 179475"/>
                <a:gd name="connsiteX27" fmla="*/ 486947 w 496718"/>
                <a:gd name="connsiteY27" fmla="*/ 147592 h 179475"/>
                <a:gd name="connsiteX28" fmla="*/ 485970 w 496718"/>
                <a:gd name="connsiteY28" fmla="*/ 146371 h 179475"/>
                <a:gd name="connsiteX29" fmla="*/ 484748 w 496718"/>
                <a:gd name="connsiteY29" fmla="*/ 145079 h 179475"/>
                <a:gd name="connsiteX30" fmla="*/ 483527 w 496718"/>
                <a:gd name="connsiteY30" fmla="*/ 143787 h 179475"/>
                <a:gd name="connsiteX31" fmla="*/ 482387 w 496718"/>
                <a:gd name="connsiteY31" fmla="*/ 142566 h 179475"/>
                <a:gd name="connsiteX32" fmla="*/ 481165 w 496718"/>
                <a:gd name="connsiteY32" fmla="*/ 141274 h 179475"/>
                <a:gd name="connsiteX33" fmla="*/ 479862 w 496718"/>
                <a:gd name="connsiteY33" fmla="*/ 139982 h 179475"/>
                <a:gd name="connsiteX34" fmla="*/ 478397 w 496718"/>
                <a:gd name="connsiteY34" fmla="*/ 138618 h 179475"/>
                <a:gd name="connsiteX35" fmla="*/ 476931 w 496718"/>
                <a:gd name="connsiteY35" fmla="*/ 137254 h 179475"/>
                <a:gd name="connsiteX36" fmla="*/ 475547 w 496718"/>
                <a:gd name="connsiteY36" fmla="*/ 135962 h 179475"/>
                <a:gd name="connsiteX37" fmla="*/ 473837 w 496718"/>
                <a:gd name="connsiteY37" fmla="*/ 134598 h 179475"/>
                <a:gd name="connsiteX38" fmla="*/ 472045 w 496718"/>
                <a:gd name="connsiteY38" fmla="*/ 133234 h 179475"/>
                <a:gd name="connsiteX39" fmla="*/ 470172 w 496718"/>
                <a:gd name="connsiteY39" fmla="*/ 131798 h 179475"/>
                <a:gd name="connsiteX40" fmla="*/ 468299 w 496718"/>
                <a:gd name="connsiteY40" fmla="*/ 130362 h 179475"/>
                <a:gd name="connsiteX41" fmla="*/ 466101 w 496718"/>
                <a:gd name="connsiteY41" fmla="*/ 128926 h 179475"/>
                <a:gd name="connsiteX42" fmla="*/ 463739 w 496718"/>
                <a:gd name="connsiteY42" fmla="*/ 127418 h 179475"/>
                <a:gd name="connsiteX43" fmla="*/ 461541 w 496718"/>
                <a:gd name="connsiteY43" fmla="*/ 125983 h 179475"/>
                <a:gd name="connsiteX44" fmla="*/ 458528 w 496718"/>
                <a:gd name="connsiteY44" fmla="*/ 124332 h 179475"/>
                <a:gd name="connsiteX45" fmla="*/ 455434 w 496718"/>
                <a:gd name="connsiteY45" fmla="*/ 122680 h 179475"/>
                <a:gd name="connsiteX46" fmla="*/ 452095 w 496718"/>
                <a:gd name="connsiteY46" fmla="*/ 121101 h 179475"/>
                <a:gd name="connsiteX47" fmla="*/ 447861 w 496718"/>
                <a:gd name="connsiteY47" fmla="*/ 119234 h 179475"/>
                <a:gd name="connsiteX48" fmla="*/ 442242 w 496718"/>
                <a:gd name="connsiteY48" fmla="*/ 117152 h 179475"/>
                <a:gd name="connsiteX49" fmla="*/ 433611 w 496718"/>
                <a:gd name="connsiteY49" fmla="*/ 114640 h 179475"/>
                <a:gd name="connsiteX50" fmla="*/ 420338 w 496718"/>
                <a:gd name="connsiteY50" fmla="*/ 112127 h 179475"/>
                <a:gd name="connsiteX51" fmla="*/ 420338 w 496718"/>
                <a:gd name="connsiteY51" fmla="*/ 111266 h 179475"/>
                <a:gd name="connsiteX52" fmla="*/ 420338 w 496718"/>
                <a:gd name="connsiteY52" fmla="*/ 110189 h 179475"/>
                <a:gd name="connsiteX53" fmla="*/ 420338 w 496718"/>
                <a:gd name="connsiteY53" fmla="*/ 109040 h 179475"/>
                <a:gd name="connsiteX54" fmla="*/ 420338 w 496718"/>
                <a:gd name="connsiteY54" fmla="*/ 107892 h 179475"/>
                <a:gd name="connsiteX55" fmla="*/ 420338 w 496718"/>
                <a:gd name="connsiteY55" fmla="*/ 106815 h 179475"/>
                <a:gd name="connsiteX56" fmla="*/ 420338 w 496718"/>
                <a:gd name="connsiteY56" fmla="*/ 105666 h 179475"/>
                <a:gd name="connsiteX57" fmla="*/ 420338 w 496718"/>
                <a:gd name="connsiteY57" fmla="*/ 104589 h 179475"/>
                <a:gd name="connsiteX58" fmla="*/ 420338 w 496718"/>
                <a:gd name="connsiteY58" fmla="*/ 103441 h 179475"/>
                <a:gd name="connsiteX59" fmla="*/ 420338 w 496718"/>
                <a:gd name="connsiteY59" fmla="*/ 102292 h 179475"/>
                <a:gd name="connsiteX60" fmla="*/ 420338 w 496718"/>
                <a:gd name="connsiteY60" fmla="*/ 101215 h 179475"/>
                <a:gd name="connsiteX61" fmla="*/ 420338 w 496718"/>
                <a:gd name="connsiteY61" fmla="*/ 100066 h 179475"/>
                <a:gd name="connsiteX62" fmla="*/ 420338 w 496718"/>
                <a:gd name="connsiteY62" fmla="*/ 98918 h 179475"/>
                <a:gd name="connsiteX63" fmla="*/ 420338 w 496718"/>
                <a:gd name="connsiteY63" fmla="*/ 97769 h 179475"/>
                <a:gd name="connsiteX64" fmla="*/ 420338 w 496718"/>
                <a:gd name="connsiteY64" fmla="*/ 96620 h 179475"/>
                <a:gd name="connsiteX65" fmla="*/ 420338 w 496718"/>
                <a:gd name="connsiteY65" fmla="*/ 95472 h 179475"/>
                <a:gd name="connsiteX66" fmla="*/ 420338 w 496718"/>
                <a:gd name="connsiteY66" fmla="*/ 94323 h 179475"/>
                <a:gd name="connsiteX67" fmla="*/ 419930 w 496718"/>
                <a:gd name="connsiteY67" fmla="*/ 93103 h 179475"/>
                <a:gd name="connsiteX68" fmla="*/ 419930 w 496718"/>
                <a:gd name="connsiteY68" fmla="*/ 91954 h 179475"/>
                <a:gd name="connsiteX69" fmla="*/ 419523 w 496718"/>
                <a:gd name="connsiteY69" fmla="*/ 90805 h 179475"/>
                <a:gd name="connsiteX70" fmla="*/ 419523 w 496718"/>
                <a:gd name="connsiteY70" fmla="*/ 89657 h 179475"/>
                <a:gd name="connsiteX71" fmla="*/ 419035 w 496718"/>
                <a:gd name="connsiteY71" fmla="*/ 88508 h 179475"/>
                <a:gd name="connsiteX72" fmla="*/ 418546 w 496718"/>
                <a:gd name="connsiteY72" fmla="*/ 87288 h 179475"/>
                <a:gd name="connsiteX73" fmla="*/ 418058 w 496718"/>
                <a:gd name="connsiteY73" fmla="*/ 86139 h 179475"/>
                <a:gd name="connsiteX74" fmla="*/ 417569 w 496718"/>
                <a:gd name="connsiteY74" fmla="*/ 84990 h 179475"/>
                <a:gd name="connsiteX75" fmla="*/ 417081 w 496718"/>
                <a:gd name="connsiteY75" fmla="*/ 83842 h 179475"/>
                <a:gd name="connsiteX76" fmla="*/ 416510 w 496718"/>
                <a:gd name="connsiteY76" fmla="*/ 82621 h 179475"/>
                <a:gd name="connsiteX77" fmla="*/ 415940 w 496718"/>
                <a:gd name="connsiteY77" fmla="*/ 81401 h 179475"/>
                <a:gd name="connsiteX78" fmla="*/ 415370 w 496718"/>
                <a:gd name="connsiteY78" fmla="*/ 80252 h 179475"/>
                <a:gd name="connsiteX79" fmla="*/ 414801 w 496718"/>
                <a:gd name="connsiteY79" fmla="*/ 79032 h 179475"/>
                <a:gd name="connsiteX80" fmla="*/ 414230 w 496718"/>
                <a:gd name="connsiteY80" fmla="*/ 77883 h 179475"/>
                <a:gd name="connsiteX81" fmla="*/ 413579 w 496718"/>
                <a:gd name="connsiteY81" fmla="*/ 76663 h 179475"/>
                <a:gd name="connsiteX82" fmla="*/ 412928 w 496718"/>
                <a:gd name="connsiteY82" fmla="*/ 75442 h 179475"/>
                <a:gd name="connsiteX83" fmla="*/ 412276 w 496718"/>
                <a:gd name="connsiteY83" fmla="*/ 74294 h 179475"/>
                <a:gd name="connsiteX84" fmla="*/ 411625 w 496718"/>
                <a:gd name="connsiteY84" fmla="*/ 73073 h 179475"/>
                <a:gd name="connsiteX85" fmla="*/ 410892 w 496718"/>
                <a:gd name="connsiteY85" fmla="*/ 71853 h 179475"/>
                <a:gd name="connsiteX86" fmla="*/ 410159 w 496718"/>
                <a:gd name="connsiteY86" fmla="*/ 70704 h 179475"/>
                <a:gd name="connsiteX87" fmla="*/ 409426 w 496718"/>
                <a:gd name="connsiteY87" fmla="*/ 69484 h 179475"/>
                <a:gd name="connsiteX88" fmla="*/ 408693 w 496718"/>
                <a:gd name="connsiteY88" fmla="*/ 68335 h 179475"/>
                <a:gd name="connsiteX89" fmla="*/ 407960 w 496718"/>
                <a:gd name="connsiteY89" fmla="*/ 67115 h 179475"/>
                <a:gd name="connsiteX90" fmla="*/ 407146 w 496718"/>
                <a:gd name="connsiteY90" fmla="*/ 65822 h 179475"/>
                <a:gd name="connsiteX91" fmla="*/ 406332 w 496718"/>
                <a:gd name="connsiteY91" fmla="*/ 64602 h 179475"/>
                <a:gd name="connsiteX92" fmla="*/ 405517 w 496718"/>
                <a:gd name="connsiteY92" fmla="*/ 63382 h 179475"/>
                <a:gd name="connsiteX93" fmla="*/ 404703 w 496718"/>
                <a:gd name="connsiteY93" fmla="*/ 62161 h 179475"/>
                <a:gd name="connsiteX94" fmla="*/ 403808 w 496718"/>
                <a:gd name="connsiteY94" fmla="*/ 60941 h 179475"/>
                <a:gd name="connsiteX95" fmla="*/ 402912 w 496718"/>
                <a:gd name="connsiteY95" fmla="*/ 59648 h 179475"/>
                <a:gd name="connsiteX96" fmla="*/ 402016 w 496718"/>
                <a:gd name="connsiteY96" fmla="*/ 58428 h 179475"/>
                <a:gd name="connsiteX97" fmla="*/ 401039 w 496718"/>
                <a:gd name="connsiteY97" fmla="*/ 57208 h 179475"/>
                <a:gd name="connsiteX98" fmla="*/ 400062 w 496718"/>
                <a:gd name="connsiteY98" fmla="*/ 55987 h 179475"/>
                <a:gd name="connsiteX99" fmla="*/ 399003 w 496718"/>
                <a:gd name="connsiteY99" fmla="*/ 54695 h 179475"/>
                <a:gd name="connsiteX100" fmla="*/ 397945 w 496718"/>
                <a:gd name="connsiteY100" fmla="*/ 53403 h 179475"/>
                <a:gd name="connsiteX101" fmla="*/ 396886 w 496718"/>
                <a:gd name="connsiteY101" fmla="*/ 52182 h 179475"/>
                <a:gd name="connsiteX102" fmla="*/ 395746 w 496718"/>
                <a:gd name="connsiteY102" fmla="*/ 50890 h 179475"/>
                <a:gd name="connsiteX103" fmla="*/ 394606 w 496718"/>
                <a:gd name="connsiteY103" fmla="*/ 49598 h 179475"/>
                <a:gd name="connsiteX104" fmla="*/ 393466 w 496718"/>
                <a:gd name="connsiteY104" fmla="*/ 48377 h 179475"/>
                <a:gd name="connsiteX105" fmla="*/ 392244 w 496718"/>
                <a:gd name="connsiteY105" fmla="*/ 47085 h 179475"/>
                <a:gd name="connsiteX106" fmla="*/ 391023 w 496718"/>
                <a:gd name="connsiteY106" fmla="*/ 45793 h 179475"/>
                <a:gd name="connsiteX107" fmla="*/ 389802 w 496718"/>
                <a:gd name="connsiteY107" fmla="*/ 44501 h 179475"/>
                <a:gd name="connsiteX108" fmla="*/ 388417 w 496718"/>
                <a:gd name="connsiteY108" fmla="*/ 43137 h 179475"/>
                <a:gd name="connsiteX109" fmla="*/ 387033 w 496718"/>
                <a:gd name="connsiteY109" fmla="*/ 41844 h 179475"/>
                <a:gd name="connsiteX110" fmla="*/ 385649 w 496718"/>
                <a:gd name="connsiteY110" fmla="*/ 40480 h 179475"/>
                <a:gd name="connsiteX111" fmla="*/ 384183 w 496718"/>
                <a:gd name="connsiteY111" fmla="*/ 39188 h 179475"/>
                <a:gd name="connsiteX112" fmla="*/ 382636 w 496718"/>
                <a:gd name="connsiteY112" fmla="*/ 37824 h 179475"/>
                <a:gd name="connsiteX113" fmla="*/ 381089 w 496718"/>
                <a:gd name="connsiteY113" fmla="*/ 36460 h 179475"/>
                <a:gd name="connsiteX114" fmla="*/ 379460 w 496718"/>
                <a:gd name="connsiteY114" fmla="*/ 35168 h 179475"/>
                <a:gd name="connsiteX115" fmla="*/ 377750 w 496718"/>
                <a:gd name="connsiteY115" fmla="*/ 33804 h 179475"/>
                <a:gd name="connsiteX116" fmla="*/ 376040 w 496718"/>
                <a:gd name="connsiteY116" fmla="*/ 32440 h 179475"/>
                <a:gd name="connsiteX117" fmla="*/ 374086 w 496718"/>
                <a:gd name="connsiteY117" fmla="*/ 31004 h 179475"/>
                <a:gd name="connsiteX118" fmla="*/ 372131 w 496718"/>
                <a:gd name="connsiteY118" fmla="*/ 29568 h 179475"/>
                <a:gd name="connsiteX119" fmla="*/ 370259 w 496718"/>
                <a:gd name="connsiteY119" fmla="*/ 28204 h 179475"/>
                <a:gd name="connsiteX120" fmla="*/ 368060 w 496718"/>
                <a:gd name="connsiteY120" fmla="*/ 26769 h 179475"/>
                <a:gd name="connsiteX121" fmla="*/ 360731 w 496718"/>
                <a:gd name="connsiteY121" fmla="*/ 25548 h 179475"/>
                <a:gd name="connsiteX122" fmla="*/ 358370 w 496718"/>
                <a:gd name="connsiteY122" fmla="*/ 24112 h 179475"/>
                <a:gd name="connsiteX123" fmla="*/ 355927 w 496718"/>
                <a:gd name="connsiteY123" fmla="*/ 22605 h 179475"/>
                <a:gd name="connsiteX124" fmla="*/ 353321 w 496718"/>
                <a:gd name="connsiteY124" fmla="*/ 21097 h 179475"/>
                <a:gd name="connsiteX125" fmla="*/ 243799 w 496718"/>
                <a:gd name="connsiteY125" fmla="*/ 2432 h 179475"/>
                <a:gd name="connsiteX126" fmla="*/ 240542 w 496718"/>
                <a:gd name="connsiteY126" fmla="*/ 2934 h 179475"/>
                <a:gd name="connsiteX127" fmla="*/ 237529 w 496718"/>
                <a:gd name="connsiteY127" fmla="*/ 3508 h 179475"/>
                <a:gd name="connsiteX128" fmla="*/ 234516 w 496718"/>
                <a:gd name="connsiteY128" fmla="*/ 4011 h 179475"/>
                <a:gd name="connsiteX129" fmla="*/ 231748 w 496718"/>
                <a:gd name="connsiteY129" fmla="*/ 4657 h 179475"/>
                <a:gd name="connsiteX130" fmla="*/ 229142 w 496718"/>
                <a:gd name="connsiteY130" fmla="*/ 5303 h 179475"/>
                <a:gd name="connsiteX131" fmla="*/ 226617 w 496718"/>
                <a:gd name="connsiteY131" fmla="*/ 5949 h 179475"/>
                <a:gd name="connsiteX132" fmla="*/ 224337 w 496718"/>
                <a:gd name="connsiteY132" fmla="*/ 6667 h 179475"/>
                <a:gd name="connsiteX133" fmla="*/ 221976 w 496718"/>
                <a:gd name="connsiteY133" fmla="*/ 7385 h 179475"/>
                <a:gd name="connsiteX134" fmla="*/ 219696 w 496718"/>
                <a:gd name="connsiteY134" fmla="*/ 8103 h 179475"/>
                <a:gd name="connsiteX135" fmla="*/ 217416 w 496718"/>
                <a:gd name="connsiteY135" fmla="*/ 8821 h 179475"/>
                <a:gd name="connsiteX136" fmla="*/ 215462 w 496718"/>
                <a:gd name="connsiteY136" fmla="*/ 9539 h 179475"/>
                <a:gd name="connsiteX137" fmla="*/ 213426 w 496718"/>
                <a:gd name="connsiteY137" fmla="*/ 10329 h 179475"/>
                <a:gd name="connsiteX138" fmla="*/ 211472 w 496718"/>
                <a:gd name="connsiteY138" fmla="*/ 11046 h 179475"/>
                <a:gd name="connsiteX139" fmla="*/ 209517 w 496718"/>
                <a:gd name="connsiteY139" fmla="*/ 11764 h 179475"/>
                <a:gd name="connsiteX140" fmla="*/ 207563 w 496718"/>
                <a:gd name="connsiteY140" fmla="*/ 12482 h 179475"/>
                <a:gd name="connsiteX141" fmla="*/ 205772 w 496718"/>
                <a:gd name="connsiteY141" fmla="*/ 13272 h 179475"/>
                <a:gd name="connsiteX142" fmla="*/ 203980 w 496718"/>
                <a:gd name="connsiteY142" fmla="*/ 14062 h 179475"/>
                <a:gd name="connsiteX143" fmla="*/ 202270 w 496718"/>
                <a:gd name="connsiteY143" fmla="*/ 14851 h 179475"/>
                <a:gd name="connsiteX144" fmla="*/ 200560 w 496718"/>
                <a:gd name="connsiteY144" fmla="*/ 15641 h 179475"/>
                <a:gd name="connsiteX145" fmla="*/ 198850 w 496718"/>
                <a:gd name="connsiteY145" fmla="*/ 16431 h 179475"/>
                <a:gd name="connsiteX146" fmla="*/ 197140 w 496718"/>
                <a:gd name="connsiteY146" fmla="*/ 17220 h 179475"/>
                <a:gd name="connsiteX147" fmla="*/ 195593 w 496718"/>
                <a:gd name="connsiteY147" fmla="*/ 18082 h 179475"/>
                <a:gd name="connsiteX148" fmla="*/ 194127 w 496718"/>
                <a:gd name="connsiteY148" fmla="*/ 18872 h 179475"/>
                <a:gd name="connsiteX149" fmla="*/ 192580 w 496718"/>
                <a:gd name="connsiteY149" fmla="*/ 19733 h 179475"/>
                <a:gd name="connsiteX150" fmla="*/ 191114 w 496718"/>
                <a:gd name="connsiteY150" fmla="*/ 20523 h 179475"/>
                <a:gd name="connsiteX151" fmla="*/ 189567 w 496718"/>
                <a:gd name="connsiteY151" fmla="*/ 21384 h 179475"/>
                <a:gd name="connsiteX152" fmla="*/ 188101 w 496718"/>
                <a:gd name="connsiteY152" fmla="*/ 22246 h 179475"/>
                <a:gd name="connsiteX153" fmla="*/ 186799 w 496718"/>
                <a:gd name="connsiteY153" fmla="*/ 23107 h 179475"/>
                <a:gd name="connsiteX154" fmla="*/ 185414 w 496718"/>
                <a:gd name="connsiteY154" fmla="*/ 23969 h 179475"/>
                <a:gd name="connsiteX155" fmla="*/ 184030 w 496718"/>
                <a:gd name="connsiteY155" fmla="*/ 24830 h 179475"/>
                <a:gd name="connsiteX156" fmla="*/ 182727 w 496718"/>
                <a:gd name="connsiteY156" fmla="*/ 25692 h 179475"/>
                <a:gd name="connsiteX157" fmla="*/ 181343 w 496718"/>
                <a:gd name="connsiteY157" fmla="*/ 26553 h 179475"/>
                <a:gd name="connsiteX158" fmla="*/ 180040 w 496718"/>
                <a:gd name="connsiteY158" fmla="*/ 27415 h 179475"/>
                <a:gd name="connsiteX159" fmla="*/ 178819 w 496718"/>
                <a:gd name="connsiteY159" fmla="*/ 28276 h 179475"/>
                <a:gd name="connsiteX160" fmla="*/ 177597 w 496718"/>
                <a:gd name="connsiteY160" fmla="*/ 29209 h 179475"/>
                <a:gd name="connsiteX161" fmla="*/ 176457 w 496718"/>
                <a:gd name="connsiteY161" fmla="*/ 30071 h 179475"/>
                <a:gd name="connsiteX162" fmla="*/ 175236 w 496718"/>
                <a:gd name="connsiteY162" fmla="*/ 30932 h 179475"/>
                <a:gd name="connsiteX163" fmla="*/ 174095 w 496718"/>
                <a:gd name="connsiteY163" fmla="*/ 31794 h 179475"/>
                <a:gd name="connsiteX164" fmla="*/ 172874 w 496718"/>
                <a:gd name="connsiteY164" fmla="*/ 32655 h 179475"/>
                <a:gd name="connsiteX165" fmla="*/ 171653 w 496718"/>
                <a:gd name="connsiteY165" fmla="*/ 33589 h 179475"/>
                <a:gd name="connsiteX166" fmla="*/ 170594 w 496718"/>
                <a:gd name="connsiteY166" fmla="*/ 34450 h 179475"/>
                <a:gd name="connsiteX167" fmla="*/ 169535 w 496718"/>
                <a:gd name="connsiteY167" fmla="*/ 35383 h 179475"/>
                <a:gd name="connsiteX168" fmla="*/ 168477 w 496718"/>
                <a:gd name="connsiteY168" fmla="*/ 36245 h 179475"/>
                <a:gd name="connsiteX169" fmla="*/ 167418 w 496718"/>
                <a:gd name="connsiteY169" fmla="*/ 37178 h 179475"/>
                <a:gd name="connsiteX170" fmla="*/ 166360 w 496718"/>
                <a:gd name="connsiteY170" fmla="*/ 38111 h 179475"/>
                <a:gd name="connsiteX171" fmla="*/ 165301 w 496718"/>
                <a:gd name="connsiteY171" fmla="*/ 38973 h 179475"/>
                <a:gd name="connsiteX172" fmla="*/ 164243 w 496718"/>
                <a:gd name="connsiteY172" fmla="*/ 39906 h 179475"/>
                <a:gd name="connsiteX173" fmla="*/ 163266 w 496718"/>
                <a:gd name="connsiteY173" fmla="*/ 40839 h 179475"/>
                <a:gd name="connsiteX174" fmla="*/ 162370 w 496718"/>
                <a:gd name="connsiteY174" fmla="*/ 41773 h 179475"/>
                <a:gd name="connsiteX175" fmla="*/ 161393 w 496718"/>
                <a:gd name="connsiteY175" fmla="*/ 42706 h 179475"/>
                <a:gd name="connsiteX176" fmla="*/ 160497 w 496718"/>
                <a:gd name="connsiteY176" fmla="*/ 43639 h 179475"/>
                <a:gd name="connsiteX177" fmla="*/ 159520 w 496718"/>
                <a:gd name="connsiteY177" fmla="*/ 44573 h 179475"/>
                <a:gd name="connsiteX178" fmla="*/ 158543 w 496718"/>
                <a:gd name="connsiteY178" fmla="*/ 45506 h 179475"/>
                <a:gd name="connsiteX179" fmla="*/ 157647 w 496718"/>
                <a:gd name="connsiteY179" fmla="*/ 46439 h 179475"/>
                <a:gd name="connsiteX180" fmla="*/ 156670 w 496718"/>
                <a:gd name="connsiteY180" fmla="*/ 47372 h 179475"/>
                <a:gd name="connsiteX181" fmla="*/ 155855 w 496718"/>
                <a:gd name="connsiteY181" fmla="*/ 48306 h 179475"/>
                <a:gd name="connsiteX182" fmla="*/ 155041 w 496718"/>
                <a:gd name="connsiteY182" fmla="*/ 49239 h 179475"/>
                <a:gd name="connsiteX183" fmla="*/ 154145 w 496718"/>
                <a:gd name="connsiteY183" fmla="*/ 50172 h 179475"/>
                <a:gd name="connsiteX184" fmla="*/ 153331 w 496718"/>
                <a:gd name="connsiteY184" fmla="*/ 51105 h 179475"/>
                <a:gd name="connsiteX185" fmla="*/ 152517 w 496718"/>
                <a:gd name="connsiteY185" fmla="*/ 52039 h 179475"/>
                <a:gd name="connsiteX186" fmla="*/ 151702 w 496718"/>
                <a:gd name="connsiteY186" fmla="*/ 52972 h 179475"/>
                <a:gd name="connsiteX187" fmla="*/ 150807 w 496718"/>
                <a:gd name="connsiteY187" fmla="*/ 53905 h 179475"/>
                <a:gd name="connsiteX188" fmla="*/ 149993 w 496718"/>
                <a:gd name="connsiteY188" fmla="*/ 54839 h 179475"/>
                <a:gd name="connsiteX189" fmla="*/ 149260 w 496718"/>
                <a:gd name="connsiteY189" fmla="*/ 55772 h 179475"/>
                <a:gd name="connsiteX190" fmla="*/ 148527 w 496718"/>
                <a:gd name="connsiteY190" fmla="*/ 56777 h 179475"/>
                <a:gd name="connsiteX191" fmla="*/ 147794 w 496718"/>
                <a:gd name="connsiteY191" fmla="*/ 57782 h 179475"/>
                <a:gd name="connsiteX192" fmla="*/ 147061 w 496718"/>
                <a:gd name="connsiteY192" fmla="*/ 58715 h 179475"/>
                <a:gd name="connsiteX193" fmla="*/ 146328 w 496718"/>
                <a:gd name="connsiteY193" fmla="*/ 59720 h 179475"/>
                <a:gd name="connsiteX194" fmla="*/ 145595 w 496718"/>
                <a:gd name="connsiteY194" fmla="*/ 60654 h 179475"/>
                <a:gd name="connsiteX195" fmla="*/ 144944 w 496718"/>
                <a:gd name="connsiteY195" fmla="*/ 61443 h 179475"/>
                <a:gd name="connsiteX196" fmla="*/ 144211 w 496718"/>
                <a:gd name="connsiteY196" fmla="*/ 62448 h 179475"/>
                <a:gd name="connsiteX197" fmla="*/ 143560 w 496718"/>
                <a:gd name="connsiteY197" fmla="*/ 63382 h 179475"/>
                <a:gd name="connsiteX198" fmla="*/ 142908 w 496718"/>
                <a:gd name="connsiteY198" fmla="*/ 64387 h 179475"/>
                <a:gd name="connsiteX199" fmla="*/ 142257 w 496718"/>
                <a:gd name="connsiteY199" fmla="*/ 65320 h 179475"/>
                <a:gd name="connsiteX200" fmla="*/ 141605 w 496718"/>
                <a:gd name="connsiteY200" fmla="*/ 66325 h 179475"/>
                <a:gd name="connsiteX201" fmla="*/ 140954 w 496718"/>
                <a:gd name="connsiteY201" fmla="*/ 67330 h 179475"/>
                <a:gd name="connsiteX202" fmla="*/ 140302 w 496718"/>
                <a:gd name="connsiteY202" fmla="*/ 68263 h 179475"/>
                <a:gd name="connsiteX203" fmla="*/ 139651 w 496718"/>
                <a:gd name="connsiteY203" fmla="*/ 69268 h 179475"/>
                <a:gd name="connsiteX204" fmla="*/ 139000 w 496718"/>
                <a:gd name="connsiteY204" fmla="*/ 70202 h 179475"/>
                <a:gd name="connsiteX205" fmla="*/ 138430 w 496718"/>
                <a:gd name="connsiteY205" fmla="*/ 71207 h 179475"/>
                <a:gd name="connsiteX206" fmla="*/ 137860 w 496718"/>
                <a:gd name="connsiteY206" fmla="*/ 72212 h 179475"/>
                <a:gd name="connsiteX207" fmla="*/ 137290 w 496718"/>
                <a:gd name="connsiteY207" fmla="*/ 73217 h 179475"/>
                <a:gd name="connsiteX208" fmla="*/ 136720 w 496718"/>
                <a:gd name="connsiteY208" fmla="*/ 74222 h 179475"/>
                <a:gd name="connsiteX209" fmla="*/ 136150 w 496718"/>
                <a:gd name="connsiteY209" fmla="*/ 75227 h 179475"/>
                <a:gd name="connsiteX210" fmla="*/ 135580 w 496718"/>
                <a:gd name="connsiteY210" fmla="*/ 76232 h 179475"/>
                <a:gd name="connsiteX211" fmla="*/ 135010 w 496718"/>
                <a:gd name="connsiteY211" fmla="*/ 77237 h 179475"/>
                <a:gd name="connsiteX212" fmla="*/ 134439 w 496718"/>
                <a:gd name="connsiteY212" fmla="*/ 78242 h 179475"/>
                <a:gd name="connsiteX213" fmla="*/ 133870 w 496718"/>
                <a:gd name="connsiteY213" fmla="*/ 79247 h 179475"/>
                <a:gd name="connsiteX214" fmla="*/ 133870 w 496718"/>
                <a:gd name="connsiteY214" fmla="*/ 79247 h 179475"/>
                <a:gd name="connsiteX215" fmla="*/ 117584 w 496718"/>
                <a:gd name="connsiteY215" fmla="*/ 77524 h 179475"/>
                <a:gd name="connsiteX216" fmla="*/ 111151 w 496718"/>
                <a:gd name="connsiteY216" fmla="*/ 77524 h 179475"/>
                <a:gd name="connsiteX217" fmla="*/ 109929 w 496718"/>
                <a:gd name="connsiteY217" fmla="*/ 77524 h 179475"/>
                <a:gd name="connsiteX218" fmla="*/ 104392 w 496718"/>
                <a:gd name="connsiteY218" fmla="*/ 77524 h 179475"/>
                <a:gd name="connsiteX219" fmla="*/ 99995 w 496718"/>
                <a:gd name="connsiteY219" fmla="*/ 77524 h 179475"/>
                <a:gd name="connsiteX220" fmla="*/ 95924 w 496718"/>
                <a:gd name="connsiteY220" fmla="*/ 77955 h 179475"/>
                <a:gd name="connsiteX221" fmla="*/ 92178 w 496718"/>
                <a:gd name="connsiteY221" fmla="*/ 78458 h 179475"/>
                <a:gd name="connsiteX222" fmla="*/ 89002 w 496718"/>
                <a:gd name="connsiteY222" fmla="*/ 78960 h 179475"/>
                <a:gd name="connsiteX223" fmla="*/ 85826 w 496718"/>
                <a:gd name="connsiteY223" fmla="*/ 79534 h 179475"/>
                <a:gd name="connsiteX224" fmla="*/ 83058 w 496718"/>
                <a:gd name="connsiteY224" fmla="*/ 80109 h 179475"/>
                <a:gd name="connsiteX225" fmla="*/ 80289 w 496718"/>
                <a:gd name="connsiteY225" fmla="*/ 80755 h 179475"/>
                <a:gd name="connsiteX226" fmla="*/ 77683 w 496718"/>
                <a:gd name="connsiteY226" fmla="*/ 81401 h 179475"/>
                <a:gd name="connsiteX227" fmla="*/ 75322 w 496718"/>
                <a:gd name="connsiteY227" fmla="*/ 82047 h 179475"/>
                <a:gd name="connsiteX228" fmla="*/ 72961 w 496718"/>
                <a:gd name="connsiteY228" fmla="*/ 82765 h 179475"/>
                <a:gd name="connsiteX229" fmla="*/ 70599 w 496718"/>
                <a:gd name="connsiteY229" fmla="*/ 83483 h 179475"/>
                <a:gd name="connsiteX230" fmla="*/ 68563 w 496718"/>
                <a:gd name="connsiteY230" fmla="*/ 84201 h 179475"/>
                <a:gd name="connsiteX231" fmla="*/ 66446 w 496718"/>
                <a:gd name="connsiteY231" fmla="*/ 84919 h 179475"/>
                <a:gd name="connsiteX232" fmla="*/ 64492 w 496718"/>
                <a:gd name="connsiteY232" fmla="*/ 85637 h 179475"/>
                <a:gd name="connsiteX233" fmla="*/ 62619 w 496718"/>
                <a:gd name="connsiteY233" fmla="*/ 86426 h 179475"/>
                <a:gd name="connsiteX234" fmla="*/ 60665 w 496718"/>
                <a:gd name="connsiteY234" fmla="*/ 87216 h 179475"/>
                <a:gd name="connsiteX235" fmla="*/ 58955 w 496718"/>
                <a:gd name="connsiteY235" fmla="*/ 88006 h 179475"/>
                <a:gd name="connsiteX236" fmla="*/ 57163 w 496718"/>
                <a:gd name="connsiteY236" fmla="*/ 88795 h 179475"/>
                <a:gd name="connsiteX237" fmla="*/ 55453 w 496718"/>
                <a:gd name="connsiteY237" fmla="*/ 89585 h 179475"/>
                <a:gd name="connsiteX238" fmla="*/ 53825 w 496718"/>
                <a:gd name="connsiteY238" fmla="*/ 90375 h 179475"/>
                <a:gd name="connsiteX239" fmla="*/ 52196 w 496718"/>
                <a:gd name="connsiteY239" fmla="*/ 91236 h 179475"/>
                <a:gd name="connsiteX240" fmla="*/ 50649 w 496718"/>
                <a:gd name="connsiteY240" fmla="*/ 92026 h 179475"/>
                <a:gd name="connsiteX241" fmla="*/ 49102 w 496718"/>
                <a:gd name="connsiteY241" fmla="*/ 92887 h 179475"/>
                <a:gd name="connsiteX242" fmla="*/ 47717 w 496718"/>
                <a:gd name="connsiteY242" fmla="*/ 93677 h 179475"/>
                <a:gd name="connsiteX243" fmla="*/ 46170 w 496718"/>
                <a:gd name="connsiteY243" fmla="*/ 94539 h 179475"/>
                <a:gd name="connsiteX244" fmla="*/ 44705 w 496718"/>
                <a:gd name="connsiteY244" fmla="*/ 95400 h 179475"/>
                <a:gd name="connsiteX245" fmla="*/ 43402 w 496718"/>
                <a:gd name="connsiteY245" fmla="*/ 96190 h 179475"/>
                <a:gd name="connsiteX246" fmla="*/ 42017 w 496718"/>
                <a:gd name="connsiteY246" fmla="*/ 97051 h 179475"/>
                <a:gd name="connsiteX247" fmla="*/ 40633 w 496718"/>
                <a:gd name="connsiteY247" fmla="*/ 97913 h 179475"/>
                <a:gd name="connsiteX248" fmla="*/ 39412 w 496718"/>
                <a:gd name="connsiteY248" fmla="*/ 98774 h 179475"/>
                <a:gd name="connsiteX249" fmla="*/ 38109 w 496718"/>
                <a:gd name="connsiteY249" fmla="*/ 99636 h 179475"/>
                <a:gd name="connsiteX250" fmla="*/ 36887 w 496718"/>
                <a:gd name="connsiteY250" fmla="*/ 100497 h 179475"/>
                <a:gd name="connsiteX251" fmla="*/ 35666 w 496718"/>
                <a:gd name="connsiteY251" fmla="*/ 101430 h 179475"/>
                <a:gd name="connsiteX252" fmla="*/ 34444 w 496718"/>
                <a:gd name="connsiteY252" fmla="*/ 102364 h 179475"/>
                <a:gd name="connsiteX253" fmla="*/ 33305 w 496718"/>
                <a:gd name="connsiteY253" fmla="*/ 103225 h 179475"/>
                <a:gd name="connsiteX254" fmla="*/ 32083 w 496718"/>
                <a:gd name="connsiteY254" fmla="*/ 104158 h 179475"/>
                <a:gd name="connsiteX255" fmla="*/ 31025 w 496718"/>
                <a:gd name="connsiteY255" fmla="*/ 105020 h 179475"/>
                <a:gd name="connsiteX256" fmla="*/ 29966 w 496718"/>
                <a:gd name="connsiteY256" fmla="*/ 105953 h 179475"/>
                <a:gd name="connsiteX257" fmla="*/ 28826 w 496718"/>
                <a:gd name="connsiteY257" fmla="*/ 106886 h 179475"/>
                <a:gd name="connsiteX258" fmla="*/ 27767 w 496718"/>
                <a:gd name="connsiteY258" fmla="*/ 107748 h 179475"/>
                <a:gd name="connsiteX259" fmla="*/ 26790 w 496718"/>
                <a:gd name="connsiteY259" fmla="*/ 108681 h 179475"/>
                <a:gd name="connsiteX260" fmla="*/ 25813 w 496718"/>
                <a:gd name="connsiteY260" fmla="*/ 109543 h 179475"/>
                <a:gd name="connsiteX261" fmla="*/ 24836 w 496718"/>
                <a:gd name="connsiteY261" fmla="*/ 110476 h 179475"/>
                <a:gd name="connsiteX262" fmla="*/ 23859 w 496718"/>
                <a:gd name="connsiteY262" fmla="*/ 111409 h 179475"/>
                <a:gd name="connsiteX263" fmla="*/ 22963 w 496718"/>
                <a:gd name="connsiteY263" fmla="*/ 112271 h 179475"/>
                <a:gd name="connsiteX264" fmla="*/ 22067 w 496718"/>
                <a:gd name="connsiteY264" fmla="*/ 113204 h 179475"/>
                <a:gd name="connsiteX265" fmla="*/ 21090 w 496718"/>
                <a:gd name="connsiteY265" fmla="*/ 114137 h 179475"/>
                <a:gd name="connsiteX266" fmla="*/ 20194 w 496718"/>
                <a:gd name="connsiteY266" fmla="*/ 114999 h 179475"/>
                <a:gd name="connsiteX267" fmla="*/ 19299 w 496718"/>
                <a:gd name="connsiteY267" fmla="*/ 115932 h 179475"/>
                <a:gd name="connsiteX268" fmla="*/ 18484 w 496718"/>
                <a:gd name="connsiteY268" fmla="*/ 116865 h 179475"/>
                <a:gd name="connsiteX269" fmla="*/ 17588 w 496718"/>
                <a:gd name="connsiteY269" fmla="*/ 117799 h 179475"/>
                <a:gd name="connsiteX270" fmla="*/ 16693 w 496718"/>
                <a:gd name="connsiteY270" fmla="*/ 118732 h 179475"/>
                <a:gd name="connsiteX271" fmla="*/ 15960 w 496718"/>
                <a:gd name="connsiteY271" fmla="*/ 119665 h 179475"/>
                <a:gd name="connsiteX272" fmla="*/ 15146 w 496718"/>
                <a:gd name="connsiteY272" fmla="*/ 120598 h 179475"/>
                <a:gd name="connsiteX273" fmla="*/ 14413 w 496718"/>
                <a:gd name="connsiteY273" fmla="*/ 121532 h 179475"/>
                <a:gd name="connsiteX274" fmla="*/ 13599 w 496718"/>
                <a:gd name="connsiteY274" fmla="*/ 122537 h 179475"/>
                <a:gd name="connsiteX275" fmla="*/ 12866 w 496718"/>
                <a:gd name="connsiteY275" fmla="*/ 123542 h 179475"/>
                <a:gd name="connsiteX276" fmla="*/ 12214 w 496718"/>
                <a:gd name="connsiteY276" fmla="*/ 124475 h 179475"/>
                <a:gd name="connsiteX277" fmla="*/ 11481 w 496718"/>
                <a:gd name="connsiteY277" fmla="*/ 125480 h 179475"/>
                <a:gd name="connsiteX278" fmla="*/ 10830 w 496718"/>
                <a:gd name="connsiteY278" fmla="*/ 126413 h 179475"/>
                <a:gd name="connsiteX279" fmla="*/ 10097 w 496718"/>
                <a:gd name="connsiteY279" fmla="*/ 127418 h 179475"/>
                <a:gd name="connsiteX280" fmla="*/ 9446 w 496718"/>
                <a:gd name="connsiteY280" fmla="*/ 128424 h 179475"/>
                <a:gd name="connsiteX281" fmla="*/ 8794 w 496718"/>
                <a:gd name="connsiteY281" fmla="*/ 129357 h 179475"/>
                <a:gd name="connsiteX282" fmla="*/ 8143 w 496718"/>
                <a:gd name="connsiteY282" fmla="*/ 130362 h 179475"/>
                <a:gd name="connsiteX283" fmla="*/ 7491 w 496718"/>
                <a:gd name="connsiteY283" fmla="*/ 131367 h 179475"/>
                <a:gd name="connsiteX284" fmla="*/ 6921 w 496718"/>
                <a:gd name="connsiteY284" fmla="*/ 132300 h 179475"/>
                <a:gd name="connsiteX285" fmla="*/ 6351 w 496718"/>
                <a:gd name="connsiteY285" fmla="*/ 133305 h 179475"/>
                <a:gd name="connsiteX286" fmla="*/ 5781 w 496718"/>
                <a:gd name="connsiteY286" fmla="*/ 134239 h 179475"/>
                <a:gd name="connsiteX287" fmla="*/ 5211 w 496718"/>
                <a:gd name="connsiteY287" fmla="*/ 135244 h 179475"/>
                <a:gd name="connsiteX288" fmla="*/ 4641 w 496718"/>
                <a:gd name="connsiteY288" fmla="*/ 136249 h 179475"/>
                <a:gd name="connsiteX289" fmla="*/ 4153 w 496718"/>
                <a:gd name="connsiteY289" fmla="*/ 137182 h 179475"/>
                <a:gd name="connsiteX290" fmla="*/ 3664 w 496718"/>
                <a:gd name="connsiteY290" fmla="*/ 138187 h 179475"/>
                <a:gd name="connsiteX291" fmla="*/ 3176 w 496718"/>
                <a:gd name="connsiteY291" fmla="*/ 139120 h 179475"/>
                <a:gd name="connsiteX292" fmla="*/ 2687 w 496718"/>
                <a:gd name="connsiteY292" fmla="*/ 140125 h 179475"/>
                <a:gd name="connsiteX293" fmla="*/ 2198 w 496718"/>
                <a:gd name="connsiteY293" fmla="*/ 141130 h 179475"/>
                <a:gd name="connsiteX294" fmla="*/ 1791 w 496718"/>
                <a:gd name="connsiteY294" fmla="*/ 142064 h 179475"/>
                <a:gd name="connsiteX295" fmla="*/ 1303 w 496718"/>
                <a:gd name="connsiteY295" fmla="*/ 143069 h 179475"/>
                <a:gd name="connsiteX296" fmla="*/ 896 w 496718"/>
                <a:gd name="connsiteY296" fmla="*/ 144074 h 179475"/>
                <a:gd name="connsiteX297" fmla="*/ 407 w 496718"/>
                <a:gd name="connsiteY297" fmla="*/ 145079 h 179475"/>
                <a:gd name="connsiteX298" fmla="*/ 0 w 496718"/>
                <a:gd name="connsiteY298" fmla="*/ 146156 h 179475"/>
                <a:gd name="connsiteX299" fmla="*/ 0 w 496718"/>
                <a:gd name="connsiteY299" fmla="*/ 147161 h 179475"/>
                <a:gd name="connsiteX300" fmla="*/ 0 w 496718"/>
                <a:gd name="connsiteY300" fmla="*/ 148166 h 179475"/>
                <a:gd name="connsiteX301" fmla="*/ 0 w 496718"/>
                <a:gd name="connsiteY301" fmla="*/ 149243 h 179475"/>
                <a:gd name="connsiteX302" fmla="*/ 0 w 496718"/>
                <a:gd name="connsiteY302" fmla="*/ 150248 h 179475"/>
                <a:gd name="connsiteX303" fmla="*/ 0 w 496718"/>
                <a:gd name="connsiteY303" fmla="*/ 151325 h 179475"/>
                <a:gd name="connsiteX304" fmla="*/ 0 w 496718"/>
                <a:gd name="connsiteY304" fmla="*/ 152330 h 179475"/>
                <a:gd name="connsiteX305" fmla="*/ 0 w 496718"/>
                <a:gd name="connsiteY305" fmla="*/ 153407 h 179475"/>
                <a:gd name="connsiteX306" fmla="*/ 0 w 496718"/>
                <a:gd name="connsiteY306" fmla="*/ 154483 h 179475"/>
                <a:gd name="connsiteX307" fmla="*/ 0 w 496718"/>
                <a:gd name="connsiteY307" fmla="*/ 155488 h 179475"/>
                <a:gd name="connsiteX308" fmla="*/ 0 w 496718"/>
                <a:gd name="connsiteY308" fmla="*/ 156565 h 179475"/>
                <a:gd name="connsiteX309" fmla="*/ 0 w 496718"/>
                <a:gd name="connsiteY309" fmla="*/ 157570 h 179475"/>
                <a:gd name="connsiteX310" fmla="*/ 0 w 496718"/>
                <a:gd name="connsiteY310" fmla="*/ 158647 h 179475"/>
                <a:gd name="connsiteX311" fmla="*/ 0 w 496718"/>
                <a:gd name="connsiteY311" fmla="*/ 159724 h 179475"/>
                <a:gd name="connsiteX312" fmla="*/ 0 w 496718"/>
                <a:gd name="connsiteY312" fmla="*/ 160729 h 179475"/>
                <a:gd name="connsiteX313" fmla="*/ 0 w 496718"/>
                <a:gd name="connsiteY313" fmla="*/ 161806 h 179475"/>
                <a:gd name="connsiteX314" fmla="*/ 0 w 496718"/>
                <a:gd name="connsiteY314" fmla="*/ 162811 h 179475"/>
                <a:gd name="connsiteX315" fmla="*/ 0 w 496718"/>
                <a:gd name="connsiteY315" fmla="*/ 163888 h 179475"/>
                <a:gd name="connsiteX316" fmla="*/ 0 w 496718"/>
                <a:gd name="connsiteY316" fmla="*/ 164965 h 179475"/>
                <a:gd name="connsiteX317" fmla="*/ 0 w 496718"/>
                <a:gd name="connsiteY317" fmla="*/ 165970 h 179475"/>
                <a:gd name="connsiteX318" fmla="*/ 0 w 496718"/>
                <a:gd name="connsiteY318" fmla="*/ 167047 h 179475"/>
                <a:gd name="connsiteX319" fmla="*/ 0 w 496718"/>
                <a:gd name="connsiteY319" fmla="*/ 168124 h 179475"/>
                <a:gd name="connsiteX320" fmla="*/ 0 w 496718"/>
                <a:gd name="connsiteY320" fmla="*/ 169129 h 179475"/>
                <a:gd name="connsiteX321" fmla="*/ 0 w 496718"/>
                <a:gd name="connsiteY321" fmla="*/ 170206 h 179475"/>
                <a:gd name="connsiteX322" fmla="*/ 0 w 496718"/>
                <a:gd name="connsiteY322" fmla="*/ 171211 h 179475"/>
                <a:gd name="connsiteX323" fmla="*/ 0 w 496718"/>
                <a:gd name="connsiteY323" fmla="*/ 172287 h 179475"/>
                <a:gd name="connsiteX324" fmla="*/ 0 w 496718"/>
                <a:gd name="connsiteY324" fmla="*/ 174441 h 179475"/>
                <a:gd name="connsiteX325" fmla="*/ 0 w 496718"/>
                <a:gd name="connsiteY325" fmla="*/ 175518 h 179475"/>
                <a:gd name="connsiteX326" fmla="*/ 0 w 496718"/>
                <a:gd name="connsiteY326" fmla="*/ 176523 h 179475"/>
                <a:gd name="connsiteX327" fmla="*/ 0 w 496718"/>
                <a:gd name="connsiteY327" fmla="*/ 177600 h 179475"/>
                <a:gd name="connsiteX328" fmla="*/ 0 w 496718"/>
                <a:gd name="connsiteY328" fmla="*/ 178677 h 179475"/>
                <a:gd name="connsiteX329" fmla="*/ 0 w 496718"/>
                <a:gd name="connsiteY329" fmla="*/ 179682 h 179475"/>
                <a:gd name="connsiteX330" fmla="*/ 0 w 496718"/>
                <a:gd name="connsiteY330" fmla="*/ 180615 h 179475"/>
                <a:gd name="connsiteX331" fmla="*/ 503233 w 496718"/>
                <a:gd name="connsiteY331" fmla="*/ 180615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</a:cxnLst>
              <a:rect l="l" t="t" r="r" b="b"/>
              <a:pathLst>
                <a:path w="496718" h="179475">
                  <a:moveTo>
                    <a:pt x="503233" y="179754"/>
                  </a:moveTo>
                  <a:lnTo>
                    <a:pt x="503233" y="178605"/>
                  </a:lnTo>
                  <a:lnTo>
                    <a:pt x="503233" y="177528"/>
                  </a:lnTo>
                  <a:lnTo>
                    <a:pt x="503233" y="176379"/>
                  </a:lnTo>
                  <a:lnTo>
                    <a:pt x="503233" y="175231"/>
                  </a:lnTo>
                  <a:lnTo>
                    <a:pt x="503233" y="174154"/>
                  </a:lnTo>
                  <a:lnTo>
                    <a:pt x="502744" y="172934"/>
                  </a:lnTo>
                  <a:lnTo>
                    <a:pt x="502337" y="171857"/>
                  </a:lnTo>
                  <a:lnTo>
                    <a:pt x="501848" y="170636"/>
                  </a:lnTo>
                  <a:lnTo>
                    <a:pt x="501360" y="169416"/>
                  </a:lnTo>
                  <a:lnTo>
                    <a:pt x="500953" y="168267"/>
                  </a:lnTo>
                  <a:lnTo>
                    <a:pt x="500464" y="167047"/>
                  </a:lnTo>
                  <a:lnTo>
                    <a:pt x="499894" y="165826"/>
                  </a:lnTo>
                  <a:lnTo>
                    <a:pt x="499324" y="164678"/>
                  </a:lnTo>
                  <a:lnTo>
                    <a:pt x="498754" y="163457"/>
                  </a:lnTo>
                  <a:lnTo>
                    <a:pt x="498184" y="162309"/>
                  </a:lnTo>
                  <a:lnTo>
                    <a:pt x="497614" y="161088"/>
                  </a:lnTo>
                  <a:lnTo>
                    <a:pt x="497044" y="159868"/>
                  </a:lnTo>
                  <a:lnTo>
                    <a:pt x="496311" y="158719"/>
                  </a:lnTo>
                  <a:lnTo>
                    <a:pt x="495497" y="157499"/>
                  </a:lnTo>
                  <a:lnTo>
                    <a:pt x="494764" y="156350"/>
                  </a:lnTo>
                  <a:lnTo>
                    <a:pt x="493950" y="155130"/>
                  </a:lnTo>
                  <a:lnTo>
                    <a:pt x="493135" y="153909"/>
                  </a:lnTo>
                  <a:lnTo>
                    <a:pt x="492321" y="152689"/>
                  </a:lnTo>
                  <a:lnTo>
                    <a:pt x="491344" y="151396"/>
                  </a:lnTo>
                  <a:lnTo>
                    <a:pt x="490448" y="150176"/>
                  </a:lnTo>
                  <a:lnTo>
                    <a:pt x="489471" y="148884"/>
                  </a:lnTo>
                  <a:lnTo>
                    <a:pt x="486947" y="147592"/>
                  </a:lnTo>
                  <a:lnTo>
                    <a:pt x="485970" y="146371"/>
                  </a:lnTo>
                  <a:lnTo>
                    <a:pt x="484748" y="145079"/>
                  </a:lnTo>
                  <a:lnTo>
                    <a:pt x="483527" y="143787"/>
                  </a:lnTo>
                  <a:lnTo>
                    <a:pt x="482387" y="142566"/>
                  </a:lnTo>
                  <a:lnTo>
                    <a:pt x="481165" y="141274"/>
                  </a:lnTo>
                  <a:lnTo>
                    <a:pt x="479862" y="139982"/>
                  </a:lnTo>
                  <a:lnTo>
                    <a:pt x="478397" y="138618"/>
                  </a:lnTo>
                  <a:lnTo>
                    <a:pt x="476931" y="137254"/>
                  </a:lnTo>
                  <a:lnTo>
                    <a:pt x="475547" y="135962"/>
                  </a:lnTo>
                  <a:lnTo>
                    <a:pt x="473837" y="134598"/>
                  </a:lnTo>
                  <a:lnTo>
                    <a:pt x="472045" y="133234"/>
                  </a:lnTo>
                  <a:lnTo>
                    <a:pt x="470172" y="131798"/>
                  </a:lnTo>
                  <a:lnTo>
                    <a:pt x="468299" y="130362"/>
                  </a:lnTo>
                  <a:lnTo>
                    <a:pt x="466101" y="128926"/>
                  </a:lnTo>
                  <a:lnTo>
                    <a:pt x="463739" y="127418"/>
                  </a:lnTo>
                  <a:lnTo>
                    <a:pt x="461541" y="125983"/>
                  </a:lnTo>
                  <a:lnTo>
                    <a:pt x="458528" y="124332"/>
                  </a:lnTo>
                  <a:lnTo>
                    <a:pt x="455434" y="122680"/>
                  </a:lnTo>
                  <a:lnTo>
                    <a:pt x="452095" y="121101"/>
                  </a:lnTo>
                  <a:lnTo>
                    <a:pt x="447861" y="119234"/>
                  </a:lnTo>
                  <a:lnTo>
                    <a:pt x="442242" y="117152"/>
                  </a:lnTo>
                  <a:cubicBezTo>
                    <a:pt x="439416" y="116196"/>
                    <a:pt x="436542" y="115358"/>
                    <a:pt x="433611" y="114640"/>
                  </a:cubicBezTo>
                  <a:cubicBezTo>
                    <a:pt x="429262" y="113529"/>
                    <a:pt x="424824" y="112689"/>
                    <a:pt x="420338" y="112127"/>
                  </a:cubicBezTo>
                  <a:lnTo>
                    <a:pt x="420338" y="111266"/>
                  </a:lnTo>
                  <a:lnTo>
                    <a:pt x="420338" y="110189"/>
                  </a:lnTo>
                  <a:lnTo>
                    <a:pt x="420338" y="109040"/>
                  </a:lnTo>
                  <a:lnTo>
                    <a:pt x="420338" y="107892"/>
                  </a:lnTo>
                  <a:lnTo>
                    <a:pt x="420338" y="106815"/>
                  </a:lnTo>
                  <a:lnTo>
                    <a:pt x="420338" y="105666"/>
                  </a:lnTo>
                  <a:lnTo>
                    <a:pt x="420338" y="104589"/>
                  </a:lnTo>
                  <a:lnTo>
                    <a:pt x="420338" y="103441"/>
                  </a:lnTo>
                  <a:lnTo>
                    <a:pt x="420338" y="102292"/>
                  </a:lnTo>
                  <a:lnTo>
                    <a:pt x="420338" y="101215"/>
                  </a:lnTo>
                  <a:lnTo>
                    <a:pt x="420338" y="100066"/>
                  </a:lnTo>
                  <a:lnTo>
                    <a:pt x="420338" y="98918"/>
                  </a:lnTo>
                  <a:lnTo>
                    <a:pt x="420338" y="97769"/>
                  </a:lnTo>
                  <a:lnTo>
                    <a:pt x="420338" y="96620"/>
                  </a:lnTo>
                  <a:lnTo>
                    <a:pt x="420338" y="95472"/>
                  </a:lnTo>
                  <a:lnTo>
                    <a:pt x="420338" y="94323"/>
                  </a:lnTo>
                  <a:lnTo>
                    <a:pt x="419930" y="93103"/>
                  </a:lnTo>
                  <a:lnTo>
                    <a:pt x="419930" y="91954"/>
                  </a:lnTo>
                  <a:lnTo>
                    <a:pt x="419523" y="90805"/>
                  </a:lnTo>
                  <a:lnTo>
                    <a:pt x="419523" y="89657"/>
                  </a:lnTo>
                  <a:lnTo>
                    <a:pt x="419035" y="88508"/>
                  </a:lnTo>
                  <a:lnTo>
                    <a:pt x="418546" y="87288"/>
                  </a:lnTo>
                  <a:lnTo>
                    <a:pt x="418058" y="86139"/>
                  </a:lnTo>
                  <a:lnTo>
                    <a:pt x="417569" y="84990"/>
                  </a:lnTo>
                  <a:lnTo>
                    <a:pt x="417081" y="83842"/>
                  </a:lnTo>
                  <a:lnTo>
                    <a:pt x="416510" y="82621"/>
                  </a:lnTo>
                  <a:lnTo>
                    <a:pt x="415940" y="81401"/>
                  </a:lnTo>
                  <a:lnTo>
                    <a:pt x="415370" y="80252"/>
                  </a:lnTo>
                  <a:lnTo>
                    <a:pt x="414801" y="79032"/>
                  </a:lnTo>
                  <a:lnTo>
                    <a:pt x="414230" y="77883"/>
                  </a:lnTo>
                  <a:lnTo>
                    <a:pt x="413579" y="76663"/>
                  </a:lnTo>
                  <a:lnTo>
                    <a:pt x="412928" y="75442"/>
                  </a:lnTo>
                  <a:lnTo>
                    <a:pt x="412276" y="74294"/>
                  </a:lnTo>
                  <a:lnTo>
                    <a:pt x="411625" y="73073"/>
                  </a:lnTo>
                  <a:lnTo>
                    <a:pt x="410892" y="71853"/>
                  </a:lnTo>
                  <a:lnTo>
                    <a:pt x="410159" y="70704"/>
                  </a:lnTo>
                  <a:lnTo>
                    <a:pt x="409426" y="69484"/>
                  </a:lnTo>
                  <a:lnTo>
                    <a:pt x="408693" y="68335"/>
                  </a:lnTo>
                  <a:lnTo>
                    <a:pt x="407960" y="67115"/>
                  </a:lnTo>
                  <a:lnTo>
                    <a:pt x="407146" y="65822"/>
                  </a:lnTo>
                  <a:lnTo>
                    <a:pt x="406332" y="64602"/>
                  </a:lnTo>
                  <a:lnTo>
                    <a:pt x="405517" y="63382"/>
                  </a:lnTo>
                  <a:lnTo>
                    <a:pt x="404703" y="62161"/>
                  </a:lnTo>
                  <a:lnTo>
                    <a:pt x="403808" y="60941"/>
                  </a:lnTo>
                  <a:lnTo>
                    <a:pt x="402912" y="59648"/>
                  </a:lnTo>
                  <a:lnTo>
                    <a:pt x="402016" y="58428"/>
                  </a:lnTo>
                  <a:lnTo>
                    <a:pt x="401039" y="57208"/>
                  </a:lnTo>
                  <a:lnTo>
                    <a:pt x="400062" y="55987"/>
                  </a:lnTo>
                  <a:lnTo>
                    <a:pt x="399003" y="54695"/>
                  </a:lnTo>
                  <a:lnTo>
                    <a:pt x="397945" y="53403"/>
                  </a:lnTo>
                  <a:lnTo>
                    <a:pt x="396886" y="52182"/>
                  </a:lnTo>
                  <a:lnTo>
                    <a:pt x="395746" y="50890"/>
                  </a:lnTo>
                  <a:lnTo>
                    <a:pt x="394606" y="49598"/>
                  </a:lnTo>
                  <a:lnTo>
                    <a:pt x="393466" y="48377"/>
                  </a:lnTo>
                  <a:lnTo>
                    <a:pt x="392244" y="47085"/>
                  </a:lnTo>
                  <a:lnTo>
                    <a:pt x="391023" y="45793"/>
                  </a:lnTo>
                  <a:lnTo>
                    <a:pt x="389802" y="44501"/>
                  </a:lnTo>
                  <a:lnTo>
                    <a:pt x="388417" y="43137"/>
                  </a:lnTo>
                  <a:lnTo>
                    <a:pt x="387033" y="41844"/>
                  </a:lnTo>
                  <a:lnTo>
                    <a:pt x="385649" y="40480"/>
                  </a:lnTo>
                  <a:lnTo>
                    <a:pt x="384183" y="39188"/>
                  </a:lnTo>
                  <a:lnTo>
                    <a:pt x="382636" y="37824"/>
                  </a:lnTo>
                  <a:lnTo>
                    <a:pt x="381089" y="36460"/>
                  </a:lnTo>
                  <a:lnTo>
                    <a:pt x="379460" y="35168"/>
                  </a:lnTo>
                  <a:lnTo>
                    <a:pt x="377750" y="33804"/>
                  </a:lnTo>
                  <a:lnTo>
                    <a:pt x="376040" y="32440"/>
                  </a:lnTo>
                  <a:lnTo>
                    <a:pt x="374086" y="31004"/>
                  </a:lnTo>
                  <a:lnTo>
                    <a:pt x="372131" y="29568"/>
                  </a:lnTo>
                  <a:lnTo>
                    <a:pt x="370259" y="28204"/>
                  </a:lnTo>
                  <a:lnTo>
                    <a:pt x="368060" y="26769"/>
                  </a:lnTo>
                  <a:lnTo>
                    <a:pt x="360731" y="25548"/>
                  </a:lnTo>
                  <a:lnTo>
                    <a:pt x="358370" y="24112"/>
                  </a:lnTo>
                  <a:lnTo>
                    <a:pt x="355927" y="22605"/>
                  </a:lnTo>
                  <a:lnTo>
                    <a:pt x="353321" y="21097"/>
                  </a:lnTo>
                  <a:cubicBezTo>
                    <a:pt x="320929" y="2609"/>
                    <a:pt x="281672" y="-4083"/>
                    <a:pt x="243799" y="2432"/>
                  </a:cubicBezTo>
                  <a:lnTo>
                    <a:pt x="240542" y="2934"/>
                  </a:lnTo>
                  <a:lnTo>
                    <a:pt x="237529" y="3508"/>
                  </a:lnTo>
                  <a:lnTo>
                    <a:pt x="234516" y="4011"/>
                  </a:lnTo>
                  <a:lnTo>
                    <a:pt x="231748" y="4657"/>
                  </a:lnTo>
                  <a:lnTo>
                    <a:pt x="229142" y="5303"/>
                  </a:lnTo>
                  <a:lnTo>
                    <a:pt x="226617" y="5949"/>
                  </a:lnTo>
                  <a:lnTo>
                    <a:pt x="224337" y="6667"/>
                  </a:lnTo>
                  <a:lnTo>
                    <a:pt x="221976" y="7385"/>
                  </a:lnTo>
                  <a:lnTo>
                    <a:pt x="219696" y="8103"/>
                  </a:lnTo>
                  <a:lnTo>
                    <a:pt x="217416" y="8821"/>
                  </a:lnTo>
                  <a:lnTo>
                    <a:pt x="215462" y="9539"/>
                  </a:lnTo>
                  <a:lnTo>
                    <a:pt x="213426" y="10329"/>
                  </a:lnTo>
                  <a:lnTo>
                    <a:pt x="211472" y="11046"/>
                  </a:lnTo>
                  <a:lnTo>
                    <a:pt x="209517" y="11764"/>
                  </a:lnTo>
                  <a:lnTo>
                    <a:pt x="207563" y="12482"/>
                  </a:lnTo>
                  <a:lnTo>
                    <a:pt x="205772" y="13272"/>
                  </a:lnTo>
                  <a:lnTo>
                    <a:pt x="203980" y="14062"/>
                  </a:lnTo>
                  <a:lnTo>
                    <a:pt x="202270" y="14851"/>
                  </a:lnTo>
                  <a:lnTo>
                    <a:pt x="200560" y="15641"/>
                  </a:lnTo>
                  <a:lnTo>
                    <a:pt x="198850" y="16431"/>
                  </a:lnTo>
                  <a:lnTo>
                    <a:pt x="197140" y="17220"/>
                  </a:lnTo>
                  <a:lnTo>
                    <a:pt x="195593" y="18082"/>
                  </a:lnTo>
                  <a:lnTo>
                    <a:pt x="194127" y="18872"/>
                  </a:lnTo>
                  <a:lnTo>
                    <a:pt x="192580" y="19733"/>
                  </a:lnTo>
                  <a:lnTo>
                    <a:pt x="191114" y="20523"/>
                  </a:lnTo>
                  <a:lnTo>
                    <a:pt x="189567" y="21384"/>
                  </a:lnTo>
                  <a:lnTo>
                    <a:pt x="188101" y="22246"/>
                  </a:lnTo>
                  <a:lnTo>
                    <a:pt x="186799" y="23107"/>
                  </a:lnTo>
                  <a:lnTo>
                    <a:pt x="185414" y="23969"/>
                  </a:lnTo>
                  <a:lnTo>
                    <a:pt x="184030" y="24830"/>
                  </a:lnTo>
                  <a:lnTo>
                    <a:pt x="182727" y="25692"/>
                  </a:lnTo>
                  <a:lnTo>
                    <a:pt x="181343" y="26553"/>
                  </a:lnTo>
                  <a:lnTo>
                    <a:pt x="180040" y="27415"/>
                  </a:lnTo>
                  <a:lnTo>
                    <a:pt x="178819" y="28276"/>
                  </a:lnTo>
                  <a:lnTo>
                    <a:pt x="177597" y="29209"/>
                  </a:lnTo>
                  <a:lnTo>
                    <a:pt x="176457" y="30071"/>
                  </a:lnTo>
                  <a:lnTo>
                    <a:pt x="175236" y="30932"/>
                  </a:lnTo>
                  <a:lnTo>
                    <a:pt x="174095" y="31794"/>
                  </a:lnTo>
                  <a:lnTo>
                    <a:pt x="172874" y="32655"/>
                  </a:lnTo>
                  <a:lnTo>
                    <a:pt x="171653" y="33589"/>
                  </a:lnTo>
                  <a:lnTo>
                    <a:pt x="170594" y="34450"/>
                  </a:lnTo>
                  <a:lnTo>
                    <a:pt x="169535" y="35383"/>
                  </a:lnTo>
                  <a:lnTo>
                    <a:pt x="168477" y="36245"/>
                  </a:lnTo>
                  <a:lnTo>
                    <a:pt x="167418" y="37178"/>
                  </a:lnTo>
                  <a:lnTo>
                    <a:pt x="166360" y="38111"/>
                  </a:lnTo>
                  <a:lnTo>
                    <a:pt x="165301" y="38973"/>
                  </a:lnTo>
                  <a:lnTo>
                    <a:pt x="164243" y="39906"/>
                  </a:lnTo>
                  <a:lnTo>
                    <a:pt x="163266" y="40839"/>
                  </a:lnTo>
                  <a:lnTo>
                    <a:pt x="162370" y="41773"/>
                  </a:lnTo>
                  <a:lnTo>
                    <a:pt x="161393" y="42706"/>
                  </a:lnTo>
                  <a:lnTo>
                    <a:pt x="160497" y="43639"/>
                  </a:lnTo>
                  <a:lnTo>
                    <a:pt x="159520" y="44573"/>
                  </a:lnTo>
                  <a:lnTo>
                    <a:pt x="158543" y="45506"/>
                  </a:lnTo>
                  <a:lnTo>
                    <a:pt x="157647" y="46439"/>
                  </a:lnTo>
                  <a:lnTo>
                    <a:pt x="156670" y="47372"/>
                  </a:lnTo>
                  <a:lnTo>
                    <a:pt x="155855" y="48306"/>
                  </a:lnTo>
                  <a:lnTo>
                    <a:pt x="155041" y="49239"/>
                  </a:lnTo>
                  <a:lnTo>
                    <a:pt x="154145" y="50172"/>
                  </a:lnTo>
                  <a:lnTo>
                    <a:pt x="153331" y="51105"/>
                  </a:lnTo>
                  <a:lnTo>
                    <a:pt x="152517" y="52039"/>
                  </a:lnTo>
                  <a:lnTo>
                    <a:pt x="151702" y="52972"/>
                  </a:lnTo>
                  <a:lnTo>
                    <a:pt x="150807" y="53905"/>
                  </a:lnTo>
                  <a:lnTo>
                    <a:pt x="149993" y="54839"/>
                  </a:lnTo>
                  <a:lnTo>
                    <a:pt x="149260" y="55772"/>
                  </a:lnTo>
                  <a:lnTo>
                    <a:pt x="148527" y="56777"/>
                  </a:lnTo>
                  <a:lnTo>
                    <a:pt x="147794" y="57782"/>
                  </a:lnTo>
                  <a:lnTo>
                    <a:pt x="147061" y="58715"/>
                  </a:lnTo>
                  <a:lnTo>
                    <a:pt x="146328" y="59720"/>
                  </a:lnTo>
                  <a:lnTo>
                    <a:pt x="145595" y="60654"/>
                  </a:lnTo>
                  <a:lnTo>
                    <a:pt x="144944" y="61443"/>
                  </a:lnTo>
                  <a:lnTo>
                    <a:pt x="144211" y="62448"/>
                  </a:lnTo>
                  <a:lnTo>
                    <a:pt x="143560" y="63382"/>
                  </a:lnTo>
                  <a:lnTo>
                    <a:pt x="142908" y="64387"/>
                  </a:lnTo>
                  <a:lnTo>
                    <a:pt x="142257" y="65320"/>
                  </a:lnTo>
                  <a:lnTo>
                    <a:pt x="141605" y="66325"/>
                  </a:lnTo>
                  <a:lnTo>
                    <a:pt x="140954" y="67330"/>
                  </a:lnTo>
                  <a:lnTo>
                    <a:pt x="140302" y="68263"/>
                  </a:lnTo>
                  <a:lnTo>
                    <a:pt x="139651" y="69268"/>
                  </a:lnTo>
                  <a:lnTo>
                    <a:pt x="139000" y="70202"/>
                  </a:lnTo>
                  <a:lnTo>
                    <a:pt x="138430" y="71207"/>
                  </a:lnTo>
                  <a:lnTo>
                    <a:pt x="137860" y="72212"/>
                  </a:lnTo>
                  <a:lnTo>
                    <a:pt x="137290" y="73217"/>
                  </a:lnTo>
                  <a:lnTo>
                    <a:pt x="136720" y="74222"/>
                  </a:lnTo>
                  <a:lnTo>
                    <a:pt x="136150" y="75227"/>
                  </a:lnTo>
                  <a:lnTo>
                    <a:pt x="135580" y="76232"/>
                  </a:lnTo>
                  <a:lnTo>
                    <a:pt x="135010" y="77237"/>
                  </a:lnTo>
                  <a:lnTo>
                    <a:pt x="134439" y="78242"/>
                  </a:lnTo>
                  <a:lnTo>
                    <a:pt x="133870" y="79247"/>
                  </a:lnTo>
                  <a:lnTo>
                    <a:pt x="133870" y="79247"/>
                  </a:lnTo>
                  <a:cubicBezTo>
                    <a:pt x="128495" y="78311"/>
                    <a:pt x="123056" y="77735"/>
                    <a:pt x="117584" y="77524"/>
                  </a:cubicBezTo>
                  <a:cubicBezTo>
                    <a:pt x="115467" y="77524"/>
                    <a:pt x="113268" y="77524"/>
                    <a:pt x="111151" y="77524"/>
                  </a:cubicBezTo>
                  <a:lnTo>
                    <a:pt x="109929" y="77524"/>
                  </a:lnTo>
                  <a:lnTo>
                    <a:pt x="104392" y="77524"/>
                  </a:lnTo>
                  <a:lnTo>
                    <a:pt x="99995" y="77524"/>
                  </a:lnTo>
                  <a:lnTo>
                    <a:pt x="95924" y="77955"/>
                  </a:lnTo>
                  <a:lnTo>
                    <a:pt x="92178" y="78458"/>
                  </a:lnTo>
                  <a:lnTo>
                    <a:pt x="89002" y="78960"/>
                  </a:lnTo>
                  <a:lnTo>
                    <a:pt x="85826" y="79534"/>
                  </a:lnTo>
                  <a:lnTo>
                    <a:pt x="83058" y="80109"/>
                  </a:lnTo>
                  <a:lnTo>
                    <a:pt x="80289" y="80755"/>
                  </a:lnTo>
                  <a:lnTo>
                    <a:pt x="77683" y="81401"/>
                  </a:lnTo>
                  <a:lnTo>
                    <a:pt x="75322" y="82047"/>
                  </a:lnTo>
                  <a:lnTo>
                    <a:pt x="72961" y="82765"/>
                  </a:lnTo>
                  <a:lnTo>
                    <a:pt x="70599" y="83483"/>
                  </a:lnTo>
                  <a:lnTo>
                    <a:pt x="68563" y="84201"/>
                  </a:lnTo>
                  <a:lnTo>
                    <a:pt x="66446" y="84919"/>
                  </a:lnTo>
                  <a:lnTo>
                    <a:pt x="64492" y="85637"/>
                  </a:lnTo>
                  <a:lnTo>
                    <a:pt x="62619" y="86426"/>
                  </a:lnTo>
                  <a:lnTo>
                    <a:pt x="60665" y="87216"/>
                  </a:lnTo>
                  <a:lnTo>
                    <a:pt x="58955" y="88006"/>
                  </a:lnTo>
                  <a:lnTo>
                    <a:pt x="57163" y="88795"/>
                  </a:lnTo>
                  <a:lnTo>
                    <a:pt x="55453" y="89585"/>
                  </a:lnTo>
                  <a:lnTo>
                    <a:pt x="53825" y="90375"/>
                  </a:lnTo>
                  <a:lnTo>
                    <a:pt x="52196" y="91236"/>
                  </a:lnTo>
                  <a:lnTo>
                    <a:pt x="50649" y="92026"/>
                  </a:lnTo>
                  <a:lnTo>
                    <a:pt x="49102" y="92887"/>
                  </a:lnTo>
                  <a:lnTo>
                    <a:pt x="47717" y="93677"/>
                  </a:lnTo>
                  <a:lnTo>
                    <a:pt x="46170" y="94539"/>
                  </a:lnTo>
                  <a:lnTo>
                    <a:pt x="44705" y="95400"/>
                  </a:lnTo>
                  <a:lnTo>
                    <a:pt x="43402" y="96190"/>
                  </a:lnTo>
                  <a:lnTo>
                    <a:pt x="42017" y="97051"/>
                  </a:lnTo>
                  <a:lnTo>
                    <a:pt x="40633" y="97913"/>
                  </a:lnTo>
                  <a:lnTo>
                    <a:pt x="39412" y="98774"/>
                  </a:lnTo>
                  <a:lnTo>
                    <a:pt x="38109" y="99636"/>
                  </a:lnTo>
                  <a:lnTo>
                    <a:pt x="36887" y="100497"/>
                  </a:lnTo>
                  <a:lnTo>
                    <a:pt x="35666" y="101430"/>
                  </a:lnTo>
                  <a:lnTo>
                    <a:pt x="34444" y="102364"/>
                  </a:lnTo>
                  <a:lnTo>
                    <a:pt x="33305" y="103225"/>
                  </a:lnTo>
                  <a:lnTo>
                    <a:pt x="32083" y="104158"/>
                  </a:lnTo>
                  <a:lnTo>
                    <a:pt x="31025" y="105020"/>
                  </a:lnTo>
                  <a:lnTo>
                    <a:pt x="29966" y="105953"/>
                  </a:lnTo>
                  <a:lnTo>
                    <a:pt x="28826" y="106886"/>
                  </a:lnTo>
                  <a:lnTo>
                    <a:pt x="27767" y="107748"/>
                  </a:lnTo>
                  <a:lnTo>
                    <a:pt x="26790" y="108681"/>
                  </a:lnTo>
                  <a:lnTo>
                    <a:pt x="25813" y="109543"/>
                  </a:lnTo>
                  <a:lnTo>
                    <a:pt x="24836" y="110476"/>
                  </a:lnTo>
                  <a:lnTo>
                    <a:pt x="23859" y="111409"/>
                  </a:lnTo>
                  <a:lnTo>
                    <a:pt x="22963" y="112271"/>
                  </a:lnTo>
                  <a:lnTo>
                    <a:pt x="22067" y="113204"/>
                  </a:lnTo>
                  <a:lnTo>
                    <a:pt x="21090" y="114137"/>
                  </a:lnTo>
                  <a:lnTo>
                    <a:pt x="20194" y="114999"/>
                  </a:lnTo>
                  <a:lnTo>
                    <a:pt x="19299" y="115932"/>
                  </a:lnTo>
                  <a:lnTo>
                    <a:pt x="18484" y="116865"/>
                  </a:lnTo>
                  <a:lnTo>
                    <a:pt x="17588" y="117799"/>
                  </a:lnTo>
                  <a:lnTo>
                    <a:pt x="16693" y="118732"/>
                  </a:lnTo>
                  <a:lnTo>
                    <a:pt x="15960" y="119665"/>
                  </a:lnTo>
                  <a:lnTo>
                    <a:pt x="15146" y="120598"/>
                  </a:lnTo>
                  <a:lnTo>
                    <a:pt x="14413" y="121532"/>
                  </a:lnTo>
                  <a:lnTo>
                    <a:pt x="13599" y="122537"/>
                  </a:lnTo>
                  <a:lnTo>
                    <a:pt x="12866" y="123542"/>
                  </a:lnTo>
                  <a:lnTo>
                    <a:pt x="12214" y="124475"/>
                  </a:lnTo>
                  <a:lnTo>
                    <a:pt x="11481" y="125480"/>
                  </a:lnTo>
                  <a:lnTo>
                    <a:pt x="10830" y="126413"/>
                  </a:lnTo>
                  <a:lnTo>
                    <a:pt x="10097" y="127418"/>
                  </a:lnTo>
                  <a:lnTo>
                    <a:pt x="9446" y="128424"/>
                  </a:lnTo>
                  <a:lnTo>
                    <a:pt x="8794" y="129357"/>
                  </a:lnTo>
                  <a:lnTo>
                    <a:pt x="8143" y="130362"/>
                  </a:lnTo>
                  <a:lnTo>
                    <a:pt x="7491" y="131367"/>
                  </a:lnTo>
                  <a:lnTo>
                    <a:pt x="6921" y="132300"/>
                  </a:lnTo>
                  <a:lnTo>
                    <a:pt x="6351" y="133305"/>
                  </a:lnTo>
                  <a:lnTo>
                    <a:pt x="5781" y="134239"/>
                  </a:lnTo>
                  <a:lnTo>
                    <a:pt x="5211" y="135244"/>
                  </a:lnTo>
                  <a:lnTo>
                    <a:pt x="4641" y="136249"/>
                  </a:lnTo>
                  <a:lnTo>
                    <a:pt x="4153" y="137182"/>
                  </a:lnTo>
                  <a:lnTo>
                    <a:pt x="3664" y="138187"/>
                  </a:lnTo>
                  <a:lnTo>
                    <a:pt x="3176" y="139120"/>
                  </a:lnTo>
                  <a:lnTo>
                    <a:pt x="2687" y="140125"/>
                  </a:lnTo>
                  <a:lnTo>
                    <a:pt x="2198" y="141130"/>
                  </a:lnTo>
                  <a:lnTo>
                    <a:pt x="1791" y="142064"/>
                  </a:lnTo>
                  <a:lnTo>
                    <a:pt x="1303" y="143069"/>
                  </a:lnTo>
                  <a:lnTo>
                    <a:pt x="896" y="144074"/>
                  </a:lnTo>
                  <a:lnTo>
                    <a:pt x="407" y="145079"/>
                  </a:lnTo>
                  <a:lnTo>
                    <a:pt x="0" y="146156"/>
                  </a:lnTo>
                  <a:lnTo>
                    <a:pt x="0" y="147161"/>
                  </a:lnTo>
                  <a:lnTo>
                    <a:pt x="0" y="148166"/>
                  </a:lnTo>
                  <a:lnTo>
                    <a:pt x="0" y="149243"/>
                  </a:lnTo>
                  <a:lnTo>
                    <a:pt x="0" y="150248"/>
                  </a:lnTo>
                  <a:lnTo>
                    <a:pt x="0" y="151325"/>
                  </a:lnTo>
                  <a:lnTo>
                    <a:pt x="0" y="152330"/>
                  </a:lnTo>
                  <a:lnTo>
                    <a:pt x="0" y="153407"/>
                  </a:lnTo>
                  <a:lnTo>
                    <a:pt x="0" y="154483"/>
                  </a:lnTo>
                  <a:lnTo>
                    <a:pt x="0" y="155488"/>
                  </a:lnTo>
                  <a:lnTo>
                    <a:pt x="0" y="156565"/>
                  </a:lnTo>
                  <a:lnTo>
                    <a:pt x="0" y="157570"/>
                  </a:lnTo>
                  <a:lnTo>
                    <a:pt x="0" y="158647"/>
                  </a:lnTo>
                  <a:lnTo>
                    <a:pt x="0" y="159724"/>
                  </a:lnTo>
                  <a:lnTo>
                    <a:pt x="0" y="160729"/>
                  </a:lnTo>
                  <a:lnTo>
                    <a:pt x="0" y="161806"/>
                  </a:lnTo>
                  <a:lnTo>
                    <a:pt x="0" y="162811"/>
                  </a:lnTo>
                  <a:lnTo>
                    <a:pt x="0" y="163888"/>
                  </a:lnTo>
                  <a:lnTo>
                    <a:pt x="0" y="164965"/>
                  </a:lnTo>
                  <a:lnTo>
                    <a:pt x="0" y="165970"/>
                  </a:lnTo>
                  <a:lnTo>
                    <a:pt x="0" y="167047"/>
                  </a:lnTo>
                  <a:lnTo>
                    <a:pt x="0" y="168124"/>
                  </a:lnTo>
                  <a:lnTo>
                    <a:pt x="0" y="169129"/>
                  </a:lnTo>
                  <a:lnTo>
                    <a:pt x="0" y="170206"/>
                  </a:lnTo>
                  <a:lnTo>
                    <a:pt x="0" y="171211"/>
                  </a:lnTo>
                  <a:cubicBezTo>
                    <a:pt x="0" y="171570"/>
                    <a:pt x="0" y="171928"/>
                    <a:pt x="0" y="172287"/>
                  </a:cubicBezTo>
                  <a:lnTo>
                    <a:pt x="0" y="174441"/>
                  </a:lnTo>
                  <a:cubicBezTo>
                    <a:pt x="0" y="174800"/>
                    <a:pt x="0" y="175159"/>
                    <a:pt x="0" y="175518"/>
                  </a:cubicBezTo>
                  <a:cubicBezTo>
                    <a:pt x="0" y="175877"/>
                    <a:pt x="0" y="176236"/>
                    <a:pt x="0" y="176523"/>
                  </a:cubicBezTo>
                  <a:cubicBezTo>
                    <a:pt x="0" y="176810"/>
                    <a:pt x="0" y="177241"/>
                    <a:pt x="0" y="177600"/>
                  </a:cubicBezTo>
                  <a:cubicBezTo>
                    <a:pt x="0" y="177959"/>
                    <a:pt x="0" y="178318"/>
                    <a:pt x="0" y="178677"/>
                  </a:cubicBezTo>
                  <a:cubicBezTo>
                    <a:pt x="0" y="179036"/>
                    <a:pt x="0" y="179395"/>
                    <a:pt x="0" y="179682"/>
                  </a:cubicBezTo>
                  <a:cubicBezTo>
                    <a:pt x="0" y="179969"/>
                    <a:pt x="0" y="180256"/>
                    <a:pt x="0" y="180615"/>
                  </a:cubicBezTo>
                  <a:lnTo>
                    <a:pt x="503233" y="180615"/>
                  </a:lnTo>
                  <a:close/>
                </a:path>
              </a:pathLst>
            </a:custGeom>
            <a:solidFill>
              <a:srgbClr val="BAE3E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2E53EF-7B08-4304-991F-A8B096F54823}"/>
                </a:ext>
              </a:extLst>
            </p:cNvPr>
            <p:cNvSpPr/>
            <p:nvPr/>
          </p:nvSpPr>
          <p:spPr>
            <a:xfrm>
              <a:off x="4845173" y="85277"/>
              <a:ext cx="513004" cy="179476"/>
            </a:xfrm>
            <a:custGeom>
              <a:avLst/>
              <a:gdLst>
                <a:gd name="connsiteX0" fmla="*/ 506164 w 513004"/>
                <a:gd name="connsiteY0" fmla="*/ 180922 h 179475"/>
                <a:gd name="connsiteX1" fmla="*/ 506164 w 513004"/>
                <a:gd name="connsiteY1" fmla="*/ 179773 h 179475"/>
                <a:gd name="connsiteX2" fmla="*/ 506164 w 513004"/>
                <a:gd name="connsiteY2" fmla="*/ 178696 h 179475"/>
                <a:gd name="connsiteX3" fmla="*/ 506164 w 513004"/>
                <a:gd name="connsiteY3" fmla="*/ 177548 h 179475"/>
                <a:gd name="connsiteX4" fmla="*/ 506164 w 513004"/>
                <a:gd name="connsiteY4" fmla="*/ 176399 h 179475"/>
                <a:gd name="connsiteX5" fmla="*/ 506164 w 513004"/>
                <a:gd name="connsiteY5" fmla="*/ 175322 h 179475"/>
                <a:gd name="connsiteX6" fmla="*/ 505675 w 513004"/>
                <a:gd name="connsiteY6" fmla="*/ 174102 h 179475"/>
                <a:gd name="connsiteX7" fmla="*/ 505268 w 513004"/>
                <a:gd name="connsiteY7" fmla="*/ 173025 h 179475"/>
                <a:gd name="connsiteX8" fmla="*/ 504780 w 513004"/>
                <a:gd name="connsiteY8" fmla="*/ 171804 h 179475"/>
                <a:gd name="connsiteX9" fmla="*/ 504291 w 513004"/>
                <a:gd name="connsiteY9" fmla="*/ 170584 h 179475"/>
                <a:gd name="connsiteX10" fmla="*/ 503884 w 513004"/>
                <a:gd name="connsiteY10" fmla="*/ 169435 h 179475"/>
                <a:gd name="connsiteX11" fmla="*/ 503395 w 513004"/>
                <a:gd name="connsiteY11" fmla="*/ 168215 h 179475"/>
                <a:gd name="connsiteX12" fmla="*/ 502826 w 513004"/>
                <a:gd name="connsiteY12" fmla="*/ 166994 h 179475"/>
                <a:gd name="connsiteX13" fmla="*/ 502255 w 513004"/>
                <a:gd name="connsiteY13" fmla="*/ 165846 h 179475"/>
                <a:gd name="connsiteX14" fmla="*/ 501685 w 513004"/>
                <a:gd name="connsiteY14" fmla="*/ 164625 h 179475"/>
                <a:gd name="connsiteX15" fmla="*/ 501115 w 513004"/>
                <a:gd name="connsiteY15" fmla="*/ 163477 h 179475"/>
                <a:gd name="connsiteX16" fmla="*/ 500545 w 513004"/>
                <a:gd name="connsiteY16" fmla="*/ 162256 h 179475"/>
                <a:gd name="connsiteX17" fmla="*/ 499894 w 513004"/>
                <a:gd name="connsiteY17" fmla="*/ 161036 h 179475"/>
                <a:gd name="connsiteX18" fmla="*/ 499161 w 513004"/>
                <a:gd name="connsiteY18" fmla="*/ 159887 h 179475"/>
                <a:gd name="connsiteX19" fmla="*/ 498347 w 513004"/>
                <a:gd name="connsiteY19" fmla="*/ 158667 h 179475"/>
                <a:gd name="connsiteX20" fmla="*/ 497614 w 513004"/>
                <a:gd name="connsiteY20" fmla="*/ 157518 h 179475"/>
                <a:gd name="connsiteX21" fmla="*/ 496799 w 513004"/>
                <a:gd name="connsiteY21" fmla="*/ 156298 h 179475"/>
                <a:gd name="connsiteX22" fmla="*/ 495985 w 513004"/>
                <a:gd name="connsiteY22" fmla="*/ 155077 h 179475"/>
                <a:gd name="connsiteX23" fmla="*/ 495171 w 513004"/>
                <a:gd name="connsiteY23" fmla="*/ 153857 h 179475"/>
                <a:gd name="connsiteX24" fmla="*/ 494194 w 513004"/>
                <a:gd name="connsiteY24" fmla="*/ 152565 h 179475"/>
                <a:gd name="connsiteX25" fmla="*/ 493298 w 513004"/>
                <a:gd name="connsiteY25" fmla="*/ 151344 h 179475"/>
                <a:gd name="connsiteX26" fmla="*/ 492321 w 513004"/>
                <a:gd name="connsiteY26" fmla="*/ 150052 h 179475"/>
                <a:gd name="connsiteX27" fmla="*/ 491344 w 513004"/>
                <a:gd name="connsiteY27" fmla="*/ 148760 h 179475"/>
                <a:gd name="connsiteX28" fmla="*/ 490367 w 513004"/>
                <a:gd name="connsiteY28" fmla="*/ 147539 h 179475"/>
                <a:gd name="connsiteX29" fmla="*/ 489145 w 513004"/>
                <a:gd name="connsiteY29" fmla="*/ 146247 h 179475"/>
                <a:gd name="connsiteX30" fmla="*/ 487924 w 513004"/>
                <a:gd name="connsiteY30" fmla="*/ 144955 h 179475"/>
                <a:gd name="connsiteX31" fmla="*/ 486784 w 513004"/>
                <a:gd name="connsiteY31" fmla="*/ 143734 h 179475"/>
                <a:gd name="connsiteX32" fmla="*/ 485562 w 513004"/>
                <a:gd name="connsiteY32" fmla="*/ 142442 h 179475"/>
                <a:gd name="connsiteX33" fmla="*/ 484259 w 513004"/>
                <a:gd name="connsiteY33" fmla="*/ 141150 h 179475"/>
                <a:gd name="connsiteX34" fmla="*/ 482794 w 513004"/>
                <a:gd name="connsiteY34" fmla="*/ 139786 h 179475"/>
                <a:gd name="connsiteX35" fmla="*/ 481328 w 513004"/>
                <a:gd name="connsiteY35" fmla="*/ 138422 h 179475"/>
                <a:gd name="connsiteX36" fmla="*/ 479944 w 513004"/>
                <a:gd name="connsiteY36" fmla="*/ 137130 h 179475"/>
                <a:gd name="connsiteX37" fmla="*/ 478234 w 513004"/>
                <a:gd name="connsiteY37" fmla="*/ 135694 h 179475"/>
                <a:gd name="connsiteX38" fmla="*/ 476442 w 513004"/>
                <a:gd name="connsiteY38" fmla="*/ 134330 h 179475"/>
                <a:gd name="connsiteX39" fmla="*/ 474569 w 513004"/>
                <a:gd name="connsiteY39" fmla="*/ 132894 h 179475"/>
                <a:gd name="connsiteX40" fmla="*/ 472697 w 513004"/>
                <a:gd name="connsiteY40" fmla="*/ 131458 h 179475"/>
                <a:gd name="connsiteX41" fmla="*/ 470498 w 513004"/>
                <a:gd name="connsiteY41" fmla="*/ 130023 h 179475"/>
                <a:gd name="connsiteX42" fmla="*/ 468137 w 513004"/>
                <a:gd name="connsiteY42" fmla="*/ 128515 h 179475"/>
                <a:gd name="connsiteX43" fmla="*/ 465856 w 513004"/>
                <a:gd name="connsiteY43" fmla="*/ 127079 h 179475"/>
                <a:gd name="connsiteX44" fmla="*/ 462843 w 513004"/>
                <a:gd name="connsiteY44" fmla="*/ 125428 h 179475"/>
                <a:gd name="connsiteX45" fmla="*/ 459749 w 513004"/>
                <a:gd name="connsiteY45" fmla="*/ 123777 h 179475"/>
                <a:gd name="connsiteX46" fmla="*/ 456411 w 513004"/>
                <a:gd name="connsiteY46" fmla="*/ 122126 h 179475"/>
                <a:gd name="connsiteX47" fmla="*/ 452095 w 513004"/>
                <a:gd name="connsiteY47" fmla="*/ 120259 h 179475"/>
                <a:gd name="connsiteX48" fmla="*/ 446395 w 513004"/>
                <a:gd name="connsiteY48" fmla="*/ 118177 h 179475"/>
                <a:gd name="connsiteX49" fmla="*/ 437682 w 513004"/>
                <a:gd name="connsiteY49" fmla="*/ 115593 h 179475"/>
                <a:gd name="connsiteX50" fmla="*/ 424328 w 513004"/>
                <a:gd name="connsiteY50" fmla="*/ 113080 h 179475"/>
                <a:gd name="connsiteX51" fmla="*/ 424328 w 513004"/>
                <a:gd name="connsiteY51" fmla="*/ 112219 h 179475"/>
                <a:gd name="connsiteX52" fmla="*/ 424328 w 513004"/>
                <a:gd name="connsiteY52" fmla="*/ 111142 h 179475"/>
                <a:gd name="connsiteX53" fmla="*/ 424328 w 513004"/>
                <a:gd name="connsiteY53" fmla="*/ 109993 h 179475"/>
                <a:gd name="connsiteX54" fmla="*/ 424328 w 513004"/>
                <a:gd name="connsiteY54" fmla="*/ 108844 h 179475"/>
                <a:gd name="connsiteX55" fmla="*/ 424328 w 513004"/>
                <a:gd name="connsiteY55" fmla="*/ 107768 h 179475"/>
                <a:gd name="connsiteX56" fmla="*/ 424328 w 513004"/>
                <a:gd name="connsiteY56" fmla="*/ 106619 h 179475"/>
                <a:gd name="connsiteX57" fmla="*/ 424328 w 513004"/>
                <a:gd name="connsiteY57" fmla="*/ 105470 h 179475"/>
                <a:gd name="connsiteX58" fmla="*/ 424328 w 513004"/>
                <a:gd name="connsiteY58" fmla="*/ 104322 h 179475"/>
                <a:gd name="connsiteX59" fmla="*/ 424328 w 513004"/>
                <a:gd name="connsiteY59" fmla="*/ 103173 h 179475"/>
                <a:gd name="connsiteX60" fmla="*/ 424328 w 513004"/>
                <a:gd name="connsiteY60" fmla="*/ 102024 h 179475"/>
                <a:gd name="connsiteX61" fmla="*/ 424328 w 513004"/>
                <a:gd name="connsiteY61" fmla="*/ 100876 h 179475"/>
                <a:gd name="connsiteX62" fmla="*/ 424328 w 513004"/>
                <a:gd name="connsiteY62" fmla="*/ 99727 h 179475"/>
                <a:gd name="connsiteX63" fmla="*/ 424328 w 513004"/>
                <a:gd name="connsiteY63" fmla="*/ 98578 h 179475"/>
                <a:gd name="connsiteX64" fmla="*/ 424328 w 513004"/>
                <a:gd name="connsiteY64" fmla="*/ 97430 h 179475"/>
                <a:gd name="connsiteX65" fmla="*/ 424328 w 513004"/>
                <a:gd name="connsiteY65" fmla="*/ 96281 h 179475"/>
                <a:gd name="connsiteX66" fmla="*/ 424328 w 513004"/>
                <a:gd name="connsiteY66" fmla="*/ 95132 h 179475"/>
                <a:gd name="connsiteX67" fmla="*/ 423921 w 513004"/>
                <a:gd name="connsiteY67" fmla="*/ 93912 h 179475"/>
                <a:gd name="connsiteX68" fmla="*/ 423513 w 513004"/>
                <a:gd name="connsiteY68" fmla="*/ 92763 h 179475"/>
                <a:gd name="connsiteX69" fmla="*/ 423106 w 513004"/>
                <a:gd name="connsiteY69" fmla="*/ 91615 h 179475"/>
                <a:gd name="connsiteX70" fmla="*/ 423106 w 513004"/>
                <a:gd name="connsiteY70" fmla="*/ 90466 h 179475"/>
                <a:gd name="connsiteX71" fmla="*/ 422617 w 513004"/>
                <a:gd name="connsiteY71" fmla="*/ 89317 h 179475"/>
                <a:gd name="connsiteX72" fmla="*/ 422129 w 513004"/>
                <a:gd name="connsiteY72" fmla="*/ 88097 h 179475"/>
                <a:gd name="connsiteX73" fmla="*/ 421640 w 513004"/>
                <a:gd name="connsiteY73" fmla="*/ 86948 h 179475"/>
                <a:gd name="connsiteX74" fmla="*/ 421152 w 513004"/>
                <a:gd name="connsiteY74" fmla="*/ 85728 h 179475"/>
                <a:gd name="connsiteX75" fmla="*/ 420663 w 513004"/>
                <a:gd name="connsiteY75" fmla="*/ 84579 h 179475"/>
                <a:gd name="connsiteX76" fmla="*/ 420093 w 513004"/>
                <a:gd name="connsiteY76" fmla="*/ 83359 h 179475"/>
                <a:gd name="connsiteX77" fmla="*/ 419523 w 513004"/>
                <a:gd name="connsiteY77" fmla="*/ 82138 h 179475"/>
                <a:gd name="connsiteX78" fmla="*/ 418953 w 513004"/>
                <a:gd name="connsiteY78" fmla="*/ 80990 h 179475"/>
                <a:gd name="connsiteX79" fmla="*/ 411706 w 513004"/>
                <a:gd name="connsiteY79" fmla="*/ 79841 h 179475"/>
                <a:gd name="connsiteX80" fmla="*/ 411136 w 513004"/>
                <a:gd name="connsiteY80" fmla="*/ 78692 h 179475"/>
                <a:gd name="connsiteX81" fmla="*/ 410485 w 513004"/>
                <a:gd name="connsiteY81" fmla="*/ 77472 h 179475"/>
                <a:gd name="connsiteX82" fmla="*/ 409833 w 513004"/>
                <a:gd name="connsiteY82" fmla="*/ 76252 h 179475"/>
                <a:gd name="connsiteX83" fmla="*/ 409182 w 513004"/>
                <a:gd name="connsiteY83" fmla="*/ 75103 h 179475"/>
                <a:gd name="connsiteX84" fmla="*/ 408530 w 513004"/>
                <a:gd name="connsiteY84" fmla="*/ 73883 h 179475"/>
                <a:gd name="connsiteX85" fmla="*/ 407797 w 513004"/>
                <a:gd name="connsiteY85" fmla="*/ 72662 h 179475"/>
                <a:gd name="connsiteX86" fmla="*/ 407065 w 513004"/>
                <a:gd name="connsiteY86" fmla="*/ 71513 h 179475"/>
                <a:gd name="connsiteX87" fmla="*/ 406332 w 513004"/>
                <a:gd name="connsiteY87" fmla="*/ 70293 h 179475"/>
                <a:gd name="connsiteX88" fmla="*/ 405599 w 513004"/>
                <a:gd name="connsiteY88" fmla="*/ 69073 h 179475"/>
                <a:gd name="connsiteX89" fmla="*/ 404784 w 513004"/>
                <a:gd name="connsiteY89" fmla="*/ 67852 h 179475"/>
                <a:gd name="connsiteX90" fmla="*/ 403970 w 513004"/>
                <a:gd name="connsiteY90" fmla="*/ 66560 h 179475"/>
                <a:gd name="connsiteX91" fmla="*/ 403156 w 513004"/>
                <a:gd name="connsiteY91" fmla="*/ 65339 h 179475"/>
                <a:gd name="connsiteX92" fmla="*/ 402342 w 513004"/>
                <a:gd name="connsiteY92" fmla="*/ 64119 h 179475"/>
                <a:gd name="connsiteX93" fmla="*/ 401528 w 513004"/>
                <a:gd name="connsiteY93" fmla="*/ 62899 h 179475"/>
                <a:gd name="connsiteX94" fmla="*/ 400631 w 513004"/>
                <a:gd name="connsiteY94" fmla="*/ 61606 h 179475"/>
                <a:gd name="connsiteX95" fmla="*/ 399654 w 513004"/>
                <a:gd name="connsiteY95" fmla="*/ 60314 h 179475"/>
                <a:gd name="connsiteX96" fmla="*/ 398759 w 513004"/>
                <a:gd name="connsiteY96" fmla="*/ 59094 h 179475"/>
                <a:gd name="connsiteX97" fmla="*/ 397782 w 513004"/>
                <a:gd name="connsiteY97" fmla="*/ 57873 h 179475"/>
                <a:gd name="connsiteX98" fmla="*/ 396804 w 513004"/>
                <a:gd name="connsiteY98" fmla="*/ 56653 h 179475"/>
                <a:gd name="connsiteX99" fmla="*/ 395746 w 513004"/>
                <a:gd name="connsiteY99" fmla="*/ 55361 h 179475"/>
                <a:gd name="connsiteX100" fmla="*/ 394687 w 513004"/>
                <a:gd name="connsiteY100" fmla="*/ 54068 h 179475"/>
                <a:gd name="connsiteX101" fmla="*/ 393629 w 513004"/>
                <a:gd name="connsiteY101" fmla="*/ 52848 h 179475"/>
                <a:gd name="connsiteX102" fmla="*/ 392489 w 513004"/>
                <a:gd name="connsiteY102" fmla="*/ 51556 h 179475"/>
                <a:gd name="connsiteX103" fmla="*/ 391349 w 513004"/>
                <a:gd name="connsiteY103" fmla="*/ 50263 h 179475"/>
                <a:gd name="connsiteX104" fmla="*/ 390209 w 513004"/>
                <a:gd name="connsiteY104" fmla="*/ 48971 h 179475"/>
                <a:gd name="connsiteX105" fmla="*/ 388906 w 513004"/>
                <a:gd name="connsiteY105" fmla="*/ 47679 h 179475"/>
                <a:gd name="connsiteX106" fmla="*/ 387684 w 513004"/>
                <a:gd name="connsiteY106" fmla="*/ 46387 h 179475"/>
                <a:gd name="connsiteX107" fmla="*/ 386381 w 513004"/>
                <a:gd name="connsiteY107" fmla="*/ 45095 h 179475"/>
                <a:gd name="connsiteX108" fmla="*/ 384997 w 513004"/>
                <a:gd name="connsiteY108" fmla="*/ 43731 h 179475"/>
                <a:gd name="connsiteX109" fmla="*/ 383613 w 513004"/>
                <a:gd name="connsiteY109" fmla="*/ 42438 h 179475"/>
                <a:gd name="connsiteX110" fmla="*/ 382229 w 513004"/>
                <a:gd name="connsiteY110" fmla="*/ 41074 h 179475"/>
                <a:gd name="connsiteX111" fmla="*/ 380763 w 513004"/>
                <a:gd name="connsiteY111" fmla="*/ 39782 h 179475"/>
                <a:gd name="connsiteX112" fmla="*/ 379215 w 513004"/>
                <a:gd name="connsiteY112" fmla="*/ 38418 h 179475"/>
                <a:gd name="connsiteX113" fmla="*/ 377587 w 513004"/>
                <a:gd name="connsiteY113" fmla="*/ 37054 h 179475"/>
                <a:gd name="connsiteX114" fmla="*/ 375959 w 513004"/>
                <a:gd name="connsiteY114" fmla="*/ 35690 h 179475"/>
                <a:gd name="connsiteX115" fmla="*/ 374248 w 513004"/>
                <a:gd name="connsiteY115" fmla="*/ 34326 h 179475"/>
                <a:gd name="connsiteX116" fmla="*/ 372539 w 513004"/>
                <a:gd name="connsiteY116" fmla="*/ 32962 h 179475"/>
                <a:gd name="connsiteX117" fmla="*/ 370584 w 513004"/>
                <a:gd name="connsiteY117" fmla="*/ 31526 h 179475"/>
                <a:gd name="connsiteX118" fmla="*/ 368630 w 513004"/>
                <a:gd name="connsiteY118" fmla="*/ 30090 h 179475"/>
                <a:gd name="connsiteX119" fmla="*/ 366676 w 513004"/>
                <a:gd name="connsiteY119" fmla="*/ 28726 h 179475"/>
                <a:gd name="connsiteX120" fmla="*/ 364477 w 513004"/>
                <a:gd name="connsiteY120" fmla="*/ 27291 h 179475"/>
                <a:gd name="connsiteX121" fmla="*/ 362197 w 513004"/>
                <a:gd name="connsiteY121" fmla="*/ 25783 h 179475"/>
                <a:gd name="connsiteX122" fmla="*/ 359836 w 513004"/>
                <a:gd name="connsiteY122" fmla="*/ 24275 h 179475"/>
                <a:gd name="connsiteX123" fmla="*/ 357311 w 513004"/>
                <a:gd name="connsiteY123" fmla="*/ 22768 h 179475"/>
                <a:gd name="connsiteX124" fmla="*/ 354706 w 513004"/>
                <a:gd name="connsiteY124" fmla="*/ 21260 h 179475"/>
                <a:gd name="connsiteX125" fmla="*/ 244369 w 513004"/>
                <a:gd name="connsiteY125" fmla="*/ 2451 h 179475"/>
                <a:gd name="connsiteX126" fmla="*/ 241112 w 513004"/>
                <a:gd name="connsiteY126" fmla="*/ 3026 h 179475"/>
                <a:gd name="connsiteX127" fmla="*/ 238099 w 513004"/>
                <a:gd name="connsiteY127" fmla="*/ 3600 h 179475"/>
                <a:gd name="connsiteX128" fmla="*/ 235412 w 513004"/>
                <a:gd name="connsiteY128" fmla="*/ 4246 h 179475"/>
                <a:gd name="connsiteX129" fmla="*/ 232643 w 513004"/>
                <a:gd name="connsiteY129" fmla="*/ 4892 h 179475"/>
                <a:gd name="connsiteX130" fmla="*/ 230038 w 513004"/>
                <a:gd name="connsiteY130" fmla="*/ 5538 h 179475"/>
                <a:gd name="connsiteX131" fmla="*/ 227513 w 513004"/>
                <a:gd name="connsiteY131" fmla="*/ 6184 h 179475"/>
                <a:gd name="connsiteX132" fmla="*/ 225233 w 513004"/>
                <a:gd name="connsiteY132" fmla="*/ 6902 h 179475"/>
                <a:gd name="connsiteX133" fmla="*/ 222872 w 513004"/>
                <a:gd name="connsiteY133" fmla="*/ 7620 h 179475"/>
                <a:gd name="connsiteX134" fmla="*/ 221162 w 513004"/>
                <a:gd name="connsiteY134" fmla="*/ 8051 h 179475"/>
                <a:gd name="connsiteX135" fmla="*/ 218881 w 513004"/>
                <a:gd name="connsiteY135" fmla="*/ 8769 h 179475"/>
                <a:gd name="connsiteX136" fmla="*/ 216846 w 513004"/>
                <a:gd name="connsiteY136" fmla="*/ 9487 h 179475"/>
                <a:gd name="connsiteX137" fmla="*/ 214810 w 513004"/>
                <a:gd name="connsiteY137" fmla="*/ 10276 h 179475"/>
                <a:gd name="connsiteX138" fmla="*/ 212856 w 513004"/>
                <a:gd name="connsiteY138" fmla="*/ 10994 h 179475"/>
                <a:gd name="connsiteX139" fmla="*/ 210901 w 513004"/>
                <a:gd name="connsiteY139" fmla="*/ 11784 h 179475"/>
                <a:gd name="connsiteX140" fmla="*/ 208947 w 513004"/>
                <a:gd name="connsiteY140" fmla="*/ 12502 h 179475"/>
                <a:gd name="connsiteX141" fmla="*/ 207156 w 513004"/>
                <a:gd name="connsiteY141" fmla="*/ 13292 h 179475"/>
                <a:gd name="connsiteX142" fmla="*/ 205364 w 513004"/>
                <a:gd name="connsiteY142" fmla="*/ 14081 h 179475"/>
                <a:gd name="connsiteX143" fmla="*/ 203654 w 513004"/>
                <a:gd name="connsiteY143" fmla="*/ 14871 h 179475"/>
                <a:gd name="connsiteX144" fmla="*/ 201944 w 513004"/>
                <a:gd name="connsiteY144" fmla="*/ 15661 h 179475"/>
                <a:gd name="connsiteX145" fmla="*/ 200234 w 513004"/>
                <a:gd name="connsiteY145" fmla="*/ 16450 h 179475"/>
                <a:gd name="connsiteX146" fmla="*/ 198524 w 513004"/>
                <a:gd name="connsiteY146" fmla="*/ 17240 h 179475"/>
                <a:gd name="connsiteX147" fmla="*/ 196977 w 513004"/>
                <a:gd name="connsiteY147" fmla="*/ 18101 h 179475"/>
                <a:gd name="connsiteX148" fmla="*/ 195430 w 513004"/>
                <a:gd name="connsiteY148" fmla="*/ 18891 h 179475"/>
                <a:gd name="connsiteX149" fmla="*/ 193883 w 513004"/>
                <a:gd name="connsiteY149" fmla="*/ 19753 h 179475"/>
                <a:gd name="connsiteX150" fmla="*/ 192417 w 513004"/>
                <a:gd name="connsiteY150" fmla="*/ 20542 h 179475"/>
                <a:gd name="connsiteX151" fmla="*/ 190870 w 513004"/>
                <a:gd name="connsiteY151" fmla="*/ 21404 h 179475"/>
                <a:gd name="connsiteX152" fmla="*/ 189404 w 513004"/>
                <a:gd name="connsiteY152" fmla="*/ 22265 h 179475"/>
                <a:gd name="connsiteX153" fmla="*/ 188101 w 513004"/>
                <a:gd name="connsiteY153" fmla="*/ 23127 h 179475"/>
                <a:gd name="connsiteX154" fmla="*/ 186717 w 513004"/>
                <a:gd name="connsiteY154" fmla="*/ 23988 h 179475"/>
                <a:gd name="connsiteX155" fmla="*/ 185333 w 513004"/>
                <a:gd name="connsiteY155" fmla="*/ 24850 h 179475"/>
                <a:gd name="connsiteX156" fmla="*/ 184030 w 513004"/>
                <a:gd name="connsiteY156" fmla="*/ 25711 h 179475"/>
                <a:gd name="connsiteX157" fmla="*/ 182646 w 513004"/>
                <a:gd name="connsiteY157" fmla="*/ 26573 h 179475"/>
                <a:gd name="connsiteX158" fmla="*/ 181343 w 513004"/>
                <a:gd name="connsiteY158" fmla="*/ 27434 h 179475"/>
                <a:gd name="connsiteX159" fmla="*/ 180121 w 513004"/>
                <a:gd name="connsiteY159" fmla="*/ 28296 h 179475"/>
                <a:gd name="connsiteX160" fmla="*/ 178900 w 513004"/>
                <a:gd name="connsiteY160" fmla="*/ 29229 h 179475"/>
                <a:gd name="connsiteX161" fmla="*/ 177678 w 513004"/>
                <a:gd name="connsiteY161" fmla="*/ 30090 h 179475"/>
                <a:gd name="connsiteX162" fmla="*/ 176457 w 513004"/>
                <a:gd name="connsiteY162" fmla="*/ 30952 h 179475"/>
                <a:gd name="connsiteX163" fmla="*/ 175235 w 513004"/>
                <a:gd name="connsiteY163" fmla="*/ 31813 h 179475"/>
                <a:gd name="connsiteX164" fmla="*/ 174014 w 513004"/>
                <a:gd name="connsiteY164" fmla="*/ 32675 h 179475"/>
                <a:gd name="connsiteX165" fmla="*/ 172793 w 513004"/>
                <a:gd name="connsiteY165" fmla="*/ 33608 h 179475"/>
                <a:gd name="connsiteX166" fmla="*/ 171734 w 513004"/>
                <a:gd name="connsiteY166" fmla="*/ 34470 h 179475"/>
                <a:gd name="connsiteX167" fmla="*/ 170675 w 513004"/>
                <a:gd name="connsiteY167" fmla="*/ 35403 h 179475"/>
                <a:gd name="connsiteX168" fmla="*/ 169617 w 513004"/>
                <a:gd name="connsiteY168" fmla="*/ 36264 h 179475"/>
                <a:gd name="connsiteX169" fmla="*/ 168558 w 513004"/>
                <a:gd name="connsiteY169" fmla="*/ 37198 h 179475"/>
                <a:gd name="connsiteX170" fmla="*/ 167499 w 513004"/>
                <a:gd name="connsiteY170" fmla="*/ 38131 h 179475"/>
                <a:gd name="connsiteX171" fmla="*/ 166441 w 513004"/>
                <a:gd name="connsiteY171" fmla="*/ 38992 h 179475"/>
                <a:gd name="connsiteX172" fmla="*/ 165383 w 513004"/>
                <a:gd name="connsiteY172" fmla="*/ 39926 h 179475"/>
                <a:gd name="connsiteX173" fmla="*/ 164406 w 513004"/>
                <a:gd name="connsiteY173" fmla="*/ 40859 h 179475"/>
                <a:gd name="connsiteX174" fmla="*/ 163510 w 513004"/>
                <a:gd name="connsiteY174" fmla="*/ 41792 h 179475"/>
                <a:gd name="connsiteX175" fmla="*/ 162532 w 513004"/>
                <a:gd name="connsiteY175" fmla="*/ 42726 h 179475"/>
                <a:gd name="connsiteX176" fmla="*/ 161637 w 513004"/>
                <a:gd name="connsiteY176" fmla="*/ 43659 h 179475"/>
                <a:gd name="connsiteX177" fmla="*/ 160660 w 513004"/>
                <a:gd name="connsiteY177" fmla="*/ 44592 h 179475"/>
                <a:gd name="connsiteX178" fmla="*/ 159683 w 513004"/>
                <a:gd name="connsiteY178" fmla="*/ 45525 h 179475"/>
                <a:gd name="connsiteX179" fmla="*/ 158787 w 513004"/>
                <a:gd name="connsiteY179" fmla="*/ 46459 h 179475"/>
                <a:gd name="connsiteX180" fmla="*/ 157809 w 513004"/>
                <a:gd name="connsiteY180" fmla="*/ 47392 h 179475"/>
                <a:gd name="connsiteX181" fmla="*/ 156995 w 513004"/>
                <a:gd name="connsiteY181" fmla="*/ 48325 h 179475"/>
                <a:gd name="connsiteX182" fmla="*/ 156181 w 513004"/>
                <a:gd name="connsiteY182" fmla="*/ 49258 h 179475"/>
                <a:gd name="connsiteX183" fmla="*/ 155285 w 513004"/>
                <a:gd name="connsiteY183" fmla="*/ 50263 h 179475"/>
                <a:gd name="connsiteX184" fmla="*/ 154471 w 513004"/>
                <a:gd name="connsiteY184" fmla="*/ 51197 h 179475"/>
                <a:gd name="connsiteX185" fmla="*/ 153657 w 513004"/>
                <a:gd name="connsiteY185" fmla="*/ 52130 h 179475"/>
                <a:gd name="connsiteX186" fmla="*/ 152842 w 513004"/>
                <a:gd name="connsiteY186" fmla="*/ 53063 h 179475"/>
                <a:gd name="connsiteX187" fmla="*/ 151947 w 513004"/>
                <a:gd name="connsiteY187" fmla="*/ 54068 h 179475"/>
                <a:gd name="connsiteX188" fmla="*/ 151133 w 513004"/>
                <a:gd name="connsiteY188" fmla="*/ 55002 h 179475"/>
                <a:gd name="connsiteX189" fmla="*/ 150400 w 513004"/>
                <a:gd name="connsiteY189" fmla="*/ 55935 h 179475"/>
                <a:gd name="connsiteX190" fmla="*/ 149666 w 513004"/>
                <a:gd name="connsiteY190" fmla="*/ 56940 h 179475"/>
                <a:gd name="connsiteX191" fmla="*/ 148934 w 513004"/>
                <a:gd name="connsiteY191" fmla="*/ 57945 h 179475"/>
                <a:gd name="connsiteX192" fmla="*/ 148201 w 513004"/>
                <a:gd name="connsiteY192" fmla="*/ 58878 h 179475"/>
                <a:gd name="connsiteX193" fmla="*/ 147468 w 513004"/>
                <a:gd name="connsiteY193" fmla="*/ 59883 h 179475"/>
                <a:gd name="connsiteX194" fmla="*/ 146735 w 513004"/>
                <a:gd name="connsiteY194" fmla="*/ 60817 h 179475"/>
                <a:gd name="connsiteX195" fmla="*/ 146003 w 513004"/>
                <a:gd name="connsiteY195" fmla="*/ 61822 h 179475"/>
                <a:gd name="connsiteX196" fmla="*/ 145269 w 513004"/>
                <a:gd name="connsiteY196" fmla="*/ 62827 h 179475"/>
                <a:gd name="connsiteX197" fmla="*/ 144618 w 513004"/>
                <a:gd name="connsiteY197" fmla="*/ 63760 h 179475"/>
                <a:gd name="connsiteX198" fmla="*/ 143967 w 513004"/>
                <a:gd name="connsiteY198" fmla="*/ 64765 h 179475"/>
                <a:gd name="connsiteX199" fmla="*/ 143315 w 513004"/>
                <a:gd name="connsiteY199" fmla="*/ 65698 h 179475"/>
                <a:gd name="connsiteX200" fmla="*/ 142664 w 513004"/>
                <a:gd name="connsiteY200" fmla="*/ 66703 h 179475"/>
                <a:gd name="connsiteX201" fmla="*/ 142013 w 513004"/>
                <a:gd name="connsiteY201" fmla="*/ 67709 h 179475"/>
                <a:gd name="connsiteX202" fmla="*/ 141361 w 513004"/>
                <a:gd name="connsiteY202" fmla="*/ 68642 h 179475"/>
                <a:gd name="connsiteX203" fmla="*/ 140709 w 513004"/>
                <a:gd name="connsiteY203" fmla="*/ 69647 h 179475"/>
                <a:gd name="connsiteX204" fmla="*/ 140058 w 513004"/>
                <a:gd name="connsiteY204" fmla="*/ 70580 h 179475"/>
                <a:gd name="connsiteX205" fmla="*/ 139488 w 513004"/>
                <a:gd name="connsiteY205" fmla="*/ 71585 h 179475"/>
                <a:gd name="connsiteX206" fmla="*/ 138918 w 513004"/>
                <a:gd name="connsiteY206" fmla="*/ 72590 h 179475"/>
                <a:gd name="connsiteX207" fmla="*/ 138348 w 513004"/>
                <a:gd name="connsiteY207" fmla="*/ 73595 h 179475"/>
                <a:gd name="connsiteX208" fmla="*/ 137778 w 513004"/>
                <a:gd name="connsiteY208" fmla="*/ 74600 h 179475"/>
                <a:gd name="connsiteX209" fmla="*/ 137208 w 513004"/>
                <a:gd name="connsiteY209" fmla="*/ 75605 h 179475"/>
                <a:gd name="connsiteX210" fmla="*/ 136638 w 513004"/>
                <a:gd name="connsiteY210" fmla="*/ 76611 h 179475"/>
                <a:gd name="connsiteX211" fmla="*/ 136068 w 513004"/>
                <a:gd name="connsiteY211" fmla="*/ 77616 h 179475"/>
                <a:gd name="connsiteX212" fmla="*/ 135498 w 513004"/>
                <a:gd name="connsiteY212" fmla="*/ 78621 h 179475"/>
                <a:gd name="connsiteX213" fmla="*/ 134928 w 513004"/>
                <a:gd name="connsiteY213" fmla="*/ 79626 h 179475"/>
                <a:gd name="connsiteX214" fmla="*/ 134928 w 513004"/>
                <a:gd name="connsiteY214" fmla="*/ 79626 h 179475"/>
                <a:gd name="connsiteX215" fmla="*/ 118642 w 513004"/>
                <a:gd name="connsiteY215" fmla="*/ 77903 h 179475"/>
                <a:gd name="connsiteX216" fmla="*/ 112128 w 513004"/>
                <a:gd name="connsiteY216" fmla="*/ 77903 h 179475"/>
                <a:gd name="connsiteX217" fmla="*/ 110907 w 513004"/>
                <a:gd name="connsiteY217" fmla="*/ 77903 h 179475"/>
                <a:gd name="connsiteX218" fmla="*/ 105288 w 513004"/>
                <a:gd name="connsiteY218" fmla="*/ 77903 h 179475"/>
                <a:gd name="connsiteX219" fmla="*/ 100809 w 513004"/>
                <a:gd name="connsiteY219" fmla="*/ 77903 h 179475"/>
                <a:gd name="connsiteX220" fmla="*/ 96737 w 513004"/>
                <a:gd name="connsiteY220" fmla="*/ 78334 h 179475"/>
                <a:gd name="connsiteX221" fmla="*/ 92911 w 513004"/>
                <a:gd name="connsiteY221" fmla="*/ 78836 h 179475"/>
                <a:gd name="connsiteX222" fmla="*/ 89735 w 513004"/>
                <a:gd name="connsiteY222" fmla="*/ 79339 h 179475"/>
                <a:gd name="connsiteX223" fmla="*/ 86559 w 513004"/>
                <a:gd name="connsiteY223" fmla="*/ 79913 h 179475"/>
                <a:gd name="connsiteX224" fmla="*/ 83709 w 513004"/>
                <a:gd name="connsiteY224" fmla="*/ 80487 h 179475"/>
                <a:gd name="connsiteX225" fmla="*/ 80941 w 513004"/>
                <a:gd name="connsiteY225" fmla="*/ 81133 h 179475"/>
                <a:gd name="connsiteX226" fmla="*/ 78335 w 513004"/>
                <a:gd name="connsiteY226" fmla="*/ 81779 h 179475"/>
                <a:gd name="connsiteX227" fmla="*/ 75973 w 513004"/>
                <a:gd name="connsiteY227" fmla="*/ 82426 h 179475"/>
                <a:gd name="connsiteX228" fmla="*/ 73612 w 513004"/>
                <a:gd name="connsiteY228" fmla="*/ 83143 h 179475"/>
                <a:gd name="connsiteX229" fmla="*/ 71251 w 513004"/>
                <a:gd name="connsiteY229" fmla="*/ 83861 h 179475"/>
                <a:gd name="connsiteX230" fmla="*/ 69215 w 513004"/>
                <a:gd name="connsiteY230" fmla="*/ 84579 h 179475"/>
                <a:gd name="connsiteX231" fmla="*/ 67098 w 513004"/>
                <a:gd name="connsiteY231" fmla="*/ 85297 h 179475"/>
                <a:gd name="connsiteX232" fmla="*/ 65143 w 513004"/>
                <a:gd name="connsiteY232" fmla="*/ 86015 h 179475"/>
                <a:gd name="connsiteX233" fmla="*/ 63189 w 513004"/>
                <a:gd name="connsiteY233" fmla="*/ 86805 h 179475"/>
                <a:gd name="connsiteX234" fmla="*/ 61234 w 513004"/>
                <a:gd name="connsiteY234" fmla="*/ 87594 h 179475"/>
                <a:gd name="connsiteX235" fmla="*/ 59525 w 513004"/>
                <a:gd name="connsiteY235" fmla="*/ 88384 h 179475"/>
                <a:gd name="connsiteX236" fmla="*/ 57733 w 513004"/>
                <a:gd name="connsiteY236" fmla="*/ 89174 h 179475"/>
                <a:gd name="connsiteX237" fmla="*/ 56023 w 513004"/>
                <a:gd name="connsiteY237" fmla="*/ 89964 h 179475"/>
                <a:gd name="connsiteX238" fmla="*/ 54313 w 513004"/>
                <a:gd name="connsiteY238" fmla="*/ 90825 h 179475"/>
                <a:gd name="connsiteX239" fmla="*/ 52684 w 513004"/>
                <a:gd name="connsiteY239" fmla="*/ 91686 h 179475"/>
                <a:gd name="connsiteX240" fmla="*/ 51137 w 513004"/>
                <a:gd name="connsiteY240" fmla="*/ 92476 h 179475"/>
                <a:gd name="connsiteX241" fmla="*/ 49590 w 513004"/>
                <a:gd name="connsiteY241" fmla="*/ 93338 h 179475"/>
                <a:gd name="connsiteX242" fmla="*/ 48124 w 513004"/>
                <a:gd name="connsiteY242" fmla="*/ 94127 h 179475"/>
                <a:gd name="connsiteX243" fmla="*/ 46577 w 513004"/>
                <a:gd name="connsiteY243" fmla="*/ 94989 h 179475"/>
                <a:gd name="connsiteX244" fmla="*/ 45112 w 513004"/>
                <a:gd name="connsiteY244" fmla="*/ 95850 h 179475"/>
                <a:gd name="connsiteX245" fmla="*/ 43808 w 513004"/>
                <a:gd name="connsiteY245" fmla="*/ 96712 h 179475"/>
                <a:gd name="connsiteX246" fmla="*/ 42424 w 513004"/>
                <a:gd name="connsiteY246" fmla="*/ 97573 h 179475"/>
                <a:gd name="connsiteX247" fmla="*/ 41040 w 513004"/>
                <a:gd name="connsiteY247" fmla="*/ 98435 h 179475"/>
                <a:gd name="connsiteX248" fmla="*/ 39819 w 513004"/>
                <a:gd name="connsiteY248" fmla="*/ 99296 h 179475"/>
                <a:gd name="connsiteX249" fmla="*/ 38516 w 513004"/>
                <a:gd name="connsiteY249" fmla="*/ 100158 h 179475"/>
                <a:gd name="connsiteX250" fmla="*/ 37294 w 513004"/>
                <a:gd name="connsiteY250" fmla="*/ 101019 h 179475"/>
                <a:gd name="connsiteX251" fmla="*/ 36073 w 513004"/>
                <a:gd name="connsiteY251" fmla="*/ 101953 h 179475"/>
                <a:gd name="connsiteX252" fmla="*/ 34851 w 513004"/>
                <a:gd name="connsiteY252" fmla="*/ 102886 h 179475"/>
                <a:gd name="connsiteX253" fmla="*/ 33711 w 513004"/>
                <a:gd name="connsiteY253" fmla="*/ 103747 h 179475"/>
                <a:gd name="connsiteX254" fmla="*/ 32490 w 513004"/>
                <a:gd name="connsiteY254" fmla="*/ 104681 h 179475"/>
                <a:gd name="connsiteX255" fmla="*/ 31432 w 513004"/>
                <a:gd name="connsiteY255" fmla="*/ 105542 h 179475"/>
                <a:gd name="connsiteX256" fmla="*/ 30291 w 513004"/>
                <a:gd name="connsiteY256" fmla="*/ 106475 h 179475"/>
                <a:gd name="connsiteX257" fmla="*/ 29151 w 513004"/>
                <a:gd name="connsiteY257" fmla="*/ 107409 h 179475"/>
                <a:gd name="connsiteX258" fmla="*/ 28093 w 513004"/>
                <a:gd name="connsiteY258" fmla="*/ 108270 h 179475"/>
                <a:gd name="connsiteX259" fmla="*/ 27034 w 513004"/>
                <a:gd name="connsiteY259" fmla="*/ 109203 h 179475"/>
                <a:gd name="connsiteX260" fmla="*/ 26057 w 513004"/>
                <a:gd name="connsiteY260" fmla="*/ 110065 h 179475"/>
                <a:gd name="connsiteX261" fmla="*/ 25080 w 513004"/>
                <a:gd name="connsiteY261" fmla="*/ 110998 h 179475"/>
                <a:gd name="connsiteX262" fmla="*/ 24103 w 513004"/>
                <a:gd name="connsiteY262" fmla="*/ 111931 h 179475"/>
                <a:gd name="connsiteX263" fmla="*/ 23207 w 513004"/>
                <a:gd name="connsiteY263" fmla="*/ 112865 h 179475"/>
                <a:gd name="connsiteX264" fmla="*/ 22230 w 513004"/>
                <a:gd name="connsiteY264" fmla="*/ 113798 h 179475"/>
                <a:gd name="connsiteX265" fmla="*/ 21253 w 513004"/>
                <a:gd name="connsiteY265" fmla="*/ 114731 h 179475"/>
                <a:gd name="connsiteX266" fmla="*/ 20357 w 513004"/>
                <a:gd name="connsiteY266" fmla="*/ 115593 h 179475"/>
                <a:gd name="connsiteX267" fmla="*/ 19461 w 513004"/>
                <a:gd name="connsiteY267" fmla="*/ 116598 h 179475"/>
                <a:gd name="connsiteX268" fmla="*/ 18647 w 513004"/>
                <a:gd name="connsiteY268" fmla="*/ 117531 h 179475"/>
                <a:gd name="connsiteX269" fmla="*/ 17752 w 513004"/>
                <a:gd name="connsiteY269" fmla="*/ 118536 h 179475"/>
                <a:gd name="connsiteX270" fmla="*/ 16855 w 513004"/>
                <a:gd name="connsiteY270" fmla="*/ 119541 h 179475"/>
                <a:gd name="connsiteX271" fmla="*/ 16123 w 513004"/>
                <a:gd name="connsiteY271" fmla="*/ 120474 h 179475"/>
                <a:gd name="connsiteX272" fmla="*/ 15308 w 513004"/>
                <a:gd name="connsiteY272" fmla="*/ 121479 h 179475"/>
                <a:gd name="connsiteX273" fmla="*/ 14576 w 513004"/>
                <a:gd name="connsiteY273" fmla="*/ 122413 h 179475"/>
                <a:gd name="connsiteX274" fmla="*/ 13762 w 513004"/>
                <a:gd name="connsiteY274" fmla="*/ 123418 h 179475"/>
                <a:gd name="connsiteX275" fmla="*/ 13028 w 513004"/>
                <a:gd name="connsiteY275" fmla="*/ 124423 h 179475"/>
                <a:gd name="connsiteX276" fmla="*/ 12377 w 513004"/>
                <a:gd name="connsiteY276" fmla="*/ 125356 h 179475"/>
                <a:gd name="connsiteX277" fmla="*/ 11644 w 513004"/>
                <a:gd name="connsiteY277" fmla="*/ 126361 h 179475"/>
                <a:gd name="connsiteX278" fmla="*/ 10993 w 513004"/>
                <a:gd name="connsiteY278" fmla="*/ 127294 h 179475"/>
                <a:gd name="connsiteX279" fmla="*/ 10260 w 513004"/>
                <a:gd name="connsiteY279" fmla="*/ 128300 h 179475"/>
                <a:gd name="connsiteX280" fmla="*/ 9609 w 513004"/>
                <a:gd name="connsiteY280" fmla="*/ 129305 h 179475"/>
                <a:gd name="connsiteX281" fmla="*/ 8957 w 513004"/>
                <a:gd name="connsiteY281" fmla="*/ 130238 h 179475"/>
                <a:gd name="connsiteX282" fmla="*/ 8305 w 513004"/>
                <a:gd name="connsiteY282" fmla="*/ 131243 h 179475"/>
                <a:gd name="connsiteX283" fmla="*/ 7654 w 513004"/>
                <a:gd name="connsiteY283" fmla="*/ 132248 h 179475"/>
                <a:gd name="connsiteX284" fmla="*/ 7084 w 513004"/>
                <a:gd name="connsiteY284" fmla="*/ 133181 h 179475"/>
                <a:gd name="connsiteX285" fmla="*/ 6514 w 513004"/>
                <a:gd name="connsiteY285" fmla="*/ 134186 h 179475"/>
                <a:gd name="connsiteX286" fmla="*/ 5944 w 513004"/>
                <a:gd name="connsiteY286" fmla="*/ 135120 h 179475"/>
                <a:gd name="connsiteX287" fmla="*/ 5374 w 513004"/>
                <a:gd name="connsiteY287" fmla="*/ 136125 h 179475"/>
                <a:gd name="connsiteX288" fmla="*/ 4804 w 513004"/>
                <a:gd name="connsiteY288" fmla="*/ 137130 h 179475"/>
                <a:gd name="connsiteX289" fmla="*/ 4315 w 513004"/>
                <a:gd name="connsiteY289" fmla="*/ 138063 h 179475"/>
                <a:gd name="connsiteX290" fmla="*/ 3745 w 513004"/>
                <a:gd name="connsiteY290" fmla="*/ 139068 h 179475"/>
                <a:gd name="connsiteX291" fmla="*/ 3257 w 513004"/>
                <a:gd name="connsiteY291" fmla="*/ 140001 h 179475"/>
                <a:gd name="connsiteX292" fmla="*/ 2687 w 513004"/>
                <a:gd name="connsiteY292" fmla="*/ 141006 h 179475"/>
                <a:gd name="connsiteX293" fmla="*/ 2198 w 513004"/>
                <a:gd name="connsiteY293" fmla="*/ 142011 h 179475"/>
                <a:gd name="connsiteX294" fmla="*/ 1791 w 513004"/>
                <a:gd name="connsiteY294" fmla="*/ 142945 h 179475"/>
                <a:gd name="connsiteX295" fmla="*/ 1303 w 513004"/>
                <a:gd name="connsiteY295" fmla="*/ 143950 h 179475"/>
                <a:gd name="connsiteX296" fmla="*/ 896 w 513004"/>
                <a:gd name="connsiteY296" fmla="*/ 144955 h 179475"/>
                <a:gd name="connsiteX297" fmla="*/ 407 w 513004"/>
                <a:gd name="connsiteY297" fmla="*/ 146032 h 179475"/>
                <a:gd name="connsiteX298" fmla="*/ 0 w 513004"/>
                <a:gd name="connsiteY298" fmla="*/ 147109 h 179475"/>
                <a:gd name="connsiteX299" fmla="*/ 0 w 513004"/>
                <a:gd name="connsiteY299" fmla="*/ 148114 h 179475"/>
                <a:gd name="connsiteX300" fmla="*/ 0 w 513004"/>
                <a:gd name="connsiteY300" fmla="*/ 149119 h 179475"/>
                <a:gd name="connsiteX301" fmla="*/ 0 w 513004"/>
                <a:gd name="connsiteY301" fmla="*/ 150196 h 179475"/>
                <a:gd name="connsiteX302" fmla="*/ 0 w 513004"/>
                <a:gd name="connsiteY302" fmla="*/ 151201 h 179475"/>
                <a:gd name="connsiteX303" fmla="*/ 0 w 513004"/>
                <a:gd name="connsiteY303" fmla="*/ 152277 h 179475"/>
                <a:gd name="connsiteX304" fmla="*/ 0 w 513004"/>
                <a:gd name="connsiteY304" fmla="*/ 153283 h 179475"/>
                <a:gd name="connsiteX305" fmla="*/ 0 w 513004"/>
                <a:gd name="connsiteY305" fmla="*/ 154359 h 179475"/>
                <a:gd name="connsiteX306" fmla="*/ 0 w 513004"/>
                <a:gd name="connsiteY306" fmla="*/ 155436 h 179475"/>
                <a:gd name="connsiteX307" fmla="*/ 0 w 513004"/>
                <a:gd name="connsiteY307" fmla="*/ 156441 h 179475"/>
                <a:gd name="connsiteX308" fmla="*/ 0 w 513004"/>
                <a:gd name="connsiteY308" fmla="*/ 157518 h 179475"/>
                <a:gd name="connsiteX309" fmla="*/ 0 w 513004"/>
                <a:gd name="connsiteY309" fmla="*/ 158523 h 179475"/>
                <a:gd name="connsiteX310" fmla="*/ 0 w 513004"/>
                <a:gd name="connsiteY310" fmla="*/ 159600 h 179475"/>
                <a:gd name="connsiteX311" fmla="*/ 0 w 513004"/>
                <a:gd name="connsiteY311" fmla="*/ 160677 h 179475"/>
                <a:gd name="connsiteX312" fmla="*/ 0 w 513004"/>
                <a:gd name="connsiteY312" fmla="*/ 161682 h 179475"/>
                <a:gd name="connsiteX313" fmla="*/ 0 w 513004"/>
                <a:gd name="connsiteY313" fmla="*/ 162759 h 179475"/>
                <a:gd name="connsiteX314" fmla="*/ 0 w 513004"/>
                <a:gd name="connsiteY314" fmla="*/ 163764 h 179475"/>
                <a:gd name="connsiteX315" fmla="*/ 0 w 513004"/>
                <a:gd name="connsiteY315" fmla="*/ 164841 h 179475"/>
                <a:gd name="connsiteX316" fmla="*/ 0 w 513004"/>
                <a:gd name="connsiteY316" fmla="*/ 165918 h 179475"/>
                <a:gd name="connsiteX317" fmla="*/ 0 w 513004"/>
                <a:gd name="connsiteY317" fmla="*/ 166923 h 179475"/>
                <a:gd name="connsiteX318" fmla="*/ 0 w 513004"/>
                <a:gd name="connsiteY318" fmla="*/ 168000 h 179475"/>
                <a:gd name="connsiteX319" fmla="*/ 0 w 513004"/>
                <a:gd name="connsiteY319" fmla="*/ 169076 h 179475"/>
                <a:gd name="connsiteX320" fmla="*/ 0 w 513004"/>
                <a:gd name="connsiteY320" fmla="*/ 170081 h 179475"/>
                <a:gd name="connsiteX321" fmla="*/ 0 w 513004"/>
                <a:gd name="connsiteY321" fmla="*/ 171158 h 179475"/>
                <a:gd name="connsiteX322" fmla="*/ 0 w 513004"/>
                <a:gd name="connsiteY322" fmla="*/ 172163 h 179475"/>
                <a:gd name="connsiteX323" fmla="*/ 0 w 513004"/>
                <a:gd name="connsiteY323" fmla="*/ 173240 h 179475"/>
                <a:gd name="connsiteX324" fmla="*/ 0 w 513004"/>
                <a:gd name="connsiteY324" fmla="*/ 175394 h 179475"/>
                <a:gd name="connsiteX325" fmla="*/ 0 w 513004"/>
                <a:gd name="connsiteY325" fmla="*/ 176471 h 179475"/>
                <a:gd name="connsiteX326" fmla="*/ 0 w 513004"/>
                <a:gd name="connsiteY326" fmla="*/ 177548 h 179475"/>
                <a:gd name="connsiteX327" fmla="*/ 0 w 513004"/>
                <a:gd name="connsiteY327" fmla="*/ 178625 h 179475"/>
                <a:gd name="connsiteX328" fmla="*/ 0 w 513004"/>
                <a:gd name="connsiteY328" fmla="*/ 179773 h 179475"/>
                <a:gd name="connsiteX329" fmla="*/ 0 w 513004"/>
                <a:gd name="connsiteY329" fmla="*/ 180850 h 179475"/>
                <a:gd name="connsiteX330" fmla="*/ 0 w 513004"/>
                <a:gd name="connsiteY330" fmla="*/ 181783 h 179475"/>
                <a:gd name="connsiteX331" fmla="*/ 513004 w 513004"/>
                <a:gd name="connsiteY331" fmla="*/ 181783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</a:cxnLst>
              <a:rect l="l" t="t" r="r" b="b"/>
              <a:pathLst>
                <a:path w="513004" h="179475">
                  <a:moveTo>
                    <a:pt x="506164" y="180922"/>
                  </a:moveTo>
                  <a:lnTo>
                    <a:pt x="506164" y="179773"/>
                  </a:lnTo>
                  <a:lnTo>
                    <a:pt x="506164" y="178696"/>
                  </a:lnTo>
                  <a:lnTo>
                    <a:pt x="506164" y="177548"/>
                  </a:lnTo>
                  <a:lnTo>
                    <a:pt x="506164" y="176399"/>
                  </a:lnTo>
                  <a:lnTo>
                    <a:pt x="506164" y="175322"/>
                  </a:lnTo>
                  <a:lnTo>
                    <a:pt x="505675" y="174102"/>
                  </a:lnTo>
                  <a:lnTo>
                    <a:pt x="505268" y="173025"/>
                  </a:lnTo>
                  <a:lnTo>
                    <a:pt x="504780" y="171804"/>
                  </a:lnTo>
                  <a:lnTo>
                    <a:pt x="504291" y="170584"/>
                  </a:lnTo>
                  <a:lnTo>
                    <a:pt x="503884" y="169435"/>
                  </a:lnTo>
                  <a:lnTo>
                    <a:pt x="503395" y="168215"/>
                  </a:lnTo>
                  <a:lnTo>
                    <a:pt x="502826" y="166994"/>
                  </a:lnTo>
                  <a:lnTo>
                    <a:pt x="502255" y="165846"/>
                  </a:lnTo>
                  <a:lnTo>
                    <a:pt x="501685" y="164625"/>
                  </a:lnTo>
                  <a:lnTo>
                    <a:pt x="501115" y="163477"/>
                  </a:lnTo>
                  <a:lnTo>
                    <a:pt x="500545" y="162256"/>
                  </a:lnTo>
                  <a:lnTo>
                    <a:pt x="499894" y="161036"/>
                  </a:lnTo>
                  <a:lnTo>
                    <a:pt x="499161" y="159887"/>
                  </a:lnTo>
                  <a:lnTo>
                    <a:pt x="498347" y="158667"/>
                  </a:lnTo>
                  <a:lnTo>
                    <a:pt x="497614" y="157518"/>
                  </a:lnTo>
                  <a:lnTo>
                    <a:pt x="496799" y="156298"/>
                  </a:lnTo>
                  <a:lnTo>
                    <a:pt x="495985" y="155077"/>
                  </a:lnTo>
                  <a:lnTo>
                    <a:pt x="495171" y="153857"/>
                  </a:lnTo>
                  <a:lnTo>
                    <a:pt x="494194" y="152565"/>
                  </a:lnTo>
                  <a:lnTo>
                    <a:pt x="493298" y="151344"/>
                  </a:lnTo>
                  <a:lnTo>
                    <a:pt x="492321" y="150052"/>
                  </a:lnTo>
                  <a:lnTo>
                    <a:pt x="491344" y="148760"/>
                  </a:lnTo>
                  <a:lnTo>
                    <a:pt x="490367" y="147539"/>
                  </a:lnTo>
                  <a:lnTo>
                    <a:pt x="489145" y="146247"/>
                  </a:lnTo>
                  <a:lnTo>
                    <a:pt x="487924" y="144955"/>
                  </a:lnTo>
                  <a:lnTo>
                    <a:pt x="486784" y="143734"/>
                  </a:lnTo>
                  <a:lnTo>
                    <a:pt x="485562" y="142442"/>
                  </a:lnTo>
                  <a:lnTo>
                    <a:pt x="484259" y="141150"/>
                  </a:lnTo>
                  <a:lnTo>
                    <a:pt x="482794" y="139786"/>
                  </a:lnTo>
                  <a:lnTo>
                    <a:pt x="481328" y="138422"/>
                  </a:lnTo>
                  <a:lnTo>
                    <a:pt x="479944" y="137130"/>
                  </a:lnTo>
                  <a:lnTo>
                    <a:pt x="478234" y="135694"/>
                  </a:lnTo>
                  <a:lnTo>
                    <a:pt x="476442" y="134330"/>
                  </a:lnTo>
                  <a:lnTo>
                    <a:pt x="474569" y="132894"/>
                  </a:lnTo>
                  <a:lnTo>
                    <a:pt x="472697" y="131458"/>
                  </a:lnTo>
                  <a:lnTo>
                    <a:pt x="470498" y="130023"/>
                  </a:lnTo>
                  <a:lnTo>
                    <a:pt x="468137" y="128515"/>
                  </a:lnTo>
                  <a:lnTo>
                    <a:pt x="465856" y="127079"/>
                  </a:lnTo>
                  <a:lnTo>
                    <a:pt x="462843" y="125428"/>
                  </a:lnTo>
                  <a:lnTo>
                    <a:pt x="459749" y="123777"/>
                  </a:lnTo>
                  <a:lnTo>
                    <a:pt x="456411" y="122126"/>
                  </a:lnTo>
                  <a:lnTo>
                    <a:pt x="452095" y="120259"/>
                  </a:lnTo>
                  <a:lnTo>
                    <a:pt x="446395" y="118177"/>
                  </a:lnTo>
                  <a:cubicBezTo>
                    <a:pt x="443569" y="117220"/>
                    <a:pt x="440670" y="116359"/>
                    <a:pt x="437682" y="115593"/>
                  </a:cubicBezTo>
                  <a:cubicBezTo>
                    <a:pt x="433301" y="114481"/>
                    <a:pt x="428839" y="113642"/>
                    <a:pt x="424328" y="113080"/>
                  </a:cubicBezTo>
                  <a:lnTo>
                    <a:pt x="424328" y="112219"/>
                  </a:lnTo>
                  <a:lnTo>
                    <a:pt x="424328" y="111142"/>
                  </a:lnTo>
                  <a:lnTo>
                    <a:pt x="424328" y="109993"/>
                  </a:lnTo>
                  <a:lnTo>
                    <a:pt x="424328" y="108844"/>
                  </a:lnTo>
                  <a:lnTo>
                    <a:pt x="424328" y="107768"/>
                  </a:lnTo>
                  <a:lnTo>
                    <a:pt x="424328" y="106619"/>
                  </a:lnTo>
                  <a:lnTo>
                    <a:pt x="424328" y="105470"/>
                  </a:lnTo>
                  <a:lnTo>
                    <a:pt x="424328" y="104322"/>
                  </a:lnTo>
                  <a:lnTo>
                    <a:pt x="424328" y="103173"/>
                  </a:lnTo>
                  <a:lnTo>
                    <a:pt x="424328" y="102024"/>
                  </a:lnTo>
                  <a:lnTo>
                    <a:pt x="424328" y="100876"/>
                  </a:lnTo>
                  <a:lnTo>
                    <a:pt x="424328" y="99727"/>
                  </a:lnTo>
                  <a:lnTo>
                    <a:pt x="424328" y="98578"/>
                  </a:lnTo>
                  <a:lnTo>
                    <a:pt x="424328" y="97430"/>
                  </a:lnTo>
                  <a:lnTo>
                    <a:pt x="424328" y="96281"/>
                  </a:lnTo>
                  <a:lnTo>
                    <a:pt x="424328" y="95132"/>
                  </a:lnTo>
                  <a:lnTo>
                    <a:pt x="423921" y="93912"/>
                  </a:lnTo>
                  <a:lnTo>
                    <a:pt x="423513" y="92763"/>
                  </a:lnTo>
                  <a:lnTo>
                    <a:pt x="423106" y="91615"/>
                  </a:lnTo>
                  <a:lnTo>
                    <a:pt x="423106" y="90466"/>
                  </a:lnTo>
                  <a:lnTo>
                    <a:pt x="422617" y="89317"/>
                  </a:lnTo>
                  <a:lnTo>
                    <a:pt x="422129" y="88097"/>
                  </a:lnTo>
                  <a:lnTo>
                    <a:pt x="421640" y="86948"/>
                  </a:lnTo>
                  <a:lnTo>
                    <a:pt x="421152" y="85728"/>
                  </a:lnTo>
                  <a:lnTo>
                    <a:pt x="420663" y="84579"/>
                  </a:lnTo>
                  <a:lnTo>
                    <a:pt x="420093" y="83359"/>
                  </a:lnTo>
                  <a:lnTo>
                    <a:pt x="419523" y="82138"/>
                  </a:lnTo>
                  <a:lnTo>
                    <a:pt x="418953" y="80990"/>
                  </a:lnTo>
                  <a:lnTo>
                    <a:pt x="411706" y="79841"/>
                  </a:lnTo>
                  <a:lnTo>
                    <a:pt x="411136" y="78692"/>
                  </a:lnTo>
                  <a:lnTo>
                    <a:pt x="410485" y="77472"/>
                  </a:lnTo>
                  <a:lnTo>
                    <a:pt x="409833" y="76252"/>
                  </a:lnTo>
                  <a:lnTo>
                    <a:pt x="409182" y="75103"/>
                  </a:lnTo>
                  <a:lnTo>
                    <a:pt x="408530" y="73883"/>
                  </a:lnTo>
                  <a:lnTo>
                    <a:pt x="407797" y="72662"/>
                  </a:lnTo>
                  <a:lnTo>
                    <a:pt x="407065" y="71513"/>
                  </a:lnTo>
                  <a:lnTo>
                    <a:pt x="406332" y="70293"/>
                  </a:lnTo>
                  <a:lnTo>
                    <a:pt x="405599" y="69073"/>
                  </a:lnTo>
                  <a:lnTo>
                    <a:pt x="404784" y="67852"/>
                  </a:lnTo>
                  <a:lnTo>
                    <a:pt x="403970" y="66560"/>
                  </a:lnTo>
                  <a:lnTo>
                    <a:pt x="403156" y="65339"/>
                  </a:lnTo>
                  <a:lnTo>
                    <a:pt x="402342" y="64119"/>
                  </a:lnTo>
                  <a:lnTo>
                    <a:pt x="401528" y="62899"/>
                  </a:lnTo>
                  <a:lnTo>
                    <a:pt x="400631" y="61606"/>
                  </a:lnTo>
                  <a:lnTo>
                    <a:pt x="399654" y="60314"/>
                  </a:lnTo>
                  <a:lnTo>
                    <a:pt x="398759" y="59094"/>
                  </a:lnTo>
                  <a:lnTo>
                    <a:pt x="397782" y="57873"/>
                  </a:lnTo>
                  <a:lnTo>
                    <a:pt x="396804" y="56653"/>
                  </a:lnTo>
                  <a:lnTo>
                    <a:pt x="395746" y="55361"/>
                  </a:lnTo>
                  <a:lnTo>
                    <a:pt x="394687" y="54068"/>
                  </a:lnTo>
                  <a:lnTo>
                    <a:pt x="393629" y="52848"/>
                  </a:lnTo>
                  <a:lnTo>
                    <a:pt x="392489" y="51556"/>
                  </a:lnTo>
                  <a:lnTo>
                    <a:pt x="391349" y="50263"/>
                  </a:lnTo>
                  <a:lnTo>
                    <a:pt x="390209" y="48971"/>
                  </a:lnTo>
                  <a:lnTo>
                    <a:pt x="388906" y="47679"/>
                  </a:lnTo>
                  <a:lnTo>
                    <a:pt x="387684" y="46387"/>
                  </a:lnTo>
                  <a:lnTo>
                    <a:pt x="386381" y="45095"/>
                  </a:lnTo>
                  <a:lnTo>
                    <a:pt x="384997" y="43731"/>
                  </a:lnTo>
                  <a:lnTo>
                    <a:pt x="383613" y="42438"/>
                  </a:lnTo>
                  <a:lnTo>
                    <a:pt x="382229" y="41074"/>
                  </a:lnTo>
                  <a:lnTo>
                    <a:pt x="380763" y="39782"/>
                  </a:lnTo>
                  <a:lnTo>
                    <a:pt x="379215" y="38418"/>
                  </a:lnTo>
                  <a:lnTo>
                    <a:pt x="377587" y="37054"/>
                  </a:lnTo>
                  <a:lnTo>
                    <a:pt x="375959" y="35690"/>
                  </a:lnTo>
                  <a:lnTo>
                    <a:pt x="374248" y="34326"/>
                  </a:lnTo>
                  <a:lnTo>
                    <a:pt x="372539" y="32962"/>
                  </a:lnTo>
                  <a:lnTo>
                    <a:pt x="370584" y="31526"/>
                  </a:lnTo>
                  <a:lnTo>
                    <a:pt x="368630" y="30090"/>
                  </a:lnTo>
                  <a:lnTo>
                    <a:pt x="366676" y="28726"/>
                  </a:lnTo>
                  <a:lnTo>
                    <a:pt x="364477" y="27291"/>
                  </a:lnTo>
                  <a:lnTo>
                    <a:pt x="362197" y="25783"/>
                  </a:lnTo>
                  <a:lnTo>
                    <a:pt x="359836" y="24275"/>
                  </a:lnTo>
                  <a:lnTo>
                    <a:pt x="357311" y="22768"/>
                  </a:lnTo>
                  <a:lnTo>
                    <a:pt x="354706" y="21260"/>
                  </a:lnTo>
                  <a:cubicBezTo>
                    <a:pt x="322077" y="2629"/>
                    <a:pt x="282527" y="-4115"/>
                    <a:pt x="244369" y="2451"/>
                  </a:cubicBezTo>
                  <a:lnTo>
                    <a:pt x="241112" y="3026"/>
                  </a:lnTo>
                  <a:lnTo>
                    <a:pt x="238099" y="3600"/>
                  </a:lnTo>
                  <a:lnTo>
                    <a:pt x="235412" y="4246"/>
                  </a:lnTo>
                  <a:lnTo>
                    <a:pt x="232643" y="4892"/>
                  </a:lnTo>
                  <a:lnTo>
                    <a:pt x="230038" y="5538"/>
                  </a:lnTo>
                  <a:lnTo>
                    <a:pt x="227513" y="6184"/>
                  </a:lnTo>
                  <a:lnTo>
                    <a:pt x="225233" y="6902"/>
                  </a:lnTo>
                  <a:lnTo>
                    <a:pt x="222872" y="7620"/>
                  </a:lnTo>
                  <a:lnTo>
                    <a:pt x="221162" y="8051"/>
                  </a:lnTo>
                  <a:lnTo>
                    <a:pt x="218881" y="8769"/>
                  </a:lnTo>
                  <a:lnTo>
                    <a:pt x="216846" y="9487"/>
                  </a:lnTo>
                  <a:lnTo>
                    <a:pt x="214810" y="10276"/>
                  </a:lnTo>
                  <a:lnTo>
                    <a:pt x="212856" y="10994"/>
                  </a:lnTo>
                  <a:lnTo>
                    <a:pt x="210901" y="11784"/>
                  </a:lnTo>
                  <a:lnTo>
                    <a:pt x="208947" y="12502"/>
                  </a:lnTo>
                  <a:lnTo>
                    <a:pt x="207156" y="13292"/>
                  </a:lnTo>
                  <a:lnTo>
                    <a:pt x="205364" y="14081"/>
                  </a:lnTo>
                  <a:lnTo>
                    <a:pt x="203654" y="14871"/>
                  </a:lnTo>
                  <a:lnTo>
                    <a:pt x="201944" y="15661"/>
                  </a:lnTo>
                  <a:lnTo>
                    <a:pt x="200234" y="16450"/>
                  </a:lnTo>
                  <a:lnTo>
                    <a:pt x="198524" y="17240"/>
                  </a:lnTo>
                  <a:lnTo>
                    <a:pt x="196977" y="18101"/>
                  </a:lnTo>
                  <a:lnTo>
                    <a:pt x="195430" y="18891"/>
                  </a:lnTo>
                  <a:lnTo>
                    <a:pt x="193883" y="19753"/>
                  </a:lnTo>
                  <a:lnTo>
                    <a:pt x="192417" y="20542"/>
                  </a:lnTo>
                  <a:lnTo>
                    <a:pt x="190870" y="21404"/>
                  </a:lnTo>
                  <a:lnTo>
                    <a:pt x="189404" y="22265"/>
                  </a:lnTo>
                  <a:lnTo>
                    <a:pt x="188101" y="23127"/>
                  </a:lnTo>
                  <a:lnTo>
                    <a:pt x="186717" y="23988"/>
                  </a:lnTo>
                  <a:lnTo>
                    <a:pt x="185333" y="24850"/>
                  </a:lnTo>
                  <a:lnTo>
                    <a:pt x="184030" y="25711"/>
                  </a:lnTo>
                  <a:lnTo>
                    <a:pt x="182646" y="26573"/>
                  </a:lnTo>
                  <a:lnTo>
                    <a:pt x="181343" y="27434"/>
                  </a:lnTo>
                  <a:lnTo>
                    <a:pt x="180121" y="28296"/>
                  </a:lnTo>
                  <a:lnTo>
                    <a:pt x="178900" y="29229"/>
                  </a:lnTo>
                  <a:lnTo>
                    <a:pt x="177678" y="30090"/>
                  </a:lnTo>
                  <a:lnTo>
                    <a:pt x="176457" y="30952"/>
                  </a:lnTo>
                  <a:lnTo>
                    <a:pt x="175235" y="31813"/>
                  </a:lnTo>
                  <a:lnTo>
                    <a:pt x="174014" y="32675"/>
                  </a:lnTo>
                  <a:lnTo>
                    <a:pt x="172793" y="33608"/>
                  </a:lnTo>
                  <a:lnTo>
                    <a:pt x="171734" y="34470"/>
                  </a:lnTo>
                  <a:lnTo>
                    <a:pt x="170675" y="35403"/>
                  </a:lnTo>
                  <a:lnTo>
                    <a:pt x="169617" y="36264"/>
                  </a:lnTo>
                  <a:lnTo>
                    <a:pt x="168558" y="37198"/>
                  </a:lnTo>
                  <a:lnTo>
                    <a:pt x="167499" y="38131"/>
                  </a:lnTo>
                  <a:lnTo>
                    <a:pt x="166441" y="38992"/>
                  </a:lnTo>
                  <a:lnTo>
                    <a:pt x="165383" y="39926"/>
                  </a:lnTo>
                  <a:lnTo>
                    <a:pt x="164406" y="40859"/>
                  </a:lnTo>
                  <a:lnTo>
                    <a:pt x="163510" y="41792"/>
                  </a:lnTo>
                  <a:lnTo>
                    <a:pt x="162532" y="42726"/>
                  </a:lnTo>
                  <a:lnTo>
                    <a:pt x="161637" y="43659"/>
                  </a:lnTo>
                  <a:lnTo>
                    <a:pt x="160660" y="44592"/>
                  </a:lnTo>
                  <a:lnTo>
                    <a:pt x="159683" y="45525"/>
                  </a:lnTo>
                  <a:lnTo>
                    <a:pt x="158787" y="46459"/>
                  </a:lnTo>
                  <a:lnTo>
                    <a:pt x="157809" y="47392"/>
                  </a:lnTo>
                  <a:lnTo>
                    <a:pt x="156995" y="48325"/>
                  </a:lnTo>
                  <a:lnTo>
                    <a:pt x="156181" y="49258"/>
                  </a:lnTo>
                  <a:lnTo>
                    <a:pt x="155285" y="50263"/>
                  </a:lnTo>
                  <a:lnTo>
                    <a:pt x="154471" y="51197"/>
                  </a:lnTo>
                  <a:lnTo>
                    <a:pt x="153657" y="52130"/>
                  </a:lnTo>
                  <a:lnTo>
                    <a:pt x="152842" y="53063"/>
                  </a:lnTo>
                  <a:lnTo>
                    <a:pt x="151947" y="54068"/>
                  </a:lnTo>
                  <a:lnTo>
                    <a:pt x="151133" y="55002"/>
                  </a:lnTo>
                  <a:lnTo>
                    <a:pt x="150400" y="55935"/>
                  </a:lnTo>
                  <a:lnTo>
                    <a:pt x="149666" y="56940"/>
                  </a:lnTo>
                  <a:lnTo>
                    <a:pt x="148934" y="57945"/>
                  </a:lnTo>
                  <a:lnTo>
                    <a:pt x="148201" y="58878"/>
                  </a:lnTo>
                  <a:lnTo>
                    <a:pt x="147468" y="59883"/>
                  </a:lnTo>
                  <a:lnTo>
                    <a:pt x="146735" y="60817"/>
                  </a:lnTo>
                  <a:lnTo>
                    <a:pt x="146003" y="61822"/>
                  </a:lnTo>
                  <a:lnTo>
                    <a:pt x="145269" y="62827"/>
                  </a:lnTo>
                  <a:lnTo>
                    <a:pt x="144618" y="63760"/>
                  </a:lnTo>
                  <a:lnTo>
                    <a:pt x="143967" y="64765"/>
                  </a:lnTo>
                  <a:lnTo>
                    <a:pt x="143315" y="65698"/>
                  </a:lnTo>
                  <a:lnTo>
                    <a:pt x="142664" y="66703"/>
                  </a:lnTo>
                  <a:lnTo>
                    <a:pt x="142013" y="67709"/>
                  </a:lnTo>
                  <a:lnTo>
                    <a:pt x="141361" y="68642"/>
                  </a:lnTo>
                  <a:lnTo>
                    <a:pt x="140709" y="69647"/>
                  </a:lnTo>
                  <a:lnTo>
                    <a:pt x="140058" y="70580"/>
                  </a:lnTo>
                  <a:lnTo>
                    <a:pt x="139488" y="71585"/>
                  </a:lnTo>
                  <a:lnTo>
                    <a:pt x="138918" y="72590"/>
                  </a:lnTo>
                  <a:lnTo>
                    <a:pt x="138348" y="73595"/>
                  </a:lnTo>
                  <a:lnTo>
                    <a:pt x="137778" y="74600"/>
                  </a:lnTo>
                  <a:lnTo>
                    <a:pt x="137208" y="75605"/>
                  </a:lnTo>
                  <a:lnTo>
                    <a:pt x="136638" y="76611"/>
                  </a:lnTo>
                  <a:lnTo>
                    <a:pt x="136068" y="77616"/>
                  </a:lnTo>
                  <a:lnTo>
                    <a:pt x="135498" y="78621"/>
                  </a:lnTo>
                  <a:lnTo>
                    <a:pt x="134928" y="79626"/>
                  </a:lnTo>
                  <a:lnTo>
                    <a:pt x="134928" y="79626"/>
                  </a:lnTo>
                  <a:cubicBezTo>
                    <a:pt x="129554" y="78692"/>
                    <a:pt x="124114" y="78116"/>
                    <a:pt x="118642" y="77903"/>
                  </a:cubicBezTo>
                  <a:cubicBezTo>
                    <a:pt x="116444" y="77903"/>
                    <a:pt x="114326" y="77903"/>
                    <a:pt x="112128" y="77903"/>
                  </a:cubicBezTo>
                  <a:lnTo>
                    <a:pt x="110907" y="77903"/>
                  </a:lnTo>
                  <a:lnTo>
                    <a:pt x="105288" y="77903"/>
                  </a:lnTo>
                  <a:lnTo>
                    <a:pt x="100809" y="77903"/>
                  </a:lnTo>
                  <a:lnTo>
                    <a:pt x="96737" y="78334"/>
                  </a:lnTo>
                  <a:lnTo>
                    <a:pt x="92911" y="78836"/>
                  </a:lnTo>
                  <a:lnTo>
                    <a:pt x="89735" y="79339"/>
                  </a:lnTo>
                  <a:lnTo>
                    <a:pt x="86559" y="79913"/>
                  </a:lnTo>
                  <a:lnTo>
                    <a:pt x="83709" y="80487"/>
                  </a:lnTo>
                  <a:lnTo>
                    <a:pt x="80941" y="81133"/>
                  </a:lnTo>
                  <a:lnTo>
                    <a:pt x="78335" y="81779"/>
                  </a:lnTo>
                  <a:lnTo>
                    <a:pt x="75973" y="82426"/>
                  </a:lnTo>
                  <a:lnTo>
                    <a:pt x="73612" y="83143"/>
                  </a:lnTo>
                  <a:lnTo>
                    <a:pt x="71251" y="83861"/>
                  </a:lnTo>
                  <a:lnTo>
                    <a:pt x="69215" y="84579"/>
                  </a:lnTo>
                  <a:lnTo>
                    <a:pt x="67098" y="85297"/>
                  </a:lnTo>
                  <a:lnTo>
                    <a:pt x="65143" y="86015"/>
                  </a:lnTo>
                  <a:lnTo>
                    <a:pt x="63189" y="86805"/>
                  </a:lnTo>
                  <a:lnTo>
                    <a:pt x="61234" y="87594"/>
                  </a:lnTo>
                  <a:lnTo>
                    <a:pt x="59525" y="88384"/>
                  </a:lnTo>
                  <a:lnTo>
                    <a:pt x="57733" y="89174"/>
                  </a:lnTo>
                  <a:lnTo>
                    <a:pt x="56023" y="89964"/>
                  </a:lnTo>
                  <a:lnTo>
                    <a:pt x="54313" y="90825"/>
                  </a:lnTo>
                  <a:lnTo>
                    <a:pt x="52684" y="91686"/>
                  </a:lnTo>
                  <a:lnTo>
                    <a:pt x="51137" y="92476"/>
                  </a:lnTo>
                  <a:lnTo>
                    <a:pt x="49590" y="93338"/>
                  </a:lnTo>
                  <a:lnTo>
                    <a:pt x="48124" y="94127"/>
                  </a:lnTo>
                  <a:lnTo>
                    <a:pt x="46577" y="94989"/>
                  </a:lnTo>
                  <a:lnTo>
                    <a:pt x="45112" y="95850"/>
                  </a:lnTo>
                  <a:lnTo>
                    <a:pt x="43808" y="96712"/>
                  </a:lnTo>
                  <a:lnTo>
                    <a:pt x="42424" y="97573"/>
                  </a:lnTo>
                  <a:lnTo>
                    <a:pt x="41040" y="98435"/>
                  </a:lnTo>
                  <a:lnTo>
                    <a:pt x="39819" y="99296"/>
                  </a:lnTo>
                  <a:lnTo>
                    <a:pt x="38516" y="100158"/>
                  </a:lnTo>
                  <a:lnTo>
                    <a:pt x="37294" y="101019"/>
                  </a:lnTo>
                  <a:lnTo>
                    <a:pt x="36073" y="101953"/>
                  </a:lnTo>
                  <a:lnTo>
                    <a:pt x="34851" y="102886"/>
                  </a:lnTo>
                  <a:lnTo>
                    <a:pt x="33711" y="103747"/>
                  </a:lnTo>
                  <a:lnTo>
                    <a:pt x="32490" y="104681"/>
                  </a:lnTo>
                  <a:lnTo>
                    <a:pt x="31432" y="105542"/>
                  </a:lnTo>
                  <a:lnTo>
                    <a:pt x="30291" y="106475"/>
                  </a:lnTo>
                  <a:lnTo>
                    <a:pt x="29151" y="107409"/>
                  </a:lnTo>
                  <a:lnTo>
                    <a:pt x="28093" y="108270"/>
                  </a:lnTo>
                  <a:lnTo>
                    <a:pt x="27034" y="109203"/>
                  </a:lnTo>
                  <a:lnTo>
                    <a:pt x="26057" y="110065"/>
                  </a:lnTo>
                  <a:lnTo>
                    <a:pt x="25080" y="110998"/>
                  </a:lnTo>
                  <a:lnTo>
                    <a:pt x="24103" y="111931"/>
                  </a:lnTo>
                  <a:lnTo>
                    <a:pt x="23207" y="112865"/>
                  </a:lnTo>
                  <a:lnTo>
                    <a:pt x="22230" y="113798"/>
                  </a:lnTo>
                  <a:lnTo>
                    <a:pt x="21253" y="114731"/>
                  </a:lnTo>
                  <a:lnTo>
                    <a:pt x="20357" y="115593"/>
                  </a:lnTo>
                  <a:lnTo>
                    <a:pt x="19461" y="116598"/>
                  </a:lnTo>
                  <a:lnTo>
                    <a:pt x="18647" y="117531"/>
                  </a:lnTo>
                  <a:lnTo>
                    <a:pt x="17752" y="118536"/>
                  </a:lnTo>
                  <a:lnTo>
                    <a:pt x="16855" y="119541"/>
                  </a:lnTo>
                  <a:lnTo>
                    <a:pt x="16123" y="120474"/>
                  </a:lnTo>
                  <a:lnTo>
                    <a:pt x="15308" y="121479"/>
                  </a:lnTo>
                  <a:lnTo>
                    <a:pt x="14576" y="122413"/>
                  </a:lnTo>
                  <a:lnTo>
                    <a:pt x="13762" y="123418"/>
                  </a:lnTo>
                  <a:lnTo>
                    <a:pt x="13028" y="124423"/>
                  </a:lnTo>
                  <a:lnTo>
                    <a:pt x="12377" y="125356"/>
                  </a:lnTo>
                  <a:lnTo>
                    <a:pt x="11644" y="126361"/>
                  </a:lnTo>
                  <a:lnTo>
                    <a:pt x="10993" y="127294"/>
                  </a:lnTo>
                  <a:lnTo>
                    <a:pt x="10260" y="128300"/>
                  </a:lnTo>
                  <a:lnTo>
                    <a:pt x="9609" y="129305"/>
                  </a:lnTo>
                  <a:lnTo>
                    <a:pt x="8957" y="130238"/>
                  </a:lnTo>
                  <a:lnTo>
                    <a:pt x="8305" y="131243"/>
                  </a:lnTo>
                  <a:lnTo>
                    <a:pt x="7654" y="132248"/>
                  </a:lnTo>
                  <a:lnTo>
                    <a:pt x="7084" y="133181"/>
                  </a:lnTo>
                  <a:lnTo>
                    <a:pt x="6514" y="134186"/>
                  </a:lnTo>
                  <a:lnTo>
                    <a:pt x="5944" y="135120"/>
                  </a:lnTo>
                  <a:lnTo>
                    <a:pt x="5374" y="136125"/>
                  </a:lnTo>
                  <a:lnTo>
                    <a:pt x="4804" y="137130"/>
                  </a:lnTo>
                  <a:lnTo>
                    <a:pt x="4315" y="138063"/>
                  </a:lnTo>
                  <a:lnTo>
                    <a:pt x="3745" y="139068"/>
                  </a:lnTo>
                  <a:lnTo>
                    <a:pt x="3257" y="140001"/>
                  </a:lnTo>
                  <a:lnTo>
                    <a:pt x="2687" y="141006"/>
                  </a:lnTo>
                  <a:lnTo>
                    <a:pt x="2198" y="142011"/>
                  </a:lnTo>
                  <a:lnTo>
                    <a:pt x="1791" y="142945"/>
                  </a:lnTo>
                  <a:lnTo>
                    <a:pt x="1303" y="143950"/>
                  </a:lnTo>
                  <a:lnTo>
                    <a:pt x="896" y="144955"/>
                  </a:lnTo>
                  <a:lnTo>
                    <a:pt x="407" y="146032"/>
                  </a:lnTo>
                  <a:lnTo>
                    <a:pt x="0" y="147109"/>
                  </a:lnTo>
                  <a:lnTo>
                    <a:pt x="0" y="148114"/>
                  </a:lnTo>
                  <a:lnTo>
                    <a:pt x="0" y="149119"/>
                  </a:lnTo>
                  <a:lnTo>
                    <a:pt x="0" y="150196"/>
                  </a:lnTo>
                  <a:lnTo>
                    <a:pt x="0" y="151201"/>
                  </a:lnTo>
                  <a:lnTo>
                    <a:pt x="0" y="152277"/>
                  </a:lnTo>
                  <a:lnTo>
                    <a:pt x="0" y="153283"/>
                  </a:lnTo>
                  <a:lnTo>
                    <a:pt x="0" y="154359"/>
                  </a:lnTo>
                  <a:lnTo>
                    <a:pt x="0" y="155436"/>
                  </a:lnTo>
                  <a:lnTo>
                    <a:pt x="0" y="156441"/>
                  </a:lnTo>
                  <a:lnTo>
                    <a:pt x="0" y="157518"/>
                  </a:lnTo>
                  <a:lnTo>
                    <a:pt x="0" y="158523"/>
                  </a:lnTo>
                  <a:lnTo>
                    <a:pt x="0" y="159600"/>
                  </a:lnTo>
                  <a:lnTo>
                    <a:pt x="0" y="160677"/>
                  </a:lnTo>
                  <a:lnTo>
                    <a:pt x="0" y="161682"/>
                  </a:lnTo>
                  <a:lnTo>
                    <a:pt x="0" y="162759"/>
                  </a:lnTo>
                  <a:lnTo>
                    <a:pt x="0" y="163764"/>
                  </a:lnTo>
                  <a:lnTo>
                    <a:pt x="0" y="164841"/>
                  </a:lnTo>
                  <a:lnTo>
                    <a:pt x="0" y="165918"/>
                  </a:lnTo>
                  <a:lnTo>
                    <a:pt x="0" y="166923"/>
                  </a:lnTo>
                  <a:lnTo>
                    <a:pt x="0" y="168000"/>
                  </a:lnTo>
                  <a:lnTo>
                    <a:pt x="0" y="169076"/>
                  </a:lnTo>
                  <a:lnTo>
                    <a:pt x="0" y="170081"/>
                  </a:lnTo>
                  <a:lnTo>
                    <a:pt x="0" y="171158"/>
                  </a:lnTo>
                  <a:lnTo>
                    <a:pt x="0" y="172163"/>
                  </a:lnTo>
                  <a:cubicBezTo>
                    <a:pt x="0" y="172522"/>
                    <a:pt x="0" y="172881"/>
                    <a:pt x="0" y="173240"/>
                  </a:cubicBezTo>
                  <a:lnTo>
                    <a:pt x="0" y="175394"/>
                  </a:lnTo>
                  <a:cubicBezTo>
                    <a:pt x="0" y="175753"/>
                    <a:pt x="0" y="176112"/>
                    <a:pt x="0" y="176471"/>
                  </a:cubicBezTo>
                  <a:cubicBezTo>
                    <a:pt x="0" y="176830"/>
                    <a:pt x="0" y="177189"/>
                    <a:pt x="0" y="177548"/>
                  </a:cubicBezTo>
                  <a:cubicBezTo>
                    <a:pt x="0" y="177907"/>
                    <a:pt x="0" y="178266"/>
                    <a:pt x="0" y="178625"/>
                  </a:cubicBezTo>
                  <a:cubicBezTo>
                    <a:pt x="0" y="178983"/>
                    <a:pt x="0" y="179342"/>
                    <a:pt x="0" y="179773"/>
                  </a:cubicBezTo>
                  <a:cubicBezTo>
                    <a:pt x="0" y="180204"/>
                    <a:pt x="0" y="180491"/>
                    <a:pt x="0" y="180850"/>
                  </a:cubicBezTo>
                  <a:cubicBezTo>
                    <a:pt x="0" y="181209"/>
                    <a:pt x="0" y="181424"/>
                    <a:pt x="0" y="181783"/>
                  </a:cubicBezTo>
                  <a:lnTo>
                    <a:pt x="513004" y="181783"/>
                  </a:lnTo>
                  <a:close/>
                </a:path>
              </a:pathLst>
            </a:custGeom>
            <a:solidFill>
              <a:srgbClr val="F7F9F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A70FE9-402B-46D9-BACA-187887575832}"/>
                </a:ext>
              </a:extLst>
            </p:cNvPr>
            <p:cNvSpPr/>
            <p:nvPr/>
          </p:nvSpPr>
          <p:spPr>
            <a:xfrm>
              <a:off x="6886848" y="135411"/>
              <a:ext cx="358289" cy="122043"/>
            </a:xfrm>
            <a:custGeom>
              <a:avLst/>
              <a:gdLst>
                <a:gd name="connsiteX0" fmla="*/ 345504 w 358288"/>
                <a:gd name="connsiteY0" fmla="*/ 126408 h 122043"/>
                <a:gd name="connsiteX1" fmla="*/ 345504 w 358288"/>
                <a:gd name="connsiteY1" fmla="*/ 125618 h 122043"/>
                <a:gd name="connsiteX2" fmla="*/ 345504 w 358288"/>
                <a:gd name="connsiteY2" fmla="*/ 124829 h 122043"/>
                <a:gd name="connsiteX3" fmla="*/ 345504 w 358288"/>
                <a:gd name="connsiteY3" fmla="*/ 124039 h 122043"/>
                <a:gd name="connsiteX4" fmla="*/ 345504 w 358288"/>
                <a:gd name="connsiteY4" fmla="*/ 123249 h 122043"/>
                <a:gd name="connsiteX5" fmla="*/ 345504 w 358288"/>
                <a:gd name="connsiteY5" fmla="*/ 122460 h 122043"/>
                <a:gd name="connsiteX6" fmla="*/ 345504 w 358288"/>
                <a:gd name="connsiteY6" fmla="*/ 121598 h 122043"/>
                <a:gd name="connsiteX7" fmla="*/ 345504 w 358288"/>
                <a:gd name="connsiteY7" fmla="*/ 120808 h 122043"/>
                <a:gd name="connsiteX8" fmla="*/ 345504 w 358288"/>
                <a:gd name="connsiteY8" fmla="*/ 119947 h 122043"/>
                <a:gd name="connsiteX9" fmla="*/ 345504 w 358288"/>
                <a:gd name="connsiteY9" fmla="*/ 119086 h 122043"/>
                <a:gd name="connsiteX10" fmla="*/ 345504 w 358288"/>
                <a:gd name="connsiteY10" fmla="*/ 118296 h 122043"/>
                <a:gd name="connsiteX11" fmla="*/ 345504 w 358288"/>
                <a:gd name="connsiteY11" fmla="*/ 117434 h 122043"/>
                <a:gd name="connsiteX12" fmla="*/ 345097 w 358288"/>
                <a:gd name="connsiteY12" fmla="*/ 116573 h 122043"/>
                <a:gd name="connsiteX13" fmla="*/ 345097 w 358288"/>
                <a:gd name="connsiteY13" fmla="*/ 115783 h 122043"/>
                <a:gd name="connsiteX14" fmla="*/ 344690 w 358288"/>
                <a:gd name="connsiteY14" fmla="*/ 114922 h 122043"/>
                <a:gd name="connsiteX15" fmla="*/ 344690 w 358288"/>
                <a:gd name="connsiteY15" fmla="*/ 114132 h 122043"/>
                <a:gd name="connsiteX16" fmla="*/ 344283 w 358288"/>
                <a:gd name="connsiteY16" fmla="*/ 113271 h 122043"/>
                <a:gd name="connsiteX17" fmla="*/ 343875 w 358288"/>
                <a:gd name="connsiteY17" fmla="*/ 112409 h 122043"/>
                <a:gd name="connsiteX18" fmla="*/ 343387 w 358288"/>
                <a:gd name="connsiteY18" fmla="*/ 111619 h 122043"/>
                <a:gd name="connsiteX19" fmla="*/ 342817 w 358288"/>
                <a:gd name="connsiteY19" fmla="*/ 110758 h 122043"/>
                <a:gd name="connsiteX20" fmla="*/ 342328 w 358288"/>
                <a:gd name="connsiteY20" fmla="*/ 109968 h 122043"/>
                <a:gd name="connsiteX21" fmla="*/ 341758 w 358288"/>
                <a:gd name="connsiteY21" fmla="*/ 109107 h 122043"/>
                <a:gd name="connsiteX22" fmla="*/ 341188 w 358288"/>
                <a:gd name="connsiteY22" fmla="*/ 108245 h 122043"/>
                <a:gd name="connsiteX23" fmla="*/ 340619 w 358288"/>
                <a:gd name="connsiteY23" fmla="*/ 107384 h 122043"/>
                <a:gd name="connsiteX24" fmla="*/ 339967 w 358288"/>
                <a:gd name="connsiteY24" fmla="*/ 106522 h 122043"/>
                <a:gd name="connsiteX25" fmla="*/ 339315 w 358288"/>
                <a:gd name="connsiteY25" fmla="*/ 105661 h 122043"/>
                <a:gd name="connsiteX26" fmla="*/ 338664 w 358288"/>
                <a:gd name="connsiteY26" fmla="*/ 104727 h 122043"/>
                <a:gd name="connsiteX27" fmla="*/ 338013 w 358288"/>
                <a:gd name="connsiteY27" fmla="*/ 103866 h 122043"/>
                <a:gd name="connsiteX28" fmla="*/ 337361 w 358288"/>
                <a:gd name="connsiteY28" fmla="*/ 103005 h 122043"/>
                <a:gd name="connsiteX29" fmla="*/ 336547 w 358288"/>
                <a:gd name="connsiteY29" fmla="*/ 102071 h 122043"/>
                <a:gd name="connsiteX30" fmla="*/ 335733 w 358288"/>
                <a:gd name="connsiteY30" fmla="*/ 101138 h 122043"/>
                <a:gd name="connsiteX31" fmla="*/ 334918 w 358288"/>
                <a:gd name="connsiteY31" fmla="*/ 100277 h 122043"/>
                <a:gd name="connsiteX32" fmla="*/ 334104 w 358288"/>
                <a:gd name="connsiteY32" fmla="*/ 99343 h 122043"/>
                <a:gd name="connsiteX33" fmla="*/ 333208 w 358288"/>
                <a:gd name="connsiteY33" fmla="*/ 98482 h 122043"/>
                <a:gd name="connsiteX34" fmla="*/ 332150 w 358288"/>
                <a:gd name="connsiteY34" fmla="*/ 97548 h 122043"/>
                <a:gd name="connsiteX35" fmla="*/ 331091 w 358288"/>
                <a:gd name="connsiteY35" fmla="*/ 96615 h 122043"/>
                <a:gd name="connsiteX36" fmla="*/ 330114 w 358288"/>
                <a:gd name="connsiteY36" fmla="*/ 95682 h 122043"/>
                <a:gd name="connsiteX37" fmla="*/ 328893 w 358288"/>
                <a:gd name="connsiteY37" fmla="*/ 94677 h 122043"/>
                <a:gd name="connsiteX38" fmla="*/ 327671 w 358288"/>
                <a:gd name="connsiteY38" fmla="*/ 93744 h 122043"/>
                <a:gd name="connsiteX39" fmla="*/ 326369 w 358288"/>
                <a:gd name="connsiteY39" fmla="*/ 92739 h 122043"/>
                <a:gd name="connsiteX40" fmla="*/ 325065 w 358288"/>
                <a:gd name="connsiteY40" fmla="*/ 91733 h 122043"/>
                <a:gd name="connsiteX41" fmla="*/ 323518 w 358288"/>
                <a:gd name="connsiteY41" fmla="*/ 90728 h 122043"/>
                <a:gd name="connsiteX42" fmla="*/ 321890 w 358288"/>
                <a:gd name="connsiteY42" fmla="*/ 89652 h 122043"/>
                <a:gd name="connsiteX43" fmla="*/ 320342 w 358288"/>
                <a:gd name="connsiteY43" fmla="*/ 88646 h 122043"/>
                <a:gd name="connsiteX44" fmla="*/ 318226 w 358288"/>
                <a:gd name="connsiteY44" fmla="*/ 87498 h 122043"/>
                <a:gd name="connsiteX45" fmla="*/ 316108 w 358288"/>
                <a:gd name="connsiteY45" fmla="*/ 86349 h 122043"/>
                <a:gd name="connsiteX46" fmla="*/ 313747 w 358288"/>
                <a:gd name="connsiteY46" fmla="*/ 85201 h 122043"/>
                <a:gd name="connsiteX47" fmla="*/ 310734 w 358288"/>
                <a:gd name="connsiteY47" fmla="*/ 83908 h 122043"/>
                <a:gd name="connsiteX48" fmla="*/ 306744 w 358288"/>
                <a:gd name="connsiteY48" fmla="*/ 82473 h 122043"/>
                <a:gd name="connsiteX49" fmla="*/ 300637 w 358288"/>
                <a:gd name="connsiteY49" fmla="*/ 80678 h 122043"/>
                <a:gd name="connsiteX50" fmla="*/ 291273 w 358288"/>
                <a:gd name="connsiteY50" fmla="*/ 78883 h 122043"/>
                <a:gd name="connsiteX51" fmla="*/ 291273 w 358288"/>
                <a:gd name="connsiteY51" fmla="*/ 78237 h 122043"/>
                <a:gd name="connsiteX52" fmla="*/ 291273 w 358288"/>
                <a:gd name="connsiteY52" fmla="*/ 77447 h 122043"/>
                <a:gd name="connsiteX53" fmla="*/ 291273 w 358288"/>
                <a:gd name="connsiteY53" fmla="*/ 76657 h 122043"/>
                <a:gd name="connsiteX54" fmla="*/ 291273 w 358288"/>
                <a:gd name="connsiteY54" fmla="*/ 75868 h 122043"/>
                <a:gd name="connsiteX55" fmla="*/ 291273 w 358288"/>
                <a:gd name="connsiteY55" fmla="*/ 75078 h 122043"/>
                <a:gd name="connsiteX56" fmla="*/ 291273 w 358288"/>
                <a:gd name="connsiteY56" fmla="*/ 74288 h 122043"/>
                <a:gd name="connsiteX57" fmla="*/ 291273 w 358288"/>
                <a:gd name="connsiteY57" fmla="*/ 73499 h 122043"/>
                <a:gd name="connsiteX58" fmla="*/ 291273 w 358288"/>
                <a:gd name="connsiteY58" fmla="*/ 72709 h 122043"/>
                <a:gd name="connsiteX59" fmla="*/ 291273 w 358288"/>
                <a:gd name="connsiteY59" fmla="*/ 71919 h 122043"/>
                <a:gd name="connsiteX60" fmla="*/ 291273 w 358288"/>
                <a:gd name="connsiteY60" fmla="*/ 71130 h 122043"/>
                <a:gd name="connsiteX61" fmla="*/ 291273 w 358288"/>
                <a:gd name="connsiteY61" fmla="*/ 70340 h 122043"/>
                <a:gd name="connsiteX62" fmla="*/ 291273 w 358288"/>
                <a:gd name="connsiteY62" fmla="*/ 69550 h 122043"/>
                <a:gd name="connsiteX63" fmla="*/ 291273 w 358288"/>
                <a:gd name="connsiteY63" fmla="*/ 68689 h 122043"/>
                <a:gd name="connsiteX64" fmla="*/ 291273 w 358288"/>
                <a:gd name="connsiteY64" fmla="*/ 67899 h 122043"/>
                <a:gd name="connsiteX65" fmla="*/ 291273 w 358288"/>
                <a:gd name="connsiteY65" fmla="*/ 67109 h 122043"/>
                <a:gd name="connsiteX66" fmla="*/ 291273 w 358288"/>
                <a:gd name="connsiteY66" fmla="*/ 66320 h 122043"/>
                <a:gd name="connsiteX67" fmla="*/ 291273 w 358288"/>
                <a:gd name="connsiteY67" fmla="*/ 65458 h 122043"/>
                <a:gd name="connsiteX68" fmla="*/ 291273 w 358288"/>
                <a:gd name="connsiteY68" fmla="*/ 64669 h 122043"/>
                <a:gd name="connsiteX69" fmla="*/ 291273 w 358288"/>
                <a:gd name="connsiteY69" fmla="*/ 63879 h 122043"/>
                <a:gd name="connsiteX70" fmla="*/ 291273 w 358288"/>
                <a:gd name="connsiteY70" fmla="*/ 63089 h 122043"/>
                <a:gd name="connsiteX71" fmla="*/ 291273 w 358288"/>
                <a:gd name="connsiteY71" fmla="*/ 62228 h 122043"/>
                <a:gd name="connsiteX72" fmla="*/ 291273 w 358288"/>
                <a:gd name="connsiteY72" fmla="*/ 61366 h 122043"/>
                <a:gd name="connsiteX73" fmla="*/ 291273 w 358288"/>
                <a:gd name="connsiteY73" fmla="*/ 60576 h 122043"/>
                <a:gd name="connsiteX74" fmla="*/ 291273 w 358288"/>
                <a:gd name="connsiteY74" fmla="*/ 59715 h 122043"/>
                <a:gd name="connsiteX75" fmla="*/ 291273 w 358288"/>
                <a:gd name="connsiteY75" fmla="*/ 58925 h 122043"/>
                <a:gd name="connsiteX76" fmla="*/ 291273 w 358288"/>
                <a:gd name="connsiteY76" fmla="*/ 58064 h 122043"/>
                <a:gd name="connsiteX77" fmla="*/ 291273 w 358288"/>
                <a:gd name="connsiteY77" fmla="*/ 57202 h 122043"/>
                <a:gd name="connsiteX78" fmla="*/ 291273 w 358288"/>
                <a:gd name="connsiteY78" fmla="*/ 56413 h 122043"/>
                <a:gd name="connsiteX79" fmla="*/ 291273 w 358288"/>
                <a:gd name="connsiteY79" fmla="*/ 55551 h 122043"/>
                <a:gd name="connsiteX80" fmla="*/ 291273 w 358288"/>
                <a:gd name="connsiteY80" fmla="*/ 54761 h 122043"/>
                <a:gd name="connsiteX81" fmla="*/ 290784 w 358288"/>
                <a:gd name="connsiteY81" fmla="*/ 53900 h 122043"/>
                <a:gd name="connsiteX82" fmla="*/ 290295 w 358288"/>
                <a:gd name="connsiteY82" fmla="*/ 53038 h 122043"/>
                <a:gd name="connsiteX83" fmla="*/ 289888 w 358288"/>
                <a:gd name="connsiteY83" fmla="*/ 52249 h 122043"/>
                <a:gd name="connsiteX84" fmla="*/ 289399 w 358288"/>
                <a:gd name="connsiteY84" fmla="*/ 51387 h 122043"/>
                <a:gd name="connsiteX85" fmla="*/ 288911 w 358288"/>
                <a:gd name="connsiteY85" fmla="*/ 50526 h 122043"/>
                <a:gd name="connsiteX86" fmla="*/ 288422 w 358288"/>
                <a:gd name="connsiteY86" fmla="*/ 49736 h 122043"/>
                <a:gd name="connsiteX87" fmla="*/ 287934 w 358288"/>
                <a:gd name="connsiteY87" fmla="*/ 48875 h 122043"/>
                <a:gd name="connsiteX88" fmla="*/ 287445 w 358288"/>
                <a:gd name="connsiteY88" fmla="*/ 48013 h 122043"/>
                <a:gd name="connsiteX89" fmla="*/ 286875 w 358288"/>
                <a:gd name="connsiteY89" fmla="*/ 47152 h 122043"/>
                <a:gd name="connsiteX90" fmla="*/ 286305 w 358288"/>
                <a:gd name="connsiteY90" fmla="*/ 46290 h 122043"/>
                <a:gd name="connsiteX91" fmla="*/ 285735 w 358288"/>
                <a:gd name="connsiteY91" fmla="*/ 45429 h 122043"/>
                <a:gd name="connsiteX92" fmla="*/ 285165 w 358288"/>
                <a:gd name="connsiteY92" fmla="*/ 44567 h 122043"/>
                <a:gd name="connsiteX93" fmla="*/ 272218 w 358288"/>
                <a:gd name="connsiteY93" fmla="*/ 44065 h 122043"/>
                <a:gd name="connsiteX94" fmla="*/ 271566 w 358288"/>
                <a:gd name="connsiteY94" fmla="*/ 43203 h 122043"/>
                <a:gd name="connsiteX95" fmla="*/ 270915 w 358288"/>
                <a:gd name="connsiteY95" fmla="*/ 42342 h 122043"/>
                <a:gd name="connsiteX96" fmla="*/ 270264 w 358288"/>
                <a:gd name="connsiteY96" fmla="*/ 41480 h 122043"/>
                <a:gd name="connsiteX97" fmla="*/ 269612 w 358288"/>
                <a:gd name="connsiteY97" fmla="*/ 40619 h 122043"/>
                <a:gd name="connsiteX98" fmla="*/ 268879 w 358288"/>
                <a:gd name="connsiteY98" fmla="*/ 39757 h 122043"/>
                <a:gd name="connsiteX99" fmla="*/ 268146 w 358288"/>
                <a:gd name="connsiteY99" fmla="*/ 38824 h 122043"/>
                <a:gd name="connsiteX100" fmla="*/ 267413 w 358288"/>
                <a:gd name="connsiteY100" fmla="*/ 37963 h 122043"/>
                <a:gd name="connsiteX101" fmla="*/ 266681 w 358288"/>
                <a:gd name="connsiteY101" fmla="*/ 37101 h 122043"/>
                <a:gd name="connsiteX102" fmla="*/ 265866 w 358288"/>
                <a:gd name="connsiteY102" fmla="*/ 36168 h 122043"/>
                <a:gd name="connsiteX103" fmla="*/ 265052 w 358288"/>
                <a:gd name="connsiteY103" fmla="*/ 35234 h 122043"/>
                <a:gd name="connsiteX104" fmla="*/ 264238 w 358288"/>
                <a:gd name="connsiteY104" fmla="*/ 34373 h 122043"/>
                <a:gd name="connsiteX105" fmla="*/ 263342 w 358288"/>
                <a:gd name="connsiteY105" fmla="*/ 33440 h 122043"/>
                <a:gd name="connsiteX106" fmla="*/ 262446 w 358288"/>
                <a:gd name="connsiteY106" fmla="*/ 32578 h 122043"/>
                <a:gd name="connsiteX107" fmla="*/ 261551 w 358288"/>
                <a:gd name="connsiteY107" fmla="*/ 31645 h 122043"/>
                <a:gd name="connsiteX108" fmla="*/ 260574 w 358288"/>
                <a:gd name="connsiteY108" fmla="*/ 30712 h 122043"/>
                <a:gd name="connsiteX109" fmla="*/ 259596 w 358288"/>
                <a:gd name="connsiteY109" fmla="*/ 29778 h 122043"/>
                <a:gd name="connsiteX110" fmla="*/ 258619 w 358288"/>
                <a:gd name="connsiteY110" fmla="*/ 28845 h 122043"/>
                <a:gd name="connsiteX111" fmla="*/ 257642 w 358288"/>
                <a:gd name="connsiteY111" fmla="*/ 27912 h 122043"/>
                <a:gd name="connsiteX112" fmla="*/ 256584 w 358288"/>
                <a:gd name="connsiteY112" fmla="*/ 26979 h 122043"/>
                <a:gd name="connsiteX113" fmla="*/ 255443 w 358288"/>
                <a:gd name="connsiteY113" fmla="*/ 25974 h 122043"/>
                <a:gd name="connsiteX114" fmla="*/ 254303 w 358288"/>
                <a:gd name="connsiteY114" fmla="*/ 25040 h 122043"/>
                <a:gd name="connsiteX115" fmla="*/ 253082 w 358288"/>
                <a:gd name="connsiteY115" fmla="*/ 24035 h 122043"/>
                <a:gd name="connsiteX116" fmla="*/ 251861 w 358288"/>
                <a:gd name="connsiteY116" fmla="*/ 23102 h 122043"/>
                <a:gd name="connsiteX117" fmla="*/ 250476 w 358288"/>
                <a:gd name="connsiteY117" fmla="*/ 22097 h 122043"/>
                <a:gd name="connsiteX118" fmla="*/ 249092 w 358288"/>
                <a:gd name="connsiteY118" fmla="*/ 21092 h 122043"/>
                <a:gd name="connsiteX119" fmla="*/ 247708 w 358288"/>
                <a:gd name="connsiteY119" fmla="*/ 20087 h 122043"/>
                <a:gd name="connsiteX120" fmla="*/ 246160 w 358288"/>
                <a:gd name="connsiteY120" fmla="*/ 19082 h 122043"/>
                <a:gd name="connsiteX121" fmla="*/ 244613 w 358288"/>
                <a:gd name="connsiteY121" fmla="*/ 18005 h 122043"/>
                <a:gd name="connsiteX122" fmla="*/ 242985 w 358288"/>
                <a:gd name="connsiteY122" fmla="*/ 17000 h 122043"/>
                <a:gd name="connsiteX123" fmla="*/ 241275 w 358288"/>
                <a:gd name="connsiteY123" fmla="*/ 15923 h 122043"/>
                <a:gd name="connsiteX124" fmla="*/ 239483 w 358288"/>
                <a:gd name="connsiteY124" fmla="*/ 14846 h 122043"/>
                <a:gd name="connsiteX125" fmla="*/ 162451 w 358288"/>
                <a:gd name="connsiteY125" fmla="*/ 1708 h 122043"/>
                <a:gd name="connsiteX126" fmla="*/ 160171 w 358288"/>
                <a:gd name="connsiteY126" fmla="*/ 2067 h 122043"/>
                <a:gd name="connsiteX127" fmla="*/ 158054 w 358288"/>
                <a:gd name="connsiteY127" fmla="*/ 2498 h 122043"/>
                <a:gd name="connsiteX128" fmla="*/ 156181 w 358288"/>
                <a:gd name="connsiteY128" fmla="*/ 2929 h 122043"/>
                <a:gd name="connsiteX129" fmla="*/ 154227 w 358288"/>
                <a:gd name="connsiteY129" fmla="*/ 3360 h 122043"/>
                <a:gd name="connsiteX130" fmla="*/ 152354 w 358288"/>
                <a:gd name="connsiteY130" fmla="*/ 3790 h 122043"/>
                <a:gd name="connsiteX131" fmla="*/ 150563 w 358288"/>
                <a:gd name="connsiteY131" fmla="*/ 4221 h 122043"/>
                <a:gd name="connsiteX132" fmla="*/ 149015 w 358288"/>
                <a:gd name="connsiteY132" fmla="*/ 4724 h 122043"/>
                <a:gd name="connsiteX133" fmla="*/ 147387 w 358288"/>
                <a:gd name="connsiteY133" fmla="*/ 5226 h 122043"/>
                <a:gd name="connsiteX134" fmla="*/ 145758 w 358288"/>
                <a:gd name="connsiteY134" fmla="*/ 5729 h 122043"/>
                <a:gd name="connsiteX135" fmla="*/ 144211 w 358288"/>
                <a:gd name="connsiteY135" fmla="*/ 6231 h 122043"/>
                <a:gd name="connsiteX136" fmla="*/ 142827 w 358288"/>
                <a:gd name="connsiteY136" fmla="*/ 6734 h 122043"/>
                <a:gd name="connsiteX137" fmla="*/ 141443 w 358288"/>
                <a:gd name="connsiteY137" fmla="*/ 7308 h 122043"/>
                <a:gd name="connsiteX138" fmla="*/ 140058 w 358288"/>
                <a:gd name="connsiteY138" fmla="*/ 7811 h 122043"/>
                <a:gd name="connsiteX139" fmla="*/ 138674 w 358288"/>
                <a:gd name="connsiteY139" fmla="*/ 8313 h 122043"/>
                <a:gd name="connsiteX140" fmla="*/ 137290 w 358288"/>
                <a:gd name="connsiteY140" fmla="*/ 8816 h 122043"/>
                <a:gd name="connsiteX141" fmla="*/ 136068 w 358288"/>
                <a:gd name="connsiteY141" fmla="*/ 9390 h 122043"/>
                <a:gd name="connsiteX142" fmla="*/ 134847 w 358288"/>
                <a:gd name="connsiteY142" fmla="*/ 9964 h 122043"/>
                <a:gd name="connsiteX143" fmla="*/ 133625 w 358288"/>
                <a:gd name="connsiteY143" fmla="*/ 10539 h 122043"/>
                <a:gd name="connsiteX144" fmla="*/ 132404 w 358288"/>
                <a:gd name="connsiteY144" fmla="*/ 11113 h 122043"/>
                <a:gd name="connsiteX145" fmla="*/ 131182 w 358288"/>
                <a:gd name="connsiteY145" fmla="*/ 11687 h 122043"/>
                <a:gd name="connsiteX146" fmla="*/ 129961 w 358288"/>
                <a:gd name="connsiteY146" fmla="*/ 12262 h 122043"/>
                <a:gd name="connsiteX147" fmla="*/ 128903 w 358288"/>
                <a:gd name="connsiteY147" fmla="*/ 12836 h 122043"/>
                <a:gd name="connsiteX148" fmla="*/ 127844 w 358288"/>
                <a:gd name="connsiteY148" fmla="*/ 13410 h 122043"/>
                <a:gd name="connsiteX149" fmla="*/ 126785 w 358288"/>
                <a:gd name="connsiteY149" fmla="*/ 13985 h 122043"/>
                <a:gd name="connsiteX150" fmla="*/ 125727 w 358288"/>
                <a:gd name="connsiteY150" fmla="*/ 14559 h 122043"/>
                <a:gd name="connsiteX151" fmla="*/ 124668 w 358288"/>
                <a:gd name="connsiteY151" fmla="*/ 15133 h 122043"/>
                <a:gd name="connsiteX152" fmla="*/ 123610 w 358288"/>
                <a:gd name="connsiteY152" fmla="*/ 15708 h 122043"/>
                <a:gd name="connsiteX153" fmla="*/ 122714 w 358288"/>
                <a:gd name="connsiteY153" fmla="*/ 16282 h 122043"/>
                <a:gd name="connsiteX154" fmla="*/ 121737 w 358288"/>
                <a:gd name="connsiteY154" fmla="*/ 16856 h 122043"/>
                <a:gd name="connsiteX155" fmla="*/ 120760 w 358288"/>
                <a:gd name="connsiteY155" fmla="*/ 17502 h 122043"/>
                <a:gd name="connsiteX156" fmla="*/ 119864 w 358288"/>
                <a:gd name="connsiteY156" fmla="*/ 18077 h 122043"/>
                <a:gd name="connsiteX157" fmla="*/ 118886 w 358288"/>
                <a:gd name="connsiteY157" fmla="*/ 18651 h 122043"/>
                <a:gd name="connsiteX158" fmla="*/ 117991 w 358288"/>
                <a:gd name="connsiteY158" fmla="*/ 19225 h 122043"/>
                <a:gd name="connsiteX159" fmla="*/ 117095 w 358288"/>
                <a:gd name="connsiteY159" fmla="*/ 19871 h 122043"/>
                <a:gd name="connsiteX160" fmla="*/ 116200 w 358288"/>
                <a:gd name="connsiteY160" fmla="*/ 20517 h 122043"/>
                <a:gd name="connsiteX161" fmla="*/ 115385 w 358288"/>
                <a:gd name="connsiteY161" fmla="*/ 21092 h 122043"/>
                <a:gd name="connsiteX162" fmla="*/ 114571 w 358288"/>
                <a:gd name="connsiteY162" fmla="*/ 21738 h 122043"/>
                <a:gd name="connsiteX163" fmla="*/ 113756 w 358288"/>
                <a:gd name="connsiteY163" fmla="*/ 22312 h 122043"/>
                <a:gd name="connsiteX164" fmla="*/ 112942 w 358288"/>
                <a:gd name="connsiteY164" fmla="*/ 22958 h 122043"/>
                <a:gd name="connsiteX165" fmla="*/ 112047 w 358288"/>
                <a:gd name="connsiteY165" fmla="*/ 23604 h 122043"/>
                <a:gd name="connsiteX166" fmla="*/ 111314 w 358288"/>
                <a:gd name="connsiteY166" fmla="*/ 24251 h 122043"/>
                <a:gd name="connsiteX167" fmla="*/ 110581 w 358288"/>
                <a:gd name="connsiteY167" fmla="*/ 24897 h 122043"/>
                <a:gd name="connsiteX168" fmla="*/ 109848 w 358288"/>
                <a:gd name="connsiteY168" fmla="*/ 25543 h 122043"/>
                <a:gd name="connsiteX169" fmla="*/ 109115 w 358288"/>
                <a:gd name="connsiteY169" fmla="*/ 26189 h 122043"/>
                <a:gd name="connsiteX170" fmla="*/ 108382 w 358288"/>
                <a:gd name="connsiteY170" fmla="*/ 26835 h 122043"/>
                <a:gd name="connsiteX171" fmla="*/ 107649 w 358288"/>
                <a:gd name="connsiteY171" fmla="*/ 27481 h 122043"/>
                <a:gd name="connsiteX172" fmla="*/ 106917 w 358288"/>
                <a:gd name="connsiteY172" fmla="*/ 28127 h 122043"/>
                <a:gd name="connsiteX173" fmla="*/ 106184 w 358288"/>
                <a:gd name="connsiteY173" fmla="*/ 28773 h 122043"/>
                <a:gd name="connsiteX174" fmla="*/ 105532 w 358288"/>
                <a:gd name="connsiteY174" fmla="*/ 29419 h 122043"/>
                <a:gd name="connsiteX175" fmla="*/ 104881 w 358288"/>
                <a:gd name="connsiteY175" fmla="*/ 30066 h 122043"/>
                <a:gd name="connsiteX176" fmla="*/ 104229 w 358288"/>
                <a:gd name="connsiteY176" fmla="*/ 30712 h 122043"/>
                <a:gd name="connsiteX177" fmla="*/ 103578 w 358288"/>
                <a:gd name="connsiteY177" fmla="*/ 31358 h 122043"/>
                <a:gd name="connsiteX178" fmla="*/ 102927 w 358288"/>
                <a:gd name="connsiteY178" fmla="*/ 32004 h 122043"/>
                <a:gd name="connsiteX179" fmla="*/ 102275 w 358288"/>
                <a:gd name="connsiteY179" fmla="*/ 32650 h 122043"/>
                <a:gd name="connsiteX180" fmla="*/ 101624 w 358288"/>
                <a:gd name="connsiteY180" fmla="*/ 33296 h 122043"/>
                <a:gd name="connsiteX181" fmla="*/ 101053 w 358288"/>
                <a:gd name="connsiteY181" fmla="*/ 33942 h 122043"/>
                <a:gd name="connsiteX182" fmla="*/ 100483 w 358288"/>
                <a:gd name="connsiteY182" fmla="*/ 34588 h 122043"/>
                <a:gd name="connsiteX183" fmla="*/ 99914 w 358288"/>
                <a:gd name="connsiteY183" fmla="*/ 35234 h 122043"/>
                <a:gd name="connsiteX184" fmla="*/ 99344 w 358288"/>
                <a:gd name="connsiteY184" fmla="*/ 35881 h 122043"/>
                <a:gd name="connsiteX185" fmla="*/ 98774 w 358288"/>
                <a:gd name="connsiteY185" fmla="*/ 36527 h 122043"/>
                <a:gd name="connsiteX186" fmla="*/ 98204 w 358288"/>
                <a:gd name="connsiteY186" fmla="*/ 37173 h 122043"/>
                <a:gd name="connsiteX187" fmla="*/ 97634 w 358288"/>
                <a:gd name="connsiteY187" fmla="*/ 37819 h 122043"/>
                <a:gd name="connsiteX188" fmla="*/ 97064 w 358288"/>
                <a:gd name="connsiteY188" fmla="*/ 38465 h 122043"/>
                <a:gd name="connsiteX189" fmla="*/ 96575 w 358288"/>
                <a:gd name="connsiteY189" fmla="*/ 39111 h 122043"/>
                <a:gd name="connsiteX190" fmla="*/ 96086 w 358288"/>
                <a:gd name="connsiteY190" fmla="*/ 39757 h 122043"/>
                <a:gd name="connsiteX191" fmla="*/ 95516 w 358288"/>
                <a:gd name="connsiteY191" fmla="*/ 40475 h 122043"/>
                <a:gd name="connsiteX192" fmla="*/ 95028 w 358288"/>
                <a:gd name="connsiteY192" fmla="*/ 41121 h 122043"/>
                <a:gd name="connsiteX193" fmla="*/ 94539 w 358288"/>
                <a:gd name="connsiteY193" fmla="*/ 41767 h 122043"/>
                <a:gd name="connsiteX194" fmla="*/ 94051 w 358288"/>
                <a:gd name="connsiteY194" fmla="*/ 42414 h 122043"/>
                <a:gd name="connsiteX195" fmla="*/ 93562 w 358288"/>
                <a:gd name="connsiteY195" fmla="*/ 43060 h 122043"/>
                <a:gd name="connsiteX196" fmla="*/ 93074 w 358288"/>
                <a:gd name="connsiteY196" fmla="*/ 44065 h 122043"/>
                <a:gd name="connsiteX197" fmla="*/ 92667 w 358288"/>
                <a:gd name="connsiteY197" fmla="*/ 44711 h 122043"/>
                <a:gd name="connsiteX198" fmla="*/ 92178 w 358288"/>
                <a:gd name="connsiteY198" fmla="*/ 45429 h 122043"/>
                <a:gd name="connsiteX199" fmla="*/ 91771 w 358288"/>
                <a:gd name="connsiteY199" fmla="*/ 46075 h 122043"/>
                <a:gd name="connsiteX200" fmla="*/ 91282 w 358288"/>
                <a:gd name="connsiteY200" fmla="*/ 46793 h 122043"/>
                <a:gd name="connsiteX201" fmla="*/ 90793 w 358288"/>
                <a:gd name="connsiteY201" fmla="*/ 47511 h 122043"/>
                <a:gd name="connsiteX202" fmla="*/ 90386 w 358288"/>
                <a:gd name="connsiteY202" fmla="*/ 48157 h 122043"/>
                <a:gd name="connsiteX203" fmla="*/ 89979 w 358288"/>
                <a:gd name="connsiteY203" fmla="*/ 48875 h 122043"/>
                <a:gd name="connsiteX204" fmla="*/ 89572 w 358288"/>
                <a:gd name="connsiteY204" fmla="*/ 49521 h 122043"/>
                <a:gd name="connsiteX205" fmla="*/ 89165 w 358288"/>
                <a:gd name="connsiteY205" fmla="*/ 50239 h 122043"/>
                <a:gd name="connsiteX206" fmla="*/ 89165 w 358288"/>
                <a:gd name="connsiteY206" fmla="*/ 50957 h 122043"/>
                <a:gd name="connsiteX207" fmla="*/ 89165 w 358288"/>
                <a:gd name="connsiteY207" fmla="*/ 51674 h 122043"/>
                <a:gd name="connsiteX208" fmla="*/ 89165 w 358288"/>
                <a:gd name="connsiteY208" fmla="*/ 52392 h 122043"/>
                <a:gd name="connsiteX209" fmla="*/ 89165 w 358288"/>
                <a:gd name="connsiteY209" fmla="*/ 53110 h 122043"/>
                <a:gd name="connsiteX210" fmla="*/ 89165 w 358288"/>
                <a:gd name="connsiteY210" fmla="*/ 53828 h 122043"/>
                <a:gd name="connsiteX211" fmla="*/ 89165 w 358288"/>
                <a:gd name="connsiteY211" fmla="*/ 54546 h 122043"/>
                <a:gd name="connsiteX212" fmla="*/ 89165 w 358288"/>
                <a:gd name="connsiteY212" fmla="*/ 55192 h 122043"/>
                <a:gd name="connsiteX213" fmla="*/ 89165 w 358288"/>
                <a:gd name="connsiteY213" fmla="*/ 55910 h 122043"/>
                <a:gd name="connsiteX214" fmla="*/ 89165 w 358288"/>
                <a:gd name="connsiteY214" fmla="*/ 55910 h 122043"/>
                <a:gd name="connsiteX215" fmla="*/ 77683 w 358288"/>
                <a:gd name="connsiteY215" fmla="*/ 54690 h 122043"/>
                <a:gd name="connsiteX216" fmla="*/ 73123 w 358288"/>
                <a:gd name="connsiteY216" fmla="*/ 54690 h 122043"/>
                <a:gd name="connsiteX217" fmla="*/ 68319 w 358288"/>
                <a:gd name="connsiteY217" fmla="*/ 54690 h 122043"/>
                <a:gd name="connsiteX218" fmla="*/ 65225 w 358288"/>
                <a:gd name="connsiteY218" fmla="*/ 54690 h 122043"/>
                <a:gd name="connsiteX219" fmla="*/ 62375 w 358288"/>
                <a:gd name="connsiteY219" fmla="*/ 54690 h 122043"/>
                <a:gd name="connsiteX220" fmla="*/ 59769 w 358288"/>
                <a:gd name="connsiteY220" fmla="*/ 54690 h 122043"/>
                <a:gd name="connsiteX221" fmla="*/ 57571 w 358288"/>
                <a:gd name="connsiteY221" fmla="*/ 54690 h 122043"/>
                <a:gd name="connsiteX222" fmla="*/ 55372 w 358288"/>
                <a:gd name="connsiteY222" fmla="*/ 55120 h 122043"/>
                <a:gd name="connsiteX223" fmla="*/ 53418 w 358288"/>
                <a:gd name="connsiteY223" fmla="*/ 55551 h 122043"/>
                <a:gd name="connsiteX224" fmla="*/ 51463 w 358288"/>
                <a:gd name="connsiteY224" fmla="*/ 55982 h 122043"/>
                <a:gd name="connsiteX225" fmla="*/ 49590 w 358288"/>
                <a:gd name="connsiteY225" fmla="*/ 56413 h 122043"/>
                <a:gd name="connsiteX226" fmla="*/ 47962 w 358288"/>
                <a:gd name="connsiteY226" fmla="*/ 56843 h 122043"/>
                <a:gd name="connsiteX227" fmla="*/ 46333 w 358288"/>
                <a:gd name="connsiteY227" fmla="*/ 57346 h 122043"/>
                <a:gd name="connsiteX228" fmla="*/ 44705 w 358288"/>
                <a:gd name="connsiteY228" fmla="*/ 57848 h 122043"/>
                <a:gd name="connsiteX229" fmla="*/ 43320 w 358288"/>
                <a:gd name="connsiteY229" fmla="*/ 58351 h 122043"/>
                <a:gd name="connsiteX230" fmla="*/ 41855 w 358288"/>
                <a:gd name="connsiteY230" fmla="*/ 58853 h 122043"/>
                <a:gd name="connsiteX231" fmla="*/ 40470 w 358288"/>
                <a:gd name="connsiteY231" fmla="*/ 59356 h 122043"/>
                <a:gd name="connsiteX232" fmla="*/ 39086 w 358288"/>
                <a:gd name="connsiteY232" fmla="*/ 59930 h 122043"/>
                <a:gd name="connsiteX233" fmla="*/ 37702 w 358288"/>
                <a:gd name="connsiteY233" fmla="*/ 60505 h 122043"/>
                <a:gd name="connsiteX234" fmla="*/ 36480 w 358288"/>
                <a:gd name="connsiteY234" fmla="*/ 61007 h 122043"/>
                <a:gd name="connsiteX235" fmla="*/ 35259 w 358288"/>
                <a:gd name="connsiteY235" fmla="*/ 61582 h 122043"/>
                <a:gd name="connsiteX236" fmla="*/ 34037 w 358288"/>
                <a:gd name="connsiteY236" fmla="*/ 62084 h 122043"/>
                <a:gd name="connsiteX237" fmla="*/ 32897 w 358288"/>
                <a:gd name="connsiteY237" fmla="*/ 62658 h 122043"/>
                <a:gd name="connsiteX238" fmla="*/ 31757 w 358288"/>
                <a:gd name="connsiteY238" fmla="*/ 63233 h 122043"/>
                <a:gd name="connsiteX239" fmla="*/ 30699 w 358288"/>
                <a:gd name="connsiteY239" fmla="*/ 63807 h 122043"/>
                <a:gd name="connsiteX240" fmla="*/ 29640 w 358288"/>
                <a:gd name="connsiteY240" fmla="*/ 64381 h 122043"/>
                <a:gd name="connsiteX241" fmla="*/ 28663 w 358288"/>
                <a:gd name="connsiteY241" fmla="*/ 64956 h 122043"/>
                <a:gd name="connsiteX242" fmla="*/ 27605 w 358288"/>
                <a:gd name="connsiteY242" fmla="*/ 65530 h 122043"/>
                <a:gd name="connsiteX243" fmla="*/ 26628 w 358288"/>
                <a:gd name="connsiteY243" fmla="*/ 66104 h 122043"/>
                <a:gd name="connsiteX244" fmla="*/ 25731 w 358288"/>
                <a:gd name="connsiteY244" fmla="*/ 66679 h 122043"/>
                <a:gd name="connsiteX245" fmla="*/ 24754 w 358288"/>
                <a:gd name="connsiteY245" fmla="*/ 67325 h 122043"/>
                <a:gd name="connsiteX246" fmla="*/ 23777 w 358288"/>
                <a:gd name="connsiteY246" fmla="*/ 67971 h 122043"/>
                <a:gd name="connsiteX247" fmla="*/ 22963 w 358288"/>
                <a:gd name="connsiteY247" fmla="*/ 68545 h 122043"/>
                <a:gd name="connsiteX248" fmla="*/ 22068 w 358288"/>
                <a:gd name="connsiteY248" fmla="*/ 69191 h 122043"/>
                <a:gd name="connsiteX249" fmla="*/ 21253 w 358288"/>
                <a:gd name="connsiteY249" fmla="*/ 69766 h 122043"/>
                <a:gd name="connsiteX250" fmla="*/ 20357 w 358288"/>
                <a:gd name="connsiteY250" fmla="*/ 70412 h 122043"/>
                <a:gd name="connsiteX251" fmla="*/ 19543 w 358288"/>
                <a:gd name="connsiteY251" fmla="*/ 71058 h 122043"/>
                <a:gd name="connsiteX252" fmla="*/ 18729 w 358288"/>
                <a:gd name="connsiteY252" fmla="*/ 71632 h 122043"/>
                <a:gd name="connsiteX253" fmla="*/ 17915 w 358288"/>
                <a:gd name="connsiteY253" fmla="*/ 72278 h 122043"/>
                <a:gd name="connsiteX254" fmla="*/ 17181 w 358288"/>
                <a:gd name="connsiteY254" fmla="*/ 72853 h 122043"/>
                <a:gd name="connsiteX255" fmla="*/ 16449 w 358288"/>
                <a:gd name="connsiteY255" fmla="*/ 73499 h 122043"/>
                <a:gd name="connsiteX256" fmla="*/ 15634 w 358288"/>
                <a:gd name="connsiteY256" fmla="*/ 74145 h 122043"/>
                <a:gd name="connsiteX257" fmla="*/ 14902 w 358288"/>
                <a:gd name="connsiteY257" fmla="*/ 74791 h 122043"/>
                <a:gd name="connsiteX258" fmla="*/ 14169 w 358288"/>
                <a:gd name="connsiteY258" fmla="*/ 75437 h 122043"/>
                <a:gd name="connsiteX259" fmla="*/ 13517 w 358288"/>
                <a:gd name="connsiteY259" fmla="*/ 76083 h 122043"/>
                <a:gd name="connsiteX260" fmla="*/ 12784 w 358288"/>
                <a:gd name="connsiteY260" fmla="*/ 76729 h 122043"/>
                <a:gd name="connsiteX261" fmla="*/ 12051 w 358288"/>
                <a:gd name="connsiteY261" fmla="*/ 77375 h 122043"/>
                <a:gd name="connsiteX262" fmla="*/ 11400 w 358288"/>
                <a:gd name="connsiteY262" fmla="*/ 78021 h 122043"/>
                <a:gd name="connsiteX263" fmla="*/ 10749 w 358288"/>
                <a:gd name="connsiteY263" fmla="*/ 78668 h 122043"/>
                <a:gd name="connsiteX264" fmla="*/ 10097 w 358288"/>
                <a:gd name="connsiteY264" fmla="*/ 79314 h 122043"/>
                <a:gd name="connsiteX265" fmla="*/ 9527 w 358288"/>
                <a:gd name="connsiteY265" fmla="*/ 79960 h 122043"/>
                <a:gd name="connsiteX266" fmla="*/ 8957 w 358288"/>
                <a:gd name="connsiteY266" fmla="*/ 80606 h 122043"/>
                <a:gd name="connsiteX267" fmla="*/ 8387 w 358288"/>
                <a:gd name="connsiteY267" fmla="*/ 81252 h 122043"/>
                <a:gd name="connsiteX268" fmla="*/ 7817 w 358288"/>
                <a:gd name="connsiteY268" fmla="*/ 81898 h 122043"/>
                <a:gd name="connsiteX269" fmla="*/ 7247 w 358288"/>
                <a:gd name="connsiteY269" fmla="*/ 82544 h 122043"/>
                <a:gd name="connsiteX270" fmla="*/ 6759 w 358288"/>
                <a:gd name="connsiteY270" fmla="*/ 83190 h 122043"/>
                <a:gd name="connsiteX271" fmla="*/ 6189 w 358288"/>
                <a:gd name="connsiteY271" fmla="*/ 83837 h 122043"/>
                <a:gd name="connsiteX272" fmla="*/ 5700 w 358288"/>
                <a:gd name="connsiteY272" fmla="*/ 84483 h 122043"/>
                <a:gd name="connsiteX273" fmla="*/ 5130 w 358288"/>
                <a:gd name="connsiteY273" fmla="*/ 85201 h 122043"/>
                <a:gd name="connsiteX274" fmla="*/ 4642 w 358288"/>
                <a:gd name="connsiteY274" fmla="*/ 85918 h 122043"/>
                <a:gd name="connsiteX275" fmla="*/ 4153 w 358288"/>
                <a:gd name="connsiteY275" fmla="*/ 86565 h 122043"/>
                <a:gd name="connsiteX276" fmla="*/ 3664 w 358288"/>
                <a:gd name="connsiteY276" fmla="*/ 87282 h 122043"/>
                <a:gd name="connsiteX277" fmla="*/ 3176 w 358288"/>
                <a:gd name="connsiteY277" fmla="*/ 87929 h 122043"/>
                <a:gd name="connsiteX278" fmla="*/ 2687 w 358288"/>
                <a:gd name="connsiteY278" fmla="*/ 88646 h 122043"/>
                <a:gd name="connsiteX279" fmla="*/ 2199 w 358288"/>
                <a:gd name="connsiteY279" fmla="*/ 89364 h 122043"/>
                <a:gd name="connsiteX280" fmla="*/ 1791 w 358288"/>
                <a:gd name="connsiteY280" fmla="*/ 90010 h 122043"/>
                <a:gd name="connsiteX281" fmla="*/ 1303 w 358288"/>
                <a:gd name="connsiteY281" fmla="*/ 90728 h 122043"/>
                <a:gd name="connsiteX282" fmla="*/ 814 w 358288"/>
                <a:gd name="connsiteY282" fmla="*/ 91446 h 122043"/>
                <a:gd name="connsiteX283" fmla="*/ 814 w 358288"/>
                <a:gd name="connsiteY283" fmla="*/ 92092 h 122043"/>
                <a:gd name="connsiteX284" fmla="*/ 407 w 358288"/>
                <a:gd name="connsiteY284" fmla="*/ 92810 h 122043"/>
                <a:gd name="connsiteX285" fmla="*/ 407 w 358288"/>
                <a:gd name="connsiteY285" fmla="*/ 93456 h 122043"/>
                <a:gd name="connsiteX286" fmla="*/ 0 w 358288"/>
                <a:gd name="connsiteY286" fmla="*/ 94174 h 122043"/>
                <a:gd name="connsiteX287" fmla="*/ 0 w 358288"/>
                <a:gd name="connsiteY287" fmla="*/ 94892 h 122043"/>
                <a:gd name="connsiteX288" fmla="*/ 0 w 358288"/>
                <a:gd name="connsiteY288" fmla="*/ 95538 h 122043"/>
                <a:gd name="connsiteX289" fmla="*/ 0 w 358288"/>
                <a:gd name="connsiteY289" fmla="*/ 96256 h 122043"/>
                <a:gd name="connsiteX290" fmla="*/ 0 w 358288"/>
                <a:gd name="connsiteY290" fmla="*/ 96902 h 122043"/>
                <a:gd name="connsiteX291" fmla="*/ 0 w 358288"/>
                <a:gd name="connsiteY291" fmla="*/ 97620 h 122043"/>
                <a:gd name="connsiteX292" fmla="*/ 0 w 358288"/>
                <a:gd name="connsiteY292" fmla="*/ 98338 h 122043"/>
                <a:gd name="connsiteX293" fmla="*/ 0 w 358288"/>
                <a:gd name="connsiteY293" fmla="*/ 98984 h 122043"/>
                <a:gd name="connsiteX294" fmla="*/ 0 w 358288"/>
                <a:gd name="connsiteY294" fmla="*/ 99702 h 122043"/>
                <a:gd name="connsiteX295" fmla="*/ 0 w 358288"/>
                <a:gd name="connsiteY295" fmla="*/ 100420 h 122043"/>
                <a:gd name="connsiteX296" fmla="*/ 0 w 358288"/>
                <a:gd name="connsiteY296" fmla="*/ 101138 h 122043"/>
                <a:gd name="connsiteX297" fmla="*/ 0 w 358288"/>
                <a:gd name="connsiteY297" fmla="*/ 101856 h 122043"/>
                <a:gd name="connsiteX298" fmla="*/ 0 w 358288"/>
                <a:gd name="connsiteY298" fmla="*/ 102574 h 122043"/>
                <a:gd name="connsiteX299" fmla="*/ 0 w 358288"/>
                <a:gd name="connsiteY299" fmla="*/ 103292 h 122043"/>
                <a:gd name="connsiteX300" fmla="*/ 0 w 358288"/>
                <a:gd name="connsiteY300" fmla="*/ 104010 h 122043"/>
                <a:gd name="connsiteX301" fmla="*/ 0 w 358288"/>
                <a:gd name="connsiteY301" fmla="*/ 104727 h 122043"/>
                <a:gd name="connsiteX302" fmla="*/ 0 w 358288"/>
                <a:gd name="connsiteY302" fmla="*/ 105445 h 122043"/>
                <a:gd name="connsiteX303" fmla="*/ 0 w 358288"/>
                <a:gd name="connsiteY303" fmla="*/ 106163 h 122043"/>
                <a:gd name="connsiteX304" fmla="*/ 0 w 358288"/>
                <a:gd name="connsiteY304" fmla="*/ 106881 h 122043"/>
                <a:gd name="connsiteX305" fmla="*/ 0 w 358288"/>
                <a:gd name="connsiteY305" fmla="*/ 107599 h 122043"/>
                <a:gd name="connsiteX306" fmla="*/ 0 w 358288"/>
                <a:gd name="connsiteY306" fmla="*/ 108317 h 122043"/>
                <a:gd name="connsiteX307" fmla="*/ 0 w 358288"/>
                <a:gd name="connsiteY307" fmla="*/ 109035 h 122043"/>
                <a:gd name="connsiteX308" fmla="*/ 0 w 358288"/>
                <a:gd name="connsiteY308" fmla="*/ 109753 h 122043"/>
                <a:gd name="connsiteX309" fmla="*/ 0 w 358288"/>
                <a:gd name="connsiteY309" fmla="*/ 110471 h 122043"/>
                <a:gd name="connsiteX310" fmla="*/ 0 w 358288"/>
                <a:gd name="connsiteY310" fmla="*/ 111189 h 122043"/>
                <a:gd name="connsiteX311" fmla="*/ 0 w 358288"/>
                <a:gd name="connsiteY311" fmla="*/ 111907 h 122043"/>
                <a:gd name="connsiteX312" fmla="*/ 0 w 358288"/>
                <a:gd name="connsiteY312" fmla="*/ 112696 h 122043"/>
                <a:gd name="connsiteX313" fmla="*/ 0 w 358288"/>
                <a:gd name="connsiteY313" fmla="*/ 113414 h 122043"/>
                <a:gd name="connsiteX314" fmla="*/ 0 w 358288"/>
                <a:gd name="connsiteY314" fmla="*/ 114204 h 122043"/>
                <a:gd name="connsiteX315" fmla="*/ 0 w 358288"/>
                <a:gd name="connsiteY315" fmla="*/ 114994 h 122043"/>
                <a:gd name="connsiteX316" fmla="*/ 0 w 358288"/>
                <a:gd name="connsiteY316" fmla="*/ 121670 h 122043"/>
                <a:gd name="connsiteX317" fmla="*/ 0 w 358288"/>
                <a:gd name="connsiteY317" fmla="*/ 122460 h 122043"/>
                <a:gd name="connsiteX318" fmla="*/ 0 w 358288"/>
                <a:gd name="connsiteY318" fmla="*/ 123178 h 122043"/>
                <a:gd name="connsiteX319" fmla="*/ 0 w 358288"/>
                <a:gd name="connsiteY319" fmla="*/ 123967 h 122043"/>
                <a:gd name="connsiteX320" fmla="*/ 0 w 358288"/>
                <a:gd name="connsiteY320" fmla="*/ 124757 h 122043"/>
                <a:gd name="connsiteX321" fmla="*/ 0 w 358288"/>
                <a:gd name="connsiteY321" fmla="*/ 125475 h 122043"/>
                <a:gd name="connsiteX322" fmla="*/ 0 w 358288"/>
                <a:gd name="connsiteY322" fmla="*/ 126121 h 122043"/>
                <a:gd name="connsiteX323" fmla="*/ 358289 w 358288"/>
                <a:gd name="connsiteY323" fmla="*/ 126121 h 122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</a:cxnLst>
              <a:rect l="l" t="t" r="r" b="b"/>
              <a:pathLst>
                <a:path w="358288" h="122043">
                  <a:moveTo>
                    <a:pt x="345504" y="126408"/>
                  </a:moveTo>
                  <a:lnTo>
                    <a:pt x="345504" y="125618"/>
                  </a:lnTo>
                  <a:lnTo>
                    <a:pt x="345504" y="124829"/>
                  </a:lnTo>
                  <a:lnTo>
                    <a:pt x="345504" y="124039"/>
                  </a:lnTo>
                  <a:lnTo>
                    <a:pt x="345504" y="123249"/>
                  </a:lnTo>
                  <a:lnTo>
                    <a:pt x="345504" y="122460"/>
                  </a:lnTo>
                  <a:lnTo>
                    <a:pt x="345504" y="121598"/>
                  </a:lnTo>
                  <a:lnTo>
                    <a:pt x="345504" y="120808"/>
                  </a:lnTo>
                  <a:lnTo>
                    <a:pt x="345504" y="119947"/>
                  </a:lnTo>
                  <a:lnTo>
                    <a:pt x="345504" y="119086"/>
                  </a:lnTo>
                  <a:lnTo>
                    <a:pt x="345504" y="118296"/>
                  </a:lnTo>
                  <a:lnTo>
                    <a:pt x="345504" y="117434"/>
                  </a:lnTo>
                  <a:lnTo>
                    <a:pt x="345097" y="116573"/>
                  </a:lnTo>
                  <a:lnTo>
                    <a:pt x="345097" y="115783"/>
                  </a:lnTo>
                  <a:lnTo>
                    <a:pt x="344690" y="114922"/>
                  </a:lnTo>
                  <a:lnTo>
                    <a:pt x="344690" y="114132"/>
                  </a:lnTo>
                  <a:lnTo>
                    <a:pt x="344283" y="113271"/>
                  </a:lnTo>
                  <a:lnTo>
                    <a:pt x="343875" y="112409"/>
                  </a:lnTo>
                  <a:lnTo>
                    <a:pt x="343387" y="111619"/>
                  </a:lnTo>
                  <a:lnTo>
                    <a:pt x="342817" y="110758"/>
                  </a:lnTo>
                  <a:lnTo>
                    <a:pt x="342328" y="109968"/>
                  </a:lnTo>
                  <a:lnTo>
                    <a:pt x="341758" y="109107"/>
                  </a:lnTo>
                  <a:lnTo>
                    <a:pt x="341188" y="108245"/>
                  </a:lnTo>
                  <a:lnTo>
                    <a:pt x="340619" y="107384"/>
                  </a:lnTo>
                  <a:lnTo>
                    <a:pt x="339967" y="106522"/>
                  </a:lnTo>
                  <a:lnTo>
                    <a:pt x="339315" y="105661"/>
                  </a:lnTo>
                  <a:lnTo>
                    <a:pt x="338664" y="104727"/>
                  </a:lnTo>
                  <a:lnTo>
                    <a:pt x="338013" y="103866"/>
                  </a:lnTo>
                  <a:lnTo>
                    <a:pt x="337361" y="103005"/>
                  </a:lnTo>
                  <a:lnTo>
                    <a:pt x="336547" y="102071"/>
                  </a:lnTo>
                  <a:lnTo>
                    <a:pt x="335733" y="101138"/>
                  </a:lnTo>
                  <a:lnTo>
                    <a:pt x="334918" y="100277"/>
                  </a:lnTo>
                  <a:lnTo>
                    <a:pt x="334104" y="99343"/>
                  </a:lnTo>
                  <a:lnTo>
                    <a:pt x="333208" y="98482"/>
                  </a:lnTo>
                  <a:lnTo>
                    <a:pt x="332150" y="97548"/>
                  </a:lnTo>
                  <a:lnTo>
                    <a:pt x="331091" y="96615"/>
                  </a:lnTo>
                  <a:lnTo>
                    <a:pt x="330114" y="95682"/>
                  </a:lnTo>
                  <a:lnTo>
                    <a:pt x="328893" y="94677"/>
                  </a:lnTo>
                  <a:lnTo>
                    <a:pt x="327671" y="93744"/>
                  </a:lnTo>
                  <a:lnTo>
                    <a:pt x="326369" y="92739"/>
                  </a:lnTo>
                  <a:lnTo>
                    <a:pt x="325065" y="91733"/>
                  </a:lnTo>
                  <a:lnTo>
                    <a:pt x="323518" y="90728"/>
                  </a:lnTo>
                  <a:lnTo>
                    <a:pt x="321890" y="89652"/>
                  </a:lnTo>
                  <a:lnTo>
                    <a:pt x="320342" y="88646"/>
                  </a:lnTo>
                  <a:lnTo>
                    <a:pt x="318226" y="87498"/>
                  </a:lnTo>
                  <a:lnTo>
                    <a:pt x="316108" y="86349"/>
                  </a:lnTo>
                  <a:lnTo>
                    <a:pt x="313747" y="85201"/>
                  </a:lnTo>
                  <a:lnTo>
                    <a:pt x="310734" y="83908"/>
                  </a:lnTo>
                  <a:lnTo>
                    <a:pt x="306744" y="82473"/>
                  </a:lnTo>
                  <a:cubicBezTo>
                    <a:pt x="304732" y="81803"/>
                    <a:pt x="302697" y="81204"/>
                    <a:pt x="300637" y="80678"/>
                  </a:cubicBezTo>
                  <a:cubicBezTo>
                    <a:pt x="297567" y="79886"/>
                    <a:pt x="294440" y="79286"/>
                    <a:pt x="291273" y="78883"/>
                  </a:cubicBezTo>
                  <a:lnTo>
                    <a:pt x="291273" y="78237"/>
                  </a:lnTo>
                  <a:lnTo>
                    <a:pt x="291273" y="77447"/>
                  </a:lnTo>
                  <a:lnTo>
                    <a:pt x="291273" y="76657"/>
                  </a:lnTo>
                  <a:lnTo>
                    <a:pt x="291273" y="75868"/>
                  </a:lnTo>
                  <a:lnTo>
                    <a:pt x="291273" y="75078"/>
                  </a:lnTo>
                  <a:lnTo>
                    <a:pt x="291273" y="74288"/>
                  </a:lnTo>
                  <a:lnTo>
                    <a:pt x="291273" y="73499"/>
                  </a:lnTo>
                  <a:lnTo>
                    <a:pt x="291273" y="72709"/>
                  </a:lnTo>
                  <a:lnTo>
                    <a:pt x="291273" y="71919"/>
                  </a:lnTo>
                  <a:lnTo>
                    <a:pt x="291273" y="71130"/>
                  </a:lnTo>
                  <a:lnTo>
                    <a:pt x="291273" y="70340"/>
                  </a:lnTo>
                  <a:lnTo>
                    <a:pt x="291273" y="69550"/>
                  </a:lnTo>
                  <a:lnTo>
                    <a:pt x="291273" y="68689"/>
                  </a:lnTo>
                  <a:lnTo>
                    <a:pt x="291273" y="67899"/>
                  </a:lnTo>
                  <a:lnTo>
                    <a:pt x="291273" y="67109"/>
                  </a:lnTo>
                  <a:lnTo>
                    <a:pt x="291273" y="66320"/>
                  </a:lnTo>
                  <a:lnTo>
                    <a:pt x="291273" y="65458"/>
                  </a:lnTo>
                  <a:lnTo>
                    <a:pt x="291273" y="64669"/>
                  </a:lnTo>
                  <a:lnTo>
                    <a:pt x="291273" y="63879"/>
                  </a:lnTo>
                  <a:lnTo>
                    <a:pt x="291273" y="63089"/>
                  </a:lnTo>
                  <a:lnTo>
                    <a:pt x="291273" y="62228"/>
                  </a:lnTo>
                  <a:lnTo>
                    <a:pt x="291273" y="61366"/>
                  </a:lnTo>
                  <a:lnTo>
                    <a:pt x="291273" y="60576"/>
                  </a:lnTo>
                  <a:lnTo>
                    <a:pt x="291273" y="59715"/>
                  </a:lnTo>
                  <a:lnTo>
                    <a:pt x="291273" y="58925"/>
                  </a:lnTo>
                  <a:lnTo>
                    <a:pt x="291273" y="58064"/>
                  </a:lnTo>
                  <a:lnTo>
                    <a:pt x="291273" y="57202"/>
                  </a:lnTo>
                  <a:lnTo>
                    <a:pt x="291273" y="56413"/>
                  </a:lnTo>
                  <a:lnTo>
                    <a:pt x="291273" y="55551"/>
                  </a:lnTo>
                  <a:lnTo>
                    <a:pt x="291273" y="54761"/>
                  </a:lnTo>
                  <a:lnTo>
                    <a:pt x="290784" y="53900"/>
                  </a:lnTo>
                  <a:lnTo>
                    <a:pt x="290295" y="53038"/>
                  </a:lnTo>
                  <a:lnTo>
                    <a:pt x="289888" y="52249"/>
                  </a:lnTo>
                  <a:lnTo>
                    <a:pt x="289399" y="51387"/>
                  </a:lnTo>
                  <a:lnTo>
                    <a:pt x="288911" y="50526"/>
                  </a:lnTo>
                  <a:lnTo>
                    <a:pt x="288422" y="49736"/>
                  </a:lnTo>
                  <a:lnTo>
                    <a:pt x="287934" y="48875"/>
                  </a:lnTo>
                  <a:lnTo>
                    <a:pt x="287445" y="48013"/>
                  </a:lnTo>
                  <a:lnTo>
                    <a:pt x="286875" y="47152"/>
                  </a:lnTo>
                  <a:lnTo>
                    <a:pt x="286305" y="46290"/>
                  </a:lnTo>
                  <a:lnTo>
                    <a:pt x="285735" y="45429"/>
                  </a:lnTo>
                  <a:lnTo>
                    <a:pt x="285165" y="44567"/>
                  </a:lnTo>
                  <a:lnTo>
                    <a:pt x="272218" y="44065"/>
                  </a:lnTo>
                  <a:lnTo>
                    <a:pt x="271566" y="43203"/>
                  </a:lnTo>
                  <a:lnTo>
                    <a:pt x="270915" y="42342"/>
                  </a:lnTo>
                  <a:lnTo>
                    <a:pt x="270264" y="41480"/>
                  </a:lnTo>
                  <a:lnTo>
                    <a:pt x="269612" y="40619"/>
                  </a:lnTo>
                  <a:lnTo>
                    <a:pt x="268879" y="39757"/>
                  </a:lnTo>
                  <a:lnTo>
                    <a:pt x="268146" y="38824"/>
                  </a:lnTo>
                  <a:lnTo>
                    <a:pt x="267413" y="37963"/>
                  </a:lnTo>
                  <a:lnTo>
                    <a:pt x="266681" y="37101"/>
                  </a:lnTo>
                  <a:lnTo>
                    <a:pt x="265866" y="36168"/>
                  </a:lnTo>
                  <a:lnTo>
                    <a:pt x="265052" y="35234"/>
                  </a:lnTo>
                  <a:lnTo>
                    <a:pt x="264238" y="34373"/>
                  </a:lnTo>
                  <a:lnTo>
                    <a:pt x="263342" y="33440"/>
                  </a:lnTo>
                  <a:lnTo>
                    <a:pt x="262446" y="32578"/>
                  </a:lnTo>
                  <a:lnTo>
                    <a:pt x="261551" y="31645"/>
                  </a:lnTo>
                  <a:lnTo>
                    <a:pt x="260574" y="30712"/>
                  </a:lnTo>
                  <a:lnTo>
                    <a:pt x="259596" y="29778"/>
                  </a:lnTo>
                  <a:lnTo>
                    <a:pt x="258619" y="28845"/>
                  </a:lnTo>
                  <a:lnTo>
                    <a:pt x="257642" y="27912"/>
                  </a:lnTo>
                  <a:lnTo>
                    <a:pt x="256584" y="26979"/>
                  </a:lnTo>
                  <a:lnTo>
                    <a:pt x="255443" y="25974"/>
                  </a:lnTo>
                  <a:lnTo>
                    <a:pt x="254303" y="25040"/>
                  </a:lnTo>
                  <a:lnTo>
                    <a:pt x="253082" y="24035"/>
                  </a:lnTo>
                  <a:lnTo>
                    <a:pt x="251861" y="23102"/>
                  </a:lnTo>
                  <a:lnTo>
                    <a:pt x="250476" y="22097"/>
                  </a:lnTo>
                  <a:lnTo>
                    <a:pt x="249092" y="21092"/>
                  </a:lnTo>
                  <a:lnTo>
                    <a:pt x="247708" y="20087"/>
                  </a:lnTo>
                  <a:lnTo>
                    <a:pt x="246160" y="19082"/>
                  </a:lnTo>
                  <a:lnTo>
                    <a:pt x="244613" y="18005"/>
                  </a:lnTo>
                  <a:lnTo>
                    <a:pt x="242985" y="17000"/>
                  </a:lnTo>
                  <a:lnTo>
                    <a:pt x="241275" y="15923"/>
                  </a:lnTo>
                  <a:lnTo>
                    <a:pt x="239483" y="14846"/>
                  </a:lnTo>
                  <a:cubicBezTo>
                    <a:pt x="216707" y="1838"/>
                    <a:pt x="189087" y="-2871"/>
                    <a:pt x="162451" y="1708"/>
                  </a:cubicBezTo>
                  <a:lnTo>
                    <a:pt x="160171" y="2067"/>
                  </a:lnTo>
                  <a:lnTo>
                    <a:pt x="158054" y="2498"/>
                  </a:lnTo>
                  <a:lnTo>
                    <a:pt x="156181" y="2929"/>
                  </a:lnTo>
                  <a:lnTo>
                    <a:pt x="154227" y="3360"/>
                  </a:lnTo>
                  <a:lnTo>
                    <a:pt x="152354" y="3790"/>
                  </a:lnTo>
                  <a:lnTo>
                    <a:pt x="150563" y="4221"/>
                  </a:lnTo>
                  <a:lnTo>
                    <a:pt x="149015" y="4724"/>
                  </a:lnTo>
                  <a:lnTo>
                    <a:pt x="147387" y="5226"/>
                  </a:lnTo>
                  <a:lnTo>
                    <a:pt x="145758" y="5729"/>
                  </a:lnTo>
                  <a:lnTo>
                    <a:pt x="144211" y="6231"/>
                  </a:lnTo>
                  <a:lnTo>
                    <a:pt x="142827" y="6734"/>
                  </a:lnTo>
                  <a:lnTo>
                    <a:pt x="141443" y="7308"/>
                  </a:lnTo>
                  <a:lnTo>
                    <a:pt x="140058" y="7811"/>
                  </a:lnTo>
                  <a:lnTo>
                    <a:pt x="138674" y="8313"/>
                  </a:lnTo>
                  <a:lnTo>
                    <a:pt x="137290" y="8816"/>
                  </a:lnTo>
                  <a:lnTo>
                    <a:pt x="136068" y="9390"/>
                  </a:lnTo>
                  <a:lnTo>
                    <a:pt x="134847" y="9964"/>
                  </a:lnTo>
                  <a:lnTo>
                    <a:pt x="133625" y="10539"/>
                  </a:lnTo>
                  <a:lnTo>
                    <a:pt x="132404" y="11113"/>
                  </a:lnTo>
                  <a:lnTo>
                    <a:pt x="131182" y="11687"/>
                  </a:lnTo>
                  <a:lnTo>
                    <a:pt x="129961" y="12262"/>
                  </a:lnTo>
                  <a:lnTo>
                    <a:pt x="128903" y="12836"/>
                  </a:lnTo>
                  <a:lnTo>
                    <a:pt x="127844" y="13410"/>
                  </a:lnTo>
                  <a:lnTo>
                    <a:pt x="126785" y="13985"/>
                  </a:lnTo>
                  <a:lnTo>
                    <a:pt x="125727" y="14559"/>
                  </a:lnTo>
                  <a:lnTo>
                    <a:pt x="124668" y="15133"/>
                  </a:lnTo>
                  <a:lnTo>
                    <a:pt x="123610" y="15708"/>
                  </a:lnTo>
                  <a:lnTo>
                    <a:pt x="122714" y="16282"/>
                  </a:lnTo>
                  <a:lnTo>
                    <a:pt x="121737" y="16856"/>
                  </a:lnTo>
                  <a:lnTo>
                    <a:pt x="120760" y="17502"/>
                  </a:lnTo>
                  <a:lnTo>
                    <a:pt x="119864" y="18077"/>
                  </a:lnTo>
                  <a:lnTo>
                    <a:pt x="118886" y="18651"/>
                  </a:lnTo>
                  <a:lnTo>
                    <a:pt x="117991" y="19225"/>
                  </a:lnTo>
                  <a:lnTo>
                    <a:pt x="117095" y="19871"/>
                  </a:lnTo>
                  <a:lnTo>
                    <a:pt x="116200" y="20517"/>
                  </a:lnTo>
                  <a:lnTo>
                    <a:pt x="115385" y="21092"/>
                  </a:lnTo>
                  <a:lnTo>
                    <a:pt x="114571" y="21738"/>
                  </a:lnTo>
                  <a:lnTo>
                    <a:pt x="113756" y="22312"/>
                  </a:lnTo>
                  <a:lnTo>
                    <a:pt x="112942" y="22958"/>
                  </a:lnTo>
                  <a:lnTo>
                    <a:pt x="112047" y="23604"/>
                  </a:lnTo>
                  <a:lnTo>
                    <a:pt x="111314" y="24251"/>
                  </a:lnTo>
                  <a:lnTo>
                    <a:pt x="110581" y="24897"/>
                  </a:lnTo>
                  <a:lnTo>
                    <a:pt x="109848" y="25543"/>
                  </a:lnTo>
                  <a:lnTo>
                    <a:pt x="109115" y="26189"/>
                  </a:lnTo>
                  <a:lnTo>
                    <a:pt x="108382" y="26835"/>
                  </a:lnTo>
                  <a:lnTo>
                    <a:pt x="107649" y="27481"/>
                  </a:lnTo>
                  <a:lnTo>
                    <a:pt x="106917" y="28127"/>
                  </a:lnTo>
                  <a:lnTo>
                    <a:pt x="106184" y="28773"/>
                  </a:lnTo>
                  <a:lnTo>
                    <a:pt x="105532" y="29419"/>
                  </a:lnTo>
                  <a:lnTo>
                    <a:pt x="104881" y="30066"/>
                  </a:lnTo>
                  <a:lnTo>
                    <a:pt x="104229" y="30712"/>
                  </a:lnTo>
                  <a:lnTo>
                    <a:pt x="103578" y="31358"/>
                  </a:lnTo>
                  <a:lnTo>
                    <a:pt x="102927" y="32004"/>
                  </a:lnTo>
                  <a:lnTo>
                    <a:pt x="102275" y="32650"/>
                  </a:lnTo>
                  <a:lnTo>
                    <a:pt x="101624" y="33296"/>
                  </a:lnTo>
                  <a:lnTo>
                    <a:pt x="101053" y="33942"/>
                  </a:lnTo>
                  <a:lnTo>
                    <a:pt x="100483" y="34588"/>
                  </a:lnTo>
                  <a:lnTo>
                    <a:pt x="99914" y="35234"/>
                  </a:lnTo>
                  <a:lnTo>
                    <a:pt x="99344" y="35881"/>
                  </a:lnTo>
                  <a:lnTo>
                    <a:pt x="98774" y="36527"/>
                  </a:lnTo>
                  <a:lnTo>
                    <a:pt x="98204" y="37173"/>
                  </a:lnTo>
                  <a:lnTo>
                    <a:pt x="97634" y="37819"/>
                  </a:lnTo>
                  <a:lnTo>
                    <a:pt x="97064" y="38465"/>
                  </a:lnTo>
                  <a:lnTo>
                    <a:pt x="96575" y="39111"/>
                  </a:lnTo>
                  <a:lnTo>
                    <a:pt x="96086" y="39757"/>
                  </a:lnTo>
                  <a:lnTo>
                    <a:pt x="95516" y="40475"/>
                  </a:lnTo>
                  <a:lnTo>
                    <a:pt x="95028" y="41121"/>
                  </a:lnTo>
                  <a:lnTo>
                    <a:pt x="94539" y="41767"/>
                  </a:lnTo>
                  <a:lnTo>
                    <a:pt x="94051" y="42414"/>
                  </a:lnTo>
                  <a:lnTo>
                    <a:pt x="93562" y="43060"/>
                  </a:lnTo>
                  <a:lnTo>
                    <a:pt x="93074" y="44065"/>
                  </a:lnTo>
                  <a:lnTo>
                    <a:pt x="92667" y="44711"/>
                  </a:lnTo>
                  <a:lnTo>
                    <a:pt x="92178" y="45429"/>
                  </a:lnTo>
                  <a:lnTo>
                    <a:pt x="91771" y="46075"/>
                  </a:lnTo>
                  <a:lnTo>
                    <a:pt x="91282" y="46793"/>
                  </a:lnTo>
                  <a:lnTo>
                    <a:pt x="90793" y="47511"/>
                  </a:lnTo>
                  <a:lnTo>
                    <a:pt x="90386" y="48157"/>
                  </a:lnTo>
                  <a:lnTo>
                    <a:pt x="89979" y="48875"/>
                  </a:lnTo>
                  <a:lnTo>
                    <a:pt x="89572" y="49521"/>
                  </a:lnTo>
                  <a:lnTo>
                    <a:pt x="89165" y="50239"/>
                  </a:lnTo>
                  <a:lnTo>
                    <a:pt x="89165" y="50957"/>
                  </a:lnTo>
                  <a:lnTo>
                    <a:pt x="89165" y="51674"/>
                  </a:lnTo>
                  <a:lnTo>
                    <a:pt x="89165" y="52392"/>
                  </a:lnTo>
                  <a:lnTo>
                    <a:pt x="89165" y="53110"/>
                  </a:lnTo>
                  <a:lnTo>
                    <a:pt x="89165" y="53828"/>
                  </a:lnTo>
                  <a:lnTo>
                    <a:pt x="89165" y="54546"/>
                  </a:lnTo>
                  <a:lnTo>
                    <a:pt x="89165" y="55192"/>
                  </a:lnTo>
                  <a:lnTo>
                    <a:pt x="89165" y="55910"/>
                  </a:lnTo>
                  <a:lnTo>
                    <a:pt x="89165" y="55910"/>
                  </a:lnTo>
                  <a:cubicBezTo>
                    <a:pt x="85378" y="55247"/>
                    <a:pt x="81543" y="54840"/>
                    <a:pt x="77683" y="54690"/>
                  </a:cubicBezTo>
                  <a:lnTo>
                    <a:pt x="73123" y="54690"/>
                  </a:lnTo>
                  <a:lnTo>
                    <a:pt x="68319" y="54690"/>
                  </a:lnTo>
                  <a:lnTo>
                    <a:pt x="65225" y="54690"/>
                  </a:lnTo>
                  <a:lnTo>
                    <a:pt x="62375" y="54690"/>
                  </a:lnTo>
                  <a:lnTo>
                    <a:pt x="59769" y="54690"/>
                  </a:lnTo>
                  <a:lnTo>
                    <a:pt x="57571" y="54690"/>
                  </a:lnTo>
                  <a:lnTo>
                    <a:pt x="55372" y="55120"/>
                  </a:lnTo>
                  <a:lnTo>
                    <a:pt x="53418" y="55551"/>
                  </a:lnTo>
                  <a:lnTo>
                    <a:pt x="51463" y="55982"/>
                  </a:lnTo>
                  <a:lnTo>
                    <a:pt x="49590" y="56413"/>
                  </a:lnTo>
                  <a:lnTo>
                    <a:pt x="47962" y="56843"/>
                  </a:lnTo>
                  <a:lnTo>
                    <a:pt x="46333" y="57346"/>
                  </a:lnTo>
                  <a:lnTo>
                    <a:pt x="44705" y="57848"/>
                  </a:lnTo>
                  <a:lnTo>
                    <a:pt x="43320" y="58351"/>
                  </a:lnTo>
                  <a:lnTo>
                    <a:pt x="41855" y="58853"/>
                  </a:lnTo>
                  <a:lnTo>
                    <a:pt x="40470" y="59356"/>
                  </a:lnTo>
                  <a:lnTo>
                    <a:pt x="39086" y="59930"/>
                  </a:lnTo>
                  <a:lnTo>
                    <a:pt x="37702" y="60505"/>
                  </a:lnTo>
                  <a:lnTo>
                    <a:pt x="36480" y="61007"/>
                  </a:lnTo>
                  <a:lnTo>
                    <a:pt x="35259" y="61582"/>
                  </a:lnTo>
                  <a:lnTo>
                    <a:pt x="34037" y="62084"/>
                  </a:lnTo>
                  <a:lnTo>
                    <a:pt x="32897" y="62658"/>
                  </a:lnTo>
                  <a:lnTo>
                    <a:pt x="31757" y="63233"/>
                  </a:lnTo>
                  <a:lnTo>
                    <a:pt x="30699" y="63807"/>
                  </a:lnTo>
                  <a:lnTo>
                    <a:pt x="29640" y="64381"/>
                  </a:lnTo>
                  <a:lnTo>
                    <a:pt x="28663" y="64956"/>
                  </a:lnTo>
                  <a:lnTo>
                    <a:pt x="27605" y="65530"/>
                  </a:lnTo>
                  <a:lnTo>
                    <a:pt x="26628" y="66104"/>
                  </a:lnTo>
                  <a:lnTo>
                    <a:pt x="25731" y="66679"/>
                  </a:lnTo>
                  <a:lnTo>
                    <a:pt x="24754" y="67325"/>
                  </a:lnTo>
                  <a:lnTo>
                    <a:pt x="23777" y="67971"/>
                  </a:lnTo>
                  <a:lnTo>
                    <a:pt x="22963" y="68545"/>
                  </a:lnTo>
                  <a:lnTo>
                    <a:pt x="22068" y="69191"/>
                  </a:lnTo>
                  <a:lnTo>
                    <a:pt x="21253" y="69766"/>
                  </a:lnTo>
                  <a:lnTo>
                    <a:pt x="20357" y="70412"/>
                  </a:lnTo>
                  <a:lnTo>
                    <a:pt x="19543" y="71058"/>
                  </a:lnTo>
                  <a:lnTo>
                    <a:pt x="18729" y="71632"/>
                  </a:lnTo>
                  <a:lnTo>
                    <a:pt x="17915" y="72278"/>
                  </a:lnTo>
                  <a:lnTo>
                    <a:pt x="17181" y="72853"/>
                  </a:lnTo>
                  <a:lnTo>
                    <a:pt x="16449" y="73499"/>
                  </a:lnTo>
                  <a:lnTo>
                    <a:pt x="15634" y="74145"/>
                  </a:lnTo>
                  <a:lnTo>
                    <a:pt x="14902" y="74791"/>
                  </a:lnTo>
                  <a:lnTo>
                    <a:pt x="14169" y="75437"/>
                  </a:lnTo>
                  <a:lnTo>
                    <a:pt x="13517" y="76083"/>
                  </a:lnTo>
                  <a:lnTo>
                    <a:pt x="12784" y="76729"/>
                  </a:lnTo>
                  <a:lnTo>
                    <a:pt x="12051" y="77375"/>
                  </a:lnTo>
                  <a:lnTo>
                    <a:pt x="11400" y="78021"/>
                  </a:lnTo>
                  <a:lnTo>
                    <a:pt x="10749" y="78668"/>
                  </a:lnTo>
                  <a:lnTo>
                    <a:pt x="10097" y="79314"/>
                  </a:lnTo>
                  <a:lnTo>
                    <a:pt x="9527" y="79960"/>
                  </a:lnTo>
                  <a:lnTo>
                    <a:pt x="8957" y="80606"/>
                  </a:lnTo>
                  <a:lnTo>
                    <a:pt x="8387" y="81252"/>
                  </a:lnTo>
                  <a:lnTo>
                    <a:pt x="7817" y="81898"/>
                  </a:lnTo>
                  <a:lnTo>
                    <a:pt x="7247" y="82544"/>
                  </a:lnTo>
                  <a:lnTo>
                    <a:pt x="6759" y="83190"/>
                  </a:lnTo>
                  <a:lnTo>
                    <a:pt x="6189" y="83837"/>
                  </a:lnTo>
                  <a:lnTo>
                    <a:pt x="5700" y="84483"/>
                  </a:lnTo>
                  <a:lnTo>
                    <a:pt x="5130" y="85201"/>
                  </a:lnTo>
                  <a:lnTo>
                    <a:pt x="4642" y="85918"/>
                  </a:lnTo>
                  <a:lnTo>
                    <a:pt x="4153" y="86565"/>
                  </a:lnTo>
                  <a:lnTo>
                    <a:pt x="3664" y="87282"/>
                  </a:lnTo>
                  <a:lnTo>
                    <a:pt x="3176" y="87929"/>
                  </a:lnTo>
                  <a:lnTo>
                    <a:pt x="2687" y="88646"/>
                  </a:lnTo>
                  <a:lnTo>
                    <a:pt x="2199" y="89364"/>
                  </a:lnTo>
                  <a:lnTo>
                    <a:pt x="1791" y="90010"/>
                  </a:lnTo>
                  <a:lnTo>
                    <a:pt x="1303" y="90728"/>
                  </a:lnTo>
                  <a:lnTo>
                    <a:pt x="814" y="91446"/>
                  </a:lnTo>
                  <a:lnTo>
                    <a:pt x="814" y="92092"/>
                  </a:lnTo>
                  <a:lnTo>
                    <a:pt x="407" y="92810"/>
                  </a:lnTo>
                  <a:lnTo>
                    <a:pt x="407" y="93456"/>
                  </a:lnTo>
                  <a:lnTo>
                    <a:pt x="0" y="94174"/>
                  </a:lnTo>
                  <a:lnTo>
                    <a:pt x="0" y="94892"/>
                  </a:lnTo>
                  <a:lnTo>
                    <a:pt x="0" y="95538"/>
                  </a:lnTo>
                  <a:lnTo>
                    <a:pt x="0" y="96256"/>
                  </a:lnTo>
                  <a:lnTo>
                    <a:pt x="0" y="96902"/>
                  </a:lnTo>
                  <a:lnTo>
                    <a:pt x="0" y="97620"/>
                  </a:lnTo>
                  <a:lnTo>
                    <a:pt x="0" y="98338"/>
                  </a:lnTo>
                  <a:lnTo>
                    <a:pt x="0" y="98984"/>
                  </a:lnTo>
                  <a:lnTo>
                    <a:pt x="0" y="99702"/>
                  </a:lnTo>
                  <a:lnTo>
                    <a:pt x="0" y="100420"/>
                  </a:lnTo>
                  <a:lnTo>
                    <a:pt x="0" y="101138"/>
                  </a:lnTo>
                  <a:lnTo>
                    <a:pt x="0" y="101856"/>
                  </a:lnTo>
                  <a:lnTo>
                    <a:pt x="0" y="102574"/>
                  </a:lnTo>
                  <a:lnTo>
                    <a:pt x="0" y="103292"/>
                  </a:lnTo>
                  <a:lnTo>
                    <a:pt x="0" y="104010"/>
                  </a:lnTo>
                  <a:lnTo>
                    <a:pt x="0" y="104727"/>
                  </a:lnTo>
                  <a:lnTo>
                    <a:pt x="0" y="105445"/>
                  </a:lnTo>
                  <a:lnTo>
                    <a:pt x="0" y="106163"/>
                  </a:lnTo>
                  <a:lnTo>
                    <a:pt x="0" y="106881"/>
                  </a:lnTo>
                  <a:lnTo>
                    <a:pt x="0" y="107599"/>
                  </a:lnTo>
                  <a:lnTo>
                    <a:pt x="0" y="108317"/>
                  </a:lnTo>
                  <a:lnTo>
                    <a:pt x="0" y="109035"/>
                  </a:lnTo>
                  <a:lnTo>
                    <a:pt x="0" y="109753"/>
                  </a:lnTo>
                  <a:lnTo>
                    <a:pt x="0" y="110471"/>
                  </a:lnTo>
                  <a:lnTo>
                    <a:pt x="0" y="111189"/>
                  </a:lnTo>
                  <a:lnTo>
                    <a:pt x="0" y="111907"/>
                  </a:lnTo>
                  <a:lnTo>
                    <a:pt x="0" y="112696"/>
                  </a:lnTo>
                  <a:lnTo>
                    <a:pt x="0" y="113414"/>
                  </a:lnTo>
                  <a:lnTo>
                    <a:pt x="0" y="114204"/>
                  </a:lnTo>
                  <a:lnTo>
                    <a:pt x="0" y="114994"/>
                  </a:lnTo>
                  <a:lnTo>
                    <a:pt x="0" y="121670"/>
                  </a:lnTo>
                  <a:cubicBezTo>
                    <a:pt x="0" y="121670"/>
                    <a:pt x="0" y="122173"/>
                    <a:pt x="0" y="122460"/>
                  </a:cubicBezTo>
                  <a:cubicBezTo>
                    <a:pt x="0" y="122747"/>
                    <a:pt x="0" y="122962"/>
                    <a:pt x="0" y="123178"/>
                  </a:cubicBezTo>
                  <a:cubicBezTo>
                    <a:pt x="0" y="123393"/>
                    <a:pt x="0" y="123680"/>
                    <a:pt x="0" y="123967"/>
                  </a:cubicBezTo>
                  <a:lnTo>
                    <a:pt x="0" y="124757"/>
                  </a:lnTo>
                  <a:cubicBezTo>
                    <a:pt x="0" y="124757"/>
                    <a:pt x="0" y="125260"/>
                    <a:pt x="0" y="125475"/>
                  </a:cubicBezTo>
                  <a:cubicBezTo>
                    <a:pt x="0" y="125690"/>
                    <a:pt x="0" y="125906"/>
                    <a:pt x="0" y="126121"/>
                  </a:cubicBezTo>
                  <a:lnTo>
                    <a:pt x="358289" y="126121"/>
                  </a:lnTo>
                  <a:close/>
                </a:path>
              </a:pathLst>
            </a:custGeom>
            <a:solidFill>
              <a:srgbClr val="BAE3E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487410-D75B-40A6-89DD-6F4A5BA40E51}"/>
                </a:ext>
              </a:extLst>
            </p:cNvPr>
            <p:cNvSpPr/>
            <p:nvPr/>
          </p:nvSpPr>
          <p:spPr>
            <a:xfrm>
              <a:off x="5569730" y="1259704"/>
              <a:ext cx="2068302" cy="1823473"/>
            </a:xfrm>
            <a:custGeom>
              <a:avLst/>
              <a:gdLst>
                <a:gd name="connsiteX0" fmla="*/ 2070582 w 2068302"/>
                <a:gd name="connsiteY0" fmla="*/ 912742 h 1823473"/>
                <a:gd name="connsiteX1" fmla="*/ 1035291 w 2068302"/>
                <a:gd name="connsiteY1" fmla="*/ 1825483 h 1823473"/>
                <a:gd name="connsiteX2" fmla="*/ 0 w 2068302"/>
                <a:gd name="connsiteY2" fmla="*/ 912742 h 1823473"/>
                <a:gd name="connsiteX3" fmla="*/ 1035291 w 2068302"/>
                <a:gd name="connsiteY3" fmla="*/ 0 h 1823473"/>
                <a:gd name="connsiteX4" fmla="*/ 2070582 w 2068302"/>
                <a:gd name="connsiteY4" fmla="*/ 912742 h 1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8302" h="1823473">
                  <a:moveTo>
                    <a:pt x="2070582" y="912742"/>
                  </a:moveTo>
                  <a:cubicBezTo>
                    <a:pt x="2070582" y="1416835"/>
                    <a:pt x="1607066" y="1825483"/>
                    <a:pt x="1035291" y="1825483"/>
                  </a:cubicBezTo>
                  <a:cubicBezTo>
                    <a:pt x="463515" y="1825483"/>
                    <a:pt x="0" y="1416835"/>
                    <a:pt x="0" y="912742"/>
                  </a:cubicBezTo>
                  <a:cubicBezTo>
                    <a:pt x="0" y="408648"/>
                    <a:pt x="463515" y="0"/>
                    <a:pt x="1035291" y="0"/>
                  </a:cubicBezTo>
                  <a:cubicBezTo>
                    <a:pt x="1607066" y="0"/>
                    <a:pt x="2070582" y="408648"/>
                    <a:pt x="2070582" y="912742"/>
                  </a:cubicBezTo>
                  <a:close/>
                </a:path>
              </a:pathLst>
            </a:custGeom>
            <a:solidFill>
              <a:srgbClr val="454037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E9C487-1D7C-40FE-B5A5-74C1B46E74C2}"/>
                </a:ext>
              </a:extLst>
            </p:cNvPr>
            <p:cNvSpPr/>
            <p:nvPr/>
          </p:nvSpPr>
          <p:spPr>
            <a:xfrm>
              <a:off x="2248884" y="2146458"/>
              <a:ext cx="8143" cy="7179"/>
            </a:xfrm>
            <a:custGeom>
              <a:avLst/>
              <a:gdLst>
                <a:gd name="connsiteX0" fmla="*/ 0 w 8142"/>
                <a:gd name="connsiteY0" fmla="*/ 72 h 0"/>
                <a:gd name="connsiteX1" fmla="*/ 8143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72"/>
                  </a:moveTo>
                  <a:lnTo>
                    <a:pt x="8143" y="0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D51593-8D68-4D06-8A67-FFF8AD96DBB6}"/>
                </a:ext>
              </a:extLst>
            </p:cNvPr>
            <p:cNvSpPr/>
            <p:nvPr/>
          </p:nvSpPr>
          <p:spPr>
            <a:xfrm>
              <a:off x="2289843" y="2139494"/>
              <a:ext cx="960865" cy="7179"/>
            </a:xfrm>
            <a:custGeom>
              <a:avLst/>
              <a:gdLst>
                <a:gd name="connsiteX0" fmla="*/ 0 w 960864"/>
                <a:gd name="connsiteY0" fmla="*/ 6748 h 0"/>
                <a:gd name="connsiteX1" fmla="*/ 968601 w 96086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0864">
                  <a:moveTo>
                    <a:pt x="0" y="6748"/>
                  </a:moveTo>
                  <a:lnTo>
                    <a:pt x="968601" y="0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51500" sp="30225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F155A1-DB05-41B4-AE44-9BCED024C74E}"/>
                </a:ext>
              </a:extLst>
            </p:cNvPr>
            <p:cNvSpPr/>
            <p:nvPr/>
          </p:nvSpPr>
          <p:spPr>
            <a:xfrm>
              <a:off x="3274892" y="2139350"/>
              <a:ext cx="8143" cy="7179"/>
            </a:xfrm>
            <a:custGeom>
              <a:avLst/>
              <a:gdLst>
                <a:gd name="connsiteX0" fmla="*/ 0 w 8142"/>
                <a:gd name="connsiteY0" fmla="*/ 72 h 0"/>
                <a:gd name="connsiteX1" fmla="*/ 8143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72"/>
                  </a:moveTo>
                  <a:lnTo>
                    <a:pt x="8143" y="0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F093EE-C760-40E4-9850-5E9D7261E52D}"/>
                </a:ext>
              </a:extLst>
            </p:cNvPr>
            <p:cNvSpPr/>
            <p:nvPr/>
          </p:nvSpPr>
          <p:spPr>
            <a:xfrm>
              <a:off x="6271488" y="1902442"/>
              <a:ext cx="8143" cy="7179"/>
            </a:xfrm>
            <a:custGeom>
              <a:avLst/>
              <a:gdLst>
                <a:gd name="connsiteX0" fmla="*/ 8143 w 8142"/>
                <a:gd name="connsiteY0" fmla="*/ 0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8143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B3DE71-7915-4D36-92B5-F94F22A88F27}"/>
                </a:ext>
              </a:extLst>
            </p:cNvPr>
            <p:cNvSpPr/>
            <p:nvPr/>
          </p:nvSpPr>
          <p:spPr>
            <a:xfrm>
              <a:off x="5427636" y="1902442"/>
              <a:ext cx="806149" cy="7179"/>
            </a:xfrm>
            <a:custGeom>
              <a:avLst/>
              <a:gdLst>
                <a:gd name="connsiteX0" fmla="*/ 811361 w 806149"/>
                <a:gd name="connsiteY0" fmla="*/ 0 h 0"/>
                <a:gd name="connsiteX1" fmla="*/ 0 w 80614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06149">
                  <a:moveTo>
                    <a:pt x="811361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49250" sp="29925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0CFA552-5E6D-4944-B0E0-A1A591D1632C}"/>
                </a:ext>
              </a:extLst>
            </p:cNvPr>
            <p:cNvSpPr/>
            <p:nvPr/>
          </p:nvSpPr>
          <p:spPr>
            <a:xfrm>
              <a:off x="5403126" y="1902442"/>
              <a:ext cx="8143" cy="7179"/>
            </a:xfrm>
            <a:custGeom>
              <a:avLst/>
              <a:gdLst>
                <a:gd name="connsiteX0" fmla="*/ 8224 w 8142"/>
                <a:gd name="connsiteY0" fmla="*/ 0 h 7179"/>
                <a:gd name="connsiteX1" fmla="*/ 82 w 8142"/>
                <a:gd name="connsiteY1" fmla="*/ 0 h 7179"/>
                <a:gd name="connsiteX2" fmla="*/ 0 w 8142"/>
                <a:gd name="connsiteY2" fmla="*/ 717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7179">
                  <a:moveTo>
                    <a:pt x="8224" y="0"/>
                  </a:moveTo>
                  <a:lnTo>
                    <a:pt x="82" y="0"/>
                  </a:lnTo>
                  <a:lnTo>
                    <a:pt x="0" y="7179"/>
                  </a:lnTo>
                </a:path>
              </a:pathLst>
            </a:custGeom>
            <a:noFill/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31F81F2-4BA2-4BB8-AB38-531F197061B1}"/>
                </a:ext>
              </a:extLst>
            </p:cNvPr>
            <p:cNvSpPr/>
            <p:nvPr/>
          </p:nvSpPr>
          <p:spPr>
            <a:xfrm>
              <a:off x="5400439" y="1935825"/>
              <a:ext cx="8143" cy="179476"/>
            </a:xfrm>
            <a:custGeom>
              <a:avLst/>
              <a:gdLst>
                <a:gd name="connsiteX0" fmla="*/ 2362 w 0"/>
                <a:gd name="connsiteY0" fmla="*/ 0 h 179475"/>
                <a:gd name="connsiteX1" fmla="*/ 0 w 0"/>
                <a:gd name="connsiteY1" fmla="*/ 183281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9475">
                  <a:moveTo>
                    <a:pt x="2362" y="0"/>
                  </a:moveTo>
                  <a:lnTo>
                    <a:pt x="0" y="183281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36500" sp="27375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414D2EE-857E-4878-9E5C-47192913BB71}"/>
                </a:ext>
              </a:extLst>
            </p:cNvPr>
            <p:cNvSpPr/>
            <p:nvPr/>
          </p:nvSpPr>
          <p:spPr>
            <a:xfrm>
              <a:off x="5400195" y="2132171"/>
              <a:ext cx="8143" cy="7179"/>
            </a:xfrm>
            <a:custGeom>
              <a:avLst/>
              <a:gdLst>
                <a:gd name="connsiteX0" fmla="*/ 82 w 0"/>
                <a:gd name="connsiteY0" fmla="*/ 0 h 7179"/>
                <a:gd name="connsiteX1" fmla="*/ 0 w 0"/>
                <a:gd name="connsiteY1" fmla="*/ 717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82" y="0"/>
                  </a:moveTo>
                  <a:lnTo>
                    <a:pt x="0" y="7179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0E5790F-5573-423B-A861-6D12D360F304}"/>
                </a:ext>
              </a:extLst>
            </p:cNvPr>
            <p:cNvSpPr/>
            <p:nvPr/>
          </p:nvSpPr>
          <p:spPr>
            <a:xfrm>
              <a:off x="5807341" y="2519839"/>
              <a:ext cx="8143" cy="7179"/>
            </a:xfrm>
            <a:custGeom>
              <a:avLst/>
              <a:gdLst>
                <a:gd name="connsiteX0" fmla="*/ 8143 w 8142"/>
                <a:gd name="connsiteY0" fmla="*/ 0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8143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3F657C2-708C-4D3B-85EF-D3B2C65D77BD}"/>
                </a:ext>
              </a:extLst>
            </p:cNvPr>
            <p:cNvSpPr/>
            <p:nvPr/>
          </p:nvSpPr>
          <p:spPr>
            <a:xfrm>
              <a:off x="5423646" y="2519839"/>
              <a:ext cx="350146" cy="7179"/>
            </a:xfrm>
            <a:custGeom>
              <a:avLst/>
              <a:gdLst>
                <a:gd name="connsiteX0" fmla="*/ 352996 w 350145"/>
                <a:gd name="connsiteY0" fmla="*/ 0 h 0"/>
                <a:gd name="connsiteX1" fmla="*/ 0 w 35014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0145">
                  <a:moveTo>
                    <a:pt x="352996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41000" sp="28275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57F411D-B311-4F74-8A09-78191E58B6C4}"/>
                </a:ext>
              </a:extLst>
            </p:cNvPr>
            <p:cNvSpPr/>
            <p:nvPr/>
          </p:nvSpPr>
          <p:spPr>
            <a:xfrm>
              <a:off x="5400195" y="2512660"/>
              <a:ext cx="8143" cy="7179"/>
            </a:xfrm>
            <a:custGeom>
              <a:avLst/>
              <a:gdLst>
                <a:gd name="connsiteX0" fmla="*/ 8143 w 8142"/>
                <a:gd name="connsiteY0" fmla="*/ 7179 h 7179"/>
                <a:gd name="connsiteX1" fmla="*/ 0 w 8142"/>
                <a:gd name="connsiteY1" fmla="*/ 7179 h 7179"/>
                <a:gd name="connsiteX2" fmla="*/ 0 w 8142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7179">
                  <a:moveTo>
                    <a:pt x="8143" y="7179"/>
                  </a:moveTo>
                  <a:lnTo>
                    <a:pt x="0" y="7179"/>
                  </a:lnTo>
                  <a:lnTo>
                    <a:pt x="0" y="0"/>
                  </a:lnTo>
                </a:path>
              </a:pathLst>
            </a:custGeom>
            <a:noFill/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AA7F09-D96F-4C36-A7A8-1D760AB6E0E5}"/>
                </a:ext>
              </a:extLst>
            </p:cNvPr>
            <p:cNvSpPr/>
            <p:nvPr/>
          </p:nvSpPr>
          <p:spPr>
            <a:xfrm>
              <a:off x="5400195" y="2160600"/>
              <a:ext cx="8143" cy="323056"/>
            </a:xfrm>
            <a:custGeom>
              <a:avLst/>
              <a:gdLst>
                <a:gd name="connsiteX0" fmla="*/ 0 w 0"/>
                <a:gd name="connsiteY0" fmla="*/ 323918 h 323056"/>
                <a:gd name="connsiteX1" fmla="*/ 0 w 0"/>
                <a:gd name="connsiteY1" fmla="*/ 0 h 32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056">
                  <a:moveTo>
                    <a:pt x="0" y="323918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47000" sp="294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7D6082D-7658-422B-B25A-C6DBB21A76B4}"/>
                </a:ext>
              </a:extLst>
            </p:cNvPr>
            <p:cNvSpPr/>
            <p:nvPr/>
          </p:nvSpPr>
          <p:spPr>
            <a:xfrm>
              <a:off x="5392052" y="2139350"/>
              <a:ext cx="8143" cy="7179"/>
            </a:xfrm>
            <a:custGeom>
              <a:avLst/>
              <a:gdLst>
                <a:gd name="connsiteX0" fmla="*/ 8143 w 8142"/>
                <a:gd name="connsiteY0" fmla="*/ 7179 h 7179"/>
                <a:gd name="connsiteX1" fmla="*/ 8143 w 8142"/>
                <a:gd name="connsiteY1" fmla="*/ 0 h 7179"/>
                <a:gd name="connsiteX2" fmla="*/ 0 w 8142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7179">
                  <a:moveTo>
                    <a:pt x="8143" y="7179"/>
                  </a:moveTo>
                  <a:lnTo>
                    <a:pt x="8143" y="0"/>
                  </a:lnTo>
                  <a:lnTo>
                    <a:pt x="0" y="0"/>
                  </a:lnTo>
                </a:path>
              </a:pathLst>
            </a:custGeom>
            <a:noFill/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FCD179-AC1D-41D1-BAC8-BB951D9AE5EB}"/>
                </a:ext>
              </a:extLst>
            </p:cNvPr>
            <p:cNvSpPr/>
            <p:nvPr/>
          </p:nvSpPr>
          <p:spPr>
            <a:xfrm>
              <a:off x="5187909" y="2139350"/>
              <a:ext cx="171001" cy="7179"/>
            </a:xfrm>
            <a:custGeom>
              <a:avLst/>
              <a:gdLst>
                <a:gd name="connsiteX0" fmla="*/ 172712 w 171001"/>
                <a:gd name="connsiteY0" fmla="*/ 0 h 0"/>
                <a:gd name="connsiteX1" fmla="*/ 0 w 17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001">
                  <a:moveTo>
                    <a:pt x="172712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custDash>
                <a:ds d="144750" sp="2895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439EAD-9EF1-40B1-ADBC-CDAB3199F08A}"/>
                </a:ext>
              </a:extLst>
            </p:cNvPr>
            <p:cNvSpPr/>
            <p:nvPr/>
          </p:nvSpPr>
          <p:spPr>
            <a:xfrm>
              <a:off x="5164050" y="2139350"/>
              <a:ext cx="8143" cy="7179"/>
            </a:xfrm>
            <a:custGeom>
              <a:avLst/>
              <a:gdLst>
                <a:gd name="connsiteX0" fmla="*/ 8143 w 8142"/>
                <a:gd name="connsiteY0" fmla="*/ 0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8143" y="0"/>
                  </a:moveTo>
                  <a:lnTo>
                    <a:pt x="0" y="0"/>
                  </a:lnTo>
                </a:path>
              </a:pathLst>
            </a:custGeom>
            <a:ln w="16272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1B041E-D180-4149-870C-EBD12C3A1376}"/>
                </a:ext>
              </a:extLst>
            </p:cNvPr>
            <p:cNvSpPr/>
            <p:nvPr/>
          </p:nvSpPr>
          <p:spPr>
            <a:xfrm>
              <a:off x="2665800" y="1484644"/>
              <a:ext cx="2451020" cy="1119928"/>
            </a:xfrm>
            <a:custGeom>
              <a:avLst/>
              <a:gdLst>
                <a:gd name="connsiteX0" fmla="*/ 1226488 w 2451019"/>
                <a:gd name="connsiteY0" fmla="*/ 1117611 h 1119928"/>
                <a:gd name="connsiteX1" fmla="*/ 568947 w 2451019"/>
                <a:gd name="connsiteY1" fmla="*/ 1118113 h 1119928"/>
                <a:gd name="connsiteX2" fmla="*/ 33631 w 2451019"/>
                <a:gd name="connsiteY2" fmla="*/ 1120841 h 1119928"/>
                <a:gd name="connsiteX3" fmla="*/ 1 w 2451019"/>
                <a:gd name="connsiteY3" fmla="*/ 1091192 h 1119928"/>
                <a:gd name="connsiteX4" fmla="*/ 5212 w 2451019"/>
                <a:gd name="connsiteY4" fmla="*/ 61073 h 1119928"/>
                <a:gd name="connsiteX5" fmla="*/ 75404 w 2451019"/>
                <a:gd name="connsiteY5" fmla="*/ 482 h 1119928"/>
                <a:gd name="connsiteX6" fmla="*/ 641826 w 2451019"/>
                <a:gd name="connsiteY6" fmla="*/ 2420 h 1119928"/>
                <a:gd name="connsiteX7" fmla="*/ 1734688 w 2451019"/>
                <a:gd name="connsiteY7" fmla="*/ 3210 h 1119928"/>
                <a:gd name="connsiteX8" fmla="*/ 2398825 w 2451019"/>
                <a:gd name="connsiteY8" fmla="*/ 51 h 1119928"/>
                <a:gd name="connsiteX9" fmla="*/ 2421055 w 2451019"/>
                <a:gd name="connsiteY9" fmla="*/ 51 h 1119928"/>
                <a:gd name="connsiteX10" fmla="*/ 2445484 w 2451019"/>
                <a:gd name="connsiteY10" fmla="*/ 21588 h 1119928"/>
                <a:gd name="connsiteX11" fmla="*/ 2447682 w 2451019"/>
                <a:gd name="connsiteY11" fmla="*/ 92015 h 1119928"/>
                <a:gd name="connsiteX12" fmla="*/ 2449555 w 2451019"/>
                <a:gd name="connsiteY12" fmla="*/ 589449 h 1119928"/>
                <a:gd name="connsiteX13" fmla="*/ 2452324 w 2451019"/>
                <a:gd name="connsiteY13" fmla="*/ 1086884 h 1119928"/>
                <a:gd name="connsiteX14" fmla="*/ 2414622 w 2451019"/>
                <a:gd name="connsiteY14" fmla="*/ 1120769 h 1119928"/>
                <a:gd name="connsiteX15" fmla="*/ 1770435 w 2451019"/>
                <a:gd name="connsiteY15" fmla="*/ 1117611 h 1119928"/>
                <a:gd name="connsiteX16" fmla="*/ 1226162 w 2451019"/>
                <a:gd name="connsiteY16" fmla="*/ 1117611 h 111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51019" h="1119928">
                  <a:moveTo>
                    <a:pt x="1226488" y="1117611"/>
                  </a:moveTo>
                  <a:cubicBezTo>
                    <a:pt x="1007280" y="1117611"/>
                    <a:pt x="788073" y="1116103"/>
                    <a:pt x="568947" y="1118113"/>
                  </a:cubicBezTo>
                  <a:cubicBezTo>
                    <a:pt x="390536" y="1119692"/>
                    <a:pt x="212124" y="1120985"/>
                    <a:pt x="33631" y="1120841"/>
                  </a:cubicBezTo>
                  <a:cubicBezTo>
                    <a:pt x="4642" y="1120841"/>
                    <a:pt x="-80" y="1116318"/>
                    <a:pt x="1" y="1091192"/>
                  </a:cubicBezTo>
                  <a:cubicBezTo>
                    <a:pt x="1573" y="747797"/>
                    <a:pt x="3315" y="404424"/>
                    <a:pt x="5212" y="61073"/>
                  </a:cubicBezTo>
                  <a:cubicBezTo>
                    <a:pt x="5701" y="-8133"/>
                    <a:pt x="897" y="195"/>
                    <a:pt x="75404" y="482"/>
                  </a:cubicBezTo>
                  <a:cubicBezTo>
                    <a:pt x="264239" y="1200"/>
                    <a:pt x="453073" y="482"/>
                    <a:pt x="641826" y="2420"/>
                  </a:cubicBezTo>
                  <a:cubicBezTo>
                    <a:pt x="1006141" y="6247"/>
                    <a:pt x="1370431" y="6512"/>
                    <a:pt x="1734688" y="3210"/>
                  </a:cubicBezTo>
                  <a:cubicBezTo>
                    <a:pt x="1956094" y="1415"/>
                    <a:pt x="2177500" y="1990"/>
                    <a:pt x="2398825" y="51"/>
                  </a:cubicBezTo>
                  <a:cubicBezTo>
                    <a:pt x="2406235" y="51"/>
                    <a:pt x="2413645" y="626"/>
                    <a:pt x="2421055" y="51"/>
                  </a:cubicBezTo>
                  <a:cubicBezTo>
                    <a:pt x="2438318" y="-739"/>
                    <a:pt x="2445484" y="7661"/>
                    <a:pt x="2445484" y="21588"/>
                  </a:cubicBezTo>
                  <a:cubicBezTo>
                    <a:pt x="2446379" y="45064"/>
                    <a:pt x="2447601" y="68539"/>
                    <a:pt x="2447682" y="92015"/>
                  </a:cubicBezTo>
                  <a:cubicBezTo>
                    <a:pt x="2448440" y="257850"/>
                    <a:pt x="2449067" y="423664"/>
                    <a:pt x="2449555" y="589449"/>
                  </a:cubicBezTo>
                  <a:cubicBezTo>
                    <a:pt x="2450044" y="755235"/>
                    <a:pt x="2450964" y="921049"/>
                    <a:pt x="2452324" y="1086884"/>
                  </a:cubicBezTo>
                  <a:cubicBezTo>
                    <a:pt x="2452324" y="1117611"/>
                    <a:pt x="2449718" y="1120913"/>
                    <a:pt x="2414622" y="1120769"/>
                  </a:cubicBezTo>
                  <a:cubicBezTo>
                    <a:pt x="2199893" y="1119908"/>
                    <a:pt x="1985246" y="1118257"/>
                    <a:pt x="1770435" y="1117611"/>
                  </a:cubicBezTo>
                  <a:cubicBezTo>
                    <a:pt x="1589011" y="1117036"/>
                    <a:pt x="1407587" y="1117611"/>
                    <a:pt x="1226162" y="1117611"/>
                  </a:cubicBezTo>
                  <a:close/>
                </a:path>
              </a:pathLst>
            </a:custGeom>
            <a:solidFill>
              <a:srgbClr val="F2FAF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EE9E64-EC05-4C37-A7A6-9ECC37A97ED8}"/>
                </a:ext>
              </a:extLst>
            </p:cNvPr>
            <p:cNvSpPr/>
            <p:nvPr/>
          </p:nvSpPr>
          <p:spPr>
            <a:xfrm>
              <a:off x="2771089" y="1583191"/>
              <a:ext cx="1555298" cy="746619"/>
            </a:xfrm>
            <a:custGeom>
              <a:avLst/>
              <a:gdLst>
                <a:gd name="connsiteX0" fmla="*/ 0 w 1555298"/>
                <a:gd name="connsiteY0" fmla="*/ 0 h 746618"/>
                <a:gd name="connsiteX1" fmla="*/ 1558311 w 1555298"/>
                <a:gd name="connsiteY1" fmla="*/ 0 h 746618"/>
                <a:gd name="connsiteX2" fmla="*/ 1558311 w 1555298"/>
                <a:gd name="connsiteY2" fmla="*/ 747337 h 746618"/>
                <a:gd name="connsiteX3" fmla="*/ 0 w 1555298"/>
                <a:gd name="connsiteY3" fmla="*/ 747337 h 74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5298" h="746618">
                  <a:moveTo>
                    <a:pt x="0" y="0"/>
                  </a:moveTo>
                  <a:lnTo>
                    <a:pt x="1558311" y="0"/>
                  </a:lnTo>
                  <a:lnTo>
                    <a:pt x="1558311" y="747337"/>
                  </a:lnTo>
                  <a:lnTo>
                    <a:pt x="0" y="747337"/>
                  </a:lnTo>
                  <a:close/>
                </a:path>
              </a:pathLst>
            </a:custGeom>
            <a:solidFill>
              <a:srgbClr val="DAF7F5"/>
            </a:solidFill>
            <a:ln w="8136" cap="flat">
              <a:solidFill>
                <a:srgbClr val="54555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0ABD2FD-C919-4A8F-8D4B-279F8375A40E}"/>
                </a:ext>
              </a:extLst>
            </p:cNvPr>
            <p:cNvSpPr/>
            <p:nvPr/>
          </p:nvSpPr>
          <p:spPr>
            <a:xfrm>
              <a:off x="4556181" y="1897776"/>
              <a:ext cx="415289" cy="86148"/>
            </a:xfrm>
            <a:custGeom>
              <a:avLst/>
              <a:gdLst>
                <a:gd name="connsiteX0" fmla="*/ 0 w 415289"/>
                <a:gd name="connsiteY0" fmla="*/ 0 h 86148"/>
                <a:gd name="connsiteX1" fmla="*/ 416184 w 415289"/>
                <a:gd name="connsiteY1" fmla="*/ 0 h 86148"/>
                <a:gd name="connsiteX2" fmla="*/ 416184 w 415289"/>
                <a:gd name="connsiteY2" fmla="*/ 89523 h 86148"/>
                <a:gd name="connsiteX3" fmla="*/ 0 w 415289"/>
                <a:gd name="connsiteY3" fmla="*/ 89523 h 8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289" h="86148">
                  <a:moveTo>
                    <a:pt x="0" y="0"/>
                  </a:moveTo>
                  <a:lnTo>
                    <a:pt x="416184" y="0"/>
                  </a:lnTo>
                  <a:lnTo>
                    <a:pt x="416184" y="89523"/>
                  </a:lnTo>
                  <a:lnTo>
                    <a:pt x="0" y="89523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E32CAC6-6131-4DA9-A324-865B8B80ACDB}"/>
                </a:ext>
              </a:extLst>
            </p:cNvPr>
            <p:cNvSpPr/>
            <p:nvPr/>
          </p:nvSpPr>
          <p:spPr>
            <a:xfrm>
              <a:off x="4498773" y="2454940"/>
              <a:ext cx="529290" cy="64611"/>
            </a:xfrm>
            <a:custGeom>
              <a:avLst/>
              <a:gdLst>
                <a:gd name="connsiteX0" fmla="*/ 0 w 529289"/>
                <a:gd name="connsiteY0" fmla="*/ 0 h 64611"/>
                <a:gd name="connsiteX1" fmla="*/ 531000 w 529289"/>
                <a:gd name="connsiteY1" fmla="*/ 0 h 64611"/>
                <a:gd name="connsiteX2" fmla="*/ 531000 w 529289"/>
                <a:gd name="connsiteY2" fmla="*/ 65760 h 64611"/>
                <a:gd name="connsiteX3" fmla="*/ 0 w 529289"/>
                <a:gd name="connsiteY3" fmla="*/ 65760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289" h="64611">
                  <a:moveTo>
                    <a:pt x="0" y="0"/>
                  </a:moveTo>
                  <a:lnTo>
                    <a:pt x="531000" y="0"/>
                  </a:lnTo>
                  <a:lnTo>
                    <a:pt x="531000" y="65760"/>
                  </a:lnTo>
                  <a:lnTo>
                    <a:pt x="0" y="6576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51464CB-2EC9-4F14-99EF-84ADEDF280F5}"/>
                </a:ext>
              </a:extLst>
            </p:cNvPr>
            <p:cNvSpPr/>
            <p:nvPr/>
          </p:nvSpPr>
          <p:spPr>
            <a:xfrm>
              <a:off x="4488920" y="1852045"/>
              <a:ext cx="545576" cy="610217"/>
            </a:xfrm>
            <a:custGeom>
              <a:avLst/>
              <a:gdLst>
                <a:gd name="connsiteX0" fmla="*/ 540853 w 545575"/>
                <a:gd name="connsiteY0" fmla="*/ 594208 h 610217"/>
                <a:gd name="connsiteX1" fmla="*/ 9853 w 545575"/>
                <a:gd name="connsiteY1" fmla="*/ 594208 h 610217"/>
                <a:gd name="connsiteX2" fmla="*/ 19706 w 545575"/>
                <a:gd name="connsiteY2" fmla="*/ 602752 h 610217"/>
                <a:gd name="connsiteX3" fmla="*/ 19706 w 545575"/>
                <a:gd name="connsiteY3" fmla="*/ 602895 h 610217"/>
                <a:gd name="connsiteX4" fmla="*/ 19706 w 545575"/>
                <a:gd name="connsiteY4" fmla="*/ 8687 h 610217"/>
                <a:gd name="connsiteX5" fmla="*/ 10016 w 545575"/>
                <a:gd name="connsiteY5" fmla="*/ 17373 h 610217"/>
                <a:gd name="connsiteX6" fmla="*/ 9853 w 545575"/>
                <a:gd name="connsiteY6" fmla="*/ 17373 h 610217"/>
                <a:gd name="connsiteX7" fmla="*/ 540853 w 545575"/>
                <a:gd name="connsiteY7" fmla="*/ 17373 h 610217"/>
                <a:gd name="connsiteX8" fmla="*/ 531000 w 545575"/>
                <a:gd name="connsiteY8" fmla="*/ 8830 h 610217"/>
                <a:gd name="connsiteX9" fmla="*/ 531000 w 545575"/>
                <a:gd name="connsiteY9" fmla="*/ 8687 h 610217"/>
                <a:gd name="connsiteX10" fmla="*/ 531000 w 545575"/>
                <a:gd name="connsiteY10" fmla="*/ 603182 h 610217"/>
                <a:gd name="connsiteX11" fmla="*/ 540356 w 545575"/>
                <a:gd name="connsiteY11" fmla="*/ 594216 h 610217"/>
                <a:gd name="connsiteX12" fmla="*/ 540853 w 545575"/>
                <a:gd name="connsiteY12" fmla="*/ 594208 h 610217"/>
                <a:gd name="connsiteX13" fmla="*/ 540853 w 545575"/>
                <a:gd name="connsiteY13" fmla="*/ 0 h 610217"/>
                <a:gd name="connsiteX14" fmla="*/ 9853 w 545575"/>
                <a:gd name="connsiteY14" fmla="*/ 0 h 610217"/>
                <a:gd name="connsiteX15" fmla="*/ 0 w 545575"/>
                <a:gd name="connsiteY15" fmla="*/ 8543 h 610217"/>
                <a:gd name="connsiteX16" fmla="*/ 0 w 545575"/>
                <a:gd name="connsiteY16" fmla="*/ 8687 h 610217"/>
                <a:gd name="connsiteX17" fmla="*/ 0 w 545575"/>
                <a:gd name="connsiteY17" fmla="*/ 603182 h 610217"/>
                <a:gd name="connsiteX18" fmla="*/ 9691 w 545575"/>
                <a:gd name="connsiteY18" fmla="*/ 611869 h 610217"/>
                <a:gd name="connsiteX19" fmla="*/ 9853 w 545575"/>
                <a:gd name="connsiteY19" fmla="*/ 611869 h 610217"/>
                <a:gd name="connsiteX20" fmla="*/ 540853 w 545575"/>
                <a:gd name="connsiteY20" fmla="*/ 611869 h 610217"/>
                <a:gd name="connsiteX21" fmla="*/ 550706 w 545575"/>
                <a:gd name="connsiteY21" fmla="*/ 603326 h 610217"/>
                <a:gd name="connsiteX22" fmla="*/ 550706 w 545575"/>
                <a:gd name="connsiteY22" fmla="*/ 603182 h 610217"/>
                <a:gd name="connsiteX23" fmla="*/ 550706 w 545575"/>
                <a:gd name="connsiteY23" fmla="*/ 8687 h 610217"/>
                <a:gd name="connsiteX24" fmla="*/ 540853 w 545575"/>
                <a:gd name="connsiteY24" fmla="*/ 144 h 610217"/>
                <a:gd name="connsiteX25" fmla="*/ 540853 w 545575"/>
                <a:gd name="connsiteY25" fmla="*/ 144 h 6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5575" h="610217">
                  <a:moveTo>
                    <a:pt x="540853" y="594208"/>
                  </a:moveTo>
                  <a:lnTo>
                    <a:pt x="9853" y="594208"/>
                  </a:lnTo>
                  <a:cubicBezTo>
                    <a:pt x="15252" y="594165"/>
                    <a:pt x="19657" y="597992"/>
                    <a:pt x="19706" y="602752"/>
                  </a:cubicBezTo>
                  <a:cubicBezTo>
                    <a:pt x="19706" y="602802"/>
                    <a:pt x="19706" y="602845"/>
                    <a:pt x="19706" y="602895"/>
                  </a:cubicBezTo>
                  <a:lnTo>
                    <a:pt x="19706" y="8687"/>
                  </a:lnTo>
                  <a:cubicBezTo>
                    <a:pt x="19755" y="13447"/>
                    <a:pt x="15415" y="17331"/>
                    <a:pt x="10016" y="17373"/>
                  </a:cubicBezTo>
                  <a:cubicBezTo>
                    <a:pt x="9959" y="17373"/>
                    <a:pt x="9910" y="17373"/>
                    <a:pt x="9853" y="17373"/>
                  </a:cubicBezTo>
                  <a:lnTo>
                    <a:pt x="540853" y="17373"/>
                  </a:lnTo>
                  <a:cubicBezTo>
                    <a:pt x="535454" y="17417"/>
                    <a:pt x="531049" y="13590"/>
                    <a:pt x="531000" y="8830"/>
                  </a:cubicBezTo>
                  <a:cubicBezTo>
                    <a:pt x="531000" y="8780"/>
                    <a:pt x="531000" y="8737"/>
                    <a:pt x="531000" y="8687"/>
                  </a:cubicBezTo>
                  <a:lnTo>
                    <a:pt x="531000" y="603182"/>
                  </a:lnTo>
                  <a:cubicBezTo>
                    <a:pt x="530772" y="598430"/>
                    <a:pt x="534966" y="594417"/>
                    <a:pt x="540356" y="594216"/>
                  </a:cubicBezTo>
                  <a:cubicBezTo>
                    <a:pt x="540519" y="594208"/>
                    <a:pt x="540690" y="594208"/>
                    <a:pt x="540853" y="594208"/>
                  </a:cubicBezTo>
                  <a:close/>
                  <a:moveTo>
                    <a:pt x="540853" y="0"/>
                  </a:moveTo>
                  <a:lnTo>
                    <a:pt x="9853" y="0"/>
                  </a:lnTo>
                  <a:cubicBezTo>
                    <a:pt x="4455" y="-43"/>
                    <a:pt x="49" y="3784"/>
                    <a:pt x="0" y="8543"/>
                  </a:cubicBezTo>
                  <a:cubicBezTo>
                    <a:pt x="0" y="8594"/>
                    <a:pt x="0" y="8637"/>
                    <a:pt x="0" y="8687"/>
                  </a:cubicBezTo>
                  <a:lnTo>
                    <a:pt x="0" y="603182"/>
                  </a:lnTo>
                  <a:cubicBezTo>
                    <a:pt x="-49" y="607942"/>
                    <a:pt x="4292" y="611826"/>
                    <a:pt x="9691" y="611869"/>
                  </a:cubicBezTo>
                  <a:cubicBezTo>
                    <a:pt x="9747" y="611869"/>
                    <a:pt x="9796" y="611869"/>
                    <a:pt x="9853" y="611869"/>
                  </a:cubicBezTo>
                  <a:lnTo>
                    <a:pt x="540853" y="611869"/>
                  </a:lnTo>
                  <a:cubicBezTo>
                    <a:pt x="546252" y="611912"/>
                    <a:pt x="550657" y="608086"/>
                    <a:pt x="550706" y="603326"/>
                  </a:cubicBezTo>
                  <a:cubicBezTo>
                    <a:pt x="550706" y="603276"/>
                    <a:pt x="550706" y="603232"/>
                    <a:pt x="550706" y="603182"/>
                  </a:cubicBezTo>
                  <a:lnTo>
                    <a:pt x="550706" y="8687"/>
                  </a:lnTo>
                  <a:cubicBezTo>
                    <a:pt x="550657" y="3927"/>
                    <a:pt x="546252" y="108"/>
                    <a:pt x="540853" y="144"/>
                  </a:cubicBezTo>
                  <a:cubicBezTo>
                    <a:pt x="540853" y="144"/>
                    <a:pt x="540853" y="144"/>
                    <a:pt x="540853" y="14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182F007-A8D2-4F17-8C8D-1D19C7894F82}"/>
                </a:ext>
              </a:extLst>
            </p:cNvPr>
            <p:cNvSpPr/>
            <p:nvPr/>
          </p:nvSpPr>
          <p:spPr>
            <a:xfrm>
              <a:off x="4488920" y="2446253"/>
              <a:ext cx="545576" cy="78969"/>
            </a:xfrm>
            <a:custGeom>
              <a:avLst/>
              <a:gdLst>
                <a:gd name="connsiteX0" fmla="*/ 540853 w 545575"/>
                <a:gd name="connsiteY0" fmla="*/ 65760 h 78969"/>
                <a:gd name="connsiteX1" fmla="*/ 9853 w 545575"/>
                <a:gd name="connsiteY1" fmla="*/ 65760 h 78969"/>
                <a:gd name="connsiteX2" fmla="*/ 19706 w 545575"/>
                <a:gd name="connsiteY2" fmla="*/ 74303 h 78969"/>
                <a:gd name="connsiteX3" fmla="*/ 19706 w 545575"/>
                <a:gd name="connsiteY3" fmla="*/ 74447 h 78969"/>
                <a:gd name="connsiteX4" fmla="*/ 19706 w 545575"/>
                <a:gd name="connsiteY4" fmla="*/ 8974 h 78969"/>
                <a:gd name="connsiteX5" fmla="*/ 10016 w 545575"/>
                <a:gd name="connsiteY5" fmla="*/ 17661 h 78969"/>
                <a:gd name="connsiteX6" fmla="*/ 9853 w 545575"/>
                <a:gd name="connsiteY6" fmla="*/ 17661 h 78969"/>
                <a:gd name="connsiteX7" fmla="*/ 540853 w 545575"/>
                <a:gd name="connsiteY7" fmla="*/ 17661 h 78969"/>
                <a:gd name="connsiteX8" fmla="*/ 531000 w 545575"/>
                <a:gd name="connsiteY8" fmla="*/ 9118 h 78969"/>
                <a:gd name="connsiteX9" fmla="*/ 531000 w 545575"/>
                <a:gd name="connsiteY9" fmla="*/ 8974 h 78969"/>
                <a:gd name="connsiteX10" fmla="*/ 531000 w 545575"/>
                <a:gd name="connsiteY10" fmla="*/ 74734 h 78969"/>
                <a:gd name="connsiteX11" fmla="*/ 540356 w 545575"/>
                <a:gd name="connsiteY11" fmla="*/ 65768 h 78969"/>
                <a:gd name="connsiteX12" fmla="*/ 540853 w 545575"/>
                <a:gd name="connsiteY12" fmla="*/ 65760 h 78969"/>
                <a:gd name="connsiteX13" fmla="*/ 540853 w 545575"/>
                <a:gd name="connsiteY13" fmla="*/ 0 h 78969"/>
                <a:gd name="connsiteX14" fmla="*/ 9853 w 545575"/>
                <a:gd name="connsiteY14" fmla="*/ 0 h 78969"/>
                <a:gd name="connsiteX15" fmla="*/ 0 w 545575"/>
                <a:gd name="connsiteY15" fmla="*/ 8543 h 78969"/>
                <a:gd name="connsiteX16" fmla="*/ 0 w 545575"/>
                <a:gd name="connsiteY16" fmla="*/ 8687 h 78969"/>
                <a:gd name="connsiteX17" fmla="*/ 0 w 545575"/>
                <a:gd name="connsiteY17" fmla="*/ 74447 h 78969"/>
                <a:gd name="connsiteX18" fmla="*/ 9691 w 545575"/>
                <a:gd name="connsiteY18" fmla="*/ 83133 h 78969"/>
                <a:gd name="connsiteX19" fmla="*/ 9853 w 545575"/>
                <a:gd name="connsiteY19" fmla="*/ 83133 h 78969"/>
                <a:gd name="connsiteX20" fmla="*/ 540853 w 545575"/>
                <a:gd name="connsiteY20" fmla="*/ 83133 h 78969"/>
                <a:gd name="connsiteX21" fmla="*/ 550706 w 545575"/>
                <a:gd name="connsiteY21" fmla="*/ 74591 h 78969"/>
                <a:gd name="connsiteX22" fmla="*/ 550706 w 545575"/>
                <a:gd name="connsiteY22" fmla="*/ 74447 h 78969"/>
                <a:gd name="connsiteX23" fmla="*/ 550706 w 545575"/>
                <a:gd name="connsiteY23" fmla="*/ 8974 h 78969"/>
                <a:gd name="connsiteX24" fmla="*/ 541350 w 545575"/>
                <a:gd name="connsiteY24" fmla="*/ 8 h 78969"/>
                <a:gd name="connsiteX25" fmla="*/ 540853 w 545575"/>
                <a:gd name="connsiteY25" fmla="*/ 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5575" h="78969">
                  <a:moveTo>
                    <a:pt x="540853" y="65760"/>
                  </a:moveTo>
                  <a:lnTo>
                    <a:pt x="9853" y="65760"/>
                  </a:lnTo>
                  <a:cubicBezTo>
                    <a:pt x="15252" y="65717"/>
                    <a:pt x="19657" y="69544"/>
                    <a:pt x="19706" y="74303"/>
                  </a:cubicBezTo>
                  <a:cubicBezTo>
                    <a:pt x="19706" y="74354"/>
                    <a:pt x="19706" y="74397"/>
                    <a:pt x="19706" y="74447"/>
                  </a:cubicBezTo>
                  <a:lnTo>
                    <a:pt x="19706" y="8974"/>
                  </a:lnTo>
                  <a:cubicBezTo>
                    <a:pt x="19755" y="13734"/>
                    <a:pt x="15415" y="17618"/>
                    <a:pt x="10016" y="17661"/>
                  </a:cubicBezTo>
                  <a:cubicBezTo>
                    <a:pt x="9959" y="17661"/>
                    <a:pt x="9910" y="17661"/>
                    <a:pt x="9853" y="17661"/>
                  </a:cubicBezTo>
                  <a:lnTo>
                    <a:pt x="540853" y="17661"/>
                  </a:lnTo>
                  <a:cubicBezTo>
                    <a:pt x="535454" y="17704"/>
                    <a:pt x="531049" y="13878"/>
                    <a:pt x="531000" y="9118"/>
                  </a:cubicBezTo>
                  <a:cubicBezTo>
                    <a:pt x="531000" y="9067"/>
                    <a:pt x="531000" y="9024"/>
                    <a:pt x="531000" y="8974"/>
                  </a:cubicBezTo>
                  <a:lnTo>
                    <a:pt x="531000" y="74734"/>
                  </a:lnTo>
                  <a:cubicBezTo>
                    <a:pt x="530772" y="69981"/>
                    <a:pt x="534966" y="65968"/>
                    <a:pt x="540356" y="65768"/>
                  </a:cubicBezTo>
                  <a:cubicBezTo>
                    <a:pt x="540519" y="65760"/>
                    <a:pt x="540690" y="65760"/>
                    <a:pt x="540853" y="65760"/>
                  </a:cubicBezTo>
                  <a:close/>
                  <a:moveTo>
                    <a:pt x="540853" y="0"/>
                  </a:moveTo>
                  <a:lnTo>
                    <a:pt x="9853" y="0"/>
                  </a:lnTo>
                  <a:cubicBezTo>
                    <a:pt x="4455" y="-43"/>
                    <a:pt x="49" y="3784"/>
                    <a:pt x="0" y="8543"/>
                  </a:cubicBezTo>
                  <a:cubicBezTo>
                    <a:pt x="0" y="8594"/>
                    <a:pt x="0" y="8637"/>
                    <a:pt x="0" y="8687"/>
                  </a:cubicBezTo>
                  <a:lnTo>
                    <a:pt x="0" y="74447"/>
                  </a:lnTo>
                  <a:cubicBezTo>
                    <a:pt x="-49" y="79207"/>
                    <a:pt x="4292" y="83090"/>
                    <a:pt x="9691" y="83133"/>
                  </a:cubicBezTo>
                  <a:cubicBezTo>
                    <a:pt x="9747" y="83133"/>
                    <a:pt x="9796" y="83133"/>
                    <a:pt x="9853" y="83133"/>
                  </a:cubicBezTo>
                  <a:lnTo>
                    <a:pt x="540853" y="83133"/>
                  </a:lnTo>
                  <a:cubicBezTo>
                    <a:pt x="546252" y="83177"/>
                    <a:pt x="550657" y="79350"/>
                    <a:pt x="550706" y="74591"/>
                  </a:cubicBezTo>
                  <a:cubicBezTo>
                    <a:pt x="550706" y="74540"/>
                    <a:pt x="550706" y="74497"/>
                    <a:pt x="550706" y="74447"/>
                  </a:cubicBezTo>
                  <a:lnTo>
                    <a:pt x="550706" y="8974"/>
                  </a:lnTo>
                  <a:cubicBezTo>
                    <a:pt x="550934" y="4222"/>
                    <a:pt x="546740" y="208"/>
                    <a:pt x="541350" y="8"/>
                  </a:cubicBezTo>
                  <a:cubicBezTo>
                    <a:pt x="541187" y="0"/>
                    <a:pt x="541016" y="0"/>
                    <a:pt x="540853" y="0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E082AEE-562C-47E2-8E97-DB6FE4817E2C}"/>
                </a:ext>
              </a:extLst>
            </p:cNvPr>
            <p:cNvSpPr/>
            <p:nvPr/>
          </p:nvSpPr>
          <p:spPr>
            <a:xfrm>
              <a:off x="4556181" y="2035972"/>
              <a:ext cx="171001" cy="150760"/>
            </a:xfrm>
            <a:custGeom>
              <a:avLst/>
              <a:gdLst>
                <a:gd name="connsiteX0" fmla="*/ 0 w 171001"/>
                <a:gd name="connsiteY0" fmla="*/ 0 h 150759"/>
                <a:gd name="connsiteX1" fmla="*/ 177760 w 171001"/>
                <a:gd name="connsiteY1" fmla="*/ 0 h 150759"/>
                <a:gd name="connsiteX2" fmla="*/ 177760 w 171001"/>
                <a:gd name="connsiteY2" fmla="*/ 156718 h 150759"/>
                <a:gd name="connsiteX3" fmla="*/ 0 w 171001"/>
                <a:gd name="connsiteY3" fmla="*/ 156718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01" h="150759">
                  <a:moveTo>
                    <a:pt x="0" y="0"/>
                  </a:moveTo>
                  <a:lnTo>
                    <a:pt x="177760" y="0"/>
                  </a:lnTo>
                  <a:lnTo>
                    <a:pt x="177760" y="156718"/>
                  </a:lnTo>
                  <a:lnTo>
                    <a:pt x="0" y="156718"/>
                  </a:lnTo>
                  <a:close/>
                </a:path>
              </a:pathLst>
            </a:custGeom>
            <a:solidFill>
              <a:srgbClr val="85C9C7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E22A704-6D38-4C2B-BAD6-90C690ED8957}"/>
                </a:ext>
              </a:extLst>
            </p:cNvPr>
            <p:cNvSpPr/>
            <p:nvPr/>
          </p:nvSpPr>
          <p:spPr>
            <a:xfrm>
              <a:off x="4794606" y="2035972"/>
              <a:ext cx="171001" cy="150760"/>
            </a:xfrm>
            <a:custGeom>
              <a:avLst/>
              <a:gdLst>
                <a:gd name="connsiteX0" fmla="*/ 0 w 171001"/>
                <a:gd name="connsiteY0" fmla="*/ 0 h 150759"/>
                <a:gd name="connsiteX1" fmla="*/ 177760 w 171001"/>
                <a:gd name="connsiteY1" fmla="*/ 0 h 150759"/>
                <a:gd name="connsiteX2" fmla="*/ 177760 w 171001"/>
                <a:gd name="connsiteY2" fmla="*/ 156718 h 150759"/>
                <a:gd name="connsiteX3" fmla="*/ 0 w 171001"/>
                <a:gd name="connsiteY3" fmla="*/ 156718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01" h="150759">
                  <a:moveTo>
                    <a:pt x="0" y="0"/>
                  </a:moveTo>
                  <a:lnTo>
                    <a:pt x="177760" y="0"/>
                  </a:lnTo>
                  <a:lnTo>
                    <a:pt x="177760" y="156718"/>
                  </a:lnTo>
                  <a:lnTo>
                    <a:pt x="0" y="156718"/>
                  </a:lnTo>
                  <a:close/>
                </a:path>
              </a:pathLst>
            </a:custGeom>
            <a:solidFill>
              <a:srgbClr val="ACE03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D6205B-3EC6-4425-916C-344F06E47771}"/>
                </a:ext>
              </a:extLst>
            </p:cNvPr>
            <p:cNvSpPr/>
            <p:nvPr/>
          </p:nvSpPr>
          <p:spPr>
            <a:xfrm>
              <a:off x="4556181" y="2246174"/>
              <a:ext cx="171001" cy="150760"/>
            </a:xfrm>
            <a:custGeom>
              <a:avLst/>
              <a:gdLst>
                <a:gd name="connsiteX0" fmla="*/ 0 w 171001"/>
                <a:gd name="connsiteY0" fmla="*/ 0 h 150759"/>
                <a:gd name="connsiteX1" fmla="*/ 177760 w 171001"/>
                <a:gd name="connsiteY1" fmla="*/ 0 h 150759"/>
                <a:gd name="connsiteX2" fmla="*/ 177760 w 171001"/>
                <a:gd name="connsiteY2" fmla="*/ 156718 h 150759"/>
                <a:gd name="connsiteX3" fmla="*/ 0 w 171001"/>
                <a:gd name="connsiteY3" fmla="*/ 156718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01" h="150759">
                  <a:moveTo>
                    <a:pt x="0" y="0"/>
                  </a:moveTo>
                  <a:lnTo>
                    <a:pt x="177760" y="0"/>
                  </a:lnTo>
                  <a:lnTo>
                    <a:pt x="177760" y="156718"/>
                  </a:lnTo>
                  <a:lnTo>
                    <a:pt x="0" y="156718"/>
                  </a:ln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CC232E3-272D-469E-A679-9355EAEFBF0E}"/>
                </a:ext>
              </a:extLst>
            </p:cNvPr>
            <p:cNvSpPr/>
            <p:nvPr/>
          </p:nvSpPr>
          <p:spPr>
            <a:xfrm>
              <a:off x="4794606" y="2246174"/>
              <a:ext cx="171001" cy="150760"/>
            </a:xfrm>
            <a:custGeom>
              <a:avLst/>
              <a:gdLst>
                <a:gd name="connsiteX0" fmla="*/ 0 w 171001"/>
                <a:gd name="connsiteY0" fmla="*/ 0 h 150759"/>
                <a:gd name="connsiteX1" fmla="*/ 177760 w 171001"/>
                <a:gd name="connsiteY1" fmla="*/ 0 h 150759"/>
                <a:gd name="connsiteX2" fmla="*/ 177760 w 171001"/>
                <a:gd name="connsiteY2" fmla="*/ 156718 h 150759"/>
                <a:gd name="connsiteX3" fmla="*/ 0 w 171001"/>
                <a:gd name="connsiteY3" fmla="*/ 156718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01" h="150759">
                  <a:moveTo>
                    <a:pt x="0" y="0"/>
                  </a:moveTo>
                  <a:lnTo>
                    <a:pt x="177760" y="0"/>
                  </a:lnTo>
                  <a:lnTo>
                    <a:pt x="177760" y="156718"/>
                  </a:lnTo>
                  <a:lnTo>
                    <a:pt x="0" y="156718"/>
                  </a:lnTo>
                  <a:close/>
                </a:path>
              </a:pathLst>
            </a:custGeom>
            <a:solidFill>
              <a:srgbClr val="16BAA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9E0FE58-2A15-45FB-A9A6-C89E9C94D253}"/>
                </a:ext>
              </a:extLst>
            </p:cNvPr>
            <p:cNvSpPr/>
            <p:nvPr/>
          </p:nvSpPr>
          <p:spPr>
            <a:xfrm>
              <a:off x="4569697" y="1955243"/>
              <a:ext cx="57000" cy="14358"/>
            </a:xfrm>
            <a:custGeom>
              <a:avLst/>
              <a:gdLst>
                <a:gd name="connsiteX0" fmla="*/ 10750 w 57000"/>
                <a:gd name="connsiteY0" fmla="*/ 17338 h 14358"/>
                <a:gd name="connsiteX1" fmla="*/ 54884 w 57000"/>
                <a:gd name="connsiteY1" fmla="*/ 17338 h 14358"/>
                <a:gd name="connsiteX2" fmla="*/ 63800 w 57000"/>
                <a:gd name="connsiteY2" fmla="*/ 7898 h 14358"/>
                <a:gd name="connsiteX3" fmla="*/ 54884 w 57000"/>
                <a:gd name="connsiteY3" fmla="*/ 37 h 14358"/>
                <a:gd name="connsiteX4" fmla="*/ 10750 w 57000"/>
                <a:gd name="connsiteY4" fmla="*/ 37 h 14358"/>
                <a:gd name="connsiteX5" fmla="*/ 42 w 57000"/>
                <a:gd name="connsiteY5" fmla="*/ 7898 h 14358"/>
                <a:gd name="connsiteX6" fmla="*/ 8958 w 57000"/>
                <a:gd name="connsiteY6" fmla="*/ 17338 h 14358"/>
                <a:gd name="connsiteX7" fmla="*/ 10750 w 57000"/>
                <a:gd name="connsiteY7" fmla="*/ 17338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000" h="14358">
                  <a:moveTo>
                    <a:pt x="10750" y="17338"/>
                  </a:moveTo>
                  <a:lnTo>
                    <a:pt x="54884" y="17338"/>
                  </a:lnTo>
                  <a:cubicBezTo>
                    <a:pt x="60308" y="16900"/>
                    <a:pt x="64297" y="12679"/>
                    <a:pt x="63800" y="7898"/>
                  </a:cubicBezTo>
                  <a:cubicBezTo>
                    <a:pt x="63369" y="3727"/>
                    <a:pt x="59615" y="417"/>
                    <a:pt x="54884" y="37"/>
                  </a:cubicBezTo>
                  <a:lnTo>
                    <a:pt x="10750" y="37"/>
                  </a:lnTo>
                  <a:cubicBezTo>
                    <a:pt x="5326" y="-401"/>
                    <a:pt x="538" y="3124"/>
                    <a:pt x="42" y="7898"/>
                  </a:cubicBezTo>
                  <a:cubicBezTo>
                    <a:pt x="-455" y="12679"/>
                    <a:pt x="3543" y="16900"/>
                    <a:pt x="8958" y="17338"/>
                  </a:cubicBezTo>
                  <a:cubicBezTo>
                    <a:pt x="9552" y="17389"/>
                    <a:pt x="10155" y="17389"/>
                    <a:pt x="10750" y="1733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322A47A-7740-4130-B95D-506AB0DBAEF7}"/>
                </a:ext>
              </a:extLst>
            </p:cNvPr>
            <p:cNvSpPr/>
            <p:nvPr/>
          </p:nvSpPr>
          <p:spPr>
            <a:xfrm>
              <a:off x="4664236" y="1955242"/>
              <a:ext cx="57000" cy="14358"/>
            </a:xfrm>
            <a:custGeom>
              <a:avLst/>
              <a:gdLst>
                <a:gd name="connsiteX0" fmla="*/ 8958 w 57000"/>
                <a:gd name="connsiteY0" fmla="*/ 17339 h 14358"/>
                <a:gd name="connsiteX1" fmla="*/ 53093 w 57000"/>
                <a:gd name="connsiteY1" fmla="*/ 17339 h 14358"/>
                <a:gd name="connsiteX2" fmla="*/ 63801 w 57000"/>
                <a:gd name="connsiteY2" fmla="*/ 9478 h 14358"/>
                <a:gd name="connsiteX3" fmla="*/ 54884 w 57000"/>
                <a:gd name="connsiteY3" fmla="*/ 38 h 14358"/>
                <a:gd name="connsiteX4" fmla="*/ 53093 w 57000"/>
                <a:gd name="connsiteY4" fmla="*/ 38 h 14358"/>
                <a:gd name="connsiteX5" fmla="*/ 8958 w 57000"/>
                <a:gd name="connsiteY5" fmla="*/ 38 h 14358"/>
                <a:gd name="connsiteX6" fmla="*/ 42 w 57000"/>
                <a:gd name="connsiteY6" fmla="*/ 9478 h 14358"/>
                <a:gd name="connsiteX7" fmla="*/ 8958 w 57000"/>
                <a:gd name="connsiteY7" fmla="*/ 1733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000" h="14358">
                  <a:moveTo>
                    <a:pt x="8958" y="17339"/>
                  </a:moveTo>
                  <a:lnTo>
                    <a:pt x="53093" y="17339"/>
                  </a:lnTo>
                  <a:cubicBezTo>
                    <a:pt x="58516" y="17777"/>
                    <a:pt x="63304" y="14252"/>
                    <a:pt x="63801" y="9478"/>
                  </a:cubicBezTo>
                  <a:cubicBezTo>
                    <a:pt x="64297" y="4697"/>
                    <a:pt x="60300" y="476"/>
                    <a:pt x="54884" y="38"/>
                  </a:cubicBezTo>
                  <a:cubicBezTo>
                    <a:pt x="54290" y="-13"/>
                    <a:pt x="53687" y="-13"/>
                    <a:pt x="53093" y="38"/>
                  </a:cubicBezTo>
                  <a:lnTo>
                    <a:pt x="8958" y="38"/>
                  </a:lnTo>
                  <a:cubicBezTo>
                    <a:pt x="3535" y="476"/>
                    <a:pt x="-455" y="4697"/>
                    <a:pt x="42" y="9478"/>
                  </a:cubicBezTo>
                  <a:cubicBezTo>
                    <a:pt x="473" y="13649"/>
                    <a:pt x="4227" y="16959"/>
                    <a:pt x="8958" y="1733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5C8390C-9231-4D18-B21B-F2E53FDF13D5}"/>
                </a:ext>
              </a:extLst>
            </p:cNvPr>
            <p:cNvSpPr/>
            <p:nvPr/>
          </p:nvSpPr>
          <p:spPr>
            <a:xfrm>
              <a:off x="4755193" y="1955243"/>
              <a:ext cx="57000" cy="14358"/>
            </a:xfrm>
            <a:custGeom>
              <a:avLst/>
              <a:gdLst>
                <a:gd name="connsiteX0" fmla="*/ 10750 w 57000"/>
                <a:gd name="connsiteY0" fmla="*/ 17338 h 14358"/>
                <a:gd name="connsiteX1" fmla="*/ 54885 w 57000"/>
                <a:gd name="connsiteY1" fmla="*/ 17338 h 14358"/>
                <a:gd name="connsiteX2" fmla="*/ 63801 w 57000"/>
                <a:gd name="connsiteY2" fmla="*/ 7898 h 14358"/>
                <a:gd name="connsiteX3" fmla="*/ 54885 w 57000"/>
                <a:gd name="connsiteY3" fmla="*/ 37 h 14358"/>
                <a:gd name="connsiteX4" fmla="*/ 10750 w 57000"/>
                <a:gd name="connsiteY4" fmla="*/ 37 h 14358"/>
                <a:gd name="connsiteX5" fmla="*/ 42 w 57000"/>
                <a:gd name="connsiteY5" fmla="*/ 7898 h 14358"/>
                <a:gd name="connsiteX6" fmla="*/ 8958 w 57000"/>
                <a:gd name="connsiteY6" fmla="*/ 17338 h 14358"/>
                <a:gd name="connsiteX7" fmla="*/ 10750 w 57000"/>
                <a:gd name="connsiteY7" fmla="*/ 17338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000" h="14358">
                  <a:moveTo>
                    <a:pt x="10750" y="17338"/>
                  </a:moveTo>
                  <a:lnTo>
                    <a:pt x="54885" y="17338"/>
                  </a:lnTo>
                  <a:cubicBezTo>
                    <a:pt x="60307" y="16900"/>
                    <a:pt x="64297" y="12679"/>
                    <a:pt x="63801" y="7898"/>
                  </a:cubicBezTo>
                  <a:cubicBezTo>
                    <a:pt x="63369" y="3727"/>
                    <a:pt x="59616" y="417"/>
                    <a:pt x="54885" y="37"/>
                  </a:cubicBezTo>
                  <a:lnTo>
                    <a:pt x="10750" y="37"/>
                  </a:lnTo>
                  <a:cubicBezTo>
                    <a:pt x="5326" y="-401"/>
                    <a:pt x="539" y="3124"/>
                    <a:pt x="42" y="7898"/>
                  </a:cubicBezTo>
                  <a:cubicBezTo>
                    <a:pt x="-455" y="12679"/>
                    <a:pt x="3543" y="16900"/>
                    <a:pt x="8958" y="17338"/>
                  </a:cubicBezTo>
                  <a:cubicBezTo>
                    <a:pt x="9553" y="17389"/>
                    <a:pt x="10155" y="17389"/>
                    <a:pt x="10750" y="1733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4FACE46-3F57-4F9C-9756-75B3609E86D4}"/>
                </a:ext>
              </a:extLst>
            </p:cNvPr>
            <p:cNvSpPr/>
            <p:nvPr/>
          </p:nvSpPr>
          <p:spPr>
            <a:xfrm>
              <a:off x="4820499" y="2105681"/>
              <a:ext cx="122144" cy="14358"/>
            </a:xfrm>
            <a:custGeom>
              <a:avLst/>
              <a:gdLst>
                <a:gd name="connsiteX0" fmla="*/ 117096 w 122143"/>
                <a:gd name="connsiteY0" fmla="*/ 0 h 14358"/>
                <a:gd name="connsiteX1" fmla="*/ 8958 w 122143"/>
                <a:gd name="connsiteY1" fmla="*/ 0 h 14358"/>
                <a:gd name="connsiteX2" fmla="*/ 42 w 122143"/>
                <a:gd name="connsiteY2" fmla="*/ 9440 h 14358"/>
                <a:gd name="connsiteX3" fmla="*/ 8958 w 122143"/>
                <a:gd name="connsiteY3" fmla="*/ 17301 h 14358"/>
                <a:gd name="connsiteX4" fmla="*/ 117096 w 122143"/>
                <a:gd name="connsiteY4" fmla="*/ 17301 h 14358"/>
                <a:gd name="connsiteX5" fmla="*/ 126013 w 122143"/>
                <a:gd name="connsiteY5" fmla="*/ 7861 h 14358"/>
                <a:gd name="connsiteX6" fmla="*/ 117096 w 122143"/>
                <a:gd name="connsiteY6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43" h="14358">
                  <a:moveTo>
                    <a:pt x="117096" y="0"/>
                  </a:moveTo>
                  <a:lnTo>
                    <a:pt x="8958" y="0"/>
                  </a:lnTo>
                  <a:cubicBezTo>
                    <a:pt x="3535" y="438"/>
                    <a:pt x="-455" y="4659"/>
                    <a:pt x="42" y="9440"/>
                  </a:cubicBezTo>
                  <a:cubicBezTo>
                    <a:pt x="473" y="13611"/>
                    <a:pt x="4227" y="16921"/>
                    <a:pt x="8958" y="17301"/>
                  </a:cubicBezTo>
                  <a:lnTo>
                    <a:pt x="117096" y="17301"/>
                  </a:lnTo>
                  <a:cubicBezTo>
                    <a:pt x="122520" y="16864"/>
                    <a:pt x="126510" y="12642"/>
                    <a:pt x="126013" y="7861"/>
                  </a:cubicBezTo>
                  <a:cubicBezTo>
                    <a:pt x="125581" y="3690"/>
                    <a:pt x="121827" y="381"/>
                    <a:pt x="117096" y="0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40307C1-A8A8-4826-9F73-323F14454720}"/>
                </a:ext>
              </a:extLst>
            </p:cNvPr>
            <p:cNvSpPr/>
            <p:nvPr/>
          </p:nvSpPr>
          <p:spPr>
            <a:xfrm>
              <a:off x="4582074" y="2057149"/>
              <a:ext cx="122144" cy="107685"/>
            </a:xfrm>
            <a:custGeom>
              <a:avLst/>
              <a:gdLst>
                <a:gd name="connsiteX0" fmla="*/ 117096 w 122143"/>
                <a:gd name="connsiteY0" fmla="*/ 48531 h 107685"/>
                <a:gd name="connsiteX1" fmla="*/ 72799 w 122143"/>
                <a:gd name="connsiteY1" fmla="*/ 48531 h 107685"/>
                <a:gd name="connsiteX2" fmla="*/ 72799 w 122143"/>
                <a:gd name="connsiteY2" fmla="*/ 9477 h 107685"/>
                <a:gd name="connsiteX3" fmla="*/ 63882 w 122143"/>
                <a:gd name="connsiteY3" fmla="*/ 37 h 107685"/>
                <a:gd name="connsiteX4" fmla="*/ 53175 w 122143"/>
                <a:gd name="connsiteY4" fmla="*/ 7898 h 107685"/>
                <a:gd name="connsiteX5" fmla="*/ 53175 w 122143"/>
                <a:gd name="connsiteY5" fmla="*/ 9477 h 107685"/>
                <a:gd name="connsiteX6" fmla="*/ 53175 w 122143"/>
                <a:gd name="connsiteY6" fmla="*/ 48531 h 107685"/>
                <a:gd name="connsiteX7" fmla="*/ 8959 w 122143"/>
                <a:gd name="connsiteY7" fmla="*/ 48531 h 107685"/>
                <a:gd name="connsiteX8" fmla="*/ 42 w 122143"/>
                <a:gd name="connsiteY8" fmla="*/ 57972 h 107685"/>
                <a:gd name="connsiteX9" fmla="*/ 8959 w 122143"/>
                <a:gd name="connsiteY9" fmla="*/ 65833 h 107685"/>
                <a:gd name="connsiteX10" fmla="*/ 53175 w 122143"/>
                <a:gd name="connsiteY10" fmla="*/ 65833 h 107685"/>
                <a:gd name="connsiteX11" fmla="*/ 53175 w 122143"/>
                <a:gd name="connsiteY11" fmla="*/ 104887 h 107685"/>
                <a:gd name="connsiteX12" fmla="*/ 62091 w 122143"/>
                <a:gd name="connsiteY12" fmla="*/ 114327 h 107685"/>
                <a:gd name="connsiteX13" fmla="*/ 72799 w 122143"/>
                <a:gd name="connsiteY13" fmla="*/ 106466 h 107685"/>
                <a:gd name="connsiteX14" fmla="*/ 72799 w 122143"/>
                <a:gd name="connsiteY14" fmla="*/ 104887 h 107685"/>
                <a:gd name="connsiteX15" fmla="*/ 72799 w 122143"/>
                <a:gd name="connsiteY15" fmla="*/ 65833 h 107685"/>
                <a:gd name="connsiteX16" fmla="*/ 117096 w 122143"/>
                <a:gd name="connsiteY16" fmla="*/ 65833 h 107685"/>
                <a:gd name="connsiteX17" fmla="*/ 126013 w 122143"/>
                <a:gd name="connsiteY17" fmla="*/ 56392 h 107685"/>
                <a:gd name="connsiteX18" fmla="*/ 117096 w 122143"/>
                <a:gd name="connsiteY18" fmla="*/ 48531 h 10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143" h="107685">
                  <a:moveTo>
                    <a:pt x="117096" y="48531"/>
                  </a:moveTo>
                  <a:lnTo>
                    <a:pt x="72799" y="48531"/>
                  </a:lnTo>
                  <a:lnTo>
                    <a:pt x="72799" y="9477"/>
                  </a:lnTo>
                  <a:cubicBezTo>
                    <a:pt x="73296" y="4696"/>
                    <a:pt x="69297" y="475"/>
                    <a:pt x="63882" y="37"/>
                  </a:cubicBezTo>
                  <a:cubicBezTo>
                    <a:pt x="58459" y="-401"/>
                    <a:pt x="53671" y="3124"/>
                    <a:pt x="53175" y="7898"/>
                  </a:cubicBezTo>
                  <a:cubicBezTo>
                    <a:pt x="53117" y="8422"/>
                    <a:pt x="53117" y="8953"/>
                    <a:pt x="53175" y="9477"/>
                  </a:cubicBezTo>
                  <a:lnTo>
                    <a:pt x="53175" y="48531"/>
                  </a:lnTo>
                  <a:lnTo>
                    <a:pt x="8959" y="48531"/>
                  </a:lnTo>
                  <a:cubicBezTo>
                    <a:pt x="3535" y="48969"/>
                    <a:pt x="-455" y="53190"/>
                    <a:pt x="42" y="57972"/>
                  </a:cubicBezTo>
                  <a:cubicBezTo>
                    <a:pt x="474" y="62143"/>
                    <a:pt x="4228" y="65452"/>
                    <a:pt x="8959" y="65833"/>
                  </a:cubicBezTo>
                  <a:lnTo>
                    <a:pt x="53175" y="65833"/>
                  </a:lnTo>
                  <a:lnTo>
                    <a:pt x="53175" y="104887"/>
                  </a:lnTo>
                  <a:cubicBezTo>
                    <a:pt x="52678" y="109668"/>
                    <a:pt x="56676" y="113889"/>
                    <a:pt x="62091" y="114327"/>
                  </a:cubicBezTo>
                  <a:cubicBezTo>
                    <a:pt x="67514" y="114765"/>
                    <a:pt x="72302" y="111240"/>
                    <a:pt x="72799" y="106466"/>
                  </a:cubicBezTo>
                  <a:cubicBezTo>
                    <a:pt x="72856" y="105942"/>
                    <a:pt x="72856" y="105411"/>
                    <a:pt x="72799" y="104887"/>
                  </a:cubicBezTo>
                  <a:lnTo>
                    <a:pt x="72799" y="65833"/>
                  </a:lnTo>
                  <a:lnTo>
                    <a:pt x="117096" y="65833"/>
                  </a:lnTo>
                  <a:cubicBezTo>
                    <a:pt x="122520" y="65395"/>
                    <a:pt x="126510" y="61174"/>
                    <a:pt x="126013" y="56392"/>
                  </a:cubicBezTo>
                  <a:cubicBezTo>
                    <a:pt x="125582" y="52221"/>
                    <a:pt x="121828" y="48912"/>
                    <a:pt x="117096" y="48531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3C93F2-7127-4AA9-A8BB-71DB3E0E2A4F}"/>
                </a:ext>
              </a:extLst>
            </p:cNvPr>
            <p:cNvSpPr/>
            <p:nvPr/>
          </p:nvSpPr>
          <p:spPr>
            <a:xfrm>
              <a:off x="4820499" y="2280633"/>
              <a:ext cx="122144" cy="86148"/>
            </a:xfrm>
            <a:custGeom>
              <a:avLst/>
              <a:gdLst>
                <a:gd name="connsiteX0" fmla="*/ 117096 w 122143"/>
                <a:gd name="connsiteY0" fmla="*/ 35249 h 86148"/>
                <a:gd name="connsiteX1" fmla="*/ 8958 w 122143"/>
                <a:gd name="connsiteY1" fmla="*/ 35249 h 86148"/>
                <a:gd name="connsiteX2" fmla="*/ 42 w 122143"/>
                <a:gd name="connsiteY2" fmla="*/ 44689 h 86148"/>
                <a:gd name="connsiteX3" fmla="*/ 8958 w 122143"/>
                <a:gd name="connsiteY3" fmla="*/ 52551 h 86148"/>
                <a:gd name="connsiteX4" fmla="*/ 117096 w 122143"/>
                <a:gd name="connsiteY4" fmla="*/ 52551 h 86148"/>
                <a:gd name="connsiteX5" fmla="*/ 127804 w 122143"/>
                <a:gd name="connsiteY5" fmla="*/ 44689 h 86148"/>
                <a:gd name="connsiteX6" fmla="*/ 118887 w 122143"/>
                <a:gd name="connsiteY6" fmla="*/ 35249 h 86148"/>
                <a:gd name="connsiteX7" fmla="*/ 117096 w 122143"/>
                <a:gd name="connsiteY7" fmla="*/ 35249 h 86148"/>
                <a:gd name="connsiteX8" fmla="*/ 63027 w 122143"/>
                <a:gd name="connsiteY8" fmla="*/ 21537 h 86148"/>
                <a:gd name="connsiteX9" fmla="*/ 75242 w 122143"/>
                <a:gd name="connsiteY9" fmla="*/ 10769 h 86148"/>
                <a:gd name="connsiteX10" fmla="*/ 63027 w 122143"/>
                <a:gd name="connsiteY10" fmla="*/ 0 h 86148"/>
                <a:gd name="connsiteX11" fmla="*/ 50813 w 122143"/>
                <a:gd name="connsiteY11" fmla="*/ 10769 h 86148"/>
                <a:gd name="connsiteX12" fmla="*/ 63027 w 122143"/>
                <a:gd name="connsiteY12" fmla="*/ 21537 h 86148"/>
                <a:gd name="connsiteX13" fmla="*/ 63027 w 122143"/>
                <a:gd name="connsiteY13" fmla="*/ 66263 h 86148"/>
                <a:gd name="connsiteX14" fmla="*/ 50813 w 122143"/>
                <a:gd name="connsiteY14" fmla="*/ 77031 h 86148"/>
                <a:gd name="connsiteX15" fmla="*/ 63027 w 122143"/>
                <a:gd name="connsiteY15" fmla="*/ 87800 h 86148"/>
                <a:gd name="connsiteX16" fmla="*/ 75242 w 122143"/>
                <a:gd name="connsiteY16" fmla="*/ 77031 h 86148"/>
                <a:gd name="connsiteX17" fmla="*/ 63027 w 122143"/>
                <a:gd name="connsiteY17" fmla="*/ 66263 h 8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143" h="86148">
                  <a:moveTo>
                    <a:pt x="117096" y="35249"/>
                  </a:moveTo>
                  <a:lnTo>
                    <a:pt x="8958" y="35249"/>
                  </a:lnTo>
                  <a:cubicBezTo>
                    <a:pt x="3535" y="35687"/>
                    <a:pt x="-455" y="39908"/>
                    <a:pt x="42" y="44689"/>
                  </a:cubicBezTo>
                  <a:cubicBezTo>
                    <a:pt x="473" y="48860"/>
                    <a:pt x="4227" y="52170"/>
                    <a:pt x="8958" y="52551"/>
                  </a:cubicBezTo>
                  <a:lnTo>
                    <a:pt x="117096" y="52551"/>
                  </a:lnTo>
                  <a:cubicBezTo>
                    <a:pt x="122520" y="52988"/>
                    <a:pt x="127307" y="49464"/>
                    <a:pt x="127804" y="44689"/>
                  </a:cubicBezTo>
                  <a:cubicBezTo>
                    <a:pt x="128301" y="39908"/>
                    <a:pt x="124303" y="35687"/>
                    <a:pt x="118887" y="35249"/>
                  </a:cubicBezTo>
                  <a:cubicBezTo>
                    <a:pt x="118293" y="35199"/>
                    <a:pt x="117691" y="35199"/>
                    <a:pt x="117096" y="35249"/>
                  </a:cubicBezTo>
                  <a:close/>
                  <a:moveTo>
                    <a:pt x="63027" y="21537"/>
                  </a:moveTo>
                  <a:cubicBezTo>
                    <a:pt x="69770" y="21537"/>
                    <a:pt x="75242" y="16713"/>
                    <a:pt x="75242" y="10769"/>
                  </a:cubicBezTo>
                  <a:cubicBezTo>
                    <a:pt x="75242" y="4824"/>
                    <a:pt x="69770" y="0"/>
                    <a:pt x="63027" y="0"/>
                  </a:cubicBezTo>
                  <a:cubicBezTo>
                    <a:pt x="56285" y="0"/>
                    <a:pt x="50813" y="4824"/>
                    <a:pt x="50813" y="10769"/>
                  </a:cubicBezTo>
                  <a:cubicBezTo>
                    <a:pt x="50813" y="16713"/>
                    <a:pt x="56285" y="21537"/>
                    <a:pt x="63027" y="21537"/>
                  </a:cubicBezTo>
                  <a:close/>
                  <a:moveTo>
                    <a:pt x="63027" y="66263"/>
                  </a:moveTo>
                  <a:cubicBezTo>
                    <a:pt x="56285" y="66263"/>
                    <a:pt x="50813" y="71087"/>
                    <a:pt x="50813" y="77031"/>
                  </a:cubicBezTo>
                  <a:cubicBezTo>
                    <a:pt x="50813" y="82975"/>
                    <a:pt x="56285" y="87800"/>
                    <a:pt x="63027" y="87800"/>
                  </a:cubicBezTo>
                  <a:cubicBezTo>
                    <a:pt x="69770" y="87800"/>
                    <a:pt x="75242" y="82975"/>
                    <a:pt x="75242" y="77031"/>
                  </a:cubicBezTo>
                  <a:cubicBezTo>
                    <a:pt x="75242" y="71087"/>
                    <a:pt x="69770" y="66263"/>
                    <a:pt x="63027" y="6626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EC2F1D2-2F06-4818-92AD-F03274DFA552}"/>
                </a:ext>
              </a:extLst>
            </p:cNvPr>
            <p:cNvSpPr/>
            <p:nvPr/>
          </p:nvSpPr>
          <p:spPr>
            <a:xfrm>
              <a:off x="4598096" y="2281441"/>
              <a:ext cx="89572" cy="78969"/>
            </a:xfrm>
            <a:custGeom>
              <a:avLst/>
              <a:gdLst>
                <a:gd name="connsiteX0" fmla="*/ 61092 w 89572"/>
                <a:gd name="connsiteY0" fmla="*/ 43057 h 78969"/>
                <a:gd name="connsiteX1" fmla="*/ 92361 w 89572"/>
                <a:gd name="connsiteY1" fmla="*/ 15490 h 78969"/>
                <a:gd name="connsiteX2" fmla="*/ 93949 w 89572"/>
                <a:gd name="connsiteY2" fmla="*/ 3285 h 78969"/>
                <a:gd name="connsiteX3" fmla="*/ 80106 w 89572"/>
                <a:gd name="connsiteY3" fmla="*/ 1885 h 78969"/>
                <a:gd name="connsiteX4" fmla="*/ 78518 w 89572"/>
                <a:gd name="connsiteY4" fmla="*/ 3285 h 78969"/>
                <a:gd name="connsiteX5" fmla="*/ 47249 w 89572"/>
                <a:gd name="connsiteY5" fmla="*/ 30853 h 78969"/>
                <a:gd name="connsiteX6" fmla="*/ 15981 w 89572"/>
                <a:gd name="connsiteY6" fmla="*/ 3285 h 78969"/>
                <a:gd name="connsiteX7" fmla="*/ 2138 w 89572"/>
                <a:gd name="connsiteY7" fmla="*/ 4685 h 78969"/>
                <a:gd name="connsiteX8" fmla="*/ 2138 w 89572"/>
                <a:gd name="connsiteY8" fmla="*/ 15490 h 78969"/>
                <a:gd name="connsiteX9" fmla="*/ 33406 w 89572"/>
                <a:gd name="connsiteY9" fmla="*/ 43057 h 78969"/>
                <a:gd name="connsiteX10" fmla="*/ 2138 w 89572"/>
                <a:gd name="connsiteY10" fmla="*/ 70624 h 78969"/>
                <a:gd name="connsiteX11" fmla="*/ 3726 w 89572"/>
                <a:gd name="connsiteY11" fmla="*/ 82829 h 78969"/>
                <a:gd name="connsiteX12" fmla="*/ 15981 w 89572"/>
                <a:gd name="connsiteY12" fmla="*/ 82829 h 78969"/>
                <a:gd name="connsiteX13" fmla="*/ 47249 w 89572"/>
                <a:gd name="connsiteY13" fmla="*/ 55261 h 78969"/>
                <a:gd name="connsiteX14" fmla="*/ 78518 w 89572"/>
                <a:gd name="connsiteY14" fmla="*/ 82829 h 78969"/>
                <a:gd name="connsiteX15" fmla="*/ 92361 w 89572"/>
                <a:gd name="connsiteY15" fmla="*/ 84229 h 78969"/>
                <a:gd name="connsiteX16" fmla="*/ 93949 w 89572"/>
                <a:gd name="connsiteY16" fmla="*/ 72024 h 78969"/>
                <a:gd name="connsiteX17" fmla="*/ 92361 w 89572"/>
                <a:gd name="connsiteY17" fmla="*/ 70624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572" h="78969">
                  <a:moveTo>
                    <a:pt x="61092" y="43057"/>
                  </a:moveTo>
                  <a:lnTo>
                    <a:pt x="92361" y="15490"/>
                  </a:lnTo>
                  <a:cubicBezTo>
                    <a:pt x="96620" y="12510"/>
                    <a:pt x="97336" y="7040"/>
                    <a:pt x="93949" y="3285"/>
                  </a:cubicBezTo>
                  <a:cubicBezTo>
                    <a:pt x="90570" y="-470"/>
                    <a:pt x="84373" y="-1101"/>
                    <a:pt x="80106" y="1885"/>
                  </a:cubicBezTo>
                  <a:cubicBezTo>
                    <a:pt x="79520" y="2294"/>
                    <a:pt x="78983" y="2768"/>
                    <a:pt x="78518" y="3285"/>
                  </a:cubicBezTo>
                  <a:lnTo>
                    <a:pt x="47249" y="30853"/>
                  </a:lnTo>
                  <a:lnTo>
                    <a:pt x="15981" y="3285"/>
                  </a:lnTo>
                  <a:cubicBezTo>
                    <a:pt x="11722" y="306"/>
                    <a:pt x="5517" y="930"/>
                    <a:pt x="2138" y="4685"/>
                  </a:cubicBezTo>
                  <a:cubicBezTo>
                    <a:pt x="-713" y="7851"/>
                    <a:pt x="-713" y="12323"/>
                    <a:pt x="2138" y="15490"/>
                  </a:cubicBezTo>
                  <a:lnTo>
                    <a:pt x="33406" y="43057"/>
                  </a:lnTo>
                  <a:lnTo>
                    <a:pt x="2138" y="70624"/>
                  </a:lnTo>
                  <a:cubicBezTo>
                    <a:pt x="-1242" y="74379"/>
                    <a:pt x="-533" y="79849"/>
                    <a:pt x="3726" y="82829"/>
                  </a:cubicBezTo>
                  <a:cubicBezTo>
                    <a:pt x="7317" y="85341"/>
                    <a:pt x="12389" y="85341"/>
                    <a:pt x="15981" y="82829"/>
                  </a:cubicBezTo>
                  <a:lnTo>
                    <a:pt x="47249" y="55261"/>
                  </a:lnTo>
                  <a:lnTo>
                    <a:pt x="78518" y="82829"/>
                  </a:lnTo>
                  <a:cubicBezTo>
                    <a:pt x="81898" y="86583"/>
                    <a:pt x="88103" y="87215"/>
                    <a:pt x="92361" y="84229"/>
                  </a:cubicBezTo>
                  <a:cubicBezTo>
                    <a:pt x="96620" y="81249"/>
                    <a:pt x="97336" y="75786"/>
                    <a:pt x="93949" y="72024"/>
                  </a:cubicBezTo>
                  <a:cubicBezTo>
                    <a:pt x="93485" y="71507"/>
                    <a:pt x="92947" y="71034"/>
                    <a:pt x="92361" y="70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5A2C0C3-59EA-4F63-8C9D-A3988465FC5E}"/>
                </a:ext>
              </a:extLst>
            </p:cNvPr>
            <p:cNvSpPr/>
            <p:nvPr/>
          </p:nvSpPr>
          <p:spPr>
            <a:xfrm>
              <a:off x="2890546" y="2439793"/>
              <a:ext cx="81429" cy="71790"/>
            </a:xfrm>
            <a:custGeom>
              <a:avLst/>
              <a:gdLst>
                <a:gd name="connsiteX0" fmla="*/ 83058 w 81429"/>
                <a:gd name="connsiteY0" fmla="*/ 36613 h 71790"/>
                <a:gd name="connsiteX1" fmla="*/ 41529 w 81429"/>
                <a:gd name="connsiteY1" fmla="*/ 73226 h 71790"/>
                <a:gd name="connsiteX2" fmla="*/ 0 w 81429"/>
                <a:gd name="connsiteY2" fmla="*/ 36613 h 71790"/>
                <a:gd name="connsiteX3" fmla="*/ 41529 w 81429"/>
                <a:gd name="connsiteY3" fmla="*/ 0 h 71790"/>
                <a:gd name="connsiteX4" fmla="*/ 83058 w 81429"/>
                <a:gd name="connsiteY4" fmla="*/ 36613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29" h="71790">
                  <a:moveTo>
                    <a:pt x="83058" y="36613"/>
                  </a:moveTo>
                  <a:cubicBezTo>
                    <a:pt x="83058" y="56834"/>
                    <a:pt x="64465" y="73226"/>
                    <a:pt x="41529" y="73226"/>
                  </a:cubicBezTo>
                  <a:cubicBezTo>
                    <a:pt x="18593" y="73226"/>
                    <a:pt x="0" y="56834"/>
                    <a:pt x="0" y="36613"/>
                  </a:cubicBezTo>
                  <a:cubicBezTo>
                    <a:pt x="0" y="16392"/>
                    <a:pt x="18593" y="0"/>
                    <a:pt x="41529" y="0"/>
                  </a:cubicBezTo>
                  <a:cubicBezTo>
                    <a:pt x="64465" y="0"/>
                    <a:pt x="83058" y="16392"/>
                    <a:pt x="83058" y="36613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1B82BE6-9620-4824-A2B3-9DDF1862E115}"/>
                </a:ext>
              </a:extLst>
            </p:cNvPr>
            <p:cNvSpPr/>
            <p:nvPr/>
          </p:nvSpPr>
          <p:spPr>
            <a:xfrm>
              <a:off x="2913427" y="2437747"/>
              <a:ext cx="32572" cy="71790"/>
            </a:xfrm>
            <a:custGeom>
              <a:avLst/>
              <a:gdLst>
                <a:gd name="connsiteX0" fmla="*/ 18647 w 32571"/>
                <a:gd name="connsiteY0" fmla="*/ 36577 h 71790"/>
                <a:gd name="connsiteX1" fmla="*/ 4560 w 32571"/>
                <a:gd name="connsiteY1" fmla="*/ 24157 h 71790"/>
                <a:gd name="connsiteX2" fmla="*/ 18647 w 32571"/>
                <a:gd name="connsiteY2" fmla="*/ 11738 h 71790"/>
                <a:gd name="connsiteX3" fmla="*/ 32735 w 32571"/>
                <a:gd name="connsiteY3" fmla="*/ 24157 h 71790"/>
                <a:gd name="connsiteX4" fmla="*/ 35055 w 32571"/>
                <a:gd name="connsiteY4" fmla="*/ 26203 h 71790"/>
                <a:gd name="connsiteX5" fmla="*/ 37376 w 32571"/>
                <a:gd name="connsiteY5" fmla="*/ 24157 h 71790"/>
                <a:gd name="connsiteX6" fmla="*/ 21090 w 32571"/>
                <a:gd name="connsiteY6" fmla="*/ 7789 h 71790"/>
                <a:gd name="connsiteX7" fmla="*/ 21090 w 32571"/>
                <a:gd name="connsiteY7" fmla="*/ 2046 h 71790"/>
                <a:gd name="connsiteX8" fmla="*/ 18770 w 32571"/>
                <a:gd name="connsiteY8" fmla="*/ 0 h 71790"/>
                <a:gd name="connsiteX9" fmla="*/ 16449 w 32571"/>
                <a:gd name="connsiteY9" fmla="*/ 2046 h 71790"/>
                <a:gd name="connsiteX10" fmla="*/ 16449 w 32571"/>
                <a:gd name="connsiteY10" fmla="*/ 7789 h 71790"/>
                <a:gd name="connsiteX11" fmla="*/ 342 w 32571"/>
                <a:gd name="connsiteY11" fmla="*/ 26325 h 71790"/>
                <a:gd name="connsiteX12" fmla="*/ 18729 w 32571"/>
                <a:gd name="connsiteY12" fmla="*/ 40669 h 71790"/>
                <a:gd name="connsiteX13" fmla="*/ 32816 w 32571"/>
                <a:gd name="connsiteY13" fmla="*/ 53089 h 71790"/>
                <a:gd name="connsiteX14" fmla="*/ 18729 w 32571"/>
                <a:gd name="connsiteY14" fmla="*/ 65509 h 71790"/>
                <a:gd name="connsiteX15" fmla="*/ 4642 w 32571"/>
                <a:gd name="connsiteY15" fmla="*/ 53089 h 71790"/>
                <a:gd name="connsiteX16" fmla="*/ 2321 w 32571"/>
                <a:gd name="connsiteY16" fmla="*/ 51043 h 71790"/>
                <a:gd name="connsiteX17" fmla="*/ 0 w 32571"/>
                <a:gd name="connsiteY17" fmla="*/ 53089 h 71790"/>
                <a:gd name="connsiteX18" fmla="*/ 16286 w 32571"/>
                <a:gd name="connsiteY18" fmla="*/ 69457 h 71790"/>
                <a:gd name="connsiteX19" fmla="*/ 16286 w 32571"/>
                <a:gd name="connsiteY19" fmla="*/ 74913 h 71790"/>
                <a:gd name="connsiteX20" fmla="*/ 18607 w 32571"/>
                <a:gd name="connsiteY20" fmla="*/ 76959 h 71790"/>
                <a:gd name="connsiteX21" fmla="*/ 20927 w 32571"/>
                <a:gd name="connsiteY21" fmla="*/ 74913 h 71790"/>
                <a:gd name="connsiteX22" fmla="*/ 20927 w 32571"/>
                <a:gd name="connsiteY22" fmla="*/ 69098 h 71790"/>
                <a:gd name="connsiteX23" fmla="*/ 37034 w 32571"/>
                <a:gd name="connsiteY23" fmla="*/ 50562 h 71790"/>
                <a:gd name="connsiteX24" fmla="*/ 18647 w 32571"/>
                <a:gd name="connsiteY24" fmla="*/ 36218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571" h="71790">
                  <a:moveTo>
                    <a:pt x="18647" y="36577"/>
                  </a:moveTo>
                  <a:cubicBezTo>
                    <a:pt x="10871" y="36577"/>
                    <a:pt x="4560" y="31013"/>
                    <a:pt x="4560" y="24157"/>
                  </a:cubicBezTo>
                  <a:cubicBezTo>
                    <a:pt x="4560" y="17301"/>
                    <a:pt x="10871" y="11738"/>
                    <a:pt x="18647" y="11738"/>
                  </a:cubicBezTo>
                  <a:cubicBezTo>
                    <a:pt x="26424" y="11738"/>
                    <a:pt x="32735" y="17301"/>
                    <a:pt x="32735" y="24157"/>
                  </a:cubicBezTo>
                  <a:cubicBezTo>
                    <a:pt x="32735" y="25285"/>
                    <a:pt x="33777" y="26203"/>
                    <a:pt x="35055" y="26203"/>
                  </a:cubicBezTo>
                  <a:cubicBezTo>
                    <a:pt x="36334" y="26203"/>
                    <a:pt x="37376" y="25285"/>
                    <a:pt x="37376" y="24157"/>
                  </a:cubicBezTo>
                  <a:cubicBezTo>
                    <a:pt x="37409" y="15858"/>
                    <a:pt x="30430" y="8837"/>
                    <a:pt x="21090" y="7789"/>
                  </a:cubicBezTo>
                  <a:lnTo>
                    <a:pt x="21090" y="2046"/>
                  </a:lnTo>
                  <a:cubicBezTo>
                    <a:pt x="21090" y="919"/>
                    <a:pt x="20048" y="0"/>
                    <a:pt x="18770" y="0"/>
                  </a:cubicBezTo>
                  <a:cubicBezTo>
                    <a:pt x="17491" y="0"/>
                    <a:pt x="16449" y="919"/>
                    <a:pt x="16449" y="2046"/>
                  </a:cubicBezTo>
                  <a:lnTo>
                    <a:pt x="16449" y="7789"/>
                  </a:lnTo>
                  <a:cubicBezTo>
                    <a:pt x="6197" y="8988"/>
                    <a:pt x="-1018" y="17287"/>
                    <a:pt x="342" y="26325"/>
                  </a:cubicBezTo>
                  <a:cubicBezTo>
                    <a:pt x="1564" y="34474"/>
                    <a:pt x="9405" y="40590"/>
                    <a:pt x="18729" y="40669"/>
                  </a:cubicBezTo>
                  <a:cubicBezTo>
                    <a:pt x="26505" y="40669"/>
                    <a:pt x="32816" y="46233"/>
                    <a:pt x="32816" y="53089"/>
                  </a:cubicBezTo>
                  <a:cubicBezTo>
                    <a:pt x="32816" y="59945"/>
                    <a:pt x="26505" y="65509"/>
                    <a:pt x="18729" y="65509"/>
                  </a:cubicBezTo>
                  <a:cubicBezTo>
                    <a:pt x="10952" y="65509"/>
                    <a:pt x="4642" y="59945"/>
                    <a:pt x="4642" y="53089"/>
                  </a:cubicBezTo>
                  <a:cubicBezTo>
                    <a:pt x="4642" y="51962"/>
                    <a:pt x="3599" y="51043"/>
                    <a:pt x="2321" y="51043"/>
                  </a:cubicBezTo>
                  <a:cubicBezTo>
                    <a:pt x="1042" y="51043"/>
                    <a:pt x="0" y="51962"/>
                    <a:pt x="0" y="53089"/>
                  </a:cubicBezTo>
                  <a:cubicBezTo>
                    <a:pt x="0" y="61374"/>
                    <a:pt x="6970" y="68373"/>
                    <a:pt x="16286" y="69457"/>
                  </a:cubicBezTo>
                  <a:lnTo>
                    <a:pt x="16286" y="74913"/>
                  </a:lnTo>
                  <a:cubicBezTo>
                    <a:pt x="16286" y="76040"/>
                    <a:pt x="17328" y="76959"/>
                    <a:pt x="18607" y="76959"/>
                  </a:cubicBezTo>
                  <a:cubicBezTo>
                    <a:pt x="19885" y="76959"/>
                    <a:pt x="20927" y="76040"/>
                    <a:pt x="20927" y="74913"/>
                  </a:cubicBezTo>
                  <a:lnTo>
                    <a:pt x="20927" y="69098"/>
                  </a:lnTo>
                  <a:cubicBezTo>
                    <a:pt x="31179" y="67899"/>
                    <a:pt x="38394" y="59600"/>
                    <a:pt x="37034" y="50562"/>
                  </a:cubicBezTo>
                  <a:cubicBezTo>
                    <a:pt x="35813" y="42414"/>
                    <a:pt x="27971" y="36297"/>
                    <a:pt x="18647" y="3621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86795A7-5C17-44CA-A589-03F698DC53B3}"/>
                </a:ext>
              </a:extLst>
            </p:cNvPr>
            <p:cNvSpPr/>
            <p:nvPr/>
          </p:nvSpPr>
          <p:spPr>
            <a:xfrm>
              <a:off x="2844620" y="2399087"/>
              <a:ext cx="171001" cy="150760"/>
            </a:xfrm>
            <a:custGeom>
              <a:avLst/>
              <a:gdLst>
                <a:gd name="connsiteX0" fmla="*/ 175236 w 171001"/>
                <a:gd name="connsiteY0" fmla="*/ 86077 h 150759"/>
                <a:gd name="connsiteX1" fmla="*/ 175236 w 171001"/>
                <a:gd name="connsiteY1" fmla="*/ 68560 h 150759"/>
                <a:gd name="connsiteX2" fmla="*/ 149260 w 171001"/>
                <a:gd name="connsiteY2" fmla="*/ 59012 h 150759"/>
                <a:gd name="connsiteX3" fmla="*/ 149260 w 171001"/>
                <a:gd name="connsiteY3" fmla="*/ 59012 h 150759"/>
                <a:gd name="connsiteX4" fmla="*/ 145840 w 171001"/>
                <a:gd name="connsiteY4" fmla="*/ 51833 h 150759"/>
                <a:gd name="connsiteX5" fmla="*/ 145840 w 171001"/>
                <a:gd name="connsiteY5" fmla="*/ 51833 h 150759"/>
                <a:gd name="connsiteX6" fmla="*/ 156589 w 171001"/>
                <a:gd name="connsiteY6" fmla="*/ 28860 h 150759"/>
                <a:gd name="connsiteX7" fmla="*/ 142501 w 171001"/>
                <a:gd name="connsiteY7" fmla="*/ 16440 h 150759"/>
                <a:gd name="connsiteX8" fmla="*/ 116444 w 171001"/>
                <a:gd name="connsiteY8" fmla="*/ 25916 h 150759"/>
                <a:gd name="connsiteX9" fmla="*/ 116444 w 171001"/>
                <a:gd name="connsiteY9" fmla="*/ 25916 h 150759"/>
                <a:gd name="connsiteX10" fmla="*/ 108301 w 171001"/>
                <a:gd name="connsiteY10" fmla="*/ 22901 h 150759"/>
                <a:gd name="connsiteX11" fmla="*/ 108301 w 171001"/>
                <a:gd name="connsiteY11" fmla="*/ 22901 h 150759"/>
                <a:gd name="connsiteX12" fmla="*/ 97552 w 171001"/>
                <a:gd name="connsiteY12" fmla="*/ 0 h 150759"/>
                <a:gd name="connsiteX13" fmla="*/ 77684 w 171001"/>
                <a:gd name="connsiteY13" fmla="*/ 0 h 150759"/>
                <a:gd name="connsiteX14" fmla="*/ 66935 w 171001"/>
                <a:gd name="connsiteY14" fmla="*/ 22901 h 150759"/>
                <a:gd name="connsiteX15" fmla="*/ 66935 w 171001"/>
                <a:gd name="connsiteY15" fmla="*/ 22901 h 150759"/>
                <a:gd name="connsiteX16" fmla="*/ 58792 w 171001"/>
                <a:gd name="connsiteY16" fmla="*/ 25916 h 150759"/>
                <a:gd name="connsiteX17" fmla="*/ 58792 w 171001"/>
                <a:gd name="connsiteY17" fmla="*/ 25916 h 150759"/>
                <a:gd name="connsiteX18" fmla="*/ 32734 w 171001"/>
                <a:gd name="connsiteY18" fmla="*/ 16440 h 150759"/>
                <a:gd name="connsiteX19" fmla="*/ 18647 w 171001"/>
                <a:gd name="connsiteY19" fmla="*/ 28860 h 150759"/>
                <a:gd name="connsiteX20" fmla="*/ 29396 w 171001"/>
                <a:gd name="connsiteY20" fmla="*/ 51833 h 150759"/>
                <a:gd name="connsiteX21" fmla="*/ 25976 w 171001"/>
                <a:gd name="connsiteY21" fmla="*/ 59012 h 150759"/>
                <a:gd name="connsiteX22" fmla="*/ 25976 w 171001"/>
                <a:gd name="connsiteY22" fmla="*/ 59012 h 150759"/>
                <a:gd name="connsiteX23" fmla="*/ 0 w 171001"/>
                <a:gd name="connsiteY23" fmla="*/ 68488 h 150759"/>
                <a:gd name="connsiteX24" fmla="*/ 0 w 171001"/>
                <a:gd name="connsiteY24" fmla="*/ 86005 h 150759"/>
                <a:gd name="connsiteX25" fmla="*/ 25976 w 171001"/>
                <a:gd name="connsiteY25" fmla="*/ 95481 h 150759"/>
                <a:gd name="connsiteX26" fmla="*/ 25976 w 171001"/>
                <a:gd name="connsiteY26" fmla="*/ 95481 h 150759"/>
                <a:gd name="connsiteX27" fmla="*/ 29396 w 171001"/>
                <a:gd name="connsiteY27" fmla="*/ 102660 h 150759"/>
                <a:gd name="connsiteX28" fmla="*/ 29396 w 171001"/>
                <a:gd name="connsiteY28" fmla="*/ 102660 h 150759"/>
                <a:gd name="connsiteX29" fmla="*/ 18647 w 171001"/>
                <a:gd name="connsiteY29" fmla="*/ 125633 h 150759"/>
                <a:gd name="connsiteX30" fmla="*/ 32734 w 171001"/>
                <a:gd name="connsiteY30" fmla="*/ 138053 h 150759"/>
                <a:gd name="connsiteX31" fmla="*/ 58792 w 171001"/>
                <a:gd name="connsiteY31" fmla="*/ 128576 h 150759"/>
                <a:gd name="connsiteX32" fmla="*/ 58792 w 171001"/>
                <a:gd name="connsiteY32" fmla="*/ 128576 h 150759"/>
                <a:gd name="connsiteX33" fmla="*/ 66935 w 171001"/>
                <a:gd name="connsiteY33" fmla="*/ 131592 h 150759"/>
                <a:gd name="connsiteX34" fmla="*/ 66935 w 171001"/>
                <a:gd name="connsiteY34" fmla="*/ 131592 h 150759"/>
                <a:gd name="connsiteX35" fmla="*/ 77684 w 171001"/>
                <a:gd name="connsiteY35" fmla="*/ 154493 h 150759"/>
                <a:gd name="connsiteX36" fmla="*/ 97552 w 171001"/>
                <a:gd name="connsiteY36" fmla="*/ 154493 h 150759"/>
                <a:gd name="connsiteX37" fmla="*/ 108382 w 171001"/>
                <a:gd name="connsiteY37" fmla="*/ 131592 h 150759"/>
                <a:gd name="connsiteX38" fmla="*/ 108382 w 171001"/>
                <a:gd name="connsiteY38" fmla="*/ 131592 h 150759"/>
                <a:gd name="connsiteX39" fmla="*/ 116525 w 171001"/>
                <a:gd name="connsiteY39" fmla="*/ 128576 h 150759"/>
                <a:gd name="connsiteX40" fmla="*/ 116525 w 171001"/>
                <a:gd name="connsiteY40" fmla="*/ 128576 h 150759"/>
                <a:gd name="connsiteX41" fmla="*/ 142583 w 171001"/>
                <a:gd name="connsiteY41" fmla="*/ 138053 h 150759"/>
                <a:gd name="connsiteX42" fmla="*/ 156670 w 171001"/>
                <a:gd name="connsiteY42" fmla="*/ 125633 h 150759"/>
                <a:gd name="connsiteX43" fmla="*/ 145921 w 171001"/>
                <a:gd name="connsiteY43" fmla="*/ 102660 h 150759"/>
                <a:gd name="connsiteX44" fmla="*/ 145921 w 171001"/>
                <a:gd name="connsiteY44" fmla="*/ 102660 h 150759"/>
                <a:gd name="connsiteX45" fmla="*/ 149341 w 171001"/>
                <a:gd name="connsiteY45" fmla="*/ 95481 h 150759"/>
                <a:gd name="connsiteX46" fmla="*/ 149341 w 171001"/>
                <a:gd name="connsiteY46" fmla="*/ 95481 h 150759"/>
                <a:gd name="connsiteX47" fmla="*/ 175236 w 171001"/>
                <a:gd name="connsiteY47" fmla="*/ 86077 h 150759"/>
                <a:gd name="connsiteX48" fmla="*/ 87455 w 171001"/>
                <a:gd name="connsiteY48" fmla="*/ 123408 h 150759"/>
                <a:gd name="connsiteX49" fmla="*/ 35177 w 171001"/>
                <a:gd name="connsiteY49" fmla="*/ 77318 h 150759"/>
                <a:gd name="connsiteX50" fmla="*/ 87455 w 171001"/>
                <a:gd name="connsiteY50" fmla="*/ 31229 h 150759"/>
                <a:gd name="connsiteX51" fmla="*/ 139733 w 171001"/>
                <a:gd name="connsiteY51" fmla="*/ 77318 h 150759"/>
                <a:gd name="connsiteX52" fmla="*/ 87455 w 171001"/>
                <a:gd name="connsiteY52" fmla="*/ 123336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1001" h="150759">
                  <a:moveTo>
                    <a:pt x="175236" y="86077"/>
                  </a:moveTo>
                  <a:lnTo>
                    <a:pt x="175236" y="68560"/>
                  </a:lnTo>
                  <a:cubicBezTo>
                    <a:pt x="168477" y="68560"/>
                    <a:pt x="151540" y="66909"/>
                    <a:pt x="149260" y="59012"/>
                  </a:cubicBezTo>
                  <a:lnTo>
                    <a:pt x="149260" y="59012"/>
                  </a:lnTo>
                  <a:cubicBezTo>
                    <a:pt x="148307" y="56557"/>
                    <a:pt x="147159" y="54151"/>
                    <a:pt x="145840" y="51833"/>
                  </a:cubicBezTo>
                  <a:lnTo>
                    <a:pt x="145840" y="51833"/>
                  </a:lnTo>
                  <a:cubicBezTo>
                    <a:pt x="141198" y="44654"/>
                    <a:pt x="151784" y="33095"/>
                    <a:pt x="156589" y="28860"/>
                  </a:cubicBezTo>
                  <a:lnTo>
                    <a:pt x="142501" y="16440"/>
                  </a:lnTo>
                  <a:cubicBezTo>
                    <a:pt x="137697" y="20676"/>
                    <a:pt x="124424" y="30008"/>
                    <a:pt x="116444" y="25916"/>
                  </a:cubicBezTo>
                  <a:lnTo>
                    <a:pt x="116444" y="25916"/>
                  </a:lnTo>
                  <a:cubicBezTo>
                    <a:pt x="113814" y="24753"/>
                    <a:pt x="111086" y="23741"/>
                    <a:pt x="108301" y="22901"/>
                  </a:cubicBezTo>
                  <a:lnTo>
                    <a:pt x="108301" y="22901"/>
                  </a:lnTo>
                  <a:cubicBezTo>
                    <a:pt x="99425" y="20891"/>
                    <a:pt x="97552" y="5959"/>
                    <a:pt x="97552" y="0"/>
                  </a:cubicBezTo>
                  <a:lnTo>
                    <a:pt x="77684" y="0"/>
                  </a:lnTo>
                  <a:cubicBezTo>
                    <a:pt x="77684" y="5959"/>
                    <a:pt x="75811" y="20891"/>
                    <a:pt x="66935" y="22901"/>
                  </a:cubicBezTo>
                  <a:lnTo>
                    <a:pt x="66935" y="22901"/>
                  </a:lnTo>
                  <a:cubicBezTo>
                    <a:pt x="64150" y="23741"/>
                    <a:pt x="61422" y="24753"/>
                    <a:pt x="58792" y="25916"/>
                  </a:cubicBezTo>
                  <a:lnTo>
                    <a:pt x="58792" y="25916"/>
                  </a:lnTo>
                  <a:cubicBezTo>
                    <a:pt x="50649" y="30008"/>
                    <a:pt x="37539" y="20676"/>
                    <a:pt x="32734" y="16440"/>
                  </a:cubicBezTo>
                  <a:lnTo>
                    <a:pt x="18647" y="28860"/>
                  </a:lnTo>
                  <a:cubicBezTo>
                    <a:pt x="23452" y="33095"/>
                    <a:pt x="34037" y="44797"/>
                    <a:pt x="29396" y="51833"/>
                  </a:cubicBezTo>
                  <a:cubicBezTo>
                    <a:pt x="28069" y="54151"/>
                    <a:pt x="26929" y="56549"/>
                    <a:pt x="25976" y="59012"/>
                  </a:cubicBezTo>
                  <a:lnTo>
                    <a:pt x="25976" y="59012"/>
                  </a:lnTo>
                  <a:cubicBezTo>
                    <a:pt x="23696" y="66837"/>
                    <a:pt x="6759" y="68488"/>
                    <a:pt x="0" y="68488"/>
                  </a:cubicBezTo>
                  <a:lnTo>
                    <a:pt x="0" y="86005"/>
                  </a:lnTo>
                  <a:cubicBezTo>
                    <a:pt x="6759" y="86005"/>
                    <a:pt x="23696" y="87656"/>
                    <a:pt x="25976" y="95481"/>
                  </a:cubicBezTo>
                  <a:lnTo>
                    <a:pt x="25976" y="95481"/>
                  </a:lnTo>
                  <a:cubicBezTo>
                    <a:pt x="26929" y="97936"/>
                    <a:pt x="28077" y="100341"/>
                    <a:pt x="29396" y="102660"/>
                  </a:cubicBezTo>
                  <a:lnTo>
                    <a:pt x="29396" y="102660"/>
                  </a:lnTo>
                  <a:cubicBezTo>
                    <a:pt x="34037" y="109839"/>
                    <a:pt x="23452" y="121397"/>
                    <a:pt x="18647" y="125633"/>
                  </a:cubicBezTo>
                  <a:lnTo>
                    <a:pt x="32734" y="138053"/>
                  </a:lnTo>
                  <a:cubicBezTo>
                    <a:pt x="37539" y="133817"/>
                    <a:pt x="50812" y="124484"/>
                    <a:pt x="58792" y="128576"/>
                  </a:cubicBezTo>
                  <a:lnTo>
                    <a:pt x="58792" y="128576"/>
                  </a:lnTo>
                  <a:cubicBezTo>
                    <a:pt x="61422" y="129740"/>
                    <a:pt x="64150" y="130752"/>
                    <a:pt x="66935" y="131592"/>
                  </a:cubicBezTo>
                  <a:lnTo>
                    <a:pt x="66935" y="131592"/>
                  </a:lnTo>
                  <a:cubicBezTo>
                    <a:pt x="75811" y="133602"/>
                    <a:pt x="77684" y="148534"/>
                    <a:pt x="77684" y="154493"/>
                  </a:cubicBezTo>
                  <a:lnTo>
                    <a:pt x="97552" y="154493"/>
                  </a:lnTo>
                  <a:cubicBezTo>
                    <a:pt x="97552" y="148534"/>
                    <a:pt x="99425" y="133602"/>
                    <a:pt x="108382" y="131592"/>
                  </a:cubicBezTo>
                  <a:lnTo>
                    <a:pt x="108382" y="131592"/>
                  </a:lnTo>
                  <a:cubicBezTo>
                    <a:pt x="111167" y="130752"/>
                    <a:pt x="113895" y="129740"/>
                    <a:pt x="116525" y="128576"/>
                  </a:cubicBezTo>
                  <a:lnTo>
                    <a:pt x="116525" y="128576"/>
                  </a:lnTo>
                  <a:cubicBezTo>
                    <a:pt x="124668" y="124484"/>
                    <a:pt x="137778" y="133817"/>
                    <a:pt x="142583" y="138053"/>
                  </a:cubicBezTo>
                  <a:lnTo>
                    <a:pt x="156670" y="125633"/>
                  </a:lnTo>
                  <a:cubicBezTo>
                    <a:pt x="151865" y="121397"/>
                    <a:pt x="141280" y="109696"/>
                    <a:pt x="145921" y="102660"/>
                  </a:cubicBezTo>
                  <a:lnTo>
                    <a:pt x="145921" y="102660"/>
                  </a:lnTo>
                  <a:cubicBezTo>
                    <a:pt x="147240" y="100341"/>
                    <a:pt x="148388" y="97936"/>
                    <a:pt x="149341" y="95481"/>
                  </a:cubicBezTo>
                  <a:lnTo>
                    <a:pt x="149341" y="95481"/>
                  </a:lnTo>
                  <a:cubicBezTo>
                    <a:pt x="151540" y="87728"/>
                    <a:pt x="168477" y="86077"/>
                    <a:pt x="175236" y="86077"/>
                  </a:cubicBezTo>
                  <a:close/>
                  <a:moveTo>
                    <a:pt x="87455" y="123408"/>
                  </a:moveTo>
                  <a:cubicBezTo>
                    <a:pt x="58580" y="123408"/>
                    <a:pt x="35177" y="102775"/>
                    <a:pt x="35177" y="77318"/>
                  </a:cubicBezTo>
                  <a:cubicBezTo>
                    <a:pt x="35177" y="51861"/>
                    <a:pt x="58580" y="31229"/>
                    <a:pt x="87455" y="31229"/>
                  </a:cubicBezTo>
                  <a:cubicBezTo>
                    <a:pt x="116330" y="31229"/>
                    <a:pt x="139733" y="51861"/>
                    <a:pt x="139733" y="77318"/>
                  </a:cubicBezTo>
                  <a:cubicBezTo>
                    <a:pt x="139684" y="102746"/>
                    <a:pt x="116297" y="123336"/>
                    <a:pt x="87455" y="123336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9D78AA7-2D9A-4917-A9F4-F014EA0E52C3}"/>
                </a:ext>
              </a:extLst>
            </p:cNvPr>
            <p:cNvSpPr/>
            <p:nvPr/>
          </p:nvSpPr>
          <p:spPr>
            <a:xfrm>
              <a:off x="2842096" y="2397077"/>
              <a:ext cx="179144" cy="157939"/>
            </a:xfrm>
            <a:custGeom>
              <a:avLst/>
              <a:gdLst>
                <a:gd name="connsiteX0" fmla="*/ 180366 w 179144"/>
                <a:gd name="connsiteY0" fmla="*/ 88087 h 157938"/>
                <a:gd name="connsiteX1" fmla="*/ 180366 w 179144"/>
                <a:gd name="connsiteY1" fmla="*/ 70570 h 157938"/>
                <a:gd name="connsiteX2" fmla="*/ 178086 w 179144"/>
                <a:gd name="connsiteY2" fmla="*/ 68560 h 157938"/>
                <a:gd name="connsiteX3" fmla="*/ 154308 w 179144"/>
                <a:gd name="connsiteY3" fmla="*/ 60591 h 157938"/>
                <a:gd name="connsiteX4" fmla="*/ 151743 w 179144"/>
                <a:gd name="connsiteY4" fmla="*/ 58832 h 157938"/>
                <a:gd name="connsiteX5" fmla="*/ 149748 w 179144"/>
                <a:gd name="connsiteY5" fmla="*/ 61094 h 157938"/>
                <a:gd name="connsiteX6" fmla="*/ 151874 w 179144"/>
                <a:gd name="connsiteY6" fmla="*/ 58961 h 157938"/>
                <a:gd name="connsiteX7" fmla="*/ 154227 w 179144"/>
                <a:gd name="connsiteY7" fmla="*/ 60448 h 157938"/>
                <a:gd name="connsiteX8" fmla="*/ 150644 w 179144"/>
                <a:gd name="connsiteY8" fmla="*/ 52909 h 157938"/>
                <a:gd name="connsiteX9" fmla="*/ 149887 w 179144"/>
                <a:gd name="connsiteY9" fmla="*/ 55673 h 157938"/>
                <a:gd name="connsiteX10" fmla="*/ 146980 w 179144"/>
                <a:gd name="connsiteY10" fmla="*/ 55279 h 157938"/>
                <a:gd name="connsiteX11" fmla="*/ 150204 w 179144"/>
                <a:gd name="connsiteY11" fmla="*/ 55300 h 157938"/>
                <a:gd name="connsiteX12" fmla="*/ 150563 w 179144"/>
                <a:gd name="connsiteY12" fmla="*/ 52838 h 157938"/>
                <a:gd name="connsiteX13" fmla="*/ 160986 w 179144"/>
                <a:gd name="connsiteY13" fmla="*/ 32377 h 157938"/>
                <a:gd name="connsiteX14" fmla="*/ 161018 w 179144"/>
                <a:gd name="connsiteY14" fmla="*/ 29535 h 157938"/>
                <a:gd name="connsiteX15" fmla="*/ 160986 w 179144"/>
                <a:gd name="connsiteY15" fmla="*/ 29506 h 157938"/>
                <a:gd name="connsiteX16" fmla="*/ 146898 w 179144"/>
                <a:gd name="connsiteY16" fmla="*/ 17086 h 157938"/>
                <a:gd name="connsiteX17" fmla="*/ 143674 w 179144"/>
                <a:gd name="connsiteY17" fmla="*/ 17057 h 157938"/>
                <a:gd name="connsiteX18" fmla="*/ 143641 w 179144"/>
                <a:gd name="connsiteY18" fmla="*/ 17086 h 157938"/>
                <a:gd name="connsiteX19" fmla="*/ 120434 w 179144"/>
                <a:gd name="connsiteY19" fmla="*/ 26275 h 157938"/>
                <a:gd name="connsiteX20" fmla="*/ 117307 w 179144"/>
                <a:gd name="connsiteY20" fmla="*/ 26972 h 157938"/>
                <a:gd name="connsiteX21" fmla="*/ 117665 w 179144"/>
                <a:gd name="connsiteY21" fmla="*/ 29434 h 157938"/>
                <a:gd name="connsiteX22" fmla="*/ 117445 w 179144"/>
                <a:gd name="connsiteY22" fmla="*/ 26598 h 157938"/>
                <a:gd name="connsiteX23" fmla="*/ 120352 w 179144"/>
                <a:gd name="connsiteY23" fmla="*/ 26203 h 157938"/>
                <a:gd name="connsiteX24" fmla="*/ 111802 w 179144"/>
                <a:gd name="connsiteY24" fmla="*/ 23045 h 157938"/>
                <a:gd name="connsiteX25" fmla="*/ 113423 w 179144"/>
                <a:gd name="connsiteY25" fmla="*/ 25507 h 157938"/>
                <a:gd name="connsiteX26" fmla="*/ 111069 w 179144"/>
                <a:gd name="connsiteY26" fmla="*/ 26993 h 157938"/>
                <a:gd name="connsiteX27" fmla="*/ 113634 w 179144"/>
                <a:gd name="connsiteY27" fmla="*/ 25234 h 157938"/>
                <a:gd name="connsiteX28" fmla="*/ 111639 w 179144"/>
                <a:gd name="connsiteY28" fmla="*/ 22973 h 157938"/>
                <a:gd name="connsiteX29" fmla="*/ 102601 w 179144"/>
                <a:gd name="connsiteY29" fmla="*/ 2010 h 157938"/>
                <a:gd name="connsiteX30" fmla="*/ 100321 w 179144"/>
                <a:gd name="connsiteY30" fmla="*/ 0 h 157938"/>
                <a:gd name="connsiteX31" fmla="*/ 80452 w 179144"/>
                <a:gd name="connsiteY31" fmla="*/ 0 h 157938"/>
                <a:gd name="connsiteX32" fmla="*/ 78172 w 179144"/>
                <a:gd name="connsiteY32" fmla="*/ 2010 h 157938"/>
                <a:gd name="connsiteX33" fmla="*/ 69133 w 179144"/>
                <a:gd name="connsiteY33" fmla="*/ 22973 h 157938"/>
                <a:gd name="connsiteX34" fmla="*/ 67138 w 179144"/>
                <a:gd name="connsiteY34" fmla="*/ 25234 h 157938"/>
                <a:gd name="connsiteX35" fmla="*/ 69703 w 179144"/>
                <a:gd name="connsiteY35" fmla="*/ 26993 h 157938"/>
                <a:gd name="connsiteX36" fmla="*/ 67285 w 179144"/>
                <a:gd name="connsiteY36" fmla="*/ 25119 h 157938"/>
                <a:gd name="connsiteX37" fmla="*/ 68971 w 179144"/>
                <a:gd name="connsiteY37" fmla="*/ 23045 h 157938"/>
                <a:gd name="connsiteX38" fmla="*/ 60420 w 179144"/>
                <a:gd name="connsiteY38" fmla="*/ 26203 h 157938"/>
                <a:gd name="connsiteX39" fmla="*/ 59199 w 179144"/>
                <a:gd name="connsiteY39" fmla="*/ 28860 h 157938"/>
                <a:gd name="connsiteX40" fmla="*/ 62212 w 179144"/>
                <a:gd name="connsiteY40" fmla="*/ 29937 h 157938"/>
                <a:gd name="connsiteX41" fmla="*/ 59248 w 179144"/>
                <a:gd name="connsiteY41" fmla="*/ 28817 h 157938"/>
                <a:gd name="connsiteX42" fmla="*/ 60339 w 179144"/>
                <a:gd name="connsiteY42" fmla="*/ 26275 h 157938"/>
                <a:gd name="connsiteX43" fmla="*/ 37132 w 179144"/>
                <a:gd name="connsiteY43" fmla="*/ 17086 h 157938"/>
                <a:gd name="connsiteX44" fmla="*/ 33907 w 179144"/>
                <a:gd name="connsiteY44" fmla="*/ 17057 h 157938"/>
                <a:gd name="connsiteX45" fmla="*/ 33875 w 179144"/>
                <a:gd name="connsiteY45" fmla="*/ 17086 h 157938"/>
                <a:gd name="connsiteX46" fmla="*/ 19299 w 179144"/>
                <a:gd name="connsiteY46" fmla="*/ 29434 h 157938"/>
                <a:gd name="connsiteX47" fmla="*/ 19266 w 179144"/>
                <a:gd name="connsiteY47" fmla="*/ 32277 h 157938"/>
                <a:gd name="connsiteX48" fmla="*/ 19299 w 179144"/>
                <a:gd name="connsiteY48" fmla="*/ 32306 h 157938"/>
                <a:gd name="connsiteX49" fmla="*/ 29722 w 179144"/>
                <a:gd name="connsiteY49" fmla="*/ 52766 h 157938"/>
                <a:gd name="connsiteX50" fmla="*/ 26139 w 179144"/>
                <a:gd name="connsiteY50" fmla="*/ 60448 h 157938"/>
                <a:gd name="connsiteX51" fmla="*/ 28932 w 179144"/>
                <a:gd name="connsiteY51" fmla="*/ 59019 h 157938"/>
                <a:gd name="connsiteX52" fmla="*/ 30617 w 179144"/>
                <a:gd name="connsiteY52" fmla="*/ 61094 h 157938"/>
                <a:gd name="connsiteX53" fmla="*/ 28622 w 179144"/>
                <a:gd name="connsiteY53" fmla="*/ 58832 h 157938"/>
                <a:gd name="connsiteX54" fmla="*/ 26057 w 179144"/>
                <a:gd name="connsiteY54" fmla="*/ 60591 h 157938"/>
                <a:gd name="connsiteX55" fmla="*/ 2280 w 179144"/>
                <a:gd name="connsiteY55" fmla="*/ 68560 h 157938"/>
                <a:gd name="connsiteX56" fmla="*/ 0 w 179144"/>
                <a:gd name="connsiteY56" fmla="*/ 70570 h 157938"/>
                <a:gd name="connsiteX57" fmla="*/ 0 w 179144"/>
                <a:gd name="connsiteY57" fmla="*/ 88087 h 157938"/>
                <a:gd name="connsiteX58" fmla="*/ 2280 w 179144"/>
                <a:gd name="connsiteY58" fmla="*/ 90097 h 157938"/>
                <a:gd name="connsiteX59" fmla="*/ 26057 w 179144"/>
                <a:gd name="connsiteY59" fmla="*/ 98066 h 157938"/>
                <a:gd name="connsiteX60" fmla="*/ 28622 w 179144"/>
                <a:gd name="connsiteY60" fmla="*/ 99824 h 157938"/>
                <a:gd name="connsiteX61" fmla="*/ 30617 w 179144"/>
                <a:gd name="connsiteY61" fmla="*/ 97563 h 157938"/>
                <a:gd name="connsiteX62" fmla="*/ 28492 w 179144"/>
                <a:gd name="connsiteY62" fmla="*/ 99695 h 157938"/>
                <a:gd name="connsiteX63" fmla="*/ 26139 w 179144"/>
                <a:gd name="connsiteY63" fmla="*/ 98209 h 157938"/>
                <a:gd name="connsiteX64" fmla="*/ 29722 w 179144"/>
                <a:gd name="connsiteY64" fmla="*/ 105747 h 157938"/>
                <a:gd name="connsiteX65" fmla="*/ 30479 w 179144"/>
                <a:gd name="connsiteY65" fmla="*/ 102983 h 157938"/>
                <a:gd name="connsiteX66" fmla="*/ 33386 w 179144"/>
                <a:gd name="connsiteY66" fmla="*/ 103378 h 157938"/>
                <a:gd name="connsiteX67" fmla="*/ 30161 w 179144"/>
                <a:gd name="connsiteY67" fmla="*/ 103356 h 157938"/>
                <a:gd name="connsiteX68" fmla="*/ 29803 w 179144"/>
                <a:gd name="connsiteY68" fmla="*/ 105819 h 157938"/>
                <a:gd name="connsiteX69" fmla="*/ 19380 w 179144"/>
                <a:gd name="connsiteY69" fmla="*/ 126279 h 157938"/>
                <a:gd name="connsiteX70" fmla="*/ 19348 w 179144"/>
                <a:gd name="connsiteY70" fmla="*/ 129122 h 157938"/>
                <a:gd name="connsiteX71" fmla="*/ 19380 w 179144"/>
                <a:gd name="connsiteY71" fmla="*/ 129151 h 157938"/>
                <a:gd name="connsiteX72" fmla="*/ 33467 w 179144"/>
                <a:gd name="connsiteY72" fmla="*/ 141570 h 157938"/>
                <a:gd name="connsiteX73" fmla="*/ 36692 w 179144"/>
                <a:gd name="connsiteY73" fmla="*/ 141599 h 157938"/>
                <a:gd name="connsiteX74" fmla="*/ 36724 w 179144"/>
                <a:gd name="connsiteY74" fmla="*/ 141570 h 157938"/>
                <a:gd name="connsiteX75" fmla="*/ 59932 w 179144"/>
                <a:gd name="connsiteY75" fmla="*/ 132381 h 157938"/>
                <a:gd name="connsiteX76" fmla="*/ 63075 w 179144"/>
                <a:gd name="connsiteY76" fmla="*/ 131764 h 157938"/>
                <a:gd name="connsiteX77" fmla="*/ 63433 w 179144"/>
                <a:gd name="connsiteY77" fmla="*/ 130658 h 157938"/>
                <a:gd name="connsiteX78" fmla="*/ 61170 w 179144"/>
                <a:gd name="connsiteY78" fmla="*/ 132683 h 157938"/>
                <a:gd name="connsiteX79" fmla="*/ 60095 w 179144"/>
                <a:gd name="connsiteY79" fmla="*/ 132453 h 157938"/>
                <a:gd name="connsiteX80" fmla="*/ 68645 w 179144"/>
                <a:gd name="connsiteY80" fmla="*/ 135612 h 157938"/>
                <a:gd name="connsiteX81" fmla="*/ 67024 w 179144"/>
                <a:gd name="connsiteY81" fmla="*/ 133149 h 157938"/>
                <a:gd name="connsiteX82" fmla="*/ 69378 w 179144"/>
                <a:gd name="connsiteY82" fmla="*/ 131663 h 157938"/>
                <a:gd name="connsiteX83" fmla="*/ 66813 w 179144"/>
                <a:gd name="connsiteY83" fmla="*/ 133422 h 157938"/>
                <a:gd name="connsiteX84" fmla="*/ 68808 w 179144"/>
                <a:gd name="connsiteY84" fmla="*/ 135684 h 157938"/>
                <a:gd name="connsiteX85" fmla="*/ 77846 w 179144"/>
                <a:gd name="connsiteY85" fmla="*/ 156646 h 157938"/>
                <a:gd name="connsiteX86" fmla="*/ 80126 w 179144"/>
                <a:gd name="connsiteY86" fmla="*/ 158657 h 157938"/>
                <a:gd name="connsiteX87" fmla="*/ 99995 w 179144"/>
                <a:gd name="connsiteY87" fmla="*/ 158657 h 157938"/>
                <a:gd name="connsiteX88" fmla="*/ 102275 w 179144"/>
                <a:gd name="connsiteY88" fmla="*/ 156646 h 157938"/>
                <a:gd name="connsiteX89" fmla="*/ 111314 w 179144"/>
                <a:gd name="connsiteY89" fmla="*/ 135684 h 157938"/>
                <a:gd name="connsiteX90" fmla="*/ 113309 w 179144"/>
                <a:gd name="connsiteY90" fmla="*/ 133422 h 157938"/>
                <a:gd name="connsiteX91" fmla="*/ 110744 w 179144"/>
                <a:gd name="connsiteY91" fmla="*/ 131663 h 157938"/>
                <a:gd name="connsiteX92" fmla="*/ 113162 w 179144"/>
                <a:gd name="connsiteY92" fmla="*/ 133537 h 157938"/>
                <a:gd name="connsiteX93" fmla="*/ 111477 w 179144"/>
                <a:gd name="connsiteY93" fmla="*/ 135612 h 157938"/>
                <a:gd name="connsiteX94" fmla="*/ 120027 w 179144"/>
                <a:gd name="connsiteY94" fmla="*/ 132453 h 157938"/>
                <a:gd name="connsiteX95" fmla="*/ 116892 w 179144"/>
                <a:gd name="connsiteY95" fmla="*/ 131785 h 157938"/>
                <a:gd name="connsiteX96" fmla="*/ 117340 w 179144"/>
                <a:gd name="connsiteY96" fmla="*/ 129223 h 157938"/>
                <a:gd name="connsiteX97" fmla="*/ 117315 w 179144"/>
                <a:gd name="connsiteY97" fmla="*/ 132065 h 157938"/>
                <a:gd name="connsiteX98" fmla="*/ 120108 w 179144"/>
                <a:gd name="connsiteY98" fmla="*/ 132381 h 157938"/>
                <a:gd name="connsiteX99" fmla="*/ 143316 w 179144"/>
                <a:gd name="connsiteY99" fmla="*/ 141570 h 157938"/>
                <a:gd name="connsiteX100" fmla="*/ 146540 w 179144"/>
                <a:gd name="connsiteY100" fmla="*/ 141599 h 157938"/>
                <a:gd name="connsiteX101" fmla="*/ 146573 w 179144"/>
                <a:gd name="connsiteY101" fmla="*/ 141570 h 157938"/>
                <a:gd name="connsiteX102" fmla="*/ 160660 w 179144"/>
                <a:gd name="connsiteY102" fmla="*/ 129151 h 157938"/>
                <a:gd name="connsiteX103" fmla="*/ 160693 w 179144"/>
                <a:gd name="connsiteY103" fmla="*/ 126308 h 157938"/>
                <a:gd name="connsiteX104" fmla="*/ 160660 w 179144"/>
                <a:gd name="connsiteY104" fmla="*/ 126279 h 157938"/>
                <a:gd name="connsiteX105" fmla="*/ 150237 w 179144"/>
                <a:gd name="connsiteY105" fmla="*/ 105819 h 157938"/>
                <a:gd name="connsiteX106" fmla="*/ 149447 w 179144"/>
                <a:gd name="connsiteY106" fmla="*/ 103062 h 157938"/>
                <a:gd name="connsiteX107" fmla="*/ 146654 w 179144"/>
                <a:gd name="connsiteY107" fmla="*/ 103378 h 157938"/>
                <a:gd name="connsiteX108" fmla="*/ 149870 w 179144"/>
                <a:gd name="connsiteY108" fmla="*/ 103184 h 157938"/>
                <a:gd name="connsiteX109" fmla="*/ 150318 w 179144"/>
                <a:gd name="connsiteY109" fmla="*/ 105747 h 157938"/>
                <a:gd name="connsiteX110" fmla="*/ 153901 w 179144"/>
                <a:gd name="connsiteY110" fmla="*/ 98209 h 157938"/>
                <a:gd name="connsiteX111" fmla="*/ 151108 w 179144"/>
                <a:gd name="connsiteY111" fmla="*/ 99638 h 157938"/>
                <a:gd name="connsiteX112" fmla="*/ 149423 w 179144"/>
                <a:gd name="connsiteY112" fmla="*/ 97563 h 157938"/>
                <a:gd name="connsiteX113" fmla="*/ 151418 w 179144"/>
                <a:gd name="connsiteY113" fmla="*/ 99824 h 157938"/>
                <a:gd name="connsiteX114" fmla="*/ 153983 w 179144"/>
                <a:gd name="connsiteY114" fmla="*/ 98066 h 157938"/>
                <a:gd name="connsiteX115" fmla="*/ 177760 w 179144"/>
                <a:gd name="connsiteY115" fmla="*/ 90097 h 157938"/>
                <a:gd name="connsiteX116" fmla="*/ 180341 w 179144"/>
                <a:gd name="connsiteY116" fmla="*/ 88396 h 157938"/>
                <a:gd name="connsiteX117" fmla="*/ 180366 w 179144"/>
                <a:gd name="connsiteY117" fmla="*/ 88087 h 157938"/>
                <a:gd name="connsiteX118" fmla="*/ 154390 w 179144"/>
                <a:gd name="connsiteY118" fmla="*/ 97563 h 157938"/>
                <a:gd name="connsiteX119" fmla="*/ 154390 w 179144"/>
                <a:gd name="connsiteY119" fmla="*/ 97563 h 157938"/>
                <a:gd name="connsiteX120" fmla="*/ 152265 w 179144"/>
                <a:gd name="connsiteY120" fmla="*/ 95431 h 157938"/>
                <a:gd name="connsiteX121" fmla="*/ 149911 w 179144"/>
                <a:gd name="connsiteY121" fmla="*/ 96917 h 157938"/>
                <a:gd name="connsiteX122" fmla="*/ 146573 w 179144"/>
                <a:gd name="connsiteY122" fmla="*/ 104096 h 157938"/>
                <a:gd name="connsiteX123" fmla="*/ 147330 w 179144"/>
                <a:gd name="connsiteY123" fmla="*/ 106860 h 157938"/>
                <a:gd name="connsiteX124" fmla="*/ 150237 w 179144"/>
                <a:gd name="connsiteY124" fmla="*/ 106465 h 157938"/>
                <a:gd name="connsiteX125" fmla="*/ 147012 w 179144"/>
                <a:gd name="connsiteY125" fmla="*/ 106487 h 157938"/>
                <a:gd name="connsiteX126" fmla="*/ 146654 w 179144"/>
                <a:gd name="connsiteY126" fmla="*/ 104024 h 157938"/>
                <a:gd name="connsiteX127" fmla="*/ 157810 w 179144"/>
                <a:gd name="connsiteY127" fmla="*/ 129438 h 157938"/>
                <a:gd name="connsiteX128" fmla="*/ 157777 w 179144"/>
                <a:gd name="connsiteY128" fmla="*/ 126595 h 157938"/>
                <a:gd name="connsiteX129" fmla="*/ 157810 w 179144"/>
                <a:gd name="connsiteY129" fmla="*/ 126566 h 157938"/>
                <a:gd name="connsiteX130" fmla="*/ 143723 w 179144"/>
                <a:gd name="connsiteY130" fmla="*/ 138986 h 157938"/>
                <a:gd name="connsiteX131" fmla="*/ 146947 w 179144"/>
                <a:gd name="connsiteY131" fmla="*/ 138957 h 157938"/>
                <a:gd name="connsiteX132" fmla="*/ 146980 w 179144"/>
                <a:gd name="connsiteY132" fmla="*/ 138986 h 157938"/>
                <a:gd name="connsiteX133" fmla="*/ 118154 w 179144"/>
                <a:gd name="connsiteY133" fmla="*/ 129151 h 157938"/>
                <a:gd name="connsiteX134" fmla="*/ 121281 w 179144"/>
                <a:gd name="connsiteY134" fmla="*/ 129847 h 157938"/>
                <a:gd name="connsiteX135" fmla="*/ 120922 w 179144"/>
                <a:gd name="connsiteY135" fmla="*/ 132309 h 157938"/>
                <a:gd name="connsiteX136" fmla="*/ 121142 w 179144"/>
                <a:gd name="connsiteY136" fmla="*/ 129474 h 157938"/>
                <a:gd name="connsiteX137" fmla="*/ 118235 w 179144"/>
                <a:gd name="connsiteY137" fmla="*/ 129079 h 157938"/>
                <a:gd name="connsiteX138" fmla="*/ 110092 w 179144"/>
                <a:gd name="connsiteY138" fmla="*/ 132022 h 157938"/>
                <a:gd name="connsiteX139" fmla="*/ 108472 w 179144"/>
                <a:gd name="connsiteY139" fmla="*/ 134485 h 157938"/>
                <a:gd name="connsiteX140" fmla="*/ 110825 w 179144"/>
                <a:gd name="connsiteY140" fmla="*/ 135971 h 157938"/>
                <a:gd name="connsiteX141" fmla="*/ 108260 w 179144"/>
                <a:gd name="connsiteY141" fmla="*/ 134212 h 157938"/>
                <a:gd name="connsiteX142" fmla="*/ 110255 w 179144"/>
                <a:gd name="connsiteY142" fmla="*/ 131951 h 157938"/>
                <a:gd name="connsiteX143" fmla="*/ 97715 w 179144"/>
                <a:gd name="connsiteY143" fmla="*/ 156862 h 157938"/>
                <a:gd name="connsiteX144" fmla="*/ 99995 w 179144"/>
                <a:gd name="connsiteY144" fmla="*/ 154852 h 157938"/>
                <a:gd name="connsiteX145" fmla="*/ 80126 w 179144"/>
                <a:gd name="connsiteY145" fmla="*/ 154852 h 157938"/>
                <a:gd name="connsiteX146" fmla="*/ 82406 w 179144"/>
                <a:gd name="connsiteY146" fmla="*/ 156862 h 157938"/>
                <a:gd name="connsiteX147" fmla="*/ 69866 w 179144"/>
                <a:gd name="connsiteY147" fmla="*/ 131951 h 157938"/>
                <a:gd name="connsiteX148" fmla="*/ 71861 w 179144"/>
                <a:gd name="connsiteY148" fmla="*/ 134212 h 157938"/>
                <a:gd name="connsiteX149" fmla="*/ 69296 w 179144"/>
                <a:gd name="connsiteY149" fmla="*/ 135971 h 157938"/>
                <a:gd name="connsiteX150" fmla="*/ 71715 w 179144"/>
                <a:gd name="connsiteY150" fmla="*/ 134097 h 157938"/>
                <a:gd name="connsiteX151" fmla="*/ 70029 w 179144"/>
                <a:gd name="connsiteY151" fmla="*/ 132022 h 157938"/>
                <a:gd name="connsiteX152" fmla="*/ 61886 w 179144"/>
                <a:gd name="connsiteY152" fmla="*/ 129079 h 157938"/>
                <a:gd name="connsiteX153" fmla="*/ 58808 w 179144"/>
                <a:gd name="connsiteY153" fmla="*/ 129926 h 157938"/>
                <a:gd name="connsiteX154" fmla="*/ 58548 w 179144"/>
                <a:gd name="connsiteY154" fmla="*/ 130874 h 157938"/>
                <a:gd name="connsiteX155" fmla="*/ 60795 w 179144"/>
                <a:gd name="connsiteY155" fmla="*/ 128835 h 157938"/>
                <a:gd name="connsiteX156" fmla="*/ 62049 w 179144"/>
                <a:gd name="connsiteY156" fmla="*/ 129151 h 157938"/>
                <a:gd name="connsiteX157" fmla="*/ 33223 w 179144"/>
                <a:gd name="connsiteY157" fmla="*/ 138986 h 157938"/>
                <a:gd name="connsiteX158" fmla="*/ 36448 w 179144"/>
                <a:gd name="connsiteY158" fmla="*/ 138957 h 157938"/>
                <a:gd name="connsiteX159" fmla="*/ 36480 w 179144"/>
                <a:gd name="connsiteY159" fmla="*/ 138986 h 157938"/>
                <a:gd name="connsiteX160" fmla="*/ 22393 w 179144"/>
                <a:gd name="connsiteY160" fmla="*/ 126566 h 157938"/>
                <a:gd name="connsiteX161" fmla="*/ 22426 w 179144"/>
                <a:gd name="connsiteY161" fmla="*/ 129409 h 157938"/>
                <a:gd name="connsiteX162" fmla="*/ 22393 w 179144"/>
                <a:gd name="connsiteY162" fmla="*/ 129438 h 157938"/>
                <a:gd name="connsiteX163" fmla="*/ 33549 w 179144"/>
                <a:gd name="connsiteY163" fmla="*/ 104024 h 157938"/>
                <a:gd name="connsiteX164" fmla="*/ 32759 w 179144"/>
                <a:gd name="connsiteY164" fmla="*/ 106781 h 157938"/>
                <a:gd name="connsiteX165" fmla="*/ 29966 w 179144"/>
                <a:gd name="connsiteY165" fmla="*/ 106465 h 157938"/>
                <a:gd name="connsiteX166" fmla="*/ 33182 w 179144"/>
                <a:gd name="connsiteY166" fmla="*/ 106659 h 157938"/>
                <a:gd name="connsiteX167" fmla="*/ 33630 w 179144"/>
                <a:gd name="connsiteY167" fmla="*/ 104096 h 157938"/>
                <a:gd name="connsiteX168" fmla="*/ 30292 w 179144"/>
                <a:gd name="connsiteY168" fmla="*/ 96917 h 157938"/>
                <a:gd name="connsiteX169" fmla="*/ 27499 w 179144"/>
                <a:gd name="connsiteY169" fmla="*/ 95488 h 157938"/>
                <a:gd name="connsiteX170" fmla="*/ 25813 w 179144"/>
                <a:gd name="connsiteY170" fmla="*/ 97563 h 157938"/>
                <a:gd name="connsiteX171" fmla="*/ 27808 w 179144"/>
                <a:gd name="connsiteY171" fmla="*/ 95302 h 157938"/>
                <a:gd name="connsiteX172" fmla="*/ 30373 w 179144"/>
                <a:gd name="connsiteY172" fmla="*/ 97061 h 157938"/>
                <a:gd name="connsiteX173" fmla="*/ 2117 w 179144"/>
                <a:gd name="connsiteY173" fmla="*/ 86005 h 157938"/>
                <a:gd name="connsiteX174" fmla="*/ 4397 w 179144"/>
                <a:gd name="connsiteY174" fmla="*/ 88015 h 157938"/>
                <a:gd name="connsiteX175" fmla="*/ 4397 w 179144"/>
                <a:gd name="connsiteY175" fmla="*/ 70498 h 157938"/>
                <a:gd name="connsiteX176" fmla="*/ 2117 w 179144"/>
                <a:gd name="connsiteY176" fmla="*/ 72508 h 157938"/>
                <a:gd name="connsiteX177" fmla="*/ 30373 w 179144"/>
                <a:gd name="connsiteY177" fmla="*/ 61452 h 157938"/>
                <a:gd name="connsiteX178" fmla="*/ 27808 w 179144"/>
                <a:gd name="connsiteY178" fmla="*/ 63211 h 157938"/>
                <a:gd name="connsiteX179" fmla="*/ 25813 w 179144"/>
                <a:gd name="connsiteY179" fmla="*/ 60950 h 157938"/>
                <a:gd name="connsiteX180" fmla="*/ 27938 w 179144"/>
                <a:gd name="connsiteY180" fmla="*/ 63082 h 157938"/>
                <a:gd name="connsiteX181" fmla="*/ 30292 w 179144"/>
                <a:gd name="connsiteY181" fmla="*/ 61596 h 157938"/>
                <a:gd name="connsiteX182" fmla="*/ 33630 w 179144"/>
                <a:gd name="connsiteY182" fmla="*/ 54417 h 157938"/>
                <a:gd name="connsiteX183" fmla="*/ 22393 w 179144"/>
                <a:gd name="connsiteY183" fmla="*/ 29147 h 157938"/>
                <a:gd name="connsiteX184" fmla="*/ 22426 w 179144"/>
                <a:gd name="connsiteY184" fmla="*/ 31990 h 157938"/>
                <a:gd name="connsiteX185" fmla="*/ 22393 w 179144"/>
                <a:gd name="connsiteY185" fmla="*/ 32018 h 157938"/>
                <a:gd name="connsiteX186" fmla="*/ 36480 w 179144"/>
                <a:gd name="connsiteY186" fmla="*/ 19599 h 157938"/>
                <a:gd name="connsiteX187" fmla="*/ 33256 w 179144"/>
                <a:gd name="connsiteY187" fmla="*/ 19628 h 157938"/>
                <a:gd name="connsiteX188" fmla="*/ 33223 w 179144"/>
                <a:gd name="connsiteY188" fmla="*/ 19599 h 157938"/>
                <a:gd name="connsiteX189" fmla="*/ 62049 w 179144"/>
                <a:gd name="connsiteY189" fmla="*/ 29434 h 157938"/>
                <a:gd name="connsiteX190" fmla="*/ 63059 w 179144"/>
                <a:gd name="connsiteY190" fmla="*/ 26735 h 157938"/>
                <a:gd name="connsiteX191" fmla="*/ 60176 w 179144"/>
                <a:gd name="connsiteY191" fmla="*/ 25773 h 157938"/>
                <a:gd name="connsiteX192" fmla="*/ 63189 w 179144"/>
                <a:gd name="connsiteY192" fmla="*/ 26850 h 157938"/>
                <a:gd name="connsiteX193" fmla="*/ 61968 w 179144"/>
                <a:gd name="connsiteY193" fmla="*/ 29506 h 157938"/>
                <a:gd name="connsiteX194" fmla="*/ 70110 w 179144"/>
                <a:gd name="connsiteY194" fmla="*/ 26562 h 157938"/>
                <a:gd name="connsiteX195" fmla="*/ 71731 w 179144"/>
                <a:gd name="connsiteY195" fmla="*/ 24100 h 157938"/>
                <a:gd name="connsiteX196" fmla="*/ 69378 w 179144"/>
                <a:gd name="connsiteY196" fmla="*/ 22614 h 157938"/>
                <a:gd name="connsiteX197" fmla="*/ 71943 w 179144"/>
                <a:gd name="connsiteY197" fmla="*/ 24373 h 157938"/>
                <a:gd name="connsiteX198" fmla="*/ 69948 w 179144"/>
                <a:gd name="connsiteY198" fmla="*/ 26634 h 157938"/>
                <a:gd name="connsiteX199" fmla="*/ 82488 w 179144"/>
                <a:gd name="connsiteY199" fmla="*/ 1723 h 157938"/>
                <a:gd name="connsiteX200" fmla="*/ 80208 w 179144"/>
                <a:gd name="connsiteY200" fmla="*/ 3733 h 157938"/>
                <a:gd name="connsiteX201" fmla="*/ 100077 w 179144"/>
                <a:gd name="connsiteY201" fmla="*/ 3733 h 157938"/>
                <a:gd name="connsiteX202" fmla="*/ 97796 w 179144"/>
                <a:gd name="connsiteY202" fmla="*/ 1723 h 157938"/>
                <a:gd name="connsiteX203" fmla="*/ 110337 w 179144"/>
                <a:gd name="connsiteY203" fmla="*/ 26634 h 157938"/>
                <a:gd name="connsiteX204" fmla="*/ 108342 w 179144"/>
                <a:gd name="connsiteY204" fmla="*/ 24373 h 157938"/>
                <a:gd name="connsiteX205" fmla="*/ 110907 w 179144"/>
                <a:gd name="connsiteY205" fmla="*/ 22614 h 157938"/>
                <a:gd name="connsiteX206" fmla="*/ 108488 w 179144"/>
                <a:gd name="connsiteY206" fmla="*/ 24488 h 157938"/>
                <a:gd name="connsiteX207" fmla="*/ 110174 w 179144"/>
                <a:gd name="connsiteY207" fmla="*/ 26562 h 157938"/>
                <a:gd name="connsiteX208" fmla="*/ 118317 w 179144"/>
                <a:gd name="connsiteY208" fmla="*/ 29506 h 157938"/>
                <a:gd name="connsiteX209" fmla="*/ 121452 w 179144"/>
                <a:gd name="connsiteY209" fmla="*/ 28838 h 157938"/>
                <a:gd name="connsiteX210" fmla="*/ 121004 w 179144"/>
                <a:gd name="connsiteY210" fmla="*/ 26275 h 157938"/>
                <a:gd name="connsiteX211" fmla="*/ 121028 w 179144"/>
                <a:gd name="connsiteY211" fmla="*/ 29118 h 157938"/>
                <a:gd name="connsiteX212" fmla="*/ 118235 w 179144"/>
                <a:gd name="connsiteY212" fmla="*/ 29434 h 157938"/>
                <a:gd name="connsiteX213" fmla="*/ 147061 w 179144"/>
                <a:gd name="connsiteY213" fmla="*/ 19599 h 157938"/>
                <a:gd name="connsiteX214" fmla="*/ 143837 w 179144"/>
                <a:gd name="connsiteY214" fmla="*/ 19628 h 157938"/>
                <a:gd name="connsiteX215" fmla="*/ 143804 w 179144"/>
                <a:gd name="connsiteY215" fmla="*/ 19599 h 157938"/>
                <a:gd name="connsiteX216" fmla="*/ 157891 w 179144"/>
                <a:gd name="connsiteY216" fmla="*/ 32018 h 157938"/>
                <a:gd name="connsiteX217" fmla="*/ 157859 w 179144"/>
                <a:gd name="connsiteY217" fmla="*/ 29176 h 157938"/>
                <a:gd name="connsiteX218" fmla="*/ 157891 w 179144"/>
                <a:gd name="connsiteY218" fmla="*/ 29147 h 157938"/>
                <a:gd name="connsiteX219" fmla="*/ 146735 w 179144"/>
                <a:gd name="connsiteY219" fmla="*/ 54561 h 157938"/>
                <a:gd name="connsiteX220" fmla="*/ 147525 w 179144"/>
                <a:gd name="connsiteY220" fmla="*/ 51804 h 157938"/>
                <a:gd name="connsiteX221" fmla="*/ 150318 w 179144"/>
                <a:gd name="connsiteY221" fmla="*/ 52120 h 157938"/>
                <a:gd name="connsiteX222" fmla="*/ 147102 w 179144"/>
                <a:gd name="connsiteY222" fmla="*/ 51926 h 157938"/>
                <a:gd name="connsiteX223" fmla="*/ 146654 w 179144"/>
                <a:gd name="connsiteY223" fmla="*/ 54489 h 157938"/>
                <a:gd name="connsiteX224" fmla="*/ 149993 w 179144"/>
                <a:gd name="connsiteY224" fmla="*/ 61668 h 157938"/>
                <a:gd name="connsiteX225" fmla="*/ 152786 w 179144"/>
                <a:gd name="connsiteY225" fmla="*/ 63096 h 157938"/>
                <a:gd name="connsiteX226" fmla="*/ 154471 w 179144"/>
                <a:gd name="connsiteY226" fmla="*/ 61022 h 157938"/>
                <a:gd name="connsiteX227" fmla="*/ 152476 w 179144"/>
                <a:gd name="connsiteY227" fmla="*/ 63283 h 157938"/>
                <a:gd name="connsiteX228" fmla="*/ 149911 w 179144"/>
                <a:gd name="connsiteY228" fmla="*/ 61524 h 157938"/>
                <a:gd name="connsiteX229" fmla="*/ 178167 w 179144"/>
                <a:gd name="connsiteY229" fmla="*/ 72580 h 157938"/>
                <a:gd name="connsiteX230" fmla="*/ 175887 w 179144"/>
                <a:gd name="connsiteY230" fmla="*/ 70570 h 157938"/>
                <a:gd name="connsiteX231" fmla="*/ 175887 w 179144"/>
                <a:gd name="connsiteY231" fmla="*/ 88087 h 157938"/>
                <a:gd name="connsiteX232" fmla="*/ 178167 w 179144"/>
                <a:gd name="connsiteY232" fmla="*/ 86077 h 157938"/>
                <a:gd name="connsiteX233" fmla="*/ 149911 w 179144"/>
                <a:gd name="connsiteY233" fmla="*/ 97132 h 157938"/>
                <a:gd name="connsiteX234" fmla="*/ 152476 w 179144"/>
                <a:gd name="connsiteY234" fmla="*/ 95373 h 157938"/>
                <a:gd name="connsiteX235" fmla="*/ 154471 w 179144"/>
                <a:gd name="connsiteY235" fmla="*/ 97635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</a:cxnLst>
              <a:rect l="l" t="t" r="r" b="b"/>
              <a:pathLst>
                <a:path w="179144" h="157938">
                  <a:moveTo>
                    <a:pt x="180366" y="88087"/>
                  </a:moveTo>
                  <a:lnTo>
                    <a:pt x="180366" y="70570"/>
                  </a:lnTo>
                  <a:cubicBezTo>
                    <a:pt x="180366" y="69457"/>
                    <a:pt x="179348" y="68560"/>
                    <a:pt x="178086" y="68560"/>
                  </a:cubicBezTo>
                  <a:cubicBezTo>
                    <a:pt x="169943" y="68560"/>
                    <a:pt x="156018" y="66406"/>
                    <a:pt x="154308" y="60591"/>
                  </a:cubicBezTo>
                  <a:cubicBezTo>
                    <a:pt x="154154" y="59478"/>
                    <a:pt x="153006" y="58696"/>
                    <a:pt x="151743" y="58832"/>
                  </a:cubicBezTo>
                  <a:cubicBezTo>
                    <a:pt x="150481" y="58969"/>
                    <a:pt x="149594" y="59981"/>
                    <a:pt x="149748" y="61094"/>
                  </a:cubicBezTo>
                  <a:cubicBezTo>
                    <a:pt x="149667" y="59988"/>
                    <a:pt x="150619" y="59033"/>
                    <a:pt x="151874" y="58961"/>
                  </a:cubicBezTo>
                  <a:cubicBezTo>
                    <a:pt x="152965" y="58897"/>
                    <a:pt x="153950" y="59521"/>
                    <a:pt x="154227" y="60448"/>
                  </a:cubicBezTo>
                  <a:cubicBezTo>
                    <a:pt x="153233" y="57863"/>
                    <a:pt x="152036" y="55343"/>
                    <a:pt x="150644" y="52909"/>
                  </a:cubicBezTo>
                  <a:cubicBezTo>
                    <a:pt x="151304" y="53857"/>
                    <a:pt x="150962" y="55092"/>
                    <a:pt x="149887" y="55673"/>
                  </a:cubicBezTo>
                  <a:cubicBezTo>
                    <a:pt x="148942" y="56183"/>
                    <a:pt x="147713" y="56018"/>
                    <a:pt x="146980" y="55279"/>
                  </a:cubicBezTo>
                  <a:cubicBezTo>
                    <a:pt x="147859" y="56068"/>
                    <a:pt x="149309" y="56083"/>
                    <a:pt x="150204" y="55300"/>
                  </a:cubicBezTo>
                  <a:cubicBezTo>
                    <a:pt x="150953" y="54654"/>
                    <a:pt x="151100" y="53635"/>
                    <a:pt x="150563" y="52838"/>
                  </a:cubicBezTo>
                  <a:cubicBezTo>
                    <a:pt x="147143" y="47669"/>
                    <a:pt x="155123" y="37546"/>
                    <a:pt x="160986" y="32377"/>
                  </a:cubicBezTo>
                  <a:cubicBezTo>
                    <a:pt x="161881" y="31602"/>
                    <a:pt x="161898" y="30331"/>
                    <a:pt x="161018" y="29535"/>
                  </a:cubicBezTo>
                  <a:cubicBezTo>
                    <a:pt x="161010" y="29527"/>
                    <a:pt x="160994" y="29513"/>
                    <a:pt x="160986" y="29506"/>
                  </a:cubicBezTo>
                  <a:lnTo>
                    <a:pt x="146898" y="17086"/>
                  </a:lnTo>
                  <a:cubicBezTo>
                    <a:pt x="146019" y="16297"/>
                    <a:pt x="144578" y="16282"/>
                    <a:pt x="143674" y="17057"/>
                  </a:cubicBezTo>
                  <a:cubicBezTo>
                    <a:pt x="143666" y="17065"/>
                    <a:pt x="143649" y="17079"/>
                    <a:pt x="143641" y="17086"/>
                  </a:cubicBezTo>
                  <a:cubicBezTo>
                    <a:pt x="137778" y="22255"/>
                    <a:pt x="126297" y="29291"/>
                    <a:pt x="120434" y="26275"/>
                  </a:cubicBezTo>
                  <a:cubicBezTo>
                    <a:pt x="119351" y="25708"/>
                    <a:pt x="117950" y="26017"/>
                    <a:pt x="117307" y="26972"/>
                  </a:cubicBezTo>
                  <a:cubicBezTo>
                    <a:pt x="116769" y="27761"/>
                    <a:pt x="116916" y="28781"/>
                    <a:pt x="117665" y="29434"/>
                  </a:cubicBezTo>
                  <a:cubicBezTo>
                    <a:pt x="116713" y="28702"/>
                    <a:pt x="116615" y="27438"/>
                    <a:pt x="117445" y="26598"/>
                  </a:cubicBezTo>
                  <a:cubicBezTo>
                    <a:pt x="118178" y="25859"/>
                    <a:pt x="119400" y="25694"/>
                    <a:pt x="120352" y="26203"/>
                  </a:cubicBezTo>
                  <a:cubicBezTo>
                    <a:pt x="117592" y="24976"/>
                    <a:pt x="114734" y="23921"/>
                    <a:pt x="111802" y="23045"/>
                  </a:cubicBezTo>
                  <a:cubicBezTo>
                    <a:pt x="113016" y="23332"/>
                    <a:pt x="113740" y="24430"/>
                    <a:pt x="113423" y="25507"/>
                  </a:cubicBezTo>
                  <a:cubicBezTo>
                    <a:pt x="113138" y="26433"/>
                    <a:pt x="112152" y="27058"/>
                    <a:pt x="111069" y="26993"/>
                  </a:cubicBezTo>
                  <a:cubicBezTo>
                    <a:pt x="112331" y="27129"/>
                    <a:pt x="113480" y="26347"/>
                    <a:pt x="113634" y="25234"/>
                  </a:cubicBezTo>
                  <a:cubicBezTo>
                    <a:pt x="113789" y="24122"/>
                    <a:pt x="112902" y="23109"/>
                    <a:pt x="111639" y="22973"/>
                  </a:cubicBezTo>
                  <a:cubicBezTo>
                    <a:pt x="105044" y="21465"/>
                    <a:pt x="102601" y="9333"/>
                    <a:pt x="102601" y="2010"/>
                  </a:cubicBezTo>
                  <a:cubicBezTo>
                    <a:pt x="102601" y="897"/>
                    <a:pt x="101583" y="0"/>
                    <a:pt x="100321" y="0"/>
                  </a:cubicBezTo>
                  <a:lnTo>
                    <a:pt x="80452" y="0"/>
                  </a:lnTo>
                  <a:cubicBezTo>
                    <a:pt x="79190" y="0"/>
                    <a:pt x="78172" y="897"/>
                    <a:pt x="78172" y="2010"/>
                  </a:cubicBezTo>
                  <a:cubicBezTo>
                    <a:pt x="78172" y="9189"/>
                    <a:pt x="75729" y="21465"/>
                    <a:pt x="69133" y="22973"/>
                  </a:cubicBezTo>
                  <a:cubicBezTo>
                    <a:pt x="67871" y="23109"/>
                    <a:pt x="66984" y="24122"/>
                    <a:pt x="67138" y="25234"/>
                  </a:cubicBezTo>
                  <a:cubicBezTo>
                    <a:pt x="67293" y="26347"/>
                    <a:pt x="68441" y="27129"/>
                    <a:pt x="69703" y="26993"/>
                  </a:cubicBezTo>
                  <a:cubicBezTo>
                    <a:pt x="68449" y="27065"/>
                    <a:pt x="67366" y="26225"/>
                    <a:pt x="67285" y="25119"/>
                  </a:cubicBezTo>
                  <a:cubicBezTo>
                    <a:pt x="67212" y="24158"/>
                    <a:pt x="67920" y="23289"/>
                    <a:pt x="68971" y="23045"/>
                  </a:cubicBezTo>
                  <a:cubicBezTo>
                    <a:pt x="66039" y="23921"/>
                    <a:pt x="63181" y="24976"/>
                    <a:pt x="60420" y="26203"/>
                  </a:cubicBezTo>
                  <a:cubicBezTo>
                    <a:pt x="59248" y="26641"/>
                    <a:pt x="58702" y="27826"/>
                    <a:pt x="59199" y="28860"/>
                  </a:cubicBezTo>
                  <a:cubicBezTo>
                    <a:pt x="59696" y="29893"/>
                    <a:pt x="61039" y="30375"/>
                    <a:pt x="62212" y="29937"/>
                  </a:cubicBezTo>
                  <a:cubicBezTo>
                    <a:pt x="61039" y="30346"/>
                    <a:pt x="59720" y="29843"/>
                    <a:pt x="59248" y="28817"/>
                  </a:cubicBezTo>
                  <a:cubicBezTo>
                    <a:pt x="58808" y="27847"/>
                    <a:pt x="59280" y="26742"/>
                    <a:pt x="60339" y="26275"/>
                  </a:cubicBezTo>
                  <a:cubicBezTo>
                    <a:pt x="54476" y="29291"/>
                    <a:pt x="42995" y="22255"/>
                    <a:pt x="37132" y="17086"/>
                  </a:cubicBezTo>
                  <a:cubicBezTo>
                    <a:pt x="36252" y="16297"/>
                    <a:pt x="34811" y="16282"/>
                    <a:pt x="33907" y="17057"/>
                  </a:cubicBezTo>
                  <a:cubicBezTo>
                    <a:pt x="33899" y="17065"/>
                    <a:pt x="33883" y="17079"/>
                    <a:pt x="33875" y="17086"/>
                  </a:cubicBezTo>
                  <a:lnTo>
                    <a:pt x="19299" y="29434"/>
                  </a:lnTo>
                  <a:cubicBezTo>
                    <a:pt x="18403" y="30209"/>
                    <a:pt x="18387" y="31480"/>
                    <a:pt x="19266" y="32277"/>
                  </a:cubicBezTo>
                  <a:cubicBezTo>
                    <a:pt x="19274" y="32284"/>
                    <a:pt x="19290" y="32298"/>
                    <a:pt x="19299" y="32306"/>
                  </a:cubicBezTo>
                  <a:cubicBezTo>
                    <a:pt x="25162" y="37475"/>
                    <a:pt x="33142" y="47597"/>
                    <a:pt x="29722" y="52766"/>
                  </a:cubicBezTo>
                  <a:cubicBezTo>
                    <a:pt x="28321" y="55250"/>
                    <a:pt x="27124" y="57813"/>
                    <a:pt x="26139" y="60448"/>
                  </a:cubicBezTo>
                  <a:cubicBezTo>
                    <a:pt x="26465" y="59378"/>
                    <a:pt x="27710" y="58739"/>
                    <a:pt x="28932" y="59019"/>
                  </a:cubicBezTo>
                  <a:cubicBezTo>
                    <a:pt x="29982" y="59270"/>
                    <a:pt x="30691" y="60139"/>
                    <a:pt x="30617" y="61094"/>
                  </a:cubicBezTo>
                  <a:cubicBezTo>
                    <a:pt x="30772" y="59981"/>
                    <a:pt x="29884" y="58969"/>
                    <a:pt x="28622" y="58832"/>
                  </a:cubicBezTo>
                  <a:cubicBezTo>
                    <a:pt x="27360" y="58696"/>
                    <a:pt x="26212" y="59478"/>
                    <a:pt x="26057" y="60591"/>
                  </a:cubicBezTo>
                  <a:cubicBezTo>
                    <a:pt x="24347" y="66406"/>
                    <a:pt x="10586" y="68560"/>
                    <a:pt x="2280" y="68560"/>
                  </a:cubicBezTo>
                  <a:cubicBezTo>
                    <a:pt x="1018" y="68560"/>
                    <a:pt x="0" y="69457"/>
                    <a:pt x="0" y="70570"/>
                  </a:cubicBezTo>
                  <a:lnTo>
                    <a:pt x="0" y="88087"/>
                  </a:lnTo>
                  <a:cubicBezTo>
                    <a:pt x="0" y="89200"/>
                    <a:pt x="1018" y="90097"/>
                    <a:pt x="2280" y="90097"/>
                  </a:cubicBezTo>
                  <a:cubicBezTo>
                    <a:pt x="10423" y="90097"/>
                    <a:pt x="24347" y="92251"/>
                    <a:pt x="26057" y="98066"/>
                  </a:cubicBezTo>
                  <a:cubicBezTo>
                    <a:pt x="26212" y="99178"/>
                    <a:pt x="27360" y="99961"/>
                    <a:pt x="28622" y="99824"/>
                  </a:cubicBezTo>
                  <a:cubicBezTo>
                    <a:pt x="29884" y="99688"/>
                    <a:pt x="30772" y="98676"/>
                    <a:pt x="30617" y="97563"/>
                  </a:cubicBezTo>
                  <a:cubicBezTo>
                    <a:pt x="30699" y="98669"/>
                    <a:pt x="29746" y="99623"/>
                    <a:pt x="28492" y="99695"/>
                  </a:cubicBezTo>
                  <a:cubicBezTo>
                    <a:pt x="27401" y="99760"/>
                    <a:pt x="26416" y="99135"/>
                    <a:pt x="26139" y="98209"/>
                  </a:cubicBezTo>
                  <a:cubicBezTo>
                    <a:pt x="27132" y="100794"/>
                    <a:pt x="28329" y="103306"/>
                    <a:pt x="29722" y="105747"/>
                  </a:cubicBezTo>
                  <a:cubicBezTo>
                    <a:pt x="29062" y="104799"/>
                    <a:pt x="29404" y="103565"/>
                    <a:pt x="30479" y="102983"/>
                  </a:cubicBezTo>
                  <a:cubicBezTo>
                    <a:pt x="31424" y="102474"/>
                    <a:pt x="32653" y="102639"/>
                    <a:pt x="33386" y="103378"/>
                  </a:cubicBezTo>
                  <a:cubicBezTo>
                    <a:pt x="32507" y="102588"/>
                    <a:pt x="31057" y="102574"/>
                    <a:pt x="30161" y="103356"/>
                  </a:cubicBezTo>
                  <a:cubicBezTo>
                    <a:pt x="29412" y="104003"/>
                    <a:pt x="29266" y="105022"/>
                    <a:pt x="29803" y="105819"/>
                  </a:cubicBezTo>
                  <a:cubicBezTo>
                    <a:pt x="33223" y="110988"/>
                    <a:pt x="25243" y="121110"/>
                    <a:pt x="19380" y="126279"/>
                  </a:cubicBezTo>
                  <a:cubicBezTo>
                    <a:pt x="18484" y="127054"/>
                    <a:pt x="18468" y="128325"/>
                    <a:pt x="19348" y="129122"/>
                  </a:cubicBezTo>
                  <a:cubicBezTo>
                    <a:pt x="19356" y="129129"/>
                    <a:pt x="19372" y="129144"/>
                    <a:pt x="19380" y="129151"/>
                  </a:cubicBezTo>
                  <a:lnTo>
                    <a:pt x="33467" y="141570"/>
                  </a:lnTo>
                  <a:cubicBezTo>
                    <a:pt x="34347" y="142360"/>
                    <a:pt x="35788" y="142374"/>
                    <a:pt x="36692" y="141599"/>
                  </a:cubicBezTo>
                  <a:cubicBezTo>
                    <a:pt x="36700" y="141592"/>
                    <a:pt x="36716" y="141578"/>
                    <a:pt x="36724" y="141570"/>
                  </a:cubicBezTo>
                  <a:cubicBezTo>
                    <a:pt x="42587" y="136402"/>
                    <a:pt x="54069" y="129366"/>
                    <a:pt x="59932" y="132381"/>
                  </a:cubicBezTo>
                  <a:cubicBezTo>
                    <a:pt x="60999" y="132977"/>
                    <a:pt x="62407" y="132697"/>
                    <a:pt x="63075" y="131764"/>
                  </a:cubicBezTo>
                  <a:cubicBezTo>
                    <a:pt x="63319" y="131434"/>
                    <a:pt x="63441" y="131046"/>
                    <a:pt x="63433" y="130658"/>
                  </a:cubicBezTo>
                  <a:cubicBezTo>
                    <a:pt x="63441" y="131771"/>
                    <a:pt x="62432" y="132676"/>
                    <a:pt x="61170" y="132683"/>
                  </a:cubicBezTo>
                  <a:cubicBezTo>
                    <a:pt x="60795" y="132683"/>
                    <a:pt x="60429" y="132604"/>
                    <a:pt x="60095" y="132453"/>
                  </a:cubicBezTo>
                  <a:cubicBezTo>
                    <a:pt x="62855" y="133681"/>
                    <a:pt x="65713" y="134736"/>
                    <a:pt x="68645" y="135612"/>
                  </a:cubicBezTo>
                  <a:cubicBezTo>
                    <a:pt x="67432" y="135325"/>
                    <a:pt x="66707" y="134226"/>
                    <a:pt x="67024" y="133149"/>
                  </a:cubicBezTo>
                  <a:cubicBezTo>
                    <a:pt x="67309" y="132223"/>
                    <a:pt x="68295" y="131599"/>
                    <a:pt x="69378" y="131663"/>
                  </a:cubicBezTo>
                  <a:cubicBezTo>
                    <a:pt x="68115" y="131527"/>
                    <a:pt x="66967" y="132309"/>
                    <a:pt x="66813" y="133422"/>
                  </a:cubicBezTo>
                  <a:cubicBezTo>
                    <a:pt x="66658" y="134535"/>
                    <a:pt x="67545" y="135547"/>
                    <a:pt x="68808" y="135684"/>
                  </a:cubicBezTo>
                  <a:cubicBezTo>
                    <a:pt x="75403" y="137191"/>
                    <a:pt x="77846" y="149324"/>
                    <a:pt x="77846" y="156646"/>
                  </a:cubicBezTo>
                  <a:cubicBezTo>
                    <a:pt x="77846" y="157759"/>
                    <a:pt x="78864" y="158657"/>
                    <a:pt x="80126" y="158657"/>
                  </a:cubicBezTo>
                  <a:lnTo>
                    <a:pt x="99995" y="158657"/>
                  </a:lnTo>
                  <a:cubicBezTo>
                    <a:pt x="101257" y="158657"/>
                    <a:pt x="102275" y="157759"/>
                    <a:pt x="102275" y="156646"/>
                  </a:cubicBezTo>
                  <a:cubicBezTo>
                    <a:pt x="102275" y="149467"/>
                    <a:pt x="104718" y="137191"/>
                    <a:pt x="111314" y="135684"/>
                  </a:cubicBezTo>
                  <a:cubicBezTo>
                    <a:pt x="112576" y="135547"/>
                    <a:pt x="113463" y="134535"/>
                    <a:pt x="113309" y="133422"/>
                  </a:cubicBezTo>
                  <a:cubicBezTo>
                    <a:pt x="113154" y="132309"/>
                    <a:pt x="112006" y="131527"/>
                    <a:pt x="110744" y="131663"/>
                  </a:cubicBezTo>
                  <a:cubicBezTo>
                    <a:pt x="111998" y="131592"/>
                    <a:pt x="113081" y="132431"/>
                    <a:pt x="113162" y="133537"/>
                  </a:cubicBezTo>
                  <a:cubicBezTo>
                    <a:pt x="113236" y="134499"/>
                    <a:pt x="112527" y="135368"/>
                    <a:pt x="111477" y="135612"/>
                  </a:cubicBezTo>
                  <a:cubicBezTo>
                    <a:pt x="114408" y="134736"/>
                    <a:pt x="117266" y="133681"/>
                    <a:pt x="120027" y="132453"/>
                  </a:cubicBezTo>
                  <a:cubicBezTo>
                    <a:pt x="118952" y="133035"/>
                    <a:pt x="117551" y="132733"/>
                    <a:pt x="116892" y="131785"/>
                  </a:cubicBezTo>
                  <a:cubicBezTo>
                    <a:pt x="116313" y="130953"/>
                    <a:pt x="116501" y="129869"/>
                    <a:pt x="117340" y="129223"/>
                  </a:cubicBezTo>
                  <a:cubicBezTo>
                    <a:pt x="116444" y="129998"/>
                    <a:pt x="116428" y="131276"/>
                    <a:pt x="117315" y="132065"/>
                  </a:cubicBezTo>
                  <a:cubicBezTo>
                    <a:pt x="118048" y="132726"/>
                    <a:pt x="119204" y="132855"/>
                    <a:pt x="120108" y="132381"/>
                  </a:cubicBezTo>
                  <a:cubicBezTo>
                    <a:pt x="125971" y="129366"/>
                    <a:pt x="137453" y="136402"/>
                    <a:pt x="143316" y="141570"/>
                  </a:cubicBezTo>
                  <a:cubicBezTo>
                    <a:pt x="144195" y="142360"/>
                    <a:pt x="145644" y="142374"/>
                    <a:pt x="146540" y="141599"/>
                  </a:cubicBezTo>
                  <a:cubicBezTo>
                    <a:pt x="146548" y="141592"/>
                    <a:pt x="146564" y="141578"/>
                    <a:pt x="146573" y="141570"/>
                  </a:cubicBezTo>
                  <a:lnTo>
                    <a:pt x="160660" y="129151"/>
                  </a:lnTo>
                  <a:cubicBezTo>
                    <a:pt x="161556" y="128376"/>
                    <a:pt x="161572" y="127105"/>
                    <a:pt x="160693" y="126308"/>
                  </a:cubicBezTo>
                  <a:cubicBezTo>
                    <a:pt x="160684" y="126301"/>
                    <a:pt x="160668" y="126286"/>
                    <a:pt x="160660" y="126279"/>
                  </a:cubicBezTo>
                  <a:cubicBezTo>
                    <a:pt x="154797" y="121110"/>
                    <a:pt x="146817" y="110988"/>
                    <a:pt x="150237" y="105819"/>
                  </a:cubicBezTo>
                  <a:cubicBezTo>
                    <a:pt x="150880" y="104864"/>
                    <a:pt x="150530" y="103629"/>
                    <a:pt x="149447" y="103062"/>
                  </a:cubicBezTo>
                  <a:cubicBezTo>
                    <a:pt x="148551" y="102588"/>
                    <a:pt x="147395" y="102718"/>
                    <a:pt x="146654" y="103378"/>
                  </a:cubicBezTo>
                  <a:cubicBezTo>
                    <a:pt x="147485" y="102538"/>
                    <a:pt x="148918" y="102452"/>
                    <a:pt x="149870" y="103184"/>
                  </a:cubicBezTo>
                  <a:cubicBezTo>
                    <a:pt x="150709" y="103830"/>
                    <a:pt x="150897" y="104907"/>
                    <a:pt x="150318" y="105747"/>
                  </a:cubicBezTo>
                  <a:cubicBezTo>
                    <a:pt x="151711" y="103313"/>
                    <a:pt x="152908" y="100794"/>
                    <a:pt x="153901" y="98209"/>
                  </a:cubicBezTo>
                  <a:cubicBezTo>
                    <a:pt x="153575" y="99279"/>
                    <a:pt x="152330" y="99918"/>
                    <a:pt x="151108" y="99638"/>
                  </a:cubicBezTo>
                  <a:cubicBezTo>
                    <a:pt x="150058" y="99386"/>
                    <a:pt x="149349" y="98518"/>
                    <a:pt x="149423" y="97563"/>
                  </a:cubicBezTo>
                  <a:cubicBezTo>
                    <a:pt x="149268" y="98676"/>
                    <a:pt x="150156" y="99688"/>
                    <a:pt x="151418" y="99824"/>
                  </a:cubicBezTo>
                  <a:cubicBezTo>
                    <a:pt x="152680" y="99961"/>
                    <a:pt x="153828" y="99178"/>
                    <a:pt x="153983" y="98066"/>
                  </a:cubicBezTo>
                  <a:cubicBezTo>
                    <a:pt x="155693" y="92251"/>
                    <a:pt x="169454" y="90097"/>
                    <a:pt x="177760" y="90097"/>
                  </a:cubicBezTo>
                  <a:cubicBezTo>
                    <a:pt x="179006" y="90255"/>
                    <a:pt x="180162" y="89494"/>
                    <a:pt x="180341" y="88396"/>
                  </a:cubicBezTo>
                  <a:cubicBezTo>
                    <a:pt x="180358" y="88295"/>
                    <a:pt x="180366" y="88187"/>
                    <a:pt x="180366" y="88087"/>
                  </a:cubicBezTo>
                  <a:close/>
                  <a:moveTo>
                    <a:pt x="154390" y="97563"/>
                  </a:moveTo>
                  <a:lnTo>
                    <a:pt x="154390" y="97563"/>
                  </a:lnTo>
                  <a:cubicBezTo>
                    <a:pt x="154471" y="96457"/>
                    <a:pt x="153519" y="95503"/>
                    <a:pt x="152265" y="95431"/>
                  </a:cubicBezTo>
                  <a:cubicBezTo>
                    <a:pt x="151173" y="95366"/>
                    <a:pt x="150188" y="95991"/>
                    <a:pt x="149911" y="96917"/>
                  </a:cubicBezTo>
                  <a:cubicBezTo>
                    <a:pt x="148991" y="99379"/>
                    <a:pt x="147876" y="101777"/>
                    <a:pt x="146573" y="104096"/>
                  </a:cubicBezTo>
                  <a:cubicBezTo>
                    <a:pt x="145913" y="105044"/>
                    <a:pt x="146255" y="106278"/>
                    <a:pt x="147330" y="106860"/>
                  </a:cubicBezTo>
                  <a:cubicBezTo>
                    <a:pt x="148274" y="107369"/>
                    <a:pt x="149504" y="107205"/>
                    <a:pt x="150237" y="106465"/>
                  </a:cubicBezTo>
                  <a:cubicBezTo>
                    <a:pt x="149357" y="107255"/>
                    <a:pt x="147908" y="107269"/>
                    <a:pt x="147012" y="106487"/>
                  </a:cubicBezTo>
                  <a:cubicBezTo>
                    <a:pt x="146263" y="105840"/>
                    <a:pt x="146117" y="104821"/>
                    <a:pt x="146654" y="104024"/>
                  </a:cubicBezTo>
                  <a:cubicBezTo>
                    <a:pt x="140221" y="113716"/>
                    <a:pt x="157077" y="128792"/>
                    <a:pt x="157810" y="129438"/>
                  </a:cubicBezTo>
                  <a:cubicBezTo>
                    <a:pt x="156914" y="128663"/>
                    <a:pt x="156898" y="127392"/>
                    <a:pt x="157777" y="126595"/>
                  </a:cubicBezTo>
                  <a:cubicBezTo>
                    <a:pt x="157785" y="126588"/>
                    <a:pt x="157802" y="126574"/>
                    <a:pt x="157810" y="126566"/>
                  </a:cubicBezTo>
                  <a:lnTo>
                    <a:pt x="143723" y="138986"/>
                  </a:lnTo>
                  <a:cubicBezTo>
                    <a:pt x="144602" y="138196"/>
                    <a:pt x="146043" y="138182"/>
                    <a:pt x="146947" y="138957"/>
                  </a:cubicBezTo>
                  <a:cubicBezTo>
                    <a:pt x="146955" y="138964"/>
                    <a:pt x="146971" y="138979"/>
                    <a:pt x="146980" y="138986"/>
                  </a:cubicBezTo>
                  <a:cubicBezTo>
                    <a:pt x="146247" y="138340"/>
                    <a:pt x="129228" y="123479"/>
                    <a:pt x="118154" y="129151"/>
                  </a:cubicBezTo>
                  <a:cubicBezTo>
                    <a:pt x="119237" y="128584"/>
                    <a:pt x="120637" y="128892"/>
                    <a:pt x="121281" y="129847"/>
                  </a:cubicBezTo>
                  <a:cubicBezTo>
                    <a:pt x="121818" y="130637"/>
                    <a:pt x="121671" y="131656"/>
                    <a:pt x="120922" y="132309"/>
                  </a:cubicBezTo>
                  <a:cubicBezTo>
                    <a:pt x="121875" y="131577"/>
                    <a:pt x="121973" y="130314"/>
                    <a:pt x="121142" y="129474"/>
                  </a:cubicBezTo>
                  <a:cubicBezTo>
                    <a:pt x="120409" y="128734"/>
                    <a:pt x="119188" y="128569"/>
                    <a:pt x="118235" y="129079"/>
                  </a:cubicBezTo>
                  <a:cubicBezTo>
                    <a:pt x="115605" y="130228"/>
                    <a:pt x="112885" y="131211"/>
                    <a:pt x="110092" y="132022"/>
                  </a:cubicBezTo>
                  <a:cubicBezTo>
                    <a:pt x="108879" y="132309"/>
                    <a:pt x="108154" y="133408"/>
                    <a:pt x="108472" y="134485"/>
                  </a:cubicBezTo>
                  <a:cubicBezTo>
                    <a:pt x="108757" y="135411"/>
                    <a:pt x="109742" y="136035"/>
                    <a:pt x="110825" y="135971"/>
                  </a:cubicBezTo>
                  <a:cubicBezTo>
                    <a:pt x="109563" y="136107"/>
                    <a:pt x="108415" y="135325"/>
                    <a:pt x="108260" y="134212"/>
                  </a:cubicBezTo>
                  <a:cubicBezTo>
                    <a:pt x="108105" y="133099"/>
                    <a:pt x="108993" y="132087"/>
                    <a:pt x="110255" y="131951"/>
                  </a:cubicBezTo>
                  <a:cubicBezTo>
                    <a:pt x="97878" y="134822"/>
                    <a:pt x="97715" y="155928"/>
                    <a:pt x="97715" y="156862"/>
                  </a:cubicBezTo>
                  <a:cubicBezTo>
                    <a:pt x="97715" y="155749"/>
                    <a:pt x="98733" y="154852"/>
                    <a:pt x="99995" y="154852"/>
                  </a:cubicBezTo>
                  <a:lnTo>
                    <a:pt x="80126" y="154852"/>
                  </a:lnTo>
                  <a:cubicBezTo>
                    <a:pt x="81388" y="154852"/>
                    <a:pt x="82406" y="155749"/>
                    <a:pt x="82406" y="156862"/>
                  </a:cubicBezTo>
                  <a:cubicBezTo>
                    <a:pt x="82406" y="155928"/>
                    <a:pt x="82406" y="134822"/>
                    <a:pt x="69866" y="131951"/>
                  </a:cubicBezTo>
                  <a:cubicBezTo>
                    <a:pt x="71128" y="132087"/>
                    <a:pt x="72016" y="133099"/>
                    <a:pt x="71861" y="134212"/>
                  </a:cubicBezTo>
                  <a:cubicBezTo>
                    <a:pt x="71707" y="135325"/>
                    <a:pt x="70559" y="136107"/>
                    <a:pt x="69296" y="135971"/>
                  </a:cubicBezTo>
                  <a:cubicBezTo>
                    <a:pt x="70550" y="136043"/>
                    <a:pt x="71633" y="135203"/>
                    <a:pt x="71715" y="134097"/>
                  </a:cubicBezTo>
                  <a:cubicBezTo>
                    <a:pt x="71788" y="133135"/>
                    <a:pt x="71080" y="132266"/>
                    <a:pt x="70029" y="132022"/>
                  </a:cubicBezTo>
                  <a:cubicBezTo>
                    <a:pt x="67236" y="131211"/>
                    <a:pt x="64516" y="130228"/>
                    <a:pt x="61886" y="129079"/>
                  </a:cubicBezTo>
                  <a:cubicBezTo>
                    <a:pt x="60770" y="128562"/>
                    <a:pt x="59395" y="128943"/>
                    <a:pt x="58808" y="129926"/>
                  </a:cubicBezTo>
                  <a:cubicBezTo>
                    <a:pt x="58637" y="130220"/>
                    <a:pt x="58548" y="130544"/>
                    <a:pt x="58548" y="130874"/>
                  </a:cubicBezTo>
                  <a:cubicBezTo>
                    <a:pt x="58531" y="129761"/>
                    <a:pt x="59541" y="128849"/>
                    <a:pt x="60795" y="128835"/>
                  </a:cubicBezTo>
                  <a:cubicBezTo>
                    <a:pt x="61243" y="128835"/>
                    <a:pt x="61675" y="128943"/>
                    <a:pt x="62049" y="129151"/>
                  </a:cubicBezTo>
                  <a:cubicBezTo>
                    <a:pt x="51056" y="123408"/>
                    <a:pt x="33956" y="138340"/>
                    <a:pt x="33223" y="138986"/>
                  </a:cubicBezTo>
                  <a:cubicBezTo>
                    <a:pt x="34102" y="138196"/>
                    <a:pt x="35544" y="138182"/>
                    <a:pt x="36448" y="138957"/>
                  </a:cubicBezTo>
                  <a:cubicBezTo>
                    <a:pt x="36456" y="138964"/>
                    <a:pt x="36472" y="138979"/>
                    <a:pt x="36480" y="138986"/>
                  </a:cubicBezTo>
                  <a:lnTo>
                    <a:pt x="22393" y="126566"/>
                  </a:lnTo>
                  <a:cubicBezTo>
                    <a:pt x="23289" y="127342"/>
                    <a:pt x="23305" y="128612"/>
                    <a:pt x="22426" y="129409"/>
                  </a:cubicBezTo>
                  <a:cubicBezTo>
                    <a:pt x="22417" y="129416"/>
                    <a:pt x="22401" y="129431"/>
                    <a:pt x="22393" y="129438"/>
                  </a:cubicBezTo>
                  <a:cubicBezTo>
                    <a:pt x="23126" y="128792"/>
                    <a:pt x="39982" y="113716"/>
                    <a:pt x="33549" y="104024"/>
                  </a:cubicBezTo>
                  <a:cubicBezTo>
                    <a:pt x="34192" y="104979"/>
                    <a:pt x="33842" y="106214"/>
                    <a:pt x="32759" y="106781"/>
                  </a:cubicBezTo>
                  <a:cubicBezTo>
                    <a:pt x="31863" y="107255"/>
                    <a:pt x="30707" y="107125"/>
                    <a:pt x="29966" y="106465"/>
                  </a:cubicBezTo>
                  <a:cubicBezTo>
                    <a:pt x="30796" y="107305"/>
                    <a:pt x="32230" y="107391"/>
                    <a:pt x="33182" y="106659"/>
                  </a:cubicBezTo>
                  <a:cubicBezTo>
                    <a:pt x="34021" y="106020"/>
                    <a:pt x="34208" y="104936"/>
                    <a:pt x="33630" y="104096"/>
                  </a:cubicBezTo>
                  <a:cubicBezTo>
                    <a:pt x="32327" y="101777"/>
                    <a:pt x="31212" y="99379"/>
                    <a:pt x="30292" y="96917"/>
                  </a:cubicBezTo>
                  <a:cubicBezTo>
                    <a:pt x="29966" y="95847"/>
                    <a:pt x="28720" y="95208"/>
                    <a:pt x="27499" y="95488"/>
                  </a:cubicBezTo>
                  <a:cubicBezTo>
                    <a:pt x="26448" y="95740"/>
                    <a:pt x="25740" y="96608"/>
                    <a:pt x="25813" y="97563"/>
                  </a:cubicBezTo>
                  <a:cubicBezTo>
                    <a:pt x="25658" y="96450"/>
                    <a:pt x="26546" y="95438"/>
                    <a:pt x="27808" y="95302"/>
                  </a:cubicBezTo>
                  <a:cubicBezTo>
                    <a:pt x="29070" y="95165"/>
                    <a:pt x="30218" y="95948"/>
                    <a:pt x="30373" y="97061"/>
                  </a:cubicBezTo>
                  <a:cubicBezTo>
                    <a:pt x="27116" y="86148"/>
                    <a:pt x="3176" y="86005"/>
                    <a:pt x="2117" y="86005"/>
                  </a:cubicBezTo>
                  <a:cubicBezTo>
                    <a:pt x="3379" y="86005"/>
                    <a:pt x="4397" y="86902"/>
                    <a:pt x="4397" y="88015"/>
                  </a:cubicBezTo>
                  <a:lnTo>
                    <a:pt x="4397" y="70498"/>
                  </a:lnTo>
                  <a:cubicBezTo>
                    <a:pt x="4397" y="71611"/>
                    <a:pt x="3379" y="72508"/>
                    <a:pt x="2117" y="72508"/>
                  </a:cubicBezTo>
                  <a:cubicBezTo>
                    <a:pt x="3176" y="72508"/>
                    <a:pt x="27116" y="72508"/>
                    <a:pt x="30373" y="61452"/>
                  </a:cubicBezTo>
                  <a:cubicBezTo>
                    <a:pt x="30218" y="62565"/>
                    <a:pt x="29070" y="63348"/>
                    <a:pt x="27808" y="63211"/>
                  </a:cubicBezTo>
                  <a:cubicBezTo>
                    <a:pt x="26546" y="63075"/>
                    <a:pt x="25658" y="62063"/>
                    <a:pt x="25813" y="60950"/>
                  </a:cubicBezTo>
                  <a:cubicBezTo>
                    <a:pt x="25732" y="62056"/>
                    <a:pt x="26684" y="63010"/>
                    <a:pt x="27938" y="63082"/>
                  </a:cubicBezTo>
                  <a:cubicBezTo>
                    <a:pt x="29030" y="63147"/>
                    <a:pt x="30015" y="62522"/>
                    <a:pt x="30292" y="61596"/>
                  </a:cubicBezTo>
                  <a:cubicBezTo>
                    <a:pt x="31212" y="59134"/>
                    <a:pt x="32327" y="56736"/>
                    <a:pt x="33630" y="54417"/>
                  </a:cubicBezTo>
                  <a:cubicBezTo>
                    <a:pt x="40063" y="44797"/>
                    <a:pt x="23126" y="29793"/>
                    <a:pt x="22393" y="29147"/>
                  </a:cubicBezTo>
                  <a:cubicBezTo>
                    <a:pt x="23289" y="29922"/>
                    <a:pt x="23305" y="31193"/>
                    <a:pt x="22426" y="31990"/>
                  </a:cubicBezTo>
                  <a:cubicBezTo>
                    <a:pt x="22417" y="31997"/>
                    <a:pt x="22401" y="32011"/>
                    <a:pt x="22393" y="32018"/>
                  </a:cubicBezTo>
                  <a:lnTo>
                    <a:pt x="36480" y="19599"/>
                  </a:lnTo>
                  <a:cubicBezTo>
                    <a:pt x="35601" y="20388"/>
                    <a:pt x="34151" y="20403"/>
                    <a:pt x="33256" y="19628"/>
                  </a:cubicBezTo>
                  <a:cubicBezTo>
                    <a:pt x="33248" y="19620"/>
                    <a:pt x="33231" y="19606"/>
                    <a:pt x="33223" y="19599"/>
                  </a:cubicBezTo>
                  <a:cubicBezTo>
                    <a:pt x="33956" y="20245"/>
                    <a:pt x="51056" y="35106"/>
                    <a:pt x="62049" y="29434"/>
                  </a:cubicBezTo>
                  <a:cubicBezTo>
                    <a:pt x="63173" y="28931"/>
                    <a:pt x="63621" y="27725"/>
                    <a:pt x="63059" y="26735"/>
                  </a:cubicBezTo>
                  <a:cubicBezTo>
                    <a:pt x="62521" y="25801"/>
                    <a:pt x="61275" y="25385"/>
                    <a:pt x="60176" y="25773"/>
                  </a:cubicBezTo>
                  <a:cubicBezTo>
                    <a:pt x="61349" y="25335"/>
                    <a:pt x="62692" y="25816"/>
                    <a:pt x="63189" y="26850"/>
                  </a:cubicBezTo>
                  <a:cubicBezTo>
                    <a:pt x="63686" y="27883"/>
                    <a:pt x="63140" y="29068"/>
                    <a:pt x="61968" y="29506"/>
                  </a:cubicBezTo>
                  <a:cubicBezTo>
                    <a:pt x="64598" y="28357"/>
                    <a:pt x="67326" y="27374"/>
                    <a:pt x="70110" y="26562"/>
                  </a:cubicBezTo>
                  <a:cubicBezTo>
                    <a:pt x="71324" y="26275"/>
                    <a:pt x="72049" y="25177"/>
                    <a:pt x="71731" y="24100"/>
                  </a:cubicBezTo>
                  <a:cubicBezTo>
                    <a:pt x="71446" y="23174"/>
                    <a:pt x="70461" y="22549"/>
                    <a:pt x="69378" y="22614"/>
                  </a:cubicBezTo>
                  <a:cubicBezTo>
                    <a:pt x="70640" y="22478"/>
                    <a:pt x="71788" y="23260"/>
                    <a:pt x="71943" y="24373"/>
                  </a:cubicBezTo>
                  <a:cubicBezTo>
                    <a:pt x="72097" y="25486"/>
                    <a:pt x="71210" y="26498"/>
                    <a:pt x="69948" y="26634"/>
                  </a:cubicBezTo>
                  <a:cubicBezTo>
                    <a:pt x="82325" y="23834"/>
                    <a:pt x="82488" y="2656"/>
                    <a:pt x="82488" y="1723"/>
                  </a:cubicBezTo>
                  <a:cubicBezTo>
                    <a:pt x="82488" y="2836"/>
                    <a:pt x="81470" y="3733"/>
                    <a:pt x="80208" y="3733"/>
                  </a:cubicBezTo>
                  <a:lnTo>
                    <a:pt x="100077" y="3733"/>
                  </a:lnTo>
                  <a:cubicBezTo>
                    <a:pt x="98814" y="3733"/>
                    <a:pt x="97796" y="2836"/>
                    <a:pt x="97796" y="1723"/>
                  </a:cubicBezTo>
                  <a:cubicBezTo>
                    <a:pt x="97796" y="2656"/>
                    <a:pt x="97796" y="23763"/>
                    <a:pt x="110337" y="26634"/>
                  </a:cubicBezTo>
                  <a:cubicBezTo>
                    <a:pt x="109074" y="26498"/>
                    <a:pt x="108187" y="25486"/>
                    <a:pt x="108342" y="24373"/>
                  </a:cubicBezTo>
                  <a:cubicBezTo>
                    <a:pt x="108496" y="23260"/>
                    <a:pt x="109644" y="22478"/>
                    <a:pt x="110907" y="22614"/>
                  </a:cubicBezTo>
                  <a:cubicBezTo>
                    <a:pt x="109653" y="22542"/>
                    <a:pt x="108570" y="23382"/>
                    <a:pt x="108488" y="24488"/>
                  </a:cubicBezTo>
                  <a:cubicBezTo>
                    <a:pt x="108415" y="25450"/>
                    <a:pt x="109123" y="26318"/>
                    <a:pt x="110174" y="26562"/>
                  </a:cubicBezTo>
                  <a:cubicBezTo>
                    <a:pt x="112967" y="27374"/>
                    <a:pt x="115687" y="28357"/>
                    <a:pt x="118317" y="29506"/>
                  </a:cubicBezTo>
                  <a:cubicBezTo>
                    <a:pt x="119391" y="30087"/>
                    <a:pt x="120792" y="29786"/>
                    <a:pt x="121452" y="28838"/>
                  </a:cubicBezTo>
                  <a:cubicBezTo>
                    <a:pt x="122030" y="28005"/>
                    <a:pt x="121842" y="26921"/>
                    <a:pt x="121004" y="26275"/>
                  </a:cubicBezTo>
                  <a:cubicBezTo>
                    <a:pt x="121900" y="27051"/>
                    <a:pt x="121916" y="28329"/>
                    <a:pt x="121028" y="29118"/>
                  </a:cubicBezTo>
                  <a:cubicBezTo>
                    <a:pt x="120295" y="29779"/>
                    <a:pt x="119139" y="29908"/>
                    <a:pt x="118235" y="29434"/>
                  </a:cubicBezTo>
                  <a:cubicBezTo>
                    <a:pt x="129228" y="35106"/>
                    <a:pt x="146328" y="20245"/>
                    <a:pt x="147061" y="19599"/>
                  </a:cubicBezTo>
                  <a:cubicBezTo>
                    <a:pt x="146182" y="20388"/>
                    <a:pt x="144740" y="20403"/>
                    <a:pt x="143837" y="19628"/>
                  </a:cubicBezTo>
                  <a:cubicBezTo>
                    <a:pt x="143828" y="19620"/>
                    <a:pt x="143812" y="19606"/>
                    <a:pt x="143804" y="19599"/>
                  </a:cubicBezTo>
                  <a:lnTo>
                    <a:pt x="157891" y="32018"/>
                  </a:lnTo>
                  <a:cubicBezTo>
                    <a:pt x="156996" y="31243"/>
                    <a:pt x="156979" y="29965"/>
                    <a:pt x="157859" y="29176"/>
                  </a:cubicBezTo>
                  <a:cubicBezTo>
                    <a:pt x="157867" y="29169"/>
                    <a:pt x="157883" y="29154"/>
                    <a:pt x="157891" y="29147"/>
                  </a:cubicBezTo>
                  <a:cubicBezTo>
                    <a:pt x="157158" y="29793"/>
                    <a:pt x="140302" y="44797"/>
                    <a:pt x="146735" y="54561"/>
                  </a:cubicBezTo>
                  <a:cubicBezTo>
                    <a:pt x="146092" y="53606"/>
                    <a:pt x="146442" y="52371"/>
                    <a:pt x="147525" y="51804"/>
                  </a:cubicBezTo>
                  <a:cubicBezTo>
                    <a:pt x="148421" y="51330"/>
                    <a:pt x="149577" y="51459"/>
                    <a:pt x="150318" y="52120"/>
                  </a:cubicBezTo>
                  <a:cubicBezTo>
                    <a:pt x="149488" y="51280"/>
                    <a:pt x="148055" y="51194"/>
                    <a:pt x="147102" y="51926"/>
                  </a:cubicBezTo>
                  <a:cubicBezTo>
                    <a:pt x="146263" y="52572"/>
                    <a:pt x="146076" y="53649"/>
                    <a:pt x="146654" y="54489"/>
                  </a:cubicBezTo>
                  <a:cubicBezTo>
                    <a:pt x="147957" y="56808"/>
                    <a:pt x="149073" y="59206"/>
                    <a:pt x="149993" y="61668"/>
                  </a:cubicBezTo>
                  <a:cubicBezTo>
                    <a:pt x="150318" y="62738"/>
                    <a:pt x="151564" y="63376"/>
                    <a:pt x="152786" y="63096"/>
                  </a:cubicBezTo>
                  <a:cubicBezTo>
                    <a:pt x="153836" y="62845"/>
                    <a:pt x="154545" y="61977"/>
                    <a:pt x="154471" y="61022"/>
                  </a:cubicBezTo>
                  <a:cubicBezTo>
                    <a:pt x="154626" y="62134"/>
                    <a:pt x="153738" y="63147"/>
                    <a:pt x="152476" y="63283"/>
                  </a:cubicBezTo>
                  <a:cubicBezTo>
                    <a:pt x="151214" y="63420"/>
                    <a:pt x="150066" y="62637"/>
                    <a:pt x="149911" y="61524"/>
                  </a:cubicBezTo>
                  <a:cubicBezTo>
                    <a:pt x="153087" y="72436"/>
                    <a:pt x="177109" y="72580"/>
                    <a:pt x="178167" y="72580"/>
                  </a:cubicBezTo>
                  <a:cubicBezTo>
                    <a:pt x="176905" y="72580"/>
                    <a:pt x="175887" y="71683"/>
                    <a:pt x="175887" y="70570"/>
                  </a:cubicBezTo>
                  <a:lnTo>
                    <a:pt x="175887" y="88087"/>
                  </a:lnTo>
                  <a:cubicBezTo>
                    <a:pt x="175887" y="86974"/>
                    <a:pt x="176905" y="86077"/>
                    <a:pt x="178167" y="86077"/>
                  </a:cubicBezTo>
                  <a:cubicBezTo>
                    <a:pt x="177109" y="86077"/>
                    <a:pt x="153168" y="86077"/>
                    <a:pt x="149911" y="97132"/>
                  </a:cubicBezTo>
                  <a:cubicBezTo>
                    <a:pt x="150066" y="96020"/>
                    <a:pt x="151214" y="95237"/>
                    <a:pt x="152476" y="95373"/>
                  </a:cubicBezTo>
                  <a:cubicBezTo>
                    <a:pt x="153738" y="95510"/>
                    <a:pt x="154626" y="96522"/>
                    <a:pt x="154471" y="97635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8AD7DEF-AE94-4190-BB56-2221575546F3}"/>
                </a:ext>
              </a:extLst>
            </p:cNvPr>
            <p:cNvSpPr/>
            <p:nvPr/>
          </p:nvSpPr>
          <p:spPr>
            <a:xfrm>
              <a:off x="2877517" y="2428234"/>
              <a:ext cx="105858" cy="93327"/>
            </a:xfrm>
            <a:custGeom>
              <a:avLst/>
              <a:gdLst>
                <a:gd name="connsiteX0" fmla="*/ 54557 w 105857"/>
                <a:gd name="connsiteY0" fmla="*/ 92179 h 93327"/>
                <a:gd name="connsiteX1" fmla="*/ 4560 w 105857"/>
                <a:gd name="connsiteY1" fmla="*/ 48100 h 93327"/>
                <a:gd name="connsiteX2" fmla="*/ 54557 w 105857"/>
                <a:gd name="connsiteY2" fmla="*/ 4020 h 93327"/>
                <a:gd name="connsiteX3" fmla="*/ 104555 w 105857"/>
                <a:gd name="connsiteY3" fmla="*/ 48100 h 93327"/>
                <a:gd name="connsiteX4" fmla="*/ 54557 w 105857"/>
                <a:gd name="connsiteY4" fmla="*/ 92179 h 93327"/>
                <a:gd name="connsiteX5" fmla="*/ 109115 w 105857"/>
                <a:gd name="connsiteY5" fmla="*/ 48100 h 93327"/>
                <a:gd name="connsiteX6" fmla="*/ 54557 w 105857"/>
                <a:gd name="connsiteY6" fmla="*/ 0 h 93327"/>
                <a:gd name="connsiteX7" fmla="*/ 0 w 105857"/>
                <a:gd name="connsiteY7" fmla="*/ 48100 h 93327"/>
                <a:gd name="connsiteX8" fmla="*/ 54557 w 105857"/>
                <a:gd name="connsiteY8" fmla="*/ 96199 h 93327"/>
                <a:gd name="connsiteX9" fmla="*/ 109115 w 105857"/>
                <a:gd name="connsiteY9" fmla="*/ 48171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857" h="93327">
                  <a:moveTo>
                    <a:pt x="54557" y="92179"/>
                  </a:moveTo>
                  <a:cubicBezTo>
                    <a:pt x="26945" y="92179"/>
                    <a:pt x="4560" y="72444"/>
                    <a:pt x="4560" y="48100"/>
                  </a:cubicBezTo>
                  <a:cubicBezTo>
                    <a:pt x="4560" y="23756"/>
                    <a:pt x="26945" y="4020"/>
                    <a:pt x="54557" y="4020"/>
                  </a:cubicBezTo>
                  <a:cubicBezTo>
                    <a:pt x="82170" y="4020"/>
                    <a:pt x="104555" y="23756"/>
                    <a:pt x="104555" y="48100"/>
                  </a:cubicBezTo>
                  <a:cubicBezTo>
                    <a:pt x="104555" y="72444"/>
                    <a:pt x="82170" y="92179"/>
                    <a:pt x="54557" y="92179"/>
                  </a:cubicBezTo>
                  <a:close/>
                  <a:moveTo>
                    <a:pt x="109115" y="48100"/>
                  </a:moveTo>
                  <a:cubicBezTo>
                    <a:pt x="109115" y="21537"/>
                    <a:pt x="84686" y="0"/>
                    <a:pt x="54557" y="0"/>
                  </a:cubicBezTo>
                  <a:cubicBezTo>
                    <a:pt x="24429" y="0"/>
                    <a:pt x="0" y="21537"/>
                    <a:pt x="0" y="48100"/>
                  </a:cubicBezTo>
                  <a:cubicBezTo>
                    <a:pt x="0" y="74662"/>
                    <a:pt x="24429" y="96199"/>
                    <a:pt x="54557" y="96199"/>
                  </a:cubicBezTo>
                  <a:cubicBezTo>
                    <a:pt x="84637" y="96163"/>
                    <a:pt x="109025" y="74691"/>
                    <a:pt x="109115" y="48171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B77E985-FC89-4222-8AC5-290D76CD22A4}"/>
                </a:ext>
              </a:extLst>
            </p:cNvPr>
            <p:cNvSpPr/>
            <p:nvPr/>
          </p:nvSpPr>
          <p:spPr>
            <a:xfrm>
              <a:off x="3531883" y="2439793"/>
              <a:ext cx="81429" cy="71790"/>
            </a:xfrm>
            <a:custGeom>
              <a:avLst/>
              <a:gdLst>
                <a:gd name="connsiteX0" fmla="*/ 83058 w 81429"/>
                <a:gd name="connsiteY0" fmla="*/ 36613 h 71790"/>
                <a:gd name="connsiteX1" fmla="*/ 41529 w 81429"/>
                <a:gd name="connsiteY1" fmla="*/ 73226 h 71790"/>
                <a:gd name="connsiteX2" fmla="*/ 0 w 81429"/>
                <a:gd name="connsiteY2" fmla="*/ 36613 h 71790"/>
                <a:gd name="connsiteX3" fmla="*/ 41529 w 81429"/>
                <a:gd name="connsiteY3" fmla="*/ 0 h 71790"/>
                <a:gd name="connsiteX4" fmla="*/ 83058 w 81429"/>
                <a:gd name="connsiteY4" fmla="*/ 36613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29" h="71790">
                  <a:moveTo>
                    <a:pt x="83058" y="36613"/>
                  </a:moveTo>
                  <a:cubicBezTo>
                    <a:pt x="83058" y="56834"/>
                    <a:pt x="64465" y="73226"/>
                    <a:pt x="41529" y="73226"/>
                  </a:cubicBezTo>
                  <a:cubicBezTo>
                    <a:pt x="18593" y="73226"/>
                    <a:pt x="0" y="56834"/>
                    <a:pt x="0" y="36613"/>
                  </a:cubicBezTo>
                  <a:cubicBezTo>
                    <a:pt x="0" y="16392"/>
                    <a:pt x="18593" y="0"/>
                    <a:pt x="41529" y="0"/>
                  </a:cubicBezTo>
                  <a:cubicBezTo>
                    <a:pt x="64465" y="0"/>
                    <a:pt x="83058" y="16392"/>
                    <a:pt x="83058" y="36613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165F421-1C8D-421C-8F0E-D5ABBB3CFF98}"/>
                </a:ext>
              </a:extLst>
            </p:cNvPr>
            <p:cNvSpPr/>
            <p:nvPr/>
          </p:nvSpPr>
          <p:spPr>
            <a:xfrm>
              <a:off x="3554764" y="2437747"/>
              <a:ext cx="32572" cy="71790"/>
            </a:xfrm>
            <a:custGeom>
              <a:avLst/>
              <a:gdLst>
                <a:gd name="connsiteX0" fmla="*/ 18647 w 32571"/>
                <a:gd name="connsiteY0" fmla="*/ 36577 h 71790"/>
                <a:gd name="connsiteX1" fmla="*/ 4560 w 32571"/>
                <a:gd name="connsiteY1" fmla="*/ 24157 h 71790"/>
                <a:gd name="connsiteX2" fmla="*/ 18647 w 32571"/>
                <a:gd name="connsiteY2" fmla="*/ 11738 h 71790"/>
                <a:gd name="connsiteX3" fmla="*/ 32735 w 32571"/>
                <a:gd name="connsiteY3" fmla="*/ 24157 h 71790"/>
                <a:gd name="connsiteX4" fmla="*/ 35055 w 32571"/>
                <a:gd name="connsiteY4" fmla="*/ 26203 h 71790"/>
                <a:gd name="connsiteX5" fmla="*/ 37376 w 32571"/>
                <a:gd name="connsiteY5" fmla="*/ 24157 h 71790"/>
                <a:gd name="connsiteX6" fmla="*/ 21090 w 32571"/>
                <a:gd name="connsiteY6" fmla="*/ 7789 h 71790"/>
                <a:gd name="connsiteX7" fmla="*/ 21090 w 32571"/>
                <a:gd name="connsiteY7" fmla="*/ 2046 h 71790"/>
                <a:gd name="connsiteX8" fmla="*/ 18769 w 32571"/>
                <a:gd name="connsiteY8" fmla="*/ 0 h 71790"/>
                <a:gd name="connsiteX9" fmla="*/ 16449 w 32571"/>
                <a:gd name="connsiteY9" fmla="*/ 2046 h 71790"/>
                <a:gd name="connsiteX10" fmla="*/ 16449 w 32571"/>
                <a:gd name="connsiteY10" fmla="*/ 7789 h 71790"/>
                <a:gd name="connsiteX11" fmla="*/ 342 w 32571"/>
                <a:gd name="connsiteY11" fmla="*/ 26325 h 71790"/>
                <a:gd name="connsiteX12" fmla="*/ 18729 w 32571"/>
                <a:gd name="connsiteY12" fmla="*/ 40669 h 71790"/>
                <a:gd name="connsiteX13" fmla="*/ 32816 w 32571"/>
                <a:gd name="connsiteY13" fmla="*/ 53089 h 71790"/>
                <a:gd name="connsiteX14" fmla="*/ 18729 w 32571"/>
                <a:gd name="connsiteY14" fmla="*/ 65509 h 71790"/>
                <a:gd name="connsiteX15" fmla="*/ 4642 w 32571"/>
                <a:gd name="connsiteY15" fmla="*/ 53089 h 71790"/>
                <a:gd name="connsiteX16" fmla="*/ 2321 w 32571"/>
                <a:gd name="connsiteY16" fmla="*/ 51043 h 71790"/>
                <a:gd name="connsiteX17" fmla="*/ 0 w 32571"/>
                <a:gd name="connsiteY17" fmla="*/ 53089 h 71790"/>
                <a:gd name="connsiteX18" fmla="*/ 16286 w 32571"/>
                <a:gd name="connsiteY18" fmla="*/ 69457 h 71790"/>
                <a:gd name="connsiteX19" fmla="*/ 16286 w 32571"/>
                <a:gd name="connsiteY19" fmla="*/ 74913 h 71790"/>
                <a:gd name="connsiteX20" fmla="*/ 18607 w 32571"/>
                <a:gd name="connsiteY20" fmla="*/ 76959 h 71790"/>
                <a:gd name="connsiteX21" fmla="*/ 20927 w 32571"/>
                <a:gd name="connsiteY21" fmla="*/ 74913 h 71790"/>
                <a:gd name="connsiteX22" fmla="*/ 20927 w 32571"/>
                <a:gd name="connsiteY22" fmla="*/ 69098 h 71790"/>
                <a:gd name="connsiteX23" fmla="*/ 37034 w 32571"/>
                <a:gd name="connsiteY23" fmla="*/ 50562 h 71790"/>
                <a:gd name="connsiteX24" fmla="*/ 18647 w 32571"/>
                <a:gd name="connsiteY24" fmla="*/ 36218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571" h="71790">
                  <a:moveTo>
                    <a:pt x="18647" y="36577"/>
                  </a:moveTo>
                  <a:cubicBezTo>
                    <a:pt x="10871" y="36577"/>
                    <a:pt x="4560" y="31013"/>
                    <a:pt x="4560" y="24157"/>
                  </a:cubicBezTo>
                  <a:cubicBezTo>
                    <a:pt x="4560" y="17301"/>
                    <a:pt x="10871" y="11738"/>
                    <a:pt x="18647" y="11738"/>
                  </a:cubicBezTo>
                  <a:cubicBezTo>
                    <a:pt x="26424" y="11738"/>
                    <a:pt x="32735" y="17301"/>
                    <a:pt x="32735" y="24157"/>
                  </a:cubicBezTo>
                  <a:cubicBezTo>
                    <a:pt x="32735" y="25285"/>
                    <a:pt x="33777" y="26203"/>
                    <a:pt x="35055" y="26203"/>
                  </a:cubicBezTo>
                  <a:cubicBezTo>
                    <a:pt x="36334" y="26203"/>
                    <a:pt x="37376" y="25285"/>
                    <a:pt x="37376" y="24157"/>
                  </a:cubicBezTo>
                  <a:cubicBezTo>
                    <a:pt x="37409" y="15858"/>
                    <a:pt x="30430" y="8837"/>
                    <a:pt x="21090" y="7789"/>
                  </a:cubicBezTo>
                  <a:lnTo>
                    <a:pt x="21090" y="2046"/>
                  </a:lnTo>
                  <a:cubicBezTo>
                    <a:pt x="21090" y="919"/>
                    <a:pt x="20048" y="0"/>
                    <a:pt x="18769" y="0"/>
                  </a:cubicBezTo>
                  <a:cubicBezTo>
                    <a:pt x="17491" y="0"/>
                    <a:pt x="16449" y="919"/>
                    <a:pt x="16449" y="2046"/>
                  </a:cubicBezTo>
                  <a:lnTo>
                    <a:pt x="16449" y="7789"/>
                  </a:lnTo>
                  <a:cubicBezTo>
                    <a:pt x="6197" y="8988"/>
                    <a:pt x="-1018" y="17287"/>
                    <a:pt x="342" y="26325"/>
                  </a:cubicBezTo>
                  <a:cubicBezTo>
                    <a:pt x="1564" y="34474"/>
                    <a:pt x="9405" y="40590"/>
                    <a:pt x="18729" y="40669"/>
                  </a:cubicBezTo>
                  <a:cubicBezTo>
                    <a:pt x="26505" y="40669"/>
                    <a:pt x="32816" y="46233"/>
                    <a:pt x="32816" y="53089"/>
                  </a:cubicBezTo>
                  <a:cubicBezTo>
                    <a:pt x="32816" y="59945"/>
                    <a:pt x="26505" y="65509"/>
                    <a:pt x="18729" y="65509"/>
                  </a:cubicBezTo>
                  <a:cubicBezTo>
                    <a:pt x="10952" y="65509"/>
                    <a:pt x="4642" y="59945"/>
                    <a:pt x="4642" y="53089"/>
                  </a:cubicBezTo>
                  <a:cubicBezTo>
                    <a:pt x="4642" y="51962"/>
                    <a:pt x="3599" y="51043"/>
                    <a:pt x="2321" y="51043"/>
                  </a:cubicBezTo>
                  <a:cubicBezTo>
                    <a:pt x="1042" y="51043"/>
                    <a:pt x="0" y="51962"/>
                    <a:pt x="0" y="53089"/>
                  </a:cubicBezTo>
                  <a:cubicBezTo>
                    <a:pt x="0" y="61374"/>
                    <a:pt x="6970" y="68373"/>
                    <a:pt x="16286" y="69457"/>
                  </a:cubicBezTo>
                  <a:lnTo>
                    <a:pt x="16286" y="74913"/>
                  </a:lnTo>
                  <a:cubicBezTo>
                    <a:pt x="16286" y="76040"/>
                    <a:pt x="17328" y="76959"/>
                    <a:pt x="18607" y="76959"/>
                  </a:cubicBezTo>
                  <a:cubicBezTo>
                    <a:pt x="19885" y="76959"/>
                    <a:pt x="20927" y="76040"/>
                    <a:pt x="20927" y="74913"/>
                  </a:cubicBezTo>
                  <a:lnTo>
                    <a:pt x="20927" y="69098"/>
                  </a:lnTo>
                  <a:cubicBezTo>
                    <a:pt x="31179" y="67899"/>
                    <a:pt x="38394" y="59600"/>
                    <a:pt x="37034" y="50562"/>
                  </a:cubicBezTo>
                  <a:cubicBezTo>
                    <a:pt x="35813" y="42414"/>
                    <a:pt x="27971" y="36297"/>
                    <a:pt x="18647" y="3621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2280238-9E6B-406E-9C88-DA1845B2AD69}"/>
                </a:ext>
              </a:extLst>
            </p:cNvPr>
            <p:cNvSpPr/>
            <p:nvPr/>
          </p:nvSpPr>
          <p:spPr>
            <a:xfrm>
              <a:off x="3485875" y="2399087"/>
              <a:ext cx="171001" cy="150760"/>
            </a:xfrm>
            <a:custGeom>
              <a:avLst/>
              <a:gdLst>
                <a:gd name="connsiteX0" fmla="*/ 175236 w 171001"/>
                <a:gd name="connsiteY0" fmla="*/ 86077 h 150759"/>
                <a:gd name="connsiteX1" fmla="*/ 175236 w 171001"/>
                <a:gd name="connsiteY1" fmla="*/ 68560 h 150759"/>
                <a:gd name="connsiteX2" fmla="*/ 149260 w 171001"/>
                <a:gd name="connsiteY2" fmla="*/ 59012 h 150759"/>
                <a:gd name="connsiteX3" fmla="*/ 149260 w 171001"/>
                <a:gd name="connsiteY3" fmla="*/ 59012 h 150759"/>
                <a:gd name="connsiteX4" fmla="*/ 145840 w 171001"/>
                <a:gd name="connsiteY4" fmla="*/ 51833 h 150759"/>
                <a:gd name="connsiteX5" fmla="*/ 145840 w 171001"/>
                <a:gd name="connsiteY5" fmla="*/ 51833 h 150759"/>
                <a:gd name="connsiteX6" fmla="*/ 156589 w 171001"/>
                <a:gd name="connsiteY6" fmla="*/ 28860 h 150759"/>
                <a:gd name="connsiteX7" fmla="*/ 142501 w 171001"/>
                <a:gd name="connsiteY7" fmla="*/ 16440 h 150759"/>
                <a:gd name="connsiteX8" fmla="*/ 116444 w 171001"/>
                <a:gd name="connsiteY8" fmla="*/ 25916 h 150759"/>
                <a:gd name="connsiteX9" fmla="*/ 116444 w 171001"/>
                <a:gd name="connsiteY9" fmla="*/ 25916 h 150759"/>
                <a:gd name="connsiteX10" fmla="*/ 108301 w 171001"/>
                <a:gd name="connsiteY10" fmla="*/ 22901 h 150759"/>
                <a:gd name="connsiteX11" fmla="*/ 108301 w 171001"/>
                <a:gd name="connsiteY11" fmla="*/ 22901 h 150759"/>
                <a:gd name="connsiteX12" fmla="*/ 97552 w 171001"/>
                <a:gd name="connsiteY12" fmla="*/ 0 h 150759"/>
                <a:gd name="connsiteX13" fmla="*/ 77684 w 171001"/>
                <a:gd name="connsiteY13" fmla="*/ 0 h 150759"/>
                <a:gd name="connsiteX14" fmla="*/ 66935 w 171001"/>
                <a:gd name="connsiteY14" fmla="*/ 22901 h 150759"/>
                <a:gd name="connsiteX15" fmla="*/ 66935 w 171001"/>
                <a:gd name="connsiteY15" fmla="*/ 22901 h 150759"/>
                <a:gd name="connsiteX16" fmla="*/ 58792 w 171001"/>
                <a:gd name="connsiteY16" fmla="*/ 25916 h 150759"/>
                <a:gd name="connsiteX17" fmla="*/ 58792 w 171001"/>
                <a:gd name="connsiteY17" fmla="*/ 25916 h 150759"/>
                <a:gd name="connsiteX18" fmla="*/ 32734 w 171001"/>
                <a:gd name="connsiteY18" fmla="*/ 16440 h 150759"/>
                <a:gd name="connsiteX19" fmla="*/ 18647 w 171001"/>
                <a:gd name="connsiteY19" fmla="*/ 28860 h 150759"/>
                <a:gd name="connsiteX20" fmla="*/ 29396 w 171001"/>
                <a:gd name="connsiteY20" fmla="*/ 51833 h 150759"/>
                <a:gd name="connsiteX21" fmla="*/ 25976 w 171001"/>
                <a:gd name="connsiteY21" fmla="*/ 59012 h 150759"/>
                <a:gd name="connsiteX22" fmla="*/ 25976 w 171001"/>
                <a:gd name="connsiteY22" fmla="*/ 59012 h 150759"/>
                <a:gd name="connsiteX23" fmla="*/ 0 w 171001"/>
                <a:gd name="connsiteY23" fmla="*/ 68488 h 150759"/>
                <a:gd name="connsiteX24" fmla="*/ 0 w 171001"/>
                <a:gd name="connsiteY24" fmla="*/ 86005 h 150759"/>
                <a:gd name="connsiteX25" fmla="*/ 25976 w 171001"/>
                <a:gd name="connsiteY25" fmla="*/ 95481 h 150759"/>
                <a:gd name="connsiteX26" fmla="*/ 25976 w 171001"/>
                <a:gd name="connsiteY26" fmla="*/ 95481 h 150759"/>
                <a:gd name="connsiteX27" fmla="*/ 29396 w 171001"/>
                <a:gd name="connsiteY27" fmla="*/ 102660 h 150759"/>
                <a:gd name="connsiteX28" fmla="*/ 29396 w 171001"/>
                <a:gd name="connsiteY28" fmla="*/ 102660 h 150759"/>
                <a:gd name="connsiteX29" fmla="*/ 18647 w 171001"/>
                <a:gd name="connsiteY29" fmla="*/ 125633 h 150759"/>
                <a:gd name="connsiteX30" fmla="*/ 32734 w 171001"/>
                <a:gd name="connsiteY30" fmla="*/ 138053 h 150759"/>
                <a:gd name="connsiteX31" fmla="*/ 58792 w 171001"/>
                <a:gd name="connsiteY31" fmla="*/ 128576 h 150759"/>
                <a:gd name="connsiteX32" fmla="*/ 58792 w 171001"/>
                <a:gd name="connsiteY32" fmla="*/ 128576 h 150759"/>
                <a:gd name="connsiteX33" fmla="*/ 66935 w 171001"/>
                <a:gd name="connsiteY33" fmla="*/ 131592 h 150759"/>
                <a:gd name="connsiteX34" fmla="*/ 66935 w 171001"/>
                <a:gd name="connsiteY34" fmla="*/ 131592 h 150759"/>
                <a:gd name="connsiteX35" fmla="*/ 77684 w 171001"/>
                <a:gd name="connsiteY35" fmla="*/ 154493 h 150759"/>
                <a:gd name="connsiteX36" fmla="*/ 97552 w 171001"/>
                <a:gd name="connsiteY36" fmla="*/ 154493 h 150759"/>
                <a:gd name="connsiteX37" fmla="*/ 108382 w 171001"/>
                <a:gd name="connsiteY37" fmla="*/ 131592 h 150759"/>
                <a:gd name="connsiteX38" fmla="*/ 108382 w 171001"/>
                <a:gd name="connsiteY38" fmla="*/ 131592 h 150759"/>
                <a:gd name="connsiteX39" fmla="*/ 116525 w 171001"/>
                <a:gd name="connsiteY39" fmla="*/ 128576 h 150759"/>
                <a:gd name="connsiteX40" fmla="*/ 116525 w 171001"/>
                <a:gd name="connsiteY40" fmla="*/ 128576 h 150759"/>
                <a:gd name="connsiteX41" fmla="*/ 142583 w 171001"/>
                <a:gd name="connsiteY41" fmla="*/ 138053 h 150759"/>
                <a:gd name="connsiteX42" fmla="*/ 156670 w 171001"/>
                <a:gd name="connsiteY42" fmla="*/ 125633 h 150759"/>
                <a:gd name="connsiteX43" fmla="*/ 145921 w 171001"/>
                <a:gd name="connsiteY43" fmla="*/ 102660 h 150759"/>
                <a:gd name="connsiteX44" fmla="*/ 145921 w 171001"/>
                <a:gd name="connsiteY44" fmla="*/ 102660 h 150759"/>
                <a:gd name="connsiteX45" fmla="*/ 149341 w 171001"/>
                <a:gd name="connsiteY45" fmla="*/ 95481 h 150759"/>
                <a:gd name="connsiteX46" fmla="*/ 149341 w 171001"/>
                <a:gd name="connsiteY46" fmla="*/ 95481 h 150759"/>
                <a:gd name="connsiteX47" fmla="*/ 175236 w 171001"/>
                <a:gd name="connsiteY47" fmla="*/ 86077 h 150759"/>
                <a:gd name="connsiteX48" fmla="*/ 87455 w 171001"/>
                <a:gd name="connsiteY48" fmla="*/ 123408 h 150759"/>
                <a:gd name="connsiteX49" fmla="*/ 35177 w 171001"/>
                <a:gd name="connsiteY49" fmla="*/ 77318 h 150759"/>
                <a:gd name="connsiteX50" fmla="*/ 87455 w 171001"/>
                <a:gd name="connsiteY50" fmla="*/ 31229 h 150759"/>
                <a:gd name="connsiteX51" fmla="*/ 139733 w 171001"/>
                <a:gd name="connsiteY51" fmla="*/ 77318 h 150759"/>
                <a:gd name="connsiteX52" fmla="*/ 87536 w 171001"/>
                <a:gd name="connsiteY52" fmla="*/ 123336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1001" h="150759">
                  <a:moveTo>
                    <a:pt x="175236" y="86077"/>
                  </a:moveTo>
                  <a:lnTo>
                    <a:pt x="175236" y="68560"/>
                  </a:lnTo>
                  <a:cubicBezTo>
                    <a:pt x="168477" y="68560"/>
                    <a:pt x="151540" y="66909"/>
                    <a:pt x="149260" y="59012"/>
                  </a:cubicBezTo>
                  <a:lnTo>
                    <a:pt x="149260" y="59012"/>
                  </a:lnTo>
                  <a:cubicBezTo>
                    <a:pt x="148307" y="56557"/>
                    <a:pt x="147159" y="54151"/>
                    <a:pt x="145840" y="51833"/>
                  </a:cubicBezTo>
                  <a:lnTo>
                    <a:pt x="145840" y="51833"/>
                  </a:lnTo>
                  <a:cubicBezTo>
                    <a:pt x="141198" y="44654"/>
                    <a:pt x="151784" y="33095"/>
                    <a:pt x="156589" y="28860"/>
                  </a:cubicBezTo>
                  <a:lnTo>
                    <a:pt x="142501" y="16440"/>
                  </a:lnTo>
                  <a:cubicBezTo>
                    <a:pt x="137697" y="20676"/>
                    <a:pt x="124424" y="30008"/>
                    <a:pt x="116444" y="25916"/>
                  </a:cubicBezTo>
                  <a:lnTo>
                    <a:pt x="116444" y="25916"/>
                  </a:lnTo>
                  <a:cubicBezTo>
                    <a:pt x="113814" y="24753"/>
                    <a:pt x="111086" y="23741"/>
                    <a:pt x="108301" y="22901"/>
                  </a:cubicBezTo>
                  <a:lnTo>
                    <a:pt x="108301" y="22901"/>
                  </a:lnTo>
                  <a:cubicBezTo>
                    <a:pt x="99425" y="20891"/>
                    <a:pt x="97552" y="5959"/>
                    <a:pt x="97552" y="0"/>
                  </a:cubicBezTo>
                  <a:lnTo>
                    <a:pt x="77684" y="0"/>
                  </a:lnTo>
                  <a:cubicBezTo>
                    <a:pt x="77684" y="5959"/>
                    <a:pt x="75811" y="20891"/>
                    <a:pt x="66935" y="22901"/>
                  </a:cubicBezTo>
                  <a:lnTo>
                    <a:pt x="66935" y="22901"/>
                  </a:lnTo>
                  <a:cubicBezTo>
                    <a:pt x="64150" y="23741"/>
                    <a:pt x="61422" y="24753"/>
                    <a:pt x="58792" y="25916"/>
                  </a:cubicBezTo>
                  <a:lnTo>
                    <a:pt x="58792" y="25916"/>
                  </a:lnTo>
                  <a:cubicBezTo>
                    <a:pt x="50649" y="30008"/>
                    <a:pt x="37539" y="20676"/>
                    <a:pt x="32734" y="16440"/>
                  </a:cubicBezTo>
                  <a:lnTo>
                    <a:pt x="18647" y="28860"/>
                  </a:lnTo>
                  <a:cubicBezTo>
                    <a:pt x="23452" y="33095"/>
                    <a:pt x="34037" y="44797"/>
                    <a:pt x="29396" y="51833"/>
                  </a:cubicBezTo>
                  <a:cubicBezTo>
                    <a:pt x="28069" y="54151"/>
                    <a:pt x="26929" y="56549"/>
                    <a:pt x="25976" y="59012"/>
                  </a:cubicBezTo>
                  <a:lnTo>
                    <a:pt x="25976" y="59012"/>
                  </a:lnTo>
                  <a:cubicBezTo>
                    <a:pt x="23696" y="66837"/>
                    <a:pt x="6759" y="68488"/>
                    <a:pt x="0" y="68488"/>
                  </a:cubicBezTo>
                  <a:lnTo>
                    <a:pt x="0" y="86005"/>
                  </a:lnTo>
                  <a:cubicBezTo>
                    <a:pt x="6759" y="86005"/>
                    <a:pt x="23696" y="87656"/>
                    <a:pt x="25976" y="95481"/>
                  </a:cubicBezTo>
                  <a:lnTo>
                    <a:pt x="25976" y="95481"/>
                  </a:lnTo>
                  <a:cubicBezTo>
                    <a:pt x="26929" y="97936"/>
                    <a:pt x="28077" y="100341"/>
                    <a:pt x="29396" y="102660"/>
                  </a:cubicBezTo>
                  <a:lnTo>
                    <a:pt x="29396" y="102660"/>
                  </a:lnTo>
                  <a:cubicBezTo>
                    <a:pt x="34037" y="109839"/>
                    <a:pt x="23452" y="121397"/>
                    <a:pt x="18647" y="125633"/>
                  </a:cubicBezTo>
                  <a:lnTo>
                    <a:pt x="32734" y="138053"/>
                  </a:lnTo>
                  <a:cubicBezTo>
                    <a:pt x="37539" y="133817"/>
                    <a:pt x="50812" y="124484"/>
                    <a:pt x="58792" y="128576"/>
                  </a:cubicBezTo>
                  <a:lnTo>
                    <a:pt x="58792" y="128576"/>
                  </a:lnTo>
                  <a:cubicBezTo>
                    <a:pt x="61422" y="129740"/>
                    <a:pt x="64150" y="130752"/>
                    <a:pt x="66935" y="131592"/>
                  </a:cubicBezTo>
                  <a:lnTo>
                    <a:pt x="66935" y="131592"/>
                  </a:lnTo>
                  <a:cubicBezTo>
                    <a:pt x="75811" y="133602"/>
                    <a:pt x="77684" y="148534"/>
                    <a:pt x="77684" y="154493"/>
                  </a:cubicBezTo>
                  <a:lnTo>
                    <a:pt x="97552" y="154493"/>
                  </a:lnTo>
                  <a:cubicBezTo>
                    <a:pt x="97552" y="148534"/>
                    <a:pt x="99425" y="133602"/>
                    <a:pt x="108382" y="131592"/>
                  </a:cubicBezTo>
                  <a:lnTo>
                    <a:pt x="108382" y="131592"/>
                  </a:lnTo>
                  <a:cubicBezTo>
                    <a:pt x="111167" y="130752"/>
                    <a:pt x="113895" y="129740"/>
                    <a:pt x="116525" y="128576"/>
                  </a:cubicBezTo>
                  <a:lnTo>
                    <a:pt x="116525" y="128576"/>
                  </a:lnTo>
                  <a:cubicBezTo>
                    <a:pt x="124668" y="124484"/>
                    <a:pt x="137778" y="133817"/>
                    <a:pt x="142583" y="138053"/>
                  </a:cubicBezTo>
                  <a:lnTo>
                    <a:pt x="156670" y="125633"/>
                  </a:lnTo>
                  <a:cubicBezTo>
                    <a:pt x="151865" y="121397"/>
                    <a:pt x="141280" y="109696"/>
                    <a:pt x="145921" y="102660"/>
                  </a:cubicBezTo>
                  <a:lnTo>
                    <a:pt x="145921" y="102660"/>
                  </a:lnTo>
                  <a:cubicBezTo>
                    <a:pt x="147240" y="100341"/>
                    <a:pt x="148388" y="97936"/>
                    <a:pt x="149341" y="95481"/>
                  </a:cubicBezTo>
                  <a:lnTo>
                    <a:pt x="149341" y="95481"/>
                  </a:lnTo>
                  <a:cubicBezTo>
                    <a:pt x="151540" y="87728"/>
                    <a:pt x="168477" y="86077"/>
                    <a:pt x="175236" y="86077"/>
                  </a:cubicBezTo>
                  <a:close/>
                  <a:moveTo>
                    <a:pt x="87455" y="123408"/>
                  </a:moveTo>
                  <a:cubicBezTo>
                    <a:pt x="58580" y="123408"/>
                    <a:pt x="35177" y="102775"/>
                    <a:pt x="35177" y="77318"/>
                  </a:cubicBezTo>
                  <a:cubicBezTo>
                    <a:pt x="35177" y="51861"/>
                    <a:pt x="58580" y="31229"/>
                    <a:pt x="87455" y="31229"/>
                  </a:cubicBezTo>
                  <a:cubicBezTo>
                    <a:pt x="116330" y="31229"/>
                    <a:pt x="139733" y="51861"/>
                    <a:pt x="139733" y="77318"/>
                  </a:cubicBezTo>
                  <a:cubicBezTo>
                    <a:pt x="139692" y="102718"/>
                    <a:pt x="116346" y="123293"/>
                    <a:pt x="87536" y="123336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FDDFF7-2CF9-4BB6-B8BF-6DB8CE160271}"/>
                </a:ext>
              </a:extLst>
            </p:cNvPr>
            <p:cNvSpPr/>
            <p:nvPr/>
          </p:nvSpPr>
          <p:spPr>
            <a:xfrm>
              <a:off x="3483595" y="2397077"/>
              <a:ext cx="179144" cy="157939"/>
            </a:xfrm>
            <a:custGeom>
              <a:avLst/>
              <a:gdLst>
                <a:gd name="connsiteX0" fmla="*/ 179877 w 179144"/>
                <a:gd name="connsiteY0" fmla="*/ 88087 h 157938"/>
                <a:gd name="connsiteX1" fmla="*/ 179877 w 179144"/>
                <a:gd name="connsiteY1" fmla="*/ 70570 h 157938"/>
                <a:gd name="connsiteX2" fmla="*/ 177597 w 179144"/>
                <a:gd name="connsiteY2" fmla="*/ 68560 h 157938"/>
                <a:gd name="connsiteX3" fmla="*/ 153820 w 179144"/>
                <a:gd name="connsiteY3" fmla="*/ 60591 h 157938"/>
                <a:gd name="connsiteX4" fmla="*/ 151255 w 179144"/>
                <a:gd name="connsiteY4" fmla="*/ 58832 h 157938"/>
                <a:gd name="connsiteX5" fmla="*/ 149260 w 179144"/>
                <a:gd name="connsiteY5" fmla="*/ 61094 h 157938"/>
                <a:gd name="connsiteX6" fmla="*/ 151385 w 179144"/>
                <a:gd name="connsiteY6" fmla="*/ 58961 h 157938"/>
                <a:gd name="connsiteX7" fmla="*/ 153738 w 179144"/>
                <a:gd name="connsiteY7" fmla="*/ 60448 h 157938"/>
                <a:gd name="connsiteX8" fmla="*/ 150156 w 179144"/>
                <a:gd name="connsiteY8" fmla="*/ 52909 h 157938"/>
                <a:gd name="connsiteX9" fmla="*/ 149398 w 179144"/>
                <a:gd name="connsiteY9" fmla="*/ 55673 h 157938"/>
                <a:gd name="connsiteX10" fmla="*/ 146491 w 179144"/>
                <a:gd name="connsiteY10" fmla="*/ 55279 h 157938"/>
                <a:gd name="connsiteX11" fmla="*/ 149716 w 179144"/>
                <a:gd name="connsiteY11" fmla="*/ 55300 h 157938"/>
                <a:gd name="connsiteX12" fmla="*/ 150074 w 179144"/>
                <a:gd name="connsiteY12" fmla="*/ 52838 h 157938"/>
                <a:gd name="connsiteX13" fmla="*/ 160497 w 179144"/>
                <a:gd name="connsiteY13" fmla="*/ 32377 h 157938"/>
                <a:gd name="connsiteX14" fmla="*/ 160530 w 179144"/>
                <a:gd name="connsiteY14" fmla="*/ 29535 h 157938"/>
                <a:gd name="connsiteX15" fmla="*/ 160497 w 179144"/>
                <a:gd name="connsiteY15" fmla="*/ 29506 h 157938"/>
                <a:gd name="connsiteX16" fmla="*/ 146410 w 179144"/>
                <a:gd name="connsiteY16" fmla="*/ 17086 h 157938"/>
                <a:gd name="connsiteX17" fmla="*/ 143185 w 179144"/>
                <a:gd name="connsiteY17" fmla="*/ 17057 h 157938"/>
                <a:gd name="connsiteX18" fmla="*/ 143152 w 179144"/>
                <a:gd name="connsiteY18" fmla="*/ 17086 h 157938"/>
                <a:gd name="connsiteX19" fmla="*/ 119945 w 179144"/>
                <a:gd name="connsiteY19" fmla="*/ 26275 h 157938"/>
                <a:gd name="connsiteX20" fmla="*/ 116818 w 179144"/>
                <a:gd name="connsiteY20" fmla="*/ 26972 h 157938"/>
                <a:gd name="connsiteX21" fmla="*/ 117177 w 179144"/>
                <a:gd name="connsiteY21" fmla="*/ 29434 h 157938"/>
                <a:gd name="connsiteX22" fmla="*/ 116957 w 179144"/>
                <a:gd name="connsiteY22" fmla="*/ 26598 h 157938"/>
                <a:gd name="connsiteX23" fmla="*/ 119864 w 179144"/>
                <a:gd name="connsiteY23" fmla="*/ 26203 h 157938"/>
                <a:gd name="connsiteX24" fmla="*/ 111314 w 179144"/>
                <a:gd name="connsiteY24" fmla="*/ 23045 h 157938"/>
                <a:gd name="connsiteX25" fmla="*/ 112934 w 179144"/>
                <a:gd name="connsiteY25" fmla="*/ 25507 h 157938"/>
                <a:gd name="connsiteX26" fmla="*/ 110581 w 179144"/>
                <a:gd name="connsiteY26" fmla="*/ 26993 h 157938"/>
                <a:gd name="connsiteX27" fmla="*/ 113146 w 179144"/>
                <a:gd name="connsiteY27" fmla="*/ 25234 h 157938"/>
                <a:gd name="connsiteX28" fmla="*/ 111151 w 179144"/>
                <a:gd name="connsiteY28" fmla="*/ 22973 h 157938"/>
                <a:gd name="connsiteX29" fmla="*/ 102112 w 179144"/>
                <a:gd name="connsiteY29" fmla="*/ 2010 h 157938"/>
                <a:gd name="connsiteX30" fmla="*/ 99832 w 179144"/>
                <a:gd name="connsiteY30" fmla="*/ 0 h 157938"/>
                <a:gd name="connsiteX31" fmla="*/ 79964 w 179144"/>
                <a:gd name="connsiteY31" fmla="*/ 0 h 157938"/>
                <a:gd name="connsiteX32" fmla="*/ 77684 w 179144"/>
                <a:gd name="connsiteY32" fmla="*/ 2010 h 157938"/>
                <a:gd name="connsiteX33" fmla="*/ 68645 w 179144"/>
                <a:gd name="connsiteY33" fmla="*/ 22973 h 157938"/>
                <a:gd name="connsiteX34" fmla="*/ 66650 w 179144"/>
                <a:gd name="connsiteY34" fmla="*/ 25234 h 157938"/>
                <a:gd name="connsiteX35" fmla="*/ 69215 w 179144"/>
                <a:gd name="connsiteY35" fmla="*/ 26993 h 157938"/>
                <a:gd name="connsiteX36" fmla="*/ 66796 w 179144"/>
                <a:gd name="connsiteY36" fmla="*/ 25119 h 157938"/>
                <a:gd name="connsiteX37" fmla="*/ 68482 w 179144"/>
                <a:gd name="connsiteY37" fmla="*/ 23045 h 157938"/>
                <a:gd name="connsiteX38" fmla="*/ 59932 w 179144"/>
                <a:gd name="connsiteY38" fmla="*/ 26203 h 157938"/>
                <a:gd name="connsiteX39" fmla="*/ 58710 w 179144"/>
                <a:gd name="connsiteY39" fmla="*/ 28860 h 157938"/>
                <a:gd name="connsiteX40" fmla="*/ 61723 w 179144"/>
                <a:gd name="connsiteY40" fmla="*/ 29937 h 157938"/>
                <a:gd name="connsiteX41" fmla="*/ 58759 w 179144"/>
                <a:gd name="connsiteY41" fmla="*/ 28817 h 157938"/>
                <a:gd name="connsiteX42" fmla="*/ 59851 w 179144"/>
                <a:gd name="connsiteY42" fmla="*/ 26275 h 157938"/>
                <a:gd name="connsiteX43" fmla="*/ 36643 w 179144"/>
                <a:gd name="connsiteY43" fmla="*/ 17086 h 157938"/>
                <a:gd name="connsiteX44" fmla="*/ 33419 w 179144"/>
                <a:gd name="connsiteY44" fmla="*/ 17057 h 157938"/>
                <a:gd name="connsiteX45" fmla="*/ 33386 w 179144"/>
                <a:gd name="connsiteY45" fmla="*/ 17086 h 157938"/>
                <a:gd name="connsiteX46" fmla="*/ 19299 w 179144"/>
                <a:gd name="connsiteY46" fmla="*/ 29434 h 157938"/>
                <a:gd name="connsiteX47" fmla="*/ 19266 w 179144"/>
                <a:gd name="connsiteY47" fmla="*/ 32277 h 157938"/>
                <a:gd name="connsiteX48" fmla="*/ 19299 w 179144"/>
                <a:gd name="connsiteY48" fmla="*/ 32306 h 157938"/>
                <a:gd name="connsiteX49" fmla="*/ 29722 w 179144"/>
                <a:gd name="connsiteY49" fmla="*/ 52766 h 157938"/>
                <a:gd name="connsiteX50" fmla="*/ 26139 w 179144"/>
                <a:gd name="connsiteY50" fmla="*/ 60448 h 157938"/>
                <a:gd name="connsiteX51" fmla="*/ 28932 w 179144"/>
                <a:gd name="connsiteY51" fmla="*/ 59019 h 157938"/>
                <a:gd name="connsiteX52" fmla="*/ 30617 w 179144"/>
                <a:gd name="connsiteY52" fmla="*/ 61094 h 157938"/>
                <a:gd name="connsiteX53" fmla="*/ 28622 w 179144"/>
                <a:gd name="connsiteY53" fmla="*/ 58832 h 157938"/>
                <a:gd name="connsiteX54" fmla="*/ 26057 w 179144"/>
                <a:gd name="connsiteY54" fmla="*/ 60591 h 157938"/>
                <a:gd name="connsiteX55" fmla="*/ 2280 w 179144"/>
                <a:gd name="connsiteY55" fmla="*/ 68560 h 157938"/>
                <a:gd name="connsiteX56" fmla="*/ 0 w 179144"/>
                <a:gd name="connsiteY56" fmla="*/ 70570 h 157938"/>
                <a:gd name="connsiteX57" fmla="*/ 0 w 179144"/>
                <a:gd name="connsiteY57" fmla="*/ 88087 h 157938"/>
                <a:gd name="connsiteX58" fmla="*/ 2280 w 179144"/>
                <a:gd name="connsiteY58" fmla="*/ 90097 h 157938"/>
                <a:gd name="connsiteX59" fmla="*/ 26057 w 179144"/>
                <a:gd name="connsiteY59" fmla="*/ 98066 h 157938"/>
                <a:gd name="connsiteX60" fmla="*/ 28622 w 179144"/>
                <a:gd name="connsiteY60" fmla="*/ 99824 h 157938"/>
                <a:gd name="connsiteX61" fmla="*/ 30617 w 179144"/>
                <a:gd name="connsiteY61" fmla="*/ 97563 h 157938"/>
                <a:gd name="connsiteX62" fmla="*/ 28492 w 179144"/>
                <a:gd name="connsiteY62" fmla="*/ 99695 h 157938"/>
                <a:gd name="connsiteX63" fmla="*/ 26139 w 179144"/>
                <a:gd name="connsiteY63" fmla="*/ 98209 h 157938"/>
                <a:gd name="connsiteX64" fmla="*/ 29722 w 179144"/>
                <a:gd name="connsiteY64" fmla="*/ 105747 h 157938"/>
                <a:gd name="connsiteX65" fmla="*/ 30479 w 179144"/>
                <a:gd name="connsiteY65" fmla="*/ 102983 h 157938"/>
                <a:gd name="connsiteX66" fmla="*/ 33386 w 179144"/>
                <a:gd name="connsiteY66" fmla="*/ 103378 h 157938"/>
                <a:gd name="connsiteX67" fmla="*/ 30161 w 179144"/>
                <a:gd name="connsiteY67" fmla="*/ 103356 h 157938"/>
                <a:gd name="connsiteX68" fmla="*/ 29803 w 179144"/>
                <a:gd name="connsiteY68" fmla="*/ 105819 h 157938"/>
                <a:gd name="connsiteX69" fmla="*/ 19380 w 179144"/>
                <a:gd name="connsiteY69" fmla="*/ 126279 h 157938"/>
                <a:gd name="connsiteX70" fmla="*/ 19348 w 179144"/>
                <a:gd name="connsiteY70" fmla="*/ 129122 h 157938"/>
                <a:gd name="connsiteX71" fmla="*/ 19380 w 179144"/>
                <a:gd name="connsiteY71" fmla="*/ 129151 h 157938"/>
                <a:gd name="connsiteX72" fmla="*/ 33467 w 179144"/>
                <a:gd name="connsiteY72" fmla="*/ 141570 h 157938"/>
                <a:gd name="connsiteX73" fmla="*/ 36692 w 179144"/>
                <a:gd name="connsiteY73" fmla="*/ 141599 h 157938"/>
                <a:gd name="connsiteX74" fmla="*/ 36725 w 179144"/>
                <a:gd name="connsiteY74" fmla="*/ 141570 h 157938"/>
                <a:gd name="connsiteX75" fmla="*/ 59932 w 179144"/>
                <a:gd name="connsiteY75" fmla="*/ 132381 h 157938"/>
                <a:gd name="connsiteX76" fmla="*/ 63075 w 179144"/>
                <a:gd name="connsiteY76" fmla="*/ 131764 h 157938"/>
                <a:gd name="connsiteX77" fmla="*/ 63433 w 179144"/>
                <a:gd name="connsiteY77" fmla="*/ 130658 h 157938"/>
                <a:gd name="connsiteX78" fmla="*/ 61170 w 179144"/>
                <a:gd name="connsiteY78" fmla="*/ 132683 h 157938"/>
                <a:gd name="connsiteX79" fmla="*/ 60095 w 179144"/>
                <a:gd name="connsiteY79" fmla="*/ 132453 h 157938"/>
                <a:gd name="connsiteX80" fmla="*/ 68645 w 179144"/>
                <a:gd name="connsiteY80" fmla="*/ 135612 h 157938"/>
                <a:gd name="connsiteX81" fmla="*/ 67024 w 179144"/>
                <a:gd name="connsiteY81" fmla="*/ 133149 h 157938"/>
                <a:gd name="connsiteX82" fmla="*/ 69378 w 179144"/>
                <a:gd name="connsiteY82" fmla="*/ 131663 h 157938"/>
                <a:gd name="connsiteX83" fmla="*/ 66813 w 179144"/>
                <a:gd name="connsiteY83" fmla="*/ 133422 h 157938"/>
                <a:gd name="connsiteX84" fmla="*/ 68808 w 179144"/>
                <a:gd name="connsiteY84" fmla="*/ 135684 h 157938"/>
                <a:gd name="connsiteX85" fmla="*/ 77846 w 179144"/>
                <a:gd name="connsiteY85" fmla="*/ 156646 h 157938"/>
                <a:gd name="connsiteX86" fmla="*/ 80126 w 179144"/>
                <a:gd name="connsiteY86" fmla="*/ 158657 h 157938"/>
                <a:gd name="connsiteX87" fmla="*/ 99995 w 179144"/>
                <a:gd name="connsiteY87" fmla="*/ 158657 h 157938"/>
                <a:gd name="connsiteX88" fmla="*/ 102275 w 179144"/>
                <a:gd name="connsiteY88" fmla="*/ 156646 h 157938"/>
                <a:gd name="connsiteX89" fmla="*/ 111314 w 179144"/>
                <a:gd name="connsiteY89" fmla="*/ 135684 h 157938"/>
                <a:gd name="connsiteX90" fmla="*/ 113309 w 179144"/>
                <a:gd name="connsiteY90" fmla="*/ 133422 h 157938"/>
                <a:gd name="connsiteX91" fmla="*/ 110744 w 179144"/>
                <a:gd name="connsiteY91" fmla="*/ 131663 h 157938"/>
                <a:gd name="connsiteX92" fmla="*/ 113162 w 179144"/>
                <a:gd name="connsiteY92" fmla="*/ 133537 h 157938"/>
                <a:gd name="connsiteX93" fmla="*/ 111477 w 179144"/>
                <a:gd name="connsiteY93" fmla="*/ 135612 h 157938"/>
                <a:gd name="connsiteX94" fmla="*/ 120027 w 179144"/>
                <a:gd name="connsiteY94" fmla="*/ 132453 h 157938"/>
                <a:gd name="connsiteX95" fmla="*/ 116892 w 179144"/>
                <a:gd name="connsiteY95" fmla="*/ 131785 h 157938"/>
                <a:gd name="connsiteX96" fmla="*/ 117340 w 179144"/>
                <a:gd name="connsiteY96" fmla="*/ 129223 h 157938"/>
                <a:gd name="connsiteX97" fmla="*/ 117307 w 179144"/>
                <a:gd name="connsiteY97" fmla="*/ 132065 h 157938"/>
                <a:gd name="connsiteX98" fmla="*/ 120108 w 179144"/>
                <a:gd name="connsiteY98" fmla="*/ 132381 h 157938"/>
                <a:gd name="connsiteX99" fmla="*/ 143316 w 179144"/>
                <a:gd name="connsiteY99" fmla="*/ 141570 h 157938"/>
                <a:gd name="connsiteX100" fmla="*/ 146540 w 179144"/>
                <a:gd name="connsiteY100" fmla="*/ 141599 h 157938"/>
                <a:gd name="connsiteX101" fmla="*/ 146573 w 179144"/>
                <a:gd name="connsiteY101" fmla="*/ 141570 h 157938"/>
                <a:gd name="connsiteX102" fmla="*/ 160660 w 179144"/>
                <a:gd name="connsiteY102" fmla="*/ 129151 h 157938"/>
                <a:gd name="connsiteX103" fmla="*/ 160693 w 179144"/>
                <a:gd name="connsiteY103" fmla="*/ 126308 h 157938"/>
                <a:gd name="connsiteX104" fmla="*/ 160660 w 179144"/>
                <a:gd name="connsiteY104" fmla="*/ 126279 h 157938"/>
                <a:gd name="connsiteX105" fmla="*/ 150237 w 179144"/>
                <a:gd name="connsiteY105" fmla="*/ 105819 h 157938"/>
                <a:gd name="connsiteX106" fmla="*/ 149447 w 179144"/>
                <a:gd name="connsiteY106" fmla="*/ 103062 h 157938"/>
                <a:gd name="connsiteX107" fmla="*/ 146654 w 179144"/>
                <a:gd name="connsiteY107" fmla="*/ 103378 h 157938"/>
                <a:gd name="connsiteX108" fmla="*/ 149870 w 179144"/>
                <a:gd name="connsiteY108" fmla="*/ 103184 h 157938"/>
                <a:gd name="connsiteX109" fmla="*/ 150318 w 179144"/>
                <a:gd name="connsiteY109" fmla="*/ 105747 h 157938"/>
                <a:gd name="connsiteX110" fmla="*/ 153901 w 179144"/>
                <a:gd name="connsiteY110" fmla="*/ 98209 h 157938"/>
                <a:gd name="connsiteX111" fmla="*/ 151108 w 179144"/>
                <a:gd name="connsiteY111" fmla="*/ 99638 h 157938"/>
                <a:gd name="connsiteX112" fmla="*/ 149423 w 179144"/>
                <a:gd name="connsiteY112" fmla="*/ 97563 h 157938"/>
                <a:gd name="connsiteX113" fmla="*/ 151418 w 179144"/>
                <a:gd name="connsiteY113" fmla="*/ 99824 h 157938"/>
                <a:gd name="connsiteX114" fmla="*/ 153983 w 179144"/>
                <a:gd name="connsiteY114" fmla="*/ 98066 h 157938"/>
                <a:gd name="connsiteX115" fmla="*/ 177760 w 179144"/>
                <a:gd name="connsiteY115" fmla="*/ 90097 h 157938"/>
                <a:gd name="connsiteX116" fmla="*/ 179877 w 179144"/>
                <a:gd name="connsiteY116" fmla="*/ 88087 h 157938"/>
                <a:gd name="connsiteX117" fmla="*/ 153901 w 179144"/>
                <a:gd name="connsiteY117" fmla="*/ 97563 h 157938"/>
                <a:gd name="connsiteX118" fmla="*/ 153901 w 179144"/>
                <a:gd name="connsiteY118" fmla="*/ 97563 h 157938"/>
                <a:gd name="connsiteX119" fmla="*/ 151776 w 179144"/>
                <a:gd name="connsiteY119" fmla="*/ 95431 h 157938"/>
                <a:gd name="connsiteX120" fmla="*/ 149423 w 179144"/>
                <a:gd name="connsiteY120" fmla="*/ 96917 h 157938"/>
                <a:gd name="connsiteX121" fmla="*/ 146084 w 179144"/>
                <a:gd name="connsiteY121" fmla="*/ 104096 h 157938"/>
                <a:gd name="connsiteX122" fmla="*/ 146841 w 179144"/>
                <a:gd name="connsiteY122" fmla="*/ 106860 h 157938"/>
                <a:gd name="connsiteX123" fmla="*/ 149748 w 179144"/>
                <a:gd name="connsiteY123" fmla="*/ 106465 h 157938"/>
                <a:gd name="connsiteX124" fmla="*/ 146524 w 179144"/>
                <a:gd name="connsiteY124" fmla="*/ 106487 h 157938"/>
                <a:gd name="connsiteX125" fmla="*/ 146165 w 179144"/>
                <a:gd name="connsiteY125" fmla="*/ 104024 h 157938"/>
                <a:gd name="connsiteX126" fmla="*/ 157321 w 179144"/>
                <a:gd name="connsiteY126" fmla="*/ 129438 h 157938"/>
                <a:gd name="connsiteX127" fmla="*/ 157289 w 179144"/>
                <a:gd name="connsiteY127" fmla="*/ 126595 h 157938"/>
                <a:gd name="connsiteX128" fmla="*/ 157321 w 179144"/>
                <a:gd name="connsiteY128" fmla="*/ 126566 h 157938"/>
                <a:gd name="connsiteX129" fmla="*/ 143234 w 179144"/>
                <a:gd name="connsiteY129" fmla="*/ 138986 h 157938"/>
                <a:gd name="connsiteX130" fmla="*/ 146459 w 179144"/>
                <a:gd name="connsiteY130" fmla="*/ 138957 h 157938"/>
                <a:gd name="connsiteX131" fmla="*/ 146491 w 179144"/>
                <a:gd name="connsiteY131" fmla="*/ 138986 h 157938"/>
                <a:gd name="connsiteX132" fmla="*/ 117665 w 179144"/>
                <a:gd name="connsiteY132" fmla="*/ 129151 h 157938"/>
                <a:gd name="connsiteX133" fmla="*/ 120792 w 179144"/>
                <a:gd name="connsiteY133" fmla="*/ 129847 h 157938"/>
                <a:gd name="connsiteX134" fmla="*/ 120434 w 179144"/>
                <a:gd name="connsiteY134" fmla="*/ 132309 h 157938"/>
                <a:gd name="connsiteX135" fmla="*/ 120654 w 179144"/>
                <a:gd name="connsiteY135" fmla="*/ 129474 h 157938"/>
                <a:gd name="connsiteX136" fmla="*/ 117747 w 179144"/>
                <a:gd name="connsiteY136" fmla="*/ 129079 h 157938"/>
                <a:gd name="connsiteX137" fmla="*/ 109604 w 179144"/>
                <a:gd name="connsiteY137" fmla="*/ 132022 h 157938"/>
                <a:gd name="connsiteX138" fmla="*/ 107983 w 179144"/>
                <a:gd name="connsiteY138" fmla="*/ 134485 h 157938"/>
                <a:gd name="connsiteX139" fmla="*/ 110337 w 179144"/>
                <a:gd name="connsiteY139" fmla="*/ 135971 h 157938"/>
                <a:gd name="connsiteX140" fmla="*/ 107771 w 179144"/>
                <a:gd name="connsiteY140" fmla="*/ 134212 h 157938"/>
                <a:gd name="connsiteX141" fmla="*/ 109766 w 179144"/>
                <a:gd name="connsiteY141" fmla="*/ 131951 h 157938"/>
                <a:gd name="connsiteX142" fmla="*/ 97227 w 179144"/>
                <a:gd name="connsiteY142" fmla="*/ 156862 h 157938"/>
                <a:gd name="connsiteX143" fmla="*/ 99507 w 179144"/>
                <a:gd name="connsiteY143" fmla="*/ 154852 h 157938"/>
                <a:gd name="connsiteX144" fmla="*/ 79638 w 179144"/>
                <a:gd name="connsiteY144" fmla="*/ 154852 h 157938"/>
                <a:gd name="connsiteX145" fmla="*/ 81918 w 179144"/>
                <a:gd name="connsiteY145" fmla="*/ 156862 h 157938"/>
                <a:gd name="connsiteX146" fmla="*/ 69378 w 179144"/>
                <a:gd name="connsiteY146" fmla="*/ 131951 h 157938"/>
                <a:gd name="connsiteX147" fmla="*/ 71373 w 179144"/>
                <a:gd name="connsiteY147" fmla="*/ 134212 h 157938"/>
                <a:gd name="connsiteX148" fmla="*/ 68808 w 179144"/>
                <a:gd name="connsiteY148" fmla="*/ 135971 h 157938"/>
                <a:gd name="connsiteX149" fmla="*/ 71226 w 179144"/>
                <a:gd name="connsiteY149" fmla="*/ 134097 h 157938"/>
                <a:gd name="connsiteX150" fmla="*/ 69541 w 179144"/>
                <a:gd name="connsiteY150" fmla="*/ 132022 h 157938"/>
                <a:gd name="connsiteX151" fmla="*/ 61398 w 179144"/>
                <a:gd name="connsiteY151" fmla="*/ 129079 h 157938"/>
                <a:gd name="connsiteX152" fmla="*/ 58320 w 179144"/>
                <a:gd name="connsiteY152" fmla="*/ 129926 h 157938"/>
                <a:gd name="connsiteX153" fmla="*/ 58059 w 179144"/>
                <a:gd name="connsiteY153" fmla="*/ 130874 h 157938"/>
                <a:gd name="connsiteX154" fmla="*/ 60307 w 179144"/>
                <a:gd name="connsiteY154" fmla="*/ 128835 h 157938"/>
                <a:gd name="connsiteX155" fmla="*/ 61560 w 179144"/>
                <a:gd name="connsiteY155" fmla="*/ 129151 h 157938"/>
                <a:gd name="connsiteX156" fmla="*/ 32734 w 179144"/>
                <a:gd name="connsiteY156" fmla="*/ 138986 h 157938"/>
                <a:gd name="connsiteX157" fmla="*/ 35959 w 179144"/>
                <a:gd name="connsiteY157" fmla="*/ 138957 h 157938"/>
                <a:gd name="connsiteX158" fmla="*/ 35992 w 179144"/>
                <a:gd name="connsiteY158" fmla="*/ 138986 h 157938"/>
                <a:gd name="connsiteX159" fmla="*/ 21904 w 179144"/>
                <a:gd name="connsiteY159" fmla="*/ 126566 h 157938"/>
                <a:gd name="connsiteX160" fmla="*/ 21937 w 179144"/>
                <a:gd name="connsiteY160" fmla="*/ 129409 h 157938"/>
                <a:gd name="connsiteX161" fmla="*/ 21904 w 179144"/>
                <a:gd name="connsiteY161" fmla="*/ 129438 h 157938"/>
                <a:gd name="connsiteX162" fmla="*/ 33060 w 179144"/>
                <a:gd name="connsiteY162" fmla="*/ 104024 h 157938"/>
                <a:gd name="connsiteX163" fmla="*/ 32270 w 179144"/>
                <a:gd name="connsiteY163" fmla="*/ 106781 h 157938"/>
                <a:gd name="connsiteX164" fmla="*/ 29477 w 179144"/>
                <a:gd name="connsiteY164" fmla="*/ 106465 h 157938"/>
                <a:gd name="connsiteX165" fmla="*/ 32694 w 179144"/>
                <a:gd name="connsiteY165" fmla="*/ 106659 h 157938"/>
                <a:gd name="connsiteX166" fmla="*/ 33142 w 179144"/>
                <a:gd name="connsiteY166" fmla="*/ 104096 h 157938"/>
                <a:gd name="connsiteX167" fmla="*/ 29803 w 179144"/>
                <a:gd name="connsiteY167" fmla="*/ 96917 h 157938"/>
                <a:gd name="connsiteX168" fmla="*/ 27010 w 179144"/>
                <a:gd name="connsiteY168" fmla="*/ 95488 h 157938"/>
                <a:gd name="connsiteX169" fmla="*/ 25324 w 179144"/>
                <a:gd name="connsiteY169" fmla="*/ 97563 h 157938"/>
                <a:gd name="connsiteX170" fmla="*/ 27319 w 179144"/>
                <a:gd name="connsiteY170" fmla="*/ 95302 h 157938"/>
                <a:gd name="connsiteX171" fmla="*/ 29884 w 179144"/>
                <a:gd name="connsiteY171" fmla="*/ 97061 h 157938"/>
                <a:gd name="connsiteX172" fmla="*/ 1628 w 179144"/>
                <a:gd name="connsiteY172" fmla="*/ 86005 h 157938"/>
                <a:gd name="connsiteX173" fmla="*/ 3908 w 179144"/>
                <a:gd name="connsiteY173" fmla="*/ 88015 h 157938"/>
                <a:gd name="connsiteX174" fmla="*/ 3908 w 179144"/>
                <a:gd name="connsiteY174" fmla="*/ 70498 h 157938"/>
                <a:gd name="connsiteX175" fmla="*/ 1628 w 179144"/>
                <a:gd name="connsiteY175" fmla="*/ 72508 h 157938"/>
                <a:gd name="connsiteX176" fmla="*/ 29884 w 179144"/>
                <a:gd name="connsiteY176" fmla="*/ 61452 h 157938"/>
                <a:gd name="connsiteX177" fmla="*/ 27319 w 179144"/>
                <a:gd name="connsiteY177" fmla="*/ 63211 h 157938"/>
                <a:gd name="connsiteX178" fmla="*/ 25324 w 179144"/>
                <a:gd name="connsiteY178" fmla="*/ 60950 h 157938"/>
                <a:gd name="connsiteX179" fmla="*/ 27450 w 179144"/>
                <a:gd name="connsiteY179" fmla="*/ 63082 h 157938"/>
                <a:gd name="connsiteX180" fmla="*/ 29803 w 179144"/>
                <a:gd name="connsiteY180" fmla="*/ 61596 h 157938"/>
                <a:gd name="connsiteX181" fmla="*/ 33142 w 179144"/>
                <a:gd name="connsiteY181" fmla="*/ 54417 h 157938"/>
                <a:gd name="connsiteX182" fmla="*/ 21904 w 179144"/>
                <a:gd name="connsiteY182" fmla="*/ 29147 h 157938"/>
                <a:gd name="connsiteX183" fmla="*/ 21937 w 179144"/>
                <a:gd name="connsiteY183" fmla="*/ 31990 h 157938"/>
                <a:gd name="connsiteX184" fmla="*/ 21904 w 179144"/>
                <a:gd name="connsiteY184" fmla="*/ 32018 h 157938"/>
                <a:gd name="connsiteX185" fmla="*/ 35992 w 179144"/>
                <a:gd name="connsiteY185" fmla="*/ 19599 h 157938"/>
                <a:gd name="connsiteX186" fmla="*/ 32767 w 179144"/>
                <a:gd name="connsiteY186" fmla="*/ 19628 h 157938"/>
                <a:gd name="connsiteX187" fmla="*/ 32734 w 179144"/>
                <a:gd name="connsiteY187" fmla="*/ 19599 h 157938"/>
                <a:gd name="connsiteX188" fmla="*/ 61560 w 179144"/>
                <a:gd name="connsiteY188" fmla="*/ 29434 h 157938"/>
                <a:gd name="connsiteX189" fmla="*/ 62570 w 179144"/>
                <a:gd name="connsiteY189" fmla="*/ 26735 h 157938"/>
                <a:gd name="connsiteX190" fmla="*/ 59688 w 179144"/>
                <a:gd name="connsiteY190" fmla="*/ 25773 h 157938"/>
                <a:gd name="connsiteX191" fmla="*/ 62700 w 179144"/>
                <a:gd name="connsiteY191" fmla="*/ 26850 h 157938"/>
                <a:gd name="connsiteX192" fmla="*/ 61479 w 179144"/>
                <a:gd name="connsiteY192" fmla="*/ 29506 h 157938"/>
                <a:gd name="connsiteX193" fmla="*/ 69622 w 179144"/>
                <a:gd name="connsiteY193" fmla="*/ 26562 h 157938"/>
                <a:gd name="connsiteX194" fmla="*/ 71242 w 179144"/>
                <a:gd name="connsiteY194" fmla="*/ 24100 h 157938"/>
                <a:gd name="connsiteX195" fmla="*/ 68889 w 179144"/>
                <a:gd name="connsiteY195" fmla="*/ 22614 h 157938"/>
                <a:gd name="connsiteX196" fmla="*/ 71454 w 179144"/>
                <a:gd name="connsiteY196" fmla="*/ 24373 h 157938"/>
                <a:gd name="connsiteX197" fmla="*/ 69459 w 179144"/>
                <a:gd name="connsiteY197" fmla="*/ 26634 h 157938"/>
                <a:gd name="connsiteX198" fmla="*/ 81999 w 179144"/>
                <a:gd name="connsiteY198" fmla="*/ 1723 h 157938"/>
                <a:gd name="connsiteX199" fmla="*/ 79719 w 179144"/>
                <a:gd name="connsiteY199" fmla="*/ 3733 h 157938"/>
                <a:gd name="connsiteX200" fmla="*/ 99588 w 179144"/>
                <a:gd name="connsiteY200" fmla="*/ 3733 h 157938"/>
                <a:gd name="connsiteX201" fmla="*/ 97308 w 179144"/>
                <a:gd name="connsiteY201" fmla="*/ 1723 h 157938"/>
                <a:gd name="connsiteX202" fmla="*/ 109848 w 179144"/>
                <a:gd name="connsiteY202" fmla="*/ 26634 h 157938"/>
                <a:gd name="connsiteX203" fmla="*/ 107853 w 179144"/>
                <a:gd name="connsiteY203" fmla="*/ 24373 h 157938"/>
                <a:gd name="connsiteX204" fmla="*/ 110418 w 179144"/>
                <a:gd name="connsiteY204" fmla="*/ 22614 h 157938"/>
                <a:gd name="connsiteX205" fmla="*/ 108000 w 179144"/>
                <a:gd name="connsiteY205" fmla="*/ 24488 h 157938"/>
                <a:gd name="connsiteX206" fmla="*/ 109685 w 179144"/>
                <a:gd name="connsiteY206" fmla="*/ 26562 h 157938"/>
                <a:gd name="connsiteX207" fmla="*/ 117828 w 179144"/>
                <a:gd name="connsiteY207" fmla="*/ 29506 h 157938"/>
                <a:gd name="connsiteX208" fmla="*/ 120963 w 179144"/>
                <a:gd name="connsiteY208" fmla="*/ 28838 h 157938"/>
                <a:gd name="connsiteX209" fmla="*/ 120515 w 179144"/>
                <a:gd name="connsiteY209" fmla="*/ 26275 h 157938"/>
                <a:gd name="connsiteX210" fmla="*/ 120540 w 179144"/>
                <a:gd name="connsiteY210" fmla="*/ 29118 h 157938"/>
                <a:gd name="connsiteX211" fmla="*/ 117747 w 179144"/>
                <a:gd name="connsiteY211" fmla="*/ 29434 h 157938"/>
                <a:gd name="connsiteX212" fmla="*/ 146573 w 179144"/>
                <a:gd name="connsiteY212" fmla="*/ 19599 h 157938"/>
                <a:gd name="connsiteX213" fmla="*/ 143348 w 179144"/>
                <a:gd name="connsiteY213" fmla="*/ 19628 h 157938"/>
                <a:gd name="connsiteX214" fmla="*/ 143316 w 179144"/>
                <a:gd name="connsiteY214" fmla="*/ 19599 h 157938"/>
                <a:gd name="connsiteX215" fmla="*/ 157403 w 179144"/>
                <a:gd name="connsiteY215" fmla="*/ 32018 h 157938"/>
                <a:gd name="connsiteX216" fmla="*/ 157370 w 179144"/>
                <a:gd name="connsiteY216" fmla="*/ 29176 h 157938"/>
                <a:gd name="connsiteX217" fmla="*/ 157403 w 179144"/>
                <a:gd name="connsiteY217" fmla="*/ 29147 h 157938"/>
                <a:gd name="connsiteX218" fmla="*/ 146247 w 179144"/>
                <a:gd name="connsiteY218" fmla="*/ 54561 h 157938"/>
                <a:gd name="connsiteX219" fmla="*/ 147037 w 179144"/>
                <a:gd name="connsiteY219" fmla="*/ 51804 h 157938"/>
                <a:gd name="connsiteX220" fmla="*/ 149830 w 179144"/>
                <a:gd name="connsiteY220" fmla="*/ 52120 h 157938"/>
                <a:gd name="connsiteX221" fmla="*/ 146613 w 179144"/>
                <a:gd name="connsiteY221" fmla="*/ 51926 h 157938"/>
                <a:gd name="connsiteX222" fmla="*/ 146165 w 179144"/>
                <a:gd name="connsiteY222" fmla="*/ 54489 h 157938"/>
                <a:gd name="connsiteX223" fmla="*/ 149504 w 179144"/>
                <a:gd name="connsiteY223" fmla="*/ 61668 h 157938"/>
                <a:gd name="connsiteX224" fmla="*/ 152297 w 179144"/>
                <a:gd name="connsiteY224" fmla="*/ 63096 h 157938"/>
                <a:gd name="connsiteX225" fmla="*/ 153983 w 179144"/>
                <a:gd name="connsiteY225" fmla="*/ 61022 h 157938"/>
                <a:gd name="connsiteX226" fmla="*/ 151988 w 179144"/>
                <a:gd name="connsiteY226" fmla="*/ 63283 h 157938"/>
                <a:gd name="connsiteX227" fmla="*/ 149423 w 179144"/>
                <a:gd name="connsiteY227" fmla="*/ 61524 h 157938"/>
                <a:gd name="connsiteX228" fmla="*/ 177679 w 179144"/>
                <a:gd name="connsiteY228" fmla="*/ 72580 h 157938"/>
                <a:gd name="connsiteX229" fmla="*/ 175399 w 179144"/>
                <a:gd name="connsiteY229" fmla="*/ 70570 h 157938"/>
                <a:gd name="connsiteX230" fmla="*/ 175399 w 179144"/>
                <a:gd name="connsiteY230" fmla="*/ 88087 h 157938"/>
                <a:gd name="connsiteX231" fmla="*/ 177679 w 179144"/>
                <a:gd name="connsiteY231" fmla="*/ 86077 h 157938"/>
                <a:gd name="connsiteX232" fmla="*/ 149423 w 179144"/>
                <a:gd name="connsiteY232" fmla="*/ 97132 h 157938"/>
                <a:gd name="connsiteX233" fmla="*/ 151988 w 179144"/>
                <a:gd name="connsiteY233" fmla="*/ 95373 h 157938"/>
                <a:gd name="connsiteX234" fmla="*/ 153983 w 179144"/>
                <a:gd name="connsiteY234" fmla="*/ 97635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179144" h="157938">
                  <a:moveTo>
                    <a:pt x="179877" y="88087"/>
                  </a:moveTo>
                  <a:lnTo>
                    <a:pt x="179877" y="70570"/>
                  </a:lnTo>
                  <a:cubicBezTo>
                    <a:pt x="179877" y="69457"/>
                    <a:pt x="178859" y="68560"/>
                    <a:pt x="177597" y="68560"/>
                  </a:cubicBezTo>
                  <a:cubicBezTo>
                    <a:pt x="169454" y="68560"/>
                    <a:pt x="155530" y="66406"/>
                    <a:pt x="153820" y="60591"/>
                  </a:cubicBezTo>
                  <a:cubicBezTo>
                    <a:pt x="153665" y="59478"/>
                    <a:pt x="152517" y="58696"/>
                    <a:pt x="151255" y="58832"/>
                  </a:cubicBezTo>
                  <a:cubicBezTo>
                    <a:pt x="149993" y="58969"/>
                    <a:pt x="149105" y="59981"/>
                    <a:pt x="149260" y="61094"/>
                  </a:cubicBezTo>
                  <a:cubicBezTo>
                    <a:pt x="149178" y="59988"/>
                    <a:pt x="150131" y="59033"/>
                    <a:pt x="151385" y="58961"/>
                  </a:cubicBezTo>
                  <a:cubicBezTo>
                    <a:pt x="152476" y="58897"/>
                    <a:pt x="153462" y="59521"/>
                    <a:pt x="153738" y="60448"/>
                  </a:cubicBezTo>
                  <a:cubicBezTo>
                    <a:pt x="152745" y="57863"/>
                    <a:pt x="151548" y="55343"/>
                    <a:pt x="150156" y="52909"/>
                  </a:cubicBezTo>
                  <a:cubicBezTo>
                    <a:pt x="150815" y="53857"/>
                    <a:pt x="150473" y="55092"/>
                    <a:pt x="149398" y="55673"/>
                  </a:cubicBezTo>
                  <a:cubicBezTo>
                    <a:pt x="148454" y="56183"/>
                    <a:pt x="147224" y="56018"/>
                    <a:pt x="146491" y="55279"/>
                  </a:cubicBezTo>
                  <a:cubicBezTo>
                    <a:pt x="147371" y="56068"/>
                    <a:pt x="148820" y="56083"/>
                    <a:pt x="149716" y="55300"/>
                  </a:cubicBezTo>
                  <a:cubicBezTo>
                    <a:pt x="150465" y="54654"/>
                    <a:pt x="150612" y="53635"/>
                    <a:pt x="150074" y="52838"/>
                  </a:cubicBezTo>
                  <a:cubicBezTo>
                    <a:pt x="146654" y="47669"/>
                    <a:pt x="154634" y="37546"/>
                    <a:pt x="160497" y="32377"/>
                  </a:cubicBezTo>
                  <a:cubicBezTo>
                    <a:pt x="161393" y="31602"/>
                    <a:pt x="161409" y="30331"/>
                    <a:pt x="160530" y="29535"/>
                  </a:cubicBezTo>
                  <a:cubicBezTo>
                    <a:pt x="160521" y="29527"/>
                    <a:pt x="160505" y="29513"/>
                    <a:pt x="160497" y="29506"/>
                  </a:cubicBezTo>
                  <a:lnTo>
                    <a:pt x="146410" y="17086"/>
                  </a:lnTo>
                  <a:cubicBezTo>
                    <a:pt x="145530" y="16297"/>
                    <a:pt x="144081" y="16282"/>
                    <a:pt x="143185" y="17057"/>
                  </a:cubicBezTo>
                  <a:cubicBezTo>
                    <a:pt x="143177" y="17065"/>
                    <a:pt x="143161" y="17079"/>
                    <a:pt x="143152" y="17086"/>
                  </a:cubicBezTo>
                  <a:cubicBezTo>
                    <a:pt x="137290" y="22255"/>
                    <a:pt x="125808" y="29291"/>
                    <a:pt x="119945" y="26275"/>
                  </a:cubicBezTo>
                  <a:cubicBezTo>
                    <a:pt x="118862" y="25708"/>
                    <a:pt x="117462" y="26017"/>
                    <a:pt x="116818" y="26972"/>
                  </a:cubicBezTo>
                  <a:cubicBezTo>
                    <a:pt x="116281" y="27761"/>
                    <a:pt x="116428" y="28781"/>
                    <a:pt x="117177" y="29434"/>
                  </a:cubicBezTo>
                  <a:cubicBezTo>
                    <a:pt x="116224" y="28702"/>
                    <a:pt x="116126" y="27438"/>
                    <a:pt x="116957" y="26598"/>
                  </a:cubicBezTo>
                  <a:cubicBezTo>
                    <a:pt x="117681" y="25859"/>
                    <a:pt x="118911" y="25694"/>
                    <a:pt x="119864" y="26203"/>
                  </a:cubicBezTo>
                  <a:cubicBezTo>
                    <a:pt x="117095" y="24976"/>
                    <a:pt x="114245" y="23921"/>
                    <a:pt x="111314" y="23045"/>
                  </a:cubicBezTo>
                  <a:cubicBezTo>
                    <a:pt x="112527" y="23332"/>
                    <a:pt x="113252" y="24430"/>
                    <a:pt x="112934" y="25507"/>
                  </a:cubicBezTo>
                  <a:cubicBezTo>
                    <a:pt x="112649" y="26433"/>
                    <a:pt x="111664" y="27058"/>
                    <a:pt x="110581" y="26993"/>
                  </a:cubicBezTo>
                  <a:cubicBezTo>
                    <a:pt x="111843" y="27129"/>
                    <a:pt x="112991" y="26347"/>
                    <a:pt x="113146" y="25234"/>
                  </a:cubicBezTo>
                  <a:cubicBezTo>
                    <a:pt x="113301" y="24122"/>
                    <a:pt x="112413" y="23109"/>
                    <a:pt x="111151" y="22973"/>
                  </a:cubicBezTo>
                  <a:cubicBezTo>
                    <a:pt x="104555" y="21465"/>
                    <a:pt x="102112" y="9333"/>
                    <a:pt x="102112" y="2010"/>
                  </a:cubicBezTo>
                  <a:cubicBezTo>
                    <a:pt x="102112" y="897"/>
                    <a:pt x="101094" y="0"/>
                    <a:pt x="99832" y="0"/>
                  </a:cubicBezTo>
                  <a:lnTo>
                    <a:pt x="79964" y="0"/>
                  </a:lnTo>
                  <a:cubicBezTo>
                    <a:pt x="78701" y="0"/>
                    <a:pt x="77684" y="897"/>
                    <a:pt x="77684" y="2010"/>
                  </a:cubicBezTo>
                  <a:cubicBezTo>
                    <a:pt x="77684" y="9189"/>
                    <a:pt x="75241" y="21465"/>
                    <a:pt x="68645" y="22973"/>
                  </a:cubicBezTo>
                  <a:cubicBezTo>
                    <a:pt x="67383" y="23109"/>
                    <a:pt x="66495" y="24122"/>
                    <a:pt x="66650" y="25234"/>
                  </a:cubicBezTo>
                  <a:cubicBezTo>
                    <a:pt x="66805" y="26347"/>
                    <a:pt x="67953" y="27129"/>
                    <a:pt x="69215" y="26993"/>
                  </a:cubicBezTo>
                  <a:cubicBezTo>
                    <a:pt x="67961" y="27065"/>
                    <a:pt x="66878" y="26225"/>
                    <a:pt x="66796" y="25119"/>
                  </a:cubicBezTo>
                  <a:cubicBezTo>
                    <a:pt x="66723" y="24158"/>
                    <a:pt x="67432" y="23289"/>
                    <a:pt x="68482" y="23045"/>
                  </a:cubicBezTo>
                  <a:cubicBezTo>
                    <a:pt x="65550" y="23921"/>
                    <a:pt x="62692" y="24976"/>
                    <a:pt x="59932" y="26203"/>
                  </a:cubicBezTo>
                  <a:cubicBezTo>
                    <a:pt x="58759" y="26641"/>
                    <a:pt x="58214" y="27826"/>
                    <a:pt x="58710" y="28860"/>
                  </a:cubicBezTo>
                  <a:cubicBezTo>
                    <a:pt x="59207" y="29893"/>
                    <a:pt x="60551" y="30375"/>
                    <a:pt x="61723" y="29937"/>
                  </a:cubicBezTo>
                  <a:cubicBezTo>
                    <a:pt x="60551" y="30346"/>
                    <a:pt x="59232" y="29843"/>
                    <a:pt x="58759" y="28817"/>
                  </a:cubicBezTo>
                  <a:cubicBezTo>
                    <a:pt x="58320" y="27847"/>
                    <a:pt x="58792" y="26742"/>
                    <a:pt x="59851" y="26275"/>
                  </a:cubicBezTo>
                  <a:cubicBezTo>
                    <a:pt x="53988" y="29291"/>
                    <a:pt x="42506" y="22255"/>
                    <a:pt x="36643" y="17086"/>
                  </a:cubicBezTo>
                  <a:cubicBezTo>
                    <a:pt x="35764" y="16297"/>
                    <a:pt x="34322" y="16282"/>
                    <a:pt x="33419" y="17057"/>
                  </a:cubicBezTo>
                  <a:cubicBezTo>
                    <a:pt x="33410" y="17065"/>
                    <a:pt x="33394" y="17079"/>
                    <a:pt x="33386" y="17086"/>
                  </a:cubicBezTo>
                  <a:lnTo>
                    <a:pt x="19299" y="29434"/>
                  </a:lnTo>
                  <a:cubicBezTo>
                    <a:pt x="18403" y="30209"/>
                    <a:pt x="18387" y="31480"/>
                    <a:pt x="19266" y="32277"/>
                  </a:cubicBezTo>
                  <a:cubicBezTo>
                    <a:pt x="19274" y="32284"/>
                    <a:pt x="19290" y="32298"/>
                    <a:pt x="19299" y="32306"/>
                  </a:cubicBezTo>
                  <a:cubicBezTo>
                    <a:pt x="25162" y="37475"/>
                    <a:pt x="33142" y="47597"/>
                    <a:pt x="29722" y="52766"/>
                  </a:cubicBezTo>
                  <a:cubicBezTo>
                    <a:pt x="28321" y="55250"/>
                    <a:pt x="27124" y="57813"/>
                    <a:pt x="26139" y="60448"/>
                  </a:cubicBezTo>
                  <a:cubicBezTo>
                    <a:pt x="26465" y="59378"/>
                    <a:pt x="27710" y="58739"/>
                    <a:pt x="28932" y="59019"/>
                  </a:cubicBezTo>
                  <a:cubicBezTo>
                    <a:pt x="29982" y="59270"/>
                    <a:pt x="30691" y="60139"/>
                    <a:pt x="30617" y="61094"/>
                  </a:cubicBezTo>
                  <a:cubicBezTo>
                    <a:pt x="30772" y="59981"/>
                    <a:pt x="29884" y="58969"/>
                    <a:pt x="28622" y="58832"/>
                  </a:cubicBezTo>
                  <a:cubicBezTo>
                    <a:pt x="27360" y="58696"/>
                    <a:pt x="26212" y="59478"/>
                    <a:pt x="26057" y="60591"/>
                  </a:cubicBezTo>
                  <a:cubicBezTo>
                    <a:pt x="24347" y="66406"/>
                    <a:pt x="10586" y="68560"/>
                    <a:pt x="2280" y="68560"/>
                  </a:cubicBezTo>
                  <a:cubicBezTo>
                    <a:pt x="1018" y="68560"/>
                    <a:pt x="0" y="69457"/>
                    <a:pt x="0" y="70570"/>
                  </a:cubicBezTo>
                  <a:lnTo>
                    <a:pt x="0" y="88087"/>
                  </a:lnTo>
                  <a:cubicBezTo>
                    <a:pt x="0" y="89200"/>
                    <a:pt x="1018" y="90097"/>
                    <a:pt x="2280" y="90097"/>
                  </a:cubicBezTo>
                  <a:cubicBezTo>
                    <a:pt x="10423" y="90097"/>
                    <a:pt x="24347" y="92251"/>
                    <a:pt x="26057" y="98066"/>
                  </a:cubicBezTo>
                  <a:cubicBezTo>
                    <a:pt x="26212" y="99178"/>
                    <a:pt x="27360" y="99961"/>
                    <a:pt x="28622" y="99824"/>
                  </a:cubicBezTo>
                  <a:cubicBezTo>
                    <a:pt x="29884" y="99688"/>
                    <a:pt x="30772" y="98676"/>
                    <a:pt x="30617" y="97563"/>
                  </a:cubicBezTo>
                  <a:cubicBezTo>
                    <a:pt x="30699" y="98669"/>
                    <a:pt x="29746" y="99623"/>
                    <a:pt x="28492" y="99695"/>
                  </a:cubicBezTo>
                  <a:cubicBezTo>
                    <a:pt x="27401" y="99760"/>
                    <a:pt x="26416" y="99135"/>
                    <a:pt x="26139" y="98209"/>
                  </a:cubicBezTo>
                  <a:cubicBezTo>
                    <a:pt x="27132" y="100794"/>
                    <a:pt x="28329" y="103306"/>
                    <a:pt x="29722" y="105747"/>
                  </a:cubicBezTo>
                  <a:cubicBezTo>
                    <a:pt x="29062" y="104799"/>
                    <a:pt x="29404" y="103565"/>
                    <a:pt x="30479" y="102983"/>
                  </a:cubicBezTo>
                  <a:cubicBezTo>
                    <a:pt x="31424" y="102474"/>
                    <a:pt x="32653" y="102639"/>
                    <a:pt x="33386" y="103378"/>
                  </a:cubicBezTo>
                  <a:cubicBezTo>
                    <a:pt x="32507" y="102588"/>
                    <a:pt x="31057" y="102574"/>
                    <a:pt x="30161" y="103356"/>
                  </a:cubicBezTo>
                  <a:cubicBezTo>
                    <a:pt x="29412" y="104003"/>
                    <a:pt x="29266" y="105022"/>
                    <a:pt x="29803" y="105819"/>
                  </a:cubicBezTo>
                  <a:cubicBezTo>
                    <a:pt x="33223" y="110988"/>
                    <a:pt x="25243" y="121110"/>
                    <a:pt x="19380" y="126279"/>
                  </a:cubicBezTo>
                  <a:cubicBezTo>
                    <a:pt x="18484" y="127054"/>
                    <a:pt x="18468" y="128325"/>
                    <a:pt x="19348" y="129122"/>
                  </a:cubicBezTo>
                  <a:cubicBezTo>
                    <a:pt x="19356" y="129129"/>
                    <a:pt x="19372" y="129144"/>
                    <a:pt x="19380" y="129151"/>
                  </a:cubicBezTo>
                  <a:lnTo>
                    <a:pt x="33467" y="141570"/>
                  </a:lnTo>
                  <a:cubicBezTo>
                    <a:pt x="34347" y="142360"/>
                    <a:pt x="35788" y="142374"/>
                    <a:pt x="36692" y="141599"/>
                  </a:cubicBezTo>
                  <a:cubicBezTo>
                    <a:pt x="36700" y="141592"/>
                    <a:pt x="36716" y="141578"/>
                    <a:pt x="36725" y="141570"/>
                  </a:cubicBezTo>
                  <a:cubicBezTo>
                    <a:pt x="42587" y="136402"/>
                    <a:pt x="54069" y="129366"/>
                    <a:pt x="59932" y="132381"/>
                  </a:cubicBezTo>
                  <a:cubicBezTo>
                    <a:pt x="60999" y="132977"/>
                    <a:pt x="62407" y="132697"/>
                    <a:pt x="63075" y="131764"/>
                  </a:cubicBezTo>
                  <a:cubicBezTo>
                    <a:pt x="63319" y="131434"/>
                    <a:pt x="63441" y="131046"/>
                    <a:pt x="63433" y="130658"/>
                  </a:cubicBezTo>
                  <a:cubicBezTo>
                    <a:pt x="63441" y="131771"/>
                    <a:pt x="62432" y="132676"/>
                    <a:pt x="61170" y="132683"/>
                  </a:cubicBezTo>
                  <a:cubicBezTo>
                    <a:pt x="60795" y="132683"/>
                    <a:pt x="60429" y="132604"/>
                    <a:pt x="60095" y="132453"/>
                  </a:cubicBezTo>
                  <a:cubicBezTo>
                    <a:pt x="62855" y="133681"/>
                    <a:pt x="65713" y="134736"/>
                    <a:pt x="68645" y="135612"/>
                  </a:cubicBezTo>
                  <a:cubicBezTo>
                    <a:pt x="67432" y="135325"/>
                    <a:pt x="66707" y="134226"/>
                    <a:pt x="67024" y="133149"/>
                  </a:cubicBezTo>
                  <a:cubicBezTo>
                    <a:pt x="67309" y="132223"/>
                    <a:pt x="68295" y="131599"/>
                    <a:pt x="69378" y="131663"/>
                  </a:cubicBezTo>
                  <a:cubicBezTo>
                    <a:pt x="68115" y="131527"/>
                    <a:pt x="66967" y="132309"/>
                    <a:pt x="66813" y="133422"/>
                  </a:cubicBezTo>
                  <a:cubicBezTo>
                    <a:pt x="66658" y="134535"/>
                    <a:pt x="67545" y="135547"/>
                    <a:pt x="68808" y="135684"/>
                  </a:cubicBezTo>
                  <a:cubicBezTo>
                    <a:pt x="75404" y="137191"/>
                    <a:pt x="77846" y="149324"/>
                    <a:pt x="77846" y="156646"/>
                  </a:cubicBezTo>
                  <a:cubicBezTo>
                    <a:pt x="77846" y="157759"/>
                    <a:pt x="78864" y="158657"/>
                    <a:pt x="80126" y="158657"/>
                  </a:cubicBezTo>
                  <a:lnTo>
                    <a:pt x="99995" y="158657"/>
                  </a:lnTo>
                  <a:cubicBezTo>
                    <a:pt x="101257" y="158657"/>
                    <a:pt x="102275" y="157759"/>
                    <a:pt x="102275" y="156646"/>
                  </a:cubicBezTo>
                  <a:cubicBezTo>
                    <a:pt x="102275" y="149467"/>
                    <a:pt x="104718" y="137191"/>
                    <a:pt x="111314" y="135684"/>
                  </a:cubicBezTo>
                  <a:cubicBezTo>
                    <a:pt x="112576" y="135547"/>
                    <a:pt x="113463" y="134535"/>
                    <a:pt x="113309" y="133422"/>
                  </a:cubicBezTo>
                  <a:cubicBezTo>
                    <a:pt x="113154" y="132309"/>
                    <a:pt x="112006" y="131527"/>
                    <a:pt x="110744" y="131663"/>
                  </a:cubicBezTo>
                  <a:cubicBezTo>
                    <a:pt x="111998" y="131592"/>
                    <a:pt x="113081" y="132431"/>
                    <a:pt x="113162" y="133537"/>
                  </a:cubicBezTo>
                  <a:cubicBezTo>
                    <a:pt x="113236" y="134499"/>
                    <a:pt x="112527" y="135368"/>
                    <a:pt x="111477" y="135612"/>
                  </a:cubicBezTo>
                  <a:cubicBezTo>
                    <a:pt x="114408" y="134736"/>
                    <a:pt x="117266" y="133681"/>
                    <a:pt x="120027" y="132453"/>
                  </a:cubicBezTo>
                  <a:cubicBezTo>
                    <a:pt x="118952" y="133035"/>
                    <a:pt x="117551" y="132733"/>
                    <a:pt x="116892" y="131785"/>
                  </a:cubicBezTo>
                  <a:cubicBezTo>
                    <a:pt x="116313" y="130953"/>
                    <a:pt x="116501" y="129869"/>
                    <a:pt x="117340" y="129223"/>
                  </a:cubicBezTo>
                  <a:cubicBezTo>
                    <a:pt x="116444" y="129998"/>
                    <a:pt x="116428" y="131276"/>
                    <a:pt x="117307" y="132065"/>
                  </a:cubicBezTo>
                  <a:cubicBezTo>
                    <a:pt x="118048" y="132726"/>
                    <a:pt x="119204" y="132855"/>
                    <a:pt x="120108" y="132381"/>
                  </a:cubicBezTo>
                  <a:cubicBezTo>
                    <a:pt x="125971" y="129366"/>
                    <a:pt x="137453" y="136402"/>
                    <a:pt x="143316" y="141570"/>
                  </a:cubicBezTo>
                  <a:cubicBezTo>
                    <a:pt x="144195" y="142360"/>
                    <a:pt x="145644" y="142374"/>
                    <a:pt x="146540" y="141599"/>
                  </a:cubicBezTo>
                  <a:cubicBezTo>
                    <a:pt x="146548" y="141592"/>
                    <a:pt x="146564" y="141578"/>
                    <a:pt x="146573" y="141570"/>
                  </a:cubicBezTo>
                  <a:lnTo>
                    <a:pt x="160660" y="129151"/>
                  </a:lnTo>
                  <a:cubicBezTo>
                    <a:pt x="161556" y="128376"/>
                    <a:pt x="161572" y="127105"/>
                    <a:pt x="160693" y="126308"/>
                  </a:cubicBezTo>
                  <a:cubicBezTo>
                    <a:pt x="160684" y="126301"/>
                    <a:pt x="160668" y="126286"/>
                    <a:pt x="160660" y="126279"/>
                  </a:cubicBezTo>
                  <a:cubicBezTo>
                    <a:pt x="154797" y="121110"/>
                    <a:pt x="146817" y="110988"/>
                    <a:pt x="150237" y="105819"/>
                  </a:cubicBezTo>
                  <a:cubicBezTo>
                    <a:pt x="150880" y="104864"/>
                    <a:pt x="150530" y="103629"/>
                    <a:pt x="149447" y="103062"/>
                  </a:cubicBezTo>
                  <a:cubicBezTo>
                    <a:pt x="148551" y="102588"/>
                    <a:pt x="147395" y="102718"/>
                    <a:pt x="146654" y="103378"/>
                  </a:cubicBezTo>
                  <a:cubicBezTo>
                    <a:pt x="147485" y="102538"/>
                    <a:pt x="148918" y="102452"/>
                    <a:pt x="149870" y="103184"/>
                  </a:cubicBezTo>
                  <a:cubicBezTo>
                    <a:pt x="150709" y="103830"/>
                    <a:pt x="150897" y="104907"/>
                    <a:pt x="150318" y="105747"/>
                  </a:cubicBezTo>
                  <a:cubicBezTo>
                    <a:pt x="151711" y="103313"/>
                    <a:pt x="152908" y="100794"/>
                    <a:pt x="153901" y="98209"/>
                  </a:cubicBezTo>
                  <a:cubicBezTo>
                    <a:pt x="153575" y="99279"/>
                    <a:pt x="152330" y="99918"/>
                    <a:pt x="151108" y="99638"/>
                  </a:cubicBezTo>
                  <a:cubicBezTo>
                    <a:pt x="150058" y="99386"/>
                    <a:pt x="149349" y="98518"/>
                    <a:pt x="149423" y="97563"/>
                  </a:cubicBezTo>
                  <a:cubicBezTo>
                    <a:pt x="149268" y="98676"/>
                    <a:pt x="150156" y="99688"/>
                    <a:pt x="151418" y="99824"/>
                  </a:cubicBezTo>
                  <a:cubicBezTo>
                    <a:pt x="152680" y="99961"/>
                    <a:pt x="153828" y="99178"/>
                    <a:pt x="153983" y="98066"/>
                  </a:cubicBezTo>
                  <a:cubicBezTo>
                    <a:pt x="155693" y="92251"/>
                    <a:pt x="169454" y="90097"/>
                    <a:pt x="177760" y="90097"/>
                  </a:cubicBezTo>
                  <a:cubicBezTo>
                    <a:pt x="178957" y="90025"/>
                    <a:pt x="179877" y="89142"/>
                    <a:pt x="179877" y="88087"/>
                  </a:cubicBezTo>
                  <a:close/>
                  <a:moveTo>
                    <a:pt x="153901" y="97563"/>
                  </a:moveTo>
                  <a:lnTo>
                    <a:pt x="153901" y="97563"/>
                  </a:lnTo>
                  <a:cubicBezTo>
                    <a:pt x="153983" y="96457"/>
                    <a:pt x="153030" y="95503"/>
                    <a:pt x="151776" y="95431"/>
                  </a:cubicBezTo>
                  <a:cubicBezTo>
                    <a:pt x="150685" y="95366"/>
                    <a:pt x="149700" y="95991"/>
                    <a:pt x="149423" y="96917"/>
                  </a:cubicBezTo>
                  <a:cubicBezTo>
                    <a:pt x="148502" y="99379"/>
                    <a:pt x="147387" y="101777"/>
                    <a:pt x="146084" y="104096"/>
                  </a:cubicBezTo>
                  <a:cubicBezTo>
                    <a:pt x="145425" y="105044"/>
                    <a:pt x="145766" y="106278"/>
                    <a:pt x="146841" y="106860"/>
                  </a:cubicBezTo>
                  <a:cubicBezTo>
                    <a:pt x="147786" y="107369"/>
                    <a:pt x="149015" y="107205"/>
                    <a:pt x="149748" y="106465"/>
                  </a:cubicBezTo>
                  <a:cubicBezTo>
                    <a:pt x="148869" y="107255"/>
                    <a:pt x="147420" y="107269"/>
                    <a:pt x="146524" y="106487"/>
                  </a:cubicBezTo>
                  <a:cubicBezTo>
                    <a:pt x="145775" y="105840"/>
                    <a:pt x="145628" y="104821"/>
                    <a:pt x="146165" y="104024"/>
                  </a:cubicBezTo>
                  <a:cubicBezTo>
                    <a:pt x="139733" y="113716"/>
                    <a:pt x="156588" y="128792"/>
                    <a:pt x="157321" y="129438"/>
                  </a:cubicBezTo>
                  <a:cubicBezTo>
                    <a:pt x="156425" y="128663"/>
                    <a:pt x="156409" y="127392"/>
                    <a:pt x="157289" y="126595"/>
                  </a:cubicBezTo>
                  <a:cubicBezTo>
                    <a:pt x="157297" y="126588"/>
                    <a:pt x="157313" y="126574"/>
                    <a:pt x="157321" y="126566"/>
                  </a:cubicBezTo>
                  <a:lnTo>
                    <a:pt x="143234" y="138986"/>
                  </a:lnTo>
                  <a:cubicBezTo>
                    <a:pt x="144113" y="138196"/>
                    <a:pt x="145555" y="138182"/>
                    <a:pt x="146459" y="138957"/>
                  </a:cubicBezTo>
                  <a:cubicBezTo>
                    <a:pt x="146467" y="138964"/>
                    <a:pt x="146483" y="138979"/>
                    <a:pt x="146491" y="138986"/>
                  </a:cubicBezTo>
                  <a:cubicBezTo>
                    <a:pt x="145758" y="138340"/>
                    <a:pt x="128740" y="123479"/>
                    <a:pt x="117665" y="129151"/>
                  </a:cubicBezTo>
                  <a:cubicBezTo>
                    <a:pt x="118748" y="128584"/>
                    <a:pt x="120149" y="128892"/>
                    <a:pt x="120792" y="129847"/>
                  </a:cubicBezTo>
                  <a:cubicBezTo>
                    <a:pt x="121330" y="130637"/>
                    <a:pt x="121183" y="131656"/>
                    <a:pt x="120434" y="132309"/>
                  </a:cubicBezTo>
                  <a:cubicBezTo>
                    <a:pt x="121386" y="131577"/>
                    <a:pt x="121484" y="130314"/>
                    <a:pt x="120654" y="129474"/>
                  </a:cubicBezTo>
                  <a:cubicBezTo>
                    <a:pt x="119921" y="128734"/>
                    <a:pt x="118699" y="128569"/>
                    <a:pt x="117747" y="129079"/>
                  </a:cubicBezTo>
                  <a:cubicBezTo>
                    <a:pt x="115116" y="130228"/>
                    <a:pt x="112397" y="131211"/>
                    <a:pt x="109604" y="132022"/>
                  </a:cubicBezTo>
                  <a:cubicBezTo>
                    <a:pt x="108390" y="132309"/>
                    <a:pt x="107666" y="133408"/>
                    <a:pt x="107983" y="134485"/>
                  </a:cubicBezTo>
                  <a:cubicBezTo>
                    <a:pt x="108268" y="135411"/>
                    <a:pt x="109254" y="136035"/>
                    <a:pt x="110337" y="135971"/>
                  </a:cubicBezTo>
                  <a:cubicBezTo>
                    <a:pt x="109074" y="136107"/>
                    <a:pt x="107926" y="135325"/>
                    <a:pt x="107771" y="134212"/>
                  </a:cubicBezTo>
                  <a:cubicBezTo>
                    <a:pt x="107617" y="133099"/>
                    <a:pt x="108504" y="132087"/>
                    <a:pt x="109766" y="131951"/>
                  </a:cubicBezTo>
                  <a:cubicBezTo>
                    <a:pt x="97389" y="134822"/>
                    <a:pt x="97227" y="155928"/>
                    <a:pt x="97227" y="156862"/>
                  </a:cubicBezTo>
                  <a:cubicBezTo>
                    <a:pt x="97227" y="155749"/>
                    <a:pt x="98244" y="154852"/>
                    <a:pt x="99507" y="154852"/>
                  </a:cubicBezTo>
                  <a:lnTo>
                    <a:pt x="79638" y="154852"/>
                  </a:lnTo>
                  <a:cubicBezTo>
                    <a:pt x="80900" y="154852"/>
                    <a:pt x="81918" y="155749"/>
                    <a:pt x="81918" y="156862"/>
                  </a:cubicBezTo>
                  <a:cubicBezTo>
                    <a:pt x="81918" y="155928"/>
                    <a:pt x="81918" y="134822"/>
                    <a:pt x="69378" y="131951"/>
                  </a:cubicBezTo>
                  <a:cubicBezTo>
                    <a:pt x="70640" y="132087"/>
                    <a:pt x="71527" y="133099"/>
                    <a:pt x="71373" y="134212"/>
                  </a:cubicBezTo>
                  <a:cubicBezTo>
                    <a:pt x="71218" y="135325"/>
                    <a:pt x="70070" y="136107"/>
                    <a:pt x="68808" y="135971"/>
                  </a:cubicBezTo>
                  <a:cubicBezTo>
                    <a:pt x="70062" y="136043"/>
                    <a:pt x="71145" y="135203"/>
                    <a:pt x="71226" y="134097"/>
                  </a:cubicBezTo>
                  <a:cubicBezTo>
                    <a:pt x="71299" y="133135"/>
                    <a:pt x="70591" y="132266"/>
                    <a:pt x="69541" y="132022"/>
                  </a:cubicBezTo>
                  <a:cubicBezTo>
                    <a:pt x="66747" y="131211"/>
                    <a:pt x="64028" y="130228"/>
                    <a:pt x="61398" y="129079"/>
                  </a:cubicBezTo>
                  <a:cubicBezTo>
                    <a:pt x="60282" y="128562"/>
                    <a:pt x="58906" y="128943"/>
                    <a:pt x="58320" y="129926"/>
                  </a:cubicBezTo>
                  <a:cubicBezTo>
                    <a:pt x="58149" y="130220"/>
                    <a:pt x="58059" y="130544"/>
                    <a:pt x="58059" y="130874"/>
                  </a:cubicBezTo>
                  <a:cubicBezTo>
                    <a:pt x="58043" y="129761"/>
                    <a:pt x="59052" y="128849"/>
                    <a:pt x="60307" y="128835"/>
                  </a:cubicBezTo>
                  <a:cubicBezTo>
                    <a:pt x="60754" y="128835"/>
                    <a:pt x="61186" y="128943"/>
                    <a:pt x="61560" y="129151"/>
                  </a:cubicBezTo>
                  <a:cubicBezTo>
                    <a:pt x="50567" y="123408"/>
                    <a:pt x="33467" y="138340"/>
                    <a:pt x="32734" y="138986"/>
                  </a:cubicBezTo>
                  <a:cubicBezTo>
                    <a:pt x="33614" y="138196"/>
                    <a:pt x="35055" y="138182"/>
                    <a:pt x="35959" y="138957"/>
                  </a:cubicBezTo>
                  <a:cubicBezTo>
                    <a:pt x="35967" y="138964"/>
                    <a:pt x="35984" y="138979"/>
                    <a:pt x="35992" y="138986"/>
                  </a:cubicBezTo>
                  <a:lnTo>
                    <a:pt x="21904" y="126566"/>
                  </a:lnTo>
                  <a:cubicBezTo>
                    <a:pt x="22800" y="127342"/>
                    <a:pt x="22816" y="128612"/>
                    <a:pt x="21937" y="129409"/>
                  </a:cubicBezTo>
                  <a:cubicBezTo>
                    <a:pt x="21929" y="129416"/>
                    <a:pt x="21913" y="129431"/>
                    <a:pt x="21904" y="129438"/>
                  </a:cubicBezTo>
                  <a:cubicBezTo>
                    <a:pt x="22637" y="128792"/>
                    <a:pt x="39493" y="113716"/>
                    <a:pt x="33060" y="104024"/>
                  </a:cubicBezTo>
                  <a:cubicBezTo>
                    <a:pt x="33704" y="104979"/>
                    <a:pt x="33353" y="106214"/>
                    <a:pt x="32270" y="106781"/>
                  </a:cubicBezTo>
                  <a:cubicBezTo>
                    <a:pt x="31375" y="107255"/>
                    <a:pt x="30218" y="107125"/>
                    <a:pt x="29477" y="106465"/>
                  </a:cubicBezTo>
                  <a:cubicBezTo>
                    <a:pt x="30308" y="107305"/>
                    <a:pt x="31741" y="107391"/>
                    <a:pt x="32694" y="106659"/>
                  </a:cubicBezTo>
                  <a:cubicBezTo>
                    <a:pt x="33532" y="106020"/>
                    <a:pt x="33720" y="104936"/>
                    <a:pt x="33142" y="104096"/>
                  </a:cubicBezTo>
                  <a:cubicBezTo>
                    <a:pt x="31839" y="101777"/>
                    <a:pt x="30723" y="99379"/>
                    <a:pt x="29803" y="96917"/>
                  </a:cubicBezTo>
                  <a:cubicBezTo>
                    <a:pt x="29477" y="95847"/>
                    <a:pt x="28231" y="95208"/>
                    <a:pt x="27010" y="95488"/>
                  </a:cubicBezTo>
                  <a:cubicBezTo>
                    <a:pt x="25960" y="95740"/>
                    <a:pt x="25251" y="96608"/>
                    <a:pt x="25324" y="97563"/>
                  </a:cubicBezTo>
                  <a:cubicBezTo>
                    <a:pt x="25170" y="96450"/>
                    <a:pt x="26057" y="95438"/>
                    <a:pt x="27319" y="95302"/>
                  </a:cubicBezTo>
                  <a:cubicBezTo>
                    <a:pt x="28582" y="95165"/>
                    <a:pt x="29730" y="95948"/>
                    <a:pt x="29884" y="97061"/>
                  </a:cubicBezTo>
                  <a:cubicBezTo>
                    <a:pt x="26627" y="86148"/>
                    <a:pt x="2687" y="86005"/>
                    <a:pt x="1628" y="86005"/>
                  </a:cubicBezTo>
                  <a:cubicBezTo>
                    <a:pt x="2891" y="86005"/>
                    <a:pt x="3908" y="86902"/>
                    <a:pt x="3908" y="88015"/>
                  </a:cubicBezTo>
                  <a:lnTo>
                    <a:pt x="3908" y="70498"/>
                  </a:lnTo>
                  <a:cubicBezTo>
                    <a:pt x="3908" y="71611"/>
                    <a:pt x="2891" y="72508"/>
                    <a:pt x="1628" y="72508"/>
                  </a:cubicBezTo>
                  <a:cubicBezTo>
                    <a:pt x="2687" y="72508"/>
                    <a:pt x="26627" y="72508"/>
                    <a:pt x="29884" y="61452"/>
                  </a:cubicBezTo>
                  <a:cubicBezTo>
                    <a:pt x="29730" y="62565"/>
                    <a:pt x="28582" y="63348"/>
                    <a:pt x="27319" y="63211"/>
                  </a:cubicBezTo>
                  <a:cubicBezTo>
                    <a:pt x="26057" y="63075"/>
                    <a:pt x="25170" y="62063"/>
                    <a:pt x="25324" y="60950"/>
                  </a:cubicBezTo>
                  <a:cubicBezTo>
                    <a:pt x="25243" y="62056"/>
                    <a:pt x="26196" y="63010"/>
                    <a:pt x="27450" y="63082"/>
                  </a:cubicBezTo>
                  <a:cubicBezTo>
                    <a:pt x="28541" y="63147"/>
                    <a:pt x="29526" y="62522"/>
                    <a:pt x="29803" y="61596"/>
                  </a:cubicBezTo>
                  <a:cubicBezTo>
                    <a:pt x="30723" y="59134"/>
                    <a:pt x="31839" y="56736"/>
                    <a:pt x="33142" y="54417"/>
                  </a:cubicBezTo>
                  <a:cubicBezTo>
                    <a:pt x="39574" y="44797"/>
                    <a:pt x="22637" y="29793"/>
                    <a:pt x="21904" y="29147"/>
                  </a:cubicBezTo>
                  <a:cubicBezTo>
                    <a:pt x="22800" y="29922"/>
                    <a:pt x="22816" y="31193"/>
                    <a:pt x="21937" y="31990"/>
                  </a:cubicBezTo>
                  <a:cubicBezTo>
                    <a:pt x="21929" y="31997"/>
                    <a:pt x="21913" y="32011"/>
                    <a:pt x="21904" y="32018"/>
                  </a:cubicBezTo>
                  <a:lnTo>
                    <a:pt x="35992" y="19599"/>
                  </a:lnTo>
                  <a:cubicBezTo>
                    <a:pt x="35112" y="20388"/>
                    <a:pt x="33663" y="20403"/>
                    <a:pt x="32767" y="19628"/>
                  </a:cubicBezTo>
                  <a:cubicBezTo>
                    <a:pt x="32759" y="19620"/>
                    <a:pt x="32743" y="19606"/>
                    <a:pt x="32734" y="19599"/>
                  </a:cubicBezTo>
                  <a:cubicBezTo>
                    <a:pt x="33467" y="20245"/>
                    <a:pt x="50567" y="35106"/>
                    <a:pt x="61560" y="29434"/>
                  </a:cubicBezTo>
                  <a:cubicBezTo>
                    <a:pt x="62684" y="28931"/>
                    <a:pt x="63132" y="27725"/>
                    <a:pt x="62570" y="26735"/>
                  </a:cubicBezTo>
                  <a:cubicBezTo>
                    <a:pt x="62033" y="25801"/>
                    <a:pt x="60787" y="25385"/>
                    <a:pt x="59688" y="25773"/>
                  </a:cubicBezTo>
                  <a:cubicBezTo>
                    <a:pt x="60860" y="25335"/>
                    <a:pt x="62204" y="25816"/>
                    <a:pt x="62700" y="26850"/>
                  </a:cubicBezTo>
                  <a:cubicBezTo>
                    <a:pt x="63197" y="27883"/>
                    <a:pt x="62652" y="29068"/>
                    <a:pt x="61479" y="29506"/>
                  </a:cubicBezTo>
                  <a:cubicBezTo>
                    <a:pt x="64109" y="28357"/>
                    <a:pt x="66837" y="27374"/>
                    <a:pt x="69622" y="26562"/>
                  </a:cubicBezTo>
                  <a:cubicBezTo>
                    <a:pt x="70835" y="26275"/>
                    <a:pt x="71560" y="25177"/>
                    <a:pt x="71242" y="24100"/>
                  </a:cubicBezTo>
                  <a:cubicBezTo>
                    <a:pt x="70957" y="23174"/>
                    <a:pt x="69972" y="22549"/>
                    <a:pt x="68889" y="22614"/>
                  </a:cubicBezTo>
                  <a:cubicBezTo>
                    <a:pt x="70151" y="22478"/>
                    <a:pt x="71299" y="23260"/>
                    <a:pt x="71454" y="24373"/>
                  </a:cubicBezTo>
                  <a:cubicBezTo>
                    <a:pt x="71609" y="25486"/>
                    <a:pt x="70721" y="26498"/>
                    <a:pt x="69459" y="26634"/>
                  </a:cubicBezTo>
                  <a:cubicBezTo>
                    <a:pt x="81836" y="23834"/>
                    <a:pt x="81999" y="2656"/>
                    <a:pt x="81999" y="1723"/>
                  </a:cubicBezTo>
                  <a:cubicBezTo>
                    <a:pt x="81999" y="2836"/>
                    <a:pt x="80981" y="3733"/>
                    <a:pt x="79719" y="3733"/>
                  </a:cubicBezTo>
                  <a:lnTo>
                    <a:pt x="99588" y="3733"/>
                  </a:lnTo>
                  <a:cubicBezTo>
                    <a:pt x="98326" y="3733"/>
                    <a:pt x="97308" y="2836"/>
                    <a:pt x="97308" y="1723"/>
                  </a:cubicBezTo>
                  <a:cubicBezTo>
                    <a:pt x="97308" y="2656"/>
                    <a:pt x="97308" y="23763"/>
                    <a:pt x="109848" y="26634"/>
                  </a:cubicBezTo>
                  <a:cubicBezTo>
                    <a:pt x="108586" y="26498"/>
                    <a:pt x="107698" y="25486"/>
                    <a:pt x="107853" y="24373"/>
                  </a:cubicBezTo>
                  <a:cubicBezTo>
                    <a:pt x="108008" y="23260"/>
                    <a:pt x="109156" y="22478"/>
                    <a:pt x="110418" y="22614"/>
                  </a:cubicBezTo>
                  <a:cubicBezTo>
                    <a:pt x="109164" y="22542"/>
                    <a:pt x="108081" y="23382"/>
                    <a:pt x="108000" y="24488"/>
                  </a:cubicBezTo>
                  <a:cubicBezTo>
                    <a:pt x="107926" y="25450"/>
                    <a:pt x="108635" y="26318"/>
                    <a:pt x="109685" y="26562"/>
                  </a:cubicBezTo>
                  <a:cubicBezTo>
                    <a:pt x="112478" y="27374"/>
                    <a:pt x="115198" y="28357"/>
                    <a:pt x="117828" y="29506"/>
                  </a:cubicBezTo>
                  <a:cubicBezTo>
                    <a:pt x="118903" y="30087"/>
                    <a:pt x="120303" y="29786"/>
                    <a:pt x="120963" y="28838"/>
                  </a:cubicBezTo>
                  <a:cubicBezTo>
                    <a:pt x="121541" y="28005"/>
                    <a:pt x="121354" y="26921"/>
                    <a:pt x="120515" y="26275"/>
                  </a:cubicBezTo>
                  <a:cubicBezTo>
                    <a:pt x="121411" y="27051"/>
                    <a:pt x="121427" y="28329"/>
                    <a:pt x="120540" y="29118"/>
                  </a:cubicBezTo>
                  <a:cubicBezTo>
                    <a:pt x="119807" y="29779"/>
                    <a:pt x="118650" y="29908"/>
                    <a:pt x="117747" y="29434"/>
                  </a:cubicBezTo>
                  <a:cubicBezTo>
                    <a:pt x="128740" y="35106"/>
                    <a:pt x="145840" y="20245"/>
                    <a:pt x="146573" y="19599"/>
                  </a:cubicBezTo>
                  <a:cubicBezTo>
                    <a:pt x="145693" y="20388"/>
                    <a:pt x="144252" y="20403"/>
                    <a:pt x="143348" y="19628"/>
                  </a:cubicBezTo>
                  <a:cubicBezTo>
                    <a:pt x="143340" y="19620"/>
                    <a:pt x="143323" y="19606"/>
                    <a:pt x="143316" y="19599"/>
                  </a:cubicBezTo>
                  <a:lnTo>
                    <a:pt x="157403" y="32018"/>
                  </a:lnTo>
                  <a:cubicBezTo>
                    <a:pt x="156507" y="31243"/>
                    <a:pt x="156491" y="29965"/>
                    <a:pt x="157370" y="29176"/>
                  </a:cubicBezTo>
                  <a:cubicBezTo>
                    <a:pt x="157378" y="29169"/>
                    <a:pt x="157395" y="29154"/>
                    <a:pt x="157403" y="29147"/>
                  </a:cubicBezTo>
                  <a:cubicBezTo>
                    <a:pt x="156670" y="29793"/>
                    <a:pt x="139814" y="44797"/>
                    <a:pt x="146247" y="54561"/>
                  </a:cubicBezTo>
                  <a:cubicBezTo>
                    <a:pt x="145603" y="53606"/>
                    <a:pt x="145954" y="52371"/>
                    <a:pt x="147037" y="51804"/>
                  </a:cubicBezTo>
                  <a:cubicBezTo>
                    <a:pt x="147932" y="51330"/>
                    <a:pt x="149089" y="51459"/>
                    <a:pt x="149830" y="52120"/>
                  </a:cubicBezTo>
                  <a:cubicBezTo>
                    <a:pt x="148999" y="51280"/>
                    <a:pt x="147566" y="51194"/>
                    <a:pt x="146613" y="51926"/>
                  </a:cubicBezTo>
                  <a:cubicBezTo>
                    <a:pt x="145775" y="52572"/>
                    <a:pt x="145587" y="53649"/>
                    <a:pt x="146165" y="54489"/>
                  </a:cubicBezTo>
                  <a:cubicBezTo>
                    <a:pt x="147468" y="56808"/>
                    <a:pt x="148584" y="59206"/>
                    <a:pt x="149504" y="61668"/>
                  </a:cubicBezTo>
                  <a:cubicBezTo>
                    <a:pt x="149830" y="62738"/>
                    <a:pt x="151076" y="63376"/>
                    <a:pt x="152297" y="63096"/>
                  </a:cubicBezTo>
                  <a:cubicBezTo>
                    <a:pt x="153348" y="62845"/>
                    <a:pt x="154056" y="61977"/>
                    <a:pt x="153983" y="61022"/>
                  </a:cubicBezTo>
                  <a:cubicBezTo>
                    <a:pt x="154137" y="62134"/>
                    <a:pt x="153250" y="63147"/>
                    <a:pt x="151988" y="63283"/>
                  </a:cubicBezTo>
                  <a:cubicBezTo>
                    <a:pt x="150726" y="63420"/>
                    <a:pt x="149577" y="62637"/>
                    <a:pt x="149423" y="61524"/>
                  </a:cubicBezTo>
                  <a:cubicBezTo>
                    <a:pt x="152598" y="72436"/>
                    <a:pt x="176620" y="72580"/>
                    <a:pt x="177679" y="72580"/>
                  </a:cubicBezTo>
                  <a:cubicBezTo>
                    <a:pt x="176417" y="72580"/>
                    <a:pt x="175399" y="71683"/>
                    <a:pt x="175399" y="70570"/>
                  </a:cubicBezTo>
                  <a:lnTo>
                    <a:pt x="175399" y="88087"/>
                  </a:lnTo>
                  <a:cubicBezTo>
                    <a:pt x="175399" y="86974"/>
                    <a:pt x="176417" y="86077"/>
                    <a:pt x="177679" y="86077"/>
                  </a:cubicBezTo>
                  <a:cubicBezTo>
                    <a:pt x="176620" y="86077"/>
                    <a:pt x="152680" y="86077"/>
                    <a:pt x="149423" y="97132"/>
                  </a:cubicBezTo>
                  <a:cubicBezTo>
                    <a:pt x="149577" y="96020"/>
                    <a:pt x="150726" y="95237"/>
                    <a:pt x="151988" y="95373"/>
                  </a:cubicBezTo>
                  <a:cubicBezTo>
                    <a:pt x="153250" y="95510"/>
                    <a:pt x="154137" y="96522"/>
                    <a:pt x="153983" y="97635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5E88B1D-0F5E-4F7F-9A95-D90C010B2370}"/>
                </a:ext>
              </a:extLst>
            </p:cNvPr>
            <p:cNvSpPr/>
            <p:nvPr/>
          </p:nvSpPr>
          <p:spPr>
            <a:xfrm>
              <a:off x="3518854" y="2428234"/>
              <a:ext cx="105858" cy="93327"/>
            </a:xfrm>
            <a:custGeom>
              <a:avLst/>
              <a:gdLst>
                <a:gd name="connsiteX0" fmla="*/ 54558 w 105857"/>
                <a:gd name="connsiteY0" fmla="*/ 92179 h 93327"/>
                <a:gd name="connsiteX1" fmla="*/ 4560 w 105857"/>
                <a:gd name="connsiteY1" fmla="*/ 48100 h 93327"/>
                <a:gd name="connsiteX2" fmla="*/ 54558 w 105857"/>
                <a:gd name="connsiteY2" fmla="*/ 4020 h 93327"/>
                <a:gd name="connsiteX3" fmla="*/ 104555 w 105857"/>
                <a:gd name="connsiteY3" fmla="*/ 48100 h 93327"/>
                <a:gd name="connsiteX4" fmla="*/ 54558 w 105857"/>
                <a:gd name="connsiteY4" fmla="*/ 92179 h 93327"/>
                <a:gd name="connsiteX5" fmla="*/ 109115 w 105857"/>
                <a:gd name="connsiteY5" fmla="*/ 48100 h 93327"/>
                <a:gd name="connsiteX6" fmla="*/ 54558 w 105857"/>
                <a:gd name="connsiteY6" fmla="*/ 0 h 93327"/>
                <a:gd name="connsiteX7" fmla="*/ 0 w 105857"/>
                <a:gd name="connsiteY7" fmla="*/ 48100 h 93327"/>
                <a:gd name="connsiteX8" fmla="*/ 54558 w 105857"/>
                <a:gd name="connsiteY8" fmla="*/ 96199 h 93327"/>
                <a:gd name="connsiteX9" fmla="*/ 109115 w 105857"/>
                <a:gd name="connsiteY9" fmla="*/ 48171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857" h="93327">
                  <a:moveTo>
                    <a:pt x="54558" y="92179"/>
                  </a:moveTo>
                  <a:cubicBezTo>
                    <a:pt x="26945" y="92179"/>
                    <a:pt x="4560" y="72444"/>
                    <a:pt x="4560" y="48100"/>
                  </a:cubicBezTo>
                  <a:cubicBezTo>
                    <a:pt x="4560" y="23756"/>
                    <a:pt x="26945" y="4020"/>
                    <a:pt x="54558" y="4020"/>
                  </a:cubicBezTo>
                  <a:cubicBezTo>
                    <a:pt x="82170" y="4020"/>
                    <a:pt x="104555" y="23756"/>
                    <a:pt x="104555" y="48100"/>
                  </a:cubicBezTo>
                  <a:cubicBezTo>
                    <a:pt x="104555" y="72444"/>
                    <a:pt x="82170" y="92179"/>
                    <a:pt x="54558" y="92179"/>
                  </a:cubicBezTo>
                  <a:close/>
                  <a:moveTo>
                    <a:pt x="109115" y="48100"/>
                  </a:moveTo>
                  <a:cubicBezTo>
                    <a:pt x="109115" y="21537"/>
                    <a:pt x="84686" y="0"/>
                    <a:pt x="54558" y="0"/>
                  </a:cubicBezTo>
                  <a:cubicBezTo>
                    <a:pt x="24429" y="0"/>
                    <a:pt x="0" y="21537"/>
                    <a:pt x="0" y="48100"/>
                  </a:cubicBezTo>
                  <a:cubicBezTo>
                    <a:pt x="0" y="74662"/>
                    <a:pt x="24429" y="96199"/>
                    <a:pt x="54558" y="96199"/>
                  </a:cubicBezTo>
                  <a:cubicBezTo>
                    <a:pt x="84638" y="96163"/>
                    <a:pt x="109026" y="74691"/>
                    <a:pt x="109115" y="48171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8093589-CFC4-45D3-8C30-BC75918A8DB3}"/>
                </a:ext>
              </a:extLst>
            </p:cNvPr>
            <p:cNvSpPr/>
            <p:nvPr/>
          </p:nvSpPr>
          <p:spPr>
            <a:xfrm>
              <a:off x="3072377" y="2469083"/>
              <a:ext cx="195430" cy="35895"/>
            </a:xfrm>
            <a:custGeom>
              <a:avLst/>
              <a:gdLst>
                <a:gd name="connsiteX0" fmla="*/ 9039 w 195430"/>
                <a:gd name="connsiteY0" fmla="*/ 40777 h 35895"/>
                <a:gd name="connsiteX1" fmla="*/ 192987 w 195430"/>
                <a:gd name="connsiteY1" fmla="*/ 40777 h 35895"/>
                <a:gd name="connsiteX2" fmla="*/ 202026 w 195430"/>
                <a:gd name="connsiteY2" fmla="*/ 20388 h 35895"/>
                <a:gd name="connsiteX3" fmla="*/ 192987 w 195430"/>
                <a:gd name="connsiteY3" fmla="*/ 0 h 35895"/>
                <a:gd name="connsiteX4" fmla="*/ 9039 w 195430"/>
                <a:gd name="connsiteY4" fmla="*/ 0 h 35895"/>
                <a:gd name="connsiteX5" fmla="*/ 0 w 195430"/>
                <a:gd name="connsiteY5" fmla="*/ 20388 h 35895"/>
                <a:gd name="connsiteX6" fmla="*/ 9039 w 195430"/>
                <a:gd name="connsiteY6" fmla="*/ 40777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430" h="35895">
                  <a:moveTo>
                    <a:pt x="9039" y="40777"/>
                  </a:moveTo>
                  <a:lnTo>
                    <a:pt x="192987" y="40777"/>
                  </a:lnTo>
                  <a:cubicBezTo>
                    <a:pt x="197954" y="40777"/>
                    <a:pt x="202026" y="31660"/>
                    <a:pt x="202026" y="20388"/>
                  </a:cubicBezTo>
                  <a:cubicBezTo>
                    <a:pt x="202026" y="9118"/>
                    <a:pt x="197954" y="0"/>
                    <a:pt x="192987" y="0"/>
                  </a:cubicBezTo>
                  <a:lnTo>
                    <a:pt x="9039" y="0"/>
                  </a:lnTo>
                  <a:cubicBezTo>
                    <a:pt x="4071" y="0"/>
                    <a:pt x="0" y="9118"/>
                    <a:pt x="0" y="20388"/>
                  </a:cubicBezTo>
                  <a:cubicBezTo>
                    <a:pt x="0" y="31660"/>
                    <a:pt x="4071" y="40777"/>
                    <a:pt x="9039" y="40777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BB9EDCC-2833-4C50-A9DF-65EC79EBD8AE}"/>
                </a:ext>
              </a:extLst>
            </p:cNvPr>
            <p:cNvSpPr/>
            <p:nvPr/>
          </p:nvSpPr>
          <p:spPr>
            <a:xfrm>
              <a:off x="3706385" y="2469083"/>
              <a:ext cx="195430" cy="35895"/>
            </a:xfrm>
            <a:custGeom>
              <a:avLst/>
              <a:gdLst>
                <a:gd name="connsiteX0" fmla="*/ 9039 w 195430"/>
                <a:gd name="connsiteY0" fmla="*/ 40777 h 35895"/>
                <a:gd name="connsiteX1" fmla="*/ 192987 w 195430"/>
                <a:gd name="connsiteY1" fmla="*/ 40777 h 35895"/>
                <a:gd name="connsiteX2" fmla="*/ 202026 w 195430"/>
                <a:gd name="connsiteY2" fmla="*/ 20388 h 35895"/>
                <a:gd name="connsiteX3" fmla="*/ 192987 w 195430"/>
                <a:gd name="connsiteY3" fmla="*/ 0 h 35895"/>
                <a:gd name="connsiteX4" fmla="*/ 9039 w 195430"/>
                <a:gd name="connsiteY4" fmla="*/ 0 h 35895"/>
                <a:gd name="connsiteX5" fmla="*/ 0 w 195430"/>
                <a:gd name="connsiteY5" fmla="*/ 20388 h 35895"/>
                <a:gd name="connsiteX6" fmla="*/ 9039 w 195430"/>
                <a:gd name="connsiteY6" fmla="*/ 40777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430" h="35895">
                  <a:moveTo>
                    <a:pt x="9039" y="40777"/>
                  </a:moveTo>
                  <a:lnTo>
                    <a:pt x="192987" y="40777"/>
                  </a:lnTo>
                  <a:cubicBezTo>
                    <a:pt x="197954" y="40777"/>
                    <a:pt x="202026" y="31660"/>
                    <a:pt x="202026" y="20388"/>
                  </a:cubicBezTo>
                  <a:cubicBezTo>
                    <a:pt x="202026" y="9118"/>
                    <a:pt x="197954" y="0"/>
                    <a:pt x="192987" y="0"/>
                  </a:cubicBezTo>
                  <a:lnTo>
                    <a:pt x="9039" y="0"/>
                  </a:lnTo>
                  <a:cubicBezTo>
                    <a:pt x="4071" y="0"/>
                    <a:pt x="0" y="9118"/>
                    <a:pt x="0" y="20388"/>
                  </a:cubicBezTo>
                  <a:cubicBezTo>
                    <a:pt x="0" y="31660"/>
                    <a:pt x="4071" y="40777"/>
                    <a:pt x="9039" y="40777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B18ACA3-14B6-439C-921F-EBE3610AA169}"/>
                </a:ext>
              </a:extLst>
            </p:cNvPr>
            <p:cNvSpPr/>
            <p:nvPr/>
          </p:nvSpPr>
          <p:spPr>
            <a:xfrm>
              <a:off x="2841770" y="1687287"/>
              <a:ext cx="732863" cy="43074"/>
            </a:xfrm>
            <a:custGeom>
              <a:avLst/>
              <a:gdLst>
                <a:gd name="connsiteX0" fmla="*/ 25325 w 732863"/>
                <a:gd name="connsiteY0" fmla="*/ 44654 h 43074"/>
                <a:gd name="connsiteX1" fmla="*/ 713564 w 732863"/>
                <a:gd name="connsiteY1" fmla="*/ 44654 h 43074"/>
                <a:gd name="connsiteX2" fmla="*/ 738889 w 732863"/>
                <a:gd name="connsiteY2" fmla="*/ 22327 h 43074"/>
                <a:gd name="connsiteX3" fmla="*/ 713564 w 732863"/>
                <a:gd name="connsiteY3" fmla="*/ 0 h 43074"/>
                <a:gd name="connsiteX4" fmla="*/ 25325 w 732863"/>
                <a:gd name="connsiteY4" fmla="*/ 0 h 43074"/>
                <a:gd name="connsiteX5" fmla="*/ 0 w 732863"/>
                <a:gd name="connsiteY5" fmla="*/ 22327 h 43074"/>
                <a:gd name="connsiteX6" fmla="*/ 25325 w 732863"/>
                <a:gd name="connsiteY6" fmla="*/ 4465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3" h="43074">
                  <a:moveTo>
                    <a:pt x="25325" y="44654"/>
                  </a:moveTo>
                  <a:lnTo>
                    <a:pt x="713564" y="44654"/>
                  </a:lnTo>
                  <a:cubicBezTo>
                    <a:pt x="727554" y="44654"/>
                    <a:pt x="738889" y="34660"/>
                    <a:pt x="738889" y="22327"/>
                  </a:cubicBezTo>
                  <a:cubicBezTo>
                    <a:pt x="738889" y="9993"/>
                    <a:pt x="727554" y="0"/>
                    <a:pt x="713564" y="0"/>
                  </a:cubicBezTo>
                  <a:lnTo>
                    <a:pt x="25325" y="0"/>
                  </a:lnTo>
                  <a:cubicBezTo>
                    <a:pt x="11335" y="0"/>
                    <a:pt x="0" y="9993"/>
                    <a:pt x="0" y="22327"/>
                  </a:cubicBezTo>
                  <a:cubicBezTo>
                    <a:pt x="0" y="34660"/>
                    <a:pt x="11335" y="44654"/>
                    <a:pt x="25325" y="44654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53AD94-EC48-4282-B5C2-F77885E346D8}"/>
                </a:ext>
              </a:extLst>
            </p:cNvPr>
            <p:cNvSpPr/>
            <p:nvPr/>
          </p:nvSpPr>
          <p:spPr>
            <a:xfrm>
              <a:off x="2841770" y="1793178"/>
              <a:ext cx="561862" cy="43074"/>
            </a:xfrm>
            <a:custGeom>
              <a:avLst/>
              <a:gdLst>
                <a:gd name="connsiteX0" fmla="*/ 25325 w 561861"/>
                <a:gd name="connsiteY0" fmla="*/ 44654 h 43074"/>
                <a:gd name="connsiteX1" fmla="*/ 540365 w 561861"/>
                <a:gd name="connsiteY1" fmla="*/ 44654 h 43074"/>
                <a:gd name="connsiteX2" fmla="*/ 565689 w 561861"/>
                <a:gd name="connsiteY2" fmla="*/ 22327 h 43074"/>
                <a:gd name="connsiteX3" fmla="*/ 540365 w 561861"/>
                <a:gd name="connsiteY3" fmla="*/ 0 h 43074"/>
                <a:gd name="connsiteX4" fmla="*/ 25325 w 561861"/>
                <a:gd name="connsiteY4" fmla="*/ 0 h 43074"/>
                <a:gd name="connsiteX5" fmla="*/ 0 w 561861"/>
                <a:gd name="connsiteY5" fmla="*/ 22327 h 43074"/>
                <a:gd name="connsiteX6" fmla="*/ 25325 w 561861"/>
                <a:gd name="connsiteY6" fmla="*/ 4465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861" h="43074">
                  <a:moveTo>
                    <a:pt x="25325" y="44654"/>
                  </a:moveTo>
                  <a:lnTo>
                    <a:pt x="540365" y="44654"/>
                  </a:lnTo>
                  <a:cubicBezTo>
                    <a:pt x="554354" y="44654"/>
                    <a:pt x="565689" y="34660"/>
                    <a:pt x="565689" y="22327"/>
                  </a:cubicBezTo>
                  <a:cubicBezTo>
                    <a:pt x="565689" y="9993"/>
                    <a:pt x="554354" y="0"/>
                    <a:pt x="540365" y="0"/>
                  </a:cubicBezTo>
                  <a:lnTo>
                    <a:pt x="25325" y="0"/>
                  </a:lnTo>
                  <a:cubicBezTo>
                    <a:pt x="11335" y="0"/>
                    <a:pt x="0" y="9993"/>
                    <a:pt x="0" y="22327"/>
                  </a:cubicBezTo>
                  <a:cubicBezTo>
                    <a:pt x="0" y="34660"/>
                    <a:pt x="11335" y="44654"/>
                    <a:pt x="25325" y="44654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62C093B-4684-40D6-A565-6CA97EF9D693}"/>
                </a:ext>
              </a:extLst>
            </p:cNvPr>
            <p:cNvSpPr/>
            <p:nvPr/>
          </p:nvSpPr>
          <p:spPr>
            <a:xfrm>
              <a:off x="2841770" y="2126787"/>
              <a:ext cx="561862" cy="43074"/>
            </a:xfrm>
            <a:custGeom>
              <a:avLst/>
              <a:gdLst>
                <a:gd name="connsiteX0" fmla="*/ 25325 w 561861"/>
                <a:gd name="connsiteY0" fmla="*/ 44654 h 43074"/>
                <a:gd name="connsiteX1" fmla="*/ 540365 w 561861"/>
                <a:gd name="connsiteY1" fmla="*/ 44654 h 43074"/>
                <a:gd name="connsiteX2" fmla="*/ 565689 w 561861"/>
                <a:gd name="connsiteY2" fmla="*/ 22327 h 43074"/>
                <a:gd name="connsiteX3" fmla="*/ 540365 w 561861"/>
                <a:gd name="connsiteY3" fmla="*/ 0 h 43074"/>
                <a:gd name="connsiteX4" fmla="*/ 25325 w 561861"/>
                <a:gd name="connsiteY4" fmla="*/ 0 h 43074"/>
                <a:gd name="connsiteX5" fmla="*/ 0 w 561861"/>
                <a:gd name="connsiteY5" fmla="*/ 22327 h 43074"/>
                <a:gd name="connsiteX6" fmla="*/ 25325 w 561861"/>
                <a:gd name="connsiteY6" fmla="*/ 4465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861" h="43074">
                  <a:moveTo>
                    <a:pt x="25325" y="44654"/>
                  </a:moveTo>
                  <a:lnTo>
                    <a:pt x="540365" y="44654"/>
                  </a:lnTo>
                  <a:cubicBezTo>
                    <a:pt x="554354" y="44654"/>
                    <a:pt x="565689" y="34660"/>
                    <a:pt x="565689" y="22327"/>
                  </a:cubicBezTo>
                  <a:cubicBezTo>
                    <a:pt x="565689" y="9993"/>
                    <a:pt x="554354" y="0"/>
                    <a:pt x="540365" y="0"/>
                  </a:cubicBezTo>
                  <a:lnTo>
                    <a:pt x="25325" y="0"/>
                  </a:lnTo>
                  <a:cubicBezTo>
                    <a:pt x="11335" y="0"/>
                    <a:pt x="0" y="9993"/>
                    <a:pt x="0" y="22327"/>
                  </a:cubicBezTo>
                  <a:cubicBezTo>
                    <a:pt x="0" y="34660"/>
                    <a:pt x="11335" y="44654"/>
                    <a:pt x="25325" y="44654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A109E6D-C106-4A72-80F0-53CAE3BF500B}"/>
                </a:ext>
              </a:extLst>
            </p:cNvPr>
            <p:cNvSpPr/>
            <p:nvPr/>
          </p:nvSpPr>
          <p:spPr>
            <a:xfrm>
              <a:off x="2841770" y="1916657"/>
              <a:ext cx="732863" cy="43074"/>
            </a:xfrm>
            <a:custGeom>
              <a:avLst/>
              <a:gdLst>
                <a:gd name="connsiteX0" fmla="*/ 25325 w 732863"/>
                <a:gd name="connsiteY0" fmla="*/ 44654 h 43074"/>
                <a:gd name="connsiteX1" fmla="*/ 713564 w 732863"/>
                <a:gd name="connsiteY1" fmla="*/ 44654 h 43074"/>
                <a:gd name="connsiteX2" fmla="*/ 738889 w 732863"/>
                <a:gd name="connsiteY2" fmla="*/ 22327 h 43074"/>
                <a:gd name="connsiteX3" fmla="*/ 713564 w 732863"/>
                <a:gd name="connsiteY3" fmla="*/ 0 h 43074"/>
                <a:gd name="connsiteX4" fmla="*/ 25325 w 732863"/>
                <a:gd name="connsiteY4" fmla="*/ 0 h 43074"/>
                <a:gd name="connsiteX5" fmla="*/ 0 w 732863"/>
                <a:gd name="connsiteY5" fmla="*/ 22327 h 43074"/>
                <a:gd name="connsiteX6" fmla="*/ 25325 w 732863"/>
                <a:gd name="connsiteY6" fmla="*/ 4465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3" h="43074">
                  <a:moveTo>
                    <a:pt x="25325" y="44654"/>
                  </a:moveTo>
                  <a:lnTo>
                    <a:pt x="713564" y="44654"/>
                  </a:lnTo>
                  <a:cubicBezTo>
                    <a:pt x="727554" y="44654"/>
                    <a:pt x="738889" y="34660"/>
                    <a:pt x="738889" y="22327"/>
                  </a:cubicBezTo>
                  <a:cubicBezTo>
                    <a:pt x="738889" y="9993"/>
                    <a:pt x="727554" y="0"/>
                    <a:pt x="713564" y="0"/>
                  </a:cubicBezTo>
                  <a:lnTo>
                    <a:pt x="25325" y="0"/>
                  </a:lnTo>
                  <a:cubicBezTo>
                    <a:pt x="11335" y="0"/>
                    <a:pt x="0" y="9993"/>
                    <a:pt x="0" y="22327"/>
                  </a:cubicBezTo>
                  <a:cubicBezTo>
                    <a:pt x="0" y="34660"/>
                    <a:pt x="11335" y="44654"/>
                    <a:pt x="25325" y="44654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B0B75A7-61B8-47E6-930F-B4C1F5F59569}"/>
                </a:ext>
              </a:extLst>
            </p:cNvPr>
            <p:cNvSpPr/>
            <p:nvPr/>
          </p:nvSpPr>
          <p:spPr>
            <a:xfrm>
              <a:off x="2841770" y="2022476"/>
              <a:ext cx="561862" cy="43074"/>
            </a:xfrm>
            <a:custGeom>
              <a:avLst/>
              <a:gdLst>
                <a:gd name="connsiteX0" fmla="*/ 25325 w 561861"/>
                <a:gd name="connsiteY0" fmla="*/ 44654 h 43074"/>
                <a:gd name="connsiteX1" fmla="*/ 540365 w 561861"/>
                <a:gd name="connsiteY1" fmla="*/ 44654 h 43074"/>
                <a:gd name="connsiteX2" fmla="*/ 565689 w 561861"/>
                <a:gd name="connsiteY2" fmla="*/ 22327 h 43074"/>
                <a:gd name="connsiteX3" fmla="*/ 540365 w 561861"/>
                <a:gd name="connsiteY3" fmla="*/ 0 h 43074"/>
                <a:gd name="connsiteX4" fmla="*/ 25325 w 561861"/>
                <a:gd name="connsiteY4" fmla="*/ 0 h 43074"/>
                <a:gd name="connsiteX5" fmla="*/ 0 w 561861"/>
                <a:gd name="connsiteY5" fmla="*/ 22327 h 43074"/>
                <a:gd name="connsiteX6" fmla="*/ 25325 w 561861"/>
                <a:gd name="connsiteY6" fmla="*/ 4465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861" h="43074">
                  <a:moveTo>
                    <a:pt x="25325" y="44654"/>
                  </a:moveTo>
                  <a:lnTo>
                    <a:pt x="540365" y="44654"/>
                  </a:lnTo>
                  <a:cubicBezTo>
                    <a:pt x="554354" y="44654"/>
                    <a:pt x="565689" y="34660"/>
                    <a:pt x="565689" y="22327"/>
                  </a:cubicBezTo>
                  <a:cubicBezTo>
                    <a:pt x="565689" y="9993"/>
                    <a:pt x="554354" y="0"/>
                    <a:pt x="540365" y="0"/>
                  </a:cubicBezTo>
                  <a:lnTo>
                    <a:pt x="25325" y="0"/>
                  </a:lnTo>
                  <a:cubicBezTo>
                    <a:pt x="11335" y="0"/>
                    <a:pt x="0" y="9993"/>
                    <a:pt x="0" y="22327"/>
                  </a:cubicBezTo>
                  <a:cubicBezTo>
                    <a:pt x="0" y="34660"/>
                    <a:pt x="11335" y="44654"/>
                    <a:pt x="25325" y="44654"/>
                  </a:cubicBezTo>
                  <a:close/>
                </a:path>
              </a:pathLst>
            </a:custGeom>
            <a:solidFill>
              <a:srgbClr val="8B8C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ABD88E2-FC9D-4E0C-8045-797759ED842A}"/>
                </a:ext>
              </a:extLst>
            </p:cNvPr>
            <p:cNvSpPr/>
            <p:nvPr/>
          </p:nvSpPr>
          <p:spPr>
            <a:xfrm>
              <a:off x="3745960" y="1869921"/>
              <a:ext cx="187287" cy="165118"/>
            </a:xfrm>
            <a:custGeom>
              <a:avLst/>
              <a:gdLst>
                <a:gd name="connsiteX0" fmla="*/ 187287 w 187287"/>
                <a:gd name="connsiteY0" fmla="*/ 82559 h 165117"/>
                <a:gd name="connsiteX1" fmla="*/ 93644 w 187287"/>
                <a:gd name="connsiteY1" fmla="*/ 165118 h 165117"/>
                <a:gd name="connsiteX2" fmla="*/ 0 w 187287"/>
                <a:gd name="connsiteY2" fmla="*/ 82559 h 165117"/>
                <a:gd name="connsiteX3" fmla="*/ 93644 w 187287"/>
                <a:gd name="connsiteY3" fmla="*/ 0 h 165117"/>
                <a:gd name="connsiteX4" fmla="*/ 187287 w 187287"/>
                <a:gd name="connsiteY4" fmla="*/ 82559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87287" y="82559"/>
                  </a:moveTo>
                  <a:cubicBezTo>
                    <a:pt x="187287" y="128155"/>
                    <a:pt x="145362" y="165118"/>
                    <a:pt x="93644" y="165118"/>
                  </a:cubicBezTo>
                  <a:cubicBezTo>
                    <a:pt x="41926" y="165118"/>
                    <a:pt x="0" y="128155"/>
                    <a:pt x="0" y="82559"/>
                  </a:cubicBezTo>
                  <a:cubicBezTo>
                    <a:pt x="0" y="36963"/>
                    <a:pt x="41926" y="0"/>
                    <a:pt x="93644" y="0"/>
                  </a:cubicBezTo>
                  <a:cubicBezTo>
                    <a:pt x="145362" y="0"/>
                    <a:pt x="187287" y="36963"/>
                    <a:pt x="187287" y="82559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89C099C-222C-4D24-9312-1BE5C1D30F31}"/>
                </a:ext>
              </a:extLst>
            </p:cNvPr>
            <p:cNvSpPr/>
            <p:nvPr/>
          </p:nvSpPr>
          <p:spPr>
            <a:xfrm>
              <a:off x="3801941" y="1948747"/>
              <a:ext cx="73286" cy="28716"/>
            </a:xfrm>
            <a:custGeom>
              <a:avLst/>
              <a:gdLst>
                <a:gd name="connsiteX0" fmla="*/ 58264 w 73286"/>
                <a:gd name="connsiteY0" fmla="*/ 16799 h 28716"/>
                <a:gd name="connsiteX1" fmla="*/ 17061 w 73286"/>
                <a:gd name="connsiteY1" fmla="*/ 16799 h 28716"/>
                <a:gd name="connsiteX2" fmla="*/ 124 w 73286"/>
                <a:gd name="connsiteY2" fmla="*/ 0 h 28716"/>
                <a:gd name="connsiteX3" fmla="*/ 34593 w 73286"/>
                <a:gd name="connsiteY3" fmla="*/ 35730 h 28716"/>
                <a:gd name="connsiteX4" fmla="*/ 75120 w 73286"/>
                <a:gd name="connsiteY4" fmla="*/ 5341 h 28716"/>
                <a:gd name="connsiteX5" fmla="*/ 75120 w 73286"/>
                <a:gd name="connsiteY5" fmla="*/ 0 h 28716"/>
                <a:gd name="connsiteX6" fmla="*/ 58264 w 73286"/>
                <a:gd name="connsiteY6" fmla="*/ 16799 h 28716"/>
                <a:gd name="connsiteX7" fmla="*/ 48248 w 73286"/>
                <a:gd name="connsiteY7" fmla="*/ 24480 h 28716"/>
                <a:gd name="connsiteX8" fmla="*/ 27158 w 73286"/>
                <a:gd name="connsiteY8" fmla="*/ 24480 h 28716"/>
                <a:gd name="connsiteX9" fmla="*/ 27158 w 73286"/>
                <a:gd name="connsiteY9" fmla="*/ 18306 h 28716"/>
                <a:gd name="connsiteX10" fmla="*/ 44641 w 73286"/>
                <a:gd name="connsiteY10" fmla="*/ 15126 h 28716"/>
                <a:gd name="connsiteX11" fmla="*/ 48248 w 73286"/>
                <a:gd name="connsiteY11" fmla="*/ 18306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286" h="28716">
                  <a:moveTo>
                    <a:pt x="58264" y="16799"/>
                  </a:moveTo>
                  <a:cubicBezTo>
                    <a:pt x="46449" y="7753"/>
                    <a:pt x="28876" y="7753"/>
                    <a:pt x="17061" y="16799"/>
                  </a:cubicBezTo>
                  <a:cubicBezTo>
                    <a:pt x="9219" y="13274"/>
                    <a:pt x="3177" y="7279"/>
                    <a:pt x="124" y="0"/>
                  </a:cubicBezTo>
                  <a:cubicBezTo>
                    <a:pt x="-1546" y="18256"/>
                    <a:pt x="13885" y="34258"/>
                    <a:pt x="34593" y="35730"/>
                  </a:cubicBezTo>
                  <a:cubicBezTo>
                    <a:pt x="55300" y="37202"/>
                    <a:pt x="73451" y="23597"/>
                    <a:pt x="75120" y="5341"/>
                  </a:cubicBezTo>
                  <a:cubicBezTo>
                    <a:pt x="75283" y="3561"/>
                    <a:pt x="75283" y="1780"/>
                    <a:pt x="75120" y="0"/>
                  </a:cubicBezTo>
                  <a:cubicBezTo>
                    <a:pt x="72091" y="7265"/>
                    <a:pt x="66073" y="13260"/>
                    <a:pt x="58264" y="16799"/>
                  </a:cubicBezTo>
                  <a:close/>
                  <a:moveTo>
                    <a:pt x="48248" y="24480"/>
                  </a:moveTo>
                  <a:cubicBezTo>
                    <a:pt x="41783" y="27991"/>
                    <a:pt x="33624" y="27991"/>
                    <a:pt x="27158" y="24480"/>
                  </a:cubicBezTo>
                  <a:lnTo>
                    <a:pt x="27158" y="18306"/>
                  </a:lnTo>
                  <a:cubicBezTo>
                    <a:pt x="30985" y="13173"/>
                    <a:pt x="38819" y="11745"/>
                    <a:pt x="44641" y="15126"/>
                  </a:cubicBezTo>
                  <a:cubicBezTo>
                    <a:pt x="46074" y="15959"/>
                    <a:pt x="47304" y="17043"/>
                    <a:pt x="48248" y="18306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31AEEEC-AB9F-4C9F-BC2C-F2DB451AF711}"/>
                </a:ext>
              </a:extLst>
            </p:cNvPr>
            <p:cNvSpPr/>
            <p:nvPr/>
          </p:nvSpPr>
          <p:spPr>
            <a:xfrm>
              <a:off x="3811185" y="1883070"/>
              <a:ext cx="65143" cy="43074"/>
            </a:xfrm>
            <a:custGeom>
              <a:avLst/>
              <a:gdLst>
                <a:gd name="connsiteX0" fmla="*/ 67749 w 65143"/>
                <a:gd name="connsiteY0" fmla="*/ 45289 h 43074"/>
                <a:gd name="connsiteX1" fmla="*/ 64655 w 65143"/>
                <a:gd name="connsiteY1" fmla="*/ 43422 h 43074"/>
                <a:gd name="connsiteX2" fmla="*/ 46415 w 65143"/>
                <a:gd name="connsiteY2" fmla="*/ 15352 h 43074"/>
                <a:gd name="connsiteX3" fmla="*/ 30129 w 65143"/>
                <a:gd name="connsiteY3" fmla="*/ 20593 h 43074"/>
                <a:gd name="connsiteX4" fmla="*/ 0 w 65143"/>
                <a:gd name="connsiteY4" fmla="*/ 16788 h 43074"/>
                <a:gd name="connsiteX5" fmla="*/ 18729 w 65143"/>
                <a:gd name="connsiteY5" fmla="*/ 6809 h 43074"/>
                <a:gd name="connsiteX6" fmla="*/ 50160 w 65143"/>
                <a:gd name="connsiteY6" fmla="*/ 11117 h 43074"/>
                <a:gd name="connsiteX7" fmla="*/ 67749 w 65143"/>
                <a:gd name="connsiteY7" fmla="*/ 45289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143" h="43074">
                  <a:moveTo>
                    <a:pt x="67749" y="45289"/>
                  </a:moveTo>
                  <a:cubicBezTo>
                    <a:pt x="66984" y="44384"/>
                    <a:pt x="65893" y="43724"/>
                    <a:pt x="64655" y="43422"/>
                  </a:cubicBezTo>
                  <a:cubicBezTo>
                    <a:pt x="64655" y="38828"/>
                    <a:pt x="63189" y="18655"/>
                    <a:pt x="46415" y="15352"/>
                  </a:cubicBezTo>
                  <a:cubicBezTo>
                    <a:pt x="40397" y="15044"/>
                    <a:pt x="34502" y="16939"/>
                    <a:pt x="30129" y="20593"/>
                  </a:cubicBezTo>
                  <a:cubicBezTo>
                    <a:pt x="19901" y="21088"/>
                    <a:pt x="9658" y="19789"/>
                    <a:pt x="0" y="16788"/>
                  </a:cubicBezTo>
                  <a:cubicBezTo>
                    <a:pt x="1466" y="13199"/>
                    <a:pt x="3502" y="6809"/>
                    <a:pt x="18729" y="6809"/>
                  </a:cubicBezTo>
                  <a:cubicBezTo>
                    <a:pt x="24836" y="2645"/>
                    <a:pt x="36643" y="-8195"/>
                    <a:pt x="50160" y="11117"/>
                  </a:cubicBezTo>
                  <a:cubicBezTo>
                    <a:pt x="58141" y="15927"/>
                    <a:pt x="68645" y="19947"/>
                    <a:pt x="67749" y="45289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5BD4848-68C4-4829-B54D-78D323424A35}"/>
                </a:ext>
              </a:extLst>
            </p:cNvPr>
            <p:cNvSpPr/>
            <p:nvPr/>
          </p:nvSpPr>
          <p:spPr>
            <a:xfrm>
              <a:off x="3767457" y="1983709"/>
              <a:ext cx="138430" cy="43074"/>
            </a:xfrm>
            <a:custGeom>
              <a:avLst/>
              <a:gdLst>
                <a:gd name="connsiteX0" fmla="*/ 95435 w 138429"/>
                <a:gd name="connsiteY0" fmla="*/ 287 h 43074"/>
                <a:gd name="connsiteX1" fmla="*/ 95435 w 138429"/>
                <a:gd name="connsiteY1" fmla="*/ 3015 h 43074"/>
                <a:gd name="connsiteX2" fmla="*/ 81511 w 138429"/>
                <a:gd name="connsiteY2" fmla="*/ 19670 h 43074"/>
                <a:gd name="connsiteX3" fmla="*/ 79231 w 138429"/>
                <a:gd name="connsiteY3" fmla="*/ 30296 h 43074"/>
                <a:gd name="connsiteX4" fmla="*/ 100158 w 138429"/>
                <a:gd name="connsiteY4" fmla="*/ 47525 h 43074"/>
                <a:gd name="connsiteX5" fmla="*/ 144211 w 138429"/>
                <a:gd name="connsiteY5" fmla="*/ 21393 h 43074"/>
                <a:gd name="connsiteX6" fmla="*/ 95435 w 138429"/>
                <a:gd name="connsiteY6" fmla="*/ 287 h 43074"/>
                <a:gd name="connsiteX7" fmla="*/ 52359 w 138429"/>
                <a:gd name="connsiteY7" fmla="*/ 6318 h 43074"/>
                <a:gd name="connsiteX8" fmla="*/ 48858 w 138429"/>
                <a:gd name="connsiteY8" fmla="*/ 7179 h 43074"/>
                <a:gd name="connsiteX9" fmla="*/ 48858 w 138429"/>
                <a:gd name="connsiteY9" fmla="*/ 0 h 43074"/>
                <a:gd name="connsiteX10" fmla="*/ 0 w 138429"/>
                <a:gd name="connsiteY10" fmla="*/ 21537 h 43074"/>
                <a:gd name="connsiteX11" fmla="*/ 38109 w 138429"/>
                <a:gd name="connsiteY11" fmla="*/ 45730 h 43074"/>
                <a:gd name="connsiteX12" fmla="*/ 38109 w 138429"/>
                <a:gd name="connsiteY12" fmla="*/ 45730 h 43074"/>
                <a:gd name="connsiteX13" fmla="*/ 57571 w 138429"/>
                <a:gd name="connsiteY13" fmla="*/ 16153 h 43074"/>
                <a:gd name="connsiteX14" fmla="*/ 59118 w 138429"/>
                <a:gd name="connsiteY14" fmla="*/ 12348 h 43074"/>
                <a:gd name="connsiteX15" fmla="*/ 52359 w 138429"/>
                <a:gd name="connsiteY15" fmla="*/ 6318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8429" h="43074">
                  <a:moveTo>
                    <a:pt x="95435" y="287"/>
                  </a:moveTo>
                  <a:lnTo>
                    <a:pt x="95435" y="3015"/>
                  </a:lnTo>
                  <a:cubicBezTo>
                    <a:pt x="95354" y="10632"/>
                    <a:pt x="89743" y="17344"/>
                    <a:pt x="81511" y="19670"/>
                  </a:cubicBezTo>
                  <a:cubicBezTo>
                    <a:pt x="74997" y="20388"/>
                    <a:pt x="72716" y="25342"/>
                    <a:pt x="79231" y="30296"/>
                  </a:cubicBezTo>
                  <a:cubicBezTo>
                    <a:pt x="85745" y="35249"/>
                    <a:pt x="100077" y="47525"/>
                    <a:pt x="100158" y="47525"/>
                  </a:cubicBezTo>
                  <a:cubicBezTo>
                    <a:pt x="117397" y="42744"/>
                    <a:pt x="132689" y="33662"/>
                    <a:pt x="144211" y="21393"/>
                  </a:cubicBezTo>
                  <a:cubicBezTo>
                    <a:pt x="128732" y="13044"/>
                    <a:pt x="112397" y="5973"/>
                    <a:pt x="95435" y="287"/>
                  </a:cubicBezTo>
                  <a:close/>
                  <a:moveTo>
                    <a:pt x="52359" y="6318"/>
                  </a:moveTo>
                  <a:cubicBezTo>
                    <a:pt x="51121" y="6325"/>
                    <a:pt x="49916" y="6619"/>
                    <a:pt x="48858" y="7179"/>
                  </a:cubicBezTo>
                  <a:lnTo>
                    <a:pt x="48858" y="0"/>
                  </a:lnTo>
                  <a:cubicBezTo>
                    <a:pt x="31855" y="5836"/>
                    <a:pt x="15496" y="13044"/>
                    <a:pt x="0" y="21537"/>
                  </a:cubicBezTo>
                  <a:cubicBezTo>
                    <a:pt x="10171" y="32320"/>
                    <a:pt x="23289" y="40640"/>
                    <a:pt x="38109" y="45730"/>
                  </a:cubicBezTo>
                  <a:lnTo>
                    <a:pt x="38109" y="45730"/>
                  </a:lnTo>
                  <a:cubicBezTo>
                    <a:pt x="43679" y="35421"/>
                    <a:pt x="50185" y="25529"/>
                    <a:pt x="57571" y="16153"/>
                  </a:cubicBezTo>
                  <a:cubicBezTo>
                    <a:pt x="58637" y="15112"/>
                    <a:pt x="59191" y="13748"/>
                    <a:pt x="59118" y="12348"/>
                  </a:cubicBezTo>
                  <a:cubicBezTo>
                    <a:pt x="59118" y="9045"/>
                    <a:pt x="56105" y="6353"/>
                    <a:pt x="52359" y="6318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09301DF-AB52-4AA8-9638-215934042FCD}"/>
                </a:ext>
              </a:extLst>
            </p:cNvPr>
            <p:cNvSpPr/>
            <p:nvPr/>
          </p:nvSpPr>
          <p:spPr>
            <a:xfrm>
              <a:off x="3795957" y="2002375"/>
              <a:ext cx="65143" cy="28716"/>
            </a:xfrm>
            <a:custGeom>
              <a:avLst/>
              <a:gdLst>
                <a:gd name="connsiteX0" fmla="*/ 71739 w 65143"/>
                <a:gd name="connsiteY0" fmla="*/ 28860 h 28716"/>
                <a:gd name="connsiteX1" fmla="*/ 71739 w 65143"/>
                <a:gd name="connsiteY1" fmla="*/ 28860 h 28716"/>
                <a:gd name="connsiteX2" fmla="*/ 47310 w 65143"/>
                <a:gd name="connsiteY2" fmla="*/ 4594 h 28716"/>
                <a:gd name="connsiteX3" fmla="*/ 47310 w 65143"/>
                <a:gd name="connsiteY3" fmla="*/ 4594 h 28716"/>
                <a:gd name="connsiteX4" fmla="*/ 27035 w 65143"/>
                <a:gd name="connsiteY4" fmla="*/ 0 h 28716"/>
                <a:gd name="connsiteX5" fmla="*/ 27035 w 65143"/>
                <a:gd name="connsiteY5" fmla="*/ 0 h 28716"/>
                <a:gd name="connsiteX6" fmla="*/ 10016 w 65143"/>
                <a:gd name="connsiteY6" fmla="*/ 26921 h 28716"/>
                <a:gd name="connsiteX7" fmla="*/ 10016 w 65143"/>
                <a:gd name="connsiteY7" fmla="*/ 26921 h 28716"/>
                <a:gd name="connsiteX8" fmla="*/ 0 w 65143"/>
                <a:gd name="connsiteY8" fmla="*/ 22901 h 28716"/>
                <a:gd name="connsiteX9" fmla="*/ 0 w 65143"/>
                <a:gd name="connsiteY9" fmla="*/ 22901 h 28716"/>
                <a:gd name="connsiteX10" fmla="*/ 71983 w 65143"/>
                <a:gd name="connsiteY10" fmla="*/ 28788 h 28716"/>
                <a:gd name="connsiteX11" fmla="*/ 51056 w 65143"/>
                <a:gd name="connsiteY11" fmla="*/ 11558 h 28716"/>
                <a:gd name="connsiteX12" fmla="*/ 47066 w 65143"/>
                <a:gd name="connsiteY12" fmla="*/ 4666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143" h="28716">
                  <a:moveTo>
                    <a:pt x="71739" y="28860"/>
                  </a:moveTo>
                  <a:lnTo>
                    <a:pt x="71739" y="28860"/>
                  </a:lnTo>
                  <a:close/>
                  <a:moveTo>
                    <a:pt x="47310" y="4594"/>
                  </a:moveTo>
                  <a:lnTo>
                    <a:pt x="47310" y="4594"/>
                  </a:lnTo>
                  <a:cubicBezTo>
                    <a:pt x="40128" y="5478"/>
                    <a:pt x="32841" y="3826"/>
                    <a:pt x="27035" y="0"/>
                  </a:cubicBezTo>
                  <a:lnTo>
                    <a:pt x="27035" y="0"/>
                  </a:lnTo>
                  <a:cubicBezTo>
                    <a:pt x="20822" y="8701"/>
                    <a:pt x="15146" y="17689"/>
                    <a:pt x="10016" y="26921"/>
                  </a:cubicBezTo>
                  <a:lnTo>
                    <a:pt x="10016" y="26921"/>
                  </a:lnTo>
                  <a:cubicBezTo>
                    <a:pt x="6588" y="25758"/>
                    <a:pt x="3249" y="24416"/>
                    <a:pt x="0" y="22901"/>
                  </a:cubicBezTo>
                  <a:lnTo>
                    <a:pt x="0" y="22901"/>
                  </a:lnTo>
                  <a:cubicBezTo>
                    <a:pt x="22141" y="33260"/>
                    <a:pt x="48060" y="35385"/>
                    <a:pt x="71983" y="28788"/>
                  </a:cubicBezTo>
                  <a:cubicBezTo>
                    <a:pt x="71983" y="28788"/>
                    <a:pt x="58059" y="16871"/>
                    <a:pt x="51056" y="11558"/>
                  </a:cubicBezTo>
                  <a:cubicBezTo>
                    <a:pt x="47473" y="9117"/>
                    <a:pt x="46415" y="6605"/>
                    <a:pt x="47066" y="4666"/>
                  </a:cubicBezTo>
                  <a:close/>
                </a:path>
              </a:pathLst>
            </a:custGeom>
            <a:solidFill>
              <a:srgbClr val="DD769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20511D-1D18-4CF1-97C8-7833D6D24204}"/>
                </a:ext>
              </a:extLst>
            </p:cNvPr>
            <p:cNvSpPr/>
            <p:nvPr/>
          </p:nvSpPr>
          <p:spPr>
            <a:xfrm>
              <a:off x="3800355" y="1934963"/>
              <a:ext cx="73286" cy="43074"/>
            </a:xfrm>
            <a:custGeom>
              <a:avLst/>
              <a:gdLst>
                <a:gd name="connsiteX0" fmla="*/ 0 w 73286"/>
                <a:gd name="connsiteY0" fmla="*/ 0 h 43074"/>
                <a:gd name="connsiteX1" fmla="*/ 3990 w 73286"/>
                <a:gd name="connsiteY1" fmla="*/ 25342 h 43074"/>
                <a:gd name="connsiteX2" fmla="*/ 47954 w 73286"/>
                <a:gd name="connsiteY2" fmla="*/ 48753 h 43074"/>
                <a:gd name="connsiteX3" fmla="*/ 74508 w 73286"/>
                <a:gd name="connsiteY3" fmla="*/ 25342 h 43074"/>
                <a:gd name="connsiteX4" fmla="*/ 78498 w 73286"/>
                <a:gd name="connsiteY4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286" h="43074">
                  <a:moveTo>
                    <a:pt x="0" y="0"/>
                  </a:moveTo>
                  <a:cubicBezTo>
                    <a:pt x="814" y="8507"/>
                    <a:pt x="2142" y="16964"/>
                    <a:pt x="3990" y="25342"/>
                  </a:cubicBezTo>
                  <a:cubicBezTo>
                    <a:pt x="8794" y="42507"/>
                    <a:pt x="28484" y="52988"/>
                    <a:pt x="47954" y="48753"/>
                  </a:cubicBezTo>
                  <a:cubicBezTo>
                    <a:pt x="61048" y="45903"/>
                    <a:pt x="71275" y="36886"/>
                    <a:pt x="74508" y="25342"/>
                  </a:cubicBezTo>
                  <a:cubicBezTo>
                    <a:pt x="76356" y="16964"/>
                    <a:pt x="77684" y="8507"/>
                    <a:pt x="78498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292A29F-4EC0-485F-A1F3-7FA56039BA80}"/>
                </a:ext>
              </a:extLst>
            </p:cNvPr>
            <p:cNvSpPr/>
            <p:nvPr/>
          </p:nvSpPr>
          <p:spPr>
            <a:xfrm>
              <a:off x="3811335" y="1882915"/>
              <a:ext cx="65143" cy="43074"/>
            </a:xfrm>
            <a:custGeom>
              <a:avLst/>
              <a:gdLst>
                <a:gd name="connsiteX0" fmla="*/ 67598 w 65143"/>
                <a:gd name="connsiteY0" fmla="*/ 45443 h 43074"/>
                <a:gd name="connsiteX1" fmla="*/ 50091 w 65143"/>
                <a:gd name="connsiteY1" fmla="*/ 11343 h 43074"/>
                <a:gd name="connsiteX2" fmla="*/ 36655 w 65143"/>
                <a:gd name="connsiteY2" fmla="*/ 0 h 43074"/>
                <a:gd name="connsiteX3" fmla="*/ 18660 w 65143"/>
                <a:gd name="connsiteY3" fmla="*/ 7179 h 43074"/>
                <a:gd name="connsiteX4" fmla="*/ 12 w 65143"/>
                <a:gd name="connsiteY4" fmla="*/ 16584 h 43074"/>
                <a:gd name="connsiteX5" fmla="*/ 12 w 65143"/>
                <a:gd name="connsiteY5" fmla="*/ 17158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43" h="43074">
                  <a:moveTo>
                    <a:pt x="67598" y="45443"/>
                  </a:moveTo>
                  <a:cubicBezTo>
                    <a:pt x="67598" y="33454"/>
                    <a:pt x="68494" y="20460"/>
                    <a:pt x="50091" y="11343"/>
                  </a:cubicBezTo>
                  <a:cubicBezTo>
                    <a:pt x="45775" y="4882"/>
                    <a:pt x="41948" y="718"/>
                    <a:pt x="36655" y="0"/>
                  </a:cubicBezTo>
                  <a:cubicBezTo>
                    <a:pt x="29815" y="201"/>
                    <a:pt x="23350" y="2785"/>
                    <a:pt x="18660" y="7179"/>
                  </a:cubicBezTo>
                  <a:cubicBezTo>
                    <a:pt x="9051" y="7179"/>
                    <a:pt x="664" y="11774"/>
                    <a:pt x="12" y="16584"/>
                  </a:cubicBezTo>
                  <a:cubicBezTo>
                    <a:pt x="-4" y="16777"/>
                    <a:pt x="-4" y="16964"/>
                    <a:pt x="12" y="1715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48C3B03-B69B-439A-80BC-6D5F07DD8DF6}"/>
                </a:ext>
              </a:extLst>
            </p:cNvPr>
            <p:cNvSpPr/>
            <p:nvPr/>
          </p:nvSpPr>
          <p:spPr>
            <a:xfrm>
              <a:off x="3800326" y="1898185"/>
              <a:ext cx="57000" cy="28716"/>
            </a:xfrm>
            <a:custGeom>
              <a:avLst/>
              <a:gdLst>
                <a:gd name="connsiteX0" fmla="*/ 29 w 57000"/>
                <a:gd name="connsiteY0" fmla="*/ 30174 h 28716"/>
                <a:gd name="connsiteX1" fmla="*/ 11022 w 57000"/>
                <a:gd name="connsiteY1" fmla="*/ 1458 h 28716"/>
                <a:gd name="connsiteX2" fmla="*/ 41150 w 57000"/>
                <a:gd name="connsiteY2" fmla="*/ 5263 h 28716"/>
                <a:gd name="connsiteX3" fmla="*/ 57436 w 57000"/>
                <a:gd name="connsiteY3" fmla="*/ 22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00" h="28716">
                  <a:moveTo>
                    <a:pt x="29" y="30174"/>
                  </a:moveTo>
                  <a:cubicBezTo>
                    <a:pt x="29" y="19693"/>
                    <a:pt x="-1111" y="10504"/>
                    <a:pt x="11022" y="1458"/>
                  </a:cubicBezTo>
                  <a:cubicBezTo>
                    <a:pt x="19735" y="6053"/>
                    <a:pt x="35450" y="5263"/>
                    <a:pt x="41150" y="5263"/>
                  </a:cubicBezTo>
                  <a:cubicBezTo>
                    <a:pt x="45564" y="1659"/>
                    <a:pt x="51427" y="-229"/>
                    <a:pt x="57436" y="22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A8F739C-B1F2-4082-A512-B82289A6CA55}"/>
                </a:ext>
              </a:extLst>
            </p:cNvPr>
            <p:cNvSpPr/>
            <p:nvPr/>
          </p:nvSpPr>
          <p:spPr>
            <a:xfrm>
              <a:off x="3835532" y="1930295"/>
              <a:ext cx="8143" cy="7179"/>
            </a:xfrm>
            <a:custGeom>
              <a:avLst/>
              <a:gdLst>
                <a:gd name="connsiteX0" fmla="*/ 0 w 8142"/>
                <a:gd name="connsiteY0" fmla="*/ 1725 h 0"/>
                <a:gd name="connsiteX1" fmla="*/ 7329 w 8142"/>
                <a:gd name="connsiteY1" fmla="*/ 1007 h 0"/>
                <a:gd name="connsiteX2" fmla="*/ 8143 w 8142"/>
                <a:gd name="connsiteY2" fmla="*/ 172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1725"/>
                  </a:moveTo>
                  <a:cubicBezTo>
                    <a:pt x="1800" y="-256"/>
                    <a:pt x="5073" y="-579"/>
                    <a:pt x="7329" y="1007"/>
                  </a:cubicBezTo>
                  <a:cubicBezTo>
                    <a:pt x="7630" y="1216"/>
                    <a:pt x="7899" y="1460"/>
                    <a:pt x="8143" y="1725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BD73F1D-F6FE-4EB4-B5C8-08C512CFAEEC}"/>
                </a:ext>
              </a:extLst>
            </p:cNvPr>
            <p:cNvSpPr/>
            <p:nvPr/>
          </p:nvSpPr>
          <p:spPr>
            <a:xfrm>
              <a:off x="3799948" y="1925056"/>
              <a:ext cx="32572" cy="21537"/>
            </a:xfrm>
            <a:custGeom>
              <a:avLst/>
              <a:gdLst>
                <a:gd name="connsiteX0" fmla="*/ 35585 w 32571"/>
                <a:gd name="connsiteY0" fmla="*/ 6964 h 21537"/>
                <a:gd name="connsiteX1" fmla="*/ 16856 w 32571"/>
                <a:gd name="connsiteY1" fmla="*/ 26993 h 21537"/>
                <a:gd name="connsiteX2" fmla="*/ 0 w 32571"/>
                <a:gd name="connsiteY2" fmla="*/ 4307 h 21537"/>
                <a:gd name="connsiteX3" fmla="*/ 16856 w 32571"/>
                <a:gd name="connsiteY3" fmla="*/ 0 h 21537"/>
                <a:gd name="connsiteX4" fmla="*/ 35585 w 32571"/>
                <a:gd name="connsiteY4" fmla="*/ 6964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35585" y="6964"/>
                  </a:moveTo>
                  <a:cubicBezTo>
                    <a:pt x="35585" y="9907"/>
                    <a:pt x="27442" y="26993"/>
                    <a:pt x="16856" y="26993"/>
                  </a:cubicBezTo>
                  <a:cubicBezTo>
                    <a:pt x="6270" y="26993"/>
                    <a:pt x="0" y="18307"/>
                    <a:pt x="0" y="4307"/>
                  </a:cubicBezTo>
                  <a:cubicBezTo>
                    <a:pt x="0" y="1579"/>
                    <a:pt x="5374" y="0"/>
                    <a:pt x="16856" y="0"/>
                  </a:cubicBezTo>
                  <a:cubicBezTo>
                    <a:pt x="23777" y="0"/>
                    <a:pt x="35585" y="1867"/>
                    <a:pt x="35585" y="6964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85F7AB3-B604-484C-8063-EE86ACB88667}"/>
                </a:ext>
              </a:extLst>
            </p:cNvPr>
            <p:cNvSpPr/>
            <p:nvPr/>
          </p:nvSpPr>
          <p:spPr>
            <a:xfrm>
              <a:off x="3843756" y="1925056"/>
              <a:ext cx="32572" cy="21537"/>
            </a:xfrm>
            <a:custGeom>
              <a:avLst/>
              <a:gdLst>
                <a:gd name="connsiteX0" fmla="*/ 0 w 32571"/>
                <a:gd name="connsiteY0" fmla="*/ 6964 h 21537"/>
                <a:gd name="connsiteX1" fmla="*/ 18729 w 32571"/>
                <a:gd name="connsiteY1" fmla="*/ 26993 h 21537"/>
                <a:gd name="connsiteX2" fmla="*/ 35585 w 32571"/>
                <a:gd name="connsiteY2" fmla="*/ 4307 h 21537"/>
                <a:gd name="connsiteX3" fmla="*/ 18729 w 32571"/>
                <a:gd name="connsiteY3" fmla="*/ 0 h 21537"/>
                <a:gd name="connsiteX4" fmla="*/ 0 w 32571"/>
                <a:gd name="connsiteY4" fmla="*/ 6964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0" y="6964"/>
                  </a:moveTo>
                  <a:cubicBezTo>
                    <a:pt x="0" y="9907"/>
                    <a:pt x="8143" y="26993"/>
                    <a:pt x="18729" y="26993"/>
                  </a:cubicBezTo>
                  <a:cubicBezTo>
                    <a:pt x="29315" y="26993"/>
                    <a:pt x="35585" y="18307"/>
                    <a:pt x="35585" y="4307"/>
                  </a:cubicBezTo>
                  <a:cubicBezTo>
                    <a:pt x="35585" y="1579"/>
                    <a:pt x="30210" y="0"/>
                    <a:pt x="18729" y="0"/>
                  </a:cubicBezTo>
                  <a:cubicBezTo>
                    <a:pt x="11807" y="0"/>
                    <a:pt x="0" y="1867"/>
                    <a:pt x="0" y="6964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38BB326-86F0-4E5D-826D-D856C2CBE736}"/>
                </a:ext>
              </a:extLst>
            </p:cNvPr>
            <p:cNvSpPr/>
            <p:nvPr/>
          </p:nvSpPr>
          <p:spPr>
            <a:xfrm>
              <a:off x="3835916" y="1942286"/>
              <a:ext cx="8143" cy="14358"/>
            </a:xfrm>
            <a:custGeom>
              <a:avLst/>
              <a:gdLst>
                <a:gd name="connsiteX0" fmla="*/ 3687 w 0"/>
                <a:gd name="connsiteY0" fmla="*/ 0 h 14358"/>
                <a:gd name="connsiteX1" fmla="*/ 674 w 0"/>
                <a:gd name="connsiteY1" fmla="*/ 14358 h 14358"/>
                <a:gd name="connsiteX2" fmla="*/ 7840 w 0"/>
                <a:gd name="connsiteY2" fmla="*/ 1249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4358">
                  <a:moveTo>
                    <a:pt x="3687" y="0"/>
                  </a:moveTo>
                  <a:cubicBezTo>
                    <a:pt x="1163" y="5456"/>
                    <a:pt x="-1199" y="12348"/>
                    <a:pt x="674" y="14358"/>
                  </a:cubicBezTo>
                  <a:cubicBezTo>
                    <a:pt x="2547" y="16368"/>
                    <a:pt x="6049" y="12492"/>
                    <a:pt x="7840" y="12492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D8FBE51-7F64-4D83-8FB8-ECBC88494EE4}"/>
                </a:ext>
              </a:extLst>
            </p:cNvPr>
            <p:cNvSpPr/>
            <p:nvPr/>
          </p:nvSpPr>
          <p:spPr>
            <a:xfrm>
              <a:off x="3816315" y="1976171"/>
              <a:ext cx="8143" cy="14358"/>
            </a:xfrm>
            <a:custGeom>
              <a:avLst/>
              <a:gdLst>
                <a:gd name="connsiteX0" fmla="*/ 0 w 0"/>
                <a:gd name="connsiteY0" fmla="*/ 0 h 14358"/>
                <a:gd name="connsiteX1" fmla="*/ 0 w 0"/>
                <a:gd name="connsiteY1" fmla="*/ 1471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0"/>
                  </a:moveTo>
                  <a:lnTo>
                    <a:pt x="0" y="14717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007694E-C2C1-4F7D-934E-04F59FAB54C5}"/>
                </a:ext>
              </a:extLst>
            </p:cNvPr>
            <p:cNvSpPr/>
            <p:nvPr/>
          </p:nvSpPr>
          <p:spPr>
            <a:xfrm>
              <a:off x="3842796" y="1976171"/>
              <a:ext cx="24429" cy="50253"/>
            </a:xfrm>
            <a:custGeom>
              <a:avLst/>
              <a:gdLst>
                <a:gd name="connsiteX0" fmla="*/ 20097 w 24428"/>
                <a:gd name="connsiteY0" fmla="*/ 0 h 50253"/>
                <a:gd name="connsiteX1" fmla="*/ 20097 w 24428"/>
                <a:gd name="connsiteY1" fmla="*/ 10553 h 50253"/>
                <a:gd name="connsiteX2" fmla="*/ 6172 w 24428"/>
                <a:gd name="connsiteY2" fmla="*/ 27209 h 50253"/>
                <a:gd name="connsiteX3" fmla="*/ 3892 w 24428"/>
                <a:gd name="connsiteY3" fmla="*/ 37834 h 50253"/>
                <a:gd name="connsiteX4" fmla="*/ 24820 w 24428"/>
                <a:gd name="connsiteY4" fmla="*/ 55063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50253">
                  <a:moveTo>
                    <a:pt x="20097" y="0"/>
                  </a:moveTo>
                  <a:lnTo>
                    <a:pt x="20097" y="10553"/>
                  </a:lnTo>
                  <a:cubicBezTo>
                    <a:pt x="20015" y="18170"/>
                    <a:pt x="14405" y="24883"/>
                    <a:pt x="6172" y="27209"/>
                  </a:cubicBezTo>
                  <a:cubicBezTo>
                    <a:pt x="-342" y="27927"/>
                    <a:pt x="-2622" y="32880"/>
                    <a:pt x="3892" y="37834"/>
                  </a:cubicBezTo>
                  <a:cubicBezTo>
                    <a:pt x="10407" y="42787"/>
                    <a:pt x="24820" y="55063"/>
                    <a:pt x="24820" y="5506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3A5427C-1615-4671-B38C-7D10FBE79FE0}"/>
                </a:ext>
              </a:extLst>
            </p:cNvPr>
            <p:cNvSpPr/>
            <p:nvPr/>
          </p:nvSpPr>
          <p:spPr>
            <a:xfrm>
              <a:off x="3818025" y="1994477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2 w 0"/>
                <a:gd name="connsiteY1" fmla="*/ 3159 h 0"/>
                <a:gd name="connsiteX2" fmla="*/ 0 w 0"/>
                <a:gd name="connsiteY2" fmla="*/ 1579 h 0"/>
                <a:gd name="connsiteX3" fmla="*/ 1792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2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2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16738C-53D4-47C5-ABC2-EBEB67151BCA}"/>
                </a:ext>
              </a:extLst>
            </p:cNvPr>
            <p:cNvSpPr/>
            <p:nvPr/>
          </p:nvSpPr>
          <p:spPr>
            <a:xfrm>
              <a:off x="3847828" y="2006825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69F246B-76B6-4677-8238-67D1C8E0275C}"/>
                </a:ext>
              </a:extLst>
            </p:cNvPr>
            <p:cNvSpPr/>
            <p:nvPr/>
          </p:nvSpPr>
          <p:spPr>
            <a:xfrm>
              <a:off x="3805648" y="1990039"/>
              <a:ext cx="16286" cy="35895"/>
            </a:xfrm>
            <a:custGeom>
              <a:avLst/>
              <a:gdLst>
                <a:gd name="connsiteX0" fmla="*/ 10667 w 16285"/>
                <a:gd name="connsiteY0" fmla="*/ 849 h 35895"/>
                <a:gd name="connsiteX1" fmla="*/ 20048 w 16285"/>
                <a:gd name="connsiteY1" fmla="*/ 2946 h 35895"/>
                <a:gd name="connsiteX2" fmla="*/ 21009 w 16285"/>
                <a:gd name="connsiteY2" fmla="*/ 6018 h 35895"/>
                <a:gd name="connsiteX3" fmla="*/ 19462 w 16285"/>
                <a:gd name="connsiteY3" fmla="*/ 9823 h 35895"/>
                <a:gd name="connsiteX4" fmla="*/ 0 w 16285"/>
                <a:gd name="connsiteY4" fmla="*/ 39401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85" h="35895">
                  <a:moveTo>
                    <a:pt x="10667" y="849"/>
                  </a:moveTo>
                  <a:cubicBezTo>
                    <a:pt x="13916" y="-852"/>
                    <a:pt x="18110" y="81"/>
                    <a:pt x="20048" y="2946"/>
                  </a:cubicBezTo>
                  <a:cubicBezTo>
                    <a:pt x="20675" y="3872"/>
                    <a:pt x="21009" y="4934"/>
                    <a:pt x="21009" y="6018"/>
                  </a:cubicBezTo>
                  <a:cubicBezTo>
                    <a:pt x="21082" y="7418"/>
                    <a:pt x="20528" y="8782"/>
                    <a:pt x="19462" y="9823"/>
                  </a:cubicBezTo>
                  <a:cubicBezTo>
                    <a:pt x="12092" y="19213"/>
                    <a:pt x="5586" y="29099"/>
                    <a:pt x="0" y="3940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14ABE38-F995-4EA1-8981-DA50EF9522D0}"/>
                </a:ext>
              </a:extLst>
            </p:cNvPr>
            <p:cNvSpPr/>
            <p:nvPr/>
          </p:nvSpPr>
          <p:spPr>
            <a:xfrm>
              <a:off x="3767457" y="1983996"/>
              <a:ext cx="48858" cy="21537"/>
            </a:xfrm>
            <a:custGeom>
              <a:avLst/>
              <a:gdLst>
                <a:gd name="connsiteX0" fmla="*/ 48858 w 48857"/>
                <a:gd name="connsiteY0" fmla="*/ 0 h 21537"/>
                <a:gd name="connsiteX1" fmla="*/ 0 w 48857"/>
                <a:gd name="connsiteY1" fmla="*/ 21537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21537">
                  <a:moveTo>
                    <a:pt x="48858" y="0"/>
                  </a:moveTo>
                  <a:cubicBezTo>
                    <a:pt x="31855" y="5837"/>
                    <a:pt x="15496" y="13044"/>
                    <a:pt x="0" y="2153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7F79867-D366-41D0-8366-DA04E13E0EF9}"/>
                </a:ext>
              </a:extLst>
            </p:cNvPr>
            <p:cNvSpPr/>
            <p:nvPr/>
          </p:nvSpPr>
          <p:spPr>
            <a:xfrm>
              <a:off x="3862974" y="1983996"/>
              <a:ext cx="48858" cy="14358"/>
            </a:xfrm>
            <a:custGeom>
              <a:avLst/>
              <a:gdLst>
                <a:gd name="connsiteX0" fmla="*/ 0 w 48857"/>
                <a:gd name="connsiteY0" fmla="*/ 0 h 14358"/>
                <a:gd name="connsiteX1" fmla="*/ 48858 w 48857"/>
                <a:gd name="connsiteY1" fmla="*/ 21106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14358">
                  <a:moveTo>
                    <a:pt x="0" y="0"/>
                  </a:moveTo>
                  <a:cubicBezTo>
                    <a:pt x="16994" y="5686"/>
                    <a:pt x="33353" y="12750"/>
                    <a:pt x="48858" y="21106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86F274E-CC15-4A9A-ABAA-80530B6DCEAD}"/>
                </a:ext>
              </a:extLst>
            </p:cNvPr>
            <p:cNvSpPr/>
            <p:nvPr/>
          </p:nvSpPr>
          <p:spPr>
            <a:xfrm>
              <a:off x="3822748" y="2002231"/>
              <a:ext cx="16286" cy="7179"/>
            </a:xfrm>
            <a:custGeom>
              <a:avLst/>
              <a:gdLst>
                <a:gd name="connsiteX0" fmla="*/ 20276 w 16285"/>
                <a:gd name="connsiteY0" fmla="*/ 4810 h 0"/>
                <a:gd name="connsiteX1" fmla="*/ 16856 w 16285"/>
                <a:gd name="connsiteY1" fmla="*/ 4810 h 0"/>
                <a:gd name="connsiteX2" fmla="*/ 0 w 16285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>
                  <a:moveTo>
                    <a:pt x="20276" y="4810"/>
                  </a:moveTo>
                  <a:lnTo>
                    <a:pt x="16856" y="4810"/>
                  </a:lnTo>
                  <a:cubicBezTo>
                    <a:pt x="10797" y="4824"/>
                    <a:pt x="4902" y="3137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C5C4192-2E00-4F4F-BDB2-6AFFC09A562C}"/>
                </a:ext>
              </a:extLst>
            </p:cNvPr>
            <p:cNvSpPr/>
            <p:nvPr/>
          </p:nvSpPr>
          <p:spPr>
            <a:xfrm>
              <a:off x="3859635" y="1987370"/>
              <a:ext cx="8143" cy="21537"/>
            </a:xfrm>
            <a:custGeom>
              <a:avLst/>
              <a:gdLst>
                <a:gd name="connsiteX0" fmla="*/ 12703 w 8142"/>
                <a:gd name="connsiteY0" fmla="*/ 0 h 21537"/>
                <a:gd name="connsiteX1" fmla="*/ 0 w 8142"/>
                <a:gd name="connsiteY1" fmla="*/ 2204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21537">
                  <a:moveTo>
                    <a:pt x="12703" y="0"/>
                  </a:moveTo>
                  <a:cubicBezTo>
                    <a:pt x="12296" y="8622"/>
                    <a:pt x="7663" y="16670"/>
                    <a:pt x="0" y="2204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2930F46-9485-47ED-80B2-58B1E89B1BA1}"/>
                </a:ext>
              </a:extLst>
            </p:cNvPr>
            <p:cNvSpPr/>
            <p:nvPr/>
          </p:nvSpPr>
          <p:spPr>
            <a:xfrm>
              <a:off x="3807846" y="1987083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0 w 0"/>
                <a:gd name="connsiteY1" fmla="*/ 7897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0" y="7897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B11BE4F-54CB-4518-84FD-2768A3F03D12}"/>
                </a:ext>
              </a:extLst>
            </p:cNvPr>
            <p:cNvSpPr/>
            <p:nvPr/>
          </p:nvSpPr>
          <p:spPr>
            <a:xfrm>
              <a:off x="3745960" y="1660437"/>
              <a:ext cx="187287" cy="165118"/>
            </a:xfrm>
            <a:custGeom>
              <a:avLst/>
              <a:gdLst>
                <a:gd name="connsiteX0" fmla="*/ 187287 w 187287"/>
                <a:gd name="connsiteY0" fmla="*/ 82559 h 165117"/>
                <a:gd name="connsiteX1" fmla="*/ 93644 w 187287"/>
                <a:gd name="connsiteY1" fmla="*/ 165118 h 165117"/>
                <a:gd name="connsiteX2" fmla="*/ 0 w 187287"/>
                <a:gd name="connsiteY2" fmla="*/ 82559 h 165117"/>
                <a:gd name="connsiteX3" fmla="*/ 93644 w 187287"/>
                <a:gd name="connsiteY3" fmla="*/ 0 h 165117"/>
                <a:gd name="connsiteX4" fmla="*/ 187287 w 187287"/>
                <a:gd name="connsiteY4" fmla="*/ 82559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87287" y="82559"/>
                  </a:moveTo>
                  <a:cubicBezTo>
                    <a:pt x="187287" y="128155"/>
                    <a:pt x="145362" y="165118"/>
                    <a:pt x="93644" y="165118"/>
                  </a:cubicBezTo>
                  <a:cubicBezTo>
                    <a:pt x="41926" y="165118"/>
                    <a:pt x="0" y="128155"/>
                    <a:pt x="0" y="82559"/>
                  </a:cubicBezTo>
                  <a:cubicBezTo>
                    <a:pt x="0" y="36963"/>
                    <a:pt x="41926" y="0"/>
                    <a:pt x="93644" y="0"/>
                  </a:cubicBezTo>
                  <a:cubicBezTo>
                    <a:pt x="145362" y="0"/>
                    <a:pt x="187287" y="36963"/>
                    <a:pt x="187287" y="82559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E675C1C-43A7-4A05-851E-A217708B5E55}"/>
                </a:ext>
              </a:extLst>
            </p:cNvPr>
            <p:cNvSpPr/>
            <p:nvPr/>
          </p:nvSpPr>
          <p:spPr>
            <a:xfrm>
              <a:off x="3794492" y="1792675"/>
              <a:ext cx="89572" cy="28716"/>
            </a:xfrm>
            <a:custGeom>
              <a:avLst/>
              <a:gdLst>
                <a:gd name="connsiteX0" fmla="*/ 45112 w 89572"/>
                <a:gd name="connsiteY0" fmla="*/ 29362 h 28716"/>
                <a:gd name="connsiteX1" fmla="*/ 10260 w 89572"/>
                <a:gd name="connsiteY1" fmla="*/ 0 h 28716"/>
                <a:gd name="connsiteX2" fmla="*/ 0 w 89572"/>
                <a:gd name="connsiteY2" fmla="*/ 4020 h 28716"/>
                <a:gd name="connsiteX3" fmla="*/ 2687 w 89572"/>
                <a:gd name="connsiteY3" fmla="*/ 23906 h 28716"/>
                <a:gd name="connsiteX4" fmla="*/ 87618 w 89572"/>
                <a:gd name="connsiteY4" fmla="*/ 23906 h 28716"/>
                <a:gd name="connsiteX5" fmla="*/ 90305 w 89572"/>
                <a:gd name="connsiteY5" fmla="*/ 4020 h 28716"/>
                <a:gd name="connsiteX6" fmla="*/ 80045 w 89572"/>
                <a:gd name="connsiteY6" fmla="*/ 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572" h="28716">
                  <a:moveTo>
                    <a:pt x="45112" y="29362"/>
                  </a:moveTo>
                  <a:lnTo>
                    <a:pt x="10260" y="0"/>
                  </a:lnTo>
                  <a:lnTo>
                    <a:pt x="0" y="4020"/>
                  </a:lnTo>
                  <a:lnTo>
                    <a:pt x="2687" y="23906"/>
                  </a:lnTo>
                  <a:cubicBezTo>
                    <a:pt x="29363" y="35888"/>
                    <a:pt x="60942" y="35888"/>
                    <a:pt x="87618" y="23906"/>
                  </a:cubicBezTo>
                  <a:lnTo>
                    <a:pt x="90305" y="4020"/>
                  </a:lnTo>
                  <a:lnTo>
                    <a:pt x="80045" y="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7106AF9-5BB5-4DDE-920A-C968B3A11A8B}"/>
                </a:ext>
              </a:extLst>
            </p:cNvPr>
            <p:cNvSpPr/>
            <p:nvPr/>
          </p:nvSpPr>
          <p:spPr>
            <a:xfrm>
              <a:off x="3809889" y="1682783"/>
              <a:ext cx="81429" cy="35895"/>
            </a:xfrm>
            <a:custGeom>
              <a:avLst/>
              <a:gdLst>
                <a:gd name="connsiteX0" fmla="*/ 18070 w 81429"/>
                <a:gd name="connsiteY0" fmla="*/ 6514 h 35895"/>
                <a:gd name="connsiteX1" fmla="*/ 32890 w 81429"/>
                <a:gd name="connsiteY1" fmla="*/ 340 h 35895"/>
                <a:gd name="connsiteX2" fmla="*/ 82236 w 81429"/>
                <a:gd name="connsiteY2" fmla="*/ 2781 h 35895"/>
                <a:gd name="connsiteX3" fmla="*/ 61390 w 81429"/>
                <a:gd name="connsiteY3" fmla="*/ 38174 h 35895"/>
                <a:gd name="connsiteX4" fmla="*/ 9276 w 81429"/>
                <a:gd name="connsiteY4" fmla="*/ 40614 h 35895"/>
                <a:gd name="connsiteX5" fmla="*/ 481 w 81429"/>
                <a:gd name="connsiteY5" fmla="*/ 26256 h 35895"/>
                <a:gd name="connsiteX6" fmla="*/ 4878 w 81429"/>
                <a:gd name="connsiteY6" fmla="*/ 3714 h 35895"/>
                <a:gd name="connsiteX7" fmla="*/ 12451 w 81429"/>
                <a:gd name="connsiteY7" fmla="*/ 2781 h 35895"/>
                <a:gd name="connsiteX8" fmla="*/ 18070 w 81429"/>
                <a:gd name="connsiteY8" fmla="*/ 6514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429" h="35895">
                  <a:moveTo>
                    <a:pt x="18070" y="6514"/>
                  </a:moveTo>
                  <a:cubicBezTo>
                    <a:pt x="20716" y="1611"/>
                    <a:pt x="26913" y="-974"/>
                    <a:pt x="32890" y="340"/>
                  </a:cubicBezTo>
                  <a:cubicBezTo>
                    <a:pt x="54387" y="6514"/>
                    <a:pt x="69533" y="6945"/>
                    <a:pt x="82236" y="2781"/>
                  </a:cubicBezTo>
                  <a:cubicBezTo>
                    <a:pt x="77269" y="7160"/>
                    <a:pt x="69533" y="34153"/>
                    <a:pt x="61390" y="38174"/>
                  </a:cubicBezTo>
                  <a:cubicBezTo>
                    <a:pt x="49502" y="43989"/>
                    <a:pt x="16116" y="44132"/>
                    <a:pt x="9276" y="40614"/>
                  </a:cubicBezTo>
                  <a:cubicBezTo>
                    <a:pt x="4195" y="37125"/>
                    <a:pt x="1011" y="31913"/>
                    <a:pt x="481" y="26256"/>
                  </a:cubicBezTo>
                  <a:cubicBezTo>
                    <a:pt x="-879" y="18517"/>
                    <a:pt x="661" y="10606"/>
                    <a:pt x="4878" y="3714"/>
                  </a:cubicBezTo>
                  <a:cubicBezTo>
                    <a:pt x="7158" y="10893"/>
                    <a:pt x="9846" y="5006"/>
                    <a:pt x="12451" y="2781"/>
                  </a:cubicBezTo>
                  <a:cubicBezTo>
                    <a:pt x="12370" y="9098"/>
                    <a:pt x="18070" y="6514"/>
                    <a:pt x="18070" y="6514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E25DBBA-F431-4BBD-B6A5-F030FECF3FF9}"/>
                </a:ext>
              </a:extLst>
            </p:cNvPr>
            <p:cNvSpPr/>
            <p:nvPr/>
          </p:nvSpPr>
          <p:spPr>
            <a:xfrm>
              <a:off x="3799721" y="1705952"/>
              <a:ext cx="16286" cy="43074"/>
            </a:xfrm>
            <a:custGeom>
              <a:avLst/>
              <a:gdLst>
                <a:gd name="connsiteX0" fmla="*/ 19444 w 16285"/>
                <a:gd name="connsiteY0" fmla="*/ 17445 h 43074"/>
                <a:gd name="connsiteX1" fmla="*/ 4868 w 16285"/>
                <a:gd name="connsiteY1" fmla="*/ 43074 h 43074"/>
                <a:gd name="connsiteX2" fmla="*/ 10406 w 16285"/>
                <a:gd name="connsiteY2" fmla="*/ 0 h 43074"/>
                <a:gd name="connsiteX3" fmla="*/ 19444 w 16285"/>
                <a:gd name="connsiteY3" fmla="*/ 17445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43074">
                  <a:moveTo>
                    <a:pt x="19444" y="17445"/>
                  </a:moveTo>
                  <a:cubicBezTo>
                    <a:pt x="11098" y="24064"/>
                    <a:pt x="5886" y="33217"/>
                    <a:pt x="4868" y="43074"/>
                  </a:cubicBezTo>
                  <a:cubicBezTo>
                    <a:pt x="-3258" y="29039"/>
                    <a:pt x="-1076" y="12075"/>
                    <a:pt x="10406" y="0"/>
                  </a:cubicBezTo>
                  <a:cubicBezTo>
                    <a:pt x="9811" y="6798"/>
                    <a:pt x="13231" y="13389"/>
                    <a:pt x="19444" y="17445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A4071D8-589B-485B-BAAC-0D72192087C9}"/>
                </a:ext>
              </a:extLst>
            </p:cNvPr>
            <p:cNvSpPr/>
            <p:nvPr/>
          </p:nvSpPr>
          <p:spPr>
            <a:xfrm>
              <a:off x="3804752" y="1721028"/>
              <a:ext cx="65143" cy="64611"/>
            </a:xfrm>
            <a:custGeom>
              <a:avLst/>
              <a:gdLst>
                <a:gd name="connsiteX0" fmla="*/ 0 w 65143"/>
                <a:gd name="connsiteY0" fmla="*/ 26993 h 64611"/>
                <a:gd name="connsiteX1" fmla="*/ 34933 w 65143"/>
                <a:gd name="connsiteY1" fmla="*/ 65832 h 64611"/>
                <a:gd name="connsiteX2" fmla="*/ 69948 w 65143"/>
                <a:gd name="connsiteY2" fmla="*/ 23547 h 64611"/>
                <a:gd name="connsiteX3" fmla="*/ 66528 w 65143"/>
                <a:gd name="connsiteY3" fmla="*/ 0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43" h="64611">
                  <a:moveTo>
                    <a:pt x="0" y="26993"/>
                  </a:moveTo>
                  <a:cubicBezTo>
                    <a:pt x="1954" y="48530"/>
                    <a:pt x="22393" y="64468"/>
                    <a:pt x="34933" y="65832"/>
                  </a:cubicBezTo>
                  <a:cubicBezTo>
                    <a:pt x="48043" y="64468"/>
                    <a:pt x="69948" y="47166"/>
                    <a:pt x="69948" y="23547"/>
                  </a:cubicBezTo>
                  <a:cubicBezTo>
                    <a:pt x="70510" y="15578"/>
                    <a:pt x="69345" y="7588"/>
                    <a:pt x="66528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82FE392-43E9-4032-85FA-AC270E98A2F8}"/>
                </a:ext>
              </a:extLst>
            </p:cNvPr>
            <p:cNvSpPr/>
            <p:nvPr/>
          </p:nvSpPr>
          <p:spPr>
            <a:xfrm>
              <a:off x="3859717" y="1776307"/>
              <a:ext cx="40715" cy="21537"/>
            </a:xfrm>
            <a:custGeom>
              <a:avLst/>
              <a:gdLst>
                <a:gd name="connsiteX0" fmla="*/ 0 w 40714"/>
                <a:gd name="connsiteY0" fmla="*/ 0 h 21537"/>
                <a:gd name="connsiteX1" fmla="*/ 570 w 40714"/>
                <a:gd name="connsiteY1" fmla="*/ 10840 h 21537"/>
                <a:gd name="connsiteX2" fmla="*/ 43320 w 40714"/>
                <a:gd name="connsiteY2" fmla="*/ 27496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714" h="21537">
                  <a:moveTo>
                    <a:pt x="0" y="0"/>
                  </a:moveTo>
                  <a:lnTo>
                    <a:pt x="570" y="10840"/>
                  </a:lnTo>
                  <a:lnTo>
                    <a:pt x="43320" y="27496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7936489-0C1A-4386-B110-F3302239B247}"/>
                </a:ext>
              </a:extLst>
            </p:cNvPr>
            <p:cNvSpPr/>
            <p:nvPr/>
          </p:nvSpPr>
          <p:spPr>
            <a:xfrm>
              <a:off x="3882110" y="1796695"/>
              <a:ext cx="8143" cy="14358"/>
            </a:xfrm>
            <a:custGeom>
              <a:avLst/>
              <a:gdLst>
                <a:gd name="connsiteX0" fmla="*/ 2687 w 0"/>
                <a:gd name="connsiteY0" fmla="*/ 0 h 14358"/>
                <a:gd name="connsiteX1" fmla="*/ 0 w 0"/>
                <a:gd name="connsiteY1" fmla="*/ 19958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2687" y="0"/>
                  </a:moveTo>
                  <a:lnTo>
                    <a:pt x="0" y="19958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874CD81-0ACE-4A91-A4B2-96F599C6B299}"/>
                </a:ext>
              </a:extLst>
            </p:cNvPr>
            <p:cNvSpPr/>
            <p:nvPr/>
          </p:nvSpPr>
          <p:spPr>
            <a:xfrm>
              <a:off x="3776252" y="1776307"/>
              <a:ext cx="40715" cy="21537"/>
            </a:xfrm>
            <a:custGeom>
              <a:avLst/>
              <a:gdLst>
                <a:gd name="connsiteX0" fmla="*/ 43320 w 40714"/>
                <a:gd name="connsiteY0" fmla="*/ 0 h 21537"/>
                <a:gd name="connsiteX1" fmla="*/ 42750 w 40714"/>
                <a:gd name="connsiteY1" fmla="*/ 10840 h 21537"/>
                <a:gd name="connsiteX2" fmla="*/ 0 w 40714"/>
                <a:gd name="connsiteY2" fmla="*/ 27496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714" h="21537">
                  <a:moveTo>
                    <a:pt x="43320" y="0"/>
                  </a:moveTo>
                  <a:lnTo>
                    <a:pt x="42750" y="10840"/>
                  </a:lnTo>
                  <a:lnTo>
                    <a:pt x="0" y="27496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7002D13-D73A-49AF-941F-EC132F7EDC50}"/>
                </a:ext>
              </a:extLst>
            </p:cNvPr>
            <p:cNvSpPr/>
            <p:nvPr/>
          </p:nvSpPr>
          <p:spPr>
            <a:xfrm>
              <a:off x="3804752" y="1792747"/>
              <a:ext cx="65143" cy="28716"/>
            </a:xfrm>
            <a:custGeom>
              <a:avLst/>
              <a:gdLst>
                <a:gd name="connsiteX0" fmla="*/ 0 w 65143"/>
                <a:gd name="connsiteY0" fmla="*/ 0 h 28716"/>
                <a:gd name="connsiteX1" fmla="*/ 34852 w 65143"/>
                <a:gd name="connsiteY1" fmla="*/ 29290 h 28716"/>
                <a:gd name="connsiteX2" fmla="*/ 69785 w 65143"/>
                <a:gd name="connsiteY2" fmla="*/ 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43" h="28716">
                  <a:moveTo>
                    <a:pt x="0" y="0"/>
                  </a:moveTo>
                  <a:lnTo>
                    <a:pt x="34852" y="29290"/>
                  </a:lnTo>
                  <a:lnTo>
                    <a:pt x="69785" y="0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017544F-0B48-450D-A2BF-9DB2357504D4}"/>
                </a:ext>
              </a:extLst>
            </p:cNvPr>
            <p:cNvSpPr/>
            <p:nvPr/>
          </p:nvSpPr>
          <p:spPr>
            <a:xfrm>
              <a:off x="3794492" y="1796695"/>
              <a:ext cx="8143" cy="14358"/>
            </a:xfrm>
            <a:custGeom>
              <a:avLst/>
              <a:gdLst>
                <a:gd name="connsiteX0" fmla="*/ 0 w 0"/>
                <a:gd name="connsiteY0" fmla="*/ 0 h 14358"/>
                <a:gd name="connsiteX1" fmla="*/ 2687 w 0"/>
                <a:gd name="connsiteY1" fmla="*/ 19958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0"/>
                  </a:moveTo>
                  <a:lnTo>
                    <a:pt x="2687" y="19958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AC81113-48A7-454C-BD82-0CC8281FECCB}"/>
                </a:ext>
              </a:extLst>
            </p:cNvPr>
            <p:cNvSpPr/>
            <p:nvPr/>
          </p:nvSpPr>
          <p:spPr>
            <a:xfrm>
              <a:off x="3809889" y="1682783"/>
              <a:ext cx="81429" cy="35895"/>
            </a:xfrm>
            <a:custGeom>
              <a:avLst/>
              <a:gdLst>
                <a:gd name="connsiteX0" fmla="*/ 18070 w 81429"/>
                <a:gd name="connsiteY0" fmla="*/ 6514 h 35895"/>
                <a:gd name="connsiteX1" fmla="*/ 32890 w 81429"/>
                <a:gd name="connsiteY1" fmla="*/ 340 h 35895"/>
                <a:gd name="connsiteX2" fmla="*/ 82236 w 81429"/>
                <a:gd name="connsiteY2" fmla="*/ 2781 h 35895"/>
                <a:gd name="connsiteX3" fmla="*/ 61390 w 81429"/>
                <a:gd name="connsiteY3" fmla="*/ 38174 h 35895"/>
                <a:gd name="connsiteX4" fmla="*/ 9276 w 81429"/>
                <a:gd name="connsiteY4" fmla="*/ 40614 h 35895"/>
                <a:gd name="connsiteX5" fmla="*/ 481 w 81429"/>
                <a:gd name="connsiteY5" fmla="*/ 26256 h 35895"/>
                <a:gd name="connsiteX6" fmla="*/ 4878 w 81429"/>
                <a:gd name="connsiteY6" fmla="*/ 3714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29" h="35895">
                  <a:moveTo>
                    <a:pt x="18070" y="6514"/>
                  </a:moveTo>
                  <a:cubicBezTo>
                    <a:pt x="20716" y="1611"/>
                    <a:pt x="26913" y="-974"/>
                    <a:pt x="32890" y="340"/>
                  </a:cubicBezTo>
                  <a:cubicBezTo>
                    <a:pt x="54387" y="6514"/>
                    <a:pt x="69533" y="6945"/>
                    <a:pt x="82236" y="2781"/>
                  </a:cubicBezTo>
                  <a:cubicBezTo>
                    <a:pt x="77269" y="7160"/>
                    <a:pt x="69533" y="34153"/>
                    <a:pt x="61390" y="38174"/>
                  </a:cubicBezTo>
                  <a:cubicBezTo>
                    <a:pt x="49502" y="43989"/>
                    <a:pt x="16116" y="44132"/>
                    <a:pt x="9276" y="40614"/>
                  </a:cubicBezTo>
                  <a:cubicBezTo>
                    <a:pt x="4195" y="37125"/>
                    <a:pt x="1011" y="31913"/>
                    <a:pt x="481" y="26256"/>
                  </a:cubicBezTo>
                  <a:cubicBezTo>
                    <a:pt x="-879" y="18517"/>
                    <a:pt x="661" y="10606"/>
                    <a:pt x="4878" y="371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E3BB356-D121-476A-91D3-9C7794548185}"/>
                </a:ext>
              </a:extLst>
            </p:cNvPr>
            <p:cNvSpPr/>
            <p:nvPr/>
          </p:nvSpPr>
          <p:spPr>
            <a:xfrm>
              <a:off x="3818676" y="1679893"/>
              <a:ext cx="8143" cy="14358"/>
            </a:xfrm>
            <a:custGeom>
              <a:avLst/>
              <a:gdLst>
                <a:gd name="connsiteX0" fmla="*/ 9934 w 8142"/>
                <a:gd name="connsiteY0" fmla="*/ 0 h 14358"/>
                <a:gd name="connsiteX1" fmla="*/ 0 w 8142"/>
                <a:gd name="connsiteY1" fmla="*/ 1608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14358">
                  <a:moveTo>
                    <a:pt x="9934" y="0"/>
                  </a:moveTo>
                  <a:cubicBezTo>
                    <a:pt x="4348" y="3999"/>
                    <a:pt x="774" y="9778"/>
                    <a:pt x="0" y="1608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3DD6D90-ABD7-4613-8332-49C9A00EE21C}"/>
                </a:ext>
              </a:extLst>
            </p:cNvPr>
            <p:cNvSpPr/>
            <p:nvPr/>
          </p:nvSpPr>
          <p:spPr>
            <a:xfrm>
              <a:off x="3799721" y="1705952"/>
              <a:ext cx="16286" cy="43074"/>
            </a:xfrm>
            <a:custGeom>
              <a:avLst/>
              <a:gdLst>
                <a:gd name="connsiteX0" fmla="*/ 19444 w 16285"/>
                <a:gd name="connsiteY0" fmla="*/ 17445 h 43074"/>
                <a:gd name="connsiteX1" fmla="*/ 4868 w 16285"/>
                <a:gd name="connsiteY1" fmla="*/ 43074 h 43074"/>
                <a:gd name="connsiteX2" fmla="*/ 10406 w 16285"/>
                <a:gd name="connsiteY2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43074">
                  <a:moveTo>
                    <a:pt x="19444" y="17445"/>
                  </a:moveTo>
                  <a:cubicBezTo>
                    <a:pt x="13500" y="19527"/>
                    <a:pt x="6171" y="33526"/>
                    <a:pt x="4868" y="43074"/>
                  </a:cubicBezTo>
                  <a:cubicBezTo>
                    <a:pt x="-3258" y="29039"/>
                    <a:pt x="-1076" y="12075"/>
                    <a:pt x="10406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D4E4EE4-1CAC-4B23-B072-420A60DEBD77}"/>
                </a:ext>
              </a:extLst>
            </p:cNvPr>
            <p:cNvSpPr/>
            <p:nvPr/>
          </p:nvSpPr>
          <p:spPr>
            <a:xfrm>
              <a:off x="3868837" y="1706598"/>
              <a:ext cx="8143" cy="7179"/>
            </a:xfrm>
            <a:custGeom>
              <a:avLst/>
              <a:gdLst>
                <a:gd name="connsiteX0" fmla="*/ 0 w 0"/>
                <a:gd name="connsiteY0" fmla="*/ 9189 h 7179"/>
                <a:gd name="connsiteX1" fmla="*/ 5537 w 0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9189"/>
                  </a:moveTo>
                  <a:cubicBezTo>
                    <a:pt x="2264" y="6332"/>
                    <a:pt x="4120" y="3252"/>
                    <a:pt x="5537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4B0F4EE-B108-4BF5-8B49-A57A0AFA43BD}"/>
                </a:ext>
              </a:extLst>
            </p:cNvPr>
            <p:cNvSpPr/>
            <p:nvPr/>
          </p:nvSpPr>
          <p:spPr>
            <a:xfrm>
              <a:off x="3854180" y="1710260"/>
              <a:ext cx="8143" cy="7179"/>
            </a:xfrm>
            <a:custGeom>
              <a:avLst/>
              <a:gdLst>
                <a:gd name="connsiteX0" fmla="*/ 0 w 8142"/>
                <a:gd name="connsiteY0" fmla="*/ 9189 h 7179"/>
                <a:gd name="connsiteX1" fmla="*/ 10260 w 8142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7179">
                  <a:moveTo>
                    <a:pt x="0" y="9189"/>
                  </a:moveTo>
                  <a:cubicBezTo>
                    <a:pt x="4234" y="6928"/>
                    <a:pt x="7760" y="3769"/>
                    <a:pt x="1026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4FB53FD-F146-4F33-B6B1-C44837009733}"/>
                </a:ext>
              </a:extLst>
            </p:cNvPr>
            <p:cNvSpPr/>
            <p:nvPr/>
          </p:nvSpPr>
          <p:spPr>
            <a:xfrm>
              <a:off x="3829751" y="1805741"/>
              <a:ext cx="16286" cy="7179"/>
            </a:xfrm>
            <a:custGeom>
              <a:avLst/>
              <a:gdLst>
                <a:gd name="connsiteX0" fmla="*/ 0 w 16285"/>
                <a:gd name="connsiteY0" fmla="*/ 0 h 0"/>
                <a:gd name="connsiteX1" fmla="*/ 20194 w 1628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>
                  <a:moveTo>
                    <a:pt x="0" y="0"/>
                  </a:moveTo>
                  <a:lnTo>
                    <a:pt x="20194" y="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6B765EC-66D9-44D9-B9C6-B7AD347B1517}"/>
                </a:ext>
              </a:extLst>
            </p:cNvPr>
            <p:cNvSpPr/>
            <p:nvPr/>
          </p:nvSpPr>
          <p:spPr>
            <a:xfrm>
              <a:off x="3822992" y="1740339"/>
              <a:ext cx="8143" cy="7179"/>
            </a:xfrm>
            <a:custGeom>
              <a:avLst/>
              <a:gdLst>
                <a:gd name="connsiteX0" fmla="*/ 9120 w 8142"/>
                <a:gd name="connsiteY0" fmla="*/ 432 h 0"/>
                <a:gd name="connsiteX1" fmla="*/ 5619 w 8142"/>
                <a:gd name="connsiteY1" fmla="*/ 1 h 0"/>
                <a:gd name="connsiteX2" fmla="*/ 0 w 8142"/>
                <a:gd name="connsiteY2" fmla="*/ 11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9120" y="432"/>
                  </a:moveTo>
                  <a:cubicBezTo>
                    <a:pt x="7980" y="144"/>
                    <a:pt x="6799" y="-6"/>
                    <a:pt x="5619" y="1"/>
                  </a:cubicBezTo>
                  <a:cubicBezTo>
                    <a:pt x="3664" y="-21"/>
                    <a:pt x="1742" y="374"/>
                    <a:pt x="0" y="11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D777600-4750-42F8-80B1-1931119F699B}"/>
                </a:ext>
              </a:extLst>
            </p:cNvPr>
            <p:cNvSpPr/>
            <p:nvPr/>
          </p:nvSpPr>
          <p:spPr>
            <a:xfrm>
              <a:off x="3826819" y="1744288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79A4A4D-D50D-4C4E-9739-996F1A6F1486}"/>
                </a:ext>
              </a:extLst>
            </p:cNvPr>
            <p:cNvSpPr/>
            <p:nvPr/>
          </p:nvSpPr>
          <p:spPr>
            <a:xfrm>
              <a:off x="3851655" y="1740339"/>
              <a:ext cx="8143" cy="7179"/>
            </a:xfrm>
            <a:custGeom>
              <a:avLst/>
              <a:gdLst>
                <a:gd name="connsiteX0" fmla="*/ 9120 w 8142"/>
                <a:gd name="connsiteY0" fmla="*/ 432 h 0"/>
                <a:gd name="connsiteX1" fmla="*/ 5619 w 8142"/>
                <a:gd name="connsiteY1" fmla="*/ 1 h 0"/>
                <a:gd name="connsiteX2" fmla="*/ 0 w 8142"/>
                <a:gd name="connsiteY2" fmla="*/ 11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9120" y="432"/>
                  </a:moveTo>
                  <a:cubicBezTo>
                    <a:pt x="7980" y="144"/>
                    <a:pt x="6800" y="-6"/>
                    <a:pt x="5619" y="1"/>
                  </a:cubicBezTo>
                  <a:cubicBezTo>
                    <a:pt x="3664" y="-21"/>
                    <a:pt x="1743" y="374"/>
                    <a:pt x="0" y="11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F21E2DD-ACFF-4FDA-A57F-127083B38383}"/>
                </a:ext>
              </a:extLst>
            </p:cNvPr>
            <p:cNvSpPr/>
            <p:nvPr/>
          </p:nvSpPr>
          <p:spPr>
            <a:xfrm>
              <a:off x="3855482" y="1744288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006652C-570E-45A6-B756-8C1AF3A0E0BE}"/>
                </a:ext>
              </a:extLst>
            </p:cNvPr>
            <p:cNvSpPr/>
            <p:nvPr/>
          </p:nvSpPr>
          <p:spPr>
            <a:xfrm>
              <a:off x="3826901" y="1763600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8143 w 8142"/>
                <a:gd name="connsiteY1" fmla="*/ 61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cubicBezTo>
                    <a:pt x="2288" y="2462"/>
                    <a:pt x="5040" y="4552"/>
                    <a:pt x="8143" y="617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0C4E625-43BD-428A-9C3B-7D3CF2B5AD69}"/>
                </a:ext>
              </a:extLst>
            </p:cNvPr>
            <p:cNvSpPr/>
            <p:nvPr/>
          </p:nvSpPr>
          <p:spPr>
            <a:xfrm>
              <a:off x="3836754" y="1744504"/>
              <a:ext cx="8143" cy="14358"/>
            </a:xfrm>
            <a:custGeom>
              <a:avLst/>
              <a:gdLst>
                <a:gd name="connsiteX0" fmla="*/ 0 w 8142"/>
                <a:gd name="connsiteY0" fmla="*/ 17948 h 14358"/>
                <a:gd name="connsiteX1" fmla="*/ 9120 w 8142"/>
                <a:gd name="connsiteY1" fmla="*/ 19096 h 14358"/>
                <a:gd name="connsiteX2" fmla="*/ 7573 w 8142"/>
                <a:gd name="connsiteY2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14358">
                  <a:moveTo>
                    <a:pt x="0" y="17948"/>
                  </a:moveTo>
                  <a:cubicBezTo>
                    <a:pt x="2524" y="20173"/>
                    <a:pt x="7247" y="22470"/>
                    <a:pt x="9120" y="19096"/>
                  </a:cubicBezTo>
                  <a:cubicBezTo>
                    <a:pt x="10993" y="15722"/>
                    <a:pt x="7573" y="2728"/>
                    <a:pt x="7573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41EAEAF-915C-4ACB-B1A9-95340ADBCD8F}"/>
                </a:ext>
              </a:extLst>
            </p:cNvPr>
            <p:cNvSpPr/>
            <p:nvPr/>
          </p:nvSpPr>
          <p:spPr>
            <a:xfrm>
              <a:off x="3745960" y="2079405"/>
              <a:ext cx="187287" cy="165118"/>
            </a:xfrm>
            <a:custGeom>
              <a:avLst/>
              <a:gdLst>
                <a:gd name="connsiteX0" fmla="*/ 187287 w 187287"/>
                <a:gd name="connsiteY0" fmla="*/ 82559 h 165117"/>
                <a:gd name="connsiteX1" fmla="*/ 93644 w 187287"/>
                <a:gd name="connsiteY1" fmla="*/ 165118 h 165117"/>
                <a:gd name="connsiteX2" fmla="*/ 0 w 187287"/>
                <a:gd name="connsiteY2" fmla="*/ 82559 h 165117"/>
                <a:gd name="connsiteX3" fmla="*/ 93644 w 187287"/>
                <a:gd name="connsiteY3" fmla="*/ 0 h 165117"/>
                <a:gd name="connsiteX4" fmla="*/ 187287 w 187287"/>
                <a:gd name="connsiteY4" fmla="*/ 82559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87287" y="82559"/>
                  </a:moveTo>
                  <a:cubicBezTo>
                    <a:pt x="187287" y="128155"/>
                    <a:pt x="145362" y="165118"/>
                    <a:pt x="93644" y="165118"/>
                  </a:cubicBezTo>
                  <a:cubicBezTo>
                    <a:pt x="41926" y="165118"/>
                    <a:pt x="0" y="128155"/>
                    <a:pt x="0" y="82559"/>
                  </a:cubicBezTo>
                  <a:cubicBezTo>
                    <a:pt x="0" y="36963"/>
                    <a:pt x="41926" y="0"/>
                    <a:pt x="93644" y="0"/>
                  </a:cubicBezTo>
                  <a:cubicBezTo>
                    <a:pt x="145362" y="0"/>
                    <a:pt x="187287" y="36963"/>
                    <a:pt x="187287" y="82559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84A585E-43A2-4CF7-BE4A-3EFD1F168C50}"/>
                </a:ext>
              </a:extLst>
            </p:cNvPr>
            <p:cNvSpPr/>
            <p:nvPr/>
          </p:nvSpPr>
          <p:spPr>
            <a:xfrm>
              <a:off x="3766317" y="2200731"/>
              <a:ext cx="146573" cy="43074"/>
            </a:xfrm>
            <a:custGeom>
              <a:avLst/>
              <a:gdLst>
                <a:gd name="connsiteX0" fmla="*/ 73286 w 146572"/>
                <a:gd name="connsiteY0" fmla="*/ 27065 h 43074"/>
                <a:gd name="connsiteX1" fmla="*/ 46007 w 146572"/>
                <a:gd name="connsiteY1" fmla="*/ 0 h 43074"/>
                <a:gd name="connsiteX2" fmla="*/ 0 w 146572"/>
                <a:gd name="connsiteY2" fmla="*/ 12563 h 43074"/>
                <a:gd name="connsiteX3" fmla="*/ 131451 w 146572"/>
                <a:gd name="connsiteY3" fmla="*/ 25895 h 43074"/>
                <a:gd name="connsiteX4" fmla="*/ 146573 w 146572"/>
                <a:gd name="connsiteY4" fmla="*/ 12563 h 43074"/>
                <a:gd name="connsiteX5" fmla="*/ 100565 w 146572"/>
                <a:gd name="connsiteY5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572" h="43074">
                  <a:moveTo>
                    <a:pt x="73286" y="27065"/>
                  </a:moveTo>
                  <a:lnTo>
                    <a:pt x="46007" y="0"/>
                  </a:lnTo>
                  <a:lnTo>
                    <a:pt x="0" y="12563"/>
                  </a:lnTo>
                  <a:cubicBezTo>
                    <a:pt x="32124" y="48250"/>
                    <a:pt x="90973" y="54216"/>
                    <a:pt x="131451" y="25895"/>
                  </a:cubicBezTo>
                  <a:cubicBezTo>
                    <a:pt x="137053" y="21975"/>
                    <a:pt x="142126" y="17503"/>
                    <a:pt x="146573" y="12563"/>
                  </a:cubicBezTo>
                  <a:lnTo>
                    <a:pt x="100565" y="0"/>
                  </a:ln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4BE1DE4-06BC-426F-82B8-0B970D1530BE}"/>
                </a:ext>
              </a:extLst>
            </p:cNvPr>
            <p:cNvSpPr/>
            <p:nvPr/>
          </p:nvSpPr>
          <p:spPr>
            <a:xfrm>
              <a:off x="3801088" y="2163687"/>
              <a:ext cx="73286" cy="28716"/>
            </a:xfrm>
            <a:custGeom>
              <a:avLst/>
              <a:gdLst>
                <a:gd name="connsiteX0" fmla="*/ 70355 w 73286"/>
                <a:gd name="connsiteY0" fmla="*/ 4882 h 28716"/>
                <a:gd name="connsiteX1" fmla="*/ 25805 w 73286"/>
                <a:gd name="connsiteY1" fmla="*/ 21745 h 28716"/>
                <a:gd name="connsiteX2" fmla="*/ 6677 w 73286"/>
                <a:gd name="connsiteY2" fmla="*/ 4882 h 28716"/>
                <a:gd name="connsiteX3" fmla="*/ 5700 w 73286"/>
                <a:gd name="connsiteY3" fmla="*/ 0 h 28716"/>
                <a:gd name="connsiteX4" fmla="*/ 0 w 73286"/>
                <a:gd name="connsiteY4" fmla="*/ 0 h 28716"/>
                <a:gd name="connsiteX5" fmla="*/ 1384 w 73286"/>
                <a:gd name="connsiteY5" fmla="*/ 6605 h 28716"/>
                <a:gd name="connsiteX6" fmla="*/ 50641 w 73286"/>
                <a:gd name="connsiteY6" fmla="*/ 28730 h 28716"/>
                <a:gd name="connsiteX7" fmla="*/ 75729 w 73286"/>
                <a:gd name="connsiteY7" fmla="*/ 6605 h 28716"/>
                <a:gd name="connsiteX8" fmla="*/ 77113 w 73286"/>
                <a:gd name="connsiteY8" fmla="*/ 0 h 28716"/>
                <a:gd name="connsiteX9" fmla="*/ 71414 w 73286"/>
                <a:gd name="connsiteY9" fmla="*/ 0 h 28716"/>
                <a:gd name="connsiteX10" fmla="*/ 70355 w 73286"/>
                <a:gd name="connsiteY10" fmla="*/ 4882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286" h="28716">
                  <a:moveTo>
                    <a:pt x="70355" y="4882"/>
                  </a:moveTo>
                  <a:cubicBezTo>
                    <a:pt x="63336" y="20381"/>
                    <a:pt x="43394" y="27934"/>
                    <a:pt x="25805" y="21745"/>
                  </a:cubicBezTo>
                  <a:cubicBezTo>
                    <a:pt x="17076" y="18673"/>
                    <a:pt x="10163" y="12578"/>
                    <a:pt x="6677" y="4882"/>
                  </a:cubicBezTo>
                  <a:cubicBezTo>
                    <a:pt x="6140" y="3295"/>
                    <a:pt x="5814" y="1658"/>
                    <a:pt x="5700" y="0"/>
                  </a:cubicBezTo>
                  <a:lnTo>
                    <a:pt x="0" y="0"/>
                  </a:lnTo>
                  <a:cubicBezTo>
                    <a:pt x="163" y="2240"/>
                    <a:pt x="635" y="4458"/>
                    <a:pt x="1384" y="6605"/>
                  </a:cubicBezTo>
                  <a:cubicBezTo>
                    <a:pt x="8053" y="24703"/>
                    <a:pt x="30104" y="34610"/>
                    <a:pt x="50641" y="28730"/>
                  </a:cubicBezTo>
                  <a:cubicBezTo>
                    <a:pt x="62538" y="25320"/>
                    <a:pt x="71861" y="17093"/>
                    <a:pt x="75729" y="6605"/>
                  </a:cubicBezTo>
                  <a:cubicBezTo>
                    <a:pt x="76478" y="4458"/>
                    <a:pt x="76951" y="2240"/>
                    <a:pt x="77113" y="0"/>
                  </a:cubicBezTo>
                  <a:lnTo>
                    <a:pt x="71414" y="0"/>
                  </a:lnTo>
                  <a:cubicBezTo>
                    <a:pt x="71275" y="1658"/>
                    <a:pt x="70917" y="3295"/>
                    <a:pt x="70355" y="4882"/>
                  </a:cubicBezTo>
                  <a:close/>
                </a:path>
              </a:pathLst>
            </a:custGeom>
            <a:solidFill>
              <a:srgbClr val="D3CBB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D4FD05C-0BBF-4149-8DF4-77D07661AEDC}"/>
                </a:ext>
              </a:extLst>
            </p:cNvPr>
            <p:cNvSpPr/>
            <p:nvPr/>
          </p:nvSpPr>
          <p:spPr>
            <a:xfrm>
              <a:off x="3800925" y="2094409"/>
              <a:ext cx="73286" cy="50253"/>
            </a:xfrm>
            <a:custGeom>
              <a:avLst/>
              <a:gdLst>
                <a:gd name="connsiteX0" fmla="*/ 5293 w 73286"/>
                <a:gd name="connsiteY0" fmla="*/ 51689 h 50253"/>
                <a:gd name="connsiteX1" fmla="*/ 7166 w 73286"/>
                <a:gd name="connsiteY1" fmla="*/ 37331 h 50253"/>
                <a:gd name="connsiteX2" fmla="*/ 24755 w 73286"/>
                <a:gd name="connsiteY2" fmla="*/ 26634 h 50253"/>
                <a:gd name="connsiteX3" fmla="*/ 52685 w 73286"/>
                <a:gd name="connsiteY3" fmla="*/ 26634 h 50253"/>
                <a:gd name="connsiteX4" fmla="*/ 70273 w 73286"/>
                <a:gd name="connsiteY4" fmla="*/ 37331 h 50253"/>
                <a:gd name="connsiteX5" fmla="*/ 72146 w 73286"/>
                <a:gd name="connsiteY5" fmla="*/ 51689 h 50253"/>
                <a:gd name="connsiteX6" fmla="*/ 76837 w 73286"/>
                <a:gd name="connsiteY6" fmla="*/ 56700 h 50253"/>
                <a:gd name="connsiteX7" fmla="*/ 77684 w 73286"/>
                <a:gd name="connsiteY7" fmla="*/ 56714 h 50253"/>
                <a:gd name="connsiteX8" fmla="*/ 77684 w 73286"/>
                <a:gd name="connsiteY8" fmla="*/ 51689 h 50253"/>
                <a:gd name="connsiteX9" fmla="*/ 76055 w 73286"/>
                <a:gd name="connsiteY9" fmla="*/ 36757 h 50253"/>
                <a:gd name="connsiteX10" fmla="*/ 38842 w 73286"/>
                <a:gd name="connsiteY10" fmla="*/ 0 h 50253"/>
                <a:gd name="connsiteX11" fmla="*/ 1628 w 73286"/>
                <a:gd name="connsiteY11" fmla="*/ 36757 h 50253"/>
                <a:gd name="connsiteX12" fmla="*/ 0 w 73286"/>
                <a:gd name="connsiteY12" fmla="*/ 51689 h 50253"/>
                <a:gd name="connsiteX13" fmla="*/ 0 w 73286"/>
                <a:gd name="connsiteY13" fmla="*/ 56714 h 50253"/>
                <a:gd name="connsiteX14" fmla="*/ 5317 w 73286"/>
                <a:gd name="connsiteY14" fmla="*/ 52213 h 50253"/>
                <a:gd name="connsiteX15" fmla="*/ 5293 w 73286"/>
                <a:gd name="connsiteY15" fmla="*/ 5168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286" h="50253">
                  <a:moveTo>
                    <a:pt x="5293" y="51689"/>
                  </a:moveTo>
                  <a:cubicBezTo>
                    <a:pt x="5008" y="46843"/>
                    <a:pt x="5635" y="41990"/>
                    <a:pt x="7166" y="37331"/>
                  </a:cubicBezTo>
                  <a:cubicBezTo>
                    <a:pt x="8550" y="33813"/>
                    <a:pt x="11563" y="30152"/>
                    <a:pt x="24755" y="26634"/>
                  </a:cubicBezTo>
                  <a:cubicBezTo>
                    <a:pt x="33809" y="23935"/>
                    <a:pt x="43630" y="23935"/>
                    <a:pt x="52685" y="26634"/>
                  </a:cubicBezTo>
                  <a:cubicBezTo>
                    <a:pt x="65876" y="29865"/>
                    <a:pt x="68971" y="33813"/>
                    <a:pt x="70273" y="37331"/>
                  </a:cubicBezTo>
                  <a:cubicBezTo>
                    <a:pt x="71804" y="41990"/>
                    <a:pt x="72431" y="46843"/>
                    <a:pt x="72146" y="51689"/>
                  </a:cubicBezTo>
                  <a:cubicBezTo>
                    <a:pt x="71869" y="54216"/>
                    <a:pt x="73970" y="56463"/>
                    <a:pt x="76837" y="56700"/>
                  </a:cubicBezTo>
                  <a:cubicBezTo>
                    <a:pt x="77113" y="56729"/>
                    <a:pt x="77399" y="56729"/>
                    <a:pt x="77684" y="56714"/>
                  </a:cubicBezTo>
                  <a:cubicBezTo>
                    <a:pt x="77684" y="54058"/>
                    <a:pt x="77684" y="51689"/>
                    <a:pt x="77684" y="51689"/>
                  </a:cubicBezTo>
                  <a:cubicBezTo>
                    <a:pt x="77464" y="46685"/>
                    <a:pt x="76918" y="41703"/>
                    <a:pt x="76055" y="36757"/>
                  </a:cubicBezTo>
                  <a:cubicBezTo>
                    <a:pt x="73693" y="24050"/>
                    <a:pt x="51626" y="11199"/>
                    <a:pt x="38842" y="0"/>
                  </a:cubicBezTo>
                  <a:cubicBezTo>
                    <a:pt x="26139" y="11199"/>
                    <a:pt x="4071" y="24050"/>
                    <a:pt x="1628" y="36757"/>
                  </a:cubicBezTo>
                  <a:cubicBezTo>
                    <a:pt x="765" y="41703"/>
                    <a:pt x="220" y="46685"/>
                    <a:pt x="0" y="51689"/>
                  </a:cubicBezTo>
                  <a:cubicBezTo>
                    <a:pt x="0" y="51689"/>
                    <a:pt x="0" y="54058"/>
                    <a:pt x="0" y="56714"/>
                  </a:cubicBezTo>
                  <a:cubicBezTo>
                    <a:pt x="2874" y="56765"/>
                    <a:pt x="5260" y="54747"/>
                    <a:pt x="5317" y="52213"/>
                  </a:cubicBezTo>
                  <a:cubicBezTo>
                    <a:pt x="5317" y="52041"/>
                    <a:pt x="5309" y="51861"/>
                    <a:pt x="5293" y="51689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F3B27D7-0A25-4725-83D6-388308047F57}"/>
                </a:ext>
              </a:extLst>
            </p:cNvPr>
            <p:cNvSpPr/>
            <p:nvPr/>
          </p:nvSpPr>
          <p:spPr>
            <a:xfrm>
              <a:off x="3837812" y="2200731"/>
              <a:ext cx="73286" cy="28716"/>
            </a:xfrm>
            <a:custGeom>
              <a:avLst/>
              <a:gdLst>
                <a:gd name="connsiteX0" fmla="*/ 75159 w 73286"/>
                <a:gd name="connsiteY0" fmla="*/ 12563 h 28716"/>
                <a:gd name="connsiteX1" fmla="*/ 29152 w 73286"/>
                <a:gd name="connsiteY1" fmla="*/ 0 h 28716"/>
                <a:gd name="connsiteX2" fmla="*/ 0 w 73286"/>
                <a:gd name="connsiteY2" fmla="*/ 2886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86" h="28716">
                  <a:moveTo>
                    <a:pt x="75159" y="12563"/>
                  </a:moveTo>
                  <a:lnTo>
                    <a:pt x="29152" y="0"/>
                  </a:lnTo>
                  <a:lnTo>
                    <a:pt x="0" y="28860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47F6749-01AD-4B29-BBF6-B1257DB69B1F}"/>
                </a:ext>
              </a:extLst>
            </p:cNvPr>
            <p:cNvSpPr/>
            <p:nvPr/>
          </p:nvSpPr>
          <p:spPr>
            <a:xfrm>
              <a:off x="3850189" y="2226217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2C91405-BB34-44B1-9562-CC20B9F30E04}"/>
                </a:ext>
              </a:extLst>
            </p:cNvPr>
            <p:cNvSpPr/>
            <p:nvPr/>
          </p:nvSpPr>
          <p:spPr>
            <a:xfrm>
              <a:off x="3766317" y="2200731"/>
              <a:ext cx="73286" cy="21537"/>
            </a:xfrm>
            <a:custGeom>
              <a:avLst/>
              <a:gdLst>
                <a:gd name="connsiteX0" fmla="*/ 0 w 73286"/>
                <a:gd name="connsiteY0" fmla="*/ 12563 h 21537"/>
                <a:gd name="connsiteX1" fmla="*/ 46007 w 73286"/>
                <a:gd name="connsiteY1" fmla="*/ 0 h 21537"/>
                <a:gd name="connsiteX2" fmla="*/ 73286 w 73286"/>
                <a:gd name="connsiteY2" fmla="*/ 269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86" h="21537">
                  <a:moveTo>
                    <a:pt x="0" y="12563"/>
                  </a:moveTo>
                  <a:lnTo>
                    <a:pt x="46007" y="0"/>
                  </a:lnTo>
                  <a:lnTo>
                    <a:pt x="73286" y="26993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73D8A08-089F-4FF9-944A-E448C04358C0}"/>
                </a:ext>
              </a:extLst>
            </p:cNvPr>
            <p:cNvSpPr/>
            <p:nvPr/>
          </p:nvSpPr>
          <p:spPr>
            <a:xfrm>
              <a:off x="3800528" y="2094409"/>
              <a:ext cx="73286" cy="93327"/>
            </a:xfrm>
            <a:custGeom>
              <a:avLst/>
              <a:gdLst>
                <a:gd name="connsiteX0" fmla="*/ 39076 w 73286"/>
                <a:gd name="connsiteY0" fmla="*/ 99645 h 93327"/>
                <a:gd name="connsiteX1" fmla="*/ 1863 w 73286"/>
                <a:gd name="connsiteY1" fmla="*/ 75882 h 93327"/>
                <a:gd name="connsiteX2" fmla="*/ 1863 w 73286"/>
                <a:gd name="connsiteY2" fmla="*/ 36757 h 93327"/>
                <a:gd name="connsiteX3" fmla="*/ 39076 w 73286"/>
                <a:gd name="connsiteY3" fmla="*/ 0 h 93327"/>
                <a:gd name="connsiteX4" fmla="*/ 76289 w 73286"/>
                <a:gd name="connsiteY4" fmla="*/ 36757 h 93327"/>
                <a:gd name="connsiteX5" fmla="*/ 76289 w 73286"/>
                <a:gd name="connsiteY5" fmla="*/ 75882 h 93327"/>
                <a:gd name="connsiteX6" fmla="*/ 39076 w 73286"/>
                <a:gd name="connsiteY6" fmla="*/ 99645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" h="93327">
                  <a:moveTo>
                    <a:pt x="39076" y="99645"/>
                  </a:moveTo>
                  <a:cubicBezTo>
                    <a:pt x="22481" y="98791"/>
                    <a:pt x="7954" y="89515"/>
                    <a:pt x="1863" y="75882"/>
                  </a:cubicBezTo>
                  <a:cubicBezTo>
                    <a:pt x="-621" y="62932"/>
                    <a:pt x="-621" y="49708"/>
                    <a:pt x="1863" y="36757"/>
                  </a:cubicBezTo>
                  <a:cubicBezTo>
                    <a:pt x="4224" y="24050"/>
                    <a:pt x="26291" y="11199"/>
                    <a:pt x="39076" y="0"/>
                  </a:cubicBezTo>
                  <a:cubicBezTo>
                    <a:pt x="51779" y="11199"/>
                    <a:pt x="73846" y="24050"/>
                    <a:pt x="76289" y="36757"/>
                  </a:cubicBezTo>
                  <a:cubicBezTo>
                    <a:pt x="78773" y="49708"/>
                    <a:pt x="78773" y="62932"/>
                    <a:pt x="76289" y="75882"/>
                  </a:cubicBezTo>
                  <a:cubicBezTo>
                    <a:pt x="70198" y="89515"/>
                    <a:pt x="55671" y="98791"/>
                    <a:pt x="39076" y="99645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D8E6447-ED1C-4EB9-83BF-1DE0F3ACE473}"/>
                </a:ext>
              </a:extLst>
            </p:cNvPr>
            <p:cNvSpPr/>
            <p:nvPr/>
          </p:nvSpPr>
          <p:spPr>
            <a:xfrm>
              <a:off x="3848072" y="2138344"/>
              <a:ext cx="8143" cy="7179"/>
            </a:xfrm>
            <a:custGeom>
              <a:avLst/>
              <a:gdLst>
                <a:gd name="connsiteX0" fmla="*/ 0 w 8142"/>
                <a:gd name="connsiteY0" fmla="*/ 432 h 0"/>
                <a:gd name="connsiteX1" fmla="*/ 3501 w 8142"/>
                <a:gd name="connsiteY1" fmla="*/ 1 h 0"/>
                <a:gd name="connsiteX2" fmla="*/ 9120 w 8142"/>
                <a:gd name="connsiteY2" fmla="*/ 11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432"/>
                  </a:moveTo>
                  <a:cubicBezTo>
                    <a:pt x="1140" y="145"/>
                    <a:pt x="2321" y="-6"/>
                    <a:pt x="3501" y="1"/>
                  </a:cubicBezTo>
                  <a:cubicBezTo>
                    <a:pt x="5456" y="-21"/>
                    <a:pt x="7377" y="374"/>
                    <a:pt x="9120" y="11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3B83EB7-6018-4FD7-9025-EBEBDBFB15FB}"/>
                </a:ext>
              </a:extLst>
            </p:cNvPr>
            <p:cNvSpPr/>
            <p:nvPr/>
          </p:nvSpPr>
          <p:spPr>
            <a:xfrm>
              <a:off x="3849782" y="2142294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2 w 0"/>
                <a:gd name="connsiteY1" fmla="*/ 3159 h 0"/>
                <a:gd name="connsiteX2" fmla="*/ 0 w 0"/>
                <a:gd name="connsiteY2" fmla="*/ 1579 h 0"/>
                <a:gd name="connsiteX3" fmla="*/ 1792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2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2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D2C4C4A-2939-46C2-9E23-05A65FA5916A}"/>
                </a:ext>
              </a:extLst>
            </p:cNvPr>
            <p:cNvSpPr/>
            <p:nvPr/>
          </p:nvSpPr>
          <p:spPr>
            <a:xfrm>
              <a:off x="3819409" y="2138344"/>
              <a:ext cx="8143" cy="7179"/>
            </a:xfrm>
            <a:custGeom>
              <a:avLst/>
              <a:gdLst>
                <a:gd name="connsiteX0" fmla="*/ 0 w 8142"/>
                <a:gd name="connsiteY0" fmla="*/ 432 h 0"/>
                <a:gd name="connsiteX1" fmla="*/ 3501 w 8142"/>
                <a:gd name="connsiteY1" fmla="*/ 1 h 0"/>
                <a:gd name="connsiteX2" fmla="*/ 9120 w 8142"/>
                <a:gd name="connsiteY2" fmla="*/ 11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432"/>
                  </a:moveTo>
                  <a:cubicBezTo>
                    <a:pt x="1140" y="145"/>
                    <a:pt x="2321" y="-6"/>
                    <a:pt x="3501" y="1"/>
                  </a:cubicBezTo>
                  <a:cubicBezTo>
                    <a:pt x="5456" y="-21"/>
                    <a:pt x="7378" y="374"/>
                    <a:pt x="9120" y="11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075D394-4036-4E01-B54B-EA5E63B0B330}"/>
                </a:ext>
              </a:extLst>
            </p:cNvPr>
            <p:cNvSpPr/>
            <p:nvPr/>
          </p:nvSpPr>
          <p:spPr>
            <a:xfrm>
              <a:off x="3821119" y="2142294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3444696-2306-45FC-A60B-F314DEEE4ACD}"/>
                </a:ext>
              </a:extLst>
            </p:cNvPr>
            <p:cNvSpPr/>
            <p:nvPr/>
          </p:nvSpPr>
          <p:spPr>
            <a:xfrm>
              <a:off x="3836754" y="2165769"/>
              <a:ext cx="16286" cy="7179"/>
            </a:xfrm>
            <a:custGeom>
              <a:avLst/>
              <a:gdLst>
                <a:gd name="connsiteX0" fmla="*/ 0 w 16285"/>
                <a:gd name="connsiteY0" fmla="*/ 9476 h 7179"/>
                <a:gd name="connsiteX1" fmla="*/ 16286 w 16285"/>
                <a:gd name="connsiteY1" fmla="*/ 1651 h 7179"/>
                <a:gd name="connsiteX2" fmla="*/ 17507 w 16285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7179">
                  <a:moveTo>
                    <a:pt x="0" y="9476"/>
                  </a:moveTo>
                  <a:cubicBezTo>
                    <a:pt x="5724" y="7380"/>
                    <a:pt x="11180" y="4753"/>
                    <a:pt x="16286" y="1651"/>
                  </a:cubicBezTo>
                  <a:cubicBezTo>
                    <a:pt x="17507" y="574"/>
                    <a:pt x="17507" y="0"/>
                    <a:pt x="17507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AB2C2A0-608A-46EB-A7A8-6A83358DF5C8}"/>
                </a:ext>
              </a:extLst>
            </p:cNvPr>
            <p:cNvSpPr/>
            <p:nvPr/>
          </p:nvSpPr>
          <p:spPr>
            <a:xfrm>
              <a:off x="3839604" y="2119321"/>
              <a:ext cx="24429" cy="7179"/>
            </a:xfrm>
            <a:custGeom>
              <a:avLst/>
              <a:gdLst>
                <a:gd name="connsiteX0" fmla="*/ 0 w 24428"/>
                <a:gd name="connsiteY0" fmla="*/ 0 h 7179"/>
                <a:gd name="connsiteX1" fmla="*/ 27849 w 24428"/>
                <a:gd name="connsiteY1" fmla="*/ 8543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 h="7179">
                  <a:moveTo>
                    <a:pt x="0" y="0"/>
                  </a:moveTo>
                  <a:cubicBezTo>
                    <a:pt x="10089" y="115"/>
                    <a:pt x="19861" y="3109"/>
                    <a:pt x="27849" y="854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7045DC1-D32E-4CE8-B6FB-6696DD6F0F47}"/>
                </a:ext>
              </a:extLst>
            </p:cNvPr>
            <p:cNvSpPr/>
            <p:nvPr/>
          </p:nvSpPr>
          <p:spPr>
            <a:xfrm>
              <a:off x="3811755" y="2119321"/>
              <a:ext cx="24429" cy="7179"/>
            </a:xfrm>
            <a:custGeom>
              <a:avLst/>
              <a:gdLst>
                <a:gd name="connsiteX0" fmla="*/ 27849 w 24428"/>
                <a:gd name="connsiteY0" fmla="*/ 0 h 7179"/>
                <a:gd name="connsiteX1" fmla="*/ 0 w 24428"/>
                <a:gd name="connsiteY1" fmla="*/ 8543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 h="7179">
                  <a:moveTo>
                    <a:pt x="27849" y="0"/>
                  </a:moveTo>
                  <a:cubicBezTo>
                    <a:pt x="17760" y="115"/>
                    <a:pt x="7988" y="3109"/>
                    <a:pt x="0" y="854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415E7E7-C43B-4DC6-941E-A99BF5DC6774}"/>
                </a:ext>
              </a:extLst>
            </p:cNvPr>
            <p:cNvSpPr/>
            <p:nvPr/>
          </p:nvSpPr>
          <p:spPr>
            <a:xfrm>
              <a:off x="3830524" y="2145524"/>
              <a:ext cx="8143" cy="14358"/>
            </a:xfrm>
            <a:custGeom>
              <a:avLst/>
              <a:gdLst>
                <a:gd name="connsiteX0" fmla="*/ 5089 w 0"/>
                <a:gd name="connsiteY0" fmla="*/ 0 h 14358"/>
                <a:gd name="connsiteX1" fmla="*/ 611 w 0"/>
                <a:gd name="connsiteY1" fmla="*/ 18953 h 14358"/>
                <a:gd name="connsiteX2" fmla="*/ 5904 w 0"/>
                <a:gd name="connsiteY2" fmla="*/ 1773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4358">
                  <a:moveTo>
                    <a:pt x="5089" y="0"/>
                  </a:moveTo>
                  <a:cubicBezTo>
                    <a:pt x="3379" y="5025"/>
                    <a:pt x="-1751" y="17661"/>
                    <a:pt x="611" y="18953"/>
                  </a:cubicBezTo>
                  <a:cubicBezTo>
                    <a:pt x="2972" y="20245"/>
                    <a:pt x="5904" y="17732"/>
                    <a:pt x="5904" y="17732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FC26379-4DFE-4B6C-9873-AF8D348CD6F0}"/>
                </a:ext>
              </a:extLst>
            </p:cNvPr>
            <p:cNvSpPr/>
            <p:nvPr/>
          </p:nvSpPr>
          <p:spPr>
            <a:xfrm>
              <a:off x="3861020" y="2187593"/>
              <a:ext cx="8143" cy="14358"/>
            </a:xfrm>
            <a:custGeom>
              <a:avLst/>
              <a:gdLst>
                <a:gd name="connsiteX0" fmla="*/ 3420 w 0"/>
                <a:gd name="connsiteY0" fmla="*/ 15579 h 14358"/>
                <a:gd name="connsiteX1" fmla="*/ 0 w 0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3420" y="15579"/>
                  </a:moveTo>
                  <a:cubicBezTo>
                    <a:pt x="2443" y="9405"/>
                    <a:pt x="0" y="0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7F3336B-6298-4567-8221-B5D5AFE41F97}"/>
                </a:ext>
              </a:extLst>
            </p:cNvPr>
            <p:cNvSpPr/>
            <p:nvPr/>
          </p:nvSpPr>
          <p:spPr>
            <a:xfrm>
              <a:off x="3814768" y="2187593"/>
              <a:ext cx="8143" cy="14358"/>
            </a:xfrm>
            <a:custGeom>
              <a:avLst/>
              <a:gdLst>
                <a:gd name="connsiteX0" fmla="*/ 0 w 0"/>
                <a:gd name="connsiteY0" fmla="*/ 15579 h 14358"/>
                <a:gd name="connsiteX1" fmla="*/ 3420 w 0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15579"/>
                  </a:moveTo>
                  <a:cubicBezTo>
                    <a:pt x="977" y="9405"/>
                    <a:pt x="3420" y="0"/>
                    <a:pt x="342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76D41F7-4183-486C-8F8E-EE77C20922B5}"/>
                </a:ext>
              </a:extLst>
            </p:cNvPr>
            <p:cNvSpPr/>
            <p:nvPr/>
          </p:nvSpPr>
          <p:spPr>
            <a:xfrm>
              <a:off x="4024692" y="2079334"/>
              <a:ext cx="187287" cy="165118"/>
            </a:xfrm>
            <a:custGeom>
              <a:avLst/>
              <a:gdLst>
                <a:gd name="connsiteX0" fmla="*/ 190219 w 187287"/>
                <a:gd name="connsiteY0" fmla="*/ 83851 h 165117"/>
                <a:gd name="connsiteX1" fmla="*/ 95109 w 187287"/>
                <a:gd name="connsiteY1" fmla="*/ 167702 h 165117"/>
                <a:gd name="connsiteX2" fmla="*/ 0 w 187287"/>
                <a:gd name="connsiteY2" fmla="*/ 83851 h 165117"/>
                <a:gd name="connsiteX3" fmla="*/ 95109 w 187287"/>
                <a:gd name="connsiteY3" fmla="*/ 0 h 165117"/>
                <a:gd name="connsiteX4" fmla="*/ 190219 w 187287"/>
                <a:gd name="connsiteY4" fmla="*/ 83851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90219" y="83851"/>
                  </a:moveTo>
                  <a:cubicBezTo>
                    <a:pt x="190219" y="130161"/>
                    <a:pt x="147637" y="167702"/>
                    <a:pt x="95109" y="167702"/>
                  </a:cubicBezTo>
                  <a:cubicBezTo>
                    <a:pt x="42582" y="167702"/>
                    <a:pt x="0" y="130161"/>
                    <a:pt x="0" y="83851"/>
                  </a:cubicBezTo>
                  <a:cubicBezTo>
                    <a:pt x="0" y="37541"/>
                    <a:pt x="42582" y="0"/>
                    <a:pt x="95109" y="0"/>
                  </a:cubicBezTo>
                  <a:cubicBezTo>
                    <a:pt x="147637" y="0"/>
                    <a:pt x="190219" y="37541"/>
                    <a:pt x="190219" y="83851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E3DC653-2179-469C-B08F-83A590BB4C6B}"/>
                </a:ext>
              </a:extLst>
            </p:cNvPr>
            <p:cNvSpPr/>
            <p:nvPr/>
          </p:nvSpPr>
          <p:spPr>
            <a:xfrm>
              <a:off x="4072233" y="2101606"/>
              <a:ext cx="40715" cy="71790"/>
            </a:xfrm>
            <a:custGeom>
              <a:avLst/>
              <a:gdLst>
                <a:gd name="connsiteX0" fmla="*/ 15322 w 40714"/>
                <a:gd name="connsiteY0" fmla="*/ 73639 h 71790"/>
                <a:gd name="connsiteX1" fmla="*/ 47894 w 40714"/>
                <a:gd name="connsiteY1" fmla="*/ 25253 h 71790"/>
                <a:gd name="connsiteX2" fmla="*/ 47894 w 40714"/>
                <a:gd name="connsiteY2" fmla="*/ 5367 h 71790"/>
                <a:gd name="connsiteX3" fmla="*/ 27374 w 40714"/>
                <a:gd name="connsiteY3" fmla="*/ 1059 h 71790"/>
                <a:gd name="connsiteX4" fmla="*/ 339 w 40714"/>
                <a:gd name="connsiteY4" fmla="*/ 37457 h 71790"/>
                <a:gd name="connsiteX5" fmla="*/ 15322 w 40714"/>
                <a:gd name="connsiteY5" fmla="*/ 73639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14" h="71790">
                  <a:moveTo>
                    <a:pt x="15322" y="73639"/>
                  </a:moveTo>
                  <a:cubicBezTo>
                    <a:pt x="9867" y="61865"/>
                    <a:pt x="15892" y="36883"/>
                    <a:pt x="47894" y="25253"/>
                  </a:cubicBezTo>
                  <a:lnTo>
                    <a:pt x="47894" y="5367"/>
                  </a:lnTo>
                  <a:cubicBezTo>
                    <a:pt x="42683" y="384"/>
                    <a:pt x="34572" y="-1317"/>
                    <a:pt x="27374" y="1059"/>
                  </a:cubicBezTo>
                  <a:cubicBezTo>
                    <a:pt x="17765" y="3141"/>
                    <a:pt x="2945" y="12115"/>
                    <a:pt x="339" y="37457"/>
                  </a:cubicBezTo>
                  <a:cubicBezTo>
                    <a:pt x="-2266" y="62799"/>
                    <a:pt x="10844" y="68327"/>
                    <a:pt x="15322" y="73639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B4F6E38-F0D3-4411-9B3A-CC4A7ADBAF2B}"/>
                </a:ext>
              </a:extLst>
            </p:cNvPr>
            <p:cNvSpPr/>
            <p:nvPr/>
          </p:nvSpPr>
          <p:spPr>
            <a:xfrm>
              <a:off x="4119476" y="2101606"/>
              <a:ext cx="40715" cy="71790"/>
            </a:xfrm>
            <a:custGeom>
              <a:avLst/>
              <a:gdLst>
                <a:gd name="connsiteX0" fmla="*/ 32572 w 40714"/>
                <a:gd name="connsiteY0" fmla="*/ 73639 h 71790"/>
                <a:gd name="connsiteX1" fmla="*/ 0 w 40714"/>
                <a:gd name="connsiteY1" fmla="*/ 25253 h 71790"/>
                <a:gd name="connsiteX2" fmla="*/ 0 w 40714"/>
                <a:gd name="connsiteY2" fmla="*/ 5367 h 71790"/>
                <a:gd name="connsiteX3" fmla="*/ 20520 w 40714"/>
                <a:gd name="connsiteY3" fmla="*/ 1059 h 71790"/>
                <a:gd name="connsiteX4" fmla="*/ 47555 w 40714"/>
                <a:gd name="connsiteY4" fmla="*/ 37457 h 71790"/>
                <a:gd name="connsiteX5" fmla="*/ 32572 w 40714"/>
                <a:gd name="connsiteY5" fmla="*/ 73639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14" h="71790">
                  <a:moveTo>
                    <a:pt x="32572" y="73639"/>
                  </a:moveTo>
                  <a:cubicBezTo>
                    <a:pt x="38028" y="61865"/>
                    <a:pt x="32002" y="36883"/>
                    <a:pt x="0" y="25253"/>
                  </a:cubicBezTo>
                  <a:lnTo>
                    <a:pt x="0" y="5367"/>
                  </a:lnTo>
                  <a:cubicBezTo>
                    <a:pt x="5211" y="384"/>
                    <a:pt x="13322" y="-1317"/>
                    <a:pt x="20520" y="1059"/>
                  </a:cubicBezTo>
                  <a:cubicBezTo>
                    <a:pt x="30129" y="3141"/>
                    <a:pt x="44949" y="12115"/>
                    <a:pt x="47555" y="37457"/>
                  </a:cubicBezTo>
                  <a:cubicBezTo>
                    <a:pt x="50160" y="62799"/>
                    <a:pt x="37050" y="68327"/>
                    <a:pt x="32572" y="73639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FD1D3BB-AC4C-4C02-8334-3EA6FB5A6019}"/>
                </a:ext>
              </a:extLst>
            </p:cNvPr>
            <p:cNvSpPr/>
            <p:nvPr/>
          </p:nvSpPr>
          <p:spPr>
            <a:xfrm>
              <a:off x="4054170" y="2196208"/>
              <a:ext cx="130287" cy="50253"/>
            </a:xfrm>
            <a:custGeom>
              <a:avLst/>
              <a:gdLst>
                <a:gd name="connsiteX0" fmla="*/ 92015 w 130286"/>
                <a:gd name="connsiteY0" fmla="*/ 0 h 50253"/>
                <a:gd name="connsiteX1" fmla="*/ 65632 w 130286"/>
                <a:gd name="connsiteY1" fmla="*/ 18594 h 50253"/>
                <a:gd name="connsiteX2" fmla="*/ 39249 w 130286"/>
                <a:gd name="connsiteY2" fmla="*/ 0 h 50253"/>
                <a:gd name="connsiteX3" fmla="*/ 33386 w 130286"/>
                <a:gd name="connsiteY3" fmla="*/ 7179 h 50253"/>
                <a:gd name="connsiteX4" fmla="*/ 34037 w 130286"/>
                <a:gd name="connsiteY4" fmla="*/ 8184 h 50253"/>
                <a:gd name="connsiteX5" fmla="*/ 0 w 130286"/>
                <a:gd name="connsiteY5" fmla="*/ 27567 h 50253"/>
                <a:gd name="connsiteX6" fmla="*/ 131345 w 130286"/>
                <a:gd name="connsiteY6" fmla="*/ 27567 h 50253"/>
                <a:gd name="connsiteX7" fmla="*/ 97308 w 130286"/>
                <a:gd name="connsiteY7" fmla="*/ 8184 h 50253"/>
                <a:gd name="connsiteX8" fmla="*/ 97959 w 130286"/>
                <a:gd name="connsiteY8" fmla="*/ 717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86" h="50253">
                  <a:moveTo>
                    <a:pt x="92015" y="0"/>
                  </a:moveTo>
                  <a:cubicBezTo>
                    <a:pt x="92015" y="0"/>
                    <a:pt x="74833" y="18594"/>
                    <a:pt x="65632" y="18594"/>
                  </a:cubicBezTo>
                  <a:cubicBezTo>
                    <a:pt x="56430" y="18594"/>
                    <a:pt x="44542" y="7107"/>
                    <a:pt x="39249" y="0"/>
                  </a:cubicBezTo>
                  <a:lnTo>
                    <a:pt x="33386" y="7179"/>
                  </a:lnTo>
                  <a:lnTo>
                    <a:pt x="34037" y="8184"/>
                  </a:lnTo>
                  <a:lnTo>
                    <a:pt x="0" y="27567"/>
                  </a:lnTo>
                  <a:cubicBezTo>
                    <a:pt x="36716" y="58574"/>
                    <a:pt x="94629" y="58574"/>
                    <a:pt x="131345" y="27567"/>
                  </a:cubicBezTo>
                  <a:lnTo>
                    <a:pt x="97308" y="8184"/>
                  </a:lnTo>
                  <a:lnTo>
                    <a:pt x="97959" y="7179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775C8A5-559C-4BDF-BB1E-30E2BEFA0BA9}"/>
                </a:ext>
              </a:extLst>
            </p:cNvPr>
            <p:cNvSpPr/>
            <p:nvPr/>
          </p:nvSpPr>
          <p:spPr>
            <a:xfrm>
              <a:off x="4071231" y="2101713"/>
              <a:ext cx="89572" cy="93327"/>
            </a:xfrm>
            <a:custGeom>
              <a:avLst/>
              <a:gdLst>
                <a:gd name="connsiteX0" fmla="*/ 16325 w 89572"/>
                <a:gd name="connsiteY0" fmla="*/ 73533 h 93327"/>
                <a:gd name="connsiteX1" fmla="*/ 39 w 89572"/>
                <a:gd name="connsiteY1" fmla="*/ 41442 h 93327"/>
                <a:gd name="connsiteX2" fmla="*/ 19419 w 89572"/>
                <a:gd name="connsiteY2" fmla="*/ 4255 h 93327"/>
                <a:gd name="connsiteX3" fmla="*/ 48164 w 89572"/>
                <a:gd name="connsiteY3" fmla="*/ 5260 h 93327"/>
                <a:gd name="connsiteX4" fmla="*/ 48164 w 89572"/>
                <a:gd name="connsiteY4" fmla="*/ 25146 h 93327"/>
                <a:gd name="connsiteX5" fmla="*/ 15592 w 89572"/>
                <a:gd name="connsiteY5" fmla="*/ 73533 h 93327"/>
                <a:gd name="connsiteX6" fmla="*/ 48164 w 89572"/>
                <a:gd name="connsiteY6" fmla="*/ 94424 h 93327"/>
                <a:gd name="connsiteX7" fmla="*/ 80735 w 89572"/>
                <a:gd name="connsiteY7" fmla="*/ 73533 h 93327"/>
                <a:gd name="connsiteX8" fmla="*/ 48164 w 89572"/>
                <a:gd name="connsiteY8" fmla="*/ 25146 h 93327"/>
                <a:gd name="connsiteX9" fmla="*/ 48164 w 89572"/>
                <a:gd name="connsiteY9" fmla="*/ 5260 h 93327"/>
                <a:gd name="connsiteX10" fmla="*/ 76908 w 89572"/>
                <a:gd name="connsiteY10" fmla="*/ 4255 h 93327"/>
                <a:gd name="connsiteX11" fmla="*/ 96289 w 89572"/>
                <a:gd name="connsiteY11" fmla="*/ 41442 h 93327"/>
                <a:gd name="connsiteX12" fmla="*/ 80003 w 89572"/>
                <a:gd name="connsiteY12" fmla="*/ 73533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572" h="93327">
                  <a:moveTo>
                    <a:pt x="16325" y="73533"/>
                  </a:moveTo>
                  <a:cubicBezTo>
                    <a:pt x="5487" y="65679"/>
                    <a:pt x="-547" y="53797"/>
                    <a:pt x="39" y="41442"/>
                  </a:cubicBezTo>
                  <a:cubicBezTo>
                    <a:pt x="1749" y="28951"/>
                    <a:pt x="4681" y="12224"/>
                    <a:pt x="19419" y="4255"/>
                  </a:cubicBezTo>
                  <a:cubicBezTo>
                    <a:pt x="32774" y="-2924"/>
                    <a:pt x="44907" y="163"/>
                    <a:pt x="48164" y="5260"/>
                  </a:cubicBezTo>
                  <a:lnTo>
                    <a:pt x="48164" y="25146"/>
                  </a:lnTo>
                  <a:cubicBezTo>
                    <a:pt x="13638" y="36130"/>
                    <a:pt x="11602" y="66641"/>
                    <a:pt x="15592" y="73533"/>
                  </a:cubicBezTo>
                  <a:cubicBezTo>
                    <a:pt x="19582" y="80424"/>
                    <a:pt x="37822" y="94424"/>
                    <a:pt x="48164" y="94424"/>
                  </a:cubicBezTo>
                  <a:cubicBezTo>
                    <a:pt x="58505" y="94424"/>
                    <a:pt x="76094" y="80065"/>
                    <a:pt x="80735" y="73533"/>
                  </a:cubicBezTo>
                  <a:cubicBezTo>
                    <a:pt x="85377" y="67000"/>
                    <a:pt x="83015" y="36058"/>
                    <a:pt x="48164" y="25146"/>
                  </a:cubicBezTo>
                  <a:lnTo>
                    <a:pt x="48164" y="5260"/>
                  </a:lnTo>
                  <a:cubicBezTo>
                    <a:pt x="51421" y="163"/>
                    <a:pt x="63635" y="-2996"/>
                    <a:pt x="76908" y="4255"/>
                  </a:cubicBezTo>
                  <a:cubicBezTo>
                    <a:pt x="91647" y="12224"/>
                    <a:pt x="94497" y="28951"/>
                    <a:pt x="96289" y="41442"/>
                  </a:cubicBezTo>
                  <a:cubicBezTo>
                    <a:pt x="96875" y="53797"/>
                    <a:pt x="90841" y="65679"/>
                    <a:pt x="80003" y="7353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3BC87DED-30F5-4082-AC85-8DE73248FBC3}"/>
                </a:ext>
              </a:extLst>
            </p:cNvPr>
            <p:cNvSpPr/>
            <p:nvPr/>
          </p:nvSpPr>
          <p:spPr>
            <a:xfrm>
              <a:off x="4144475" y="2183214"/>
              <a:ext cx="8143" cy="14358"/>
            </a:xfrm>
            <a:custGeom>
              <a:avLst/>
              <a:gdLst>
                <a:gd name="connsiteX0" fmla="*/ 0 w 0"/>
                <a:gd name="connsiteY0" fmla="*/ 0 h 14358"/>
                <a:gd name="connsiteX1" fmla="*/ 0 w 0"/>
                <a:gd name="connsiteY1" fmla="*/ 144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0"/>
                  </a:moveTo>
                  <a:lnTo>
                    <a:pt x="0" y="1443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FDF19F2-55E4-433D-9979-9D7967625993}"/>
                </a:ext>
              </a:extLst>
            </p:cNvPr>
            <p:cNvSpPr/>
            <p:nvPr/>
          </p:nvSpPr>
          <p:spPr>
            <a:xfrm>
              <a:off x="4119802" y="2196208"/>
              <a:ext cx="32572" cy="28716"/>
            </a:xfrm>
            <a:custGeom>
              <a:avLst/>
              <a:gdLst>
                <a:gd name="connsiteX0" fmla="*/ 26383 w 32571"/>
                <a:gd name="connsiteY0" fmla="*/ 0 h 28716"/>
                <a:gd name="connsiteX1" fmla="*/ 0 w 32571"/>
                <a:gd name="connsiteY1" fmla="*/ 19096 h 28716"/>
                <a:gd name="connsiteX2" fmla="*/ 16286 w 32571"/>
                <a:gd name="connsiteY2" fmla="*/ 32018 h 28716"/>
                <a:gd name="connsiteX3" fmla="*/ 32572 w 32571"/>
                <a:gd name="connsiteY3" fmla="*/ 7251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71" h="28716">
                  <a:moveTo>
                    <a:pt x="26383" y="0"/>
                  </a:moveTo>
                  <a:cubicBezTo>
                    <a:pt x="19926" y="8529"/>
                    <a:pt x="10741" y="15169"/>
                    <a:pt x="0" y="19096"/>
                  </a:cubicBezTo>
                  <a:cubicBezTo>
                    <a:pt x="3420" y="22111"/>
                    <a:pt x="16286" y="32018"/>
                    <a:pt x="16286" y="32018"/>
                  </a:cubicBezTo>
                  <a:lnTo>
                    <a:pt x="32572" y="7251"/>
                  </a:ln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A638194-F720-4BB6-BF29-CA2A55BCD2F8}"/>
                </a:ext>
              </a:extLst>
            </p:cNvPr>
            <p:cNvSpPr/>
            <p:nvPr/>
          </p:nvSpPr>
          <p:spPr>
            <a:xfrm>
              <a:off x="4151396" y="2204392"/>
              <a:ext cx="32572" cy="14358"/>
            </a:xfrm>
            <a:custGeom>
              <a:avLst/>
              <a:gdLst>
                <a:gd name="connsiteX0" fmla="*/ 0 w 32571"/>
                <a:gd name="connsiteY0" fmla="*/ 0 h 14358"/>
                <a:gd name="connsiteX1" fmla="*/ 34119 w 32571"/>
                <a:gd name="connsiteY1" fmla="*/ 19383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14358">
                  <a:moveTo>
                    <a:pt x="0" y="0"/>
                  </a:moveTo>
                  <a:cubicBezTo>
                    <a:pt x="5618" y="3302"/>
                    <a:pt x="34119" y="19383"/>
                    <a:pt x="34119" y="1938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947E3757-CECA-41F4-8629-E9AF40FE4AED}"/>
                </a:ext>
              </a:extLst>
            </p:cNvPr>
            <p:cNvSpPr/>
            <p:nvPr/>
          </p:nvSpPr>
          <p:spPr>
            <a:xfrm>
              <a:off x="4095129" y="2183214"/>
              <a:ext cx="8143" cy="14358"/>
            </a:xfrm>
            <a:custGeom>
              <a:avLst/>
              <a:gdLst>
                <a:gd name="connsiteX0" fmla="*/ 0 w 0"/>
                <a:gd name="connsiteY0" fmla="*/ 0 h 14358"/>
                <a:gd name="connsiteX1" fmla="*/ 0 w 0"/>
                <a:gd name="connsiteY1" fmla="*/ 144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0"/>
                  </a:moveTo>
                  <a:lnTo>
                    <a:pt x="0" y="1443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7DDC21-2E1E-47E3-8EAB-92A095B0B9D4}"/>
                </a:ext>
              </a:extLst>
            </p:cNvPr>
            <p:cNvSpPr/>
            <p:nvPr/>
          </p:nvSpPr>
          <p:spPr>
            <a:xfrm>
              <a:off x="4087311" y="2196208"/>
              <a:ext cx="32572" cy="28716"/>
            </a:xfrm>
            <a:custGeom>
              <a:avLst/>
              <a:gdLst>
                <a:gd name="connsiteX0" fmla="*/ 6189 w 32571"/>
                <a:gd name="connsiteY0" fmla="*/ 0 h 28716"/>
                <a:gd name="connsiteX1" fmla="*/ 32572 w 32571"/>
                <a:gd name="connsiteY1" fmla="*/ 19096 h 28716"/>
                <a:gd name="connsiteX2" fmla="*/ 16286 w 32571"/>
                <a:gd name="connsiteY2" fmla="*/ 32018 h 28716"/>
                <a:gd name="connsiteX3" fmla="*/ 0 w 32571"/>
                <a:gd name="connsiteY3" fmla="*/ 7251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71" h="28716">
                  <a:moveTo>
                    <a:pt x="6189" y="0"/>
                  </a:moveTo>
                  <a:cubicBezTo>
                    <a:pt x="12646" y="8529"/>
                    <a:pt x="21831" y="15169"/>
                    <a:pt x="32572" y="19096"/>
                  </a:cubicBezTo>
                  <a:cubicBezTo>
                    <a:pt x="29152" y="22111"/>
                    <a:pt x="16286" y="32018"/>
                    <a:pt x="16286" y="32018"/>
                  </a:cubicBezTo>
                  <a:lnTo>
                    <a:pt x="0" y="7251"/>
                  </a:ln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16DBBF0-F11E-46A3-9260-F641F931A4E5}"/>
                </a:ext>
              </a:extLst>
            </p:cNvPr>
            <p:cNvSpPr/>
            <p:nvPr/>
          </p:nvSpPr>
          <p:spPr>
            <a:xfrm>
              <a:off x="4054088" y="2204392"/>
              <a:ext cx="32572" cy="14358"/>
            </a:xfrm>
            <a:custGeom>
              <a:avLst/>
              <a:gdLst>
                <a:gd name="connsiteX0" fmla="*/ 34119 w 32571"/>
                <a:gd name="connsiteY0" fmla="*/ 0 h 14358"/>
                <a:gd name="connsiteX1" fmla="*/ 0 w 32571"/>
                <a:gd name="connsiteY1" fmla="*/ 19383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14358">
                  <a:moveTo>
                    <a:pt x="34119" y="0"/>
                  </a:moveTo>
                  <a:cubicBezTo>
                    <a:pt x="28500" y="3302"/>
                    <a:pt x="0" y="19383"/>
                    <a:pt x="0" y="1938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C57E5C3-3E1D-442B-BC4C-D0A4787FF730}"/>
                </a:ext>
              </a:extLst>
            </p:cNvPr>
            <p:cNvSpPr/>
            <p:nvPr/>
          </p:nvSpPr>
          <p:spPr>
            <a:xfrm>
              <a:off x="4119802" y="2215304"/>
              <a:ext cx="8143" cy="28716"/>
            </a:xfrm>
            <a:custGeom>
              <a:avLst/>
              <a:gdLst>
                <a:gd name="connsiteX0" fmla="*/ 0 w 0"/>
                <a:gd name="connsiteY0" fmla="*/ 0 h 28716"/>
                <a:gd name="connsiteX1" fmla="*/ 0 w 0"/>
                <a:gd name="connsiteY1" fmla="*/ 31731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716">
                  <a:moveTo>
                    <a:pt x="0" y="0"/>
                  </a:moveTo>
                  <a:lnTo>
                    <a:pt x="0" y="31731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85FCA64-6979-4E60-9939-E83F8405DAF3}"/>
                </a:ext>
              </a:extLst>
            </p:cNvPr>
            <p:cNvSpPr/>
            <p:nvPr/>
          </p:nvSpPr>
          <p:spPr>
            <a:xfrm>
              <a:off x="4125583" y="2227868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1"/>
                    <a:pt x="2781" y="3159"/>
                    <a:pt x="1791" y="3159"/>
                  </a:cubicBezTo>
                  <a:cubicBezTo>
                    <a:pt x="802" y="3159"/>
                    <a:pt x="0" y="2451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0480D06-1822-4E8A-9611-299FDD402CDF}"/>
                </a:ext>
              </a:extLst>
            </p:cNvPr>
            <p:cNvSpPr/>
            <p:nvPr/>
          </p:nvSpPr>
          <p:spPr>
            <a:xfrm>
              <a:off x="4125583" y="2236195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73DF88D-478B-454E-9E23-651C181103DB}"/>
                </a:ext>
              </a:extLst>
            </p:cNvPr>
            <p:cNvSpPr/>
            <p:nvPr/>
          </p:nvSpPr>
          <p:spPr>
            <a:xfrm>
              <a:off x="4127049" y="2150736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EFF2542-294A-4493-B642-F6E5BC7EB856}"/>
                </a:ext>
              </a:extLst>
            </p:cNvPr>
            <p:cNvSpPr/>
            <p:nvPr/>
          </p:nvSpPr>
          <p:spPr>
            <a:xfrm>
              <a:off x="4132586" y="2154785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D573F90-7E00-4555-8DD2-C57E9FEB27B8}"/>
                </a:ext>
              </a:extLst>
            </p:cNvPr>
            <p:cNvSpPr/>
            <p:nvPr/>
          </p:nvSpPr>
          <p:spPr>
            <a:xfrm>
              <a:off x="4098060" y="2150736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E46B2AF-EAC3-4BE1-9BAC-37867D691205}"/>
                </a:ext>
              </a:extLst>
            </p:cNvPr>
            <p:cNvSpPr/>
            <p:nvPr/>
          </p:nvSpPr>
          <p:spPr>
            <a:xfrm>
              <a:off x="4103597" y="2154785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4C0CC2F-1D25-42B0-B055-652729D03C01}"/>
                </a:ext>
              </a:extLst>
            </p:cNvPr>
            <p:cNvSpPr/>
            <p:nvPr/>
          </p:nvSpPr>
          <p:spPr>
            <a:xfrm>
              <a:off x="4116626" y="2158231"/>
              <a:ext cx="8143" cy="7179"/>
            </a:xfrm>
            <a:custGeom>
              <a:avLst/>
              <a:gdLst>
                <a:gd name="connsiteX0" fmla="*/ 0 w 8142"/>
                <a:gd name="connsiteY0" fmla="*/ 0 h 7179"/>
                <a:gd name="connsiteX1" fmla="*/ 0 w 8142"/>
                <a:gd name="connsiteY1" fmla="*/ 10409 h 7179"/>
                <a:gd name="connsiteX2" fmla="*/ 8143 w 8142"/>
                <a:gd name="connsiteY2" fmla="*/ 1040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7179">
                  <a:moveTo>
                    <a:pt x="0" y="0"/>
                  </a:moveTo>
                  <a:lnTo>
                    <a:pt x="0" y="10409"/>
                  </a:lnTo>
                  <a:cubicBezTo>
                    <a:pt x="0" y="12707"/>
                    <a:pt x="4153" y="15650"/>
                    <a:pt x="8143" y="1040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6D202CA-C3C1-4864-9A19-6C640D8A38C4}"/>
                </a:ext>
              </a:extLst>
            </p:cNvPr>
            <p:cNvSpPr/>
            <p:nvPr/>
          </p:nvSpPr>
          <p:spPr>
            <a:xfrm>
              <a:off x="4024692" y="1869921"/>
              <a:ext cx="187287" cy="165118"/>
            </a:xfrm>
            <a:custGeom>
              <a:avLst/>
              <a:gdLst>
                <a:gd name="connsiteX0" fmla="*/ 190219 w 187287"/>
                <a:gd name="connsiteY0" fmla="*/ 83851 h 165117"/>
                <a:gd name="connsiteX1" fmla="*/ 95109 w 187287"/>
                <a:gd name="connsiteY1" fmla="*/ 167702 h 165117"/>
                <a:gd name="connsiteX2" fmla="*/ 0 w 187287"/>
                <a:gd name="connsiteY2" fmla="*/ 83851 h 165117"/>
                <a:gd name="connsiteX3" fmla="*/ 95109 w 187287"/>
                <a:gd name="connsiteY3" fmla="*/ 0 h 165117"/>
                <a:gd name="connsiteX4" fmla="*/ 190219 w 187287"/>
                <a:gd name="connsiteY4" fmla="*/ 83851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90219" y="83851"/>
                  </a:moveTo>
                  <a:cubicBezTo>
                    <a:pt x="190219" y="130161"/>
                    <a:pt x="147637" y="167702"/>
                    <a:pt x="95109" y="167702"/>
                  </a:cubicBezTo>
                  <a:cubicBezTo>
                    <a:pt x="42582" y="167702"/>
                    <a:pt x="0" y="130161"/>
                    <a:pt x="0" y="83851"/>
                  </a:cubicBezTo>
                  <a:cubicBezTo>
                    <a:pt x="0" y="37541"/>
                    <a:pt x="42582" y="0"/>
                    <a:pt x="95109" y="0"/>
                  </a:cubicBezTo>
                  <a:cubicBezTo>
                    <a:pt x="147637" y="0"/>
                    <a:pt x="190219" y="37541"/>
                    <a:pt x="190219" y="83851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2C7F78C-D176-47A4-9907-E07F3A5130C9}"/>
                </a:ext>
              </a:extLst>
            </p:cNvPr>
            <p:cNvSpPr/>
            <p:nvPr/>
          </p:nvSpPr>
          <p:spPr>
            <a:xfrm>
              <a:off x="4046841" y="1979832"/>
              <a:ext cx="138430" cy="57432"/>
            </a:xfrm>
            <a:custGeom>
              <a:avLst/>
              <a:gdLst>
                <a:gd name="connsiteX0" fmla="*/ 102357 w 138429"/>
                <a:gd name="connsiteY0" fmla="*/ 0 h 57432"/>
                <a:gd name="connsiteX1" fmla="*/ 72961 w 138429"/>
                <a:gd name="connsiteY1" fmla="*/ 9046 h 57432"/>
                <a:gd name="connsiteX2" fmla="*/ 43565 w 138429"/>
                <a:gd name="connsiteY2" fmla="*/ 0 h 57432"/>
                <a:gd name="connsiteX3" fmla="*/ 39575 w 138429"/>
                <a:gd name="connsiteY3" fmla="*/ 9620 h 57432"/>
                <a:gd name="connsiteX4" fmla="*/ 0 w 138429"/>
                <a:gd name="connsiteY4" fmla="*/ 27711 h 57432"/>
                <a:gd name="connsiteX5" fmla="*/ 133853 w 138429"/>
                <a:gd name="connsiteY5" fmla="*/ 38279 h 57432"/>
                <a:gd name="connsiteX6" fmla="*/ 145840 w 138429"/>
                <a:gd name="connsiteY6" fmla="*/ 27711 h 57432"/>
                <a:gd name="connsiteX7" fmla="*/ 106265 w 138429"/>
                <a:gd name="connsiteY7" fmla="*/ 9620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429" h="57432">
                  <a:moveTo>
                    <a:pt x="102357" y="0"/>
                  </a:moveTo>
                  <a:cubicBezTo>
                    <a:pt x="94140" y="6074"/>
                    <a:pt x="83685" y="9290"/>
                    <a:pt x="72961" y="9046"/>
                  </a:cubicBezTo>
                  <a:cubicBezTo>
                    <a:pt x="62294" y="8981"/>
                    <a:pt x="51960" y="5801"/>
                    <a:pt x="43565" y="0"/>
                  </a:cubicBezTo>
                  <a:lnTo>
                    <a:pt x="39575" y="9620"/>
                  </a:lnTo>
                  <a:lnTo>
                    <a:pt x="0" y="27711"/>
                  </a:lnTo>
                  <a:cubicBezTo>
                    <a:pt x="33655" y="63219"/>
                    <a:pt x="93579" y="67949"/>
                    <a:pt x="133853" y="38279"/>
                  </a:cubicBezTo>
                  <a:cubicBezTo>
                    <a:pt x="138202" y="35077"/>
                    <a:pt x="142208" y="31545"/>
                    <a:pt x="145840" y="27711"/>
                  </a:cubicBezTo>
                  <a:cubicBezTo>
                    <a:pt x="132811" y="21609"/>
                    <a:pt x="106265" y="9620"/>
                    <a:pt x="106265" y="9620"/>
                  </a:cubicBezTo>
                  <a:close/>
                </a:path>
              </a:pathLst>
            </a:custGeom>
            <a:solidFill>
              <a:srgbClr val="A5889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513468D-6D68-417B-9D78-AAFCDB489A8D}"/>
                </a:ext>
              </a:extLst>
            </p:cNvPr>
            <p:cNvSpPr/>
            <p:nvPr/>
          </p:nvSpPr>
          <p:spPr>
            <a:xfrm>
              <a:off x="4075667" y="1893137"/>
              <a:ext cx="81429" cy="57432"/>
            </a:xfrm>
            <a:custGeom>
              <a:avLst/>
              <a:gdLst>
                <a:gd name="connsiteX0" fmla="*/ 88514 w 81429"/>
                <a:gd name="connsiteY0" fmla="*/ 59128 h 57432"/>
                <a:gd name="connsiteX1" fmla="*/ 65143 w 81429"/>
                <a:gd name="connsiteY1" fmla="*/ 28833 h 57432"/>
                <a:gd name="connsiteX2" fmla="*/ 19128 w 81429"/>
                <a:gd name="connsiteY2" fmla="*/ 26916 h 57432"/>
                <a:gd name="connsiteX3" fmla="*/ 16286 w 81429"/>
                <a:gd name="connsiteY3" fmla="*/ 23736 h 57432"/>
                <a:gd name="connsiteX4" fmla="*/ 0 w 81429"/>
                <a:gd name="connsiteY4" fmla="*/ 37304 h 57432"/>
                <a:gd name="connsiteX5" fmla="*/ 43890 w 81429"/>
                <a:gd name="connsiteY5" fmla="*/ 45 h 57432"/>
                <a:gd name="connsiteX6" fmla="*/ 88514 w 81429"/>
                <a:gd name="connsiteY6" fmla="*/ 59128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29" h="57432">
                  <a:moveTo>
                    <a:pt x="88514" y="59128"/>
                  </a:moveTo>
                  <a:cubicBezTo>
                    <a:pt x="75648" y="55539"/>
                    <a:pt x="65143" y="36873"/>
                    <a:pt x="65143" y="28833"/>
                  </a:cubicBezTo>
                  <a:cubicBezTo>
                    <a:pt x="51838" y="39508"/>
                    <a:pt x="31236" y="38646"/>
                    <a:pt x="19128" y="26916"/>
                  </a:cubicBezTo>
                  <a:cubicBezTo>
                    <a:pt x="18102" y="25918"/>
                    <a:pt x="17149" y="24855"/>
                    <a:pt x="16286" y="23736"/>
                  </a:cubicBezTo>
                  <a:cubicBezTo>
                    <a:pt x="9210" y="26421"/>
                    <a:pt x="3436" y="31223"/>
                    <a:pt x="0" y="37304"/>
                  </a:cubicBezTo>
                  <a:cubicBezTo>
                    <a:pt x="1319" y="16671"/>
                    <a:pt x="20455" y="425"/>
                    <a:pt x="43890" y="45"/>
                  </a:cubicBezTo>
                  <a:cubicBezTo>
                    <a:pt x="78661" y="-1391"/>
                    <a:pt x="92748" y="32063"/>
                    <a:pt x="88514" y="59128"/>
                  </a:cubicBezTo>
                  <a:close/>
                </a:path>
              </a:pathLst>
            </a:custGeom>
            <a:solidFill>
              <a:srgbClr val="B2A7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42D3C55-796A-425A-9074-8682BE356A48}"/>
                </a:ext>
              </a:extLst>
            </p:cNvPr>
            <p:cNvSpPr/>
            <p:nvPr/>
          </p:nvSpPr>
          <p:spPr>
            <a:xfrm>
              <a:off x="4074490" y="1893110"/>
              <a:ext cx="89572" cy="93327"/>
            </a:xfrm>
            <a:custGeom>
              <a:avLst/>
              <a:gdLst>
                <a:gd name="connsiteX0" fmla="*/ 45311 w 89572"/>
                <a:gd name="connsiteY0" fmla="*/ 0 h 93327"/>
                <a:gd name="connsiteX1" fmla="*/ 932 w 89572"/>
                <a:gd name="connsiteY1" fmla="*/ 59083 h 93327"/>
                <a:gd name="connsiteX2" fmla="*/ 45311 w 89572"/>
                <a:gd name="connsiteY2" fmla="*/ 95768 h 93327"/>
                <a:gd name="connsiteX3" fmla="*/ 89690 w 89572"/>
                <a:gd name="connsiteY3" fmla="*/ 59083 h 93327"/>
                <a:gd name="connsiteX4" fmla="*/ 45311 w 89572"/>
                <a:gd name="connsiteY4" fmla="*/ 0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72" h="93327">
                  <a:moveTo>
                    <a:pt x="45311" y="0"/>
                  </a:moveTo>
                  <a:cubicBezTo>
                    <a:pt x="7610" y="0"/>
                    <a:pt x="-3546" y="35177"/>
                    <a:pt x="932" y="59083"/>
                  </a:cubicBezTo>
                  <a:cubicBezTo>
                    <a:pt x="7039" y="90384"/>
                    <a:pt x="26664" y="93758"/>
                    <a:pt x="45311" y="95768"/>
                  </a:cubicBezTo>
                  <a:cubicBezTo>
                    <a:pt x="63958" y="93758"/>
                    <a:pt x="83583" y="90384"/>
                    <a:pt x="89690" y="59083"/>
                  </a:cubicBezTo>
                  <a:cubicBezTo>
                    <a:pt x="94332" y="35177"/>
                    <a:pt x="83013" y="0"/>
                    <a:pt x="45311" y="0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9E24001-B106-42AC-8B9A-C6392019C8CA}"/>
                </a:ext>
              </a:extLst>
            </p:cNvPr>
            <p:cNvSpPr/>
            <p:nvPr/>
          </p:nvSpPr>
          <p:spPr>
            <a:xfrm>
              <a:off x="4075667" y="1916800"/>
              <a:ext cx="81429" cy="28716"/>
            </a:xfrm>
            <a:custGeom>
              <a:avLst/>
              <a:gdLst>
                <a:gd name="connsiteX0" fmla="*/ 88514 w 81429"/>
                <a:gd name="connsiteY0" fmla="*/ 35393 h 28716"/>
                <a:gd name="connsiteX1" fmla="*/ 65143 w 81429"/>
                <a:gd name="connsiteY1" fmla="*/ 5097 h 28716"/>
                <a:gd name="connsiteX2" fmla="*/ 16286 w 81429"/>
                <a:gd name="connsiteY2" fmla="*/ 0 h 28716"/>
                <a:gd name="connsiteX3" fmla="*/ 0 w 81429"/>
                <a:gd name="connsiteY3" fmla="*/ 14789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429" h="28716">
                  <a:moveTo>
                    <a:pt x="88514" y="35393"/>
                  </a:moveTo>
                  <a:cubicBezTo>
                    <a:pt x="81837" y="35393"/>
                    <a:pt x="67098" y="21034"/>
                    <a:pt x="65143" y="5097"/>
                  </a:cubicBezTo>
                  <a:cubicBezTo>
                    <a:pt x="60339" y="9333"/>
                    <a:pt x="38272" y="23188"/>
                    <a:pt x="16286" y="0"/>
                  </a:cubicBezTo>
                  <a:cubicBezTo>
                    <a:pt x="8965" y="2979"/>
                    <a:pt x="3168" y="8249"/>
                    <a:pt x="0" y="1478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3D27AF0-F948-43D6-B493-F2FBD5360601}"/>
                </a:ext>
              </a:extLst>
            </p:cNvPr>
            <p:cNvSpPr/>
            <p:nvPr/>
          </p:nvSpPr>
          <p:spPr>
            <a:xfrm>
              <a:off x="4116544" y="1909888"/>
              <a:ext cx="16286" cy="7179"/>
            </a:xfrm>
            <a:custGeom>
              <a:avLst/>
              <a:gdLst>
                <a:gd name="connsiteX0" fmla="*/ 0 w 16285"/>
                <a:gd name="connsiteY0" fmla="*/ 12297 h 7179"/>
                <a:gd name="connsiteX1" fmla="*/ 23859 w 16285"/>
                <a:gd name="connsiteY1" fmla="*/ 1600 h 7179"/>
                <a:gd name="connsiteX2" fmla="*/ 10423 w 16285"/>
                <a:gd name="connsiteY2" fmla="*/ 3395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7179">
                  <a:moveTo>
                    <a:pt x="0" y="12297"/>
                  </a:moveTo>
                  <a:cubicBezTo>
                    <a:pt x="8143" y="15169"/>
                    <a:pt x="25976" y="6051"/>
                    <a:pt x="23859" y="1600"/>
                  </a:cubicBezTo>
                  <a:cubicBezTo>
                    <a:pt x="21742" y="-2851"/>
                    <a:pt x="10423" y="3395"/>
                    <a:pt x="10423" y="3395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64D5AD9-9653-4A85-B231-BDE1162D3F06}"/>
                </a:ext>
              </a:extLst>
            </p:cNvPr>
            <p:cNvSpPr/>
            <p:nvPr/>
          </p:nvSpPr>
          <p:spPr>
            <a:xfrm>
              <a:off x="4153432" y="1919744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3257 w 0"/>
                <a:gd name="connsiteY1" fmla="*/ 10338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cubicBezTo>
                    <a:pt x="1384" y="3374"/>
                    <a:pt x="3257" y="10338"/>
                    <a:pt x="3257" y="1033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CB9A332-E04B-43BF-81F4-E32903C534BD}"/>
                </a:ext>
              </a:extLst>
            </p:cNvPr>
            <p:cNvSpPr/>
            <p:nvPr/>
          </p:nvSpPr>
          <p:spPr>
            <a:xfrm>
              <a:off x="4098141" y="1900576"/>
              <a:ext cx="8143" cy="7179"/>
            </a:xfrm>
            <a:custGeom>
              <a:avLst/>
              <a:gdLst>
                <a:gd name="connsiteX0" fmla="*/ 0 w 8142"/>
                <a:gd name="connsiteY0" fmla="*/ 4451 h 0"/>
                <a:gd name="connsiteX1" fmla="*/ 10993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4451"/>
                  </a:moveTo>
                  <a:cubicBezTo>
                    <a:pt x="2948" y="1859"/>
                    <a:pt x="6840" y="280"/>
                    <a:pt x="10993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DB42C0E-4BE1-4644-BB19-24C429D0DE90}"/>
                </a:ext>
              </a:extLst>
            </p:cNvPr>
            <p:cNvSpPr/>
            <p:nvPr/>
          </p:nvSpPr>
          <p:spPr>
            <a:xfrm>
              <a:off x="4046922" y="1989452"/>
              <a:ext cx="65143" cy="14358"/>
            </a:xfrm>
            <a:custGeom>
              <a:avLst/>
              <a:gdLst>
                <a:gd name="connsiteX0" fmla="*/ 72879 w 65143"/>
                <a:gd name="connsiteY0" fmla="*/ 12994 h 14358"/>
                <a:gd name="connsiteX1" fmla="*/ 39575 w 65143"/>
                <a:gd name="connsiteY1" fmla="*/ 0 h 14358"/>
                <a:gd name="connsiteX2" fmla="*/ 0 w 65143"/>
                <a:gd name="connsiteY2" fmla="*/ 1809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43" h="14358">
                  <a:moveTo>
                    <a:pt x="72879" y="12994"/>
                  </a:moveTo>
                  <a:cubicBezTo>
                    <a:pt x="54476" y="12994"/>
                    <a:pt x="39575" y="7179"/>
                    <a:pt x="39575" y="0"/>
                  </a:cubicBezTo>
                  <a:lnTo>
                    <a:pt x="0" y="18091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F635FC9-40C2-4F0D-A5D7-172E69FC9F8A}"/>
                </a:ext>
              </a:extLst>
            </p:cNvPr>
            <p:cNvSpPr/>
            <p:nvPr/>
          </p:nvSpPr>
          <p:spPr>
            <a:xfrm>
              <a:off x="4119802" y="1989452"/>
              <a:ext cx="65143" cy="14358"/>
            </a:xfrm>
            <a:custGeom>
              <a:avLst/>
              <a:gdLst>
                <a:gd name="connsiteX0" fmla="*/ 0 w 65143"/>
                <a:gd name="connsiteY0" fmla="*/ 12994 h 14358"/>
                <a:gd name="connsiteX1" fmla="*/ 33305 w 65143"/>
                <a:gd name="connsiteY1" fmla="*/ 0 h 14358"/>
                <a:gd name="connsiteX2" fmla="*/ 72879 w 65143"/>
                <a:gd name="connsiteY2" fmla="*/ 1809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43" h="14358">
                  <a:moveTo>
                    <a:pt x="0" y="12994"/>
                  </a:moveTo>
                  <a:cubicBezTo>
                    <a:pt x="18403" y="12994"/>
                    <a:pt x="33305" y="7179"/>
                    <a:pt x="33305" y="0"/>
                  </a:cubicBezTo>
                  <a:lnTo>
                    <a:pt x="72879" y="18091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B9ACD5F-450D-4AFC-AE7D-0217AF1BF5D8}"/>
                </a:ext>
              </a:extLst>
            </p:cNvPr>
            <p:cNvSpPr/>
            <p:nvPr/>
          </p:nvSpPr>
          <p:spPr>
            <a:xfrm>
              <a:off x="4086497" y="1979832"/>
              <a:ext cx="8143" cy="7179"/>
            </a:xfrm>
            <a:custGeom>
              <a:avLst/>
              <a:gdLst>
                <a:gd name="connsiteX0" fmla="*/ 0 w 0"/>
                <a:gd name="connsiteY0" fmla="*/ 9620 h 7179"/>
                <a:gd name="connsiteX1" fmla="*/ 3990 w 0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9620"/>
                  </a:moveTo>
                  <a:lnTo>
                    <a:pt x="3990" y="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3FFA50-09ED-4646-99A1-DC5C37B6837D}"/>
                </a:ext>
              </a:extLst>
            </p:cNvPr>
            <p:cNvSpPr/>
            <p:nvPr/>
          </p:nvSpPr>
          <p:spPr>
            <a:xfrm>
              <a:off x="4114672" y="1988447"/>
              <a:ext cx="8143" cy="7179"/>
            </a:xfrm>
            <a:custGeom>
              <a:avLst/>
              <a:gdLst>
                <a:gd name="connsiteX0" fmla="*/ 1140 w 0"/>
                <a:gd name="connsiteY0" fmla="*/ 0 h 7179"/>
                <a:gd name="connsiteX1" fmla="*/ 0 w 0"/>
                <a:gd name="connsiteY1" fmla="*/ 1385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1140" y="0"/>
                  </a:moveTo>
                  <a:lnTo>
                    <a:pt x="0" y="1385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29BC3EE-8C1D-405D-9300-B7F347C4AED1}"/>
                </a:ext>
              </a:extLst>
            </p:cNvPr>
            <p:cNvSpPr/>
            <p:nvPr/>
          </p:nvSpPr>
          <p:spPr>
            <a:xfrm>
              <a:off x="4105144" y="1987298"/>
              <a:ext cx="8143" cy="7179"/>
            </a:xfrm>
            <a:custGeom>
              <a:avLst/>
              <a:gdLst>
                <a:gd name="connsiteX0" fmla="*/ 3339 w 0"/>
                <a:gd name="connsiteY0" fmla="*/ 0 h 7179"/>
                <a:gd name="connsiteX1" fmla="*/ 0 w 0"/>
                <a:gd name="connsiteY1" fmla="*/ 13784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3339" y="0"/>
                  </a:moveTo>
                  <a:lnTo>
                    <a:pt x="0" y="13784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171F0B-B274-4265-A0B0-4D05D18D66F7}"/>
                </a:ext>
              </a:extLst>
            </p:cNvPr>
            <p:cNvSpPr/>
            <p:nvPr/>
          </p:nvSpPr>
          <p:spPr>
            <a:xfrm>
              <a:off x="4096839" y="1985432"/>
              <a:ext cx="8143" cy="7179"/>
            </a:xfrm>
            <a:custGeom>
              <a:avLst/>
              <a:gdLst>
                <a:gd name="connsiteX0" fmla="*/ 4479 w 0"/>
                <a:gd name="connsiteY0" fmla="*/ 0 h 7179"/>
                <a:gd name="connsiteX1" fmla="*/ 0 w 0"/>
                <a:gd name="connsiteY1" fmla="*/ 13425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4479" y="0"/>
                  </a:moveTo>
                  <a:lnTo>
                    <a:pt x="0" y="13425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BE15585-5249-40D3-ABBE-8A1B04C95860}"/>
                </a:ext>
              </a:extLst>
            </p:cNvPr>
            <p:cNvSpPr/>
            <p:nvPr/>
          </p:nvSpPr>
          <p:spPr>
            <a:xfrm>
              <a:off x="4089754" y="1982776"/>
              <a:ext cx="8143" cy="7179"/>
            </a:xfrm>
            <a:custGeom>
              <a:avLst/>
              <a:gdLst>
                <a:gd name="connsiteX0" fmla="*/ 5293 w 0"/>
                <a:gd name="connsiteY0" fmla="*/ 0 h 7179"/>
                <a:gd name="connsiteX1" fmla="*/ 0 w 0"/>
                <a:gd name="connsiteY1" fmla="*/ 1227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5293" y="0"/>
                  </a:moveTo>
                  <a:lnTo>
                    <a:pt x="0" y="1227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0650A93-5B3F-4DA2-8C7C-AC39A4D8C88E}"/>
                </a:ext>
              </a:extLst>
            </p:cNvPr>
            <p:cNvSpPr/>
            <p:nvPr/>
          </p:nvSpPr>
          <p:spPr>
            <a:xfrm>
              <a:off x="4149198" y="1979832"/>
              <a:ext cx="8143" cy="7179"/>
            </a:xfrm>
            <a:custGeom>
              <a:avLst/>
              <a:gdLst>
                <a:gd name="connsiteX0" fmla="*/ 3990 w 0"/>
                <a:gd name="connsiteY0" fmla="*/ 9620 h 7179"/>
                <a:gd name="connsiteX1" fmla="*/ 0 w 0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3990" y="9620"/>
                  </a:moveTo>
                  <a:lnTo>
                    <a:pt x="0" y="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90E2554-E424-412F-91E0-60C5C1D9D9D4}"/>
                </a:ext>
              </a:extLst>
            </p:cNvPr>
            <p:cNvSpPr/>
            <p:nvPr/>
          </p:nvSpPr>
          <p:spPr>
            <a:xfrm>
              <a:off x="4123873" y="1988447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1059 w 0"/>
                <a:gd name="connsiteY1" fmla="*/ 1385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1059" y="1385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4577313-B4AA-4F98-9201-5E49730E9336}"/>
                </a:ext>
              </a:extLst>
            </p:cNvPr>
            <p:cNvSpPr/>
            <p:nvPr/>
          </p:nvSpPr>
          <p:spPr>
            <a:xfrm>
              <a:off x="4131120" y="1987298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3339 w 0"/>
                <a:gd name="connsiteY1" fmla="*/ 13784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3339" y="13784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ED52879-6EB8-4634-9843-48176E53D329}"/>
                </a:ext>
              </a:extLst>
            </p:cNvPr>
            <p:cNvSpPr/>
            <p:nvPr/>
          </p:nvSpPr>
          <p:spPr>
            <a:xfrm>
              <a:off x="4138286" y="1985432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4478 w 0"/>
                <a:gd name="connsiteY1" fmla="*/ 13425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4478" y="13425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589D84A-F9DE-4760-A87E-271293BB3F5D}"/>
                </a:ext>
              </a:extLst>
            </p:cNvPr>
            <p:cNvSpPr/>
            <p:nvPr/>
          </p:nvSpPr>
          <p:spPr>
            <a:xfrm>
              <a:off x="4144556" y="1982776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5293 w 0"/>
                <a:gd name="connsiteY1" fmla="*/ 1227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5293" y="1227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A10230-4A6E-45C1-BD76-6D872910CDE7}"/>
                </a:ext>
              </a:extLst>
            </p:cNvPr>
            <p:cNvSpPr/>
            <p:nvPr/>
          </p:nvSpPr>
          <p:spPr>
            <a:xfrm>
              <a:off x="4123629" y="1939529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918217-FEFC-4B19-A7CF-9E0325151A72}"/>
                </a:ext>
              </a:extLst>
            </p:cNvPr>
            <p:cNvSpPr/>
            <p:nvPr/>
          </p:nvSpPr>
          <p:spPr>
            <a:xfrm>
              <a:off x="4129166" y="1943578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045C5A7-26C2-41BE-94AE-1AA4801873A2}"/>
                </a:ext>
              </a:extLst>
            </p:cNvPr>
            <p:cNvSpPr/>
            <p:nvPr/>
          </p:nvSpPr>
          <p:spPr>
            <a:xfrm>
              <a:off x="4094640" y="1939529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1F499EA-EADA-4969-B945-437D48B3DB47}"/>
                </a:ext>
              </a:extLst>
            </p:cNvPr>
            <p:cNvSpPr/>
            <p:nvPr/>
          </p:nvSpPr>
          <p:spPr>
            <a:xfrm>
              <a:off x="4100177" y="1943578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2 w 0"/>
                <a:gd name="connsiteY1" fmla="*/ 3159 h 0"/>
                <a:gd name="connsiteX2" fmla="*/ 0 w 0"/>
                <a:gd name="connsiteY2" fmla="*/ 1579 h 0"/>
                <a:gd name="connsiteX3" fmla="*/ 1792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2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2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82FE24B-8F1C-4442-9870-B3B21E750368}"/>
                </a:ext>
              </a:extLst>
            </p:cNvPr>
            <p:cNvSpPr/>
            <p:nvPr/>
          </p:nvSpPr>
          <p:spPr>
            <a:xfrm>
              <a:off x="4109867" y="1973084"/>
              <a:ext cx="16286" cy="7179"/>
            </a:xfrm>
            <a:custGeom>
              <a:avLst/>
              <a:gdLst>
                <a:gd name="connsiteX0" fmla="*/ 0 w 16285"/>
                <a:gd name="connsiteY0" fmla="*/ 0 h 0"/>
                <a:gd name="connsiteX1" fmla="*/ 17914 w 1628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>
                  <a:moveTo>
                    <a:pt x="0" y="0"/>
                  </a:moveTo>
                  <a:cubicBezTo>
                    <a:pt x="5627" y="2534"/>
                    <a:pt x="12288" y="2534"/>
                    <a:pt x="17914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E58227B-ACA0-4C19-90E4-B54002647C23}"/>
                </a:ext>
              </a:extLst>
            </p:cNvPr>
            <p:cNvSpPr/>
            <p:nvPr/>
          </p:nvSpPr>
          <p:spPr>
            <a:xfrm>
              <a:off x="4111842" y="1942430"/>
              <a:ext cx="8143" cy="14358"/>
            </a:xfrm>
            <a:custGeom>
              <a:avLst/>
              <a:gdLst>
                <a:gd name="connsiteX0" fmla="*/ 7145 w 0"/>
                <a:gd name="connsiteY0" fmla="*/ 16655 h 14358"/>
                <a:gd name="connsiteX1" fmla="*/ 386 w 0"/>
                <a:gd name="connsiteY1" fmla="*/ 17517 h 14358"/>
                <a:gd name="connsiteX2" fmla="*/ 5028 w 0"/>
                <a:gd name="connsiteY2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4358">
                  <a:moveTo>
                    <a:pt x="7145" y="16655"/>
                  </a:moveTo>
                  <a:cubicBezTo>
                    <a:pt x="7145" y="16655"/>
                    <a:pt x="2422" y="19312"/>
                    <a:pt x="386" y="17517"/>
                  </a:cubicBezTo>
                  <a:cubicBezTo>
                    <a:pt x="-1650" y="15722"/>
                    <a:pt x="5028" y="0"/>
                    <a:pt x="5028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6D52BE2-CD3C-40AB-BF7D-E9C55947AE00}"/>
                </a:ext>
              </a:extLst>
            </p:cNvPr>
            <p:cNvSpPr/>
            <p:nvPr/>
          </p:nvSpPr>
          <p:spPr>
            <a:xfrm>
              <a:off x="4024692" y="1660437"/>
              <a:ext cx="187287" cy="165118"/>
            </a:xfrm>
            <a:custGeom>
              <a:avLst/>
              <a:gdLst>
                <a:gd name="connsiteX0" fmla="*/ 190219 w 187287"/>
                <a:gd name="connsiteY0" fmla="*/ 83851 h 165117"/>
                <a:gd name="connsiteX1" fmla="*/ 95109 w 187287"/>
                <a:gd name="connsiteY1" fmla="*/ 167702 h 165117"/>
                <a:gd name="connsiteX2" fmla="*/ 0 w 187287"/>
                <a:gd name="connsiteY2" fmla="*/ 83851 h 165117"/>
                <a:gd name="connsiteX3" fmla="*/ 95109 w 187287"/>
                <a:gd name="connsiteY3" fmla="*/ 0 h 165117"/>
                <a:gd name="connsiteX4" fmla="*/ 190219 w 187287"/>
                <a:gd name="connsiteY4" fmla="*/ 83851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287" h="165117">
                  <a:moveTo>
                    <a:pt x="190219" y="83851"/>
                  </a:moveTo>
                  <a:cubicBezTo>
                    <a:pt x="190219" y="130161"/>
                    <a:pt x="147637" y="167702"/>
                    <a:pt x="95109" y="167702"/>
                  </a:cubicBezTo>
                  <a:cubicBezTo>
                    <a:pt x="42582" y="167702"/>
                    <a:pt x="0" y="130161"/>
                    <a:pt x="0" y="83851"/>
                  </a:cubicBezTo>
                  <a:cubicBezTo>
                    <a:pt x="0" y="37541"/>
                    <a:pt x="42582" y="0"/>
                    <a:pt x="95109" y="0"/>
                  </a:cubicBezTo>
                  <a:cubicBezTo>
                    <a:pt x="147637" y="0"/>
                    <a:pt x="190219" y="37541"/>
                    <a:pt x="190219" y="83851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E0AF643-3759-4830-8BF1-7500EBD162C3}"/>
                </a:ext>
              </a:extLst>
            </p:cNvPr>
            <p:cNvSpPr/>
            <p:nvPr/>
          </p:nvSpPr>
          <p:spPr>
            <a:xfrm>
              <a:off x="4083240" y="1738689"/>
              <a:ext cx="73286" cy="7179"/>
            </a:xfrm>
            <a:custGeom>
              <a:avLst/>
              <a:gdLst>
                <a:gd name="connsiteX0" fmla="*/ 73286 w 73286"/>
                <a:gd name="connsiteY0" fmla="*/ 0 h 0"/>
                <a:gd name="connsiteX1" fmla="*/ 73286 w 73286"/>
                <a:gd name="connsiteY1" fmla="*/ 0 h 0"/>
                <a:gd name="connsiteX2" fmla="*/ 0 w 73286"/>
                <a:gd name="connsiteY2" fmla="*/ 0 h 0"/>
                <a:gd name="connsiteX3" fmla="*/ 0 w 73286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>
                  <a:moveTo>
                    <a:pt x="73286" y="0"/>
                  </a:moveTo>
                  <a:lnTo>
                    <a:pt x="73286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6C43015-6C9D-4892-B707-E06928CB68EC}"/>
                </a:ext>
              </a:extLst>
            </p:cNvPr>
            <p:cNvSpPr/>
            <p:nvPr/>
          </p:nvSpPr>
          <p:spPr>
            <a:xfrm>
              <a:off x="4088858" y="1761446"/>
              <a:ext cx="57000" cy="7179"/>
            </a:xfrm>
            <a:custGeom>
              <a:avLst/>
              <a:gdLst>
                <a:gd name="connsiteX0" fmla="*/ 30943 w 57000"/>
                <a:gd name="connsiteY0" fmla="*/ 2584 h 7179"/>
                <a:gd name="connsiteX1" fmla="*/ 0 w 57000"/>
                <a:gd name="connsiteY1" fmla="*/ 0 h 7179"/>
                <a:gd name="connsiteX2" fmla="*/ 6677 w 57000"/>
                <a:gd name="connsiteY2" fmla="*/ 8830 h 7179"/>
                <a:gd name="connsiteX3" fmla="*/ 55535 w 57000"/>
                <a:gd name="connsiteY3" fmla="*/ 8830 h 7179"/>
                <a:gd name="connsiteX4" fmla="*/ 62212 w 57000"/>
                <a:gd name="connsiteY4" fmla="*/ 0 h 7179"/>
                <a:gd name="connsiteX5" fmla="*/ 30943 w 57000"/>
                <a:gd name="connsiteY5" fmla="*/ 2584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00" h="7179">
                  <a:moveTo>
                    <a:pt x="30943" y="2584"/>
                  </a:moveTo>
                  <a:cubicBezTo>
                    <a:pt x="21090" y="2584"/>
                    <a:pt x="2932" y="2584"/>
                    <a:pt x="0" y="0"/>
                  </a:cubicBezTo>
                  <a:cubicBezTo>
                    <a:pt x="1555" y="3295"/>
                    <a:pt x="3819" y="6296"/>
                    <a:pt x="6677" y="8830"/>
                  </a:cubicBezTo>
                  <a:cubicBezTo>
                    <a:pt x="22670" y="12671"/>
                    <a:pt x="39542" y="12671"/>
                    <a:pt x="55535" y="8830"/>
                  </a:cubicBezTo>
                  <a:cubicBezTo>
                    <a:pt x="58393" y="6296"/>
                    <a:pt x="60657" y="3295"/>
                    <a:pt x="62212" y="0"/>
                  </a:cubicBezTo>
                  <a:cubicBezTo>
                    <a:pt x="58955" y="2584"/>
                    <a:pt x="41040" y="2584"/>
                    <a:pt x="30943" y="2584"/>
                  </a:cubicBezTo>
                  <a:close/>
                </a:path>
              </a:pathLst>
            </a:custGeom>
            <a:solidFill>
              <a:srgbClr val="F7D959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55FC699-C6F8-4974-AF48-489EA4E19B76}"/>
                </a:ext>
              </a:extLst>
            </p:cNvPr>
            <p:cNvSpPr/>
            <p:nvPr/>
          </p:nvSpPr>
          <p:spPr>
            <a:xfrm>
              <a:off x="4078028" y="1677850"/>
              <a:ext cx="81429" cy="57432"/>
            </a:xfrm>
            <a:custGeom>
              <a:avLst/>
              <a:gdLst>
                <a:gd name="connsiteX0" fmla="*/ 77846 w 81429"/>
                <a:gd name="connsiteY0" fmla="*/ 58111 h 57432"/>
                <a:gd name="connsiteX1" fmla="*/ 72798 w 81429"/>
                <a:gd name="connsiteY1" fmla="*/ 42461 h 57432"/>
                <a:gd name="connsiteX2" fmla="*/ 68156 w 81429"/>
                <a:gd name="connsiteY2" fmla="*/ 34851 h 57432"/>
                <a:gd name="connsiteX3" fmla="*/ 54557 w 81429"/>
                <a:gd name="connsiteY3" fmla="*/ 37363 h 57432"/>
                <a:gd name="connsiteX4" fmla="*/ 48043 w 81429"/>
                <a:gd name="connsiteY4" fmla="*/ 35712 h 57432"/>
                <a:gd name="connsiteX5" fmla="*/ 41692 w 81429"/>
                <a:gd name="connsiteY5" fmla="*/ 38440 h 57432"/>
                <a:gd name="connsiteX6" fmla="*/ 36073 w 81429"/>
                <a:gd name="connsiteY6" fmla="*/ 36502 h 57432"/>
                <a:gd name="connsiteX7" fmla="*/ 21090 w 81429"/>
                <a:gd name="connsiteY7" fmla="*/ 37722 h 57432"/>
                <a:gd name="connsiteX8" fmla="*/ 8957 w 81429"/>
                <a:gd name="connsiteY8" fmla="*/ 38728 h 57432"/>
                <a:gd name="connsiteX9" fmla="*/ 5781 w 81429"/>
                <a:gd name="connsiteY9" fmla="*/ 60265 h 57432"/>
                <a:gd name="connsiteX10" fmla="*/ 0 w 81429"/>
                <a:gd name="connsiteY10" fmla="*/ 53947 h 57432"/>
                <a:gd name="connsiteX11" fmla="*/ 5781 w 81429"/>
                <a:gd name="connsiteY11" fmla="*/ 20421 h 57432"/>
                <a:gd name="connsiteX12" fmla="*/ 21416 w 81429"/>
                <a:gd name="connsiteY12" fmla="*/ 10155 h 57432"/>
                <a:gd name="connsiteX13" fmla="*/ 41773 w 81429"/>
                <a:gd name="connsiteY13" fmla="*/ 392 h 57432"/>
                <a:gd name="connsiteX14" fmla="*/ 56593 w 81429"/>
                <a:gd name="connsiteY14" fmla="*/ 6278 h 57432"/>
                <a:gd name="connsiteX15" fmla="*/ 68156 w 81429"/>
                <a:gd name="connsiteY15" fmla="*/ 14821 h 57432"/>
                <a:gd name="connsiteX16" fmla="*/ 85419 w 81429"/>
                <a:gd name="connsiteY16" fmla="*/ 40953 h 57432"/>
                <a:gd name="connsiteX17" fmla="*/ 77846 w 81429"/>
                <a:gd name="connsiteY17" fmla="*/ 58111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29" h="57432">
                  <a:moveTo>
                    <a:pt x="77846" y="58111"/>
                  </a:moveTo>
                  <a:cubicBezTo>
                    <a:pt x="75469" y="53086"/>
                    <a:pt x="73775" y="47838"/>
                    <a:pt x="72798" y="42461"/>
                  </a:cubicBezTo>
                  <a:cubicBezTo>
                    <a:pt x="72651" y="39431"/>
                    <a:pt x="70941" y="36631"/>
                    <a:pt x="68156" y="34851"/>
                  </a:cubicBezTo>
                  <a:cubicBezTo>
                    <a:pt x="66853" y="33702"/>
                    <a:pt x="60665" y="37363"/>
                    <a:pt x="54557" y="37363"/>
                  </a:cubicBezTo>
                  <a:cubicBezTo>
                    <a:pt x="50975" y="37363"/>
                    <a:pt x="49753" y="37363"/>
                    <a:pt x="48043" y="35712"/>
                  </a:cubicBezTo>
                  <a:cubicBezTo>
                    <a:pt x="46431" y="37335"/>
                    <a:pt x="44143" y="38318"/>
                    <a:pt x="41692" y="38440"/>
                  </a:cubicBezTo>
                  <a:cubicBezTo>
                    <a:pt x="39583" y="38562"/>
                    <a:pt x="37523" y="37852"/>
                    <a:pt x="36073" y="36502"/>
                  </a:cubicBezTo>
                  <a:cubicBezTo>
                    <a:pt x="34689" y="39804"/>
                    <a:pt x="25243" y="43681"/>
                    <a:pt x="21090" y="37722"/>
                  </a:cubicBezTo>
                  <a:cubicBezTo>
                    <a:pt x="17450" y="39725"/>
                    <a:pt x="12955" y="40099"/>
                    <a:pt x="8957" y="38728"/>
                  </a:cubicBezTo>
                  <a:cubicBezTo>
                    <a:pt x="6864" y="45756"/>
                    <a:pt x="5798" y="52992"/>
                    <a:pt x="5781" y="60265"/>
                  </a:cubicBezTo>
                  <a:cubicBezTo>
                    <a:pt x="2280" y="60911"/>
                    <a:pt x="0" y="57896"/>
                    <a:pt x="0" y="53947"/>
                  </a:cubicBezTo>
                  <a:cubicBezTo>
                    <a:pt x="0" y="49999"/>
                    <a:pt x="0" y="27815"/>
                    <a:pt x="5781" y="20421"/>
                  </a:cubicBezTo>
                  <a:cubicBezTo>
                    <a:pt x="8941" y="15073"/>
                    <a:pt x="14698" y="11289"/>
                    <a:pt x="21416" y="10155"/>
                  </a:cubicBezTo>
                  <a:cubicBezTo>
                    <a:pt x="24437" y="2839"/>
                    <a:pt x="33166" y="-1346"/>
                    <a:pt x="41773" y="392"/>
                  </a:cubicBezTo>
                  <a:cubicBezTo>
                    <a:pt x="47367" y="672"/>
                    <a:pt x="52652" y="2768"/>
                    <a:pt x="56593" y="6278"/>
                  </a:cubicBezTo>
                  <a:cubicBezTo>
                    <a:pt x="62424" y="5941"/>
                    <a:pt x="67513" y="9703"/>
                    <a:pt x="68156" y="14821"/>
                  </a:cubicBezTo>
                  <a:cubicBezTo>
                    <a:pt x="79662" y="19380"/>
                    <a:pt x="86600" y="29883"/>
                    <a:pt x="85419" y="40953"/>
                  </a:cubicBezTo>
                  <a:cubicBezTo>
                    <a:pt x="85810" y="47364"/>
                    <a:pt x="83050" y="53617"/>
                    <a:pt x="77846" y="58111"/>
                  </a:cubicBezTo>
                  <a:close/>
                </a:path>
              </a:pathLst>
            </a:custGeom>
            <a:solidFill>
              <a:srgbClr val="F4EC92"/>
            </a:solidFill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0DD767C-858B-400F-BB50-BC069941E4F9}"/>
                </a:ext>
              </a:extLst>
            </p:cNvPr>
            <p:cNvSpPr/>
            <p:nvPr/>
          </p:nvSpPr>
          <p:spPr>
            <a:xfrm>
              <a:off x="4051320" y="1784347"/>
              <a:ext cx="130287" cy="43074"/>
            </a:xfrm>
            <a:custGeom>
              <a:avLst/>
              <a:gdLst>
                <a:gd name="connsiteX0" fmla="*/ 68482 w 130286"/>
                <a:gd name="connsiteY0" fmla="*/ 43792 h 43074"/>
                <a:gd name="connsiteX1" fmla="*/ 136964 w 130286"/>
                <a:gd name="connsiteY1" fmla="*/ 18091 h 43074"/>
                <a:gd name="connsiteX2" fmla="*/ 90956 w 130286"/>
                <a:gd name="connsiteY2" fmla="*/ 72 h 43074"/>
                <a:gd name="connsiteX3" fmla="*/ 68482 w 130286"/>
                <a:gd name="connsiteY3" fmla="*/ 12204 h 43074"/>
                <a:gd name="connsiteX4" fmla="*/ 46007 w 130286"/>
                <a:gd name="connsiteY4" fmla="*/ 0 h 43074"/>
                <a:gd name="connsiteX5" fmla="*/ 0 w 130286"/>
                <a:gd name="connsiteY5" fmla="*/ 18019 h 43074"/>
                <a:gd name="connsiteX6" fmla="*/ 68482 w 130286"/>
                <a:gd name="connsiteY6" fmla="*/ 43792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286" h="43074">
                  <a:moveTo>
                    <a:pt x="68482" y="43792"/>
                  </a:moveTo>
                  <a:cubicBezTo>
                    <a:pt x="94327" y="43814"/>
                    <a:pt x="119066" y="34531"/>
                    <a:pt x="136964" y="18091"/>
                  </a:cubicBezTo>
                  <a:lnTo>
                    <a:pt x="90956" y="72"/>
                  </a:lnTo>
                  <a:lnTo>
                    <a:pt x="68482" y="12204"/>
                  </a:lnTo>
                  <a:lnTo>
                    <a:pt x="46007" y="0"/>
                  </a:lnTo>
                  <a:lnTo>
                    <a:pt x="0" y="18019"/>
                  </a:lnTo>
                  <a:cubicBezTo>
                    <a:pt x="17882" y="34488"/>
                    <a:pt x="42620" y="43799"/>
                    <a:pt x="68482" y="43792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8E427EE-5043-4984-A429-74364DCA39B9}"/>
                </a:ext>
              </a:extLst>
            </p:cNvPr>
            <p:cNvSpPr/>
            <p:nvPr/>
          </p:nvSpPr>
          <p:spPr>
            <a:xfrm>
              <a:off x="4082588" y="1784419"/>
              <a:ext cx="32572" cy="21537"/>
            </a:xfrm>
            <a:custGeom>
              <a:avLst/>
              <a:gdLst>
                <a:gd name="connsiteX0" fmla="*/ 0 w 32571"/>
                <a:gd name="connsiteY0" fmla="*/ 5743 h 21537"/>
                <a:gd name="connsiteX1" fmla="*/ 25080 w 32571"/>
                <a:gd name="connsiteY1" fmla="*/ 23834 h 21537"/>
                <a:gd name="connsiteX2" fmla="*/ 37213 w 32571"/>
                <a:gd name="connsiteY2" fmla="*/ 12133 h 21537"/>
                <a:gd name="connsiteX3" fmla="*/ 14739 w 32571"/>
                <a:gd name="connsiteY3" fmla="*/ 0 h 21537"/>
                <a:gd name="connsiteX4" fmla="*/ 0 w 32571"/>
                <a:gd name="connsiteY4" fmla="*/ 57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0" y="5743"/>
                  </a:moveTo>
                  <a:lnTo>
                    <a:pt x="25080" y="23834"/>
                  </a:lnTo>
                  <a:lnTo>
                    <a:pt x="37213" y="12133"/>
                  </a:lnTo>
                  <a:lnTo>
                    <a:pt x="14739" y="0"/>
                  </a:lnTo>
                  <a:lnTo>
                    <a:pt x="0" y="5743"/>
                  </a:lnTo>
                  <a:close/>
                </a:path>
              </a:pathLst>
            </a:custGeom>
            <a:solidFill>
              <a:srgbClr val="93AAA8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D9024893-83F9-442F-BDEB-F29CF79591DE}"/>
                </a:ext>
              </a:extLst>
            </p:cNvPr>
            <p:cNvSpPr/>
            <p:nvPr/>
          </p:nvSpPr>
          <p:spPr>
            <a:xfrm>
              <a:off x="4119802" y="1784419"/>
              <a:ext cx="32572" cy="21537"/>
            </a:xfrm>
            <a:custGeom>
              <a:avLst/>
              <a:gdLst>
                <a:gd name="connsiteX0" fmla="*/ 37132 w 32571"/>
                <a:gd name="connsiteY0" fmla="*/ 5743 h 21537"/>
                <a:gd name="connsiteX1" fmla="*/ 12133 w 32571"/>
                <a:gd name="connsiteY1" fmla="*/ 23834 h 21537"/>
                <a:gd name="connsiteX2" fmla="*/ 0 w 32571"/>
                <a:gd name="connsiteY2" fmla="*/ 12133 h 21537"/>
                <a:gd name="connsiteX3" fmla="*/ 22474 w 32571"/>
                <a:gd name="connsiteY3" fmla="*/ 0 h 21537"/>
                <a:gd name="connsiteX4" fmla="*/ 37132 w 32571"/>
                <a:gd name="connsiteY4" fmla="*/ 57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37132" y="5743"/>
                  </a:moveTo>
                  <a:lnTo>
                    <a:pt x="12133" y="23834"/>
                  </a:lnTo>
                  <a:lnTo>
                    <a:pt x="0" y="12133"/>
                  </a:lnTo>
                  <a:lnTo>
                    <a:pt x="22474" y="0"/>
                  </a:lnTo>
                  <a:lnTo>
                    <a:pt x="37132" y="5743"/>
                  </a:lnTo>
                  <a:close/>
                </a:path>
              </a:pathLst>
            </a:custGeom>
            <a:solidFill>
              <a:srgbClr val="93AAA8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DE0C672-7BE8-4C8E-B756-1C914B4A4F82}"/>
                </a:ext>
              </a:extLst>
            </p:cNvPr>
            <p:cNvSpPr/>
            <p:nvPr/>
          </p:nvSpPr>
          <p:spPr>
            <a:xfrm>
              <a:off x="4123466" y="1727317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0749EDC-425C-4176-82E3-105FAF1272AC}"/>
                </a:ext>
              </a:extLst>
            </p:cNvPr>
            <p:cNvSpPr/>
            <p:nvPr/>
          </p:nvSpPr>
          <p:spPr>
            <a:xfrm>
              <a:off x="4128922" y="1731294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F89DA7C-721C-4392-BDC8-1A117666E163}"/>
                </a:ext>
              </a:extLst>
            </p:cNvPr>
            <p:cNvSpPr/>
            <p:nvPr/>
          </p:nvSpPr>
          <p:spPr>
            <a:xfrm>
              <a:off x="4094477" y="1727317"/>
              <a:ext cx="8143" cy="7179"/>
            </a:xfrm>
            <a:custGeom>
              <a:avLst/>
              <a:gdLst>
                <a:gd name="connsiteX0" fmla="*/ 0 w 8142"/>
                <a:gd name="connsiteY0" fmla="*/ 2111 h 0"/>
                <a:gd name="connsiteX1" fmla="*/ 14576 w 8142"/>
                <a:gd name="connsiteY1" fmla="*/ 21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2111"/>
                  </a:moveTo>
                  <a:cubicBezTo>
                    <a:pt x="4332" y="-704"/>
                    <a:pt x="10244" y="-704"/>
                    <a:pt x="14576" y="2111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2F1D1B1-822E-4DE3-BD20-0CDA680607F6}"/>
                </a:ext>
              </a:extLst>
            </p:cNvPr>
            <p:cNvSpPr/>
            <p:nvPr/>
          </p:nvSpPr>
          <p:spPr>
            <a:xfrm>
              <a:off x="4099933" y="1731294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2 w 0"/>
                <a:gd name="connsiteY1" fmla="*/ 3159 h 0"/>
                <a:gd name="connsiteX2" fmla="*/ 0 w 0"/>
                <a:gd name="connsiteY2" fmla="*/ 1579 h 0"/>
                <a:gd name="connsiteX3" fmla="*/ 1792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2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2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C732E21-B9EA-4E50-AEAC-FBEB2E8FAE18}"/>
                </a:ext>
              </a:extLst>
            </p:cNvPr>
            <p:cNvSpPr/>
            <p:nvPr/>
          </p:nvSpPr>
          <p:spPr>
            <a:xfrm>
              <a:off x="4119802" y="1691738"/>
              <a:ext cx="40715" cy="78969"/>
            </a:xfrm>
            <a:custGeom>
              <a:avLst/>
              <a:gdLst>
                <a:gd name="connsiteX0" fmla="*/ 0 w 40714"/>
                <a:gd name="connsiteY0" fmla="*/ 81482 h 78969"/>
                <a:gd name="connsiteX1" fmla="*/ 24429 w 40714"/>
                <a:gd name="connsiteY1" fmla="*/ 78682 h 78969"/>
                <a:gd name="connsiteX2" fmla="*/ 36236 w 40714"/>
                <a:gd name="connsiteY2" fmla="*/ 44366 h 78969"/>
                <a:gd name="connsiteX3" fmla="*/ 42913 w 40714"/>
                <a:gd name="connsiteY3" fmla="*/ 18881 h 78969"/>
                <a:gd name="connsiteX4" fmla="*/ 20032 w 40714"/>
                <a:gd name="connsiteY4" fmla="*/ 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14" h="78969">
                  <a:moveTo>
                    <a:pt x="0" y="81482"/>
                  </a:moveTo>
                  <a:cubicBezTo>
                    <a:pt x="8257" y="81633"/>
                    <a:pt x="16489" y="80692"/>
                    <a:pt x="24429" y="78682"/>
                  </a:cubicBezTo>
                  <a:cubicBezTo>
                    <a:pt x="32979" y="71862"/>
                    <a:pt x="35585" y="58078"/>
                    <a:pt x="36236" y="44366"/>
                  </a:cubicBezTo>
                  <a:cubicBezTo>
                    <a:pt x="43052" y="37345"/>
                    <a:pt x="45544" y="27826"/>
                    <a:pt x="42913" y="18881"/>
                  </a:cubicBezTo>
                  <a:cubicBezTo>
                    <a:pt x="41203" y="12563"/>
                    <a:pt x="34770" y="0"/>
                    <a:pt x="20032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04E162A-9F74-4410-A389-A206B6C13D71}"/>
                </a:ext>
              </a:extLst>
            </p:cNvPr>
            <p:cNvSpPr/>
            <p:nvPr/>
          </p:nvSpPr>
          <p:spPr>
            <a:xfrm>
              <a:off x="4083728" y="1735961"/>
              <a:ext cx="32572" cy="35895"/>
            </a:xfrm>
            <a:custGeom>
              <a:avLst/>
              <a:gdLst>
                <a:gd name="connsiteX0" fmla="*/ 0 w 32571"/>
                <a:gd name="connsiteY0" fmla="*/ 0 h 35895"/>
                <a:gd name="connsiteX1" fmla="*/ 11807 w 32571"/>
                <a:gd name="connsiteY1" fmla="*/ 34316 h 35895"/>
                <a:gd name="connsiteX2" fmla="*/ 36236 w 32571"/>
                <a:gd name="connsiteY2" fmla="*/ 37116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1" h="35895">
                  <a:moveTo>
                    <a:pt x="0" y="0"/>
                  </a:moveTo>
                  <a:cubicBezTo>
                    <a:pt x="733" y="13712"/>
                    <a:pt x="3257" y="27496"/>
                    <a:pt x="11807" y="34316"/>
                  </a:cubicBezTo>
                  <a:cubicBezTo>
                    <a:pt x="19747" y="36326"/>
                    <a:pt x="27979" y="37266"/>
                    <a:pt x="36236" y="37116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379D7B1-83A5-4537-B994-C2F3C74B67F1}"/>
                </a:ext>
              </a:extLst>
            </p:cNvPr>
            <p:cNvSpPr/>
            <p:nvPr/>
          </p:nvSpPr>
          <p:spPr>
            <a:xfrm>
              <a:off x="4098712" y="1678073"/>
              <a:ext cx="40715" cy="14358"/>
            </a:xfrm>
            <a:custGeom>
              <a:avLst/>
              <a:gdLst>
                <a:gd name="connsiteX0" fmla="*/ 47473 w 40714"/>
                <a:gd name="connsiteY0" fmla="*/ 14527 h 14358"/>
                <a:gd name="connsiteX1" fmla="*/ 35910 w 40714"/>
                <a:gd name="connsiteY1" fmla="*/ 5984 h 14358"/>
                <a:gd name="connsiteX2" fmla="*/ 0 w 40714"/>
                <a:gd name="connsiteY2" fmla="*/ 10004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714" h="14358">
                  <a:moveTo>
                    <a:pt x="47473" y="14527"/>
                  </a:moveTo>
                  <a:cubicBezTo>
                    <a:pt x="47473" y="12229"/>
                    <a:pt x="45926" y="5984"/>
                    <a:pt x="35910" y="5984"/>
                  </a:cubicBezTo>
                  <a:cubicBezTo>
                    <a:pt x="34526" y="1604"/>
                    <a:pt x="7980" y="-6723"/>
                    <a:pt x="0" y="1000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6D55FD52-5FC9-4B22-AC58-C73964E3ED92}"/>
                </a:ext>
              </a:extLst>
            </p:cNvPr>
            <p:cNvSpPr/>
            <p:nvPr/>
          </p:nvSpPr>
          <p:spPr>
            <a:xfrm>
              <a:off x="4077811" y="1687861"/>
              <a:ext cx="24429" cy="50253"/>
            </a:xfrm>
            <a:custGeom>
              <a:avLst/>
              <a:gdLst>
                <a:gd name="connsiteX0" fmla="*/ 25623 w 24428"/>
                <a:gd name="connsiteY0" fmla="*/ 574 h 50253"/>
                <a:gd name="connsiteX1" fmla="*/ 16177 w 24428"/>
                <a:gd name="connsiteY1" fmla="*/ 2584 h 50253"/>
                <a:gd name="connsiteX2" fmla="*/ 5999 w 24428"/>
                <a:gd name="connsiteY2" fmla="*/ 10338 h 50253"/>
                <a:gd name="connsiteX3" fmla="*/ 217 w 24428"/>
                <a:gd name="connsiteY3" fmla="*/ 37475 h 50253"/>
                <a:gd name="connsiteX4" fmla="*/ 6080 w 24428"/>
                <a:gd name="connsiteY4" fmla="*/ 51833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50253">
                  <a:moveTo>
                    <a:pt x="25623" y="574"/>
                  </a:moveTo>
                  <a:cubicBezTo>
                    <a:pt x="22317" y="-668"/>
                    <a:pt x="18474" y="151"/>
                    <a:pt x="16177" y="2584"/>
                  </a:cubicBezTo>
                  <a:cubicBezTo>
                    <a:pt x="12839" y="5528"/>
                    <a:pt x="9093" y="5671"/>
                    <a:pt x="5999" y="10338"/>
                  </a:cubicBezTo>
                  <a:cubicBezTo>
                    <a:pt x="1732" y="18874"/>
                    <a:pt x="-247" y="28156"/>
                    <a:pt x="217" y="37475"/>
                  </a:cubicBezTo>
                  <a:cubicBezTo>
                    <a:pt x="217" y="43720"/>
                    <a:pt x="-1737" y="47525"/>
                    <a:pt x="6080" y="5183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A0792D7-AD05-4378-8218-9CD79950A18D}"/>
                </a:ext>
              </a:extLst>
            </p:cNvPr>
            <p:cNvSpPr/>
            <p:nvPr/>
          </p:nvSpPr>
          <p:spPr>
            <a:xfrm>
              <a:off x="4150826" y="1720310"/>
              <a:ext cx="8143" cy="14358"/>
            </a:xfrm>
            <a:custGeom>
              <a:avLst/>
              <a:gdLst>
                <a:gd name="connsiteX0" fmla="*/ 5049 w 0"/>
                <a:gd name="connsiteY0" fmla="*/ 15650 h 14358"/>
                <a:gd name="connsiteX1" fmla="*/ 0 w 0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5049" y="15650"/>
                  </a:moveTo>
                  <a:cubicBezTo>
                    <a:pt x="2915" y="10553"/>
                    <a:pt x="1221" y="5320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1D7F997-C6C2-41A5-9869-F835C0409817}"/>
                </a:ext>
              </a:extLst>
            </p:cNvPr>
            <p:cNvSpPr/>
            <p:nvPr/>
          </p:nvSpPr>
          <p:spPr>
            <a:xfrm>
              <a:off x="4152699" y="1705881"/>
              <a:ext cx="8143" cy="7179"/>
            </a:xfrm>
            <a:custGeom>
              <a:avLst/>
              <a:gdLst>
                <a:gd name="connsiteX0" fmla="*/ 9772 w 8142"/>
                <a:gd name="connsiteY0" fmla="*/ 2728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9772" y="2728"/>
                  </a:moveTo>
                  <a:cubicBezTo>
                    <a:pt x="6905" y="962"/>
                    <a:pt x="3493" y="7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3E297C68-3469-4772-B7B7-045C700A6A9B}"/>
                </a:ext>
              </a:extLst>
            </p:cNvPr>
            <p:cNvSpPr/>
            <p:nvPr/>
          </p:nvSpPr>
          <p:spPr>
            <a:xfrm>
              <a:off x="4126072" y="1712212"/>
              <a:ext cx="16286" cy="7179"/>
            </a:xfrm>
            <a:custGeom>
              <a:avLst/>
              <a:gdLst>
                <a:gd name="connsiteX0" fmla="*/ 20113 w 16285"/>
                <a:gd name="connsiteY0" fmla="*/ 489 h 0"/>
                <a:gd name="connsiteX1" fmla="*/ 6514 w 16285"/>
                <a:gd name="connsiteY1" fmla="*/ 3002 h 0"/>
                <a:gd name="connsiteX2" fmla="*/ 0 w 16285"/>
                <a:gd name="connsiteY2" fmla="*/ 13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>
                  <a:moveTo>
                    <a:pt x="20113" y="489"/>
                  </a:moveTo>
                  <a:cubicBezTo>
                    <a:pt x="17915" y="-1449"/>
                    <a:pt x="11970" y="3002"/>
                    <a:pt x="6514" y="3002"/>
                  </a:cubicBezTo>
                  <a:cubicBezTo>
                    <a:pt x="1059" y="3002"/>
                    <a:pt x="0" y="1350"/>
                    <a:pt x="0" y="13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973107E8-B610-4E07-897F-05DEBCE6851C}"/>
                </a:ext>
              </a:extLst>
            </p:cNvPr>
            <p:cNvSpPr/>
            <p:nvPr/>
          </p:nvSpPr>
          <p:spPr>
            <a:xfrm>
              <a:off x="4113061" y="1707117"/>
              <a:ext cx="8143" cy="7179"/>
            </a:xfrm>
            <a:custGeom>
              <a:avLst/>
              <a:gdLst>
                <a:gd name="connsiteX0" fmla="*/ 1122 w 8142"/>
                <a:gd name="connsiteY0" fmla="*/ 7307 h 7179"/>
                <a:gd name="connsiteX1" fmla="*/ 8288 w 8142"/>
                <a:gd name="connsiteY1" fmla="*/ 128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7179">
                  <a:moveTo>
                    <a:pt x="1122" y="7307"/>
                  </a:moveTo>
                  <a:cubicBezTo>
                    <a:pt x="-1402" y="5081"/>
                    <a:pt x="63" y="-949"/>
                    <a:pt x="8288" y="12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FCBB9CD-C91E-428D-A76F-D32F4538EA16}"/>
                </a:ext>
              </a:extLst>
            </p:cNvPr>
            <p:cNvSpPr/>
            <p:nvPr/>
          </p:nvSpPr>
          <p:spPr>
            <a:xfrm>
              <a:off x="4097422" y="1701932"/>
              <a:ext cx="8143" cy="7179"/>
            </a:xfrm>
            <a:custGeom>
              <a:avLst/>
              <a:gdLst>
                <a:gd name="connsiteX0" fmla="*/ 1779 w 0"/>
                <a:gd name="connsiteY0" fmla="*/ 13855 h 7179"/>
                <a:gd name="connsiteX1" fmla="*/ 2674 w 0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1779" y="13855"/>
                  </a:moveTo>
                  <a:cubicBezTo>
                    <a:pt x="-884" y="9455"/>
                    <a:pt x="-534" y="4106"/>
                    <a:pt x="2674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7FD04A-B97D-42BD-9D49-F8857D78BE7D}"/>
                </a:ext>
              </a:extLst>
            </p:cNvPr>
            <p:cNvSpPr/>
            <p:nvPr/>
          </p:nvSpPr>
          <p:spPr>
            <a:xfrm>
              <a:off x="4090487" y="1709787"/>
              <a:ext cx="8143" cy="7179"/>
            </a:xfrm>
            <a:custGeom>
              <a:avLst/>
              <a:gdLst>
                <a:gd name="connsiteX0" fmla="*/ 6840 w 0"/>
                <a:gd name="connsiteY0" fmla="*/ 114 h 0"/>
                <a:gd name="connsiteX1" fmla="*/ 0 w 0"/>
                <a:gd name="connsiteY1" fmla="*/ 1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6840" y="114"/>
                  </a:moveTo>
                  <a:cubicBezTo>
                    <a:pt x="4430" y="-252"/>
                    <a:pt x="1962" y="272"/>
                    <a:pt x="0" y="15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4C8E048-1179-4123-BED4-3162F47E5C2B}"/>
                </a:ext>
              </a:extLst>
            </p:cNvPr>
            <p:cNvSpPr/>
            <p:nvPr/>
          </p:nvSpPr>
          <p:spPr>
            <a:xfrm>
              <a:off x="4122489" y="1695399"/>
              <a:ext cx="8143" cy="7179"/>
            </a:xfrm>
            <a:custGeom>
              <a:avLst/>
              <a:gdLst>
                <a:gd name="connsiteX0" fmla="*/ 8143 w 8142"/>
                <a:gd name="connsiteY0" fmla="*/ 4954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8143" y="4954"/>
                  </a:moveTo>
                  <a:cubicBezTo>
                    <a:pt x="6661" y="2111"/>
                    <a:pt x="3534" y="215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DD6543C-785C-4EE2-9EB8-AE3467AEFFD0}"/>
                </a:ext>
              </a:extLst>
            </p:cNvPr>
            <p:cNvSpPr/>
            <p:nvPr/>
          </p:nvSpPr>
          <p:spPr>
            <a:xfrm>
              <a:off x="4110522" y="1732874"/>
              <a:ext cx="8143" cy="14358"/>
            </a:xfrm>
            <a:custGeom>
              <a:avLst/>
              <a:gdLst>
                <a:gd name="connsiteX0" fmla="*/ 5371 w 0"/>
                <a:gd name="connsiteY0" fmla="*/ 0 h 14358"/>
                <a:gd name="connsiteX1" fmla="*/ 5371 w 0"/>
                <a:gd name="connsiteY1" fmla="*/ 6317 h 14358"/>
                <a:gd name="connsiteX2" fmla="*/ 5371 w 0"/>
                <a:gd name="connsiteY2" fmla="*/ 14358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4358">
                  <a:moveTo>
                    <a:pt x="5371" y="0"/>
                  </a:moveTo>
                  <a:lnTo>
                    <a:pt x="5371" y="6317"/>
                  </a:lnTo>
                  <a:cubicBezTo>
                    <a:pt x="-736" y="6317"/>
                    <a:pt x="-2772" y="14358"/>
                    <a:pt x="5371" y="1435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735971E-5926-4CDD-99D9-4FEEAF2203B2}"/>
                </a:ext>
              </a:extLst>
            </p:cNvPr>
            <p:cNvSpPr/>
            <p:nvPr/>
          </p:nvSpPr>
          <p:spPr>
            <a:xfrm>
              <a:off x="4125827" y="1812489"/>
              <a:ext cx="8143" cy="7179"/>
            </a:xfrm>
            <a:custGeom>
              <a:avLst/>
              <a:gdLst>
                <a:gd name="connsiteX0" fmla="*/ 3583 w 0"/>
                <a:gd name="connsiteY0" fmla="*/ 1579 h 0"/>
                <a:gd name="connsiteX1" fmla="*/ 1791 w 0"/>
                <a:gd name="connsiteY1" fmla="*/ 3159 h 0"/>
                <a:gd name="connsiteX2" fmla="*/ 0 w 0"/>
                <a:gd name="connsiteY2" fmla="*/ 1579 h 0"/>
                <a:gd name="connsiteX3" fmla="*/ 1791 w 0"/>
                <a:gd name="connsiteY3" fmla="*/ 0 h 0"/>
                <a:gd name="connsiteX4" fmla="*/ 3583 w 0"/>
                <a:gd name="connsiteY4" fmla="*/ 15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83" y="1579"/>
                  </a:moveTo>
                  <a:cubicBezTo>
                    <a:pt x="3583" y="2452"/>
                    <a:pt x="2781" y="3159"/>
                    <a:pt x="1791" y="3159"/>
                  </a:cubicBezTo>
                  <a:cubicBezTo>
                    <a:pt x="802" y="3159"/>
                    <a:pt x="0" y="2452"/>
                    <a:pt x="0" y="1579"/>
                  </a:cubicBezTo>
                  <a:cubicBezTo>
                    <a:pt x="0" y="707"/>
                    <a:pt x="802" y="0"/>
                    <a:pt x="1791" y="0"/>
                  </a:cubicBezTo>
                  <a:cubicBezTo>
                    <a:pt x="2781" y="0"/>
                    <a:pt x="3583" y="707"/>
                    <a:pt x="3583" y="1579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70ACFA8-9D77-4846-8A41-332EC08D45E3}"/>
                </a:ext>
              </a:extLst>
            </p:cNvPr>
            <p:cNvSpPr/>
            <p:nvPr/>
          </p:nvSpPr>
          <p:spPr>
            <a:xfrm>
              <a:off x="4082670" y="1770779"/>
              <a:ext cx="32572" cy="35895"/>
            </a:xfrm>
            <a:custGeom>
              <a:avLst/>
              <a:gdLst>
                <a:gd name="connsiteX0" fmla="*/ 14657 w 32571"/>
                <a:gd name="connsiteY0" fmla="*/ 0 h 35895"/>
                <a:gd name="connsiteX1" fmla="*/ 14657 w 32571"/>
                <a:gd name="connsiteY1" fmla="*/ 13568 h 35895"/>
                <a:gd name="connsiteX2" fmla="*/ 37132 w 32571"/>
                <a:gd name="connsiteY2" fmla="*/ 25701 h 35895"/>
                <a:gd name="connsiteX3" fmla="*/ 24999 w 32571"/>
                <a:gd name="connsiteY3" fmla="*/ 37403 h 35895"/>
                <a:gd name="connsiteX4" fmla="*/ 0 w 32571"/>
                <a:gd name="connsiteY4" fmla="*/ 19312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35895">
                  <a:moveTo>
                    <a:pt x="14657" y="0"/>
                  </a:moveTo>
                  <a:lnTo>
                    <a:pt x="14657" y="13568"/>
                  </a:lnTo>
                  <a:cubicBezTo>
                    <a:pt x="23289" y="18809"/>
                    <a:pt x="37132" y="25701"/>
                    <a:pt x="37132" y="25701"/>
                  </a:cubicBezTo>
                  <a:lnTo>
                    <a:pt x="24999" y="37403"/>
                  </a:lnTo>
                  <a:lnTo>
                    <a:pt x="0" y="19312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C2F2977E-633E-4557-8314-D5AF250B1B7F}"/>
                </a:ext>
              </a:extLst>
            </p:cNvPr>
            <p:cNvSpPr/>
            <p:nvPr/>
          </p:nvSpPr>
          <p:spPr>
            <a:xfrm>
              <a:off x="4119802" y="1770779"/>
              <a:ext cx="32572" cy="35895"/>
            </a:xfrm>
            <a:custGeom>
              <a:avLst/>
              <a:gdLst>
                <a:gd name="connsiteX0" fmla="*/ 22474 w 32571"/>
                <a:gd name="connsiteY0" fmla="*/ 0 h 35895"/>
                <a:gd name="connsiteX1" fmla="*/ 22474 w 32571"/>
                <a:gd name="connsiteY1" fmla="*/ 13568 h 35895"/>
                <a:gd name="connsiteX2" fmla="*/ 0 w 32571"/>
                <a:gd name="connsiteY2" fmla="*/ 25701 h 35895"/>
                <a:gd name="connsiteX3" fmla="*/ 12133 w 32571"/>
                <a:gd name="connsiteY3" fmla="*/ 37403 h 35895"/>
                <a:gd name="connsiteX4" fmla="*/ 37132 w 32571"/>
                <a:gd name="connsiteY4" fmla="*/ 19312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35895">
                  <a:moveTo>
                    <a:pt x="22474" y="0"/>
                  </a:moveTo>
                  <a:lnTo>
                    <a:pt x="22474" y="13568"/>
                  </a:lnTo>
                  <a:cubicBezTo>
                    <a:pt x="13843" y="18809"/>
                    <a:pt x="0" y="25701"/>
                    <a:pt x="0" y="25701"/>
                  </a:cubicBezTo>
                  <a:lnTo>
                    <a:pt x="12133" y="37403"/>
                  </a:lnTo>
                  <a:lnTo>
                    <a:pt x="37132" y="19312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534619A-89AF-4DCA-801C-61B3EEC96CBE}"/>
                </a:ext>
              </a:extLst>
            </p:cNvPr>
            <p:cNvSpPr/>
            <p:nvPr/>
          </p:nvSpPr>
          <p:spPr>
            <a:xfrm>
              <a:off x="4051320" y="1784347"/>
              <a:ext cx="40715" cy="14358"/>
            </a:xfrm>
            <a:custGeom>
              <a:avLst/>
              <a:gdLst>
                <a:gd name="connsiteX0" fmla="*/ 46008 w 40714"/>
                <a:gd name="connsiteY0" fmla="*/ 0 h 14358"/>
                <a:gd name="connsiteX1" fmla="*/ 0 w 40714"/>
                <a:gd name="connsiteY1" fmla="*/ 1809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14" h="14358">
                  <a:moveTo>
                    <a:pt x="46008" y="0"/>
                  </a:moveTo>
                  <a:lnTo>
                    <a:pt x="0" y="18091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03655933-E8B9-4ECE-BBDB-920085B2B024}"/>
                </a:ext>
              </a:extLst>
            </p:cNvPr>
            <p:cNvSpPr/>
            <p:nvPr/>
          </p:nvSpPr>
          <p:spPr>
            <a:xfrm>
              <a:off x="4142276" y="1784347"/>
              <a:ext cx="40715" cy="14358"/>
            </a:xfrm>
            <a:custGeom>
              <a:avLst/>
              <a:gdLst>
                <a:gd name="connsiteX0" fmla="*/ 0 w 40714"/>
                <a:gd name="connsiteY0" fmla="*/ 0 h 14358"/>
                <a:gd name="connsiteX1" fmla="*/ 46089 w 40714"/>
                <a:gd name="connsiteY1" fmla="*/ 1809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14" h="14358">
                  <a:moveTo>
                    <a:pt x="0" y="0"/>
                  </a:moveTo>
                  <a:lnTo>
                    <a:pt x="46089" y="18091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4B72D9B-5AAD-432C-9BBF-495A669AA7F6}"/>
                </a:ext>
              </a:extLst>
            </p:cNvPr>
            <p:cNvSpPr/>
            <p:nvPr/>
          </p:nvSpPr>
          <p:spPr>
            <a:xfrm>
              <a:off x="4119802" y="1796480"/>
              <a:ext cx="8143" cy="28716"/>
            </a:xfrm>
            <a:custGeom>
              <a:avLst/>
              <a:gdLst>
                <a:gd name="connsiteX0" fmla="*/ 0 w 0"/>
                <a:gd name="connsiteY0" fmla="*/ 0 h 28716"/>
                <a:gd name="connsiteX1" fmla="*/ 0 w 0"/>
                <a:gd name="connsiteY1" fmla="*/ 31659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716">
                  <a:moveTo>
                    <a:pt x="0" y="0"/>
                  </a:moveTo>
                  <a:lnTo>
                    <a:pt x="0" y="31659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B519595-603B-4787-91F6-91C303302044}"/>
                </a:ext>
              </a:extLst>
            </p:cNvPr>
            <p:cNvSpPr/>
            <p:nvPr/>
          </p:nvSpPr>
          <p:spPr>
            <a:xfrm>
              <a:off x="4606785" y="1652707"/>
              <a:ext cx="24429" cy="28716"/>
            </a:xfrm>
            <a:custGeom>
              <a:avLst/>
              <a:gdLst>
                <a:gd name="connsiteX0" fmla="*/ 25451 w 24428"/>
                <a:gd name="connsiteY0" fmla="*/ 30991 h 28716"/>
                <a:gd name="connsiteX1" fmla="*/ 21721 w 24428"/>
                <a:gd name="connsiteY1" fmla="*/ 35377 h 28716"/>
                <a:gd name="connsiteX2" fmla="*/ 20402 w 24428"/>
                <a:gd name="connsiteY2" fmla="*/ 35370 h 28716"/>
                <a:gd name="connsiteX3" fmla="*/ 5094 w 24428"/>
                <a:gd name="connsiteY3" fmla="*/ 35370 h 28716"/>
                <a:gd name="connsiteX4" fmla="*/ 53 w 24428"/>
                <a:gd name="connsiteY4" fmla="*/ 32154 h 28716"/>
                <a:gd name="connsiteX5" fmla="*/ 45 w 24428"/>
                <a:gd name="connsiteY5" fmla="*/ 30991 h 28716"/>
                <a:gd name="connsiteX6" fmla="*/ 45 w 24428"/>
                <a:gd name="connsiteY6" fmla="*/ 23381 h 28716"/>
                <a:gd name="connsiteX7" fmla="*/ 8758 w 24428"/>
                <a:gd name="connsiteY7" fmla="*/ 23381 h 28716"/>
                <a:gd name="connsiteX8" fmla="*/ 8758 w 24428"/>
                <a:gd name="connsiteY8" fmla="*/ 29340 h 28716"/>
                <a:gd name="connsiteX9" fmla="*/ 16901 w 24428"/>
                <a:gd name="connsiteY9" fmla="*/ 29340 h 28716"/>
                <a:gd name="connsiteX10" fmla="*/ 16901 w 24428"/>
                <a:gd name="connsiteY10" fmla="*/ 23740 h 28716"/>
                <a:gd name="connsiteX11" fmla="*/ 2976 w 24428"/>
                <a:gd name="connsiteY11" fmla="*/ 16561 h 28716"/>
                <a:gd name="connsiteX12" fmla="*/ 208 w 24428"/>
                <a:gd name="connsiteY12" fmla="*/ 12684 h 28716"/>
                <a:gd name="connsiteX13" fmla="*/ 208 w 24428"/>
                <a:gd name="connsiteY13" fmla="*/ 4428 h 28716"/>
                <a:gd name="connsiteX14" fmla="*/ 4116 w 24428"/>
                <a:gd name="connsiteY14" fmla="*/ 35 h 28716"/>
                <a:gd name="connsiteX15" fmla="*/ 5338 w 24428"/>
                <a:gd name="connsiteY15" fmla="*/ 49 h 28716"/>
                <a:gd name="connsiteX16" fmla="*/ 20484 w 24428"/>
                <a:gd name="connsiteY16" fmla="*/ 49 h 28716"/>
                <a:gd name="connsiteX17" fmla="*/ 25524 w 24428"/>
                <a:gd name="connsiteY17" fmla="*/ 3265 h 28716"/>
                <a:gd name="connsiteX18" fmla="*/ 25532 w 24428"/>
                <a:gd name="connsiteY18" fmla="*/ 4428 h 28716"/>
                <a:gd name="connsiteX19" fmla="*/ 25532 w 24428"/>
                <a:gd name="connsiteY19" fmla="*/ 11607 h 28716"/>
                <a:gd name="connsiteX20" fmla="*/ 16901 w 24428"/>
                <a:gd name="connsiteY20" fmla="*/ 11607 h 28716"/>
                <a:gd name="connsiteX21" fmla="*/ 16901 w 24428"/>
                <a:gd name="connsiteY21" fmla="*/ 6151 h 28716"/>
                <a:gd name="connsiteX22" fmla="*/ 8758 w 24428"/>
                <a:gd name="connsiteY22" fmla="*/ 6151 h 28716"/>
                <a:gd name="connsiteX23" fmla="*/ 8758 w 24428"/>
                <a:gd name="connsiteY23" fmla="*/ 11248 h 28716"/>
                <a:gd name="connsiteX24" fmla="*/ 22682 w 24428"/>
                <a:gd name="connsiteY24" fmla="*/ 18427 h 28716"/>
                <a:gd name="connsiteX25" fmla="*/ 25451 w 24428"/>
                <a:gd name="connsiteY25" fmla="*/ 22376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28" h="28716">
                  <a:moveTo>
                    <a:pt x="25451" y="30991"/>
                  </a:moveTo>
                  <a:cubicBezTo>
                    <a:pt x="25793" y="33109"/>
                    <a:pt x="24132" y="35076"/>
                    <a:pt x="21721" y="35377"/>
                  </a:cubicBezTo>
                  <a:cubicBezTo>
                    <a:pt x="21282" y="35435"/>
                    <a:pt x="20842" y="35435"/>
                    <a:pt x="20402" y="35370"/>
                  </a:cubicBezTo>
                  <a:lnTo>
                    <a:pt x="5094" y="35370"/>
                  </a:lnTo>
                  <a:cubicBezTo>
                    <a:pt x="2700" y="35707"/>
                    <a:pt x="444" y="34272"/>
                    <a:pt x="53" y="32154"/>
                  </a:cubicBezTo>
                  <a:cubicBezTo>
                    <a:pt x="-12" y="31773"/>
                    <a:pt x="-20" y="31378"/>
                    <a:pt x="45" y="30991"/>
                  </a:cubicBezTo>
                  <a:lnTo>
                    <a:pt x="45" y="23381"/>
                  </a:lnTo>
                  <a:lnTo>
                    <a:pt x="8758" y="23381"/>
                  </a:lnTo>
                  <a:lnTo>
                    <a:pt x="8758" y="29340"/>
                  </a:lnTo>
                  <a:lnTo>
                    <a:pt x="16901" y="29340"/>
                  </a:lnTo>
                  <a:lnTo>
                    <a:pt x="16901" y="23740"/>
                  </a:lnTo>
                  <a:lnTo>
                    <a:pt x="2976" y="16561"/>
                  </a:lnTo>
                  <a:cubicBezTo>
                    <a:pt x="1283" y="15843"/>
                    <a:pt x="208" y="14335"/>
                    <a:pt x="208" y="12684"/>
                  </a:cubicBezTo>
                  <a:lnTo>
                    <a:pt x="208" y="4428"/>
                  </a:lnTo>
                  <a:cubicBezTo>
                    <a:pt x="-94" y="2260"/>
                    <a:pt x="1657" y="293"/>
                    <a:pt x="4116" y="35"/>
                  </a:cubicBezTo>
                  <a:cubicBezTo>
                    <a:pt x="4524" y="-15"/>
                    <a:pt x="4931" y="-8"/>
                    <a:pt x="5338" y="49"/>
                  </a:cubicBezTo>
                  <a:lnTo>
                    <a:pt x="20484" y="49"/>
                  </a:lnTo>
                  <a:cubicBezTo>
                    <a:pt x="22886" y="-288"/>
                    <a:pt x="25133" y="1148"/>
                    <a:pt x="25524" y="3265"/>
                  </a:cubicBezTo>
                  <a:cubicBezTo>
                    <a:pt x="25589" y="3646"/>
                    <a:pt x="25598" y="4041"/>
                    <a:pt x="25532" y="4428"/>
                  </a:cubicBezTo>
                  <a:lnTo>
                    <a:pt x="25532" y="11607"/>
                  </a:lnTo>
                  <a:lnTo>
                    <a:pt x="16901" y="11607"/>
                  </a:lnTo>
                  <a:lnTo>
                    <a:pt x="16901" y="6151"/>
                  </a:lnTo>
                  <a:lnTo>
                    <a:pt x="8758" y="6151"/>
                  </a:lnTo>
                  <a:lnTo>
                    <a:pt x="8758" y="11248"/>
                  </a:lnTo>
                  <a:lnTo>
                    <a:pt x="22682" y="18427"/>
                  </a:lnTo>
                  <a:cubicBezTo>
                    <a:pt x="24400" y="19152"/>
                    <a:pt x="25483" y="20696"/>
                    <a:pt x="25451" y="22376"/>
                  </a:cubicBez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F5CCC29D-B22B-4803-B07A-BDF1D36B0AB7}"/>
                </a:ext>
              </a:extLst>
            </p:cNvPr>
            <p:cNvSpPr/>
            <p:nvPr/>
          </p:nvSpPr>
          <p:spPr>
            <a:xfrm>
              <a:off x="4641507" y="1652816"/>
              <a:ext cx="24429" cy="43074"/>
            </a:xfrm>
            <a:custGeom>
              <a:avLst/>
              <a:gdLst>
                <a:gd name="connsiteX0" fmla="*/ 26965 w 24428"/>
                <a:gd name="connsiteY0" fmla="*/ 48111 h 43074"/>
                <a:gd name="connsiteX1" fmla="*/ 17682 w 24428"/>
                <a:gd name="connsiteY1" fmla="*/ 48111 h 43074"/>
                <a:gd name="connsiteX2" fmla="*/ 17682 w 24428"/>
                <a:gd name="connsiteY2" fmla="*/ 35189 h 43074"/>
                <a:gd name="connsiteX3" fmla="*/ 8318 w 24428"/>
                <a:gd name="connsiteY3" fmla="*/ 35189 h 43074"/>
                <a:gd name="connsiteX4" fmla="*/ 2292 w 24428"/>
                <a:gd name="connsiteY4" fmla="*/ 33323 h 43074"/>
                <a:gd name="connsiteX5" fmla="*/ 12 w 24428"/>
                <a:gd name="connsiteY5" fmla="*/ 28082 h 43074"/>
                <a:gd name="connsiteX6" fmla="*/ 12 w 24428"/>
                <a:gd name="connsiteY6" fmla="*/ 6545 h 43074"/>
                <a:gd name="connsiteX7" fmla="*/ 1966 w 24428"/>
                <a:gd name="connsiteY7" fmla="*/ 1735 h 43074"/>
                <a:gd name="connsiteX8" fmla="*/ 7340 w 24428"/>
                <a:gd name="connsiteY8" fmla="*/ 12 h 43074"/>
                <a:gd name="connsiteX9" fmla="*/ 17682 w 24428"/>
                <a:gd name="connsiteY9" fmla="*/ 1448 h 43074"/>
                <a:gd name="connsiteX10" fmla="*/ 17682 w 24428"/>
                <a:gd name="connsiteY10" fmla="*/ 156 h 43074"/>
                <a:gd name="connsiteX11" fmla="*/ 26721 w 24428"/>
                <a:gd name="connsiteY11" fmla="*/ 156 h 43074"/>
                <a:gd name="connsiteX12" fmla="*/ 17682 w 24428"/>
                <a:gd name="connsiteY12" fmla="*/ 28585 h 43074"/>
                <a:gd name="connsiteX13" fmla="*/ 17682 w 24428"/>
                <a:gd name="connsiteY13" fmla="*/ 7047 h 43074"/>
                <a:gd name="connsiteX14" fmla="*/ 11900 w 24428"/>
                <a:gd name="connsiteY14" fmla="*/ 6617 h 43074"/>
                <a:gd name="connsiteX15" fmla="*/ 9043 w 24428"/>
                <a:gd name="connsiteY15" fmla="*/ 8498 h 43074"/>
                <a:gd name="connsiteX16" fmla="*/ 9051 w 24428"/>
                <a:gd name="connsiteY16" fmla="*/ 9201 h 43074"/>
                <a:gd name="connsiteX17" fmla="*/ 9051 w 24428"/>
                <a:gd name="connsiteY17" fmla="*/ 26144 h 43074"/>
                <a:gd name="connsiteX18" fmla="*/ 11184 w 24428"/>
                <a:gd name="connsiteY18" fmla="*/ 28793 h 43074"/>
                <a:gd name="connsiteX19" fmla="*/ 11982 w 24428"/>
                <a:gd name="connsiteY19" fmla="*/ 2880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428" h="43074">
                  <a:moveTo>
                    <a:pt x="26965" y="48111"/>
                  </a:moveTo>
                  <a:lnTo>
                    <a:pt x="17682" y="48111"/>
                  </a:lnTo>
                  <a:lnTo>
                    <a:pt x="17682" y="35189"/>
                  </a:lnTo>
                  <a:lnTo>
                    <a:pt x="8318" y="35189"/>
                  </a:lnTo>
                  <a:cubicBezTo>
                    <a:pt x="6103" y="35318"/>
                    <a:pt x="3928" y="34644"/>
                    <a:pt x="2292" y="33323"/>
                  </a:cubicBezTo>
                  <a:cubicBezTo>
                    <a:pt x="753" y="31923"/>
                    <a:pt x="-69" y="30027"/>
                    <a:pt x="12" y="28082"/>
                  </a:cubicBezTo>
                  <a:lnTo>
                    <a:pt x="12" y="6545"/>
                  </a:lnTo>
                  <a:cubicBezTo>
                    <a:pt x="-102" y="4772"/>
                    <a:pt x="598" y="3034"/>
                    <a:pt x="1966" y="1735"/>
                  </a:cubicBezTo>
                  <a:cubicBezTo>
                    <a:pt x="3408" y="529"/>
                    <a:pt x="5354" y="-96"/>
                    <a:pt x="7340" y="12"/>
                  </a:cubicBezTo>
                  <a:cubicBezTo>
                    <a:pt x="10817" y="314"/>
                    <a:pt x="14270" y="795"/>
                    <a:pt x="17682" y="1448"/>
                  </a:cubicBezTo>
                  <a:lnTo>
                    <a:pt x="17682" y="156"/>
                  </a:lnTo>
                  <a:lnTo>
                    <a:pt x="26721" y="156"/>
                  </a:lnTo>
                  <a:close/>
                  <a:moveTo>
                    <a:pt x="17682" y="28585"/>
                  </a:moveTo>
                  <a:lnTo>
                    <a:pt x="17682" y="7047"/>
                  </a:lnTo>
                  <a:lnTo>
                    <a:pt x="11900" y="6617"/>
                  </a:lnTo>
                  <a:cubicBezTo>
                    <a:pt x="10524" y="6437"/>
                    <a:pt x="9238" y="7284"/>
                    <a:pt x="9043" y="8498"/>
                  </a:cubicBezTo>
                  <a:cubicBezTo>
                    <a:pt x="9002" y="8735"/>
                    <a:pt x="9002" y="8971"/>
                    <a:pt x="9051" y="9201"/>
                  </a:cubicBezTo>
                  <a:lnTo>
                    <a:pt x="9051" y="26144"/>
                  </a:lnTo>
                  <a:cubicBezTo>
                    <a:pt x="8815" y="27393"/>
                    <a:pt x="9767" y="28577"/>
                    <a:pt x="11184" y="28793"/>
                  </a:cubicBezTo>
                  <a:cubicBezTo>
                    <a:pt x="11453" y="28829"/>
                    <a:pt x="11722" y="28836"/>
                    <a:pt x="11982" y="28800"/>
                  </a:cubicBez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BE0092-36D0-4452-836A-AE7E6D2ACB59}"/>
                </a:ext>
              </a:extLst>
            </p:cNvPr>
            <p:cNvSpPr/>
            <p:nvPr/>
          </p:nvSpPr>
          <p:spPr>
            <a:xfrm>
              <a:off x="4678282" y="1652612"/>
              <a:ext cx="24429" cy="35895"/>
            </a:xfrm>
            <a:custGeom>
              <a:avLst/>
              <a:gdLst>
                <a:gd name="connsiteX0" fmla="*/ 26670 w 24428"/>
                <a:gd name="connsiteY0" fmla="*/ 35321 h 35895"/>
                <a:gd name="connsiteX1" fmla="*/ 17631 w 24428"/>
                <a:gd name="connsiteY1" fmla="*/ 35321 h 35895"/>
                <a:gd name="connsiteX2" fmla="*/ 17631 w 24428"/>
                <a:gd name="connsiteY2" fmla="*/ 34459 h 35895"/>
                <a:gd name="connsiteX3" fmla="*/ 11361 w 24428"/>
                <a:gd name="connsiteY3" fmla="*/ 35393 h 35895"/>
                <a:gd name="connsiteX4" fmla="*/ 5010 w 24428"/>
                <a:gd name="connsiteY4" fmla="*/ 35895 h 35895"/>
                <a:gd name="connsiteX5" fmla="*/ 42 w 24428"/>
                <a:gd name="connsiteY5" fmla="*/ 32600 h 35895"/>
                <a:gd name="connsiteX6" fmla="*/ 42 w 24428"/>
                <a:gd name="connsiteY6" fmla="*/ 31516 h 35895"/>
                <a:gd name="connsiteX7" fmla="*/ 42 w 24428"/>
                <a:gd name="connsiteY7" fmla="*/ 0 h 35895"/>
                <a:gd name="connsiteX8" fmla="*/ 9082 w 24428"/>
                <a:gd name="connsiteY8" fmla="*/ 0 h 35895"/>
                <a:gd name="connsiteX9" fmla="*/ 9082 w 24428"/>
                <a:gd name="connsiteY9" fmla="*/ 28716 h 35895"/>
                <a:gd name="connsiteX10" fmla="*/ 17713 w 24428"/>
                <a:gd name="connsiteY10" fmla="*/ 28716 h 35895"/>
                <a:gd name="connsiteX11" fmla="*/ 17713 w 24428"/>
                <a:gd name="connsiteY11" fmla="*/ 0 h 35895"/>
                <a:gd name="connsiteX12" fmla="*/ 26752 w 24428"/>
                <a:gd name="connsiteY12" fmla="*/ 0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28" h="35895">
                  <a:moveTo>
                    <a:pt x="26670" y="35321"/>
                  </a:moveTo>
                  <a:lnTo>
                    <a:pt x="17631" y="35321"/>
                  </a:lnTo>
                  <a:lnTo>
                    <a:pt x="17631" y="34459"/>
                  </a:lnTo>
                  <a:lnTo>
                    <a:pt x="11361" y="35393"/>
                  </a:lnTo>
                  <a:cubicBezTo>
                    <a:pt x="9260" y="35701"/>
                    <a:pt x="7135" y="35866"/>
                    <a:pt x="5010" y="35895"/>
                  </a:cubicBezTo>
                  <a:cubicBezTo>
                    <a:pt x="2608" y="36197"/>
                    <a:pt x="385" y="34718"/>
                    <a:pt x="42" y="32600"/>
                  </a:cubicBezTo>
                  <a:cubicBezTo>
                    <a:pt x="-14" y="32241"/>
                    <a:pt x="-14" y="31875"/>
                    <a:pt x="42" y="31516"/>
                  </a:cubicBezTo>
                  <a:lnTo>
                    <a:pt x="42" y="0"/>
                  </a:lnTo>
                  <a:lnTo>
                    <a:pt x="9082" y="0"/>
                  </a:lnTo>
                  <a:lnTo>
                    <a:pt x="9082" y="28716"/>
                  </a:lnTo>
                  <a:lnTo>
                    <a:pt x="17713" y="28716"/>
                  </a:lnTo>
                  <a:lnTo>
                    <a:pt x="17713" y="0"/>
                  </a:lnTo>
                  <a:lnTo>
                    <a:pt x="26752" y="0"/>
                  </a:ln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6F3B6AF5-877A-463C-9EB3-09D9C322F292}"/>
                </a:ext>
              </a:extLst>
            </p:cNvPr>
            <p:cNvSpPr/>
            <p:nvPr/>
          </p:nvSpPr>
          <p:spPr>
            <a:xfrm>
              <a:off x="4714516" y="1652348"/>
              <a:ext cx="24429" cy="28716"/>
            </a:xfrm>
            <a:custGeom>
              <a:avLst/>
              <a:gdLst>
                <a:gd name="connsiteX0" fmla="*/ 26102 w 24428"/>
                <a:gd name="connsiteY0" fmla="*/ 35585 h 28716"/>
                <a:gd name="connsiteX1" fmla="*/ 17389 w 24428"/>
                <a:gd name="connsiteY1" fmla="*/ 35585 h 28716"/>
                <a:gd name="connsiteX2" fmla="*/ 17389 w 24428"/>
                <a:gd name="connsiteY2" fmla="*/ 34365 h 28716"/>
                <a:gd name="connsiteX3" fmla="*/ 11201 w 24428"/>
                <a:gd name="connsiteY3" fmla="*/ 35226 h 28716"/>
                <a:gd name="connsiteX4" fmla="*/ 5012 w 24428"/>
                <a:gd name="connsiteY4" fmla="*/ 35729 h 28716"/>
                <a:gd name="connsiteX5" fmla="*/ 53 w 24428"/>
                <a:gd name="connsiteY5" fmla="*/ 32592 h 28716"/>
                <a:gd name="connsiteX6" fmla="*/ 45 w 24428"/>
                <a:gd name="connsiteY6" fmla="*/ 31421 h 28716"/>
                <a:gd name="connsiteX7" fmla="*/ 45 w 24428"/>
                <a:gd name="connsiteY7" fmla="*/ 18715 h 28716"/>
                <a:gd name="connsiteX8" fmla="*/ 3945 w 24428"/>
                <a:gd name="connsiteY8" fmla="*/ 14321 h 28716"/>
                <a:gd name="connsiteX9" fmla="*/ 5175 w 24428"/>
                <a:gd name="connsiteY9" fmla="*/ 14335 h 28716"/>
                <a:gd name="connsiteX10" fmla="*/ 17471 w 24428"/>
                <a:gd name="connsiteY10" fmla="*/ 14335 h 28716"/>
                <a:gd name="connsiteX11" fmla="*/ 17471 w 24428"/>
                <a:gd name="connsiteY11" fmla="*/ 6008 h 28716"/>
                <a:gd name="connsiteX12" fmla="*/ 8758 w 24428"/>
                <a:gd name="connsiteY12" fmla="*/ 6008 h 28716"/>
                <a:gd name="connsiteX13" fmla="*/ 8758 w 24428"/>
                <a:gd name="connsiteY13" fmla="*/ 11033 h 28716"/>
                <a:gd name="connsiteX14" fmla="*/ 615 w 24428"/>
                <a:gd name="connsiteY14" fmla="*/ 11033 h 28716"/>
                <a:gd name="connsiteX15" fmla="*/ 615 w 24428"/>
                <a:gd name="connsiteY15" fmla="*/ 4428 h 28716"/>
                <a:gd name="connsiteX16" fmla="*/ 4515 w 24428"/>
                <a:gd name="connsiteY16" fmla="*/ 35 h 28716"/>
                <a:gd name="connsiteX17" fmla="*/ 5745 w 24428"/>
                <a:gd name="connsiteY17" fmla="*/ 49 h 28716"/>
                <a:gd name="connsiteX18" fmla="*/ 21135 w 24428"/>
                <a:gd name="connsiteY18" fmla="*/ 49 h 28716"/>
                <a:gd name="connsiteX19" fmla="*/ 26175 w 24428"/>
                <a:gd name="connsiteY19" fmla="*/ 3265 h 28716"/>
                <a:gd name="connsiteX20" fmla="*/ 26184 w 24428"/>
                <a:gd name="connsiteY20" fmla="*/ 4428 h 28716"/>
                <a:gd name="connsiteX21" fmla="*/ 17471 w 24428"/>
                <a:gd name="connsiteY21" fmla="*/ 29196 h 28716"/>
                <a:gd name="connsiteX22" fmla="*/ 17471 w 24428"/>
                <a:gd name="connsiteY22" fmla="*/ 19720 h 28716"/>
                <a:gd name="connsiteX23" fmla="*/ 8758 w 24428"/>
                <a:gd name="connsiteY23" fmla="*/ 19720 h 28716"/>
                <a:gd name="connsiteX24" fmla="*/ 8758 w 24428"/>
                <a:gd name="connsiteY24" fmla="*/ 29483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428" h="28716">
                  <a:moveTo>
                    <a:pt x="26102" y="35585"/>
                  </a:moveTo>
                  <a:lnTo>
                    <a:pt x="17389" y="35585"/>
                  </a:lnTo>
                  <a:lnTo>
                    <a:pt x="17389" y="34365"/>
                  </a:lnTo>
                  <a:lnTo>
                    <a:pt x="11201" y="35226"/>
                  </a:lnTo>
                  <a:cubicBezTo>
                    <a:pt x="9157" y="35514"/>
                    <a:pt x="7088" y="35686"/>
                    <a:pt x="5012" y="35729"/>
                  </a:cubicBezTo>
                  <a:cubicBezTo>
                    <a:pt x="2659" y="36066"/>
                    <a:pt x="444" y="34659"/>
                    <a:pt x="53" y="32592"/>
                  </a:cubicBezTo>
                  <a:cubicBezTo>
                    <a:pt x="-12" y="32204"/>
                    <a:pt x="-20" y="31809"/>
                    <a:pt x="45" y="31421"/>
                  </a:cubicBezTo>
                  <a:lnTo>
                    <a:pt x="45" y="18715"/>
                  </a:lnTo>
                  <a:cubicBezTo>
                    <a:pt x="-256" y="16547"/>
                    <a:pt x="1495" y="14579"/>
                    <a:pt x="3945" y="14321"/>
                  </a:cubicBezTo>
                  <a:cubicBezTo>
                    <a:pt x="4361" y="14271"/>
                    <a:pt x="4768" y="14278"/>
                    <a:pt x="5175" y="14335"/>
                  </a:cubicBezTo>
                  <a:lnTo>
                    <a:pt x="17471" y="14335"/>
                  </a:lnTo>
                  <a:lnTo>
                    <a:pt x="17471" y="6008"/>
                  </a:lnTo>
                  <a:lnTo>
                    <a:pt x="8758" y="6008"/>
                  </a:lnTo>
                  <a:lnTo>
                    <a:pt x="8758" y="11033"/>
                  </a:lnTo>
                  <a:lnTo>
                    <a:pt x="615" y="11033"/>
                  </a:lnTo>
                  <a:lnTo>
                    <a:pt x="615" y="4428"/>
                  </a:lnTo>
                  <a:cubicBezTo>
                    <a:pt x="314" y="2260"/>
                    <a:pt x="2064" y="293"/>
                    <a:pt x="4515" y="35"/>
                  </a:cubicBezTo>
                  <a:cubicBezTo>
                    <a:pt x="4931" y="-15"/>
                    <a:pt x="5338" y="-8"/>
                    <a:pt x="5745" y="49"/>
                  </a:cubicBezTo>
                  <a:lnTo>
                    <a:pt x="21135" y="49"/>
                  </a:lnTo>
                  <a:cubicBezTo>
                    <a:pt x="23537" y="-288"/>
                    <a:pt x="25785" y="1148"/>
                    <a:pt x="26175" y="3265"/>
                  </a:cubicBezTo>
                  <a:cubicBezTo>
                    <a:pt x="26241" y="3646"/>
                    <a:pt x="26249" y="4041"/>
                    <a:pt x="26184" y="4428"/>
                  </a:cubicBezTo>
                  <a:close/>
                  <a:moveTo>
                    <a:pt x="17471" y="29196"/>
                  </a:moveTo>
                  <a:lnTo>
                    <a:pt x="17471" y="19720"/>
                  </a:lnTo>
                  <a:lnTo>
                    <a:pt x="8758" y="19720"/>
                  </a:lnTo>
                  <a:lnTo>
                    <a:pt x="8758" y="29483"/>
                  </a:ln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7BDFD3C-FB4A-4AF8-AE08-49352C3DE977}"/>
                </a:ext>
              </a:extLst>
            </p:cNvPr>
            <p:cNvSpPr/>
            <p:nvPr/>
          </p:nvSpPr>
          <p:spPr>
            <a:xfrm>
              <a:off x="4750390" y="1652347"/>
              <a:ext cx="24429" cy="28716"/>
            </a:xfrm>
            <a:custGeom>
              <a:avLst/>
              <a:gdLst>
                <a:gd name="connsiteX0" fmla="*/ 25243 w 24428"/>
                <a:gd name="connsiteY0" fmla="*/ 14911 h 28716"/>
                <a:gd name="connsiteX1" fmla="*/ 16204 w 24428"/>
                <a:gd name="connsiteY1" fmla="*/ 14911 h 28716"/>
                <a:gd name="connsiteX2" fmla="*/ 16204 w 24428"/>
                <a:gd name="connsiteY2" fmla="*/ 6798 h 28716"/>
                <a:gd name="connsiteX3" fmla="*/ 9039 w 24428"/>
                <a:gd name="connsiteY3" fmla="*/ 6798 h 28716"/>
                <a:gd name="connsiteX4" fmla="*/ 9039 w 24428"/>
                <a:gd name="connsiteY4" fmla="*/ 35514 h 28716"/>
                <a:gd name="connsiteX5" fmla="*/ 0 w 24428"/>
                <a:gd name="connsiteY5" fmla="*/ 35514 h 28716"/>
                <a:gd name="connsiteX6" fmla="*/ 0 w 24428"/>
                <a:gd name="connsiteY6" fmla="*/ 194 h 28716"/>
                <a:gd name="connsiteX7" fmla="*/ 9120 w 24428"/>
                <a:gd name="connsiteY7" fmla="*/ 194 h 28716"/>
                <a:gd name="connsiteX8" fmla="*/ 9120 w 24428"/>
                <a:gd name="connsiteY8" fmla="*/ 1486 h 28716"/>
                <a:gd name="connsiteX9" fmla="*/ 14739 w 24428"/>
                <a:gd name="connsiteY9" fmla="*/ 553 h 28716"/>
                <a:gd name="connsiteX10" fmla="*/ 20357 w 24428"/>
                <a:gd name="connsiteY10" fmla="*/ 50 h 28716"/>
                <a:gd name="connsiteX11" fmla="*/ 25316 w 24428"/>
                <a:gd name="connsiteY11" fmla="*/ 3187 h 28716"/>
                <a:gd name="connsiteX12" fmla="*/ 25324 w 24428"/>
                <a:gd name="connsiteY12" fmla="*/ 4357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28" h="28716">
                  <a:moveTo>
                    <a:pt x="25243" y="14911"/>
                  </a:moveTo>
                  <a:lnTo>
                    <a:pt x="16204" y="14911"/>
                  </a:lnTo>
                  <a:lnTo>
                    <a:pt x="16204" y="6798"/>
                  </a:lnTo>
                  <a:lnTo>
                    <a:pt x="9039" y="6798"/>
                  </a:lnTo>
                  <a:lnTo>
                    <a:pt x="9039" y="35514"/>
                  </a:lnTo>
                  <a:lnTo>
                    <a:pt x="0" y="35514"/>
                  </a:lnTo>
                  <a:lnTo>
                    <a:pt x="0" y="194"/>
                  </a:lnTo>
                  <a:lnTo>
                    <a:pt x="9120" y="194"/>
                  </a:lnTo>
                  <a:lnTo>
                    <a:pt x="9120" y="1486"/>
                  </a:lnTo>
                  <a:lnTo>
                    <a:pt x="14739" y="553"/>
                  </a:lnTo>
                  <a:cubicBezTo>
                    <a:pt x="16595" y="244"/>
                    <a:pt x="18468" y="79"/>
                    <a:pt x="20357" y="50"/>
                  </a:cubicBezTo>
                  <a:cubicBezTo>
                    <a:pt x="22711" y="-287"/>
                    <a:pt x="24925" y="1120"/>
                    <a:pt x="25316" y="3187"/>
                  </a:cubicBezTo>
                  <a:cubicBezTo>
                    <a:pt x="25382" y="3575"/>
                    <a:pt x="25389" y="3970"/>
                    <a:pt x="25324" y="4357"/>
                  </a:cubicBez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2819638-8781-4379-B359-169247030664}"/>
                </a:ext>
              </a:extLst>
            </p:cNvPr>
            <p:cNvSpPr/>
            <p:nvPr/>
          </p:nvSpPr>
          <p:spPr>
            <a:xfrm>
              <a:off x="4784312" y="1652349"/>
              <a:ext cx="24429" cy="28716"/>
            </a:xfrm>
            <a:custGeom>
              <a:avLst/>
              <a:gdLst>
                <a:gd name="connsiteX0" fmla="*/ 25684 w 24428"/>
                <a:gd name="connsiteY0" fmla="*/ 31061 h 28716"/>
                <a:gd name="connsiteX1" fmla="*/ 21784 w 24428"/>
                <a:gd name="connsiteY1" fmla="*/ 35455 h 28716"/>
                <a:gd name="connsiteX2" fmla="*/ 20554 w 24428"/>
                <a:gd name="connsiteY2" fmla="*/ 35441 h 28716"/>
                <a:gd name="connsiteX3" fmla="*/ 5164 w 24428"/>
                <a:gd name="connsiteY3" fmla="*/ 35441 h 28716"/>
                <a:gd name="connsiteX4" fmla="*/ 50 w 24428"/>
                <a:gd name="connsiteY4" fmla="*/ 32138 h 28716"/>
                <a:gd name="connsiteX5" fmla="*/ 34 w 24428"/>
                <a:gd name="connsiteY5" fmla="*/ 31061 h 28716"/>
                <a:gd name="connsiteX6" fmla="*/ 34 w 24428"/>
                <a:gd name="connsiteY6" fmla="*/ 4427 h 28716"/>
                <a:gd name="connsiteX7" fmla="*/ 3934 w 24428"/>
                <a:gd name="connsiteY7" fmla="*/ 34 h 28716"/>
                <a:gd name="connsiteX8" fmla="*/ 5164 w 24428"/>
                <a:gd name="connsiteY8" fmla="*/ 48 h 28716"/>
                <a:gd name="connsiteX9" fmla="*/ 20880 w 24428"/>
                <a:gd name="connsiteY9" fmla="*/ 48 h 28716"/>
                <a:gd name="connsiteX10" fmla="*/ 25993 w 24428"/>
                <a:gd name="connsiteY10" fmla="*/ 3350 h 28716"/>
                <a:gd name="connsiteX11" fmla="*/ 26010 w 24428"/>
                <a:gd name="connsiteY11" fmla="*/ 4427 h 28716"/>
                <a:gd name="connsiteX12" fmla="*/ 26010 w 24428"/>
                <a:gd name="connsiteY12" fmla="*/ 17421 h 28716"/>
                <a:gd name="connsiteX13" fmla="*/ 23485 w 24428"/>
                <a:gd name="connsiteY13" fmla="*/ 19647 h 28716"/>
                <a:gd name="connsiteX14" fmla="*/ 8421 w 24428"/>
                <a:gd name="connsiteY14" fmla="*/ 19647 h 28716"/>
                <a:gd name="connsiteX15" fmla="*/ 8421 w 24428"/>
                <a:gd name="connsiteY15" fmla="*/ 29554 h 28716"/>
                <a:gd name="connsiteX16" fmla="*/ 16564 w 24428"/>
                <a:gd name="connsiteY16" fmla="*/ 29554 h 28716"/>
                <a:gd name="connsiteX17" fmla="*/ 16564 w 24428"/>
                <a:gd name="connsiteY17" fmla="*/ 23667 h 28716"/>
                <a:gd name="connsiteX18" fmla="*/ 25277 w 24428"/>
                <a:gd name="connsiteY18" fmla="*/ 23667 h 28716"/>
                <a:gd name="connsiteX19" fmla="*/ 16971 w 24428"/>
                <a:gd name="connsiteY19" fmla="*/ 14478 h 28716"/>
                <a:gd name="connsiteX20" fmla="*/ 16971 w 24428"/>
                <a:gd name="connsiteY20" fmla="*/ 6007 h 28716"/>
                <a:gd name="connsiteX21" fmla="*/ 8828 w 24428"/>
                <a:gd name="connsiteY21" fmla="*/ 6007 h 28716"/>
                <a:gd name="connsiteX22" fmla="*/ 8828 w 24428"/>
                <a:gd name="connsiteY22" fmla="*/ 14478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428" h="28716">
                  <a:moveTo>
                    <a:pt x="25684" y="31061"/>
                  </a:moveTo>
                  <a:cubicBezTo>
                    <a:pt x="25985" y="33229"/>
                    <a:pt x="24234" y="35196"/>
                    <a:pt x="21784" y="35455"/>
                  </a:cubicBezTo>
                  <a:cubicBezTo>
                    <a:pt x="21368" y="35505"/>
                    <a:pt x="20961" y="35498"/>
                    <a:pt x="20554" y="35441"/>
                  </a:cubicBezTo>
                  <a:lnTo>
                    <a:pt x="5164" y="35441"/>
                  </a:lnTo>
                  <a:cubicBezTo>
                    <a:pt x="2721" y="35771"/>
                    <a:pt x="433" y="34299"/>
                    <a:pt x="50" y="32138"/>
                  </a:cubicBezTo>
                  <a:cubicBezTo>
                    <a:pt x="-7" y="31786"/>
                    <a:pt x="-15" y="31420"/>
                    <a:pt x="34" y="31061"/>
                  </a:cubicBezTo>
                  <a:lnTo>
                    <a:pt x="34" y="4427"/>
                  </a:lnTo>
                  <a:cubicBezTo>
                    <a:pt x="-267" y="2259"/>
                    <a:pt x="1483" y="292"/>
                    <a:pt x="3934" y="34"/>
                  </a:cubicBezTo>
                  <a:cubicBezTo>
                    <a:pt x="4350" y="-17"/>
                    <a:pt x="4757" y="-9"/>
                    <a:pt x="5164" y="48"/>
                  </a:cubicBezTo>
                  <a:lnTo>
                    <a:pt x="20880" y="48"/>
                  </a:lnTo>
                  <a:cubicBezTo>
                    <a:pt x="23322" y="-282"/>
                    <a:pt x="25611" y="1189"/>
                    <a:pt x="25993" y="3350"/>
                  </a:cubicBezTo>
                  <a:cubicBezTo>
                    <a:pt x="26050" y="3702"/>
                    <a:pt x="26058" y="4068"/>
                    <a:pt x="26010" y="4427"/>
                  </a:cubicBezTo>
                  <a:lnTo>
                    <a:pt x="26010" y="17421"/>
                  </a:lnTo>
                  <a:lnTo>
                    <a:pt x="23485" y="19647"/>
                  </a:lnTo>
                  <a:lnTo>
                    <a:pt x="8421" y="19647"/>
                  </a:lnTo>
                  <a:lnTo>
                    <a:pt x="8421" y="29554"/>
                  </a:lnTo>
                  <a:lnTo>
                    <a:pt x="16564" y="29554"/>
                  </a:lnTo>
                  <a:lnTo>
                    <a:pt x="16564" y="23667"/>
                  </a:lnTo>
                  <a:lnTo>
                    <a:pt x="25277" y="23667"/>
                  </a:lnTo>
                  <a:close/>
                  <a:moveTo>
                    <a:pt x="16971" y="14478"/>
                  </a:moveTo>
                  <a:lnTo>
                    <a:pt x="16971" y="6007"/>
                  </a:lnTo>
                  <a:lnTo>
                    <a:pt x="8828" y="6007"/>
                  </a:lnTo>
                  <a:lnTo>
                    <a:pt x="8828" y="14478"/>
                  </a:lnTo>
                  <a:close/>
                </a:path>
              </a:pathLst>
            </a:custGeom>
            <a:solidFill>
              <a:srgbClr val="ACACAC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C58317F-85A6-4F93-9F40-A4B98CA405FB}"/>
                </a:ext>
              </a:extLst>
            </p:cNvPr>
            <p:cNvSpPr/>
            <p:nvPr/>
          </p:nvSpPr>
          <p:spPr>
            <a:xfrm>
              <a:off x="4793792" y="1535738"/>
              <a:ext cx="244288" cy="215371"/>
            </a:xfrm>
            <a:custGeom>
              <a:avLst/>
              <a:gdLst>
                <a:gd name="connsiteX0" fmla="*/ 163 w 244287"/>
                <a:gd name="connsiteY0" fmla="*/ 0 h 215370"/>
                <a:gd name="connsiteX1" fmla="*/ 163 w 244287"/>
                <a:gd name="connsiteY1" fmla="*/ 54345 h 215370"/>
                <a:gd name="connsiteX2" fmla="*/ 11725 w 244287"/>
                <a:gd name="connsiteY2" fmla="*/ 48817 h 215370"/>
                <a:gd name="connsiteX3" fmla="*/ 11725 w 244287"/>
                <a:gd name="connsiteY3" fmla="*/ 10194 h 215370"/>
                <a:gd name="connsiteX4" fmla="*/ 234272 w 244287"/>
                <a:gd name="connsiteY4" fmla="*/ 10194 h 215370"/>
                <a:gd name="connsiteX5" fmla="*/ 234272 w 244287"/>
                <a:gd name="connsiteY5" fmla="*/ 206325 h 215370"/>
                <a:gd name="connsiteX6" fmla="*/ 11563 w 244287"/>
                <a:gd name="connsiteY6" fmla="*/ 206325 h 215370"/>
                <a:gd name="connsiteX7" fmla="*/ 11563 w 244287"/>
                <a:gd name="connsiteY7" fmla="*/ 169497 h 215370"/>
                <a:gd name="connsiteX8" fmla="*/ 0 w 244287"/>
                <a:gd name="connsiteY8" fmla="*/ 161097 h 215370"/>
                <a:gd name="connsiteX9" fmla="*/ 0 w 244287"/>
                <a:gd name="connsiteY9" fmla="*/ 216520 h 215370"/>
                <a:gd name="connsiteX10" fmla="*/ 245753 w 244287"/>
                <a:gd name="connsiteY10" fmla="*/ 216520 h 215370"/>
                <a:gd name="connsiteX11" fmla="*/ 245753 w 244287"/>
                <a:gd name="connsiteY11" fmla="*/ 0 h 215370"/>
                <a:gd name="connsiteX12" fmla="*/ 163 w 244287"/>
                <a:gd name="connsiteY12" fmla="*/ 0 h 21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287" h="215370">
                  <a:moveTo>
                    <a:pt x="163" y="0"/>
                  </a:moveTo>
                  <a:lnTo>
                    <a:pt x="163" y="54345"/>
                  </a:lnTo>
                  <a:lnTo>
                    <a:pt x="11725" y="48817"/>
                  </a:lnTo>
                  <a:lnTo>
                    <a:pt x="11725" y="10194"/>
                  </a:lnTo>
                  <a:lnTo>
                    <a:pt x="234272" y="10194"/>
                  </a:lnTo>
                  <a:lnTo>
                    <a:pt x="234272" y="206325"/>
                  </a:lnTo>
                  <a:lnTo>
                    <a:pt x="11563" y="206325"/>
                  </a:lnTo>
                  <a:lnTo>
                    <a:pt x="11563" y="169497"/>
                  </a:lnTo>
                  <a:lnTo>
                    <a:pt x="0" y="161097"/>
                  </a:lnTo>
                  <a:lnTo>
                    <a:pt x="0" y="216520"/>
                  </a:lnTo>
                  <a:lnTo>
                    <a:pt x="245753" y="216520"/>
                  </a:lnTo>
                  <a:lnTo>
                    <a:pt x="245753" y="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0DB06E0D-DD99-4A85-BD5C-3E43947D5EBE}"/>
                </a:ext>
              </a:extLst>
            </p:cNvPr>
            <p:cNvSpPr/>
            <p:nvPr/>
          </p:nvSpPr>
          <p:spPr>
            <a:xfrm>
              <a:off x="4534358" y="1589221"/>
              <a:ext cx="48858" cy="43074"/>
            </a:xfrm>
            <a:custGeom>
              <a:avLst/>
              <a:gdLst>
                <a:gd name="connsiteX0" fmla="*/ 19950 w 48857"/>
                <a:gd name="connsiteY0" fmla="*/ 0 h 43074"/>
                <a:gd name="connsiteX1" fmla="*/ 33305 w 48857"/>
                <a:gd name="connsiteY1" fmla="*/ 0 h 43074"/>
                <a:gd name="connsiteX2" fmla="*/ 53662 w 48857"/>
                <a:gd name="connsiteY2" fmla="*/ 49535 h 43074"/>
                <a:gd name="connsiteX3" fmla="*/ 41529 w 48857"/>
                <a:gd name="connsiteY3" fmla="*/ 49535 h 43074"/>
                <a:gd name="connsiteX4" fmla="*/ 37702 w 48857"/>
                <a:gd name="connsiteY4" fmla="*/ 39341 h 43074"/>
                <a:gd name="connsiteX5" fmla="*/ 15879 w 48857"/>
                <a:gd name="connsiteY5" fmla="*/ 39341 h 43074"/>
                <a:gd name="connsiteX6" fmla="*/ 12214 w 48857"/>
                <a:gd name="connsiteY6" fmla="*/ 49535 h 43074"/>
                <a:gd name="connsiteX7" fmla="*/ 0 w 48857"/>
                <a:gd name="connsiteY7" fmla="*/ 49535 h 43074"/>
                <a:gd name="connsiteX8" fmla="*/ 26709 w 48857"/>
                <a:gd name="connsiteY8" fmla="*/ 9907 h 43074"/>
                <a:gd name="connsiteX9" fmla="*/ 18566 w 48857"/>
                <a:gd name="connsiteY9" fmla="*/ 31013 h 43074"/>
                <a:gd name="connsiteX10" fmla="*/ 34200 w 48857"/>
                <a:gd name="connsiteY10" fmla="*/ 31013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57" h="43074">
                  <a:moveTo>
                    <a:pt x="19950" y="0"/>
                  </a:moveTo>
                  <a:lnTo>
                    <a:pt x="33305" y="0"/>
                  </a:lnTo>
                  <a:lnTo>
                    <a:pt x="53662" y="49535"/>
                  </a:lnTo>
                  <a:lnTo>
                    <a:pt x="41529" y="49535"/>
                  </a:lnTo>
                  <a:lnTo>
                    <a:pt x="37702" y="39341"/>
                  </a:lnTo>
                  <a:lnTo>
                    <a:pt x="15879" y="39341"/>
                  </a:lnTo>
                  <a:lnTo>
                    <a:pt x="12214" y="49535"/>
                  </a:lnTo>
                  <a:lnTo>
                    <a:pt x="0" y="49535"/>
                  </a:lnTo>
                  <a:close/>
                  <a:moveTo>
                    <a:pt x="26709" y="9907"/>
                  </a:moveTo>
                  <a:lnTo>
                    <a:pt x="18566" y="31013"/>
                  </a:lnTo>
                  <a:lnTo>
                    <a:pt x="34200" y="31013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540557D5-3A95-4968-A091-A822B35834D5}"/>
                </a:ext>
              </a:extLst>
            </p:cNvPr>
            <p:cNvSpPr/>
            <p:nvPr/>
          </p:nvSpPr>
          <p:spPr>
            <a:xfrm>
              <a:off x="4590745" y="1600901"/>
              <a:ext cx="32572" cy="35895"/>
            </a:xfrm>
            <a:custGeom>
              <a:avLst/>
              <a:gdLst>
                <a:gd name="connsiteX0" fmla="*/ 27160 w 32571"/>
                <a:gd name="connsiteY0" fmla="*/ 24001 h 35895"/>
                <a:gd name="connsiteX1" fmla="*/ 38153 w 32571"/>
                <a:gd name="connsiteY1" fmla="*/ 24001 h 35895"/>
                <a:gd name="connsiteX2" fmla="*/ 32371 w 32571"/>
                <a:gd name="connsiteY2" fmla="*/ 34984 h 35895"/>
                <a:gd name="connsiteX3" fmla="*/ 19342 w 32571"/>
                <a:gd name="connsiteY3" fmla="*/ 39077 h 35895"/>
                <a:gd name="connsiteX4" fmla="*/ 5174 w 32571"/>
                <a:gd name="connsiteY4" fmla="*/ 33908 h 35895"/>
                <a:gd name="connsiteX5" fmla="*/ 44 w 32571"/>
                <a:gd name="connsiteY5" fmla="*/ 19550 h 35895"/>
                <a:gd name="connsiteX6" fmla="*/ 5255 w 32571"/>
                <a:gd name="connsiteY6" fmla="*/ 5192 h 35895"/>
                <a:gd name="connsiteX7" fmla="*/ 19587 w 32571"/>
                <a:gd name="connsiteY7" fmla="*/ 23 h 35895"/>
                <a:gd name="connsiteX8" fmla="*/ 32534 w 32571"/>
                <a:gd name="connsiteY8" fmla="*/ 3756 h 35895"/>
                <a:gd name="connsiteX9" fmla="*/ 37990 w 32571"/>
                <a:gd name="connsiteY9" fmla="*/ 14237 h 35895"/>
                <a:gd name="connsiteX10" fmla="*/ 26916 w 32571"/>
                <a:gd name="connsiteY10" fmla="*/ 14237 h 35895"/>
                <a:gd name="connsiteX11" fmla="*/ 24554 w 32571"/>
                <a:gd name="connsiteY11" fmla="*/ 9786 h 35895"/>
                <a:gd name="connsiteX12" fmla="*/ 19587 w 32571"/>
                <a:gd name="connsiteY12" fmla="*/ 8278 h 35895"/>
                <a:gd name="connsiteX13" fmla="*/ 13398 w 32571"/>
                <a:gd name="connsiteY13" fmla="*/ 11150 h 35895"/>
                <a:gd name="connsiteX14" fmla="*/ 11362 w 32571"/>
                <a:gd name="connsiteY14" fmla="*/ 19765 h 35895"/>
                <a:gd name="connsiteX15" fmla="*/ 13480 w 32571"/>
                <a:gd name="connsiteY15" fmla="*/ 27877 h 35895"/>
                <a:gd name="connsiteX16" fmla="*/ 19587 w 32571"/>
                <a:gd name="connsiteY16" fmla="*/ 30749 h 35895"/>
                <a:gd name="connsiteX17" fmla="*/ 24554 w 32571"/>
                <a:gd name="connsiteY17" fmla="*/ 29098 h 35895"/>
                <a:gd name="connsiteX18" fmla="*/ 27160 w 32571"/>
                <a:gd name="connsiteY18" fmla="*/ 24001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571" h="35895">
                  <a:moveTo>
                    <a:pt x="27160" y="24001"/>
                  </a:moveTo>
                  <a:lnTo>
                    <a:pt x="38153" y="24001"/>
                  </a:lnTo>
                  <a:cubicBezTo>
                    <a:pt x="37925" y="28186"/>
                    <a:pt x="35848" y="32127"/>
                    <a:pt x="32371" y="34984"/>
                  </a:cubicBezTo>
                  <a:cubicBezTo>
                    <a:pt x="28780" y="37763"/>
                    <a:pt x="24122" y="39227"/>
                    <a:pt x="19342" y="39077"/>
                  </a:cubicBezTo>
                  <a:cubicBezTo>
                    <a:pt x="13976" y="39321"/>
                    <a:pt x="8773" y="37425"/>
                    <a:pt x="5174" y="33908"/>
                  </a:cubicBezTo>
                  <a:cubicBezTo>
                    <a:pt x="1558" y="29823"/>
                    <a:pt x="-258" y="24726"/>
                    <a:pt x="44" y="19550"/>
                  </a:cubicBezTo>
                  <a:cubicBezTo>
                    <a:pt x="-314" y="14359"/>
                    <a:pt x="1542" y="9233"/>
                    <a:pt x="5255" y="5192"/>
                  </a:cubicBezTo>
                  <a:cubicBezTo>
                    <a:pt x="8928" y="1688"/>
                    <a:pt x="14180" y="-207"/>
                    <a:pt x="19587" y="23"/>
                  </a:cubicBezTo>
                  <a:cubicBezTo>
                    <a:pt x="24277" y="-193"/>
                    <a:pt x="28894" y="1135"/>
                    <a:pt x="32534" y="3756"/>
                  </a:cubicBezTo>
                  <a:cubicBezTo>
                    <a:pt x="35889" y="6455"/>
                    <a:pt x="37860" y="10238"/>
                    <a:pt x="37990" y="14237"/>
                  </a:cubicBezTo>
                  <a:lnTo>
                    <a:pt x="26916" y="14237"/>
                  </a:lnTo>
                  <a:cubicBezTo>
                    <a:pt x="26745" y="12557"/>
                    <a:pt x="25914" y="10978"/>
                    <a:pt x="24554" y="9786"/>
                  </a:cubicBezTo>
                  <a:cubicBezTo>
                    <a:pt x="23186" y="8731"/>
                    <a:pt x="21403" y="8185"/>
                    <a:pt x="19587" y="8278"/>
                  </a:cubicBezTo>
                  <a:cubicBezTo>
                    <a:pt x="17079" y="8149"/>
                    <a:pt x="14693" y="9255"/>
                    <a:pt x="13398" y="11150"/>
                  </a:cubicBezTo>
                  <a:cubicBezTo>
                    <a:pt x="11843" y="13806"/>
                    <a:pt x="11134" y="16786"/>
                    <a:pt x="11362" y="19765"/>
                  </a:cubicBezTo>
                  <a:cubicBezTo>
                    <a:pt x="11175" y="22593"/>
                    <a:pt x="11908" y="25408"/>
                    <a:pt x="13480" y="27877"/>
                  </a:cubicBezTo>
                  <a:cubicBezTo>
                    <a:pt x="14774" y="29737"/>
                    <a:pt x="17111" y="30835"/>
                    <a:pt x="19587" y="30749"/>
                  </a:cubicBezTo>
                  <a:cubicBezTo>
                    <a:pt x="21427" y="30828"/>
                    <a:pt x="23227" y="30232"/>
                    <a:pt x="24554" y="29098"/>
                  </a:cubicBezTo>
                  <a:cubicBezTo>
                    <a:pt x="26044" y="27698"/>
                    <a:pt x="26956" y="25910"/>
                    <a:pt x="27160" y="24001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92B8C931-0061-4F58-99DE-FCD481ED4E8F}"/>
                </a:ext>
              </a:extLst>
            </p:cNvPr>
            <p:cNvSpPr/>
            <p:nvPr/>
          </p:nvSpPr>
          <p:spPr>
            <a:xfrm>
              <a:off x="4633821" y="1600757"/>
              <a:ext cx="32572" cy="35895"/>
            </a:xfrm>
            <a:custGeom>
              <a:avLst/>
              <a:gdLst>
                <a:gd name="connsiteX0" fmla="*/ 27159 w 32571"/>
                <a:gd name="connsiteY0" fmla="*/ 24072 h 35895"/>
                <a:gd name="connsiteX1" fmla="*/ 38152 w 32571"/>
                <a:gd name="connsiteY1" fmla="*/ 24072 h 35895"/>
                <a:gd name="connsiteX2" fmla="*/ 32371 w 32571"/>
                <a:gd name="connsiteY2" fmla="*/ 35056 h 35895"/>
                <a:gd name="connsiteX3" fmla="*/ 19342 w 32571"/>
                <a:gd name="connsiteY3" fmla="*/ 39148 h 35895"/>
                <a:gd name="connsiteX4" fmla="*/ 5174 w 32571"/>
                <a:gd name="connsiteY4" fmla="*/ 33980 h 35895"/>
                <a:gd name="connsiteX5" fmla="*/ 44 w 32571"/>
                <a:gd name="connsiteY5" fmla="*/ 19621 h 35895"/>
                <a:gd name="connsiteX6" fmla="*/ 5255 w 32571"/>
                <a:gd name="connsiteY6" fmla="*/ 5263 h 35895"/>
                <a:gd name="connsiteX7" fmla="*/ 19668 w 32571"/>
                <a:gd name="connsiteY7" fmla="*/ 23 h 35895"/>
                <a:gd name="connsiteX8" fmla="*/ 32615 w 32571"/>
                <a:gd name="connsiteY8" fmla="*/ 3756 h 35895"/>
                <a:gd name="connsiteX9" fmla="*/ 38071 w 32571"/>
                <a:gd name="connsiteY9" fmla="*/ 14237 h 35895"/>
                <a:gd name="connsiteX10" fmla="*/ 26997 w 32571"/>
                <a:gd name="connsiteY10" fmla="*/ 14237 h 35895"/>
                <a:gd name="connsiteX11" fmla="*/ 24635 w 32571"/>
                <a:gd name="connsiteY11" fmla="*/ 9786 h 35895"/>
                <a:gd name="connsiteX12" fmla="*/ 19668 w 32571"/>
                <a:gd name="connsiteY12" fmla="*/ 8279 h 35895"/>
                <a:gd name="connsiteX13" fmla="*/ 13479 w 32571"/>
                <a:gd name="connsiteY13" fmla="*/ 11150 h 35895"/>
                <a:gd name="connsiteX14" fmla="*/ 11443 w 32571"/>
                <a:gd name="connsiteY14" fmla="*/ 19765 h 35895"/>
                <a:gd name="connsiteX15" fmla="*/ 13561 w 32571"/>
                <a:gd name="connsiteY15" fmla="*/ 27877 h 35895"/>
                <a:gd name="connsiteX16" fmla="*/ 19668 w 32571"/>
                <a:gd name="connsiteY16" fmla="*/ 30749 h 35895"/>
                <a:gd name="connsiteX17" fmla="*/ 24635 w 32571"/>
                <a:gd name="connsiteY17" fmla="*/ 29098 h 35895"/>
                <a:gd name="connsiteX18" fmla="*/ 27159 w 32571"/>
                <a:gd name="connsiteY18" fmla="*/ 24072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571" h="35895">
                  <a:moveTo>
                    <a:pt x="27159" y="24072"/>
                  </a:moveTo>
                  <a:lnTo>
                    <a:pt x="38152" y="24072"/>
                  </a:lnTo>
                  <a:cubicBezTo>
                    <a:pt x="37924" y="28258"/>
                    <a:pt x="35848" y="32199"/>
                    <a:pt x="32371" y="35056"/>
                  </a:cubicBezTo>
                  <a:cubicBezTo>
                    <a:pt x="28780" y="37835"/>
                    <a:pt x="24114" y="39299"/>
                    <a:pt x="19342" y="39148"/>
                  </a:cubicBezTo>
                  <a:cubicBezTo>
                    <a:pt x="13976" y="39392"/>
                    <a:pt x="8773" y="37497"/>
                    <a:pt x="5174" y="33980"/>
                  </a:cubicBezTo>
                  <a:cubicBezTo>
                    <a:pt x="1558" y="29895"/>
                    <a:pt x="-258" y="24797"/>
                    <a:pt x="44" y="19621"/>
                  </a:cubicBezTo>
                  <a:cubicBezTo>
                    <a:pt x="-315" y="14431"/>
                    <a:pt x="1542" y="9305"/>
                    <a:pt x="5255" y="5263"/>
                  </a:cubicBezTo>
                  <a:cubicBezTo>
                    <a:pt x="8936" y="1710"/>
                    <a:pt x="14220" y="-207"/>
                    <a:pt x="19668" y="23"/>
                  </a:cubicBezTo>
                  <a:cubicBezTo>
                    <a:pt x="24358" y="-193"/>
                    <a:pt x="28975" y="1135"/>
                    <a:pt x="32615" y="3756"/>
                  </a:cubicBezTo>
                  <a:cubicBezTo>
                    <a:pt x="35970" y="6455"/>
                    <a:pt x="37941" y="10238"/>
                    <a:pt x="38071" y="14237"/>
                  </a:cubicBezTo>
                  <a:lnTo>
                    <a:pt x="26997" y="14237"/>
                  </a:lnTo>
                  <a:cubicBezTo>
                    <a:pt x="26826" y="12557"/>
                    <a:pt x="25995" y="10978"/>
                    <a:pt x="24635" y="9786"/>
                  </a:cubicBezTo>
                  <a:cubicBezTo>
                    <a:pt x="23267" y="8731"/>
                    <a:pt x="21484" y="8185"/>
                    <a:pt x="19668" y="8279"/>
                  </a:cubicBezTo>
                  <a:cubicBezTo>
                    <a:pt x="17160" y="8149"/>
                    <a:pt x="14774" y="9255"/>
                    <a:pt x="13479" y="11150"/>
                  </a:cubicBezTo>
                  <a:cubicBezTo>
                    <a:pt x="11924" y="13806"/>
                    <a:pt x="11216" y="16786"/>
                    <a:pt x="11443" y="19765"/>
                  </a:cubicBezTo>
                  <a:cubicBezTo>
                    <a:pt x="11257" y="22593"/>
                    <a:pt x="11989" y="25408"/>
                    <a:pt x="13561" y="27877"/>
                  </a:cubicBezTo>
                  <a:cubicBezTo>
                    <a:pt x="14855" y="29737"/>
                    <a:pt x="17192" y="30835"/>
                    <a:pt x="19668" y="30749"/>
                  </a:cubicBezTo>
                  <a:cubicBezTo>
                    <a:pt x="21508" y="30828"/>
                    <a:pt x="23308" y="30232"/>
                    <a:pt x="24635" y="29098"/>
                  </a:cubicBezTo>
                  <a:cubicBezTo>
                    <a:pt x="26076" y="27712"/>
                    <a:pt x="26964" y="25946"/>
                    <a:pt x="27159" y="24072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3B3732F-3F7E-445C-8E02-40E455EEE35A}"/>
                </a:ext>
              </a:extLst>
            </p:cNvPr>
            <p:cNvSpPr/>
            <p:nvPr/>
          </p:nvSpPr>
          <p:spPr>
            <a:xfrm>
              <a:off x="4676822" y="1600649"/>
              <a:ext cx="40715" cy="35895"/>
            </a:xfrm>
            <a:custGeom>
              <a:avLst/>
              <a:gdLst>
                <a:gd name="connsiteX0" fmla="*/ 37 w 40714"/>
                <a:gd name="connsiteY0" fmla="*/ 19586 h 35895"/>
                <a:gd name="connsiteX1" fmla="*/ 5656 w 40714"/>
                <a:gd name="connsiteY1" fmla="*/ 5228 h 35895"/>
                <a:gd name="connsiteX2" fmla="*/ 36518 w 40714"/>
                <a:gd name="connsiteY2" fmla="*/ 5228 h 35895"/>
                <a:gd name="connsiteX3" fmla="*/ 36518 w 40714"/>
                <a:gd name="connsiteY3" fmla="*/ 33944 h 35895"/>
                <a:gd name="connsiteX4" fmla="*/ 5656 w 40714"/>
                <a:gd name="connsiteY4" fmla="*/ 33944 h 35895"/>
                <a:gd name="connsiteX5" fmla="*/ 37 w 40714"/>
                <a:gd name="connsiteY5" fmla="*/ 19586 h 35895"/>
                <a:gd name="connsiteX6" fmla="*/ 11275 w 40714"/>
                <a:gd name="connsiteY6" fmla="*/ 19586 h 35895"/>
                <a:gd name="connsiteX7" fmla="*/ 13799 w 40714"/>
                <a:gd name="connsiteY7" fmla="*/ 27986 h 35895"/>
                <a:gd name="connsiteX8" fmla="*/ 26982 w 40714"/>
                <a:gd name="connsiteY8" fmla="*/ 29070 h 35895"/>
                <a:gd name="connsiteX9" fmla="*/ 28212 w 40714"/>
                <a:gd name="connsiteY9" fmla="*/ 27986 h 35895"/>
                <a:gd name="connsiteX10" fmla="*/ 28212 w 40714"/>
                <a:gd name="connsiteY10" fmla="*/ 11187 h 35895"/>
                <a:gd name="connsiteX11" fmla="*/ 21046 w 40714"/>
                <a:gd name="connsiteY11" fmla="*/ 8243 h 35895"/>
                <a:gd name="connsiteX12" fmla="*/ 13799 w 40714"/>
                <a:gd name="connsiteY12" fmla="*/ 11187 h 35895"/>
                <a:gd name="connsiteX13" fmla="*/ 11356 w 40714"/>
                <a:gd name="connsiteY13" fmla="*/ 19586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714" h="35895">
                  <a:moveTo>
                    <a:pt x="37" y="19586"/>
                  </a:moveTo>
                  <a:cubicBezTo>
                    <a:pt x="-305" y="14338"/>
                    <a:pt x="1715" y="9177"/>
                    <a:pt x="5656" y="5228"/>
                  </a:cubicBezTo>
                  <a:cubicBezTo>
                    <a:pt x="14426" y="-1743"/>
                    <a:pt x="27748" y="-1743"/>
                    <a:pt x="36518" y="5228"/>
                  </a:cubicBezTo>
                  <a:cubicBezTo>
                    <a:pt x="44017" y="13656"/>
                    <a:pt x="44017" y="25516"/>
                    <a:pt x="36518" y="33944"/>
                  </a:cubicBezTo>
                  <a:cubicBezTo>
                    <a:pt x="27748" y="40915"/>
                    <a:pt x="14426" y="40915"/>
                    <a:pt x="5656" y="33944"/>
                  </a:cubicBezTo>
                  <a:cubicBezTo>
                    <a:pt x="1715" y="29996"/>
                    <a:pt x="-305" y="24834"/>
                    <a:pt x="37" y="19586"/>
                  </a:cubicBezTo>
                  <a:close/>
                  <a:moveTo>
                    <a:pt x="11275" y="19586"/>
                  </a:moveTo>
                  <a:cubicBezTo>
                    <a:pt x="11063" y="22551"/>
                    <a:pt x="11951" y="25502"/>
                    <a:pt x="13799" y="27986"/>
                  </a:cubicBezTo>
                  <a:cubicBezTo>
                    <a:pt x="17105" y="31496"/>
                    <a:pt x="23009" y="31977"/>
                    <a:pt x="26982" y="29070"/>
                  </a:cubicBezTo>
                  <a:cubicBezTo>
                    <a:pt x="27430" y="28739"/>
                    <a:pt x="27846" y="28380"/>
                    <a:pt x="28212" y="27986"/>
                  </a:cubicBezTo>
                  <a:cubicBezTo>
                    <a:pt x="31600" y="22781"/>
                    <a:pt x="31600" y="16392"/>
                    <a:pt x="28212" y="11187"/>
                  </a:cubicBezTo>
                  <a:cubicBezTo>
                    <a:pt x="26559" y="9184"/>
                    <a:pt x="23847" y="8071"/>
                    <a:pt x="21046" y="8243"/>
                  </a:cubicBezTo>
                  <a:cubicBezTo>
                    <a:pt x="18229" y="8107"/>
                    <a:pt x="15517" y="9212"/>
                    <a:pt x="13799" y="11187"/>
                  </a:cubicBezTo>
                  <a:cubicBezTo>
                    <a:pt x="11967" y="13678"/>
                    <a:pt x="11104" y="16628"/>
                    <a:pt x="11356" y="19586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134D6C6-D1D7-41FA-97AF-A2766D6BE5DB}"/>
                </a:ext>
              </a:extLst>
            </p:cNvPr>
            <p:cNvSpPr/>
            <p:nvPr/>
          </p:nvSpPr>
          <p:spPr>
            <a:xfrm>
              <a:off x="4726244" y="1601928"/>
              <a:ext cx="32572" cy="35895"/>
            </a:xfrm>
            <a:custGeom>
              <a:avLst/>
              <a:gdLst>
                <a:gd name="connsiteX0" fmla="*/ 37256 w 32571"/>
                <a:gd name="connsiteY0" fmla="*/ 0 h 35895"/>
                <a:gd name="connsiteX1" fmla="*/ 37256 w 32571"/>
                <a:gd name="connsiteY1" fmla="*/ 36613 h 35895"/>
                <a:gd name="connsiteX2" fmla="*/ 26344 w 32571"/>
                <a:gd name="connsiteY2" fmla="*/ 36613 h 35895"/>
                <a:gd name="connsiteX3" fmla="*/ 26344 w 32571"/>
                <a:gd name="connsiteY3" fmla="*/ 32306 h 35895"/>
                <a:gd name="connsiteX4" fmla="*/ 20807 w 32571"/>
                <a:gd name="connsiteY4" fmla="*/ 36326 h 35895"/>
                <a:gd name="connsiteX5" fmla="*/ 13723 w 32571"/>
                <a:gd name="connsiteY5" fmla="*/ 37690 h 35895"/>
                <a:gd name="connsiteX6" fmla="*/ 3463 w 32571"/>
                <a:gd name="connsiteY6" fmla="*/ 34531 h 35895"/>
                <a:gd name="connsiteX7" fmla="*/ 43 w 32571"/>
                <a:gd name="connsiteY7" fmla="*/ 25055 h 35895"/>
                <a:gd name="connsiteX8" fmla="*/ 43 w 32571"/>
                <a:gd name="connsiteY8" fmla="*/ 144 h 35895"/>
                <a:gd name="connsiteX9" fmla="*/ 11117 w 32571"/>
                <a:gd name="connsiteY9" fmla="*/ 144 h 35895"/>
                <a:gd name="connsiteX10" fmla="*/ 11117 w 32571"/>
                <a:gd name="connsiteY10" fmla="*/ 22255 h 35895"/>
                <a:gd name="connsiteX11" fmla="*/ 12583 w 32571"/>
                <a:gd name="connsiteY11" fmla="*/ 27855 h 35895"/>
                <a:gd name="connsiteX12" fmla="*/ 17550 w 32571"/>
                <a:gd name="connsiteY12" fmla="*/ 29506 h 35895"/>
                <a:gd name="connsiteX13" fmla="*/ 23739 w 32571"/>
                <a:gd name="connsiteY13" fmla="*/ 27424 h 35895"/>
                <a:gd name="connsiteX14" fmla="*/ 26019 w 32571"/>
                <a:gd name="connsiteY14" fmla="*/ 21752 h 35895"/>
                <a:gd name="connsiteX15" fmla="*/ 26019 w 32571"/>
                <a:gd name="connsiteY15" fmla="*/ 215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71" h="35895">
                  <a:moveTo>
                    <a:pt x="37256" y="0"/>
                  </a:moveTo>
                  <a:lnTo>
                    <a:pt x="37256" y="36613"/>
                  </a:lnTo>
                  <a:lnTo>
                    <a:pt x="26344" y="36613"/>
                  </a:lnTo>
                  <a:lnTo>
                    <a:pt x="26344" y="32306"/>
                  </a:lnTo>
                  <a:cubicBezTo>
                    <a:pt x="24879" y="34007"/>
                    <a:pt x="22982" y="35385"/>
                    <a:pt x="20807" y="36326"/>
                  </a:cubicBezTo>
                  <a:cubicBezTo>
                    <a:pt x="18592" y="37245"/>
                    <a:pt x="16174" y="37711"/>
                    <a:pt x="13723" y="37690"/>
                  </a:cubicBezTo>
                  <a:cubicBezTo>
                    <a:pt x="9953" y="37948"/>
                    <a:pt x="6231" y="36800"/>
                    <a:pt x="3463" y="34531"/>
                  </a:cubicBezTo>
                  <a:cubicBezTo>
                    <a:pt x="971" y="31882"/>
                    <a:pt x="-250" y="28486"/>
                    <a:pt x="43" y="25055"/>
                  </a:cubicBezTo>
                  <a:lnTo>
                    <a:pt x="43" y="144"/>
                  </a:lnTo>
                  <a:lnTo>
                    <a:pt x="11117" y="144"/>
                  </a:lnTo>
                  <a:lnTo>
                    <a:pt x="11117" y="22255"/>
                  </a:lnTo>
                  <a:cubicBezTo>
                    <a:pt x="10905" y="24215"/>
                    <a:pt x="11419" y="26175"/>
                    <a:pt x="12583" y="27855"/>
                  </a:cubicBezTo>
                  <a:cubicBezTo>
                    <a:pt x="13845" y="29075"/>
                    <a:pt x="15693" y="29685"/>
                    <a:pt x="17550" y="29506"/>
                  </a:cubicBezTo>
                  <a:cubicBezTo>
                    <a:pt x="19854" y="29613"/>
                    <a:pt x="22102" y="28860"/>
                    <a:pt x="23739" y="27424"/>
                  </a:cubicBezTo>
                  <a:cubicBezTo>
                    <a:pt x="25343" y="25888"/>
                    <a:pt x="26165" y="23834"/>
                    <a:pt x="26019" y="21752"/>
                  </a:cubicBezTo>
                  <a:lnTo>
                    <a:pt x="26019" y="215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32F569E4-A128-4997-AB0B-A7D44FE72321}"/>
                </a:ext>
              </a:extLst>
            </p:cNvPr>
            <p:cNvSpPr/>
            <p:nvPr/>
          </p:nvSpPr>
          <p:spPr>
            <a:xfrm>
              <a:off x="4773190" y="1600746"/>
              <a:ext cx="32572" cy="35895"/>
            </a:xfrm>
            <a:custGeom>
              <a:avLst/>
              <a:gdLst>
                <a:gd name="connsiteX0" fmla="*/ 0 w 32571"/>
                <a:gd name="connsiteY0" fmla="*/ 37724 h 35895"/>
                <a:gd name="connsiteX1" fmla="*/ 0 w 32571"/>
                <a:gd name="connsiteY1" fmla="*/ 1111 h 35895"/>
                <a:gd name="connsiteX2" fmla="*/ 10912 w 32571"/>
                <a:gd name="connsiteY2" fmla="*/ 1111 h 35895"/>
                <a:gd name="connsiteX3" fmla="*/ 10912 w 32571"/>
                <a:gd name="connsiteY3" fmla="*/ 5418 h 35895"/>
                <a:gd name="connsiteX4" fmla="*/ 16367 w 32571"/>
                <a:gd name="connsiteY4" fmla="*/ 1398 h 35895"/>
                <a:gd name="connsiteX5" fmla="*/ 23452 w 32571"/>
                <a:gd name="connsiteY5" fmla="*/ 34 h 35895"/>
                <a:gd name="connsiteX6" fmla="*/ 33712 w 32571"/>
                <a:gd name="connsiteY6" fmla="*/ 3193 h 35895"/>
                <a:gd name="connsiteX7" fmla="*/ 37132 w 32571"/>
                <a:gd name="connsiteY7" fmla="*/ 12669 h 35895"/>
                <a:gd name="connsiteX8" fmla="*/ 37132 w 32571"/>
                <a:gd name="connsiteY8" fmla="*/ 37580 h 35895"/>
                <a:gd name="connsiteX9" fmla="*/ 26057 w 32571"/>
                <a:gd name="connsiteY9" fmla="*/ 37580 h 35895"/>
                <a:gd name="connsiteX10" fmla="*/ 26057 w 32571"/>
                <a:gd name="connsiteY10" fmla="*/ 15469 h 35895"/>
                <a:gd name="connsiteX11" fmla="*/ 24510 w 32571"/>
                <a:gd name="connsiteY11" fmla="*/ 9869 h 35895"/>
                <a:gd name="connsiteX12" fmla="*/ 19624 w 32571"/>
                <a:gd name="connsiteY12" fmla="*/ 8218 h 35895"/>
                <a:gd name="connsiteX13" fmla="*/ 13436 w 32571"/>
                <a:gd name="connsiteY13" fmla="*/ 10300 h 35895"/>
                <a:gd name="connsiteX14" fmla="*/ 11156 w 32571"/>
                <a:gd name="connsiteY14" fmla="*/ 15971 h 35895"/>
                <a:gd name="connsiteX15" fmla="*/ 11156 w 32571"/>
                <a:gd name="connsiteY15" fmla="*/ 37509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71" h="35895">
                  <a:moveTo>
                    <a:pt x="0" y="37724"/>
                  </a:moveTo>
                  <a:lnTo>
                    <a:pt x="0" y="1111"/>
                  </a:lnTo>
                  <a:lnTo>
                    <a:pt x="10912" y="1111"/>
                  </a:lnTo>
                  <a:lnTo>
                    <a:pt x="10912" y="5418"/>
                  </a:lnTo>
                  <a:cubicBezTo>
                    <a:pt x="12345" y="3717"/>
                    <a:pt x="14209" y="2338"/>
                    <a:pt x="16367" y="1398"/>
                  </a:cubicBezTo>
                  <a:cubicBezTo>
                    <a:pt x="18582" y="479"/>
                    <a:pt x="21000" y="13"/>
                    <a:pt x="23452" y="34"/>
                  </a:cubicBezTo>
                  <a:cubicBezTo>
                    <a:pt x="27222" y="-217"/>
                    <a:pt x="30935" y="931"/>
                    <a:pt x="33712" y="3193"/>
                  </a:cubicBezTo>
                  <a:cubicBezTo>
                    <a:pt x="36212" y="5835"/>
                    <a:pt x="37433" y="9238"/>
                    <a:pt x="37132" y="12669"/>
                  </a:cubicBezTo>
                  <a:lnTo>
                    <a:pt x="37132" y="37580"/>
                  </a:lnTo>
                  <a:lnTo>
                    <a:pt x="26057" y="37580"/>
                  </a:lnTo>
                  <a:lnTo>
                    <a:pt x="26057" y="15469"/>
                  </a:lnTo>
                  <a:cubicBezTo>
                    <a:pt x="26236" y="13502"/>
                    <a:pt x="25691" y="11542"/>
                    <a:pt x="24510" y="9869"/>
                  </a:cubicBezTo>
                  <a:cubicBezTo>
                    <a:pt x="23264" y="8670"/>
                    <a:pt x="21457" y="8060"/>
                    <a:pt x="19624" y="8218"/>
                  </a:cubicBezTo>
                  <a:cubicBezTo>
                    <a:pt x="17320" y="8110"/>
                    <a:pt x="15073" y="8864"/>
                    <a:pt x="13436" y="10300"/>
                  </a:cubicBezTo>
                  <a:cubicBezTo>
                    <a:pt x="11840" y="11844"/>
                    <a:pt x="11018" y="13890"/>
                    <a:pt x="11156" y="15971"/>
                  </a:cubicBezTo>
                  <a:lnTo>
                    <a:pt x="11156" y="37509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F31D1F28-A27F-41C4-944F-D95A352CD3F4}"/>
                </a:ext>
              </a:extLst>
            </p:cNvPr>
            <p:cNvSpPr/>
            <p:nvPr/>
          </p:nvSpPr>
          <p:spPr>
            <a:xfrm>
              <a:off x="4834343" y="1590944"/>
              <a:ext cx="16286" cy="43074"/>
            </a:xfrm>
            <a:custGeom>
              <a:avLst/>
              <a:gdLst>
                <a:gd name="connsiteX0" fmla="*/ 22963 w 16285"/>
                <a:gd name="connsiteY0" fmla="*/ 47094 h 43074"/>
                <a:gd name="connsiteX1" fmla="*/ 19299 w 16285"/>
                <a:gd name="connsiteY1" fmla="*/ 47094 h 43074"/>
                <a:gd name="connsiteX2" fmla="*/ 16611 w 16285"/>
                <a:gd name="connsiteY2" fmla="*/ 47094 h 43074"/>
                <a:gd name="connsiteX3" fmla="*/ 7898 w 16285"/>
                <a:gd name="connsiteY3" fmla="*/ 45013 h 43074"/>
                <a:gd name="connsiteX4" fmla="*/ 5537 w 16285"/>
                <a:gd name="connsiteY4" fmla="*/ 36685 h 43074"/>
                <a:gd name="connsiteX5" fmla="*/ 5537 w 16285"/>
                <a:gd name="connsiteY5" fmla="*/ 17158 h 43074"/>
                <a:gd name="connsiteX6" fmla="*/ 0 w 16285"/>
                <a:gd name="connsiteY6" fmla="*/ 17158 h 43074"/>
                <a:gd name="connsiteX7" fmla="*/ 0 w 16285"/>
                <a:gd name="connsiteY7" fmla="*/ 9979 h 43074"/>
                <a:gd name="connsiteX8" fmla="*/ 5537 w 16285"/>
                <a:gd name="connsiteY8" fmla="*/ 9979 h 43074"/>
                <a:gd name="connsiteX9" fmla="*/ 5537 w 16285"/>
                <a:gd name="connsiteY9" fmla="*/ 0 h 43074"/>
                <a:gd name="connsiteX10" fmla="*/ 16530 w 16285"/>
                <a:gd name="connsiteY10" fmla="*/ 0 h 43074"/>
                <a:gd name="connsiteX11" fmla="*/ 16530 w 16285"/>
                <a:gd name="connsiteY11" fmla="*/ 9979 h 43074"/>
                <a:gd name="connsiteX12" fmla="*/ 22963 w 16285"/>
                <a:gd name="connsiteY12" fmla="*/ 9979 h 43074"/>
                <a:gd name="connsiteX13" fmla="*/ 22963 w 16285"/>
                <a:gd name="connsiteY13" fmla="*/ 17158 h 43074"/>
                <a:gd name="connsiteX14" fmla="*/ 16530 w 16285"/>
                <a:gd name="connsiteY14" fmla="*/ 17158 h 43074"/>
                <a:gd name="connsiteX15" fmla="*/ 16530 w 16285"/>
                <a:gd name="connsiteY15" fmla="*/ 37403 h 43074"/>
                <a:gd name="connsiteX16" fmla="*/ 17263 w 16285"/>
                <a:gd name="connsiteY16" fmla="*/ 39269 h 43074"/>
                <a:gd name="connsiteX17" fmla="*/ 20276 w 16285"/>
                <a:gd name="connsiteY17" fmla="*/ 39700 h 43074"/>
                <a:gd name="connsiteX18" fmla="*/ 22963 w 16285"/>
                <a:gd name="connsiteY18" fmla="*/ 3970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285" h="43074">
                  <a:moveTo>
                    <a:pt x="22963" y="47094"/>
                  </a:moveTo>
                  <a:lnTo>
                    <a:pt x="19299" y="47094"/>
                  </a:lnTo>
                  <a:lnTo>
                    <a:pt x="16611" y="47094"/>
                  </a:lnTo>
                  <a:cubicBezTo>
                    <a:pt x="13509" y="47410"/>
                    <a:pt x="10398" y="46664"/>
                    <a:pt x="7898" y="45013"/>
                  </a:cubicBezTo>
                  <a:cubicBezTo>
                    <a:pt x="5985" y="42586"/>
                    <a:pt x="5146" y="39621"/>
                    <a:pt x="5537" y="36685"/>
                  </a:cubicBezTo>
                  <a:lnTo>
                    <a:pt x="5537" y="17158"/>
                  </a:lnTo>
                  <a:lnTo>
                    <a:pt x="0" y="17158"/>
                  </a:lnTo>
                  <a:lnTo>
                    <a:pt x="0" y="9979"/>
                  </a:lnTo>
                  <a:lnTo>
                    <a:pt x="5537" y="9979"/>
                  </a:lnTo>
                  <a:lnTo>
                    <a:pt x="5537" y="0"/>
                  </a:lnTo>
                  <a:lnTo>
                    <a:pt x="16530" y="0"/>
                  </a:lnTo>
                  <a:lnTo>
                    <a:pt x="16530" y="9979"/>
                  </a:lnTo>
                  <a:lnTo>
                    <a:pt x="22963" y="9979"/>
                  </a:lnTo>
                  <a:lnTo>
                    <a:pt x="22963" y="17158"/>
                  </a:lnTo>
                  <a:lnTo>
                    <a:pt x="16530" y="17158"/>
                  </a:lnTo>
                  <a:lnTo>
                    <a:pt x="16530" y="37403"/>
                  </a:lnTo>
                  <a:cubicBezTo>
                    <a:pt x="16432" y="38092"/>
                    <a:pt x="16701" y="38781"/>
                    <a:pt x="17263" y="39269"/>
                  </a:cubicBezTo>
                  <a:cubicBezTo>
                    <a:pt x="18207" y="39650"/>
                    <a:pt x="19250" y="39801"/>
                    <a:pt x="20276" y="39700"/>
                  </a:cubicBezTo>
                  <a:lnTo>
                    <a:pt x="22963" y="39700"/>
                  </a:ln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64830654-6AE3-477F-A623-95A413400436}"/>
                </a:ext>
              </a:extLst>
            </p:cNvPr>
            <p:cNvSpPr/>
            <p:nvPr/>
          </p:nvSpPr>
          <p:spPr>
            <a:xfrm>
              <a:off x="4861024" y="1599949"/>
              <a:ext cx="32572" cy="35895"/>
            </a:xfrm>
            <a:custGeom>
              <a:avLst/>
              <a:gdLst>
                <a:gd name="connsiteX0" fmla="*/ 26167 w 32571"/>
                <a:gd name="connsiteY0" fmla="*/ 33208 h 35895"/>
                <a:gd name="connsiteX1" fmla="*/ 20711 w 32571"/>
                <a:gd name="connsiteY1" fmla="*/ 37587 h 35895"/>
                <a:gd name="connsiteX2" fmla="*/ 12568 w 32571"/>
                <a:gd name="connsiteY2" fmla="*/ 39094 h 35895"/>
                <a:gd name="connsiteX3" fmla="*/ 3285 w 32571"/>
                <a:gd name="connsiteY3" fmla="*/ 36079 h 35895"/>
                <a:gd name="connsiteX4" fmla="*/ 28 w 32571"/>
                <a:gd name="connsiteY4" fmla="*/ 27465 h 35895"/>
                <a:gd name="connsiteX5" fmla="*/ 3285 w 32571"/>
                <a:gd name="connsiteY5" fmla="*/ 19568 h 35895"/>
                <a:gd name="connsiteX6" fmla="*/ 14034 w 32571"/>
                <a:gd name="connsiteY6" fmla="*/ 15835 h 35895"/>
                <a:gd name="connsiteX7" fmla="*/ 18513 w 32571"/>
                <a:gd name="connsiteY7" fmla="*/ 15260 h 35895"/>
                <a:gd name="connsiteX8" fmla="*/ 25597 w 32571"/>
                <a:gd name="connsiteY8" fmla="*/ 11671 h 35895"/>
                <a:gd name="connsiteX9" fmla="*/ 24050 w 32571"/>
                <a:gd name="connsiteY9" fmla="*/ 8512 h 35895"/>
                <a:gd name="connsiteX10" fmla="*/ 18838 w 32571"/>
                <a:gd name="connsiteY10" fmla="*/ 7579 h 35895"/>
                <a:gd name="connsiteX11" fmla="*/ 13708 w 32571"/>
                <a:gd name="connsiteY11" fmla="*/ 8799 h 35895"/>
                <a:gd name="connsiteX12" fmla="*/ 11917 w 32571"/>
                <a:gd name="connsiteY12" fmla="*/ 12173 h 35895"/>
                <a:gd name="connsiteX13" fmla="*/ 11917 w 32571"/>
                <a:gd name="connsiteY13" fmla="*/ 12747 h 35895"/>
                <a:gd name="connsiteX14" fmla="*/ 1738 w 32571"/>
                <a:gd name="connsiteY14" fmla="*/ 12747 h 35895"/>
                <a:gd name="connsiteX15" fmla="*/ 1738 w 32571"/>
                <a:gd name="connsiteY15" fmla="*/ 12101 h 35895"/>
                <a:gd name="connsiteX16" fmla="*/ 6217 w 32571"/>
                <a:gd name="connsiteY16" fmla="*/ 3271 h 35895"/>
                <a:gd name="connsiteX17" fmla="*/ 18676 w 32571"/>
                <a:gd name="connsiteY17" fmla="*/ 41 h 35895"/>
                <a:gd name="connsiteX18" fmla="*/ 32030 w 32571"/>
                <a:gd name="connsiteY18" fmla="*/ 2697 h 35895"/>
                <a:gd name="connsiteX19" fmla="*/ 36671 w 32571"/>
                <a:gd name="connsiteY19" fmla="*/ 10378 h 35895"/>
                <a:gd name="connsiteX20" fmla="*/ 36671 w 32571"/>
                <a:gd name="connsiteY20" fmla="*/ 31198 h 35895"/>
                <a:gd name="connsiteX21" fmla="*/ 37241 w 32571"/>
                <a:gd name="connsiteY21" fmla="*/ 34644 h 35895"/>
                <a:gd name="connsiteX22" fmla="*/ 39033 w 32571"/>
                <a:gd name="connsiteY22" fmla="*/ 36366 h 35895"/>
                <a:gd name="connsiteX23" fmla="*/ 39033 w 32571"/>
                <a:gd name="connsiteY23" fmla="*/ 38018 h 35895"/>
                <a:gd name="connsiteX24" fmla="*/ 27470 w 32571"/>
                <a:gd name="connsiteY24" fmla="*/ 38018 h 35895"/>
                <a:gd name="connsiteX25" fmla="*/ 26574 w 32571"/>
                <a:gd name="connsiteY25" fmla="*/ 35936 h 35895"/>
                <a:gd name="connsiteX26" fmla="*/ 26167 w 32571"/>
                <a:gd name="connsiteY26" fmla="*/ 33208 h 35895"/>
                <a:gd name="connsiteX27" fmla="*/ 26167 w 32571"/>
                <a:gd name="connsiteY27" fmla="*/ 19711 h 35895"/>
                <a:gd name="connsiteX28" fmla="*/ 19897 w 32571"/>
                <a:gd name="connsiteY28" fmla="*/ 21506 h 35895"/>
                <a:gd name="connsiteX29" fmla="*/ 16233 w 32571"/>
                <a:gd name="connsiteY29" fmla="*/ 22224 h 35895"/>
                <a:gd name="connsiteX30" fmla="*/ 12161 w 32571"/>
                <a:gd name="connsiteY30" fmla="*/ 24090 h 35895"/>
                <a:gd name="connsiteX31" fmla="*/ 11021 w 32571"/>
                <a:gd name="connsiteY31" fmla="*/ 27177 h 35895"/>
                <a:gd name="connsiteX32" fmla="*/ 12487 w 32571"/>
                <a:gd name="connsiteY32" fmla="*/ 30408 h 35895"/>
                <a:gd name="connsiteX33" fmla="*/ 16477 w 32571"/>
                <a:gd name="connsiteY33" fmla="*/ 31628 h 35895"/>
                <a:gd name="connsiteX34" fmla="*/ 23561 w 32571"/>
                <a:gd name="connsiteY34" fmla="*/ 29403 h 35895"/>
                <a:gd name="connsiteX35" fmla="*/ 26167 w 32571"/>
                <a:gd name="connsiteY35" fmla="*/ 23301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571" h="35895">
                  <a:moveTo>
                    <a:pt x="26167" y="33208"/>
                  </a:moveTo>
                  <a:cubicBezTo>
                    <a:pt x="24832" y="35081"/>
                    <a:pt x="22950" y="36589"/>
                    <a:pt x="20711" y="37587"/>
                  </a:cubicBezTo>
                  <a:cubicBezTo>
                    <a:pt x="18179" y="38664"/>
                    <a:pt x="15378" y="39181"/>
                    <a:pt x="12568" y="39094"/>
                  </a:cubicBezTo>
                  <a:cubicBezTo>
                    <a:pt x="9132" y="39288"/>
                    <a:pt x="5761" y="38197"/>
                    <a:pt x="3285" y="36079"/>
                  </a:cubicBezTo>
                  <a:cubicBezTo>
                    <a:pt x="965" y="33689"/>
                    <a:pt x="-200" y="30602"/>
                    <a:pt x="28" y="27465"/>
                  </a:cubicBezTo>
                  <a:cubicBezTo>
                    <a:pt x="-192" y="24543"/>
                    <a:pt x="989" y="21678"/>
                    <a:pt x="3285" y="19568"/>
                  </a:cubicBezTo>
                  <a:cubicBezTo>
                    <a:pt x="6371" y="17414"/>
                    <a:pt x="10109" y="16114"/>
                    <a:pt x="14034" y="15835"/>
                  </a:cubicBezTo>
                  <a:lnTo>
                    <a:pt x="18513" y="15260"/>
                  </a:lnTo>
                  <a:cubicBezTo>
                    <a:pt x="23236" y="14736"/>
                    <a:pt x="25597" y="13537"/>
                    <a:pt x="25597" y="11671"/>
                  </a:cubicBezTo>
                  <a:cubicBezTo>
                    <a:pt x="25727" y="10457"/>
                    <a:pt x="25141" y="9266"/>
                    <a:pt x="24050" y="8512"/>
                  </a:cubicBezTo>
                  <a:cubicBezTo>
                    <a:pt x="22454" y="7765"/>
                    <a:pt x="20638" y="7442"/>
                    <a:pt x="18838" y="7579"/>
                  </a:cubicBezTo>
                  <a:cubicBezTo>
                    <a:pt x="17023" y="7471"/>
                    <a:pt x="15215" y="7894"/>
                    <a:pt x="13708" y="8799"/>
                  </a:cubicBezTo>
                  <a:cubicBezTo>
                    <a:pt x="12511" y="9589"/>
                    <a:pt x="11835" y="10852"/>
                    <a:pt x="11917" y="12173"/>
                  </a:cubicBezTo>
                  <a:lnTo>
                    <a:pt x="11917" y="12747"/>
                  </a:lnTo>
                  <a:lnTo>
                    <a:pt x="1738" y="12747"/>
                  </a:lnTo>
                  <a:lnTo>
                    <a:pt x="1738" y="12101"/>
                  </a:lnTo>
                  <a:cubicBezTo>
                    <a:pt x="1567" y="8699"/>
                    <a:pt x="3220" y="5425"/>
                    <a:pt x="6217" y="3271"/>
                  </a:cubicBezTo>
                  <a:cubicBezTo>
                    <a:pt x="9824" y="960"/>
                    <a:pt x="14222" y="-182"/>
                    <a:pt x="18676" y="41"/>
                  </a:cubicBezTo>
                  <a:cubicBezTo>
                    <a:pt x="23325" y="-211"/>
                    <a:pt x="27958" y="708"/>
                    <a:pt x="32030" y="2697"/>
                  </a:cubicBezTo>
                  <a:cubicBezTo>
                    <a:pt x="35035" y="4326"/>
                    <a:pt x="36810" y="7270"/>
                    <a:pt x="36671" y="10378"/>
                  </a:cubicBezTo>
                  <a:lnTo>
                    <a:pt x="36671" y="31198"/>
                  </a:lnTo>
                  <a:cubicBezTo>
                    <a:pt x="36615" y="32368"/>
                    <a:pt x="36810" y="33538"/>
                    <a:pt x="37241" y="34644"/>
                  </a:cubicBezTo>
                  <a:cubicBezTo>
                    <a:pt x="37583" y="35390"/>
                    <a:pt x="38218" y="36008"/>
                    <a:pt x="39033" y="36366"/>
                  </a:cubicBezTo>
                  <a:lnTo>
                    <a:pt x="39033" y="38018"/>
                  </a:lnTo>
                  <a:lnTo>
                    <a:pt x="27470" y="38018"/>
                  </a:lnTo>
                  <a:cubicBezTo>
                    <a:pt x="27071" y="37364"/>
                    <a:pt x="26769" y="36661"/>
                    <a:pt x="26574" y="35936"/>
                  </a:cubicBezTo>
                  <a:cubicBezTo>
                    <a:pt x="26322" y="35046"/>
                    <a:pt x="26183" y="34127"/>
                    <a:pt x="26167" y="33208"/>
                  </a:cubicBezTo>
                  <a:close/>
                  <a:moveTo>
                    <a:pt x="26167" y="19711"/>
                  </a:moveTo>
                  <a:cubicBezTo>
                    <a:pt x="24156" y="20515"/>
                    <a:pt x="22055" y="21118"/>
                    <a:pt x="19897" y="21506"/>
                  </a:cubicBezTo>
                  <a:lnTo>
                    <a:pt x="16233" y="22224"/>
                  </a:lnTo>
                  <a:cubicBezTo>
                    <a:pt x="14718" y="22525"/>
                    <a:pt x="13309" y="23164"/>
                    <a:pt x="12161" y="24090"/>
                  </a:cubicBezTo>
                  <a:cubicBezTo>
                    <a:pt x="11339" y="24952"/>
                    <a:pt x="10932" y="26057"/>
                    <a:pt x="11021" y="27177"/>
                  </a:cubicBezTo>
                  <a:cubicBezTo>
                    <a:pt x="10948" y="28391"/>
                    <a:pt x="11485" y="29568"/>
                    <a:pt x="12487" y="30408"/>
                  </a:cubicBezTo>
                  <a:cubicBezTo>
                    <a:pt x="13594" y="31248"/>
                    <a:pt x="15019" y="31686"/>
                    <a:pt x="16477" y="31628"/>
                  </a:cubicBezTo>
                  <a:cubicBezTo>
                    <a:pt x="19083" y="31758"/>
                    <a:pt x="21639" y="30953"/>
                    <a:pt x="23561" y="29403"/>
                  </a:cubicBezTo>
                  <a:cubicBezTo>
                    <a:pt x="25353" y="27773"/>
                    <a:pt x="26297" y="25562"/>
                    <a:pt x="26167" y="23301"/>
                  </a:cubicBez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6BEE8858-40AD-481E-8EE6-0B3A8F98BBFD}"/>
                </a:ext>
              </a:extLst>
            </p:cNvPr>
            <p:cNvSpPr/>
            <p:nvPr/>
          </p:nvSpPr>
          <p:spPr>
            <a:xfrm>
              <a:off x="4902499" y="1600923"/>
              <a:ext cx="40715" cy="35895"/>
            </a:xfrm>
            <a:custGeom>
              <a:avLst/>
              <a:gdLst>
                <a:gd name="connsiteX0" fmla="*/ 0 w 40714"/>
                <a:gd name="connsiteY0" fmla="*/ 36757 h 35895"/>
                <a:gd name="connsiteX1" fmla="*/ 13925 w 40714"/>
                <a:gd name="connsiteY1" fmla="*/ 18019 h 35895"/>
                <a:gd name="connsiteX2" fmla="*/ 977 w 40714"/>
                <a:gd name="connsiteY2" fmla="*/ 0 h 35895"/>
                <a:gd name="connsiteX3" fmla="*/ 13680 w 40714"/>
                <a:gd name="connsiteY3" fmla="*/ 0 h 35895"/>
                <a:gd name="connsiteX4" fmla="*/ 21009 w 40714"/>
                <a:gd name="connsiteY4" fmla="*/ 10984 h 35895"/>
                <a:gd name="connsiteX5" fmla="*/ 28256 w 40714"/>
                <a:gd name="connsiteY5" fmla="*/ 0 h 35895"/>
                <a:gd name="connsiteX6" fmla="*/ 40552 w 40714"/>
                <a:gd name="connsiteY6" fmla="*/ 0 h 35895"/>
                <a:gd name="connsiteX7" fmla="*/ 27523 w 40714"/>
                <a:gd name="connsiteY7" fmla="*/ 17804 h 35895"/>
                <a:gd name="connsiteX8" fmla="*/ 41447 w 40714"/>
                <a:gd name="connsiteY8" fmla="*/ 36613 h 35895"/>
                <a:gd name="connsiteX9" fmla="*/ 28500 w 40714"/>
                <a:gd name="connsiteY9" fmla="*/ 36613 h 35895"/>
                <a:gd name="connsiteX10" fmla="*/ 20764 w 40714"/>
                <a:gd name="connsiteY10" fmla="*/ 25055 h 35895"/>
                <a:gd name="connsiteX11" fmla="*/ 13191 w 40714"/>
                <a:gd name="connsiteY11" fmla="*/ 36613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714" h="35895">
                  <a:moveTo>
                    <a:pt x="0" y="36757"/>
                  </a:moveTo>
                  <a:lnTo>
                    <a:pt x="13925" y="18019"/>
                  </a:lnTo>
                  <a:lnTo>
                    <a:pt x="977" y="0"/>
                  </a:lnTo>
                  <a:lnTo>
                    <a:pt x="13680" y="0"/>
                  </a:lnTo>
                  <a:lnTo>
                    <a:pt x="21009" y="10984"/>
                  </a:lnTo>
                  <a:lnTo>
                    <a:pt x="28256" y="0"/>
                  </a:lnTo>
                  <a:lnTo>
                    <a:pt x="40552" y="0"/>
                  </a:lnTo>
                  <a:lnTo>
                    <a:pt x="27523" y="17804"/>
                  </a:lnTo>
                  <a:lnTo>
                    <a:pt x="41447" y="36613"/>
                  </a:lnTo>
                  <a:lnTo>
                    <a:pt x="28500" y="36613"/>
                  </a:lnTo>
                  <a:lnTo>
                    <a:pt x="20764" y="25055"/>
                  </a:lnTo>
                  <a:lnTo>
                    <a:pt x="13191" y="36613"/>
                  </a:ln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CBE94201-E9C9-41DE-8683-DF37831DA34C}"/>
                </a:ext>
              </a:extLst>
            </p:cNvPr>
            <p:cNvSpPr/>
            <p:nvPr/>
          </p:nvSpPr>
          <p:spPr>
            <a:xfrm>
              <a:off x="5007625" y="1724044"/>
              <a:ext cx="8143" cy="7179"/>
            </a:xfrm>
            <a:custGeom>
              <a:avLst/>
              <a:gdLst>
                <a:gd name="connsiteX0" fmla="*/ 0 w 0"/>
                <a:gd name="connsiteY0" fmla="*/ 0 h 0"/>
                <a:gd name="connsiteX1" fmla="*/ 4234 w 0"/>
                <a:gd name="connsiteY1" fmla="*/ 0 h 0"/>
                <a:gd name="connsiteX2" fmla="*/ 4234 w 0"/>
                <a:gd name="connsiteY2" fmla="*/ 3733 h 0"/>
                <a:gd name="connsiteX3" fmla="*/ 0 w 0"/>
                <a:gd name="connsiteY3" fmla="*/ 373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4234" y="0"/>
                  </a:lnTo>
                  <a:lnTo>
                    <a:pt x="4234" y="3733"/>
                  </a:lnTo>
                  <a:lnTo>
                    <a:pt x="0" y="3733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1B5B882-5BEE-4EDA-B017-93C787448DDD}"/>
                </a:ext>
              </a:extLst>
            </p:cNvPr>
            <p:cNvSpPr/>
            <p:nvPr/>
          </p:nvSpPr>
          <p:spPr>
            <a:xfrm>
              <a:off x="4989954" y="1724043"/>
              <a:ext cx="8143" cy="7179"/>
            </a:xfrm>
            <a:custGeom>
              <a:avLst/>
              <a:gdLst>
                <a:gd name="connsiteX0" fmla="*/ 13273 w 8142"/>
                <a:gd name="connsiteY0" fmla="*/ 3733 h 0"/>
                <a:gd name="connsiteX1" fmla="*/ 8876 w 8142"/>
                <a:gd name="connsiteY1" fmla="*/ 3733 h 0"/>
                <a:gd name="connsiteX2" fmla="*/ 8876 w 8142"/>
                <a:gd name="connsiteY2" fmla="*/ 0 h 0"/>
                <a:gd name="connsiteX3" fmla="*/ 13273 w 8142"/>
                <a:gd name="connsiteY3" fmla="*/ 0 h 0"/>
                <a:gd name="connsiteX4" fmla="*/ 4397 w 8142"/>
                <a:gd name="connsiteY4" fmla="*/ 3733 h 0"/>
                <a:gd name="connsiteX5" fmla="*/ 0 w 8142"/>
                <a:gd name="connsiteY5" fmla="*/ 3733 h 0"/>
                <a:gd name="connsiteX6" fmla="*/ 0 w 8142"/>
                <a:gd name="connsiteY6" fmla="*/ 0 h 0"/>
                <a:gd name="connsiteX7" fmla="*/ 4397 w 8142"/>
                <a:gd name="connsiteY7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42">
                  <a:moveTo>
                    <a:pt x="13273" y="3733"/>
                  </a:moveTo>
                  <a:lnTo>
                    <a:pt x="8876" y="3733"/>
                  </a:lnTo>
                  <a:lnTo>
                    <a:pt x="8876" y="0"/>
                  </a:lnTo>
                  <a:lnTo>
                    <a:pt x="13273" y="0"/>
                  </a:lnTo>
                  <a:close/>
                  <a:moveTo>
                    <a:pt x="4397" y="3733"/>
                  </a:moveTo>
                  <a:lnTo>
                    <a:pt x="0" y="3733"/>
                  </a:lnTo>
                  <a:lnTo>
                    <a:pt x="0" y="0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FA505CEB-07A4-4F9F-8354-124FFA38055E}"/>
                </a:ext>
              </a:extLst>
            </p:cNvPr>
            <p:cNvSpPr/>
            <p:nvPr/>
          </p:nvSpPr>
          <p:spPr>
            <a:xfrm>
              <a:off x="4830190" y="1724043"/>
              <a:ext cx="154716" cy="7179"/>
            </a:xfrm>
            <a:custGeom>
              <a:avLst/>
              <a:gdLst>
                <a:gd name="connsiteX0" fmla="*/ 155286 w 154715"/>
                <a:gd name="connsiteY0" fmla="*/ 3733 h 0"/>
                <a:gd name="connsiteX1" fmla="*/ 150889 w 154715"/>
                <a:gd name="connsiteY1" fmla="*/ 3733 h 0"/>
                <a:gd name="connsiteX2" fmla="*/ 150889 w 154715"/>
                <a:gd name="connsiteY2" fmla="*/ 0 h 0"/>
                <a:gd name="connsiteX3" fmla="*/ 155286 w 154715"/>
                <a:gd name="connsiteY3" fmla="*/ 0 h 0"/>
                <a:gd name="connsiteX4" fmla="*/ 146410 w 154715"/>
                <a:gd name="connsiteY4" fmla="*/ 3733 h 0"/>
                <a:gd name="connsiteX5" fmla="*/ 142013 w 154715"/>
                <a:gd name="connsiteY5" fmla="*/ 3733 h 0"/>
                <a:gd name="connsiteX6" fmla="*/ 142013 w 154715"/>
                <a:gd name="connsiteY6" fmla="*/ 0 h 0"/>
                <a:gd name="connsiteX7" fmla="*/ 146573 w 154715"/>
                <a:gd name="connsiteY7" fmla="*/ 0 h 0"/>
                <a:gd name="connsiteX8" fmla="*/ 137534 w 154715"/>
                <a:gd name="connsiteY8" fmla="*/ 3733 h 0"/>
                <a:gd name="connsiteX9" fmla="*/ 133137 w 154715"/>
                <a:gd name="connsiteY9" fmla="*/ 3733 h 0"/>
                <a:gd name="connsiteX10" fmla="*/ 133137 w 154715"/>
                <a:gd name="connsiteY10" fmla="*/ 0 h 0"/>
                <a:gd name="connsiteX11" fmla="*/ 137534 w 154715"/>
                <a:gd name="connsiteY11" fmla="*/ 0 h 0"/>
                <a:gd name="connsiteX12" fmla="*/ 128658 w 154715"/>
                <a:gd name="connsiteY12" fmla="*/ 3733 h 0"/>
                <a:gd name="connsiteX13" fmla="*/ 124261 w 154715"/>
                <a:gd name="connsiteY13" fmla="*/ 3733 h 0"/>
                <a:gd name="connsiteX14" fmla="*/ 124261 w 154715"/>
                <a:gd name="connsiteY14" fmla="*/ 0 h 0"/>
                <a:gd name="connsiteX15" fmla="*/ 128658 w 154715"/>
                <a:gd name="connsiteY15" fmla="*/ 0 h 0"/>
                <a:gd name="connsiteX16" fmla="*/ 119783 w 154715"/>
                <a:gd name="connsiteY16" fmla="*/ 3733 h 0"/>
                <a:gd name="connsiteX17" fmla="*/ 115385 w 154715"/>
                <a:gd name="connsiteY17" fmla="*/ 3733 h 0"/>
                <a:gd name="connsiteX18" fmla="*/ 115385 w 154715"/>
                <a:gd name="connsiteY18" fmla="*/ 0 h 0"/>
                <a:gd name="connsiteX19" fmla="*/ 119783 w 154715"/>
                <a:gd name="connsiteY19" fmla="*/ 0 h 0"/>
                <a:gd name="connsiteX20" fmla="*/ 110907 w 154715"/>
                <a:gd name="connsiteY20" fmla="*/ 3733 h 0"/>
                <a:gd name="connsiteX21" fmla="*/ 106510 w 154715"/>
                <a:gd name="connsiteY21" fmla="*/ 3733 h 0"/>
                <a:gd name="connsiteX22" fmla="*/ 106510 w 154715"/>
                <a:gd name="connsiteY22" fmla="*/ 0 h 0"/>
                <a:gd name="connsiteX23" fmla="*/ 110907 w 154715"/>
                <a:gd name="connsiteY23" fmla="*/ 0 h 0"/>
                <a:gd name="connsiteX24" fmla="*/ 102031 w 154715"/>
                <a:gd name="connsiteY24" fmla="*/ 3733 h 0"/>
                <a:gd name="connsiteX25" fmla="*/ 97715 w 154715"/>
                <a:gd name="connsiteY25" fmla="*/ 3733 h 0"/>
                <a:gd name="connsiteX26" fmla="*/ 97715 w 154715"/>
                <a:gd name="connsiteY26" fmla="*/ 0 h 0"/>
                <a:gd name="connsiteX27" fmla="*/ 102112 w 154715"/>
                <a:gd name="connsiteY27" fmla="*/ 0 h 0"/>
                <a:gd name="connsiteX28" fmla="*/ 93155 w 154715"/>
                <a:gd name="connsiteY28" fmla="*/ 3733 h 0"/>
                <a:gd name="connsiteX29" fmla="*/ 88758 w 154715"/>
                <a:gd name="connsiteY29" fmla="*/ 3733 h 0"/>
                <a:gd name="connsiteX30" fmla="*/ 88758 w 154715"/>
                <a:gd name="connsiteY30" fmla="*/ 0 h 0"/>
                <a:gd name="connsiteX31" fmla="*/ 93155 w 154715"/>
                <a:gd name="connsiteY31" fmla="*/ 0 h 0"/>
                <a:gd name="connsiteX32" fmla="*/ 84279 w 154715"/>
                <a:gd name="connsiteY32" fmla="*/ 3733 h 0"/>
                <a:gd name="connsiteX33" fmla="*/ 79882 w 154715"/>
                <a:gd name="connsiteY33" fmla="*/ 3733 h 0"/>
                <a:gd name="connsiteX34" fmla="*/ 79882 w 154715"/>
                <a:gd name="connsiteY34" fmla="*/ 0 h 0"/>
                <a:gd name="connsiteX35" fmla="*/ 84279 w 154715"/>
                <a:gd name="connsiteY35" fmla="*/ 0 h 0"/>
                <a:gd name="connsiteX36" fmla="*/ 75404 w 154715"/>
                <a:gd name="connsiteY36" fmla="*/ 3733 h 0"/>
                <a:gd name="connsiteX37" fmla="*/ 71006 w 154715"/>
                <a:gd name="connsiteY37" fmla="*/ 3733 h 0"/>
                <a:gd name="connsiteX38" fmla="*/ 71006 w 154715"/>
                <a:gd name="connsiteY38" fmla="*/ 0 h 0"/>
                <a:gd name="connsiteX39" fmla="*/ 75404 w 154715"/>
                <a:gd name="connsiteY39" fmla="*/ 0 h 0"/>
                <a:gd name="connsiteX40" fmla="*/ 66528 w 154715"/>
                <a:gd name="connsiteY40" fmla="*/ 3733 h 0"/>
                <a:gd name="connsiteX41" fmla="*/ 62131 w 154715"/>
                <a:gd name="connsiteY41" fmla="*/ 3733 h 0"/>
                <a:gd name="connsiteX42" fmla="*/ 62131 w 154715"/>
                <a:gd name="connsiteY42" fmla="*/ 0 h 0"/>
                <a:gd name="connsiteX43" fmla="*/ 66528 w 154715"/>
                <a:gd name="connsiteY43" fmla="*/ 0 h 0"/>
                <a:gd name="connsiteX44" fmla="*/ 57652 w 154715"/>
                <a:gd name="connsiteY44" fmla="*/ 3733 h 0"/>
                <a:gd name="connsiteX45" fmla="*/ 53255 w 154715"/>
                <a:gd name="connsiteY45" fmla="*/ 3733 h 0"/>
                <a:gd name="connsiteX46" fmla="*/ 53255 w 154715"/>
                <a:gd name="connsiteY46" fmla="*/ 0 h 0"/>
                <a:gd name="connsiteX47" fmla="*/ 57652 w 154715"/>
                <a:gd name="connsiteY47" fmla="*/ 0 h 0"/>
                <a:gd name="connsiteX48" fmla="*/ 48776 w 154715"/>
                <a:gd name="connsiteY48" fmla="*/ 3733 h 0"/>
                <a:gd name="connsiteX49" fmla="*/ 44379 w 154715"/>
                <a:gd name="connsiteY49" fmla="*/ 3733 h 0"/>
                <a:gd name="connsiteX50" fmla="*/ 44379 w 154715"/>
                <a:gd name="connsiteY50" fmla="*/ 0 h 0"/>
                <a:gd name="connsiteX51" fmla="*/ 48858 w 154715"/>
                <a:gd name="connsiteY51" fmla="*/ 0 h 0"/>
                <a:gd name="connsiteX52" fmla="*/ 39901 w 154715"/>
                <a:gd name="connsiteY52" fmla="*/ 3733 h 0"/>
                <a:gd name="connsiteX53" fmla="*/ 35503 w 154715"/>
                <a:gd name="connsiteY53" fmla="*/ 3733 h 0"/>
                <a:gd name="connsiteX54" fmla="*/ 35503 w 154715"/>
                <a:gd name="connsiteY54" fmla="*/ 0 h 0"/>
                <a:gd name="connsiteX55" fmla="*/ 39901 w 154715"/>
                <a:gd name="connsiteY55" fmla="*/ 0 h 0"/>
                <a:gd name="connsiteX56" fmla="*/ 31025 w 154715"/>
                <a:gd name="connsiteY56" fmla="*/ 3733 h 0"/>
                <a:gd name="connsiteX57" fmla="*/ 26628 w 154715"/>
                <a:gd name="connsiteY57" fmla="*/ 3733 h 0"/>
                <a:gd name="connsiteX58" fmla="*/ 26628 w 154715"/>
                <a:gd name="connsiteY58" fmla="*/ 0 h 0"/>
                <a:gd name="connsiteX59" fmla="*/ 31025 w 154715"/>
                <a:gd name="connsiteY59" fmla="*/ 0 h 0"/>
                <a:gd name="connsiteX60" fmla="*/ 22149 w 154715"/>
                <a:gd name="connsiteY60" fmla="*/ 3733 h 0"/>
                <a:gd name="connsiteX61" fmla="*/ 17752 w 154715"/>
                <a:gd name="connsiteY61" fmla="*/ 3733 h 0"/>
                <a:gd name="connsiteX62" fmla="*/ 17752 w 154715"/>
                <a:gd name="connsiteY62" fmla="*/ 0 h 0"/>
                <a:gd name="connsiteX63" fmla="*/ 22149 w 154715"/>
                <a:gd name="connsiteY63" fmla="*/ 0 h 0"/>
                <a:gd name="connsiteX64" fmla="*/ 13273 w 154715"/>
                <a:gd name="connsiteY64" fmla="*/ 3733 h 0"/>
                <a:gd name="connsiteX65" fmla="*/ 8876 w 154715"/>
                <a:gd name="connsiteY65" fmla="*/ 3733 h 0"/>
                <a:gd name="connsiteX66" fmla="*/ 8876 w 154715"/>
                <a:gd name="connsiteY66" fmla="*/ 0 h 0"/>
                <a:gd name="connsiteX67" fmla="*/ 13273 w 154715"/>
                <a:gd name="connsiteY67" fmla="*/ 0 h 0"/>
                <a:gd name="connsiteX68" fmla="*/ 4397 w 154715"/>
                <a:gd name="connsiteY68" fmla="*/ 3733 h 0"/>
                <a:gd name="connsiteX69" fmla="*/ 0 w 154715"/>
                <a:gd name="connsiteY69" fmla="*/ 3733 h 0"/>
                <a:gd name="connsiteX70" fmla="*/ 0 w 154715"/>
                <a:gd name="connsiteY70" fmla="*/ 0 h 0"/>
                <a:gd name="connsiteX71" fmla="*/ 4397 w 154715"/>
                <a:gd name="connsiteY7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54715">
                  <a:moveTo>
                    <a:pt x="155286" y="3733"/>
                  </a:moveTo>
                  <a:lnTo>
                    <a:pt x="150889" y="3733"/>
                  </a:lnTo>
                  <a:lnTo>
                    <a:pt x="150889" y="0"/>
                  </a:lnTo>
                  <a:lnTo>
                    <a:pt x="155286" y="0"/>
                  </a:lnTo>
                  <a:close/>
                  <a:moveTo>
                    <a:pt x="146410" y="3733"/>
                  </a:moveTo>
                  <a:lnTo>
                    <a:pt x="142013" y="3733"/>
                  </a:lnTo>
                  <a:lnTo>
                    <a:pt x="142013" y="0"/>
                  </a:lnTo>
                  <a:lnTo>
                    <a:pt x="146573" y="0"/>
                  </a:lnTo>
                  <a:close/>
                  <a:moveTo>
                    <a:pt x="137534" y="3733"/>
                  </a:moveTo>
                  <a:lnTo>
                    <a:pt x="133137" y="3733"/>
                  </a:lnTo>
                  <a:lnTo>
                    <a:pt x="133137" y="0"/>
                  </a:lnTo>
                  <a:lnTo>
                    <a:pt x="137534" y="0"/>
                  </a:lnTo>
                  <a:close/>
                  <a:moveTo>
                    <a:pt x="128658" y="3733"/>
                  </a:moveTo>
                  <a:lnTo>
                    <a:pt x="124261" y="3733"/>
                  </a:lnTo>
                  <a:lnTo>
                    <a:pt x="124261" y="0"/>
                  </a:lnTo>
                  <a:lnTo>
                    <a:pt x="128658" y="0"/>
                  </a:lnTo>
                  <a:close/>
                  <a:moveTo>
                    <a:pt x="119783" y="3733"/>
                  </a:moveTo>
                  <a:lnTo>
                    <a:pt x="115385" y="3733"/>
                  </a:lnTo>
                  <a:lnTo>
                    <a:pt x="115385" y="0"/>
                  </a:lnTo>
                  <a:lnTo>
                    <a:pt x="119783" y="0"/>
                  </a:lnTo>
                  <a:close/>
                  <a:moveTo>
                    <a:pt x="110907" y="3733"/>
                  </a:moveTo>
                  <a:lnTo>
                    <a:pt x="106510" y="3733"/>
                  </a:lnTo>
                  <a:lnTo>
                    <a:pt x="106510" y="0"/>
                  </a:lnTo>
                  <a:lnTo>
                    <a:pt x="110907" y="0"/>
                  </a:lnTo>
                  <a:close/>
                  <a:moveTo>
                    <a:pt x="102031" y="3733"/>
                  </a:moveTo>
                  <a:lnTo>
                    <a:pt x="97715" y="3733"/>
                  </a:lnTo>
                  <a:lnTo>
                    <a:pt x="97715" y="0"/>
                  </a:lnTo>
                  <a:lnTo>
                    <a:pt x="102112" y="0"/>
                  </a:lnTo>
                  <a:close/>
                  <a:moveTo>
                    <a:pt x="93155" y="3733"/>
                  </a:moveTo>
                  <a:lnTo>
                    <a:pt x="88758" y="3733"/>
                  </a:lnTo>
                  <a:lnTo>
                    <a:pt x="88758" y="0"/>
                  </a:lnTo>
                  <a:lnTo>
                    <a:pt x="93155" y="0"/>
                  </a:lnTo>
                  <a:close/>
                  <a:moveTo>
                    <a:pt x="84279" y="3733"/>
                  </a:moveTo>
                  <a:lnTo>
                    <a:pt x="79882" y="3733"/>
                  </a:lnTo>
                  <a:lnTo>
                    <a:pt x="79882" y="0"/>
                  </a:lnTo>
                  <a:lnTo>
                    <a:pt x="84279" y="0"/>
                  </a:lnTo>
                  <a:close/>
                  <a:moveTo>
                    <a:pt x="75404" y="3733"/>
                  </a:moveTo>
                  <a:lnTo>
                    <a:pt x="71006" y="3733"/>
                  </a:lnTo>
                  <a:lnTo>
                    <a:pt x="71006" y="0"/>
                  </a:lnTo>
                  <a:lnTo>
                    <a:pt x="75404" y="0"/>
                  </a:lnTo>
                  <a:close/>
                  <a:moveTo>
                    <a:pt x="66528" y="3733"/>
                  </a:moveTo>
                  <a:lnTo>
                    <a:pt x="62131" y="3733"/>
                  </a:lnTo>
                  <a:lnTo>
                    <a:pt x="62131" y="0"/>
                  </a:lnTo>
                  <a:lnTo>
                    <a:pt x="66528" y="0"/>
                  </a:lnTo>
                  <a:close/>
                  <a:moveTo>
                    <a:pt x="57652" y="3733"/>
                  </a:moveTo>
                  <a:lnTo>
                    <a:pt x="53255" y="3733"/>
                  </a:lnTo>
                  <a:lnTo>
                    <a:pt x="53255" y="0"/>
                  </a:lnTo>
                  <a:lnTo>
                    <a:pt x="57652" y="0"/>
                  </a:lnTo>
                  <a:close/>
                  <a:moveTo>
                    <a:pt x="48776" y="3733"/>
                  </a:moveTo>
                  <a:lnTo>
                    <a:pt x="44379" y="3733"/>
                  </a:lnTo>
                  <a:lnTo>
                    <a:pt x="44379" y="0"/>
                  </a:lnTo>
                  <a:lnTo>
                    <a:pt x="48858" y="0"/>
                  </a:lnTo>
                  <a:close/>
                  <a:moveTo>
                    <a:pt x="39901" y="3733"/>
                  </a:moveTo>
                  <a:lnTo>
                    <a:pt x="35503" y="3733"/>
                  </a:lnTo>
                  <a:lnTo>
                    <a:pt x="35503" y="0"/>
                  </a:lnTo>
                  <a:lnTo>
                    <a:pt x="39901" y="0"/>
                  </a:lnTo>
                  <a:close/>
                  <a:moveTo>
                    <a:pt x="31025" y="3733"/>
                  </a:moveTo>
                  <a:lnTo>
                    <a:pt x="26628" y="3733"/>
                  </a:lnTo>
                  <a:lnTo>
                    <a:pt x="26628" y="0"/>
                  </a:lnTo>
                  <a:lnTo>
                    <a:pt x="31025" y="0"/>
                  </a:lnTo>
                  <a:close/>
                  <a:moveTo>
                    <a:pt x="22149" y="3733"/>
                  </a:moveTo>
                  <a:lnTo>
                    <a:pt x="17752" y="3733"/>
                  </a:lnTo>
                  <a:lnTo>
                    <a:pt x="17752" y="0"/>
                  </a:lnTo>
                  <a:lnTo>
                    <a:pt x="22149" y="0"/>
                  </a:lnTo>
                  <a:close/>
                  <a:moveTo>
                    <a:pt x="13273" y="3733"/>
                  </a:moveTo>
                  <a:lnTo>
                    <a:pt x="8876" y="3733"/>
                  </a:lnTo>
                  <a:lnTo>
                    <a:pt x="8876" y="0"/>
                  </a:lnTo>
                  <a:lnTo>
                    <a:pt x="13273" y="0"/>
                  </a:lnTo>
                  <a:close/>
                  <a:moveTo>
                    <a:pt x="4397" y="3733"/>
                  </a:moveTo>
                  <a:lnTo>
                    <a:pt x="0" y="3733"/>
                  </a:lnTo>
                  <a:lnTo>
                    <a:pt x="0" y="0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96568D4-C8D3-46DF-BB19-7090184F2A4D}"/>
                </a:ext>
              </a:extLst>
            </p:cNvPr>
            <p:cNvSpPr/>
            <p:nvPr/>
          </p:nvSpPr>
          <p:spPr>
            <a:xfrm>
              <a:off x="4821477" y="1724044"/>
              <a:ext cx="8143" cy="7179"/>
            </a:xfrm>
            <a:custGeom>
              <a:avLst/>
              <a:gdLst>
                <a:gd name="connsiteX0" fmla="*/ 0 w 0"/>
                <a:gd name="connsiteY0" fmla="*/ 0 h 0"/>
                <a:gd name="connsiteX1" fmla="*/ 4234 w 0"/>
                <a:gd name="connsiteY1" fmla="*/ 0 h 0"/>
                <a:gd name="connsiteX2" fmla="*/ 4234 w 0"/>
                <a:gd name="connsiteY2" fmla="*/ 3733 h 0"/>
                <a:gd name="connsiteX3" fmla="*/ 0 w 0"/>
                <a:gd name="connsiteY3" fmla="*/ 373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4234" y="0"/>
                  </a:lnTo>
                  <a:lnTo>
                    <a:pt x="4234" y="3733"/>
                  </a:lnTo>
                  <a:lnTo>
                    <a:pt x="0" y="3733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A04260C-9814-4605-A434-25A5316A0E9D}"/>
                </a:ext>
              </a:extLst>
            </p:cNvPr>
            <p:cNvSpPr/>
            <p:nvPr/>
          </p:nvSpPr>
          <p:spPr>
            <a:xfrm>
              <a:off x="4821559" y="1708609"/>
              <a:ext cx="8143" cy="7179"/>
            </a:xfrm>
            <a:custGeom>
              <a:avLst/>
              <a:gdLst>
                <a:gd name="connsiteX0" fmla="*/ 4234 w 0"/>
                <a:gd name="connsiteY0" fmla="*/ 11558 h 7179"/>
                <a:gd name="connsiteX1" fmla="*/ 0 w 0"/>
                <a:gd name="connsiteY1" fmla="*/ 11558 h 7179"/>
                <a:gd name="connsiteX2" fmla="*/ 0 w 0"/>
                <a:gd name="connsiteY2" fmla="*/ 7682 h 7179"/>
                <a:gd name="connsiteX3" fmla="*/ 4234 w 0"/>
                <a:gd name="connsiteY3" fmla="*/ 7682 h 7179"/>
                <a:gd name="connsiteX4" fmla="*/ 4234 w 0"/>
                <a:gd name="connsiteY4" fmla="*/ 3733 h 7179"/>
                <a:gd name="connsiteX5" fmla="*/ 0 w 0"/>
                <a:gd name="connsiteY5" fmla="*/ 3733 h 7179"/>
                <a:gd name="connsiteX6" fmla="*/ 0 w 0"/>
                <a:gd name="connsiteY6" fmla="*/ 0 h 7179"/>
                <a:gd name="connsiteX7" fmla="*/ 4234 w 0"/>
                <a:gd name="connsiteY7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7179">
                  <a:moveTo>
                    <a:pt x="4234" y="11558"/>
                  </a:moveTo>
                  <a:lnTo>
                    <a:pt x="0" y="11558"/>
                  </a:lnTo>
                  <a:lnTo>
                    <a:pt x="0" y="7682"/>
                  </a:lnTo>
                  <a:lnTo>
                    <a:pt x="4234" y="7682"/>
                  </a:lnTo>
                  <a:close/>
                  <a:moveTo>
                    <a:pt x="4234" y="3733"/>
                  </a:moveTo>
                  <a:lnTo>
                    <a:pt x="0" y="3733"/>
                  </a:lnTo>
                  <a:lnTo>
                    <a:pt x="0" y="0"/>
                  </a:lnTo>
                  <a:lnTo>
                    <a:pt x="4234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A459700-4172-4975-8EEE-E06F7990CF13}"/>
                </a:ext>
              </a:extLst>
            </p:cNvPr>
            <p:cNvSpPr/>
            <p:nvPr/>
          </p:nvSpPr>
          <p:spPr>
            <a:xfrm>
              <a:off x="4821559" y="1567613"/>
              <a:ext cx="8143" cy="136402"/>
            </a:xfrm>
            <a:custGeom>
              <a:avLst/>
              <a:gdLst>
                <a:gd name="connsiteX0" fmla="*/ 4234 w 0"/>
                <a:gd name="connsiteY0" fmla="*/ 136904 h 136401"/>
                <a:gd name="connsiteX1" fmla="*/ 0 w 0"/>
                <a:gd name="connsiteY1" fmla="*/ 136904 h 136401"/>
                <a:gd name="connsiteX2" fmla="*/ 0 w 0"/>
                <a:gd name="connsiteY2" fmla="*/ 133027 h 136401"/>
                <a:gd name="connsiteX3" fmla="*/ 4234 w 0"/>
                <a:gd name="connsiteY3" fmla="*/ 133027 h 136401"/>
                <a:gd name="connsiteX4" fmla="*/ 4234 w 0"/>
                <a:gd name="connsiteY4" fmla="*/ 129079 h 136401"/>
                <a:gd name="connsiteX5" fmla="*/ 0 w 0"/>
                <a:gd name="connsiteY5" fmla="*/ 129079 h 136401"/>
                <a:gd name="connsiteX6" fmla="*/ 0 w 0"/>
                <a:gd name="connsiteY6" fmla="*/ 125202 h 136401"/>
                <a:gd name="connsiteX7" fmla="*/ 4234 w 0"/>
                <a:gd name="connsiteY7" fmla="*/ 125202 h 136401"/>
                <a:gd name="connsiteX8" fmla="*/ 4234 w 0"/>
                <a:gd name="connsiteY8" fmla="*/ 121254 h 136401"/>
                <a:gd name="connsiteX9" fmla="*/ 0 w 0"/>
                <a:gd name="connsiteY9" fmla="*/ 121254 h 136401"/>
                <a:gd name="connsiteX10" fmla="*/ 0 w 0"/>
                <a:gd name="connsiteY10" fmla="*/ 117377 h 136401"/>
                <a:gd name="connsiteX11" fmla="*/ 4234 w 0"/>
                <a:gd name="connsiteY11" fmla="*/ 117377 h 136401"/>
                <a:gd name="connsiteX12" fmla="*/ 4234 w 0"/>
                <a:gd name="connsiteY12" fmla="*/ 113429 h 136401"/>
                <a:gd name="connsiteX13" fmla="*/ 0 w 0"/>
                <a:gd name="connsiteY13" fmla="*/ 113429 h 136401"/>
                <a:gd name="connsiteX14" fmla="*/ 0 w 0"/>
                <a:gd name="connsiteY14" fmla="*/ 109552 h 136401"/>
                <a:gd name="connsiteX15" fmla="*/ 4234 w 0"/>
                <a:gd name="connsiteY15" fmla="*/ 109552 h 136401"/>
                <a:gd name="connsiteX16" fmla="*/ 4234 w 0"/>
                <a:gd name="connsiteY16" fmla="*/ 105604 h 136401"/>
                <a:gd name="connsiteX17" fmla="*/ 0 w 0"/>
                <a:gd name="connsiteY17" fmla="*/ 105604 h 136401"/>
                <a:gd name="connsiteX18" fmla="*/ 0 w 0"/>
                <a:gd name="connsiteY18" fmla="*/ 101727 h 136401"/>
                <a:gd name="connsiteX19" fmla="*/ 4234 w 0"/>
                <a:gd name="connsiteY19" fmla="*/ 101727 h 136401"/>
                <a:gd name="connsiteX20" fmla="*/ 4234 w 0"/>
                <a:gd name="connsiteY20" fmla="*/ 97778 h 136401"/>
                <a:gd name="connsiteX21" fmla="*/ 0 w 0"/>
                <a:gd name="connsiteY21" fmla="*/ 97778 h 136401"/>
                <a:gd name="connsiteX22" fmla="*/ 0 w 0"/>
                <a:gd name="connsiteY22" fmla="*/ 93902 h 136401"/>
                <a:gd name="connsiteX23" fmla="*/ 4234 w 0"/>
                <a:gd name="connsiteY23" fmla="*/ 93902 h 136401"/>
                <a:gd name="connsiteX24" fmla="*/ 4234 w 0"/>
                <a:gd name="connsiteY24" fmla="*/ 89953 h 136401"/>
                <a:gd name="connsiteX25" fmla="*/ 0 w 0"/>
                <a:gd name="connsiteY25" fmla="*/ 89953 h 136401"/>
                <a:gd name="connsiteX26" fmla="*/ 0 w 0"/>
                <a:gd name="connsiteY26" fmla="*/ 86077 h 136401"/>
                <a:gd name="connsiteX27" fmla="*/ 4234 w 0"/>
                <a:gd name="connsiteY27" fmla="*/ 86077 h 136401"/>
                <a:gd name="connsiteX28" fmla="*/ 4234 w 0"/>
                <a:gd name="connsiteY28" fmla="*/ 82128 h 136401"/>
                <a:gd name="connsiteX29" fmla="*/ 0 w 0"/>
                <a:gd name="connsiteY29" fmla="*/ 82128 h 136401"/>
                <a:gd name="connsiteX30" fmla="*/ 0 w 0"/>
                <a:gd name="connsiteY30" fmla="*/ 78251 h 136401"/>
                <a:gd name="connsiteX31" fmla="*/ 4234 w 0"/>
                <a:gd name="connsiteY31" fmla="*/ 78251 h 136401"/>
                <a:gd name="connsiteX32" fmla="*/ 4234 w 0"/>
                <a:gd name="connsiteY32" fmla="*/ 74303 h 136401"/>
                <a:gd name="connsiteX33" fmla="*/ 0 w 0"/>
                <a:gd name="connsiteY33" fmla="*/ 74303 h 136401"/>
                <a:gd name="connsiteX34" fmla="*/ 0 w 0"/>
                <a:gd name="connsiteY34" fmla="*/ 70426 h 136401"/>
                <a:gd name="connsiteX35" fmla="*/ 4234 w 0"/>
                <a:gd name="connsiteY35" fmla="*/ 70426 h 136401"/>
                <a:gd name="connsiteX36" fmla="*/ 4234 w 0"/>
                <a:gd name="connsiteY36" fmla="*/ 66478 h 136401"/>
                <a:gd name="connsiteX37" fmla="*/ 0 w 0"/>
                <a:gd name="connsiteY37" fmla="*/ 66478 h 136401"/>
                <a:gd name="connsiteX38" fmla="*/ 0 w 0"/>
                <a:gd name="connsiteY38" fmla="*/ 62601 h 136401"/>
                <a:gd name="connsiteX39" fmla="*/ 4234 w 0"/>
                <a:gd name="connsiteY39" fmla="*/ 62601 h 136401"/>
                <a:gd name="connsiteX40" fmla="*/ 4234 w 0"/>
                <a:gd name="connsiteY40" fmla="*/ 58653 h 136401"/>
                <a:gd name="connsiteX41" fmla="*/ 0 w 0"/>
                <a:gd name="connsiteY41" fmla="*/ 58653 h 136401"/>
                <a:gd name="connsiteX42" fmla="*/ 0 w 0"/>
                <a:gd name="connsiteY42" fmla="*/ 54848 h 136401"/>
                <a:gd name="connsiteX43" fmla="*/ 4234 w 0"/>
                <a:gd name="connsiteY43" fmla="*/ 54848 h 136401"/>
                <a:gd name="connsiteX44" fmla="*/ 4234 w 0"/>
                <a:gd name="connsiteY44" fmla="*/ 50828 h 136401"/>
                <a:gd name="connsiteX45" fmla="*/ 0 w 0"/>
                <a:gd name="connsiteY45" fmla="*/ 50828 h 136401"/>
                <a:gd name="connsiteX46" fmla="*/ 0 w 0"/>
                <a:gd name="connsiteY46" fmla="*/ 46951 h 136401"/>
                <a:gd name="connsiteX47" fmla="*/ 4234 w 0"/>
                <a:gd name="connsiteY47" fmla="*/ 46951 h 136401"/>
                <a:gd name="connsiteX48" fmla="*/ 4234 w 0"/>
                <a:gd name="connsiteY48" fmla="*/ 43002 h 136401"/>
                <a:gd name="connsiteX49" fmla="*/ 0 w 0"/>
                <a:gd name="connsiteY49" fmla="*/ 43002 h 136401"/>
                <a:gd name="connsiteX50" fmla="*/ 0 w 0"/>
                <a:gd name="connsiteY50" fmla="*/ 39126 h 136401"/>
                <a:gd name="connsiteX51" fmla="*/ 4234 w 0"/>
                <a:gd name="connsiteY51" fmla="*/ 39126 h 136401"/>
                <a:gd name="connsiteX52" fmla="*/ 4234 w 0"/>
                <a:gd name="connsiteY52" fmla="*/ 35177 h 136401"/>
                <a:gd name="connsiteX53" fmla="*/ 0 w 0"/>
                <a:gd name="connsiteY53" fmla="*/ 35177 h 136401"/>
                <a:gd name="connsiteX54" fmla="*/ 0 w 0"/>
                <a:gd name="connsiteY54" fmla="*/ 31301 h 136401"/>
                <a:gd name="connsiteX55" fmla="*/ 4234 w 0"/>
                <a:gd name="connsiteY55" fmla="*/ 31301 h 136401"/>
                <a:gd name="connsiteX56" fmla="*/ 4234 w 0"/>
                <a:gd name="connsiteY56" fmla="*/ 27352 h 136401"/>
                <a:gd name="connsiteX57" fmla="*/ 0 w 0"/>
                <a:gd name="connsiteY57" fmla="*/ 27352 h 136401"/>
                <a:gd name="connsiteX58" fmla="*/ 0 w 0"/>
                <a:gd name="connsiteY58" fmla="*/ 23475 h 136401"/>
                <a:gd name="connsiteX59" fmla="*/ 4234 w 0"/>
                <a:gd name="connsiteY59" fmla="*/ 23475 h 136401"/>
                <a:gd name="connsiteX60" fmla="*/ 4234 w 0"/>
                <a:gd name="connsiteY60" fmla="*/ 19527 h 136401"/>
                <a:gd name="connsiteX61" fmla="*/ 0 w 0"/>
                <a:gd name="connsiteY61" fmla="*/ 19527 h 136401"/>
                <a:gd name="connsiteX62" fmla="*/ 0 w 0"/>
                <a:gd name="connsiteY62" fmla="*/ 15650 h 136401"/>
                <a:gd name="connsiteX63" fmla="*/ 4234 w 0"/>
                <a:gd name="connsiteY63" fmla="*/ 15650 h 136401"/>
                <a:gd name="connsiteX64" fmla="*/ 4234 w 0"/>
                <a:gd name="connsiteY64" fmla="*/ 11702 h 136401"/>
                <a:gd name="connsiteX65" fmla="*/ 0 w 0"/>
                <a:gd name="connsiteY65" fmla="*/ 11702 h 136401"/>
                <a:gd name="connsiteX66" fmla="*/ 0 w 0"/>
                <a:gd name="connsiteY66" fmla="*/ 7825 h 136401"/>
                <a:gd name="connsiteX67" fmla="*/ 4234 w 0"/>
                <a:gd name="connsiteY67" fmla="*/ 7825 h 136401"/>
                <a:gd name="connsiteX68" fmla="*/ 4234 w 0"/>
                <a:gd name="connsiteY68" fmla="*/ 3877 h 136401"/>
                <a:gd name="connsiteX69" fmla="*/ 0 w 0"/>
                <a:gd name="connsiteY69" fmla="*/ 3877 h 136401"/>
                <a:gd name="connsiteX70" fmla="*/ 0 w 0"/>
                <a:gd name="connsiteY70" fmla="*/ 0 h 136401"/>
                <a:gd name="connsiteX71" fmla="*/ 4234 w 0"/>
                <a:gd name="connsiteY71" fmla="*/ 0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h="136401">
                  <a:moveTo>
                    <a:pt x="4234" y="136904"/>
                  </a:moveTo>
                  <a:lnTo>
                    <a:pt x="0" y="136904"/>
                  </a:lnTo>
                  <a:lnTo>
                    <a:pt x="0" y="133027"/>
                  </a:lnTo>
                  <a:lnTo>
                    <a:pt x="4234" y="133027"/>
                  </a:lnTo>
                  <a:close/>
                  <a:moveTo>
                    <a:pt x="4234" y="129079"/>
                  </a:moveTo>
                  <a:lnTo>
                    <a:pt x="0" y="129079"/>
                  </a:lnTo>
                  <a:lnTo>
                    <a:pt x="0" y="125202"/>
                  </a:lnTo>
                  <a:lnTo>
                    <a:pt x="4234" y="125202"/>
                  </a:lnTo>
                  <a:close/>
                  <a:moveTo>
                    <a:pt x="4234" y="121254"/>
                  </a:moveTo>
                  <a:lnTo>
                    <a:pt x="0" y="121254"/>
                  </a:lnTo>
                  <a:lnTo>
                    <a:pt x="0" y="117377"/>
                  </a:lnTo>
                  <a:lnTo>
                    <a:pt x="4234" y="117377"/>
                  </a:lnTo>
                  <a:close/>
                  <a:moveTo>
                    <a:pt x="4234" y="113429"/>
                  </a:moveTo>
                  <a:lnTo>
                    <a:pt x="0" y="113429"/>
                  </a:lnTo>
                  <a:lnTo>
                    <a:pt x="0" y="109552"/>
                  </a:lnTo>
                  <a:lnTo>
                    <a:pt x="4234" y="109552"/>
                  </a:lnTo>
                  <a:close/>
                  <a:moveTo>
                    <a:pt x="4234" y="105604"/>
                  </a:moveTo>
                  <a:lnTo>
                    <a:pt x="0" y="105604"/>
                  </a:lnTo>
                  <a:lnTo>
                    <a:pt x="0" y="101727"/>
                  </a:lnTo>
                  <a:lnTo>
                    <a:pt x="4234" y="101727"/>
                  </a:lnTo>
                  <a:close/>
                  <a:moveTo>
                    <a:pt x="4234" y="97778"/>
                  </a:moveTo>
                  <a:lnTo>
                    <a:pt x="0" y="97778"/>
                  </a:lnTo>
                  <a:lnTo>
                    <a:pt x="0" y="93902"/>
                  </a:lnTo>
                  <a:lnTo>
                    <a:pt x="4234" y="93902"/>
                  </a:lnTo>
                  <a:close/>
                  <a:moveTo>
                    <a:pt x="4234" y="89953"/>
                  </a:moveTo>
                  <a:lnTo>
                    <a:pt x="0" y="89953"/>
                  </a:lnTo>
                  <a:lnTo>
                    <a:pt x="0" y="86077"/>
                  </a:lnTo>
                  <a:lnTo>
                    <a:pt x="4234" y="86077"/>
                  </a:lnTo>
                  <a:close/>
                  <a:moveTo>
                    <a:pt x="4234" y="82128"/>
                  </a:moveTo>
                  <a:lnTo>
                    <a:pt x="0" y="82128"/>
                  </a:lnTo>
                  <a:lnTo>
                    <a:pt x="0" y="78251"/>
                  </a:lnTo>
                  <a:lnTo>
                    <a:pt x="4234" y="78251"/>
                  </a:lnTo>
                  <a:close/>
                  <a:moveTo>
                    <a:pt x="4234" y="74303"/>
                  </a:moveTo>
                  <a:lnTo>
                    <a:pt x="0" y="74303"/>
                  </a:lnTo>
                  <a:lnTo>
                    <a:pt x="0" y="70426"/>
                  </a:lnTo>
                  <a:lnTo>
                    <a:pt x="4234" y="70426"/>
                  </a:lnTo>
                  <a:close/>
                  <a:moveTo>
                    <a:pt x="4234" y="66478"/>
                  </a:moveTo>
                  <a:lnTo>
                    <a:pt x="0" y="66478"/>
                  </a:lnTo>
                  <a:lnTo>
                    <a:pt x="0" y="62601"/>
                  </a:lnTo>
                  <a:lnTo>
                    <a:pt x="4234" y="62601"/>
                  </a:lnTo>
                  <a:close/>
                  <a:moveTo>
                    <a:pt x="4234" y="58653"/>
                  </a:moveTo>
                  <a:lnTo>
                    <a:pt x="0" y="58653"/>
                  </a:lnTo>
                  <a:lnTo>
                    <a:pt x="0" y="54848"/>
                  </a:lnTo>
                  <a:lnTo>
                    <a:pt x="4234" y="54848"/>
                  </a:lnTo>
                  <a:close/>
                  <a:moveTo>
                    <a:pt x="4234" y="50828"/>
                  </a:moveTo>
                  <a:lnTo>
                    <a:pt x="0" y="50828"/>
                  </a:lnTo>
                  <a:lnTo>
                    <a:pt x="0" y="46951"/>
                  </a:lnTo>
                  <a:lnTo>
                    <a:pt x="4234" y="46951"/>
                  </a:lnTo>
                  <a:close/>
                  <a:moveTo>
                    <a:pt x="4234" y="43002"/>
                  </a:moveTo>
                  <a:lnTo>
                    <a:pt x="0" y="43002"/>
                  </a:lnTo>
                  <a:lnTo>
                    <a:pt x="0" y="39126"/>
                  </a:lnTo>
                  <a:lnTo>
                    <a:pt x="4234" y="39126"/>
                  </a:lnTo>
                  <a:close/>
                  <a:moveTo>
                    <a:pt x="4234" y="35177"/>
                  </a:moveTo>
                  <a:lnTo>
                    <a:pt x="0" y="35177"/>
                  </a:lnTo>
                  <a:lnTo>
                    <a:pt x="0" y="31301"/>
                  </a:lnTo>
                  <a:lnTo>
                    <a:pt x="4234" y="31301"/>
                  </a:lnTo>
                  <a:close/>
                  <a:moveTo>
                    <a:pt x="4234" y="27352"/>
                  </a:moveTo>
                  <a:lnTo>
                    <a:pt x="0" y="27352"/>
                  </a:lnTo>
                  <a:lnTo>
                    <a:pt x="0" y="23475"/>
                  </a:lnTo>
                  <a:lnTo>
                    <a:pt x="4234" y="23475"/>
                  </a:lnTo>
                  <a:close/>
                  <a:moveTo>
                    <a:pt x="4234" y="19527"/>
                  </a:moveTo>
                  <a:lnTo>
                    <a:pt x="0" y="19527"/>
                  </a:lnTo>
                  <a:lnTo>
                    <a:pt x="0" y="15650"/>
                  </a:lnTo>
                  <a:lnTo>
                    <a:pt x="4234" y="15650"/>
                  </a:lnTo>
                  <a:close/>
                  <a:moveTo>
                    <a:pt x="4234" y="11702"/>
                  </a:moveTo>
                  <a:lnTo>
                    <a:pt x="0" y="11702"/>
                  </a:lnTo>
                  <a:lnTo>
                    <a:pt x="0" y="7825"/>
                  </a:lnTo>
                  <a:lnTo>
                    <a:pt x="4234" y="7825"/>
                  </a:lnTo>
                  <a:close/>
                  <a:moveTo>
                    <a:pt x="4234" y="3877"/>
                  </a:moveTo>
                  <a:lnTo>
                    <a:pt x="0" y="3877"/>
                  </a:lnTo>
                  <a:lnTo>
                    <a:pt x="0" y="0"/>
                  </a:lnTo>
                  <a:lnTo>
                    <a:pt x="4234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77F6258-C90D-48C9-9AA1-8FAFB7EDA5D9}"/>
                </a:ext>
              </a:extLst>
            </p:cNvPr>
            <p:cNvSpPr/>
            <p:nvPr/>
          </p:nvSpPr>
          <p:spPr>
            <a:xfrm>
              <a:off x="4821477" y="1560146"/>
              <a:ext cx="8143" cy="7179"/>
            </a:xfrm>
            <a:custGeom>
              <a:avLst/>
              <a:gdLst>
                <a:gd name="connsiteX0" fmla="*/ 0 w 0"/>
                <a:gd name="connsiteY0" fmla="*/ 0 h 0"/>
                <a:gd name="connsiteX1" fmla="*/ 4234 w 0"/>
                <a:gd name="connsiteY1" fmla="*/ 0 h 0"/>
                <a:gd name="connsiteX2" fmla="*/ 4234 w 0"/>
                <a:gd name="connsiteY2" fmla="*/ 3733 h 0"/>
                <a:gd name="connsiteX3" fmla="*/ 0 w 0"/>
                <a:gd name="connsiteY3" fmla="*/ 373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4234" y="0"/>
                  </a:lnTo>
                  <a:lnTo>
                    <a:pt x="4234" y="3733"/>
                  </a:lnTo>
                  <a:lnTo>
                    <a:pt x="0" y="3733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196D9324-3432-48C0-A471-FBCF2FF6BE4B}"/>
                </a:ext>
              </a:extLst>
            </p:cNvPr>
            <p:cNvSpPr/>
            <p:nvPr/>
          </p:nvSpPr>
          <p:spPr>
            <a:xfrm>
              <a:off x="4830190" y="1560218"/>
              <a:ext cx="8143" cy="7179"/>
            </a:xfrm>
            <a:custGeom>
              <a:avLst/>
              <a:gdLst>
                <a:gd name="connsiteX0" fmla="*/ 13355 w 8142"/>
                <a:gd name="connsiteY0" fmla="*/ 3733 h 0"/>
                <a:gd name="connsiteX1" fmla="*/ 8957 w 8142"/>
                <a:gd name="connsiteY1" fmla="*/ 3733 h 0"/>
                <a:gd name="connsiteX2" fmla="*/ 8957 w 8142"/>
                <a:gd name="connsiteY2" fmla="*/ 0 h 0"/>
                <a:gd name="connsiteX3" fmla="*/ 13355 w 8142"/>
                <a:gd name="connsiteY3" fmla="*/ 0 h 0"/>
                <a:gd name="connsiteX4" fmla="*/ 4479 w 8142"/>
                <a:gd name="connsiteY4" fmla="*/ 3733 h 0"/>
                <a:gd name="connsiteX5" fmla="*/ 0 w 8142"/>
                <a:gd name="connsiteY5" fmla="*/ 3733 h 0"/>
                <a:gd name="connsiteX6" fmla="*/ 0 w 8142"/>
                <a:gd name="connsiteY6" fmla="*/ 0 h 0"/>
                <a:gd name="connsiteX7" fmla="*/ 4397 w 8142"/>
                <a:gd name="connsiteY7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42">
                  <a:moveTo>
                    <a:pt x="13355" y="3733"/>
                  </a:moveTo>
                  <a:lnTo>
                    <a:pt x="8957" y="3733"/>
                  </a:lnTo>
                  <a:lnTo>
                    <a:pt x="8957" y="0"/>
                  </a:lnTo>
                  <a:lnTo>
                    <a:pt x="13355" y="0"/>
                  </a:lnTo>
                  <a:close/>
                  <a:moveTo>
                    <a:pt x="4479" y="3733"/>
                  </a:moveTo>
                  <a:lnTo>
                    <a:pt x="0" y="3733"/>
                  </a:lnTo>
                  <a:lnTo>
                    <a:pt x="0" y="0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3050DD3F-9A9F-4F76-BF14-E67BA2A0A28B}"/>
                </a:ext>
              </a:extLst>
            </p:cNvPr>
            <p:cNvSpPr/>
            <p:nvPr/>
          </p:nvSpPr>
          <p:spPr>
            <a:xfrm>
              <a:off x="4847942" y="1560218"/>
              <a:ext cx="154716" cy="7179"/>
            </a:xfrm>
            <a:custGeom>
              <a:avLst/>
              <a:gdLst>
                <a:gd name="connsiteX0" fmla="*/ 155286 w 154715"/>
                <a:gd name="connsiteY0" fmla="*/ 3733 h 0"/>
                <a:gd name="connsiteX1" fmla="*/ 150889 w 154715"/>
                <a:gd name="connsiteY1" fmla="*/ 3733 h 0"/>
                <a:gd name="connsiteX2" fmla="*/ 150889 w 154715"/>
                <a:gd name="connsiteY2" fmla="*/ 0 h 0"/>
                <a:gd name="connsiteX3" fmla="*/ 155286 w 154715"/>
                <a:gd name="connsiteY3" fmla="*/ 0 h 0"/>
                <a:gd name="connsiteX4" fmla="*/ 146410 w 154715"/>
                <a:gd name="connsiteY4" fmla="*/ 3733 h 0"/>
                <a:gd name="connsiteX5" fmla="*/ 142013 w 154715"/>
                <a:gd name="connsiteY5" fmla="*/ 3733 h 0"/>
                <a:gd name="connsiteX6" fmla="*/ 142013 w 154715"/>
                <a:gd name="connsiteY6" fmla="*/ 0 h 0"/>
                <a:gd name="connsiteX7" fmla="*/ 146410 w 154715"/>
                <a:gd name="connsiteY7" fmla="*/ 0 h 0"/>
                <a:gd name="connsiteX8" fmla="*/ 137534 w 154715"/>
                <a:gd name="connsiteY8" fmla="*/ 3733 h 0"/>
                <a:gd name="connsiteX9" fmla="*/ 133137 w 154715"/>
                <a:gd name="connsiteY9" fmla="*/ 3733 h 0"/>
                <a:gd name="connsiteX10" fmla="*/ 133137 w 154715"/>
                <a:gd name="connsiteY10" fmla="*/ 0 h 0"/>
                <a:gd name="connsiteX11" fmla="*/ 137534 w 154715"/>
                <a:gd name="connsiteY11" fmla="*/ 0 h 0"/>
                <a:gd name="connsiteX12" fmla="*/ 128658 w 154715"/>
                <a:gd name="connsiteY12" fmla="*/ 3733 h 0"/>
                <a:gd name="connsiteX13" fmla="*/ 124261 w 154715"/>
                <a:gd name="connsiteY13" fmla="*/ 3733 h 0"/>
                <a:gd name="connsiteX14" fmla="*/ 124261 w 154715"/>
                <a:gd name="connsiteY14" fmla="*/ 0 h 0"/>
                <a:gd name="connsiteX15" fmla="*/ 128821 w 154715"/>
                <a:gd name="connsiteY15" fmla="*/ 0 h 0"/>
                <a:gd name="connsiteX16" fmla="*/ 119783 w 154715"/>
                <a:gd name="connsiteY16" fmla="*/ 3733 h 0"/>
                <a:gd name="connsiteX17" fmla="*/ 115385 w 154715"/>
                <a:gd name="connsiteY17" fmla="*/ 3733 h 0"/>
                <a:gd name="connsiteX18" fmla="*/ 115385 w 154715"/>
                <a:gd name="connsiteY18" fmla="*/ 0 h 0"/>
                <a:gd name="connsiteX19" fmla="*/ 119783 w 154715"/>
                <a:gd name="connsiteY19" fmla="*/ 0 h 0"/>
                <a:gd name="connsiteX20" fmla="*/ 110907 w 154715"/>
                <a:gd name="connsiteY20" fmla="*/ 3733 h 0"/>
                <a:gd name="connsiteX21" fmla="*/ 106510 w 154715"/>
                <a:gd name="connsiteY21" fmla="*/ 3733 h 0"/>
                <a:gd name="connsiteX22" fmla="*/ 106510 w 154715"/>
                <a:gd name="connsiteY22" fmla="*/ 0 h 0"/>
                <a:gd name="connsiteX23" fmla="*/ 110907 w 154715"/>
                <a:gd name="connsiteY23" fmla="*/ 0 h 0"/>
                <a:gd name="connsiteX24" fmla="*/ 102031 w 154715"/>
                <a:gd name="connsiteY24" fmla="*/ 3733 h 0"/>
                <a:gd name="connsiteX25" fmla="*/ 97634 w 154715"/>
                <a:gd name="connsiteY25" fmla="*/ 3733 h 0"/>
                <a:gd name="connsiteX26" fmla="*/ 97634 w 154715"/>
                <a:gd name="connsiteY26" fmla="*/ 0 h 0"/>
                <a:gd name="connsiteX27" fmla="*/ 102031 w 154715"/>
                <a:gd name="connsiteY27" fmla="*/ 0 h 0"/>
                <a:gd name="connsiteX28" fmla="*/ 93155 w 154715"/>
                <a:gd name="connsiteY28" fmla="*/ 3733 h 0"/>
                <a:gd name="connsiteX29" fmla="*/ 88758 w 154715"/>
                <a:gd name="connsiteY29" fmla="*/ 3733 h 0"/>
                <a:gd name="connsiteX30" fmla="*/ 88758 w 154715"/>
                <a:gd name="connsiteY30" fmla="*/ 0 h 0"/>
                <a:gd name="connsiteX31" fmla="*/ 93155 w 154715"/>
                <a:gd name="connsiteY31" fmla="*/ 0 h 0"/>
                <a:gd name="connsiteX32" fmla="*/ 84280 w 154715"/>
                <a:gd name="connsiteY32" fmla="*/ 3733 h 0"/>
                <a:gd name="connsiteX33" fmla="*/ 79964 w 154715"/>
                <a:gd name="connsiteY33" fmla="*/ 3733 h 0"/>
                <a:gd name="connsiteX34" fmla="*/ 79964 w 154715"/>
                <a:gd name="connsiteY34" fmla="*/ 0 h 0"/>
                <a:gd name="connsiteX35" fmla="*/ 84361 w 154715"/>
                <a:gd name="connsiteY35" fmla="*/ 0 h 0"/>
                <a:gd name="connsiteX36" fmla="*/ 75404 w 154715"/>
                <a:gd name="connsiteY36" fmla="*/ 3733 h 0"/>
                <a:gd name="connsiteX37" fmla="*/ 71007 w 154715"/>
                <a:gd name="connsiteY37" fmla="*/ 3733 h 0"/>
                <a:gd name="connsiteX38" fmla="*/ 71007 w 154715"/>
                <a:gd name="connsiteY38" fmla="*/ 0 h 0"/>
                <a:gd name="connsiteX39" fmla="*/ 75404 w 154715"/>
                <a:gd name="connsiteY39" fmla="*/ 0 h 0"/>
                <a:gd name="connsiteX40" fmla="*/ 66528 w 154715"/>
                <a:gd name="connsiteY40" fmla="*/ 3733 h 0"/>
                <a:gd name="connsiteX41" fmla="*/ 62131 w 154715"/>
                <a:gd name="connsiteY41" fmla="*/ 3733 h 0"/>
                <a:gd name="connsiteX42" fmla="*/ 62131 w 154715"/>
                <a:gd name="connsiteY42" fmla="*/ 0 h 0"/>
                <a:gd name="connsiteX43" fmla="*/ 66528 w 154715"/>
                <a:gd name="connsiteY43" fmla="*/ 0 h 0"/>
                <a:gd name="connsiteX44" fmla="*/ 57652 w 154715"/>
                <a:gd name="connsiteY44" fmla="*/ 3733 h 0"/>
                <a:gd name="connsiteX45" fmla="*/ 53255 w 154715"/>
                <a:gd name="connsiteY45" fmla="*/ 3733 h 0"/>
                <a:gd name="connsiteX46" fmla="*/ 53255 w 154715"/>
                <a:gd name="connsiteY46" fmla="*/ 0 h 0"/>
                <a:gd name="connsiteX47" fmla="*/ 57652 w 154715"/>
                <a:gd name="connsiteY47" fmla="*/ 0 h 0"/>
                <a:gd name="connsiteX48" fmla="*/ 48776 w 154715"/>
                <a:gd name="connsiteY48" fmla="*/ 3733 h 0"/>
                <a:gd name="connsiteX49" fmla="*/ 44379 w 154715"/>
                <a:gd name="connsiteY49" fmla="*/ 3733 h 0"/>
                <a:gd name="connsiteX50" fmla="*/ 44379 w 154715"/>
                <a:gd name="connsiteY50" fmla="*/ 0 h 0"/>
                <a:gd name="connsiteX51" fmla="*/ 48776 w 154715"/>
                <a:gd name="connsiteY51" fmla="*/ 0 h 0"/>
                <a:gd name="connsiteX52" fmla="*/ 39901 w 154715"/>
                <a:gd name="connsiteY52" fmla="*/ 3733 h 0"/>
                <a:gd name="connsiteX53" fmla="*/ 35503 w 154715"/>
                <a:gd name="connsiteY53" fmla="*/ 3733 h 0"/>
                <a:gd name="connsiteX54" fmla="*/ 35503 w 154715"/>
                <a:gd name="connsiteY54" fmla="*/ 0 h 0"/>
                <a:gd name="connsiteX55" fmla="*/ 39901 w 154715"/>
                <a:gd name="connsiteY55" fmla="*/ 0 h 0"/>
                <a:gd name="connsiteX56" fmla="*/ 31025 w 154715"/>
                <a:gd name="connsiteY56" fmla="*/ 3733 h 0"/>
                <a:gd name="connsiteX57" fmla="*/ 26628 w 154715"/>
                <a:gd name="connsiteY57" fmla="*/ 3733 h 0"/>
                <a:gd name="connsiteX58" fmla="*/ 26628 w 154715"/>
                <a:gd name="connsiteY58" fmla="*/ 0 h 0"/>
                <a:gd name="connsiteX59" fmla="*/ 31106 w 154715"/>
                <a:gd name="connsiteY59" fmla="*/ 0 h 0"/>
                <a:gd name="connsiteX60" fmla="*/ 22149 w 154715"/>
                <a:gd name="connsiteY60" fmla="*/ 3733 h 0"/>
                <a:gd name="connsiteX61" fmla="*/ 17752 w 154715"/>
                <a:gd name="connsiteY61" fmla="*/ 3733 h 0"/>
                <a:gd name="connsiteX62" fmla="*/ 17752 w 154715"/>
                <a:gd name="connsiteY62" fmla="*/ 0 h 0"/>
                <a:gd name="connsiteX63" fmla="*/ 22149 w 154715"/>
                <a:gd name="connsiteY63" fmla="*/ 0 h 0"/>
                <a:gd name="connsiteX64" fmla="*/ 13273 w 154715"/>
                <a:gd name="connsiteY64" fmla="*/ 3733 h 0"/>
                <a:gd name="connsiteX65" fmla="*/ 8876 w 154715"/>
                <a:gd name="connsiteY65" fmla="*/ 3733 h 0"/>
                <a:gd name="connsiteX66" fmla="*/ 8876 w 154715"/>
                <a:gd name="connsiteY66" fmla="*/ 0 h 0"/>
                <a:gd name="connsiteX67" fmla="*/ 13273 w 154715"/>
                <a:gd name="connsiteY67" fmla="*/ 0 h 0"/>
                <a:gd name="connsiteX68" fmla="*/ 4397 w 154715"/>
                <a:gd name="connsiteY68" fmla="*/ 3733 h 0"/>
                <a:gd name="connsiteX69" fmla="*/ 0 w 154715"/>
                <a:gd name="connsiteY69" fmla="*/ 3733 h 0"/>
                <a:gd name="connsiteX70" fmla="*/ 0 w 154715"/>
                <a:gd name="connsiteY70" fmla="*/ 0 h 0"/>
                <a:gd name="connsiteX71" fmla="*/ 4397 w 154715"/>
                <a:gd name="connsiteY7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54715">
                  <a:moveTo>
                    <a:pt x="155286" y="3733"/>
                  </a:moveTo>
                  <a:lnTo>
                    <a:pt x="150889" y="3733"/>
                  </a:lnTo>
                  <a:lnTo>
                    <a:pt x="150889" y="0"/>
                  </a:lnTo>
                  <a:lnTo>
                    <a:pt x="155286" y="0"/>
                  </a:lnTo>
                  <a:close/>
                  <a:moveTo>
                    <a:pt x="146410" y="3733"/>
                  </a:moveTo>
                  <a:lnTo>
                    <a:pt x="142013" y="3733"/>
                  </a:lnTo>
                  <a:lnTo>
                    <a:pt x="142013" y="0"/>
                  </a:lnTo>
                  <a:lnTo>
                    <a:pt x="146410" y="0"/>
                  </a:lnTo>
                  <a:close/>
                  <a:moveTo>
                    <a:pt x="137534" y="3733"/>
                  </a:moveTo>
                  <a:lnTo>
                    <a:pt x="133137" y="3733"/>
                  </a:lnTo>
                  <a:lnTo>
                    <a:pt x="133137" y="0"/>
                  </a:lnTo>
                  <a:lnTo>
                    <a:pt x="137534" y="0"/>
                  </a:lnTo>
                  <a:close/>
                  <a:moveTo>
                    <a:pt x="128658" y="3733"/>
                  </a:moveTo>
                  <a:lnTo>
                    <a:pt x="124261" y="3733"/>
                  </a:lnTo>
                  <a:lnTo>
                    <a:pt x="124261" y="0"/>
                  </a:lnTo>
                  <a:lnTo>
                    <a:pt x="128821" y="0"/>
                  </a:lnTo>
                  <a:close/>
                  <a:moveTo>
                    <a:pt x="119783" y="3733"/>
                  </a:moveTo>
                  <a:lnTo>
                    <a:pt x="115385" y="3733"/>
                  </a:lnTo>
                  <a:lnTo>
                    <a:pt x="115385" y="0"/>
                  </a:lnTo>
                  <a:lnTo>
                    <a:pt x="119783" y="0"/>
                  </a:lnTo>
                  <a:close/>
                  <a:moveTo>
                    <a:pt x="110907" y="3733"/>
                  </a:moveTo>
                  <a:lnTo>
                    <a:pt x="106510" y="3733"/>
                  </a:lnTo>
                  <a:lnTo>
                    <a:pt x="106510" y="0"/>
                  </a:lnTo>
                  <a:lnTo>
                    <a:pt x="110907" y="0"/>
                  </a:lnTo>
                  <a:close/>
                  <a:moveTo>
                    <a:pt x="102031" y="3733"/>
                  </a:moveTo>
                  <a:lnTo>
                    <a:pt x="97634" y="3733"/>
                  </a:lnTo>
                  <a:lnTo>
                    <a:pt x="97634" y="0"/>
                  </a:lnTo>
                  <a:lnTo>
                    <a:pt x="102031" y="0"/>
                  </a:lnTo>
                  <a:close/>
                  <a:moveTo>
                    <a:pt x="93155" y="3733"/>
                  </a:moveTo>
                  <a:lnTo>
                    <a:pt x="88758" y="3733"/>
                  </a:lnTo>
                  <a:lnTo>
                    <a:pt x="88758" y="0"/>
                  </a:lnTo>
                  <a:lnTo>
                    <a:pt x="93155" y="0"/>
                  </a:lnTo>
                  <a:close/>
                  <a:moveTo>
                    <a:pt x="84280" y="3733"/>
                  </a:moveTo>
                  <a:lnTo>
                    <a:pt x="79964" y="3733"/>
                  </a:lnTo>
                  <a:lnTo>
                    <a:pt x="79964" y="0"/>
                  </a:lnTo>
                  <a:lnTo>
                    <a:pt x="84361" y="0"/>
                  </a:lnTo>
                  <a:close/>
                  <a:moveTo>
                    <a:pt x="75404" y="3733"/>
                  </a:moveTo>
                  <a:lnTo>
                    <a:pt x="71007" y="3733"/>
                  </a:lnTo>
                  <a:lnTo>
                    <a:pt x="71007" y="0"/>
                  </a:lnTo>
                  <a:lnTo>
                    <a:pt x="75404" y="0"/>
                  </a:lnTo>
                  <a:close/>
                  <a:moveTo>
                    <a:pt x="66528" y="3733"/>
                  </a:moveTo>
                  <a:lnTo>
                    <a:pt x="62131" y="3733"/>
                  </a:lnTo>
                  <a:lnTo>
                    <a:pt x="62131" y="0"/>
                  </a:lnTo>
                  <a:lnTo>
                    <a:pt x="66528" y="0"/>
                  </a:lnTo>
                  <a:close/>
                  <a:moveTo>
                    <a:pt x="57652" y="3733"/>
                  </a:moveTo>
                  <a:lnTo>
                    <a:pt x="53255" y="3733"/>
                  </a:lnTo>
                  <a:lnTo>
                    <a:pt x="53255" y="0"/>
                  </a:lnTo>
                  <a:lnTo>
                    <a:pt x="57652" y="0"/>
                  </a:lnTo>
                  <a:close/>
                  <a:moveTo>
                    <a:pt x="48776" y="3733"/>
                  </a:moveTo>
                  <a:lnTo>
                    <a:pt x="44379" y="3733"/>
                  </a:lnTo>
                  <a:lnTo>
                    <a:pt x="44379" y="0"/>
                  </a:lnTo>
                  <a:lnTo>
                    <a:pt x="48776" y="0"/>
                  </a:lnTo>
                  <a:close/>
                  <a:moveTo>
                    <a:pt x="39901" y="3733"/>
                  </a:moveTo>
                  <a:lnTo>
                    <a:pt x="35503" y="3733"/>
                  </a:lnTo>
                  <a:lnTo>
                    <a:pt x="35503" y="0"/>
                  </a:lnTo>
                  <a:lnTo>
                    <a:pt x="39901" y="0"/>
                  </a:lnTo>
                  <a:close/>
                  <a:moveTo>
                    <a:pt x="31025" y="3733"/>
                  </a:moveTo>
                  <a:lnTo>
                    <a:pt x="26628" y="3733"/>
                  </a:lnTo>
                  <a:lnTo>
                    <a:pt x="26628" y="0"/>
                  </a:lnTo>
                  <a:lnTo>
                    <a:pt x="31106" y="0"/>
                  </a:lnTo>
                  <a:close/>
                  <a:moveTo>
                    <a:pt x="22149" y="3733"/>
                  </a:moveTo>
                  <a:lnTo>
                    <a:pt x="17752" y="3733"/>
                  </a:lnTo>
                  <a:lnTo>
                    <a:pt x="17752" y="0"/>
                  </a:lnTo>
                  <a:lnTo>
                    <a:pt x="22149" y="0"/>
                  </a:lnTo>
                  <a:close/>
                  <a:moveTo>
                    <a:pt x="13273" y="3733"/>
                  </a:moveTo>
                  <a:lnTo>
                    <a:pt x="8876" y="3733"/>
                  </a:lnTo>
                  <a:lnTo>
                    <a:pt x="8876" y="0"/>
                  </a:lnTo>
                  <a:lnTo>
                    <a:pt x="13273" y="0"/>
                  </a:lnTo>
                  <a:close/>
                  <a:moveTo>
                    <a:pt x="4397" y="3733"/>
                  </a:moveTo>
                  <a:lnTo>
                    <a:pt x="0" y="3733"/>
                  </a:lnTo>
                  <a:lnTo>
                    <a:pt x="0" y="0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A05E026-0BD2-4BDF-880F-BC284A4CE0B2}"/>
                </a:ext>
              </a:extLst>
            </p:cNvPr>
            <p:cNvSpPr/>
            <p:nvPr/>
          </p:nvSpPr>
          <p:spPr>
            <a:xfrm>
              <a:off x="5007625" y="1560146"/>
              <a:ext cx="8143" cy="7179"/>
            </a:xfrm>
            <a:custGeom>
              <a:avLst/>
              <a:gdLst>
                <a:gd name="connsiteX0" fmla="*/ 0 w 0"/>
                <a:gd name="connsiteY0" fmla="*/ 0 h 0"/>
                <a:gd name="connsiteX1" fmla="*/ 4234 w 0"/>
                <a:gd name="connsiteY1" fmla="*/ 0 h 0"/>
                <a:gd name="connsiteX2" fmla="*/ 4234 w 0"/>
                <a:gd name="connsiteY2" fmla="*/ 3733 h 0"/>
                <a:gd name="connsiteX3" fmla="*/ 0 w 0"/>
                <a:gd name="connsiteY3" fmla="*/ 373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4234" y="0"/>
                  </a:lnTo>
                  <a:lnTo>
                    <a:pt x="4234" y="3733"/>
                  </a:lnTo>
                  <a:lnTo>
                    <a:pt x="0" y="3733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3854FF9-CBDE-4976-BDC6-DABAEC6D64B3}"/>
                </a:ext>
              </a:extLst>
            </p:cNvPr>
            <p:cNvSpPr/>
            <p:nvPr/>
          </p:nvSpPr>
          <p:spPr>
            <a:xfrm>
              <a:off x="5007624" y="1567684"/>
              <a:ext cx="8143" cy="7179"/>
            </a:xfrm>
            <a:custGeom>
              <a:avLst/>
              <a:gdLst>
                <a:gd name="connsiteX0" fmla="*/ 4234 w 0"/>
                <a:gd name="connsiteY0" fmla="*/ 11702 h 7179"/>
                <a:gd name="connsiteX1" fmla="*/ 0 w 0"/>
                <a:gd name="connsiteY1" fmla="*/ 11702 h 7179"/>
                <a:gd name="connsiteX2" fmla="*/ 0 w 0"/>
                <a:gd name="connsiteY2" fmla="*/ 7825 h 7179"/>
                <a:gd name="connsiteX3" fmla="*/ 4234 w 0"/>
                <a:gd name="connsiteY3" fmla="*/ 7825 h 7179"/>
                <a:gd name="connsiteX4" fmla="*/ 4234 w 0"/>
                <a:gd name="connsiteY4" fmla="*/ 3877 h 7179"/>
                <a:gd name="connsiteX5" fmla="*/ 0 w 0"/>
                <a:gd name="connsiteY5" fmla="*/ 3877 h 7179"/>
                <a:gd name="connsiteX6" fmla="*/ 0 w 0"/>
                <a:gd name="connsiteY6" fmla="*/ 0 h 7179"/>
                <a:gd name="connsiteX7" fmla="*/ 4234 w 0"/>
                <a:gd name="connsiteY7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7179">
                  <a:moveTo>
                    <a:pt x="4234" y="11702"/>
                  </a:moveTo>
                  <a:lnTo>
                    <a:pt x="0" y="11702"/>
                  </a:lnTo>
                  <a:lnTo>
                    <a:pt x="0" y="7825"/>
                  </a:lnTo>
                  <a:lnTo>
                    <a:pt x="4234" y="7825"/>
                  </a:lnTo>
                  <a:close/>
                  <a:moveTo>
                    <a:pt x="4234" y="3877"/>
                  </a:moveTo>
                  <a:lnTo>
                    <a:pt x="0" y="3877"/>
                  </a:lnTo>
                  <a:lnTo>
                    <a:pt x="0" y="0"/>
                  </a:lnTo>
                  <a:lnTo>
                    <a:pt x="4234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65A311F8-34F7-4DBB-B4B7-24488D081770}"/>
                </a:ext>
              </a:extLst>
            </p:cNvPr>
            <p:cNvSpPr/>
            <p:nvPr/>
          </p:nvSpPr>
          <p:spPr>
            <a:xfrm>
              <a:off x="5007624" y="1583263"/>
              <a:ext cx="8143" cy="136402"/>
            </a:xfrm>
            <a:custGeom>
              <a:avLst/>
              <a:gdLst>
                <a:gd name="connsiteX0" fmla="*/ 4234 w 0"/>
                <a:gd name="connsiteY0" fmla="*/ 136904 h 136401"/>
                <a:gd name="connsiteX1" fmla="*/ 0 w 0"/>
                <a:gd name="connsiteY1" fmla="*/ 136904 h 136401"/>
                <a:gd name="connsiteX2" fmla="*/ 0 w 0"/>
                <a:gd name="connsiteY2" fmla="*/ 133027 h 136401"/>
                <a:gd name="connsiteX3" fmla="*/ 4234 w 0"/>
                <a:gd name="connsiteY3" fmla="*/ 133027 h 136401"/>
                <a:gd name="connsiteX4" fmla="*/ 4234 w 0"/>
                <a:gd name="connsiteY4" fmla="*/ 129079 h 136401"/>
                <a:gd name="connsiteX5" fmla="*/ 0 w 0"/>
                <a:gd name="connsiteY5" fmla="*/ 129079 h 136401"/>
                <a:gd name="connsiteX6" fmla="*/ 0 w 0"/>
                <a:gd name="connsiteY6" fmla="*/ 125346 h 136401"/>
                <a:gd name="connsiteX7" fmla="*/ 4234 w 0"/>
                <a:gd name="connsiteY7" fmla="*/ 125346 h 136401"/>
                <a:gd name="connsiteX8" fmla="*/ 4234 w 0"/>
                <a:gd name="connsiteY8" fmla="*/ 121254 h 136401"/>
                <a:gd name="connsiteX9" fmla="*/ 0 w 0"/>
                <a:gd name="connsiteY9" fmla="*/ 121254 h 136401"/>
                <a:gd name="connsiteX10" fmla="*/ 0 w 0"/>
                <a:gd name="connsiteY10" fmla="*/ 117377 h 136401"/>
                <a:gd name="connsiteX11" fmla="*/ 4234 w 0"/>
                <a:gd name="connsiteY11" fmla="*/ 117377 h 136401"/>
                <a:gd name="connsiteX12" fmla="*/ 4234 w 0"/>
                <a:gd name="connsiteY12" fmla="*/ 113429 h 136401"/>
                <a:gd name="connsiteX13" fmla="*/ 0 w 0"/>
                <a:gd name="connsiteY13" fmla="*/ 113429 h 136401"/>
                <a:gd name="connsiteX14" fmla="*/ 0 w 0"/>
                <a:gd name="connsiteY14" fmla="*/ 109552 h 136401"/>
                <a:gd name="connsiteX15" fmla="*/ 4234 w 0"/>
                <a:gd name="connsiteY15" fmla="*/ 109552 h 136401"/>
                <a:gd name="connsiteX16" fmla="*/ 4234 w 0"/>
                <a:gd name="connsiteY16" fmla="*/ 105604 h 136401"/>
                <a:gd name="connsiteX17" fmla="*/ 0 w 0"/>
                <a:gd name="connsiteY17" fmla="*/ 105604 h 136401"/>
                <a:gd name="connsiteX18" fmla="*/ 0 w 0"/>
                <a:gd name="connsiteY18" fmla="*/ 101727 h 136401"/>
                <a:gd name="connsiteX19" fmla="*/ 4234 w 0"/>
                <a:gd name="connsiteY19" fmla="*/ 101727 h 136401"/>
                <a:gd name="connsiteX20" fmla="*/ 4234 w 0"/>
                <a:gd name="connsiteY20" fmla="*/ 97778 h 136401"/>
                <a:gd name="connsiteX21" fmla="*/ 0 w 0"/>
                <a:gd name="connsiteY21" fmla="*/ 97778 h 136401"/>
                <a:gd name="connsiteX22" fmla="*/ 0 w 0"/>
                <a:gd name="connsiteY22" fmla="*/ 93902 h 136401"/>
                <a:gd name="connsiteX23" fmla="*/ 4234 w 0"/>
                <a:gd name="connsiteY23" fmla="*/ 93902 h 136401"/>
                <a:gd name="connsiteX24" fmla="*/ 4234 w 0"/>
                <a:gd name="connsiteY24" fmla="*/ 89953 h 136401"/>
                <a:gd name="connsiteX25" fmla="*/ 0 w 0"/>
                <a:gd name="connsiteY25" fmla="*/ 89953 h 136401"/>
                <a:gd name="connsiteX26" fmla="*/ 0 w 0"/>
                <a:gd name="connsiteY26" fmla="*/ 86077 h 136401"/>
                <a:gd name="connsiteX27" fmla="*/ 4234 w 0"/>
                <a:gd name="connsiteY27" fmla="*/ 86077 h 136401"/>
                <a:gd name="connsiteX28" fmla="*/ 4234 w 0"/>
                <a:gd name="connsiteY28" fmla="*/ 82128 h 136401"/>
                <a:gd name="connsiteX29" fmla="*/ 0 w 0"/>
                <a:gd name="connsiteY29" fmla="*/ 82128 h 136401"/>
                <a:gd name="connsiteX30" fmla="*/ 0 w 0"/>
                <a:gd name="connsiteY30" fmla="*/ 78251 h 136401"/>
                <a:gd name="connsiteX31" fmla="*/ 4234 w 0"/>
                <a:gd name="connsiteY31" fmla="*/ 78251 h 136401"/>
                <a:gd name="connsiteX32" fmla="*/ 4234 w 0"/>
                <a:gd name="connsiteY32" fmla="*/ 74303 h 136401"/>
                <a:gd name="connsiteX33" fmla="*/ 0 w 0"/>
                <a:gd name="connsiteY33" fmla="*/ 74303 h 136401"/>
                <a:gd name="connsiteX34" fmla="*/ 0 w 0"/>
                <a:gd name="connsiteY34" fmla="*/ 70426 h 136401"/>
                <a:gd name="connsiteX35" fmla="*/ 4234 w 0"/>
                <a:gd name="connsiteY35" fmla="*/ 70426 h 136401"/>
                <a:gd name="connsiteX36" fmla="*/ 4234 w 0"/>
                <a:gd name="connsiteY36" fmla="*/ 66478 h 136401"/>
                <a:gd name="connsiteX37" fmla="*/ 0 w 0"/>
                <a:gd name="connsiteY37" fmla="*/ 66478 h 136401"/>
                <a:gd name="connsiteX38" fmla="*/ 0 w 0"/>
                <a:gd name="connsiteY38" fmla="*/ 62601 h 136401"/>
                <a:gd name="connsiteX39" fmla="*/ 4234 w 0"/>
                <a:gd name="connsiteY39" fmla="*/ 62601 h 136401"/>
                <a:gd name="connsiteX40" fmla="*/ 4234 w 0"/>
                <a:gd name="connsiteY40" fmla="*/ 58653 h 136401"/>
                <a:gd name="connsiteX41" fmla="*/ 0 w 0"/>
                <a:gd name="connsiteY41" fmla="*/ 58653 h 136401"/>
                <a:gd name="connsiteX42" fmla="*/ 0 w 0"/>
                <a:gd name="connsiteY42" fmla="*/ 54776 h 136401"/>
                <a:gd name="connsiteX43" fmla="*/ 4234 w 0"/>
                <a:gd name="connsiteY43" fmla="*/ 54776 h 136401"/>
                <a:gd name="connsiteX44" fmla="*/ 4234 w 0"/>
                <a:gd name="connsiteY44" fmla="*/ 50828 h 136401"/>
                <a:gd name="connsiteX45" fmla="*/ 0 w 0"/>
                <a:gd name="connsiteY45" fmla="*/ 50828 h 136401"/>
                <a:gd name="connsiteX46" fmla="*/ 0 w 0"/>
                <a:gd name="connsiteY46" fmla="*/ 46951 h 136401"/>
                <a:gd name="connsiteX47" fmla="*/ 4234 w 0"/>
                <a:gd name="connsiteY47" fmla="*/ 46951 h 136401"/>
                <a:gd name="connsiteX48" fmla="*/ 4234 w 0"/>
                <a:gd name="connsiteY48" fmla="*/ 43002 h 136401"/>
                <a:gd name="connsiteX49" fmla="*/ 0 w 0"/>
                <a:gd name="connsiteY49" fmla="*/ 43002 h 136401"/>
                <a:gd name="connsiteX50" fmla="*/ 0 w 0"/>
                <a:gd name="connsiteY50" fmla="*/ 39198 h 136401"/>
                <a:gd name="connsiteX51" fmla="*/ 4234 w 0"/>
                <a:gd name="connsiteY51" fmla="*/ 39198 h 136401"/>
                <a:gd name="connsiteX52" fmla="*/ 4234 w 0"/>
                <a:gd name="connsiteY52" fmla="*/ 35177 h 136401"/>
                <a:gd name="connsiteX53" fmla="*/ 0 w 0"/>
                <a:gd name="connsiteY53" fmla="*/ 35177 h 136401"/>
                <a:gd name="connsiteX54" fmla="*/ 0 w 0"/>
                <a:gd name="connsiteY54" fmla="*/ 31301 h 136401"/>
                <a:gd name="connsiteX55" fmla="*/ 4234 w 0"/>
                <a:gd name="connsiteY55" fmla="*/ 31301 h 136401"/>
                <a:gd name="connsiteX56" fmla="*/ 4234 w 0"/>
                <a:gd name="connsiteY56" fmla="*/ 27352 h 136401"/>
                <a:gd name="connsiteX57" fmla="*/ 0 w 0"/>
                <a:gd name="connsiteY57" fmla="*/ 27352 h 136401"/>
                <a:gd name="connsiteX58" fmla="*/ 0 w 0"/>
                <a:gd name="connsiteY58" fmla="*/ 23475 h 136401"/>
                <a:gd name="connsiteX59" fmla="*/ 4234 w 0"/>
                <a:gd name="connsiteY59" fmla="*/ 23475 h 136401"/>
                <a:gd name="connsiteX60" fmla="*/ 4234 w 0"/>
                <a:gd name="connsiteY60" fmla="*/ 19527 h 136401"/>
                <a:gd name="connsiteX61" fmla="*/ 0 w 0"/>
                <a:gd name="connsiteY61" fmla="*/ 19527 h 136401"/>
                <a:gd name="connsiteX62" fmla="*/ 0 w 0"/>
                <a:gd name="connsiteY62" fmla="*/ 15650 h 136401"/>
                <a:gd name="connsiteX63" fmla="*/ 4234 w 0"/>
                <a:gd name="connsiteY63" fmla="*/ 15650 h 136401"/>
                <a:gd name="connsiteX64" fmla="*/ 4234 w 0"/>
                <a:gd name="connsiteY64" fmla="*/ 11702 h 136401"/>
                <a:gd name="connsiteX65" fmla="*/ 0 w 0"/>
                <a:gd name="connsiteY65" fmla="*/ 11702 h 136401"/>
                <a:gd name="connsiteX66" fmla="*/ 0 w 0"/>
                <a:gd name="connsiteY66" fmla="*/ 7825 h 136401"/>
                <a:gd name="connsiteX67" fmla="*/ 4234 w 0"/>
                <a:gd name="connsiteY67" fmla="*/ 7825 h 136401"/>
                <a:gd name="connsiteX68" fmla="*/ 4234 w 0"/>
                <a:gd name="connsiteY68" fmla="*/ 3877 h 136401"/>
                <a:gd name="connsiteX69" fmla="*/ 0 w 0"/>
                <a:gd name="connsiteY69" fmla="*/ 3877 h 136401"/>
                <a:gd name="connsiteX70" fmla="*/ 0 w 0"/>
                <a:gd name="connsiteY70" fmla="*/ 0 h 136401"/>
                <a:gd name="connsiteX71" fmla="*/ 4234 w 0"/>
                <a:gd name="connsiteY71" fmla="*/ 0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h="136401">
                  <a:moveTo>
                    <a:pt x="4234" y="136904"/>
                  </a:moveTo>
                  <a:lnTo>
                    <a:pt x="0" y="136904"/>
                  </a:lnTo>
                  <a:lnTo>
                    <a:pt x="0" y="133027"/>
                  </a:lnTo>
                  <a:lnTo>
                    <a:pt x="4234" y="133027"/>
                  </a:lnTo>
                  <a:close/>
                  <a:moveTo>
                    <a:pt x="4234" y="129079"/>
                  </a:moveTo>
                  <a:lnTo>
                    <a:pt x="0" y="129079"/>
                  </a:lnTo>
                  <a:lnTo>
                    <a:pt x="0" y="125346"/>
                  </a:lnTo>
                  <a:lnTo>
                    <a:pt x="4234" y="125346"/>
                  </a:lnTo>
                  <a:close/>
                  <a:moveTo>
                    <a:pt x="4234" y="121254"/>
                  </a:moveTo>
                  <a:lnTo>
                    <a:pt x="0" y="121254"/>
                  </a:lnTo>
                  <a:lnTo>
                    <a:pt x="0" y="117377"/>
                  </a:lnTo>
                  <a:lnTo>
                    <a:pt x="4234" y="117377"/>
                  </a:lnTo>
                  <a:close/>
                  <a:moveTo>
                    <a:pt x="4234" y="113429"/>
                  </a:moveTo>
                  <a:lnTo>
                    <a:pt x="0" y="113429"/>
                  </a:lnTo>
                  <a:lnTo>
                    <a:pt x="0" y="109552"/>
                  </a:lnTo>
                  <a:lnTo>
                    <a:pt x="4234" y="109552"/>
                  </a:lnTo>
                  <a:close/>
                  <a:moveTo>
                    <a:pt x="4234" y="105604"/>
                  </a:moveTo>
                  <a:lnTo>
                    <a:pt x="0" y="105604"/>
                  </a:lnTo>
                  <a:lnTo>
                    <a:pt x="0" y="101727"/>
                  </a:lnTo>
                  <a:lnTo>
                    <a:pt x="4234" y="101727"/>
                  </a:lnTo>
                  <a:close/>
                  <a:moveTo>
                    <a:pt x="4234" y="97778"/>
                  </a:moveTo>
                  <a:lnTo>
                    <a:pt x="0" y="97778"/>
                  </a:lnTo>
                  <a:lnTo>
                    <a:pt x="0" y="93902"/>
                  </a:lnTo>
                  <a:lnTo>
                    <a:pt x="4234" y="93902"/>
                  </a:lnTo>
                  <a:close/>
                  <a:moveTo>
                    <a:pt x="4234" y="89953"/>
                  </a:moveTo>
                  <a:lnTo>
                    <a:pt x="0" y="89953"/>
                  </a:lnTo>
                  <a:lnTo>
                    <a:pt x="0" y="86077"/>
                  </a:lnTo>
                  <a:lnTo>
                    <a:pt x="4234" y="86077"/>
                  </a:lnTo>
                  <a:close/>
                  <a:moveTo>
                    <a:pt x="4234" y="82128"/>
                  </a:moveTo>
                  <a:lnTo>
                    <a:pt x="0" y="82128"/>
                  </a:lnTo>
                  <a:lnTo>
                    <a:pt x="0" y="78251"/>
                  </a:lnTo>
                  <a:lnTo>
                    <a:pt x="4234" y="78251"/>
                  </a:lnTo>
                  <a:close/>
                  <a:moveTo>
                    <a:pt x="4234" y="74303"/>
                  </a:moveTo>
                  <a:lnTo>
                    <a:pt x="0" y="74303"/>
                  </a:lnTo>
                  <a:lnTo>
                    <a:pt x="0" y="70426"/>
                  </a:lnTo>
                  <a:lnTo>
                    <a:pt x="4234" y="70426"/>
                  </a:lnTo>
                  <a:close/>
                  <a:moveTo>
                    <a:pt x="4234" y="66478"/>
                  </a:moveTo>
                  <a:lnTo>
                    <a:pt x="0" y="66478"/>
                  </a:lnTo>
                  <a:lnTo>
                    <a:pt x="0" y="62601"/>
                  </a:lnTo>
                  <a:lnTo>
                    <a:pt x="4234" y="62601"/>
                  </a:lnTo>
                  <a:close/>
                  <a:moveTo>
                    <a:pt x="4234" y="58653"/>
                  </a:moveTo>
                  <a:lnTo>
                    <a:pt x="0" y="58653"/>
                  </a:lnTo>
                  <a:lnTo>
                    <a:pt x="0" y="54776"/>
                  </a:lnTo>
                  <a:lnTo>
                    <a:pt x="4234" y="54776"/>
                  </a:lnTo>
                  <a:close/>
                  <a:moveTo>
                    <a:pt x="4234" y="50828"/>
                  </a:moveTo>
                  <a:lnTo>
                    <a:pt x="0" y="50828"/>
                  </a:lnTo>
                  <a:lnTo>
                    <a:pt x="0" y="46951"/>
                  </a:lnTo>
                  <a:lnTo>
                    <a:pt x="4234" y="46951"/>
                  </a:lnTo>
                  <a:close/>
                  <a:moveTo>
                    <a:pt x="4234" y="43002"/>
                  </a:moveTo>
                  <a:lnTo>
                    <a:pt x="0" y="43002"/>
                  </a:lnTo>
                  <a:lnTo>
                    <a:pt x="0" y="39198"/>
                  </a:lnTo>
                  <a:lnTo>
                    <a:pt x="4234" y="39198"/>
                  </a:lnTo>
                  <a:close/>
                  <a:moveTo>
                    <a:pt x="4234" y="35177"/>
                  </a:moveTo>
                  <a:lnTo>
                    <a:pt x="0" y="35177"/>
                  </a:lnTo>
                  <a:lnTo>
                    <a:pt x="0" y="31301"/>
                  </a:lnTo>
                  <a:lnTo>
                    <a:pt x="4234" y="31301"/>
                  </a:lnTo>
                  <a:close/>
                  <a:moveTo>
                    <a:pt x="4234" y="27352"/>
                  </a:moveTo>
                  <a:lnTo>
                    <a:pt x="0" y="27352"/>
                  </a:lnTo>
                  <a:lnTo>
                    <a:pt x="0" y="23475"/>
                  </a:lnTo>
                  <a:lnTo>
                    <a:pt x="4234" y="23475"/>
                  </a:lnTo>
                  <a:close/>
                  <a:moveTo>
                    <a:pt x="4234" y="19527"/>
                  </a:moveTo>
                  <a:lnTo>
                    <a:pt x="0" y="19527"/>
                  </a:lnTo>
                  <a:lnTo>
                    <a:pt x="0" y="15650"/>
                  </a:lnTo>
                  <a:lnTo>
                    <a:pt x="4234" y="15650"/>
                  </a:lnTo>
                  <a:close/>
                  <a:moveTo>
                    <a:pt x="4234" y="11702"/>
                  </a:moveTo>
                  <a:lnTo>
                    <a:pt x="0" y="11702"/>
                  </a:lnTo>
                  <a:lnTo>
                    <a:pt x="0" y="7825"/>
                  </a:lnTo>
                  <a:lnTo>
                    <a:pt x="4234" y="7825"/>
                  </a:lnTo>
                  <a:close/>
                  <a:moveTo>
                    <a:pt x="4234" y="3877"/>
                  </a:moveTo>
                  <a:lnTo>
                    <a:pt x="0" y="3877"/>
                  </a:lnTo>
                  <a:lnTo>
                    <a:pt x="0" y="0"/>
                  </a:lnTo>
                  <a:lnTo>
                    <a:pt x="4234" y="0"/>
                  </a:lnTo>
                  <a:close/>
                </a:path>
              </a:pathLst>
            </a:custGeom>
            <a:solidFill>
              <a:srgbClr val="A6A6A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1E5EDF6-F208-4350-A498-8B59133B253F}"/>
                </a:ext>
              </a:extLst>
            </p:cNvPr>
            <p:cNvSpPr/>
            <p:nvPr/>
          </p:nvSpPr>
          <p:spPr>
            <a:xfrm>
              <a:off x="4837926" y="1653689"/>
              <a:ext cx="8143" cy="14358"/>
            </a:xfrm>
            <a:custGeom>
              <a:avLst/>
              <a:gdLst>
                <a:gd name="connsiteX0" fmla="*/ 10667 w 8142"/>
                <a:gd name="connsiteY0" fmla="*/ 10912 h 14358"/>
                <a:gd name="connsiteX1" fmla="*/ 4153 w 8142"/>
                <a:gd name="connsiteY1" fmla="*/ 10912 h 14358"/>
                <a:gd name="connsiteX2" fmla="*/ 2850 w 8142"/>
                <a:gd name="connsiteY2" fmla="*/ 14358 h 14358"/>
                <a:gd name="connsiteX3" fmla="*/ 0 w 8142"/>
                <a:gd name="connsiteY3" fmla="*/ 14358 h 14358"/>
                <a:gd name="connsiteX4" fmla="*/ 6107 w 8142"/>
                <a:gd name="connsiteY4" fmla="*/ 0 h 14358"/>
                <a:gd name="connsiteX5" fmla="*/ 8550 w 8142"/>
                <a:gd name="connsiteY5" fmla="*/ 0 h 14358"/>
                <a:gd name="connsiteX6" fmla="*/ 14576 w 8142"/>
                <a:gd name="connsiteY6" fmla="*/ 14358 h 14358"/>
                <a:gd name="connsiteX7" fmla="*/ 11726 w 8142"/>
                <a:gd name="connsiteY7" fmla="*/ 14358 h 14358"/>
                <a:gd name="connsiteX8" fmla="*/ 4967 w 8142"/>
                <a:gd name="connsiteY8" fmla="*/ 8902 h 14358"/>
                <a:gd name="connsiteX9" fmla="*/ 9853 w 8142"/>
                <a:gd name="connsiteY9" fmla="*/ 8902 h 14358"/>
                <a:gd name="connsiteX10" fmla="*/ 7410 w 8142"/>
                <a:gd name="connsiteY10" fmla="*/ 2656 h 14358"/>
                <a:gd name="connsiteX11" fmla="*/ 7410 w 8142"/>
                <a:gd name="connsiteY11" fmla="*/ 2656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42" h="14358">
                  <a:moveTo>
                    <a:pt x="10667" y="10912"/>
                  </a:moveTo>
                  <a:lnTo>
                    <a:pt x="4153" y="10912"/>
                  </a:lnTo>
                  <a:lnTo>
                    <a:pt x="2850" y="14358"/>
                  </a:lnTo>
                  <a:lnTo>
                    <a:pt x="0" y="14358"/>
                  </a:lnTo>
                  <a:lnTo>
                    <a:pt x="6107" y="0"/>
                  </a:lnTo>
                  <a:lnTo>
                    <a:pt x="8550" y="0"/>
                  </a:lnTo>
                  <a:lnTo>
                    <a:pt x="14576" y="14358"/>
                  </a:lnTo>
                  <a:lnTo>
                    <a:pt x="11726" y="14358"/>
                  </a:lnTo>
                  <a:close/>
                  <a:moveTo>
                    <a:pt x="4967" y="8902"/>
                  </a:moveTo>
                  <a:lnTo>
                    <a:pt x="9853" y="8902"/>
                  </a:lnTo>
                  <a:lnTo>
                    <a:pt x="7410" y="2656"/>
                  </a:lnTo>
                  <a:lnTo>
                    <a:pt x="7410" y="2656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30E89AF2-B162-4037-B6E5-8173D997E51E}"/>
                </a:ext>
              </a:extLst>
            </p:cNvPr>
            <p:cNvSpPr/>
            <p:nvPr/>
          </p:nvSpPr>
          <p:spPr>
            <a:xfrm>
              <a:off x="4854288" y="1657006"/>
              <a:ext cx="8143" cy="7179"/>
            </a:xfrm>
            <a:custGeom>
              <a:avLst/>
              <a:gdLst>
                <a:gd name="connsiteX0" fmla="*/ 5543 w 8142"/>
                <a:gd name="connsiteY0" fmla="*/ 9246 h 7179"/>
                <a:gd name="connsiteX1" fmla="*/ 7252 w 8142"/>
                <a:gd name="connsiteY1" fmla="*/ 8743 h 7179"/>
                <a:gd name="connsiteX2" fmla="*/ 7985 w 8142"/>
                <a:gd name="connsiteY2" fmla="*/ 7451 h 7179"/>
                <a:gd name="connsiteX3" fmla="*/ 10510 w 8142"/>
                <a:gd name="connsiteY3" fmla="*/ 7451 h 7179"/>
                <a:gd name="connsiteX4" fmla="*/ 9125 w 8142"/>
                <a:gd name="connsiteY4" fmla="*/ 10107 h 7179"/>
                <a:gd name="connsiteX5" fmla="*/ 5624 w 8142"/>
                <a:gd name="connsiteY5" fmla="*/ 11184 h 7179"/>
                <a:gd name="connsiteX6" fmla="*/ 1471 w 8142"/>
                <a:gd name="connsiteY6" fmla="*/ 9605 h 7179"/>
                <a:gd name="connsiteX7" fmla="*/ 5 w 8142"/>
                <a:gd name="connsiteY7" fmla="*/ 5656 h 7179"/>
                <a:gd name="connsiteX8" fmla="*/ 5 w 8142"/>
                <a:gd name="connsiteY8" fmla="*/ 5656 h 7179"/>
                <a:gd name="connsiteX9" fmla="*/ 1471 w 8142"/>
                <a:gd name="connsiteY9" fmla="*/ 1708 h 7179"/>
                <a:gd name="connsiteX10" fmla="*/ 9614 w 8142"/>
                <a:gd name="connsiteY10" fmla="*/ 1277 h 7179"/>
                <a:gd name="connsiteX11" fmla="*/ 10917 w 8142"/>
                <a:gd name="connsiteY11" fmla="*/ 4149 h 7179"/>
                <a:gd name="connsiteX12" fmla="*/ 8392 w 8142"/>
                <a:gd name="connsiteY12" fmla="*/ 4149 h 7179"/>
                <a:gd name="connsiteX13" fmla="*/ 7741 w 8142"/>
                <a:gd name="connsiteY13" fmla="*/ 2641 h 7179"/>
                <a:gd name="connsiteX14" fmla="*/ 6031 w 8142"/>
                <a:gd name="connsiteY14" fmla="*/ 1995 h 7179"/>
                <a:gd name="connsiteX15" fmla="*/ 3832 w 8142"/>
                <a:gd name="connsiteY15" fmla="*/ 3000 h 7179"/>
                <a:gd name="connsiteX16" fmla="*/ 3181 w 8142"/>
                <a:gd name="connsiteY16" fmla="*/ 5513 h 7179"/>
                <a:gd name="connsiteX17" fmla="*/ 3181 w 8142"/>
                <a:gd name="connsiteY17" fmla="*/ 5513 h 7179"/>
                <a:gd name="connsiteX18" fmla="*/ 3832 w 8142"/>
                <a:gd name="connsiteY18" fmla="*/ 8025 h 7179"/>
                <a:gd name="connsiteX19" fmla="*/ 5543 w 8142"/>
                <a:gd name="connsiteY19" fmla="*/ 924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42" h="7179">
                  <a:moveTo>
                    <a:pt x="5543" y="9246"/>
                  </a:moveTo>
                  <a:cubicBezTo>
                    <a:pt x="6161" y="9267"/>
                    <a:pt x="6772" y="9088"/>
                    <a:pt x="7252" y="8743"/>
                  </a:cubicBezTo>
                  <a:cubicBezTo>
                    <a:pt x="7709" y="8435"/>
                    <a:pt x="7977" y="7961"/>
                    <a:pt x="7985" y="7451"/>
                  </a:cubicBezTo>
                  <a:lnTo>
                    <a:pt x="10510" y="7451"/>
                  </a:lnTo>
                  <a:cubicBezTo>
                    <a:pt x="10558" y="8478"/>
                    <a:pt x="10037" y="9468"/>
                    <a:pt x="9125" y="10107"/>
                  </a:cubicBezTo>
                  <a:cubicBezTo>
                    <a:pt x="8148" y="10833"/>
                    <a:pt x="6902" y="11213"/>
                    <a:pt x="5624" y="11184"/>
                  </a:cubicBezTo>
                  <a:cubicBezTo>
                    <a:pt x="4036" y="11256"/>
                    <a:pt x="2505" y="10667"/>
                    <a:pt x="1471" y="9605"/>
                  </a:cubicBezTo>
                  <a:cubicBezTo>
                    <a:pt x="461" y="8485"/>
                    <a:pt x="-60" y="7085"/>
                    <a:pt x="5" y="5656"/>
                  </a:cubicBezTo>
                  <a:lnTo>
                    <a:pt x="5" y="5656"/>
                  </a:lnTo>
                  <a:cubicBezTo>
                    <a:pt x="-60" y="4228"/>
                    <a:pt x="461" y="2828"/>
                    <a:pt x="1471" y="1708"/>
                  </a:cubicBezTo>
                  <a:cubicBezTo>
                    <a:pt x="3588" y="-388"/>
                    <a:pt x="7228" y="-582"/>
                    <a:pt x="9614" y="1277"/>
                  </a:cubicBezTo>
                  <a:cubicBezTo>
                    <a:pt x="10510" y="2017"/>
                    <a:pt x="10982" y="3072"/>
                    <a:pt x="10917" y="4149"/>
                  </a:cubicBezTo>
                  <a:lnTo>
                    <a:pt x="8392" y="4149"/>
                  </a:lnTo>
                  <a:cubicBezTo>
                    <a:pt x="8409" y="3589"/>
                    <a:pt x="8173" y="3050"/>
                    <a:pt x="7741" y="2641"/>
                  </a:cubicBezTo>
                  <a:cubicBezTo>
                    <a:pt x="7301" y="2225"/>
                    <a:pt x="6683" y="1988"/>
                    <a:pt x="6031" y="1995"/>
                  </a:cubicBezTo>
                  <a:cubicBezTo>
                    <a:pt x="5143" y="1938"/>
                    <a:pt x="4289" y="2325"/>
                    <a:pt x="3832" y="3000"/>
                  </a:cubicBezTo>
                  <a:cubicBezTo>
                    <a:pt x="3368" y="3776"/>
                    <a:pt x="3140" y="4637"/>
                    <a:pt x="3181" y="5513"/>
                  </a:cubicBezTo>
                  <a:lnTo>
                    <a:pt x="3181" y="5513"/>
                  </a:lnTo>
                  <a:cubicBezTo>
                    <a:pt x="3140" y="6389"/>
                    <a:pt x="3368" y="7250"/>
                    <a:pt x="3832" y="8025"/>
                  </a:cubicBezTo>
                  <a:cubicBezTo>
                    <a:pt x="4142" y="8657"/>
                    <a:pt x="4777" y="9110"/>
                    <a:pt x="5543" y="9246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400A3D52-B2EC-4605-930C-DE6390893BA1}"/>
                </a:ext>
              </a:extLst>
            </p:cNvPr>
            <p:cNvSpPr/>
            <p:nvPr/>
          </p:nvSpPr>
          <p:spPr>
            <a:xfrm>
              <a:off x="4867072" y="1657006"/>
              <a:ext cx="8143" cy="7179"/>
            </a:xfrm>
            <a:custGeom>
              <a:avLst/>
              <a:gdLst>
                <a:gd name="connsiteX0" fmla="*/ 5543 w 8142"/>
                <a:gd name="connsiteY0" fmla="*/ 9246 h 7179"/>
                <a:gd name="connsiteX1" fmla="*/ 7252 w 8142"/>
                <a:gd name="connsiteY1" fmla="*/ 8743 h 7179"/>
                <a:gd name="connsiteX2" fmla="*/ 7985 w 8142"/>
                <a:gd name="connsiteY2" fmla="*/ 7451 h 7179"/>
                <a:gd name="connsiteX3" fmla="*/ 10510 w 8142"/>
                <a:gd name="connsiteY3" fmla="*/ 7451 h 7179"/>
                <a:gd name="connsiteX4" fmla="*/ 9126 w 8142"/>
                <a:gd name="connsiteY4" fmla="*/ 10107 h 7179"/>
                <a:gd name="connsiteX5" fmla="*/ 5624 w 8142"/>
                <a:gd name="connsiteY5" fmla="*/ 11184 h 7179"/>
                <a:gd name="connsiteX6" fmla="*/ 1471 w 8142"/>
                <a:gd name="connsiteY6" fmla="*/ 9605 h 7179"/>
                <a:gd name="connsiteX7" fmla="*/ 6 w 8142"/>
                <a:gd name="connsiteY7" fmla="*/ 5656 h 7179"/>
                <a:gd name="connsiteX8" fmla="*/ 6 w 8142"/>
                <a:gd name="connsiteY8" fmla="*/ 5656 h 7179"/>
                <a:gd name="connsiteX9" fmla="*/ 1471 w 8142"/>
                <a:gd name="connsiteY9" fmla="*/ 1708 h 7179"/>
                <a:gd name="connsiteX10" fmla="*/ 9614 w 8142"/>
                <a:gd name="connsiteY10" fmla="*/ 1277 h 7179"/>
                <a:gd name="connsiteX11" fmla="*/ 10917 w 8142"/>
                <a:gd name="connsiteY11" fmla="*/ 4149 h 7179"/>
                <a:gd name="connsiteX12" fmla="*/ 8392 w 8142"/>
                <a:gd name="connsiteY12" fmla="*/ 4149 h 7179"/>
                <a:gd name="connsiteX13" fmla="*/ 7741 w 8142"/>
                <a:gd name="connsiteY13" fmla="*/ 2641 h 7179"/>
                <a:gd name="connsiteX14" fmla="*/ 6031 w 8142"/>
                <a:gd name="connsiteY14" fmla="*/ 1995 h 7179"/>
                <a:gd name="connsiteX15" fmla="*/ 3832 w 8142"/>
                <a:gd name="connsiteY15" fmla="*/ 3000 h 7179"/>
                <a:gd name="connsiteX16" fmla="*/ 3181 w 8142"/>
                <a:gd name="connsiteY16" fmla="*/ 5513 h 7179"/>
                <a:gd name="connsiteX17" fmla="*/ 3181 w 8142"/>
                <a:gd name="connsiteY17" fmla="*/ 5513 h 7179"/>
                <a:gd name="connsiteX18" fmla="*/ 3832 w 8142"/>
                <a:gd name="connsiteY18" fmla="*/ 8025 h 7179"/>
                <a:gd name="connsiteX19" fmla="*/ 5543 w 8142"/>
                <a:gd name="connsiteY19" fmla="*/ 924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42" h="7179">
                  <a:moveTo>
                    <a:pt x="5543" y="9246"/>
                  </a:moveTo>
                  <a:cubicBezTo>
                    <a:pt x="6161" y="9267"/>
                    <a:pt x="6772" y="9088"/>
                    <a:pt x="7252" y="8743"/>
                  </a:cubicBezTo>
                  <a:cubicBezTo>
                    <a:pt x="7709" y="8435"/>
                    <a:pt x="7977" y="7961"/>
                    <a:pt x="7985" y="7451"/>
                  </a:cubicBezTo>
                  <a:lnTo>
                    <a:pt x="10510" y="7451"/>
                  </a:lnTo>
                  <a:cubicBezTo>
                    <a:pt x="10558" y="8478"/>
                    <a:pt x="10038" y="9468"/>
                    <a:pt x="9126" y="10107"/>
                  </a:cubicBezTo>
                  <a:cubicBezTo>
                    <a:pt x="8148" y="10833"/>
                    <a:pt x="6902" y="11213"/>
                    <a:pt x="5624" y="11184"/>
                  </a:cubicBezTo>
                  <a:cubicBezTo>
                    <a:pt x="4036" y="11256"/>
                    <a:pt x="2505" y="10667"/>
                    <a:pt x="1471" y="9605"/>
                  </a:cubicBezTo>
                  <a:cubicBezTo>
                    <a:pt x="461" y="8485"/>
                    <a:pt x="-60" y="7085"/>
                    <a:pt x="6" y="5656"/>
                  </a:cubicBezTo>
                  <a:lnTo>
                    <a:pt x="6" y="5656"/>
                  </a:lnTo>
                  <a:cubicBezTo>
                    <a:pt x="-60" y="4228"/>
                    <a:pt x="461" y="2828"/>
                    <a:pt x="1471" y="1708"/>
                  </a:cubicBezTo>
                  <a:cubicBezTo>
                    <a:pt x="3588" y="-388"/>
                    <a:pt x="7228" y="-582"/>
                    <a:pt x="9614" y="1277"/>
                  </a:cubicBezTo>
                  <a:cubicBezTo>
                    <a:pt x="10510" y="2017"/>
                    <a:pt x="10982" y="3072"/>
                    <a:pt x="10917" y="4149"/>
                  </a:cubicBezTo>
                  <a:lnTo>
                    <a:pt x="8392" y="4149"/>
                  </a:lnTo>
                  <a:cubicBezTo>
                    <a:pt x="8409" y="3589"/>
                    <a:pt x="8173" y="3050"/>
                    <a:pt x="7741" y="2641"/>
                  </a:cubicBezTo>
                  <a:cubicBezTo>
                    <a:pt x="7302" y="2225"/>
                    <a:pt x="6682" y="1988"/>
                    <a:pt x="6031" y="1995"/>
                  </a:cubicBezTo>
                  <a:cubicBezTo>
                    <a:pt x="5144" y="1938"/>
                    <a:pt x="4289" y="2325"/>
                    <a:pt x="3832" y="3000"/>
                  </a:cubicBezTo>
                  <a:cubicBezTo>
                    <a:pt x="3368" y="3776"/>
                    <a:pt x="3140" y="4637"/>
                    <a:pt x="3181" y="5513"/>
                  </a:cubicBezTo>
                  <a:lnTo>
                    <a:pt x="3181" y="5513"/>
                  </a:lnTo>
                  <a:cubicBezTo>
                    <a:pt x="3140" y="6389"/>
                    <a:pt x="3368" y="7250"/>
                    <a:pt x="3832" y="8025"/>
                  </a:cubicBezTo>
                  <a:cubicBezTo>
                    <a:pt x="4142" y="8657"/>
                    <a:pt x="4777" y="9110"/>
                    <a:pt x="5543" y="9246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F3C5B40A-13EB-4446-8323-60DF6EC5F226}"/>
                </a:ext>
              </a:extLst>
            </p:cNvPr>
            <p:cNvSpPr/>
            <p:nvPr/>
          </p:nvSpPr>
          <p:spPr>
            <a:xfrm>
              <a:off x="4879694" y="1657018"/>
              <a:ext cx="8143" cy="7179"/>
            </a:xfrm>
            <a:custGeom>
              <a:avLst/>
              <a:gdLst>
                <a:gd name="connsiteX0" fmla="*/ 5 w 8142"/>
                <a:gd name="connsiteY0" fmla="*/ 5501 h 7179"/>
                <a:gd name="connsiteX1" fmla="*/ 1552 w 8142"/>
                <a:gd name="connsiteY1" fmla="*/ 1481 h 7179"/>
                <a:gd name="connsiteX2" fmla="*/ 9695 w 8142"/>
                <a:gd name="connsiteY2" fmla="*/ 1481 h 7179"/>
                <a:gd name="connsiteX3" fmla="*/ 11242 w 8142"/>
                <a:gd name="connsiteY3" fmla="*/ 5501 h 7179"/>
                <a:gd name="connsiteX4" fmla="*/ 11242 w 8142"/>
                <a:gd name="connsiteY4" fmla="*/ 5501 h 7179"/>
                <a:gd name="connsiteX5" fmla="*/ 9695 w 8142"/>
                <a:gd name="connsiteY5" fmla="*/ 9521 h 7179"/>
                <a:gd name="connsiteX6" fmla="*/ 1552 w 8142"/>
                <a:gd name="connsiteY6" fmla="*/ 9521 h 7179"/>
                <a:gd name="connsiteX7" fmla="*/ 5 w 8142"/>
                <a:gd name="connsiteY7" fmla="*/ 5501 h 7179"/>
                <a:gd name="connsiteX8" fmla="*/ 2773 w 8142"/>
                <a:gd name="connsiteY8" fmla="*/ 5501 h 7179"/>
                <a:gd name="connsiteX9" fmla="*/ 3507 w 8142"/>
                <a:gd name="connsiteY9" fmla="*/ 8085 h 7179"/>
                <a:gd name="connsiteX10" fmla="*/ 7252 w 8142"/>
                <a:gd name="connsiteY10" fmla="*/ 8660 h 7179"/>
                <a:gd name="connsiteX11" fmla="*/ 7904 w 8142"/>
                <a:gd name="connsiteY11" fmla="*/ 8085 h 7179"/>
                <a:gd name="connsiteX12" fmla="*/ 8637 w 8142"/>
                <a:gd name="connsiteY12" fmla="*/ 5501 h 7179"/>
                <a:gd name="connsiteX13" fmla="*/ 8637 w 8142"/>
                <a:gd name="connsiteY13" fmla="*/ 5501 h 7179"/>
                <a:gd name="connsiteX14" fmla="*/ 7904 w 8142"/>
                <a:gd name="connsiteY14" fmla="*/ 2917 h 7179"/>
                <a:gd name="connsiteX15" fmla="*/ 4304 w 8142"/>
                <a:gd name="connsiteY15" fmla="*/ 2213 h 7179"/>
                <a:gd name="connsiteX16" fmla="*/ 3507 w 8142"/>
                <a:gd name="connsiteY16" fmla="*/ 2917 h 7179"/>
                <a:gd name="connsiteX17" fmla="*/ 2773 w 8142"/>
                <a:gd name="connsiteY17" fmla="*/ 5501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2" h="7179">
                  <a:moveTo>
                    <a:pt x="5" y="5501"/>
                  </a:moveTo>
                  <a:cubicBezTo>
                    <a:pt x="-60" y="4036"/>
                    <a:pt x="494" y="2608"/>
                    <a:pt x="1552" y="1481"/>
                  </a:cubicBezTo>
                  <a:cubicBezTo>
                    <a:pt x="3808" y="-494"/>
                    <a:pt x="7439" y="-494"/>
                    <a:pt x="9695" y="1481"/>
                  </a:cubicBezTo>
                  <a:cubicBezTo>
                    <a:pt x="10762" y="2608"/>
                    <a:pt x="11315" y="4036"/>
                    <a:pt x="11242" y="5501"/>
                  </a:cubicBezTo>
                  <a:lnTo>
                    <a:pt x="11242" y="5501"/>
                  </a:lnTo>
                  <a:cubicBezTo>
                    <a:pt x="11315" y="6965"/>
                    <a:pt x="10762" y="8394"/>
                    <a:pt x="9695" y="9521"/>
                  </a:cubicBezTo>
                  <a:cubicBezTo>
                    <a:pt x="7439" y="11495"/>
                    <a:pt x="3808" y="11495"/>
                    <a:pt x="1552" y="9521"/>
                  </a:cubicBezTo>
                  <a:cubicBezTo>
                    <a:pt x="494" y="8394"/>
                    <a:pt x="-60" y="6965"/>
                    <a:pt x="5" y="5501"/>
                  </a:cubicBezTo>
                  <a:close/>
                  <a:moveTo>
                    <a:pt x="2773" y="5501"/>
                  </a:moveTo>
                  <a:cubicBezTo>
                    <a:pt x="2733" y="6405"/>
                    <a:pt x="2994" y="7303"/>
                    <a:pt x="3507" y="8085"/>
                  </a:cubicBezTo>
                  <a:cubicBezTo>
                    <a:pt x="4361" y="9155"/>
                    <a:pt x="6039" y="9414"/>
                    <a:pt x="7252" y="8660"/>
                  </a:cubicBezTo>
                  <a:cubicBezTo>
                    <a:pt x="7504" y="8502"/>
                    <a:pt x="7725" y="8308"/>
                    <a:pt x="7904" y="8085"/>
                  </a:cubicBezTo>
                  <a:cubicBezTo>
                    <a:pt x="8425" y="7303"/>
                    <a:pt x="8677" y="6405"/>
                    <a:pt x="8637" y="5501"/>
                  </a:cubicBezTo>
                  <a:lnTo>
                    <a:pt x="8637" y="5501"/>
                  </a:lnTo>
                  <a:cubicBezTo>
                    <a:pt x="8685" y="4596"/>
                    <a:pt x="8425" y="3699"/>
                    <a:pt x="7904" y="2917"/>
                  </a:cubicBezTo>
                  <a:cubicBezTo>
                    <a:pt x="7130" y="1847"/>
                    <a:pt x="5518" y="1531"/>
                    <a:pt x="4304" y="2213"/>
                  </a:cubicBezTo>
                  <a:cubicBezTo>
                    <a:pt x="3987" y="2392"/>
                    <a:pt x="3710" y="2629"/>
                    <a:pt x="3507" y="2917"/>
                  </a:cubicBezTo>
                  <a:cubicBezTo>
                    <a:pt x="2994" y="3699"/>
                    <a:pt x="2733" y="4596"/>
                    <a:pt x="2773" y="5501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2E306032-BA5A-4433-ABCA-EEC2B056437D}"/>
                </a:ext>
              </a:extLst>
            </p:cNvPr>
            <p:cNvSpPr/>
            <p:nvPr/>
          </p:nvSpPr>
          <p:spPr>
            <a:xfrm>
              <a:off x="4893935" y="1657207"/>
              <a:ext cx="8143" cy="7179"/>
            </a:xfrm>
            <a:custGeom>
              <a:avLst/>
              <a:gdLst>
                <a:gd name="connsiteX0" fmla="*/ 7750 w 8142"/>
                <a:gd name="connsiteY0" fmla="*/ 9261 h 7179"/>
                <a:gd name="connsiteX1" fmla="*/ 6284 w 8142"/>
                <a:gd name="connsiteY1" fmla="*/ 10625 h 7179"/>
                <a:gd name="connsiteX2" fmla="*/ 1154 w 8142"/>
                <a:gd name="connsiteY2" fmla="*/ 9979 h 7179"/>
                <a:gd name="connsiteX3" fmla="*/ 14 w 8142"/>
                <a:gd name="connsiteY3" fmla="*/ 6533 h 7179"/>
                <a:gd name="connsiteX4" fmla="*/ 14 w 8142"/>
                <a:gd name="connsiteY4" fmla="*/ 0 h 7179"/>
                <a:gd name="connsiteX5" fmla="*/ 2783 w 8142"/>
                <a:gd name="connsiteY5" fmla="*/ 0 h 7179"/>
                <a:gd name="connsiteX6" fmla="*/ 2783 w 8142"/>
                <a:gd name="connsiteY6" fmla="*/ 6533 h 7179"/>
                <a:gd name="connsiteX7" fmla="*/ 3271 w 8142"/>
                <a:gd name="connsiteY7" fmla="*/ 8543 h 7179"/>
                <a:gd name="connsiteX8" fmla="*/ 4900 w 8142"/>
                <a:gd name="connsiteY8" fmla="*/ 9117 h 7179"/>
                <a:gd name="connsiteX9" fmla="*/ 6610 w 8142"/>
                <a:gd name="connsiteY9" fmla="*/ 9117 h 7179"/>
                <a:gd name="connsiteX10" fmla="*/ 7669 w 8142"/>
                <a:gd name="connsiteY10" fmla="*/ 8184 h 7179"/>
                <a:gd name="connsiteX11" fmla="*/ 7669 w 8142"/>
                <a:gd name="connsiteY11" fmla="*/ 287 h 7179"/>
                <a:gd name="connsiteX12" fmla="*/ 10437 w 8142"/>
                <a:gd name="connsiteY12" fmla="*/ 287 h 7179"/>
                <a:gd name="connsiteX13" fmla="*/ 10437 w 8142"/>
                <a:gd name="connsiteY13" fmla="*/ 11199 h 7179"/>
                <a:gd name="connsiteX14" fmla="*/ 7994 w 8142"/>
                <a:gd name="connsiteY14" fmla="*/ 1119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42" h="7179">
                  <a:moveTo>
                    <a:pt x="7750" y="9261"/>
                  </a:moveTo>
                  <a:cubicBezTo>
                    <a:pt x="7400" y="9821"/>
                    <a:pt x="6895" y="10288"/>
                    <a:pt x="6284" y="10625"/>
                  </a:cubicBezTo>
                  <a:cubicBezTo>
                    <a:pt x="4599" y="11415"/>
                    <a:pt x="2522" y="11156"/>
                    <a:pt x="1154" y="9979"/>
                  </a:cubicBezTo>
                  <a:cubicBezTo>
                    <a:pt x="323" y="8988"/>
                    <a:pt x="-84" y="7768"/>
                    <a:pt x="14" y="6533"/>
                  </a:cubicBezTo>
                  <a:lnTo>
                    <a:pt x="14" y="0"/>
                  </a:lnTo>
                  <a:lnTo>
                    <a:pt x="2783" y="0"/>
                  </a:lnTo>
                  <a:lnTo>
                    <a:pt x="2783" y="6533"/>
                  </a:lnTo>
                  <a:cubicBezTo>
                    <a:pt x="2693" y="7229"/>
                    <a:pt x="2864" y="7940"/>
                    <a:pt x="3271" y="8543"/>
                  </a:cubicBezTo>
                  <a:cubicBezTo>
                    <a:pt x="3679" y="8952"/>
                    <a:pt x="4281" y="9160"/>
                    <a:pt x="4900" y="9117"/>
                  </a:cubicBezTo>
                  <a:cubicBezTo>
                    <a:pt x="5462" y="9239"/>
                    <a:pt x="6048" y="9239"/>
                    <a:pt x="6610" y="9117"/>
                  </a:cubicBezTo>
                  <a:cubicBezTo>
                    <a:pt x="7058" y="8902"/>
                    <a:pt x="7424" y="8579"/>
                    <a:pt x="7669" y="8184"/>
                  </a:cubicBezTo>
                  <a:lnTo>
                    <a:pt x="7669" y="287"/>
                  </a:lnTo>
                  <a:lnTo>
                    <a:pt x="10437" y="287"/>
                  </a:lnTo>
                  <a:lnTo>
                    <a:pt x="10437" y="11199"/>
                  </a:lnTo>
                  <a:lnTo>
                    <a:pt x="7994" y="11199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30ACD896-E5B3-4647-AB91-CD6E57BE979B}"/>
                </a:ext>
              </a:extLst>
            </p:cNvPr>
            <p:cNvSpPr/>
            <p:nvPr/>
          </p:nvSpPr>
          <p:spPr>
            <a:xfrm>
              <a:off x="4907385" y="1656776"/>
              <a:ext cx="8143" cy="7179"/>
            </a:xfrm>
            <a:custGeom>
              <a:avLst/>
              <a:gdLst>
                <a:gd name="connsiteX0" fmla="*/ 2769 w 8142"/>
                <a:gd name="connsiteY0" fmla="*/ 359 h 7179"/>
                <a:gd name="connsiteX1" fmla="*/ 2769 w 8142"/>
                <a:gd name="connsiteY1" fmla="*/ 1938 h 7179"/>
                <a:gd name="connsiteX2" fmla="*/ 4316 w 8142"/>
                <a:gd name="connsiteY2" fmla="*/ 646 h 7179"/>
                <a:gd name="connsiteX3" fmla="*/ 6352 w 8142"/>
                <a:gd name="connsiteY3" fmla="*/ 144 h 7179"/>
                <a:gd name="connsiteX4" fmla="*/ 9365 w 8142"/>
                <a:gd name="connsiteY4" fmla="*/ 1149 h 7179"/>
                <a:gd name="connsiteX5" fmla="*/ 10423 w 8142"/>
                <a:gd name="connsiteY5" fmla="*/ 4379 h 7179"/>
                <a:gd name="connsiteX6" fmla="*/ 10423 w 8142"/>
                <a:gd name="connsiteY6" fmla="*/ 11558 h 7179"/>
                <a:gd name="connsiteX7" fmla="*/ 7654 w 8142"/>
                <a:gd name="connsiteY7" fmla="*/ 11558 h 7179"/>
                <a:gd name="connsiteX8" fmla="*/ 7654 w 8142"/>
                <a:gd name="connsiteY8" fmla="*/ 4379 h 7179"/>
                <a:gd name="connsiteX9" fmla="*/ 7084 w 8142"/>
                <a:gd name="connsiteY9" fmla="*/ 2656 h 7179"/>
                <a:gd name="connsiteX10" fmla="*/ 5293 w 8142"/>
                <a:gd name="connsiteY10" fmla="*/ 2154 h 7179"/>
                <a:gd name="connsiteX11" fmla="*/ 3827 w 8142"/>
                <a:gd name="connsiteY11" fmla="*/ 2154 h 7179"/>
                <a:gd name="connsiteX12" fmla="*/ 2769 w 8142"/>
                <a:gd name="connsiteY12" fmla="*/ 3015 h 7179"/>
                <a:gd name="connsiteX13" fmla="*/ 2769 w 8142"/>
                <a:gd name="connsiteY13" fmla="*/ 10912 h 7179"/>
                <a:gd name="connsiteX14" fmla="*/ 0 w 8142"/>
                <a:gd name="connsiteY14" fmla="*/ 10912 h 7179"/>
                <a:gd name="connsiteX15" fmla="*/ 0 w 8142"/>
                <a:gd name="connsiteY15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769" y="359"/>
                  </a:moveTo>
                  <a:lnTo>
                    <a:pt x="2769" y="1938"/>
                  </a:lnTo>
                  <a:cubicBezTo>
                    <a:pt x="3159" y="1400"/>
                    <a:pt x="3689" y="962"/>
                    <a:pt x="4316" y="646"/>
                  </a:cubicBezTo>
                  <a:cubicBezTo>
                    <a:pt x="4935" y="323"/>
                    <a:pt x="5635" y="151"/>
                    <a:pt x="6352" y="144"/>
                  </a:cubicBezTo>
                  <a:cubicBezTo>
                    <a:pt x="7475" y="79"/>
                    <a:pt x="8575" y="445"/>
                    <a:pt x="9365" y="1149"/>
                  </a:cubicBezTo>
                  <a:cubicBezTo>
                    <a:pt x="10163" y="2075"/>
                    <a:pt x="10537" y="3223"/>
                    <a:pt x="10423" y="4379"/>
                  </a:cubicBezTo>
                  <a:lnTo>
                    <a:pt x="10423" y="11558"/>
                  </a:lnTo>
                  <a:lnTo>
                    <a:pt x="7654" y="11558"/>
                  </a:lnTo>
                  <a:lnTo>
                    <a:pt x="7654" y="4379"/>
                  </a:lnTo>
                  <a:cubicBezTo>
                    <a:pt x="7719" y="3762"/>
                    <a:pt x="7516" y="3144"/>
                    <a:pt x="7084" y="2656"/>
                  </a:cubicBezTo>
                  <a:cubicBezTo>
                    <a:pt x="6588" y="2276"/>
                    <a:pt x="5945" y="2096"/>
                    <a:pt x="5293" y="2154"/>
                  </a:cubicBezTo>
                  <a:cubicBezTo>
                    <a:pt x="4812" y="2046"/>
                    <a:pt x="4308" y="2046"/>
                    <a:pt x="3827" y="2154"/>
                  </a:cubicBezTo>
                  <a:cubicBezTo>
                    <a:pt x="3404" y="2362"/>
                    <a:pt x="3038" y="2656"/>
                    <a:pt x="2769" y="3015"/>
                  </a:cubicBezTo>
                  <a:lnTo>
                    <a:pt x="2769" y="10912"/>
                  </a:lnTo>
                  <a:lnTo>
                    <a:pt x="0" y="10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AC282F1C-7E5B-49C3-B24D-8D449554641F}"/>
                </a:ext>
              </a:extLst>
            </p:cNvPr>
            <p:cNvSpPr/>
            <p:nvPr/>
          </p:nvSpPr>
          <p:spPr>
            <a:xfrm>
              <a:off x="4919681" y="1653904"/>
              <a:ext cx="8143" cy="7179"/>
            </a:xfrm>
            <a:custGeom>
              <a:avLst/>
              <a:gdLst>
                <a:gd name="connsiteX0" fmla="*/ 5130 w 0"/>
                <a:gd name="connsiteY0" fmla="*/ 574 h 7179"/>
                <a:gd name="connsiteX1" fmla="*/ 5130 w 0"/>
                <a:gd name="connsiteY1" fmla="*/ 3231 h 7179"/>
                <a:gd name="connsiteX2" fmla="*/ 7329 w 0"/>
                <a:gd name="connsiteY2" fmla="*/ 3231 h 7179"/>
                <a:gd name="connsiteX3" fmla="*/ 7329 w 0"/>
                <a:gd name="connsiteY3" fmla="*/ 5025 h 7179"/>
                <a:gd name="connsiteX4" fmla="*/ 5130 w 0"/>
                <a:gd name="connsiteY4" fmla="*/ 5025 h 7179"/>
                <a:gd name="connsiteX5" fmla="*/ 5130 w 0"/>
                <a:gd name="connsiteY5" fmla="*/ 11056 h 7179"/>
                <a:gd name="connsiteX6" fmla="*/ 5130 w 0"/>
                <a:gd name="connsiteY6" fmla="*/ 11989 h 7179"/>
                <a:gd name="connsiteX7" fmla="*/ 6026 w 0"/>
                <a:gd name="connsiteY7" fmla="*/ 11989 h 7179"/>
                <a:gd name="connsiteX8" fmla="*/ 6922 w 0"/>
                <a:gd name="connsiteY8" fmla="*/ 11989 h 7179"/>
                <a:gd name="connsiteX9" fmla="*/ 6922 w 0"/>
                <a:gd name="connsiteY9" fmla="*/ 13784 h 7179"/>
                <a:gd name="connsiteX10" fmla="*/ 6107 w 0"/>
                <a:gd name="connsiteY10" fmla="*/ 13784 h 7179"/>
                <a:gd name="connsiteX11" fmla="*/ 5130 w 0"/>
                <a:gd name="connsiteY11" fmla="*/ 13784 h 7179"/>
                <a:gd name="connsiteX12" fmla="*/ 2769 w 0"/>
                <a:gd name="connsiteY12" fmla="*/ 12994 h 7179"/>
                <a:gd name="connsiteX13" fmla="*/ 1873 w 0"/>
                <a:gd name="connsiteY13" fmla="*/ 10481 h 7179"/>
                <a:gd name="connsiteX14" fmla="*/ 1873 w 0"/>
                <a:gd name="connsiteY14" fmla="*/ 4451 h 7179"/>
                <a:gd name="connsiteX15" fmla="*/ 0 w 0"/>
                <a:gd name="connsiteY15" fmla="*/ 4451 h 7179"/>
                <a:gd name="connsiteX16" fmla="*/ 0 w 0"/>
                <a:gd name="connsiteY16" fmla="*/ 2656 h 7179"/>
                <a:gd name="connsiteX17" fmla="*/ 1873 w 0"/>
                <a:gd name="connsiteY17" fmla="*/ 2656 h 7179"/>
                <a:gd name="connsiteX18" fmla="*/ 1873 w 0"/>
                <a:gd name="connsiteY18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h="7179">
                  <a:moveTo>
                    <a:pt x="5130" y="574"/>
                  </a:moveTo>
                  <a:lnTo>
                    <a:pt x="5130" y="3231"/>
                  </a:lnTo>
                  <a:lnTo>
                    <a:pt x="7329" y="3231"/>
                  </a:lnTo>
                  <a:lnTo>
                    <a:pt x="7329" y="5025"/>
                  </a:lnTo>
                  <a:lnTo>
                    <a:pt x="5130" y="5025"/>
                  </a:lnTo>
                  <a:lnTo>
                    <a:pt x="5130" y="11056"/>
                  </a:lnTo>
                  <a:cubicBezTo>
                    <a:pt x="5000" y="11357"/>
                    <a:pt x="5000" y="11687"/>
                    <a:pt x="5130" y="11989"/>
                  </a:cubicBezTo>
                  <a:cubicBezTo>
                    <a:pt x="5415" y="12089"/>
                    <a:pt x="5741" y="12089"/>
                    <a:pt x="6026" y="11989"/>
                  </a:cubicBezTo>
                  <a:lnTo>
                    <a:pt x="6922" y="11989"/>
                  </a:lnTo>
                  <a:lnTo>
                    <a:pt x="6922" y="13784"/>
                  </a:lnTo>
                  <a:lnTo>
                    <a:pt x="6107" y="13784"/>
                  </a:lnTo>
                  <a:lnTo>
                    <a:pt x="5130" y="13784"/>
                  </a:lnTo>
                  <a:cubicBezTo>
                    <a:pt x="4251" y="13820"/>
                    <a:pt x="3396" y="13532"/>
                    <a:pt x="2769" y="12994"/>
                  </a:cubicBezTo>
                  <a:cubicBezTo>
                    <a:pt x="2101" y="12290"/>
                    <a:pt x="1783" y="11393"/>
                    <a:pt x="1873" y="10481"/>
                  </a:cubicBezTo>
                  <a:lnTo>
                    <a:pt x="1873" y="4451"/>
                  </a:lnTo>
                  <a:lnTo>
                    <a:pt x="0" y="4451"/>
                  </a:lnTo>
                  <a:lnTo>
                    <a:pt x="0" y="2656"/>
                  </a:lnTo>
                  <a:lnTo>
                    <a:pt x="1873" y="265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ED39F39-61EC-400D-A1CC-DCDEA3BA0016}"/>
                </a:ext>
              </a:extLst>
            </p:cNvPr>
            <p:cNvSpPr/>
            <p:nvPr/>
          </p:nvSpPr>
          <p:spPr>
            <a:xfrm>
              <a:off x="4930186" y="1652325"/>
              <a:ext cx="8143" cy="14358"/>
            </a:xfrm>
            <a:custGeom>
              <a:avLst/>
              <a:gdLst>
                <a:gd name="connsiteX0" fmla="*/ 2768 w 0"/>
                <a:gd name="connsiteY0" fmla="*/ 2154 h 14358"/>
                <a:gd name="connsiteX1" fmla="*/ 0 w 0"/>
                <a:gd name="connsiteY1" fmla="*/ 2154 h 14358"/>
                <a:gd name="connsiteX2" fmla="*/ 0 w 0"/>
                <a:gd name="connsiteY2" fmla="*/ 0 h 14358"/>
                <a:gd name="connsiteX3" fmla="*/ 2768 w 0"/>
                <a:gd name="connsiteY3" fmla="*/ 0 h 14358"/>
                <a:gd name="connsiteX4" fmla="*/ 2768 w 0"/>
                <a:gd name="connsiteY4" fmla="*/ 15722 h 14358"/>
                <a:gd name="connsiteX5" fmla="*/ 0 w 0"/>
                <a:gd name="connsiteY5" fmla="*/ 15722 h 14358"/>
                <a:gd name="connsiteX6" fmla="*/ 0 w 0"/>
                <a:gd name="connsiteY6" fmla="*/ 4810 h 14358"/>
                <a:gd name="connsiteX7" fmla="*/ 2768 w 0"/>
                <a:gd name="connsiteY7" fmla="*/ 481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14358">
                  <a:moveTo>
                    <a:pt x="2768" y="2154"/>
                  </a:moveTo>
                  <a:lnTo>
                    <a:pt x="0" y="2154"/>
                  </a:lnTo>
                  <a:lnTo>
                    <a:pt x="0" y="0"/>
                  </a:lnTo>
                  <a:lnTo>
                    <a:pt x="2768" y="0"/>
                  </a:lnTo>
                  <a:close/>
                  <a:moveTo>
                    <a:pt x="2768" y="15722"/>
                  </a:moveTo>
                  <a:lnTo>
                    <a:pt x="0" y="15722"/>
                  </a:lnTo>
                  <a:lnTo>
                    <a:pt x="0" y="4810"/>
                  </a:lnTo>
                  <a:lnTo>
                    <a:pt x="2768" y="481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E3FA7D1-2B70-4C4F-87FB-74FF238D161C}"/>
                </a:ext>
              </a:extLst>
            </p:cNvPr>
            <p:cNvSpPr/>
            <p:nvPr/>
          </p:nvSpPr>
          <p:spPr>
            <a:xfrm>
              <a:off x="4936537" y="1656776"/>
              <a:ext cx="8143" cy="7179"/>
            </a:xfrm>
            <a:custGeom>
              <a:avLst/>
              <a:gdLst>
                <a:gd name="connsiteX0" fmla="*/ 2524 w 8142"/>
                <a:gd name="connsiteY0" fmla="*/ 359 h 7179"/>
                <a:gd name="connsiteX1" fmla="*/ 2524 w 8142"/>
                <a:gd name="connsiteY1" fmla="*/ 1938 h 7179"/>
                <a:gd name="connsiteX2" fmla="*/ 4071 w 8142"/>
                <a:gd name="connsiteY2" fmla="*/ 646 h 7179"/>
                <a:gd name="connsiteX3" fmla="*/ 6107 w 8142"/>
                <a:gd name="connsiteY3" fmla="*/ 144 h 7179"/>
                <a:gd name="connsiteX4" fmla="*/ 9120 w 8142"/>
                <a:gd name="connsiteY4" fmla="*/ 1149 h 7179"/>
                <a:gd name="connsiteX5" fmla="*/ 10179 w 8142"/>
                <a:gd name="connsiteY5" fmla="*/ 4379 h 7179"/>
                <a:gd name="connsiteX6" fmla="*/ 10179 w 8142"/>
                <a:gd name="connsiteY6" fmla="*/ 11558 h 7179"/>
                <a:gd name="connsiteX7" fmla="*/ 7654 w 8142"/>
                <a:gd name="connsiteY7" fmla="*/ 11558 h 7179"/>
                <a:gd name="connsiteX8" fmla="*/ 7654 w 8142"/>
                <a:gd name="connsiteY8" fmla="*/ 4379 h 7179"/>
                <a:gd name="connsiteX9" fmla="*/ 7084 w 8142"/>
                <a:gd name="connsiteY9" fmla="*/ 2656 h 7179"/>
                <a:gd name="connsiteX10" fmla="*/ 5293 w 8142"/>
                <a:gd name="connsiteY10" fmla="*/ 2154 h 7179"/>
                <a:gd name="connsiteX11" fmla="*/ 3827 w 8142"/>
                <a:gd name="connsiteY11" fmla="*/ 2154 h 7179"/>
                <a:gd name="connsiteX12" fmla="*/ 2769 w 8142"/>
                <a:gd name="connsiteY12" fmla="*/ 3015 h 7179"/>
                <a:gd name="connsiteX13" fmla="*/ 2769 w 8142"/>
                <a:gd name="connsiteY13" fmla="*/ 10912 h 7179"/>
                <a:gd name="connsiteX14" fmla="*/ 0 w 8142"/>
                <a:gd name="connsiteY14" fmla="*/ 10912 h 7179"/>
                <a:gd name="connsiteX15" fmla="*/ 0 w 8142"/>
                <a:gd name="connsiteY15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524" y="359"/>
                  </a:moveTo>
                  <a:lnTo>
                    <a:pt x="2524" y="1938"/>
                  </a:lnTo>
                  <a:cubicBezTo>
                    <a:pt x="2915" y="1400"/>
                    <a:pt x="3444" y="962"/>
                    <a:pt x="4071" y="646"/>
                  </a:cubicBezTo>
                  <a:cubicBezTo>
                    <a:pt x="4690" y="323"/>
                    <a:pt x="5391" y="151"/>
                    <a:pt x="6107" y="144"/>
                  </a:cubicBezTo>
                  <a:cubicBezTo>
                    <a:pt x="7231" y="79"/>
                    <a:pt x="8330" y="445"/>
                    <a:pt x="9120" y="1149"/>
                  </a:cubicBezTo>
                  <a:cubicBezTo>
                    <a:pt x="9926" y="2068"/>
                    <a:pt x="10301" y="3223"/>
                    <a:pt x="10179" y="4379"/>
                  </a:cubicBezTo>
                  <a:lnTo>
                    <a:pt x="10179" y="11558"/>
                  </a:lnTo>
                  <a:lnTo>
                    <a:pt x="7654" y="11558"/>
                  </a:lnTo>
                  <a:lnTo>
                    <a:pt x="7654" y="4379"/>
                  </a:lnTo>
                  <a:cubicBezTo>
                    <a:pt x="7719" y="3762"/>
                    <a:pt x="7516" y="3144"/>
                    <a:pt x="7084" y="2656"/>
                  </a:cubicBezTo>
                  <a:cubicBezTo>
                    <a:pt x="6596" y="2276"/>
                    <a:pt x="5944" y="2096"/>
                    <a:pt x="5293" y="2154"/>
                  </a:cubicBezTo>
                  <a:cubicBezTo>
                    <a:pt x="4812" y="2046"/>
                    <a:pt x="4308" y="2046"/>
                    <a:pt x="3827" y="2154"/>
                  </a:cubicBezTo>
                  <a:cubicBezTo>
                    <a:pt x="3404" y="2362"/>
                    <a:pt x="3037" y="2656"/>
                    <a:pt x="2769" y="3015"/>
                  </a:cubicBezTo>
                  <a:lnTo>
                    <a:pt x="2769" y="10912"/>
                  </a:lnTo>
                  <a:lnTo>
                    <a:pt x="0" y="10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A861D73-B9EE-45C0-A190-1EF40EFFAC49}"/>
                </a:ext>
              </a:extLst>
            </p:cNvPr>
            <p:cNvSpPr/>
            <p:nvPr/>
          </p:nvSpPr>
          <p:spPr>
            <a:xfrm>
              <a:off x="4949722" y="1656988"/>
              <a:ext cx="8143" cy="14358"/>
            </a:xfrm>
            <a:custGeom>
              <a:avLst/>
              <a:gdLst>
                <a:gd name="connsiteX0" fmla="*/ 6 w 8142"/>
                <a:gd name="connsiteY0" fmla="*/ 5746 h 14358"/>
                <a:gd name="connsiteX1" fmla="*/ 1309 w 8142"/>
                <a:gd name="connsiteY1" fmla="*/ 1582 h 14358"/>
                <a:gd name="connsiteX2" fmla="*/ 4892 w 8142"/>
                <a:gd name="connsiteY2" fmla="*/ 3 h 14358"/>
                <a:gd name="connsiteX3" fmla="*/ 6846 w 8142"/>
                <a:gd name="connsiteY3" fmla="*/ 434 h 14358"/>
                <a:gd name="connsiteX4" fmla="*/ 8231 w 8142"/>
                <a:gd name="connsiteY4" fmla="*/ 1654 h 14358"/>
                <a:gd name="connsiteX5" fmla="*/ 8231 w 8142"/>
                <a:gd name="connsiteY5" fmla="*/ 218 h 14358"/>
                <a:gd name="connsiteX6" fmla="*/ 10755 w 8142"/>
                <a:gd name="connsiteY6" fmla="*/ 218 h 14358"/>
                <a:gd name="connsiteX7" fmla="*/ 10755 w 8142"/>
                <a:gd name="connsiteY7" fmla="*/ 11130 h 14358"/>
                <a:gd name="connsiteX8" fmla="*/ 9289 w 8142"/>
                <a:gd name="connsiteY8" fmla="*/ 14361 h 14358"/>
                <a:gd name="connsiteX9" fmla="*/ 5136 w 8142"/>
                <a:gd name="connsiteY9" fmla="*/ 15510 h 14358"/>
                <a:gd name="connsiteX10" fmla="*/ 3182 w 8142"/>
                <a:gd name="connsiteY10" fmla="*/ 15510 h 14358"/>
                <a:gd name="connsiteX11" fmla="*/ 1309 w 8142"/>
                <a:gd name="connsiteY11" fmla="*/ 14935 h 14358"/>
                <a:gd name="connsiteX12" fmla="*/ 1879 w 8142"/>
                <a:gd name="connsiteY12" fmla="*/ 12997 h 14358"/>
                <a:gd name="connsiteX13" fmla="*/ 3426 w 8142"/>
                <a:gd name="connsiteY13" fmla="*/ 13500 h 14358"/>
                <a:gd name="connsiteX14" fmla="*/ 5136 w 8142"/>
                <a:gd name="connsiteY14" fmla="*/ 13500 h 14358"/>
                <a:gd name="connsiteX15" fmla="*/ 7335 w 8142"/>
                <a:gd name="connsiteY15" fmla="*/ 12925 h 14358"/>
                <a:gd name="connsiteX16" fmla="*/ 8068 w 8142"/>
                <a:gd name="connsiteY16" fmla="*/ 11202 h 14358"/>
                <a:gd name="connsiteX17" fmla="*/ 8068 w 8142"/>
                <a:gd name="connsiteY17" fmla="*/ 10054 h 14358"/>
                <a:gd name="connsiteX18" fmla="*/ 6683 w 8142"/>
                <a:gd name="connsiteY18" fmla="*/ 11059 h 14358"/>
                <a:gd name="connsiteX19" fmla="*/ 4892 w 8142"/>
                <a:gd name="connsiteY19" fmla="*/ 11059 h 14358"/>
                <a:gd name="connsiteX20" fmla="*/ 1309 w 8142"/>
                <a:gd name="connsiteY20" fmla="*/ 9623 h 14358"/>
                <a:gd name="connsiteX21" fmla="*/ 6 w 8142"/>
                <a:gd name="connsiteY21" fmla="*/ 5818 h 14358"/>
                <a:gd name="connsiteX22" fmla="*/ 2775 w 8142"/>
                <a:gd name="connsiteY22" fmla="*/ 5746 h 14358"/>
                <a:gd name="connsiteX23" fmla="*/ 3426 w 8142"/>
                <a:gd name="connsiteY23" fmla="*/ 8115 h 14358"/>
                <a:gd name="connsiteX24" fmla="*/ 5543 w 8142"/>
                <a:gd name="connsiteY24" fmla="*/ 9049 h 14358"/>
                <a:gd name="connsiteX25" fmla="*/ 7009 w 8142"/>
                <a:gd name="connsiteY25" fmla="*/ 9049 h 14358"/>
                <a:gd name="connsiteX26" fmla="*/ 7986 w 8142"/>
                <a:gd name="connsiteY26" fmla="*/ 8115 h 14358"/>
                <a:gd name="connsiteX27" fmla="*/ 7986 w 8142"/>
                <a:gd name="connsiteY27" fmla="*/ 3377 h 14358"/>
                <a:gd name="connsiteX28" fmla="*/ 7009 w 8142"/>
                <a:gd name="connsiteY28" fmla="*/ 2444 h 14358"/>
                <a:gd name="connsiteX29" fmla="*/ 5543 w 8142"/>
                <a:gd name="connsiteY29" fmla="*/ 2444 h 14358"/>
                <a:gd name="connsiteX30" fmla="*/ 3426 w 8142"/>
                <a:gd name="connsiteY30" fmla="*/ 3521 h 14358"/>
                <a:gd name="connsiteX31" fmla="*/ 2775 w 8142"/>
                <a:gd name="connsiteY31" fmla="*/ 624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42" h="14358">
                  <a:moveTo>
                    <a:pt x="6" y="5746"/>
                  </a:moveTo>
                  <a:cubicBezTo>
                    <a:pt x="-51" y="4274"/>
                    <a:pt x="397" y="2817"/>
                    <a:pt x="1309" y="1582"/>
                  </a:cubicBezTo>
                  <a:cubicBezTo>
                    <a:pt x="2115" y="549"/>
                    <a:pt x="3467" y="-47"/>
                    <a:pt x="4892" y="3"/>
                  </a:cubicBezTo>
                  <a:cubicBezTo>
                    <a:pt x="5576" y="-4"/>
                    <a:pt x="6252" y="139"/>
                    <a:pt x="6846" y="434"/>
                  </a:cubicBezTo>
                  <a:cubicBezTo>
                    <a:pt x="7416" y="735"/>
                    <a:pt x="7889" y="1152"/>
                    <a:pt x="8231" y="1654"/>
                  </a:cubicBezTo>
                  <a:lnTo>
                    <a:pt x="8231" y="218"/>
                  </a:lnTo>
                  <a:lnTo>
                    <a:pt x="10755" y="218"/>
                  </a:lnTo>
                  <a:lnTo>
                    <a:pt x="10755" y="11130"/>
                  </a:lnTo>
                  <a:cubicBezTo>
                    <a:pt x="10836" y="12344"/>
                    <a:pt x="10299" y="13528"/>
                    <a:pt x="9289" y="14361"/>
                  </a:cubicBezTo>
                  <a:cubicBezTo>
                    <a:pt x="8108" y="15179"/>
                    <a:pt x="6635" y="15589"/>
                    <a:pt x="5136" y="15510"/>
                  </a:cubicBezTo>
                  <a:lnTo>
                    <a:pt x="3182" y="15510"/>
                  </a:lnTo>
                  <a:lnTo>
                    <a:pt x="1309" y="14935"/>
                  </a:lnTo>
                  <a:lnTo>
                    <a:pt x="1879" y="12997"/>
                  </a:lnTo>
                  <a:lnTo>
                    <a:pt x="3426" y="13500"/>
                  </a:lnTo>
                  <a:lnTo>
                    <a:pt x="5136" y="13500"/>
                  </a:lnTo>
                  <a:cubicBezTo>
                    <a:pt x="5926" y="13557"/>
                    <a:pt x="6708" y="13349"/>
                    <a:pt x="7335" y="12925"/>
                  </a:cubicBezTo>
                  <a:cubicBezTo>
                    <a:pt x="7840" y="12466"/>
                    <a:pt x="8108" y="11841"/>
                    <a:pt x="8068" y="11202"/>
                  </a:cubicBezTo>
                  <a:lnTo>
                    <a:pt x="8068" y="10054"/>
                  </a:lnTo>
                  <a:cubicBezTo>
                    <a:pt x="7701" y="10477"/>
                    <a:pt x="7229" y="10822"/>
                    <a:pt x="6683" y="11059"/>
                  </a:cubicBezTo>
                  <a:cubicBezTo>
                    <a:pt x="6097" y="11174"/>
                    <a:pt x="5478" y="11174"/>
                    <a:pt x="4892" y="11059"/>
                  </a:cubicBezTo>
                  <a:cubicBezTo>
                    <a:pt x="3500" y="11130"/>
                    <a:pt x="2164" y="10592"/>
                    <a:pt x="1309" y="9623"/>
                  </a:cubicBezTo>
                  <a:cubicBezTo>
                    <a:pt x="397" y="8524"/>
                    <a:pt x="-59" y="7182"/>
                    <a:pt x="6" y="5818"/>
                  </a:cubicBezTo>
                  <a:close/>
                  <a:moveTo>
                    <a:pt x="2775" y="5746"/>
                  </a:moveTo>
                  <a:cubicBezTo>
                    <a:pt x="2726" y="6572"/>
                    <a:pt x="2954" y="7397"/>
                    <a:pt x="3426" y="8115"/>
                  </a:cubicBezTo>
                  <a:cubicBezTo>
                    <a:pt x="3890" y="8740"/>
                    <a:pt x="4696" y="9092"/>
                    <a:pt x="5543" y="9049"/>
                  </a:cubicBezTo>
                  <a:cubicBezTo>
                    <a:pt x="6024" y="9163"/>
                    <a:pt x="6529" y="9163"/>
                    <a:pt x="7009" y="9049"/>
                  </a:cubicBezTo>
                  <a:cubicBezTo>
                    <a:pt x="7424" y="8819"/>
                    <a:pt x="7758" y="8496"/>
                    <a:pt x="7986" y="8115"/>
                  </a:cubicBezTo>
                  <a:lnTo>
                    <a:pt x="7986" y="3377"/>
                  </a:lnTo>
                  <a:cubicBezTo>
                    <a:pt x="7750" y="2997"/>
                    <a:pt x="7416" y="2681"/>
                    <a:pt x="7009" y="2444"/>
                  </a:cubicBezTo>
                  <a:cubicBezTo>
                    <a:pt x="6529" y="2322"/>
                    <a:pt x="6024" y="2322"/>
                    <a:pt x="5543" y="2444"/>
                  </a:cubicBezTo>
                  <a:cubicBezTo>
                    <a:pt x="4664" y="2408"/>
                    <a:pt x="3834" y="2831"/>
                    <a:pt x="3426" y="3521"/>
                  </a:cubicBezTo>
                  <a:cubicBezTo>
                    <a:pt x="2946" y="4368"/>
                    <a:pt x="2718" y="5308"/>
                    <a:pt x="2775" y="6249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22163E1-F868-4043-A429-93EBEC032129}"/>
                </a:ext>
              </a:extLst>
            </p:cNvPr>
            <p:cNvSpPr/>
            <p:nvPr/>
          </p:nvSpPr>
          <p:spPr>
            <a:xfrm>
              <a:off x="4838976" y="1675647"/>
              <a:ext cx="8143" cy="14358"/>
            </a:xfrm>
            <a:custGeom>
              <a:avLst/>
              <a:gdLst>
                <a:gd name="connsiteX0" fmla="*/ 12711 w 8142"/>
                <a:gd name="connsiteY0" fmla="*/ 10204 h 14358"/>
                <a:gd name="connsiteX1" fmla="*/ 12711 w 8142"/>
                <a:gd name="connsiteY1" fmla="*/ 10204 h 14358"/>
                <a:gd name="connsiteX2" fmla="*/ 11083 w 8142"/>
                <a:gd name="connsiteY2" fmla="*/ 13793 h 14358"/>
                <a:gd name="connsiteX3" fmla="*/ 6523 w 8142"/>
                <a:gd name="connsiteY3" fmla="*/ 15158 h 14358"/>
                <a:gd name="connsiteX4" fmla="*/ 1800 w 8142"/>
                <a:gd name="connsiteY4" fmla="*/ 13434 h 14358"/>
                <a:gd name="connsiteX5" fmla="*/ 8 w 8142"/>
                <a:gd name="connsiteY5" fmla="*/ 8984 h 14358"/>
                <a:gd name="connsiteX6" fmla="*/ 8 w 8142"/>
                <a:gd name="connsiteY6" fmla="*/ 6184 h 14358"/>
                <a:gd name="connsiteX7" fmla="*/ 1800 w 8142"/>
                <a:gd name="connsiteY7" fmla="*/ 1733 h 14358"/>
                <a:gd name="connsiteX8" fmla="*/ 6441 w 8142"/>
                <a:gd name="connsiteY8" fmla="*/ 10 h 14358"/>
                <a:gd name="connsiteX9" fmla="*/ 11083 w 8142"/>
                <a:gd name="connsiteY9" fmla="*/ 1374 h 14358"/>
                <a:gd name="connsiteX10" fmla="*/ 12711 w 8142"/>
                <a:gd name="connsiteY10" fmla="*/ 5035 h 14358"/>
                <a:gd name="connsiteX11" fmla="*/ 10024 w 8142"/>
                <a:gd name="connsiteY11" fmla="*/ 5035 h 14358"/>
                <a:gd name="connsiteX12" fmla="*/ 7125 w 8142"/>
                <a:gd name="connsiteY12" fmla="*/ 1876 h 14358"/>
                <a:gd name="connsiteX13" fmla="*/ 6441 w 8142"/>
                <a:gd name="connsiteY13" fmla="*/ 1876 h 14358"/>
                <a:gd name="connsiteX14" fmla="*/ 3754 w 8142"/>
                <a:gd name="connsiteY14" fmla="*/ 3097 h 14358"/>
                <a:gd name="connsiteX15" fmla="*/ 2777 w 8142"/>
                <a:gd name="connsiteY15" fmla="*/ 6040 h 14358"/>
                <a:gd name="connsiteX16" fmla="*/ 2777 w 8142"/>
                <a:gd name="connsiteY16" fmla="*/ 8840 h 14358"/>
                <a:gd name="connsiteX17" fmla="*/ 3835 w 8142"/>
                <a:gd name="connsiteY17" fmla="*/ 11855 h 14358"/>
                <a:gd name="connsiteX18" fmla="*/ 6604 w 8142"/>
                <a:gd name="connsiteY18" fmla="*/ 13076 h 14358"/>
                <a:gd name="connsiteX19" fmla="*/ 9210 w 8142"/>
                <a:gd name="connsiteY19" fmla="*/ 12286 h 14358"/>
                <a:gd name="connsiteX20" fmla="*/ 10105 w 8142"/>
                <a:gd name="connsiteY20" fmla="*/ 998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2" h="14358">
                  <a:moveTo>
                    <a:pt x="12711" y="10204"/>
                  </a:moveTo>
                  <a:lnTo>
                    <a:pt x="12711" y="10204"/>
                  </a:lnTo>
                  <a:cubicBezTo>
                    <a:pt x="12793" y="11554"/>
                    <a:pt x="12198" y="12867"/>
                    <a:pt x="11083" y="13793"/>
                  </a:cubicBezTo>
                  <a:cubicBezTo>
                    <a:pt x="9820" y="14748"/>
                    <a:pt x="8184" y="15244"/>
                    <a:pt x="6523" y="15158"/>
                  </a:cubicBezTo>
                  <a:cubicBezTo>
                    <a:pt x="4739" y="15208"/>
                    <a:pt x="3021" y="14583"/>
                    <a:pt x="1800" y="13434"/>
                  </a:cubicBezTo>
                  <a:cubicBezTo>
                    <a:pt x="562" y="12214"/>
                    <a:pt x="-82" y="10613"/>
                    <a:pt x="8" y="8984"/>
                  </a:cubicBezTo>
                  <a:lnTo>
                    <a:pt x="8" y="6184"/>
                  </a:lnTo>
                  <a:cubicBezTo>
                    <a:pt x="-73" y="4554"/>
                    <a:pt x="570" y="2953"/>
                    <a:pt x="1800" y="1733"/>
                  </a:cubicBezTo>
                  <a:cubicBezTo>
                    <a:pt x="2988" y="591"/>
                    <a:pt x="4682" y="-41"/>
                    <a:pt x="6441" y="10"/>
                  </a:cubicBezTo>
                  <a:cubicBezTo>
                    <a:pt x="8127" y="-76"/>
                    <a:pt x="9788" y="412"/>
                    <a:pt x="11083" y="1374"/>
                  </a:cubicBezTo>
                  <a:cubicBezTo>
                    <a:pt x="12223" y="2314"/>
                    <a:pt x="12817" y="3664"/>
                    <a:pt x="12711" y="5035"/>
                  </a:cubicBezTo>
                  <a:lnTo>
                    <a:pt x="10024" y="5035"/>
                  </a:lnTo>
                  <a:cubicBezTo>
                    <a:pt x="10211" y="3456"/>
                    <a:pt x="8917" y="2041"/>
                    <a:pt x="7125" y="1876"/>
                  </a:cubicBezTo>
                  <a:cubicBezTo>
                    <a:pt x="6897" y="1855"/>
                    <a:pt x="6669" y="1855"/>
                    <a:pt x="6441" y="1876"/>
                  </a:cubicBezTo>
                  <a:cubicBezTo>
                    <a:pt x="5366" y="1855"/>
                    <a:pt x="4357" y="2314"/>
                    <a:pt x="3754" y="3097"/>
                  </a:cubicBezTo>
                  <a:cubicBezTo>
                    <a:pt x="3078" y="3958"/>
                    <a:pt x="2736" y="4992"/>
                    <a:pt x="2777" y="6040"/>
                  </a:cubicBezTo>
                  <a:lnTo>
                    <a:pt x="2777" y="8840"/>
                  </a:lnTo>
                  <a:cubicBezTo>
                    <a:pt x="2736" y="9924"/>
                    <a:pt x="3111" y="10986"/>
                    <a:pt x="3835" y="11855"/>
                  </a:cubicBezTo>
                  <a:cubicBezTo>
                    <a:pt x="4462" y="12645"/>
                    <a:pt x="5505" y="13104"/>
                    <a:pt x="6604" y="13076"/>
                  </a:cubicBezTo>
                  <a:cubicBezTo>
                    <a:pt x="7557" y="13140"/>
                    <a:pt x="8501" y="12853"/>
                    <a:pt x="9210" y="12286"/>
                  </a:cubicBezTo>
                  <a:cubicBezTo>
                    <a:pt x="9845" y="11654"/>
                    <a:pt x="10163" y="10829"/>
                    <a:pt x="10105" y="9989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2800C308-1DA6-4C47-9C01-0A8740F16156}"/>
                </a:ext>
              </a:extLst>
            </p:cNvPr>
            <p:cNvSpPr/>
            <p:nvPr/>
          </p:nvSpPr>
          <p:spPr>
            <a:xfrm>
              <a:off x="4854044" y="1679704"/>
              <a:ext cx="8143" cy="7179"/>
            </a:xfrm>
            <a:custGeom>
              <a:avLst/>
              <a:gdLst>
                <a:gd name="connsiteX0" fmla="*/ 5 w 8142"/>
                <a:gd name="connsiteY0" fmla="*/ 5501 h 7179"/>
                <a:gd name="connsiteX1" fmla="*/ 1552 w 8142"/>
                <a:gd name="connsiteY1" fmla="*/ 1481 h 7179"/>
                <a:gd name="connsiteX2" fmla="*/ 9695 w 8142"/>
                <a:gd name="connsiteY2" fmla="*/ 1481 h 7179"/>
                <a:gd name="connsiteX3" fmla="*/ 11242 w 8142"/>
                <a:gd name="connsiteY3" fmla="*/ 5501 h 7179"/>
                <a:gd name="connsiteX4" fmla="*/ 11242 w 8142"/>
                <a:gd name="connsiteY4" fmla="*/ 5501 h 7179"/>
                <a:gd name="connsiteX5" fmla="*/ 9695 w 8142"/>
                <a:gd name="connsiteY5" fmla="*/ 9521 h 7179"/>
                <a:gd name="connsiteX6" fmla="*/ 1552 w 8142"/>
                <a:gd name="connsiteY6" fmla="*/ 9521 h 7179"/>
                <a:gd name="connsiteX7" fmla="*/ 5 w 8142"/>
                <a:gd name="connsiteY7" fmla="*/ 5501 h 7179"/>
                <a:gd name="connsiteX8" fmla="*/ 2774 w 8142"/>
                <a:gd name="connsiteY8" fmla="*/ 5501 h 7179"/>
                <a:gd name="connsiteX9" fmla="*/ 3507 w 8142"/>
                <a:gd name="connsiteY9" fmla="*/ 8085 h 7179"/>
                <a:gd name="connsiteX10" fmla="*/ 7252 w 8142"/>
                <a:gd name="connsiteY10" fmla="*/ 8660 h 7179"/>
                <a:gd name="connsiteX11" fmla="*/ 7904 w 8142"/>
                <a:gd name="connsiteY11" fmla="*/ 8085 h 7179"/>
                <a:gd name="connsiteX12" fmla="*/ 8637 w 8142"/>
                <a:gd name="connsiteY12" fmla="*/ 5501 h 7179"/>
                <a:gd name="connsiteX13" fmla="*/ 8637 w 8142"/>
                <a:gd name="connsiteY13" fmla="*/ 5501 h 7179"/>
                <a:gd name="connsiteX14" fmla="*/ 7904 w 8142"/>
                <a:gd name="connsiteY14" fmla="*/ 2917 h 7179"/>
                <a:gd name="connsiteX15" fmla="*/ 4305 w 8142"/>
                <a:gd name="connsiteY15" fmla="*/ 2213 h 7179"/>
                <a:gd name="connsiteX16" fmla="*/ 3507 w 8142"/>
                <a:gd name="connsiteY16" fmla="*/ 2917 h 7179"/>
                <a:gd name="connsiteX17" fmla="*/ 2774 w 8142"/>
                <a:gd name="connsiteY17" fmla="*/ 5501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2" h="7179">
                  <a:moveTo>
                    <a:pt x="5" y="5501"/>
                  </a:moveTo>
                  <a:cubicBezTo>
                    <a:pt x="-60" y="4036"/>
                    <a:pt x="494" y="2608"/>
                    <a:pt x="1552" y="1481"/>
                  </a:cubicBezTo>
                  <a:cubicBezTo>
                    <a:pt x="3808" y="-494"/>
                    <a:pt x="7440" y="-494"/>
                    <a:pt x="9695" y="1481"/>
                  </a:cubicBezTo>
                  <a:cubicBezTo>
                    <a:pt x="10762" y="2608"/>
                    <a:pt x="11315" y="4036"/>
                    <a:pt x="11242" y="5501"/>
                  </a:cubicBezTo>
                  <a:lnTo>
                    <a:pt x="11242" y="5501"/>
                  </a:lnTo>
                  <a:cubicBezTo>
                    <a:pt x="11315" y="6965"/>
                    <a:pt x="10762" y="8394"/>
                    <a:pt x="9695" y="9521"/>
                  </a:cubicBezTo>
                  <a:cubicBezTo>
                    <a:pt x="7440" y="11495"/>
                    <a:pt x="3808" y="11495"/>
                    <a:pt x="1552" y="9521"/>
                  </a:cubicBezTo>
                  <a:cubicBezTo>
                    <a:pt x="494" y="8394"/>
                    <a:pt x="-60" y="6965"/>
                    <a:pt x="5" y="5501"/>
                  </a:cubicBezTo>
                  <a:close/>
                  <a:moveTo>
                    <a:pt x="2774" y="5501"/>
                  </a:moveTo>
                  <a:cubicBezTo>
                    <a:pt x="2741" y="6405"/>
                    <a:pt x="2994" y="7303"/>
                    <a:pt x="3507" y="8085"/>
                  </a:cubicBezTo>
                  <a:cubicBezTo>
                    <a:pt x="4362" y="9155"/>
                    <a:pt x="6039" y="9414"/>
                    <a:pt x="7252" y="8660"/>
                  </a:cubicBezTo>
                  <a:cubicBezTo>
                    <a:pt x="7505" y="8502"/>
                    <a:pt x="7725" y="8308"/>
                    <a:pt x="7904" y="8085"/>
                  </a:cubicBezTo>
                  <a:cubicBezTo>
                    <a:pt x="8425" y="7303"/>
                    <a:pt x="8677" y="6405"/>
                    <a:pt x="8637" y="5501"/>
                  </a:cubicBezTo>
                  <a:lnTo>
                    <a:pt x="8637" y="5501"/>
                  </a:lnTo>
                  <a:cubicBezTo>
                    <a:pt x="8685" y="4596"/>
                    <a:pt x="8425" y="3699"/>
                    <a:pt x="7904" y="2917"/>
                  </a:cubicBezTo>
                  <a:cubicBezTo>
                    <a:pt x="7130" y="1847"/>
                    <a:pt x="5518" y="1531"/>
                    <a:pt x="4305" y="2213"/>
                  </a:cubicBezTo>
                  <a:cubicBezTo>
                    <a:pt x="3987" y="2392"/>
                    <a:pt x="3710" y="2629"/>
                    <a:pt x="3507" y="2917"/>
                  </a:cubicBezTo>
                  <a:cubicBezTo>
                    <a:pt x="2994" y="3699"/>
                    <a:pt x="2733" y="4596"/>
                    <a:pt x="2774" y="5501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0932ED0-A79C-48E2-8A21-B52E36C94E0F}"/>
                </a:ext>
              </a:extLst>
            </p:cNvPr>
            <p:cNvSpPr/>
            <p:nvPr/>
          </p:nvSpPr>
          <p:spPr>
            <a:xfrm>
              <a:off x="4868136" y="1679670"/>
              <a:ext cx="8143" cy="7179"/>
            </a:xfrm>
            <a:custGeom>
              <a:avLst/>
              <a:gdLst>
                <a:gd name="connsiteX0" fmla="*/ 2769 w 8142"/>
                <a:gd name="connsiteY0" fmla="*/ 223 h 7179"/>
                <a:gd name="connsiteX1" fmla="*/ 2769 w 8142"/>
                <a:gd name="connsiteY1" fmla="*/ 1802 h 7179"/>
                <a:gd name="connsiteX2" fmla="*/ 4316 w 8142"/>
                <a:gd name="connsiteY2" fmla="*/ 510 h 7179"/>
                <a:gd name="connsiteX3" fmla="*/ 6352 w 8142"/>
                <a:gd name="connsiteY3" fmla="*/ 7 h 7179"/>
                <a:gd name="connsiteX4" fmla="*/ 9365 w 8142"/>
                <a:gd name="connsiteY4" fmla="*/ 1012 h 7179"/>
                <a:gd name="connsiteX5" fmla="*/ 10423 w 8142"/>
                <a:gd name="connsiteY5" fmla="*/ 4243 h 7179"/>
                <a:gd name="connsiteX6" fmla="*/ 10423 w 8142"/>
                <a:gd name="connsiteY6" fmla="*/ 11422 h 7179"/>
                <a:gd name="connsiteX7" fmla="*/ 7654 w 8142"/>
                <a:gd name="connsiteY7" fmla="*/ 11422 h 7179"/>
                <a:gd name="connsiteX8" fmla="*/ 7654 w 8142"/>
                <a:gd name="connsiteY8" fmla="*/ 4243 h 7179"/>
                <a:gd name="connsiteX9" fmla="*/ 7085 w 8142"/>
                <a:gd name="connsiteY9" fmla="*/ 2520 h 7179"/>
                <a:gd name="connsiteX10" fmla="*/ 5293 w 8142"/>
                <a:gd name="connsiteY10" fmla="*/ 2017 h 7179"/>
                <a:gd name="connsiteX11" fmla="*/ 3827 w 8142"/>
                <a:gd name="connsiteY11" fmla="*/ 2017 h 7179"/>
                <a:gd name="connsiteX12" fmla="*/ 2769 w 8142"/>
                <a:gd name="connsiteY12" fmla="*/ 2879 h 7179"/>
                <a:gd name="connsiteX13" fmla="*/ 2769 w 8142"/>
                <a:gd name="connsiteY13" fmla="*/ 10776 h 7179"/>
                <a:gd name="connsiteX14" fmla="*/ 0 w 8142"/>
                <a:gd name="connsiteY14" fmla="*/ 10776 h 7179"/>
                <a:gd name="connsiteX15" fmla="*/ 0 w 8142"/>
                <a:gd name="connsiteY15" fmla="*/ 223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769" y="223"/>
                  </a:moveTo>
                  <a:lnTo>
                    <a:pt x="2769" y="1802"/>
                  </a:lnTo>
                  <a:cubicBezTo>
                    <a:pt x="3159" y="1264"/>
                    <a:pt x="3689" y="826"/>
                    <a:pt x="4316" y="510"/>
                  </a:cubicBezTo>
                  <a:cubicBezTo>
                    <a:pt x="4935" y="187"/>
                    <a:pt x="5635" y="14"/>
                    <a:pt x="6352" y="7"/>
                  </a:cubicBezTo>
                  <a:cubicBezTo>
                    <a:pt x="7475" y="-57"/>
                    <a:pt x="8575" y="309"/>
                    <a:pt x="9365" y="1012"/>
                  </a:cubicBezTo>
                  <a:cubicBezTo>
                    <a:pt x="10163" y="1938"/>
                    <a:pt x="10537" y="3087"/>
                    <a:pt x="10423" y="4243"/>
                  </a:cubicBezTo>
                  <a:lnTo>
                    <a:pt x="10423" y="11422"/>
                  </a:lnTo>
                  <a:lnTo>
                    <a:pt x="7654" y="11422"/>
                  </a:lnTo>
                  <a:lnTo>
                    <a:pt x="7654" y="4243"/>
                  </a:lnTo>
                  <a:cubicBezTo>
                    <a:pt x="7719" y="3626"/>
                    <a:pt x="7516" y="3008"/>
                    <a:pt x="7085" y="2520"/>
                  </a:cubicBezTo>
                  <a:cubicBezTo>
                    <a:pt x="6588" y="2139"/>
                    <a:pt x="5945" y="1960"/>
                    <a:pt x="5293" y="2017"/>
                  </a:cubicBezTo>
                  <a:cubicBezTo>
                    <a:pt x="4812" y="1910"/>
                    <a:pt x="4308" y="1910"/>
                    <a:pt x="3827" y="2017"/>
                  </a:cubicBezTo>
                  <a:cubicBezTo>
                    <a:pt x="3404" y="2226"/>
                    <a:pt x="3038" y="2520"/>
                    <a:pt x="2769" y="2879"/>
                  </a:cubicBezTo>
                  <a:lnTo>
                    <a:pt x="2769" y="10776"/>
                  </a:lnTo>
                  <a:lnTo>
                    <a:pt x="0" y="10776"/>
                  </a:lnTo>
                  <a:lnTo>
                    <a:pt x="0" y="223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52402BE9-ABD5-476C-B048-B853F3E98657}"/>
                </a:ext>
              </a:extLst>
            </p:cNvPr>
            <p:cNvSpPr/>
            <p:nvPr/>
          </p:nvSpPr>
          <p:spPr>
            <a:xfrm>
              <a:off x="4881488" y="1679667"/>
              <a:ext cx="8143" cy="7179"/>
            </a:xfrm>
            <a:custGeom>
              <a:avLst/>
              <a:gdLst>
                <a:gd name="connsiteX0" fmla="*/ 7413 w 8142"/>
                <a:gd name="connsiteY0" fmla="*/ 8122 h 7179"/>
                <a:gd name="connsiteX1" fmla="*/ 6843 w 8142"/>
                <a:gd name="connsiteY1" fmla="*/ 7189 h 7179"/>
                <a:gd name="connsiteX2" fmla="*/ 4807 w 8142"/>
                <a:gd name="connsiteY2" fmla="*/ 6543 h 7179"/>
                <a:gd name="connsiteX3" fmla="*/ 1468 w 8142"/>
                <a:gd name="connsiteY3" fmla="*/ 5394 h 7179"/>
                <a:gd name="connsiteX4" fmla="*/ 328 w 8142"/>
                <a:gd name="connsiteY4" fmla="*/ 3312 h 7179"/>
                <a:gd name="connsiteX5" fmla="*/ 1631 w 8142"/>
                <a:gd name="connsiteY5" fmla="*/ 943 h 7179"/>
                <a:gd name="connsiteX6" fmla="*/ 5132 w 8142"/>
                <a:gd name="connsiteY6" fmla="*/ 10 h 7179"/>
                <a:gd name="connsiteX7" fmla="*/ 8715 w 8142"/>
                <a:gd name="connsiteY7" fmla="*/ 1015 h 7179"/>
                <a:gd name="connsiteX8" fmla="*/ 10018 w 8142"/>
                <a:gd name="connsiteY8" fmla="*/ 3456 h 7179"/>
                <a:gd name="connsiteX9" fmla="*/ 7331 w 8142"/>
                <a:gd name="connsiteY9" fmla="*/ 3456 h 7179"/>
                <a:gd name="connsiteX10" fmla="*/ 6761 w 8142"/>
                <a:gd name="connsiteY10" fmla="*/ 2307 h 7179"/>
                <a:gd name="connsiteX11" fmla="*/ 5132 w 8142"/>
                <a:gd name="connsiteY11" fmla="*/ 1804 h 7179"/>
                <a:gd name="connsiteX12" fmla="*/ 3585 w 8142"/>
                <a:gd name="connsiteY12" fmla="*/ 2235 h 7179"/>
                <a:gd name="connsiteX13" fmla="*/ 3097 w 8142"/>
                <a:gd name="connsiteY13" fmla="*/ 3240 h 7179"/>
                <a:gd name="connsiteX14" fmla="*/ 3585 w 8142"/>
                <a:gd name="connsiteY14" fmla="*/ 4173 h 7179"/>
                <a:gd name="connsiteX15" fmla="*/ 5621 w 8142"/>
                <a:gd name="connsiteY15" fmla="*/ 4748 h 7179"/>
                <a:gd name="connsiteX16" fmla="*/ 9041 w 8142"/>
                <a:gd name="connsiteY16" fmla="*/ 5968 h 7179"/>
                <a:gd name="connsiteX17" fmla="*/ 10181 w 8142"/>
                <a:gd name="connsiteY17" fmla="*/ 8050 h 7179"/>
                <a:gd name="connsiteX18" fmla="*/ 8797 w 8142"/>
                <a:gd name="connsiteY18" fmla="*/ 10419 h 7179"/>
                <a:gd name="connsiteX19" fmla="*/ 5132 w 8142"/>
                <a:gd name="connsiteY19" fmla="*/ 11353 h 7179"/>
                <a:gd name="connsiteX20" fmla="*/ 1306 w 8142"/>
                <a:gd name="connsiteY20" fmla="*/ 10276 h 7179"/>
                <a:gd name="connsiteX21" fmla="*/ 2 w 8142"/>
                <a:gd name="connsiteY21" fmla="*/ 7763 h 7179"/>
                <a:gd name="connsiteX22" fmla="*/ 2608 w 8142"/>
                <a:gd name="connsiteY22" fmla="*/ 7763 h 7179"/>
                <a:gd name="connsiteX23" fmla="*/ 3422 w 8142"/>
                <a:gd name="connsiteY23" fmla="*/ 9127 h 7179"/>
                <a:gd name="connsiteX24" fmla="*/ 5214 w 8142"/>
                <a:gd name="connsiteY24" fmla="*/ 9558 h 7179"/>
                <a:gd name="connsiteX25" fmla="*/ 6843 w 8142"/>
                <a:gd name="connsiteY25" fmla="*/ 9199 h 7179"/>
                <a:gd name="connsiteX26" fmla="*/ 7413 w 8142"/>
                <a:gd name="connsiteY26" fmla="*/ 8122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142" h="7179">
                  <a:moveTo>
                    <a:pt x="7413" y="8122"/>
                  </a:moveTo>
                  <a:cubicBezTo>
                    <a:pt x="7404" y="7749"/>
                    <a:pt x="7193" y="7397"/>
                    <a:pt x="6843" y="7189"/>
                  </a:cubicBezTo>
                  <a:cubicBezTo>
                    <a:pt x="6224" y="6858"/>
                    <a:pt x="5532" y="6636"/>
                    <a:pt x="4807" y="6543"/>
                  </a:cubicBezTo>
                  <a:cubicBezTo>
                    <a:pt x="3610" y="6385"/>
                    <a:pt x="2470" y="5990"/>
                    <a:pt x="1468" y="5394"/>
                  </a:cubicBezTo>
                  <a:cubicBezTo>
                    <a:pt x="719" y="4913"/>
                    <a:pt x="288" y="4130"/>
                    <a:pt x="328" y="3312"/>
                  </a:cubicBezTo>
                  <a:cubicBezTo>
                    <a:pt x="312" y="2386"/>
                    <a:pt x="801" y="1510"/>
                    <a:pt x="1631" y="943"/>
                  </a:cubicBezTo>
                  <a:cubicBezTo>
                    <a:pt x="2633" y="268"/>
                    <a:pt x="3879" y="-62"/>
                    <a:pt x="5132" y="10"/>
                  </a:cubicBezTo>
                  <a:cubicBezTo>
                    <a:pt x="6427" y="-41"/>
                    <a:pt x="7697" y="318"/>
                    <a:pt x="8715" y="1015"/>
                  </a:cubicBezTo>
                  <a:cubicBezTo>
                    <a:pt x="9587" y="1589"/>
                    <a:pt x="10067" y="2501"/>
                    <a:pt x="10018" y="3456"/>
                  </a:cubicBezTo>
                  <a:lnTo>
                    <a:pt x="7331" y="3456"/>
                  </a:lnTo>
                  <a:cubicBezTo>
                    <a:pt x="7339" y="3018"/>
                    <a:pt x="7127" y="2601"/>
                    <a:pt x="6761" y="2307"/>
                  </a:cubicBezTo>
                  <a:cubicBezTo>
                    <a:pt x="6321" y="1948"/>
                    <a:pt x="5727" y="1768"/>
                    <a:pt x="5132" y="1804"/>
                  </a:cubicBezTo>
                  <a:cubicBezTo>
                    <a:pt x="4571" y="1776"/>
                    <a:pt x="4025" y="1926"/>
                    <a:pt x="3585" y="2235"/>
                  </a:cubicBezTo>
                  <a:cubicBezTo>
                    <a:pt x="3251" y="2486"/>
                    <a:pt x="3072" y="2853"/>
                    <a:pt x="3097" y="3240"/>
                  </a:cubicBezTo>
                  <a:cubicBezTo>
                    <a:pt x="3072" y="3606"/>
                    <a:pt x="3251" y="3958"/>
                    <a:pt x="3585" y="4173"/>
                  </a:cubicBezTo>
                  <a:cubicBezTo>
                    <a:pt x="4212" y="4482"/>
                    <a:pt x="4904" y="4676"/>
                    <a:pt x="5621" y="4748"/>
                  </a:cubicBezTo>
                  <a:cubicBezTo>
                    <a:pt x="6851" y="4920"/>
                    <a:pt x="8023" y="5337"/>
                    <a:pt x="9041" y="5968"/>
                  </a:cubicBezTo>
                  <a:cubicBezTo>
                    <a:pt x="9782" y="6456"/>
                    <a:pt x="10205" y="7232"/>
                    <a:pt x="10181" y="8050"/>
                  </a:cubicBezTo>
                  <a:cubicBezTo>
                    <a:pt x="10189" y="8991"/>
                    <a:pt x="9668" y="9881"/>
                    <a:pt x="8797" y="10419"/>
                  </a:cubicBezTo>
                  <a:cubicBezTo>
                    <a:pt x="7730" y="11080"/>
                    <a:pt x="6436" y="11410"/>
                    <a:pt x="5132" y="11353"/>
                  </a:cubicBezTo>
                  <a:cubicBezTo>
                    <a:pt x="3748" y="11432"/>
                    <a:pt x="2380" y="11044"/>
                    <a:pt x="1306" y="10276"/>
                  </a:cubicBezTo>
                  <a:cubicBezTo>
                    <a:pt x="450" y="9665"/>
                    <a:pt x="-38" y="8732"/>
                    <a:pt x="2" y="7763"/>
                  </a:cubicBezTo>
                  <a:lnTo>
                    <a:pt x="2608" y="7763"/>
                  </a:lnTo>
                  <a:cubicBezTo>
                    <a:pt x="2608" y="8309"/>
                    <a:pt x="2909" y="8818"/>
                    <a:pt x="3422" y="9127"/>
                  </a:cubicBezTo>
                  <a:cubicBezTo>
                    <a:pt x="3952" y="9429"/>
                    <a:pt x="4579" y="9579"/>
                    <a:pt x="5214" y="9558"/>
                  </a:cubicBezTo>
                  <a:cubicBezTo>
                    <a:pt x="5784" y="9586"/>
                    <a:pt x="6354" y="9457"/>
                    <a:pt x="6843" y="9199"/>
                  </a:cubicBezTo>
                  <a:cubicBezTo>
                    <a:pt x="7242" y="8962"/>
                    <a:pt x="7461" y="8545"/>
                    <a:pt x="7413" y="8122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483BB2E-8BE4-49D7-BBFA-90B643E4C863}"/>
                </a:ext>
              </a:extLst>
            </p:cNvPr>
            <p:cNvSpPr/>
            <p:nvPr/>
          </p:nvSpPr>
          <p:spPr>
            <a:xfrm>
              <a:off x="4894586" y="1679893"/>
              <a:ext cx="8143" cy="7179"/>
            </a:xfrm>
            <a:custGeom>
              <a:avLst/>
              <a:gdLst>
                <a:gd name="connsiteX0" fmla="*/ 7750 w 8142"/>
                <a:gd name="connsiteY0" fmla="*/ 9261 h 7179"/>
                <a:gd name="connsiteX1" fmla="*/ 6284 w 8142"/>
                <a:gd name="connsiteY1" fmla="*/ 10625 h 7179"/>
                <a:gd name="connsiteX2" fmla="*/ 1154 w 8142"/>
                <a:gd name="connsiteY2" fmla="*/ 9979 h 7179"/>
                <a:gd name="connsiteX3" fmla="*/ 14 w 8142"/>
                <a:gd name="connsiteY3" fmla="*/ 6533 h 7179"/>
                <a:gd name="connsiteX4" fmla="*/ 14 w 8142"/>
                <a:gd name="connsiteY4" fmla="*/ 0 h 7179"/>
                <a:gd name="connsiteX5" fmla="*/ 2783 w 8142"/>
                <a:gd name="connsiteY5" fmla="*/ 0 h 7179"/>
                <a:gd name="connsiteX6" fmla="*/ 2783 w 8142"/>
                <a:gd name="connsiteY6" fmla="*/ 6533 h 7179"/>
                <a:gd name="connsiteX7" fmla="*/ 3272 w 8142"/>
                <a:gd name="connsiteY7" fmla="*/ 8543 h 7179"/>
                <a:gd name="connsiteX8" fmla="*/ 4900 w 8142"/>
                <a:gd name="connsiteY8" fmla="*/ 9117 h 7179"/>
                <a:gd name="connsiteX9" fmla="*/ 6610 w 8142"/>
                <a:gd name="connsiteY9" fmla="*/ 9117 h 7179"/>
                <a:gd name="connsiteX10" fmla="*/ 7669 w 8142"/>
                <a:gd name="connsiteY10" fmla="*/ 8184 h 7179"/>
                <a:gd name="connsiteX11" fmla="*/ 7669 w 8142"/>
                <a:gd name="connsiteY11" fmla="*/ 0 h 7179"/>
                <a:gd name="connsiteX12" fmla="*/ 10437 w 8142"/>
                <a:gd name="connsiteY12" fmla="*/ 0 h 7179"/>
                <a:gd name="connsiteX13" fmla="*/ 10437 w 8142"/>
                <a:gd name="connsiteY13" fmla="*/ 10912 h 7179"/>
                <a:gd name="connsiteX14" fmla="*/ 7995 w 8142"/>
                <a:gd name="connsiteY14" fmla="*/ 10912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42" h="7179">
                  <a:moveTo>
                    <a:pt x="7750" y="9261"/>
                  </a:moveTo>
                  <a:cubicBezTo>
                    <a:pt x="7400" y="9821"/>
                    <a:pt x="6895" y="10288"/>
                    <a:pt x="6284" y="10625"/>
                  </a:cubicBezTo>
                  <a:cubicBezTo>
                    <a:pt x="4599" y="11415"/>
                    <a:pt x="2523" y="11156"/>
                    <a:pt x="1154" y="9979"/>
                  </a:cubicBezTo>
                  <a:cubicBezTo>
                    <a:pt x="324" y="8988"/>
                    <a:pt x="-83" y="7768"/>
                    <a:pt x="14" y="6533"/>
                  </a:cubicBezTo>
                  <a:lnTo>
                    <a:pt x="14" y="0"/>
                  </a:lnTo>
                  <a:lnTo>
                    <a:pt x="2783" y="0"/>
                  </a:lnTo>
                  <a:lnTo>
                    <a:pt x="2783" y="6533"/>
                  </a:lnTo>
                  <a:cubicBezTo>
                    <a:pt x="2701" y="7229"/>
                    <a:pt x="2872" y="7933"/>
                    <a:pt x="3272" y="8543"/>
                  </a:cubicBezTo>
                  <a:cubicBezTo>
                    <a:pt x="3679" y="8952"/>
                    <a:pt x="4281" y="9160"/>
                    <a:pt x="4900" y="9117"/>
                  </a:cubicBezTo>
                  <a:cubicBezTo>
                    <a:pt x="5462" y="9239"/>
                    <a:pt x="6048" y="9239"/>
                    <a:pt x="6610" y="9117"/>
                  </a:cubicBezTo>
                  <a:cubicBezTo>
                    <a:pt x="7058" y="8902"/>
                    <a:pt x="7425" y="8579"/>
                    <a:pt x="7669" y="8184"/>
                  </a:cubicBezTo>
                  <a:lnTo>
                    <a:pt x="7669" y="0"/>
                  </a:lnTo>
                  <a:lnTo>
                    <a:pt x="10437" y="0"/>
                  </a:lnTo>
                  <a:lnTo>
                    <a:pt x="10437" y="10912"/>
                  </a:lnTo>
                  <a:lnTo>
                    <a:pt x="7995" y="10912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D201411F-D725-4397-AF54-576D1A6C1BFD}"/>
                </a:ext>
              </a:extLst>
            </p:cNvPr>
            <p:cNvSpPr/>
            <p:nvPr/>
          </p:nvSpPr>
          <p:spPr>
            <a:xfrm>
              <a:off x="4908851" y="1675011"/>
              <a:ext cx="8143" cy="14358"/>
            </a:xfrm>
            <a:custGeom>
              <a:avLst/>
              <a:gdLst>
                <a:gd name="connsiteX0" fmla="*/ 2769 w 0"/>
                <a:gd name="connsiteY0" fmla="*/ 15722 h 14358"/>
                <a:gd name="connsiteX1" fmla="*/ 0 w 0"/>
                <a:gd name="connsiteY1" fmla="*/ 15722 h 14358"/>
                <a:gd name="connsiteX2" fmla="*/ 0 w 0"/>
                <a:gd name="connsiteY2" fmla="*/ 0 h 14358"/>
                <a:gd name="connsiteX3" fmla="*/ 2769 w 0"/>
                <a:gd name="connsiteY3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4358">
                  <a:moveTo>
                    <a:pt x="2769" y="15722"/>
                  </a:moveTo>
                  <a:lnTo>
                    <a:pt x="0" y="15722"/>
                  </a:lnTo>
                  <a:lnTo>
                    <a:pt x="0" y="0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4884C2D4-0446-4EDA-BD22-1228F0EA6C24}"/>
                </a:ext>
              </a:extLst>
            </p:cNvPr>
            <p:cNvSpPr/>
            <p:nvPr/>
          </p:nvSpPr>
          <p:spPr>
            <a:xfrm>
              <a:off x="4913167" y="1677164"/>
              <a:ext cx="8143" cy="7179"/>
            </a:xfrm>
            <a:custGeom>
              <a:avLst/>
              <a:gdLst>
                <a:gd name="connsiteX0" fmla="*/ 5130 w 0"/>
                <a:gd name="connsiteY0" fmla="*/ 0 h 7179"/>
                <a:gd name="connsiteX1" fmla="*/ 5130 w 0"/>
                <a:gd name="connsiteY1" fmla="*/ 2728 h 7179"/>
                <a:gd name="connsiteX2" fmla="*/ 7329 w 0"/>
                <a:gd name="connsiteY2" fmla="*/ 2728 h 7179"/>
                <a:gd name="connsiteX3" fmla="*/ 7329 w 0"/>
                <a:gd name="connsiteY3" fmla="*/ 4523 h 7179"/>
                <a:gd name="connsiteX4" fmla="*/ 5130 w 0"/>
                <a:gd name="connsiteY4" fmla="*/ 4523 h 7179"/>
                <a:gd name="connsiteX5" fmla="*/ 5130 w 0"/>
                <a:gd name="connsiteY5" fmla="*/ 10553 h 7179"/>
                <a:gd name="connsiteX6" fmla="*/ 5130 w 0"/>
                <a:gd name="connsiteY6" fmla="*/ 11486 h 7179"/>
                <a:gd name="connsiteX7" fmla="*/ 6026 w 0"/>
                <a:gd name="connsiteY7" fmla="*/ 11486 h 7179"/>
                <a:gd name="connsiteX8" fmla="*/ 6921 w 0"/>
                <a:gd name="connsiteY8" fmla="*/ 11486 h 7179"/>
                <a:gd name="connsiteX9" fmla="*/ 6921 w 0"/>
                <a:gd name="connsiteY9" fmla="*/ 13281 h 7179"/>
                <a:gd name="connsiteX10" fmla="*/ 6107 w 0"/>
                <a:gd name="connsiteY10" fmla="*/ 13281 h 7179"/>
                <a:gd name="connsiteX11" fmla="*/ 5130 w 0"/>
                <a:gd name="connsiteY11" fmla="*/ 13281 h 7179"/>
                <a:gd name="connsiteX12" fmla="*/ 2769 w 0"/>
                <a:gd name="connsiteY12" fmla="*/ 12492 h 7179"/>
                <a:gd name="connsiteX13" fmla="*/ 1873 w 0"/>
                <a:gd name="connsiteY13" fmla="*/ 9979 h 7179"/>
                <a:gd name="connsiteX14" fmla="*/ 1873 w 0"/>
                <a:gd name="connsiteY14" fmla="*/ 3948 h 7179"/>
                <a:gd name="connsiteX15" fmla="*/ 0 w 0"/>
                <a:gd name="connsiteY15" fmla="*/ 3948 h 7179"/>
                <a:gd name="connsiteX16" fmla="*/ 0 w 0"/>
                <a:gd name="connsiteY16" fmla="*/ 2728 h 7179"/>
                <a:gd name="connsiteX17" fmla="*/ 1873 w 0"/>
                <a:gd name="connsiteY17" fmla="*/ 2728 h 7179"/>
                <a:gd name="connsiteX18" fmla="*/ 1873 w 0"/>
                <a:gd name="connsiteY18" fmla="*/ 72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h="7179">
                  <a:moveTo>
                    <a:pt x="5130" y="0"/>
                  </a:moveTo>
                  <a:lnTo>
                    <a:pt x="5130" y="2728"/>
                  </a:lnTo>
                  <a:lnTo>
                    <a:pt x="7329" y="2728"/>
                  </a:lnTo>
                  <a:lnTo>
                    <a:pt x="7329" y="4523"/>
                  </a:lnTo>
                  <a:lnTo>
                    <a:pt x="5130" y="4523"/>
                  </a:lnTo>
                  <a:lnTo>
                    <a:pt x="5130" y="10553"/>
                  </a:lnTo>
                  <a:cubicBezTo>
                    <a:pt x="5000" y="10855"/>
                    <a:pt x="5000" y="11185"/>
                    <a:pt x="5130" y="11486"/>
                  </a:cubicBezTo>
                  <a:cubicBezTo>
                    <a:pt x="5415" y="11587"/>
                    <a:pt x="5741" y="11587"/>
                    <a:pt x="6026" y="11486"/>
                  </a:cubicBezTo>
                  <a:lnTo>
                    <a:pt x="6921" y="11486"/>
                  </a:lnTo>
                  <a:lnTo>
                    <a:pt x="6921" y="13281"/>
                  </a:lnTo>
                  <a:lnTo>
                    <a:pt x="6107" y="13281"/>
                  </a:lnTo>
                  <a:lnTo>
                    <a:pt x="5130" y="13281"/>
                  </a:lnTo>
                  <a:cubicBezTo>
                    <a:pt x="4250" y="13317"/>
                    <a:pt x="3396" y="13030"/>
                    <a:pt x="2769" y="12492"/>
                  </a:cubicBezTo>
                  <a:cubicBezTo>
                    <a:pt x="2101" y="11788"/>
                    <a:pt x="1783" y="10891"/>
                    <a:pt x="1873" y="9979"/>
                  </a:cubicBezTo>
                  <a:lnTo>
                    <a:pt x="1873" y="3948"/>
                  </a:lnTo>
                  <a:lnTo>
                    <a:pt x="0" y="3948"/>
                  </a:lnTo>
                  <a:lnTo>
                    <a:pt x="0" y="2728"/>
                  </a:lnTo>
                  <a:lnTo>
                    <a:pt x="1873" y="2728"/>
                  </a:lnTo>
                  <a:lnTo>
                    <a:pt x="1873" y="72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B7A2209D-7984-48B4-A95D-199B90FD0327}"/>
                </a:ext>
              </a:extLst>
            </p:cNvPr>
            <p:cNvSpPr/>
            <p:nvPr/>
          </p:nvSpPr>
          <p:spPr>
            <a:xfrm>
              <a:off x="4923671" y="1675011"/>
              <a:ext cx="8143" cy="14358"/>
            </a:xfrm>
            <a:custGeom>
              <a:avLst/>
              <a:gdLst>
                <a:gd name="connsiteX0" fmla="*/ 2769 w 0"/>
                <a:gd name="connsiteY0" fmla="*/ 2154 h 14358"/>
                <a:gd name="connsiteX1" fmla="*/ 0 w 0"/>
                <a:gd name="connsiteY1" fmla="*/ 2154 h 14358"/>
                <a:gd name="connsiteX2" fmla="*/ 0 w 0"/>
                <a:gd name="connsiteY2" fmla="*/ 0 h 14358"/>
                <a:gd name="connsiteX3" fmla="*/ 2769 w 0"/>
                <a:gd name="connsiteY3" fmla="*/ 0 h 14358"/>
                <a:gd name="connsiteX4" fmla="*/ 2769 w 0"/>
                <a:gd name="connsiteY4" fmla="*/ 15722 h 14358"/>
                <a:gd name="connsiteX5" fmla="*/ 0 w 0"/>
                <a:gd name="connsiteY5" fmla="*/ 15722 h 14358"/>
                <a:gd name="connsiteX6" fmla="*/ 0 w 0"/>
                <a:gd name="connsiteY6" fmla="*/ 4882 h 14358"/>
                <a:gd name="connsiteX7" fmla="*/ 2769 w 0"/>
                <a:gd name="connsiteY7" fmla="*/ 488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14358">
                  <a:moveTo>
                    <a:pt x="2769" y="2154"/>
                  </a:moveTo>
                  <a:lnTo>
                    <a:pt x="0" y="2154"/>
                  </a:lnTo>
                  <a:lnTo>
                    <a:pt x="0" y="0"/>
                  </a:lnTo>
                  <a:lnTo>
                    <a:pt x="2769" y="0"/>
                  </a:lnTo>
                  <a:close/>
                  <a:moveTo>
                    <a:pt x="2769" y="15722"/>
                  </a:moveTo>
                  <a:lnTo>
                    <a:pt x="0" y="15722"/>
                  </a:lnTo>
                  <a:lnTo>
                    <a:pt x="0" y="4882"/>
                  </a:lnTo>
                  <a:lnTo>
                    <a:pt x="2769" y="4882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0E527B1-0E1E-4588-8DF5-B90B934C1D7E}"/>
                </a:ext>
              </a:extLst>
            </p:cNvPr>
            <p:cNvSpPr/>
            <p:nvPr/>
          </p:nvSpPr>
          <p:spPr>
            <a:xfrm>
              <a:off x="4929696" y="1679876"/>
              <a:ext cx="8143" cy="7179"/>
            </a:xfrm>
            <a:custGeom>
              <a:avLst/>
              <a:gdLst>
                <a:gd name="connsiteX0" fmla="*/ 2769 w 8142"/>
                <a:gd name="connsiteY0" fmla="*/ 16 h 7179"/>
                <a:gd name="connsiteX1" fmla="*/ 2769 w 8142"/>
                <a:gd name="connsiteY1" fmla="*/ 1596 h 7179"/>
                <a:gd name="connsiteX2" fmla="*/ 4316 w 8142"/>
                <a:gd name="connsiteY2" fmla="*/ 303 h 7179"/>
                <a:gd name="connsiteX3" fmla="*/ 6352 w 8142"/>
                <a:gd name="connsiteY3" fmla="*/ 16 h 7179"/>
                <a:gd name="connsiteX4" fmla="*/ 9365 w 8142"/>
                <a:gd name="connsiteY4" fmla="*/ 1021 h 7179"/>
                <a:gd name="connsiteX5" fmla="*/ 10423 w 8142"/>
                <a:gd name="connsiteY5" fmla="*/ 4252 h 7179"/>
                <a:gd name="connsiteX6" fmla="*/ 10423 w 8142"/>
                <a:gd name="connsiteY6" fmla="*/ 11431 h 7179"/>
                <a:gd name="connsiteX7" fmla="*/ 7654 w 8142"/>
                <a:gd name="connsiteY7" fmla="*/ 11431 h 7179"/>
                <a:gd name="connsiteX8" fmla="*/ 7654 w 8142"/>
                <a:gd name="connsiteY8" fmla="*/ 4252 h 7179"/>
                <a:gd name="connsiteX9" fmla="*/ 7085 w 8142"/>
                <a:gd name="connsiteY9" fmla="*/ 2529 h 7179"/>
                <a:gd name="connsiteX10" fmla="*/ 5293 w 8142"/>
                <a:gd name="connsiteY10" fmla="*/ 2026 h 7179"/>
                <a:gd name="connsiteX11" fmla="*/ 3827 w 8142"/>
                <a:gd name="connsiteY11" fmla="*/ 2026 h 7179"/>
                <a:gd name="connsiteX12" fmla="*/ 2769 w 8142"/>
                <a:gd name="connsiteY12" fmla="*/ 2888 h 7179"/>
                <a:gd name="connsiteX13" fmla="*/ 2769 w 8142"/>
                <a:gd name="connsiteY13" fmla="*/ 10785 h 7179"/>
                <a:gd name="connsiteX14" fmla="*/ 0 w 8142"/>
                <a:gd name="connsiteY14" fmla="*/ 10785 h 7179"/>
                <a:gd name="connsiteX15" fmla="*/ 0 w 8142"/>
                <a:gd name="connsiteY15" fmla="*/ 1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769" y="16"/>
                  </a:moveTo>
                  <a:lnTo>
                    <a:pt x="2769" y="1596"/>
                  </a:lnTo>
                  <a:cubicBezTo>
                    <a:pt x="3159" y="1057"/>
                    <a:pt x="3689" y="619"/>
                    <a:pt x="4316" y="303"/>
                  </a:cubicBezTo>
                  <a:cubicBezTo>
                    <a:pt x="4951" y="52"/>
                    <a:pt x="5659" y="-41"/>
                    <a:pt x="6352" y="16"/>
                  </a:cubicBezTo>
                  <a:cubicBezTo>
                    <a:pt x="7475" y="-48"/>
                    <a:pt x="8575" y="318"/>
                    <a:pt x="9365" y="1021"/>
                  </a:cubicBezTo>
                  <a:cubicBezTo>
                    <a:pt x="10163" y="1947"/>
                    <a:pt x="10537" y="3096"/>
                    <a:pt x="10423" y="4252"/>
                  </a:cubicBezTo>
                  <a:lnTo>
                    <a:pt x="10423" y="11431"/>
                  </a:lnTo>
                  <a:lnTo>
                    <a:pt x="7654" y="11431"/>
                  </a:lnTo>
                  <a:lnTo>
                    <a:pt x="7654" y="4252"/>
                  </a:lnTo>
                  <a:cubicBezTo>
                    <a:pt x="7720" y="3635"/>
                    <a:pt x="7516" y="3017"/>
                    <a:pt x="7085" y="2529"/>
                  </a:cubicBezTo>
                  <a:cubicBezTo>
                    <a:pt x="6588" y="2148"/>
                    <a:pt x="5945" y="1969"/>
                    <a:pt x="5293" y="2026"/>
                  </a:cubicBezTo>
                  <a:cubicBezTo>
                    <a:pt x="4812" y="1919"/>
                    <a:pt x="4308" y="1919"/>
                    <a:pt x="3827" y="2026"/>
                  </a:cubicBezTo>
                  <a:cubicBezTo>
                    <a:pt x="3404" y="2235"/>
                    <a:pt x="3038" y="2529"/>
                    <a:pt x="2769" y="2888"/>
                  </a:cubicBezTo>
                  <a:lnTo>
                    <a:pt x="2769" y="10785"/>
                  </a:lnTo>
                  <a:lnTo>
                    <a:pt x="0" y="10785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A5FA8527-D7FD-49EB-BD66-46EFE9B5FEC2}"/>
                </a:ext>
              </a:extLst>
            </p:cNvPr>
            <p:cNvSpPr/>
            <p:nvPr/>
          </p:nvSpPr>
          <p:spPr>
            <a:xfrm>
              <a:off x="4942884" y="1679602"/>
              <a:ext cx="8143" cy="14358"/>
            </a:xfrm>
            <a:custGeom>
              <a:avLst/>
              <a:gdLst>
                <a:gd name="connsiteX0" fmla="*/ 330 w 8142"/>
                <a:gd name="connsiteY0" fmla="*/ 5818 h 14358"/>
                <a:gd name="connsiteX1" fmla="*/ 1633 w 8142"/>
                <a:gd name="connsiteY1" fmla="*/ 1582 h 14358"/>
                <a:gd name="connsiteX2" fmla="*/ 5216 w 8142"/>
                <a:gd name="connsiteY2" fmla="*/ 3 h 14358"/>
                <a:gd name="connsiteX3" fmla="*/ 7170 w 8142"/>
                <a:gd name="connsiteY3" fmla="*/ 434 h 14358"/>
                <a:gd name="connsiteX4" fmla="*/ 8555 w 8142"/>
                <a:gd name="connsiteY4" fmla="*/ 1654 h 14358"/>
                <a:gd name="connsiteX5" fmla="*/ 8555 w 8142"/>
                <a:gd name="connsiteY5" fmla="*/ 218 h 14358"/>
                <a:gd name="connsiteX6" fmla="*/ 10835 w 8142"/>
                <a:gd name="connsiteY6" fmla="*/ 218 h 14358"/>
                <a:gd name="connsiteX7" fmla="*/ 10835 w 8142"/>
                <a:gd name="connsiteY7" fmla="*/ 11130 h 14358"/>
                <a:gd name="connsiteX8" fmla="*/ 9369 w 8142"/>
                <a:gd name="connsiteY8" fmla="*/ 14361 h 14358"/>
                <a:gd name="connsiteX9" fmla="*/ 5216 w 8142"/>
                <a:gd name="connsiteY9" fmla="*/ 15510 h 14358"/>
                <a:gd name="connsiteX10" fmla="*/ 3262 w 8142"/>
                <a:gd name="connsiteY10" fmla="*/ 15510 h 14358"/>
                <a:gd name="connsiteX11" fmla="*/ 1307 w 8142"/>
                <a:gd name="connsiteY11" fmla="*/ 14648 h 14358"/>
                <a:gd name="connsiteX12" fmla="*/ 1878 w 8142"/>
                <a:gd name="connsiteY12" fmla="*/ 12710 h 14358"/>
                <a:gd name="connsiteX13" fmla="*/ 3425 w 8142"/>
                <a:gd name="connsiteY13" fmla="*/ 13212 h 14358"/>
                <a:gd name="connsiteX14" fmla="*/ 5134 w 8142"/>
                <a:gd name="connsiteY14" fmla="*/ 13212 h 14358"/>
                <a:gd name="connsiteX15" fmla="*/ 7333 w 8142"/>
                <a:gd name="connsiteY15" fmla="*/ 12638 h 14358"/>
                <a:gd name="connsiteX16" fmla="*/ 8066 w 8142"/>
                <a:gd name="connsiteY16" fmla="*/ 10915 h 14358"/>
                <a:gd name="connsiteX17" fmla="*/ 8066 w 8142"/>
                <a:gd name="connsiteY17" fmla="*/ 9766 h 14358"/>
                <a:gd name="connsiteX18" fmla="*/ 6682 w 8142"/>
                <a:gd name="connsiteY18" fmla="*/ 10771 h 14358"/>
                <a:gd name="connsiteX19" fmla="*/ 4890 w 8142"/>
                <a:gd name="connsiteY19" fmla="*/ 10771 h 14358"/>
                <a:gd name="connsiteX20" fmla="*/ 1307 w 8142"/>
                <a:gd name="connsiteY20" fmla="*/ 9336 h 14358"/>
                <a:gd name="connsiteX21" fmla="*/ 5 w 8142"/>
                <a:gd name="connsiteY21" fmla="*/ 5531 h 14358"/>
                <a:gd name="connsiteX22" fmla="*/ 3099 w 8142"/>
                <a:gd name="connsiteY22" fmla="*/ 5818 h 14358"/>
                <a:gd name="connsiteX23" fmla="*/ 3750 w 8142"/>
                <a:gd name="connsiteY23" fmla="*/ 8187 h 14358"/>
                <a:gd name="connsiteX24" fmla="*/ 5867 w 8142"/>
                <a:gd name="connsiteY24" fmla="*/ 9120 h 14358"/>
                <a:gd name="connsiteX25" fmla="*/ 7333 w 8142"/>
                <a:gd name="connsiteY25" fmla="*/ 9120 h 14358"/>
                <a:gd name="connsiteX26" fmla="*/ 8310 w 8142"/>
                <a:gd name="connsiteY26" fmla="*/ 8187 h 14358"/>
                <a:gd name="connsiteX27" fmla="*/ 8310 w 8142"/>
                <a:gd name="connsiteY27" fmla="*/ 3449 h 14358"/>
                <a:gd name="connsiteX28" fmla="*/ 7333 w 8142"/>
                <a:gd name="connsiteY28" fmla="*/ 2516 h 14358"/>
                <a:gd name="connsiteX29" fmla="*/ 5867 w 8142"/>
                <a:gd name="connsiteY29" fmla="*/ 2516 h 14358"/>
                <a:gd name="connsiteX30" fmla="*/ 3750 w 8142"/>
                <a:gd name="connsiteY30" fmla="*/ 3592 h 14358"/>
                <a:gd name="connsiteX31" fmla="*/ 3099 w 8142"/>
                <a:gd name="connsiteY31" fmla="*/ 632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42" h="14358">
                  <a:moveTo>
                    <a:pt x="330" y="5818"/>
                  </a:moveTo>
                  <a:cubicBezTo>
                    <a:pt x="249" y="4318"/>
                    <a:pt x="705" y="2839"/>
                    <a:pt x="1633" y="1582"/>
                  </a:cubicBezTo>
                  <a:cubicBezTo>
                    <a:pt x="2439" y="548"/>
                    <a:pt x="3791" y="-47"/>
                    <a:pt x="5216" y="3"/>
                  </a:cubicBezTo>
                  <a:cubicBezTo>
                    <a:pt x="5900" y="-4"/>
                    <a:pt x="6576" y="139"/>
                    <a:pt x="7170" y="434"/>
                  </a:cubicBezTo>
                  <a:cubicBezTo>
                    <a:pt x="7732" y="735"/>
                    <a:pt x="8213" y="1159"/>
                    <a:pt x="8555" y="1654"/>
                  </a:cubicBezTo>
                  <a:lnTo>
                    <a:pt x="8555" y="218"/>
                  </a:lnTo>
                  <a:lnTo>
                    <a:pt x="10835" y="218"/>
                  </a:lnTo>
                  <a:lnTo>
                    <a:pt x="10835" y="11130"/>
                  </a:lnTo>
                  <a:cubicBezTo>
                    <a:pt x="10916" y="12344"/>
                    <a:pt x="10379" y="13528"/>
                    <a:pt x="9369" y="14361"/>
                  </a:cubicBezTo>
                  <a:cubicBezTo>
                    <a:pt x="8188" y="15179"/>
                    <a:pt x="6714" y="15589"/>
                    <a:pt x="5216" y="15510"/>
                  </a:cubicBezTo>
                  <a:lnTo>
                    <a:pt x="3262" y="15510"/>
                  </a:lnTo>
                  <a:lnTo>
                    <a:pt x="1307" y="14648"/>
                  </a:lnTo>
                  <a:lnTo>
                    <a:pt x="1878" y="12710"/>
                  </a:lnTo>
                  <a:lnTo>
                    <a:pt x="3425" y="13212"/>
                  </a:lnTo>
                  <a:lnTo>
                    <a:pt x="5134" y="13212"/>
                  </a:lnTo>
                  <a:cubicBezTo>
                    <a:pt x="5925" y="13270"/>
                    <a:pt x="6706" y="13062"/>
                    <a:pt x="7333" y="12638"/>
                  </a:cubicBezTo>
                  <a:cubicBezTo>
                    <a:pt x="7838" y="12179"/>
                    <a:pt x="8107" y="11554"/>
                    <a:pt x="8066" y="10915"/>
                  </a:cubicBezTo>
                  <a:lnTo>
                    <a:pt x="8066" y="9766"/>
                  </a:lnTo>
                  <a:cubicBezTo>
                    <a:pt x="7699" y="10190"/>
                    <a:pt x="7227" y="10535"/>
                    <a:pt x="6682" y="10771"/>
                  </a:cubicBezTo>
                  <a:cubicBezTo>
                    <a:pt x="6096" y="10886"/>
                    <a:pt x="5485" y="10886"/>
                    <a:pt x="4890" y="10771"/>
                  </a:cubicBezTo>
                  <a:cubicBezTo>
                    <a:pt x="3498" y="10843"/>
                    <a:pt x="2162" y="10305"/>
                    <a:pt x="1307" y="9336"/>
                  </a:cubicBezTo>
                  <a:cubicBezTo>
                    <a:pt x="403" y="8230"/>
                    <a:pt x="-52" y="6895"/>
                    <a:pt x="5" y="5531"/>
                  </a:cubicBezTo>
                  <a:close/>
                  <a:moveTo>
                    <a:pt x="3099" y="5818"/>
                  </a:moveTo>
                  <a:cubicBezTo>
                    <a:pt x="3050" y="6643"/>
                    <a:pt x="3278" y="7469"/>
                    <a:pt x="3750" y="8187"/>
                  </a:cubicBezTo>
                  <a:cubicBezTo>
                    <a:pt x="4214" y="8812"/>
                    <a:pt x="5021" y="9163"/>
                    <a:pt x="5867" y="9120"/>
                  </a:cubicBezTo>
                  <a:cubicBezTo>
                    <a:pt x="6348" y="9235"/>
                    <a:pt x="6853" y="9235"/>
                    <a:pt x="7333" y="9120"/>
                  </a:cubicBezTo>
                  <a:cubicBezTo>
                    <a:pt x="7749" y="8891"/>
                    <a:pt x="8082" y="8567"/>
                    <a:pt x="8310" y="8187"/>
                  </a:cubicBezTo>
                  <a:lnTo>
                    <a:pt x="8310" y="3449"/>
                  </a:lnTo>
                  <a:cubicBezTo>
                    <a:pt x="8074" y="3076"/>
                    <a:pt x="7740" y="2752"/>
                    <a:pt x="7333" y="2516"/>
                  </a:cubicBezTo>
                  <a:cubicBezTo>
                    <a:pt x="6853" y="2394"/>
                    <a:pt x="6348" y="2394"/>
                    <a:pt x="5867" y="2516"/>
                  </a:cubicBezTo>
                  <a:cubicBezTo>
                    <a:pt x="4988" y="2480"/>
                    <a:pt x="4157" y="2903"/>
                    <a:pt x="3750" y="3592"/>
                  </a:cubicBezTo>
                  <a:cubicBezTo>
                    <a:pt x="3270" y="4440"/>
                    <a:pt x="3042" y="5380"/>
                    <a:pt x="3099" y="6320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7A8CB21-37CC-462D-A1B4-6942680E82C9}"/>
                </a:ext>
              </a:extLst>
            </p:cNvPr>
            <p:cNvSpPr/>
            <p:nvPr/>
          </p:nvSpPr>
          <p:spPr>
            <a:xfrm>
              <a:off x="4838333" y="1698773"/>
              <a:ext cx="8143" cy="14358"/>
            </a:xfrm>
            <a:custGeom>
              <a:avLst/>
              <a:gdLst>
                <a:gd name="connsiteX0" fmla="*/ 12540 w 8142"/>
                <a:gd name="connsiteY0" fmla="*/ 1938 h 14358"/>
                <a:gd name="connsiteX1" fmla="*/ 7491 w 8142"/>
                <a:gd name="connsiteY1" fmla="*/ 1938 h 14358"/>
                <a:gd name="connsiteX2" fmla="*/ 7491 w 8142"/>
                <a:gd name="connsiteY2" fmla="*/ 14645 h 14358"/>
                <a:gd name="connsiteX3" fmla="*/ 4723 w 8142"/>
                <a:gd name="connsiteY3" fmla="*/ 14645 h 14358"/>
                <a:gd name="connsiteX4" fmla="*/ 4723 w 8142"/>
                <a:gd name="connsiteY4" fmla="*/ 1938 h 14358"/>
                <a:gd name="connsiteX5" fmla="*/ 0 w 8142"/>
                <a:gd name="connsiteY5" fmla="*/ 1938 h 14358"/>
                <a:gd name="connsiteX6" fmla="*/ 0 w 8142"/>
                <a:gd name="connsiteY6" fmla="*/ 0 h 14358"/>
                <a:gd name="connsiteX7" fmla="*/ 12866 w 8142"/>
                <a:gd name="connsiteY7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42" h="14358">
                  <a:moveTo>
                    <a:pt x="12540" y="1938"/>
                  </a:moveTo>
                  <a:lnTo>
                    <a:pt x="7491" y="1938"/>
                  </a:lnTo>
                  <a:lnTo>
                    <a:pt x="7491" y="14645"/>
                  </a:lnTo>
                  <a:lnTo>
                    <a:pt x="4723" y="14645"/>
                  </a:lnTo>
                  <a:lnTo>
                    <a:pt x="4723" y="1938"/>
                  </a:lnTo>
                  <a:lnTo>
                    <a:pt x="0" y="1938"/>
                  </a:lnTo>
                  <a:lnTo>
                    <a:pt x="0" y="0"/>
                  </a:lnTo>
                  <a:lnTo>
                    <a:pt x="12866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D7D7CD9-3BB0-4FB8-8088-89BEE1A4585C}"/>
                </a:ext>
              </a:extLst>
            </p:cNvPr>
            <p:cNvSpPr/>
            <p:nvPr/>
          </p:nvSpPr>
          <p:spPr>
            <a:xfrm>
              <a:off x="4852339" y="1702004"/>
              <a:ext cx="8143" cy="7179"/>
            </a:xfrm>
            <a:custGeom>
              <a:avLst/>
              <a:gdLst>
                <a:gd name="connsiteX0" fmla="*/ 6189 w 0"/>
                <a:gd name="connsiteY0" fmla="*/ 2728 h 7179"/>
                <a:gd name="connsiteX1" fmla="*/ 4968 w 0"/>
                <a:gd name="connsiteY1" fmla="*/ 2728 h 7179"/>
                <a:gd name="connsiteX2" fmla="*/ 3583 w 0"/>
                <a:gd name="connsiteY2" fmla="*/ 2728 h 7179"/>
                <a:gd name="connsiteX3" fmla="*/ 2769 w 0"/>
                <a:gd name="connsiteY3" fmla="*/ 3590 h 7179"/>
                <a:gd name="connsiteX4" fmla="*/ 2769 w 0"/>
                <a:gd name="connsiteY4" fmla="*/ 11128 h 7179"/>
                <a:gd name="connsiteX5" fmla="*/ 0 w 0"/>
                <a:gd name="connsiteY5" fmla="*/ 11128 h 7179"/>
                <a:gd name="connsiteX6" fmla="*/ 0 w 0"/>
                <a:gd name="connsiteY6" fmla="*/ 216 h 7179"/>
                <a:gd name="connsiteX7" fmla="*/ 2280 w 0"/>
                <a:gd name="connsiteY7" fmla="*/ 216 h 7179"/>
                <a:gd name="connsiteX8" fmla="*/ 2280 w 0"/>
                <a:gd name="connsiteY8" fmla="*/ 1795 h 7179"/>
                <a:gd name="connsiteX9" fmla="*/ 3502 w 0"/>
                <a:gd name="connsiteY9" fmla="*/ 503 h 7179"/>
                <a:gd name="connsiteX10" fmla="*/ 5212 w 0"/>
                <a:gd name="connsiteY10" fmla="*/ 0 h 7179"/>
                <a:gd name="connsiteX11" fmla="*/ 6107 w 0"/>
                <a:gd name="connsiteY1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h="7179">
                  <a:moveTo>
                    <a:pt x="6189" y="2728"/>
                  </a:moveTo>
                  <a:lnTo>
                    <a:pt x="4968" y="2728"/>
                  </a:lnTo>
                  <a:cubicBezTo>
                    <a:pt x="4520" y="2613"/>
                    <a:pt x="4039" y="2613"/>
                    <a:pt x="3583" y="2728"/>
                  </a:cubicBezTo>
                  <a:cubicBezTo>
                    <a:pt x="3225" y="2944"/>
                    <a:pt x="2940" y="3238"/>
                    <a:pt x="2769" y="3590"/>
                  </a:cubicBezTo>
                  <a:lnTo>
                    <a:pt x="2769" y="11128"/>
                  </a:lnTo>
                  <a:lnTo>
                    <a:pt x="0" y="11128"/>
                  </a:lnTo>
                  <a:lnTo>
                    <a:pt x="0" y="216"/>
                  </a:lnTo>
                  <a:lnTo>
                    <a:pt x="2280" y="216"/>
                  </a:lnTo>
                  <a:lnTo>
                    <a:pt x="2280" y="1795"/>
                  </a:lnTo>
                  <a:cubicBezTo>
                    <a:pt x="2565" y="1285"/>
                    <a:pt x="2981" y="840"/>
                    <a:pt x="3502" y="503"/>
                  </a:cubicBezTo>
                  <a:cubicBezTo>
                    <a:pt x="3990" y="173"/>
                    <a:pt x="4593" y="-7"/>
                    <a:pt x="5212" y="0"/>
                  </a:cubicBezTo>
                  <a:lnTo>
                    <a:pt x="6107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BF6765FF-277B-47BC-87C3-B28C553362A0}"/>
                </a:ext>
              </a:extLst>
            </p:cNvPr>
            <p:cNvSpPr/>
            <p:nvPr/>
          </p:nvSpPr>
          <p:spPr>
            <a:xfrm>
              <a:off x="4860801" y="1702355"/>
              <a:ext cx="8143" cy="7179"/>
            </a:xfrm>
            <a:custGeom>
              <a:avLst/>
              <a:gdLst>
                <a:gd name="connsiteX0" fmla="*/ 7580 w 8142"/>
                <a:gd name="connsiteY0" fmla="*/ 11064 h 7179"/>
                <a:gd name="connsiteX1" fmla="*/ 7580 w 8142"/>
                <a:gd name="connsiteY1" fmla="*/ 10274 h 7179"/>
                <a:gd name="connsiteX2" fmla="*/ 7580 w 8142"/>
                <a:gd name="connsiteY2" fmla="*/ 9484 h 7179"/>
                <a:gd name="connsiteX3" fmla="*/ 6114 w 8142"/>
                <a:gd name="connsiteY3" fmla="*/ 10777 h 7179"/>
                <a:gd name="connsiteX4" fmla="*/ 3997 w 8142"/>
                <a:gd name="connsiteY4" fmla="*/ 11279 h 7179"/>
                <a:gd name="connsiteX5" fmla="*/ 1066 w 8142"/>
                <a:gd name="connsiteY5" fmla="*/ 10418 h 7179"/>
                <a:gd name="connsiteX6" fmla="*/ 7 w 8142"/>
                <a:gd name="connsiteY6" fmla="*/ 7977 h 7179"/>
                <a:gd name="connsiteX7" fmla="*/ 1391 w 8142"/>
                <a:gd name="connsiteY7" fmla="*/ 5536 h 7179"/>
                <a:gd name="connsiteX8" fmla="*/ 5381 w 8142"/>
                <a:gd name="connsiteY8" fmla="*/ 4674 h 7179"/>
                <a:gd name="connsiteX9" fmla="*/ 7580 w 8142"/>
                <a:gd name="connsiteY9" fmla="*/ 4674 h 7179"/>
                <a:gd name="connsiteX10" fmla="*/ 7580 w 8142"/>
                <a:gd name="connsiteY10" fmla="*/ 3741 h 7179"/>
                <a:gd name="connsiteX11" fmla="*/ 7010 w 8142"/>
                <a:gd name="connsiteY11" fmla="*/ 2377 h 7179"/>
                <a:gd name="connsiteX12" fmla="*/ 5381 w 8142"/>
                <a:gd name="connsiteY12" fmla="*/ 1874 h 7179"/>
                <a:gd name="connsiteX13" fmla="*/ 3834 w 8142"/>
                <a:gd name="connsiteY13" fmla="*/ 2305 h 7179"/>
                <a:gd name="connsiteX14" fmla="*/ 3264 w 8142"/>
                <a:gd name="connsiteY14" fmla="*/ 3310 h 7179"/>
                <a:gd name="connsiteX15" fmla="*/ 577 w 8142"/>
                <a:gd name="connsiteY15" fmla="*/ 3310 h 7179"/>
                <a:gd name="connsiteX16" fmla="*/ 1880 w 8142"/>
                <a:gd name="connsiteY16" fmla="*/ 1013 h 7179"/>
                <a:gd name="connsiteX17" fmla="*/ 5463 w 8142"/>
                <a:gd name="connsiteY17" fmla="*/ 8 h 7179"/>
                <a:gd name="connsiteX18" fmla="*/ 8964 w 8142"/>
                <a:gd name="connsiteY18" fmla="*/ 941 h 7179"/>
                <a:gd name="connsiteX19" fmla="*/ 10267 w 8142"/>
                <a:gd name="connsiteY19" fmla="*/ 3741 h 7179"/>
                <a:gd name="connsiteX20" fmla="*/ 10267 w 8142"/>
                <a:gd name="connsiteY20" fmla="*/ 8551 h 7179"/>
                <a:gd name="connsiteX21" fmla="*/ 10267 w 8142"/>
                <a:gd name="connsiteY21" fmla="*/ 9843 h 7179"/>
                <a:gd name="connsiteX22" fmla="*/ 10267 w 8142"/>
                <a:gd name="connsiteY22" fmla="*/ 11064 h 7179"/>
                <a:gd name="connsiteX23" fmla="*/ 4160 w 8142"/>
                <a:gd name="connsiteY23" fmla="*/ 9341 h 7179"/>
                <a:gd name="connsiteX24" fmla="*/ 6033 w 8142"/>
                <a:gd name="connsiteY24" fmla="*/ 8910 h 7179"/>
                <a:gd name="connsiteX25" fmla="*/ 7173 w 8142"/>
                <a:gd name="connsiteY25" fmla="*/ 7833 h 7179"/>
                <a:gd name="connsiteX26" fmla="*/ 7173 w 8142"/>
                <a:gd name="connsiteY26" fmla="*/ 6254 h 7179"/>
                <a:gd name="connsiteX27" fmla="*/ 4974 w 8142"/>
                <a:gd name="connsiteY27" fmla="*/ 6254 h 7179"/>
                <a:gd name="connsiteX28" fmla="*/ 3101 w 8142"/>
                <a:gd name="connsiteY28" fmla="*/ 6756 h 7179"/>
                <a:gd name="connsiteX29" fmla="*/ 2450 w 8142"/>
                <a:gd name="connsiteY29" fmla="*/ 7977 h 7179"/>
                <a:gd name="connsiteX30" fmla="*/ 2938 w 8142"/>
                <a:gd name="connsiteY30" fmla="*/ 8982 h 7179"/>
                <a:gd name="connsiteX31" fmla="*/ 4160 w 8142"/>
                <a:gd name="connsiteY31" fmla="*/ 926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42" h="7179">
                  <a:moveTo>
                    <a:pt x="7580" y="11064"/>
                  </a:moveTo>
                  <a:lnTo>
                    <a:pt x="7580" y="10274"/>
                  </a:lnTo>
                  <a:cubicBezTo>
                    <a:pt x="7563" y="10008"/>
                    <a:pt x="7563" y="9750"/>
                    <a:pt x="7580" y="9484"/>
                  </a:cubicBezTo>
                  <a:cubicBezTo>
                    <a:pt x="7205" y="10001"/>
                    <a:pt x="6700" y="10446"/>
                    <a:pt x="6114" y="10777"/>
                  </a:cubicBezTo>
                  <a:cubicBezTo>
                    <a:pt x="5479" y="11121"/>
                    <a:pt x="4746" y="11301"/>
                    <a:pt x="3997" y="11279"/>
                  </a:cubicBezTo>
                  <a:cubicBezTo>
                    <a:pt x="2930" y="11344"/>
                    <a:pt x="1880" y="11035"/>
                    <a:pt x="1066" y="10418"/>
                  </a:cubicBezTo>
                  <a:cubicBezTo>
                    <a:pt x="333" y="9779"/>
                    <a:pt x="-58" y="8888"/>
                    <a:pt x="7" y="7977"/>
                  </a:cubicBezTo>
                  <a:cubicBezTo>
                    <a:pt x="-26" y="7007"/>
                    <a:pt x="496" y="6089"/>
                    <a:pt x="1391" y="5536"/>
                  </a:cubicBezTo>
                  <a:cubicBezTo>
                    <a:pt x="2588" y="4897"/>
                    <a:pt x="3981" y="4595"/>
                    <a:pt x="5381" y="4674"/>
                  </a:cubicBezTo>
                  <a:lnTo>
                    <a:pt x="7580" y="4674"/>
                  </a:lnTo>
                  <a:lnTo>
                    <a:pt x="7580" y="3741"/>
                  </a:lnTo>
                  <a:cubicBezTo>
                    <a:pt x="7621" y="3239"/>
                    <a:pt x="7409" y="2743"/>
                    <a:pt x="7010" y="2377"/>
                  </a:cubicBezTo>
                  <a:cubicBezTo>
                    <a:pt x="6562" y="2025"/>
                    <a:pt x="5976" y="1846"/>
                    <a:pt x="5381" y="1874"/>
                  </a:cubicBezTo>
                  <a:cubicBezTo>
                    <a:pt x="4820" y="1846"/>
                    <a:pt x="4274" y="1997"/>
                    <a:pt x="3834" y="2305"/>
                  </a:cubicBezTo>
                  <a:cubicBezTo>
                    <a:pt x="3484" y="2549"/>
                    <a:pt x="3272" y="2915"/>
                    <a:pt x="3264" y="3310"/>
                  </a:cubicBezTo>
                  <a:lnTo>
                    <a:pt x="577" y="3310"/>
                  </a:lnTo>
                  <a:cubicBezTo>
                    <a:pt x="553" y="2399"/>
                    <a:pt x="1041" y="1537"/>
                    <a:pt x="1880" y="1013"/>
                  </a:cubicBezTo>
                  <a:cubicBezTo>
                    <a:pt x="2906" y="317"/>
                    <a:pt x="4168" y="-35"/>
                    <a:pt x="5463" y="8"/>
                  </a:cubicBezTo>
                  <a:cubicBezTo>
                    <a:pt x="6717" y="-57"/>
                    <a:pt x="7963" y="274"/>
                    <a:pt x="8964" y="941"/>
                  </a:cubicBezTo>
                  <a:cubicBezTo>
                    <a:pt x="9876" y="1638"/>
                    <a:pt x="10357" y="2679"/>
                    <a:pt x="10267" y="3741"/>
                  </a:cubicBezTo>
                  <a:lnTo>
                    <a:pt x="10267" y="8551"/>
                  </a:lnTo>
                  <a:cubicBezTo>
                    <a:pt x="10234" y="8982"/>
                    <a:pt x="10234" y="9412"/>
                    <a:pt x="10267" y="9843"/>
                  </a:cubicBezTo>
                  <a:cubicBezTo>
                    <a:pt x="10226" y="10252"/>
                    <a:pt x="10226" y="10654"/>
                    <a:pt x="10267" y="11064"/>
                  </a:cubicBezTo>
                  <a:close/>
                  <a:moveTo>
                    <a:pt x="4160" y="9341"/>
                  </a:moveTo>
                  <a:cubicBezTo>
                    <a:pt x="4820" y="9355"/>
                    <a:pt x="5471" y="9204"/>
                    <a:pt x="6033" y="8910"/>
                  </a:cubicBezTo>
                  <a:cubicBezTo>
                    <a:pt x="6538" y="8673"/>
                    <a:pt x="6937" y="8293"/>
                    <a:pt x="7173" y="7833"/>
                  </a:cubicBezTo>
                  <a:lnTo>
                    <a:pt x="7173" y="6254"/>
                  </a:lnTo>
                  <a:lnTo>
                    <a:pt x="4974" y="6254"/>
                  </a:lnTo>
                  <a:cubicBezTo>
                    <a:pt x="4298" y="6218"/>
                    <a:pt x="3639" y="6390"/>
                    <a:pt x="3101" y="6756"/>
                  </a:cubicBezTo>
                  <a:cubicBezTo>
                    <a:pt x="2686" y="7058"/>
                    <a:pt x="2450" y="7503"/>
                    <a:pt x="2450" y="7977"/>
                  </a:cubicBezTo>
                  <a:cubicBezTo>
                    <a:pt x="2433" y="8357"/>
                    <a:pt x="2613" y="8730"/>
                    <a:pt x="2938" y="8982"/>
                  </a:cubicBezTo>
                  <a:cubicBezTo>
                    <a:pt x="3297" y="9197"/>
                    <a:pt x="3728" y="9298"/>
                    <a:pt x="4160" y="9269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E9C11FF4-E4EF-4B69-8540-F769E240DBBD}"/>
                </a:ext>
              </a:extLst>
            </p:cNvPr>
            <p:cNvSpPr/>
            <p:nvPr/>
          </p:nvSpPr>
          <p:spPr>
            <a:xfrm>
              <a:off x="4874325" y="1697696"/>
              <a:ext cx="8143" cy="14358"/>
            </a:xfrm>
            <a:custGeom>
              <a:avLst/>
              <a:gdLst>
                <a:gd name="connsiteX0" fmla="*/ 2769 w 0"/>
                <a:gd name="connsiteY0" fmla="*/ 2154 h 14358"/>
                <a:gd name="connsiteX1" fmla="*/ 0 w 0"/>
                <a:gd name="connsiteY1" fmla="*/ 2154 h 14358"/>
                <a:gd name="connsiteX2" fmla="*/ 0 w 0"/>
                <a:gd name="connsiteY2" fmla="*/ 0 h 14358"/>
                <a:gd name="connsiteX3" fmla="*/ 2769 w 0"/>
                <a:gd name="connsiteY3" fmla="*/ 0 h 14358"/>
                <a:gd name="connsiteX4" fmla="*/ 2769 w 0"/>
                <a:gd name="connsiteY4" fmla="*/ 15722 h 14358"/>
                <a:gd name="connsiteX5" fmla="*/ 0 w 0"/>
                <a:gd name="connsiteY5" fmla="*/ 15722 h 14358"/>
                <a:gd name="connsiteX6" fmla="*/ 0 w 0"/>
                <a:gd name="connsiteY6" fmla="*/ 4810 h 14358"/>
                <a:gd name="connsiteX7" fmla="*/ 2769 w 0"/>
                <a:gd name="connsiteY7" fmla="*/ 481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14358">
                  <a:moveTo>
                    <a:pt x="2769" y="2154"/>
                  </a:moveTo>
                  <a:lnTo>
                    <a:pt x="0" y="2154"/>
                  </a:lnTo>
                  <a:lnTo>
                    <a:pt x="0" y="0"/>
                  </a:lnTo>
                  <a:lnTo>
                    <a:pt x="2769" y="0"/>
                  </a:lnTo>
                  <a:close/>
                  <a:moveTo>
                    <a:pt x="2769" y="15722"/>
                  </a:moveTo>
                  <a:lnTo>
                    <a:pt x="0" y="15722"/>
                  </a:lnTo>
                  <a:lnTo>
                    <a:pt x="0" y="4810"/>
                  </a:lnTo>
                  <a:lnTo>
                    <a:pt x="2769" y="481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D3F60C8-6BED-4CA1-B576-8AA1029E9C03}"/>
                </a:ext>
              </a:extLst>
            </p:cNvPr>
            <p:cNvSpPr/>
            <p:nvPr/>
          </p:nvSpPr>
          <p:spPr>
            <a:xfrm>
              <a:off x="4880432" y="1702148"/>
              <a:ext cx="8143" cy="7179"/>
            </a:xfrm>
            <a:custGeom>
              <a:avLst/>
              <a:gdLst>
                <a:gd name="connsiteX0" fmla="*/ 2769 w 8142"/>
                <a:gd name="connsiteY0" fmla="*/ 359 h 7179"/>
                <a:gd name="connsiteX1" fmla="*/ 2769 w 8142"/>
                <a:gd name="connsiteY1" fmla="*/ 1938 h 7179"/>
                <a:gd name="connsiteX2" fmla="*/ 4316 w 8142"/>
                <a:gd name="connsiteY2" fmla="*/ 646 h 7179"/>
                <a:gd name="connsiteX3" fmla="*/ 6352 w 8142"/>
                <a:gd name="connsiteY3" fmla="*/ 144 h 7179"/>
                <a:gd name="connsiteX4" fmla="*/ 9365 w 8142"/>
                <a:gd name="connsiteY4" fmla="*/ 1149 h 7179"/>
                <a:gd name="connsiteX5" fmla="*/ 10423 w 8142"/>
                <a:gd name="connsiteY5" fmla="*/ 4379 h 7179"/>
                <a:gd name="connsiteX6" fmla="*/ 10423 w 8142"/>
                <a:gd name="connsiteY6" fmla="*/ 11558 h 7179"/>
                <a:gd name="connsiteX7" fmla="*/ 7654 w 8142"/>
                <a:gd name="connsiteY7" fmla="*/ 11558 h 7179"/>
                <a:gd name="connsiteX8" fmla="*/ 7654 w 8142"/>
                <a:gd name="connsiteY8" fmla="*/ 4379 h 7179"/>
                <a:gd name="connsiteX9" fmla="*/ 7084 w 8142"/>
                <a:gd name="connsiteY9" fmla="*/ 2656 h 7179"/>
                <a:gd name="connsiteX10" fmla="*/ 5293 w 8142"/>
                <a:gd name="connsiteY10" fmla="*/ 2154 h 7179"/>
                <a:gd name="connsiteX11" fmla="*/ 3827 w 8142"/>
                <a:gd name="connsiteY11" fmla="*/ 2154 h 7179"/>
                <a:gd name="connsiteX12" fmla="*/ 2769 w 8142"/>
                <a:gd name="connsiteY12" fmla="*/ 3015 h 7179"/>
                <a:gd name="connsiteX13" fmla="*/ 2769 w 8142"/>
                <a:gd name="connsiteY13" fmla="*/ 10912 h 7179"/>
                <a:gd name="connsiteX14" fmla="*/ 0 w 8142"/>
                <a:gd name="connsiteY14" fmla="*/ 10912 h 7179"/>
                <a:gd name="connsiteX15" fmla="*/ 0 w 8142"/>
                <a:gd name="connsiteY15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769" y="359"/>
                  </a:moveTo>
                  <a:lnTo>
                    <a:pt x="2769" y="1938"/>
                  </a:lnTo>
                  <a:cubicBezTo>
                    <a:pt x="3159" y="1400"/>
                    <a:pt x="3689" y="962"/>
                    <a:pt x="4316" y="646"/>
                  </a:cubicBezTo>
                  <a:cubicBezTo>
                    <a:pt x="4935" y="323"/>
                    <a:pt x="5635" y="151"/>
                    <a:pt x="6352" y="144"/>
                  </a:cubicBezTo>
                  <a:cubicBezTo>
                    <a:pt x="7475" y="79"/>
                    <a:pt x="8575" y="445"/>
                    <a:pt x="9365" y="1149"/>
                  </a:cubicBezTo>
                  <a:cubicBezTo>
                    <a:pt x="10163" y="2075"/>
                    <a:pt x="10537" y="3223"/>
                    <a:pt x="10423" y="4379"/>
                  </a:cubicBezTo>
                  <a:lnTo>
                    <a:pt x="10423" y="11558"/>
                  </a:lnTo>
                  <a:lnTo>
                    <a:pt x="7654" y="11558"/>
                  </a:lnTo>
                  <a:lnTo>
                    <a:pt x="7654" y="4379"/>
                  </a:lnTo>
                  <a:cubicBezTo>
                    <a:pt x="7719" y="3762"/>
                    <a:pt x="7516" y="3144"/>
                    <a:pt x="7084" y="2656"/>
                  </a:cubicBezTo>
                  <a:cubicBezTo>
                    <a:pt x="6588" y="2276"/>
                    <a:pt x="5945" y="2096"/>
                    <a:pt x="5293" y="2154"/>
                  </a:cubicBezTo>
                  <a:cubicBezTo>
                    <a:pt x="4812" y="2046"/>
                    <a:pt x="4308" y="2046"/>
                    <a:pt x="3827" y="2154"/>
                  </a:cubicBezTo>
                  <a:cubicBezTo>
                    <a:pt x="3404" y="2362"/>
                    <a:pt x="3038" y="2656"/>
                    <a:pt x="2769" y="3015"/>
                  </a:cubicBezTo>
                  <a:lnTo>
                    <a:pt x="2769" y="10912"/>
                  </a:lnTo>
                  <a:lnTo>
                    <a:pt x="0" y="10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AC873E6E-3215-4B02-AE70-20BA76C89F05}"/>
                </a:ext>
              </a:extLst>
            </p:cNvPr>
            <p:cNvSpPr/>
            <p:nvPr/>
          </p:nvSpPr>
          <p:spPr>
            <a:xfrm>
              <a:off x="4894601" y="1697696"/>
              <a:ext cx="8143" cy="14358"/>
            </a:xfrm>
            <a:custGeom>
              <a:avLst/>
              <a:gdLst>
                <a:gd name="connsiteX0" fmla="*/ 2769 w 0"/>
                <a:gd name="connsiteY0" fmla="*/ 2154 h 14358"/>
                <a:gd name="connsiteX1" fmla="*/ 0 w 0"/>
                <a:gd name="connsiteY1" fmla="*/ 2154 h 14358"/>
                <a:gd name="connsiteX2" fmla="*/ 0 w 0"/>
                <a:gd name="connsiteY2" fmla="*/ 0 h 14358"/>
                <a:gd name="connsiteX3" fmla="*/ 2769 w 0"/>
                <a:gd name="connsiteY3" fmla="*/ 0 h 14358"/>
                <a:gd name="connsiteX4" fmla="*/ 2769 w 0"/>
                <a:gd name="connsiteY4" fmla="*/ 15722 h 14358"/>
                <a:gd name="connsiteX5" fmla="*/ 0 w 0"/>
                <a:gd name="connsiteY5" fmla="*/ 15722 h 14358"/>
                <a:gd name="connsiteX6" fmla="*/ 0 w 0"/>
                <a:gd name="connsiteY6" fmla="*/ 4810 h 14358"/>
                <a:gd name="connsiteX7" fmla="*/ 2769 w 0"/>
                <a:gd name="connsiteY7" fmla="*/ 481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14358">
                  <a:moveTo>
                    <a:pt x="2769" y="2154"/>
                  </a:moveTo>
                  <a:lnTo>
                    <a:pt x="0" y="2154"/>
                  </a:lnTo>
                  <a:lnTo>
                    <a:pt x="0" y="0"/>
                  </a:lnTo>
                  <a:lnTo>
                    <a:pt x="2769" y="0"/>
                  </a:lnTo>
                  <a:close/>
                  <a:moveTo>
                    <a:pt x="2769" y="15722"/>
                  </a:moveTo>
                  <a:lnTo>
                    <a:pt x="0" y="15722"/>
                  </a:lnTo>
                  <a:lnTo>
                    <a:pt x="0" y="4810"/>
                  </a:lnTo>
                  <a:lnTo>
                    <a:pt x="2769" y="481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D8CDAF5D-9974-43C4-86A0-894FEA4575C9}"/>
                </a:ext>
              </a:extLst>
            </p:cNvPr>
            <p:cNvSpPr/>
            <p:nvPr/>
          </p:nvSpPr>
          <p:spPr>
            <a:xfrm>
              <a:off x="4900708" y="1702148"/>
              <a:ext cx="8143" cy="7179"/>
            </a:xfrm>
            <a:custGeom>
              <a:avLst/>
              <a:gdLst>
                <a:gd name="connsiteX0" fmla="*/ 2769 w 8142"/>
                <a:gd name="connsiteY0" fmla="*/ 359 h 7179"/>
                <a:gd name="connsiteX1" fmla="*/ 2769 w 8142"/>
                <a:gd name="connsiteY1" fmla="*/ 1938 h 7179"/>
                <a:gd name="connsiteX2" fmla="*/ 4316 w 8142"/>
                <a:gd name="connsiteY2" fmla="*/ 646 h 7179"/>
                <a:gd name="connsiteX3" fmla="*/ 6352 w 8142"/>
                <a:gd name="connsiteY3" fmla="*/ 144 h 7179"/>
                <a:gd name="connsiteX4" fmla="*/ 9365 w 8142"/>
                <a:gd name="connsiteY4" fmla="*/ 1149 h 7179"/>
                <a:gd name="connsiteX5" fmla="*/ 10423 w 8142"/>
                <a:gd name="connsiteY5" fmla="*/ 4379 h 7179"/>
                <a:gd name="connsiteX6" fmla="*/ 10423 w 8142"/>
                <a:gd name="connsiteY6" fmla="*/ 11558 h 7179"/>
                <a:gd name="connsiteX7" fmla="*/ 7654 w 8142"/>
                <a:gd name="connsiteY7" fmla="*/ 11558 h 7179"/>
                <a:gd name="connsiteX8" fmla="*/ 7654 w 8142"/>
                <a:gd name="connsiteY8" fmla="*/ 4379 h 7179"/>
                <a:gd name="connsiteX9" fmla="*/ 7085 w 8142"/>
                <a:gd name="connsiteY9" fmla="*/ 2656 h 7179"/>
                <a:gd name="connsiteX10" fmla="*/ 5293 w 8142"/>
                <a:gd name="connsiteY10" fmla="*/ 2154 h 7179"/>
                <a:gd name="connsiteX11" fmla="*/ 3827 w 8142"/>
                <a:gd name="connsiteY11" fmla="*/ 2154 h 7179"/>
                <a:gd name="connsiteX12" fmla="*/ 2769 w 8142"/>
                <a:gd name="connsiteY12" fmla="*/ 3015 h 7179"/>
                <a:gd name="connsiteX13" fmla="*/ 2769 w 8142"/>
                <a:gd name="connsiteY13" fmla="*/ 10912 h 7179"/>
                <a:gd name="connsiteX14" fmla="*/ 0 w 8142"/>
                <a:gd name="connsiteY14" fmla="*/ 10912 h 7179"/>
                <a:gd name="connsiteX15" fmla="*/ 0 w 8142"/>
                <a:gd name="connsiteY15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42" h="7179">
                  <a:moveTo>
                    <a:pt x="2769" y="359"/>
                  </a:moveTo>
                  <a:lnTo>
                    <a:pt x="2769" y="1938"/>
                  </a:lnTo>
                  <a:cubicBezTo>
                    <a:pt x="3159" y="1400"/>
                    <a:pt x="3689" y="962"/>
                    <a:pt x="4316" y="646"/>
                  </a:cubicBezTo>
                  <a:cubicBezTo>
                    <a:pt x="4935" y="323"/>
                    <a:pt x="5635" y="151"/>
                    <a:pt x="6352" y="144"/>
                  </a:cubicBezTo>
                  <a:cubicBezTo>
                    <a:pt x="7475" y="79"/>
                    <a:pt x="8575" y="445"/>
                    <a:pt x="9365" y="1149"/>
                  </a:cubicBezTo>
                  <a:cubicBezTo>
                    <a:pt x="10171" y="2068"/>
                    <a:pt x="10545" y="3223"/>
                    <a:pt x="10423" y="4379"/>
                  </a:cubicBezTo>
                  <a:lnTo>
                    <a:pt x="10423" y="11558"/>
                  </a:lnTo>
                  <a:lnTo>
                    <a:pt x="7654" y="11558"/>
                  </a:lnTo>
                  <a:lnTo>
                    <a:pt x="7654" y="4379"/>
                  </a:lnTo>
                  <a:cubicBezTo>
                    <a:pt x="7719" y="3762"/>
                    <a:pt x="7516" y="3144"/>
                    <a:pt x="7085" y="2656"/>
                  </a:cubicBezTo>
                  <a:cubicBezTo>
                    <a:pt x="6588" y="2276"/>
                    <a:pt x="5945" y="2096"/>
                    <a:pt x="5293" y="2154"/>
                  </a:cubicBezTo>
                  <a:cubicBezTo>
                    <a:pt x="4812" y="2046"/>
                    <a:pt x="4308" y="2046"/>
                    <a:pt x="3827" y="2154"/>
                  </a:cubicBezTo>
                  <a:cubicBezTo>
                    <a:pt x="3404" y="2362"/>
                    <a:pt x="3038" y="2656"/>
                    <a:pt x="2769" y="3015"/>
                  </a:cubicBezTo>
                  <a:lnTo>
                    <a:pt x="2769" y="10912"/>
                  </a:lnTo>
                  <a:lnTo>
                    <a:pt x="0" y="10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43CFE7AD-7E63-49DC-84D8-7A0164AB7C71}"/>
                </a:ext>
              </a:extLst>
            </p:cNvPr>
            <p:cNvSpPr/>
            <p:nvPr/>
          </p:nvSpPr>
          <p:spPr>
            <a:xfrm>
              <a:off x="4913895" y="1702288"/>
              <a:ext cx="8143" cy="14358"/>
            </a:xfrm>
            <a:custGeom>
              <a:avLst/>
              <a:gdLst>
                <a:gd name="connsiteX0" fmla="*/ 249 w 8142"/>
                <a:gd name="connsiteY0" fmla="*/ 5818 h 14358"/>
                <a:gd name="connsiteX1" fmla="*/ 1551 w 8142"/>
                <a:gd name="connsiteY1" fmla="*/ 1582 h 14358"/>
                <a:gd name="connsiteX2" fmla="*/ 5134 w 8142"/>
                <a:gd name="connsiteY2" fmla="*/ 3 h 14358"/>
                <a:gd name="connsiteX3" fmla="*/ 7089 w 8142"/>
                <a:gd name="connsiteY3" fmla="*/ 434 h 14358"/>
                <a:gd name="connsiteX4" fmla="*/ 8473 w 8142"/>
                <a:gd name="connsiteY4" fmla="*/ 1654 h 14358"/>
                <a:gd name="connsiteX5" fmla="*/ 8473 w 8142"/>
                <a:gd name="connsiteY5" fmla="*/ 218 h 14358"/>
                <a:gd name="connsiteX6" fmla="*/ 10753 w 8142"/>
                <a:gd name="connsiteY6" fmla="*/ 218 h 14358"/>
                <a:gd name="connsiteX7" fmla="*/ 10753 w 8142"/>
                <a:gd name="connsiteY7" fmla="*/ 11130 h 14358"/>
                <a:gd name="connsiteX8" fmla="*/ 9287 w 8142"/>
                <a:gd name="connsiteY8" fmla="*/ 14361 h 14358"/>
                <a:gd name="connsiteX9" fmla="*/ 5134 w 8142"/>
                <a:gd name="connsiteY9" fmla="*/ 15510 h 14358"/>
                <a:gd name="connsiteX10" fmla="*/ 3180 w 8142"/>
                <a:gd name="connsiteY10" fmla="*/ 15510 h 14358"/>
                <a:gd name="connsiteX11" fmla="*/ 1307 w 8142"/>
                <a:gd name="connsiteY11" fmla="*/ 14935 h 14358"/>
                <a:gd name="connsiteX12" fmla="*/ 1878 w 8142"/>
                <a:gd name="connsiteY12" fmla="*/ 12997 h 14358"/>
                <a:gd name="connsiteX13" fmla="*/ 3425 w 8142"/>
                <a:gd name="connsiteY13" fmla="*/ 13500 h 14358"/>
                <a:gd name="connsiteX14" fmla="*/ 5134 w 8142"/>
                <a:gd name="connsiteY14" fmla="*/ 13500 h 14358"/>
                <a:gd name="connsiteX15" fmla="*/ 7333 w 8142"/>
                <a:gd name="connsiteY15" fmla="*/ 12925 h 14358"/>
                <a:gd name="connsiteX16" fmla="*/ 8066 w 8142"/>
                <a:gd name="connsiteY16" fmla="*/ 11202 h 14358"/>
                <a:gd name="connsiteX17" fmla="*/ 8066 w 8142"/>
                <a:gd name="connsiteY17" fmla="*/ 10054 h 14358"/>
                <a:gd name="connsiteX18" fmla="*/ 6682 w 8142"/>
                <a:gd name="connsiteY18" fmla="*/ 11059 h 14358"/>
                <a:gd name="connsiteX19" fmla="*/ 4890 w 8142"/>
                <a:gd name="connsiteY19" fmla="*/ 11059 h 14358"/>
                <a:gd name="connsiteX20" fmla="*/ 1307 w 8142"/>
                <a:gd name="connsiteY20" fmla="*/ 9623 h 14358"/>
                <a:gd name="connsiteX21" fmla="*/ 5 w 8142"/>
                <a:gd name="connsiteY21" fmla="*/ 5818 h 14358"/>
                <a:gd name="connsiteX22" fmla="*/ 3018 w 8142"/>
                <a:gd name="connsiteY22" fmla="*/ 5818 h 14358"/>
                <a:gd name="connsiteX23" fmla="*/ 3669 w 8142"/>
                <a:gd name="connsiteY23" fmla="*/ 8187 h 14358"/>
                <a:gd name="connsiteX24" fmla="*/ 5786 w 8142"/>
                <a:gd name="connsiteY24" fmla="*/ 9120 h 14358"/>
                <a:gd name="connsiteX25" fmla="*/ 7252 w 8142"/>
                <a:gd name="connsiteY25" fmla="*/ 9120 h 14358"/>
                <a:gd name="connsiteX26" fmla="*/ 8229 w 8142"/>
                <a:gd name="connsiteY26" fmla="*/ 8187 h 14358"/>
                <a:gd name="connsiteX27" fmla="*/ 8229 w 8142"/>
                <a:gd name="connsiteY27" fmla="*/ 3449 h 14358"/>
                <a:gd name="connsiteX28" fmla="*/ 7252 w 8142"/>
                <a:gd name="connsiteY28" fmla="*/ 2516 h 14358"/>
                <a:gd name="connsiteX29" fmla="*/ 5786 w 8142"/>
                <a:gd name="connsiteY29" fmla="*/ 2516 h 14358"/>
                <a:gd name="connsiteX30" fmla="*/ 3669 w 8142"/>
                <a:gd name="connsiteY30" fmla="*/ 3592 h 14358"/>
                <a:gd name="connsiteX31" fmla="*/ 3018 w 8142"/>
                <a:gd name="connsiteY31" fmla="*/ 6321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42" h="14358">
                  <a:moveTo>
                    <a:pt x="249" y="5818"/>
                  </a:moveTo>
                  <a:cubicBezTo>
                    <a:pt x="167" y="4318"/>
                    <a:pt x="624" y="2839"/>
                    <a:pt x="1551" y="1582"/>
                  </a:cubicBezTo>
                  <a:cubicBezTo>
                    <a:pt x="2358" y="549"/>
                    <a:pt x="3709" y="-47"/>
                    <a:pt x="5134" y="3"/>
                  </a:cubicBezTo>
                  <a:cubicBezTo>
                    <a:pt x="5819" y="-4"/>
                    <a:pt x="6495" y="139"/>
                    <a:pt x="7089" y="434"/>
                  </a:cubicBezTo>
                  <a:cubicBezTo>
                    <a:pt x="7659" y="735"/>
                    <a:pt x="8131" y="1152"/>
                    <a:pt x="8473" y="1654"/>
                  </a:cubicBezTo>
                  <a:lnTo>
                    <a:pt x="8473" y="218"/>
                  </a:lnTo>
                  <a:lnTo>
                    <a:pt x="10753" y="218"/>
                  </a:lnTo>
                  <a:lnTo>
                    <a:pt x="10753" y="11130"/>
                  </a:lnTo>
                  <a:cubicBezTo>
                    <a:pt x="10835" y="12344"/>
                    <a:pt x="10297" y="13528"/>
                    <a:pt x="9287" y="14361"/>
                  </a:cubicBezTo>
                  <a:cubicBezTo>
                    <a:pt x="8107" y="15179"/>
                    <a:pt x="6633" y="15589"/>
                    <a:pt x="5134" y="15510"/>
                  </a:cubicBezTo>
                  <a:lnTo>
                    <a:pt x="3180" y="15510"/>
                  </a:lnTo>
                  <a:lnTo>
                    <a:pt x="1307" y="14935"/>
                  </a:lnTo>
                  <a:lnTo>
                    <a:pt x="1878" y="12997"/>
                  </a:lnTo>
                  <a:lnTo>
                    <a:pt x="3425" y="13500"/>
                  </a:lnTo>
                  <a:lnTo>
                    <a:pt x="5134" y="13500"/>
                  </a:lnTo>
                  <a:cubicBezTo>
                    <a:pt x="5925" y="13557"/>
                    <a:pt x="6706" y="13349"/>
                    <a:pt x="7333" y="12925"/>
                  </a:cubicBezTo>
                  <a:cubicBezTo>
                    <a:pt x="7838" y="12466"/>
                    <a:pt x="8107" y="11841"/>
                    <a:pt x="8066" y="11202"/>
                  </a:cubicBezTo>
                  <a:lnTo>
                    <a:pt x="8066" y="10054"/>
                  </a:lnTo>
                  <a:cubicBezTo>
                    <a:pt x="7699" y="10477"/>
                    <a:pt x="7227" y="10822"/>
                    <a:pt x="6682" y="11059"/>
                  </a:cubicBezTo>
                  <a:cubicBezTo>
                    <a:pt x="6096" y="11174"/>
                    <a:pt x="5485" y="11174"/>
                    <a:pt x="4890" y="11059"/>
                  </a:cubicBezTo>
                  <a:cubicBezTo>
                    <a:pt x="3498" y="11130"/>
                    <a:pt x="2162" y="10592"/>
                    <a:pt x="1307" y="9623"/>
                  </a:cubicBezTo>
                  <a:cubicBezTo>
                    <a:pt x="403" y="8517"/>
                    <a:pt x="-52" y="7182"/>
                    <a:pt x="5" y="5818"/>
                  </a:cubicBezTo>
                  <a:close/>
                  <a:moveTo>
                    <a:pt x="3018" y="5818"/>
                  </a:moveTo>
                  <a:cubicBezTo>
                    <a:pt x="2968" y="6644"/>
                    <a:pt x="3197" y="7469"/>
                    <a:pt x="3669" y="8187"/>
                  </a:cubicBezTo>
                  <a:cubicBezTo>
                    <a:pt x="4133" y="8812"/>
                    <a:pt x="4939" y="9163"/>
                    <a:pt x="5786" y="9120"/>
                  </a:cubicBezTo>
                  <a:cubicBezTo>
                    <a:pt x="6267" y="9235"/>
                    <a:pt x="6772" y="9235"/>
                    <a:pt x="7252" y="9120"/>
                  </a:cubicBezTo>
                  <a:cubicBezTo>
                    <a:pt x="7667" y="8891"/>
                    <a:pt x="8009" y="8568"/>
                    <a:pt x="8229" y="8187"/>
                  </a:cubicBezTo>
                  <a:lnTo>
                    <a:pt x="8229" y="3449"/>
                  </a:lnTo>
                  <a:cubicBezTo>
                    <a:pt x="7993" y="3068"/>
                    <a:pt x="7659" y="2753"/>
                    <a:pt x="7252" y="2516"/>
                  </a:cubicBezTo>
                  <a:cubicBezTo>
                    <a:pt x="6772" y="2394"/>
                    <a:pt x="6267" y="2394"/>
                    <a:pt x="5786" y="2516"/>
                  </a:cubicBezTo>
                  <a:cubicBezTo>
                    <a:pt x="4907" y="2480"/>
                    <a:pt x="4076" y="2903"/>
                    <a:pt x="3669" y="3592"/>
                  </a:cubicBezTo>
                  <a:cubicBezTo>
                    <a:pt x="3189" y="4440"/>
                    <a:pt x="2960" y="5380"/>
                    <a:pt x="3018" y="6321"/>
                  </a:cubicBezTo>
                  <a:close/>
                </a:path>
              </a:pathLst>
            </a:custGeom>
            <a:solidFill>
              <a:srgbClr val="7D7D7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89101374-9CE1-4E10-BAC5-4AC200D4FEE1}"/>
                </a:ext>
              </a:extLst>
            </p:cNvPr>
            <p:cNvSpPr/>
            <p:nvPr/>
          </p:nvSpPr>
          <p:spPr>
            <a:xfrm>
              <a:off x="2664417" y="2689766"/>
              <a:ext cx="2491734" cy="172297"/>
            </a:xfrm>
            <a:custGeom>
              <a:avLst/>
              <a:gdLst>
                <a:gd name="connsiteX0" fmla="*/ 0 w 2491734"/>
                <a:gd name="connsiteY0" fmla="*/ 0 h 172296"/>
                <a:gd name="connsiteX1" fmla="*/ 2499470 w 2491734"/>
                <a:gd name="connsiteY1" fmla="*/ 0 h 172296"/>
                <a:gd name="connsiteX2" fmla="*/ 2499470 w 2491734"/>
                <a:gd name="connsiteY2" fmla="*/ 175671 h 172296"/>
                <a:gd name="connsiteX3" fmla="*/ 0 w 2491734"/>
                <a:gd name="connsiteY3" fmla="*/ 175671 h 17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1734" h="172296">
                  <a:moveTo>
                    <a:pt x="0" y="0"/>
                  </a:moveTo>
                  <a:lnTo>
                    <a:pt x="2499470" y="0"/>
                  </a:lnTo>
                  <a:lnTo>
                    <a:pt x="2499470" y="175671"/>
                  </a:lnTo>
                  <a:lnTo>
                    <a:pt x="0" y="175671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75C66A1-740C-4089-BDC5-00C8FF4E47D9}"/>
                </a:ext>
              </a:extLst>
            </p:cNvPr>
            <p:cNvSpPr/>
            <p:nvPr/>
          </p:nvSpPr>
          <p:spPr>
            <a:xfrm>
              <a:off x="2664417" y="1332499"/>
              <a:ext cx="2491734" cy="107685"/>
            </a:xfrm>
            <a:custGeom>
              <a:avLst/>
              <a:gdLst>
                <a:gd name="connsiteX0" fmla="*/ 0 w 2491734"/>
                <a:gd name="connsiteY0" fmla="*/ 0 h 107685"/>
                <a:gd name="connsiteX1" fmla="*/ 2499470 w 2491734"/>
                <a:gd name="connsiteY1" fmla="*/ 0 h 107685"/>
                <a:gd name="connsiteX2" fmla="*/ 2499470 w 2491734"/>
                <a:gd name="connsiteY2" fmla="*/ 110270 h 107685"/>
                <a:gd name="connsiteX3" fmla="*/ 0 w 2491734"/>
                <a:gd name="connsiteY3" fmla="*/ 110270 h 10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1734" h="107685">
                  <a:moveTo>
                    <a:pt x="0" y="0"/>
                  </a:moveTo>
                  <a:lnTo>
                    <a:pt x="2499470" y="0"/>
                  </a:lnTo>
                  <a:lnTo>
                    <a:pt x="2499470" y="110270"/>
                  </a:lnTo>
                  <a:lnTo>
                    <a:pt x="0" y="11027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DEB9B0CE-73F4-4A46-BF66-D97363946462}"/>
                </a:ext>
              </a:extLst>
            </p:cNvPr>
            <p:cNvSpPr/>
            <p:nvPr/>
          </p:nvSpPr>
          <p:spPr>
            <a:xfrm>
              <a:off x="2631601" y="1303568"/>
              <a:ext cx="2565021" cy="1586565"/>
            </a:xfrm>
            <a:custGeom>
              <a:avLst/>
              <a:gdLst>
                <a:gd name="connsiteX0" fmla="*/ 2532449 w 2565020"/>
                <a:gd name="connsiteY0" fmla="*/ 1532938 h 1586565"/>
                <a:gd name="connsiteX1" fmla="*/ 32572 w 2565020"/>
                <a:gd name="connsiteY1" fmla="*/ 1532938 h 1586565"/>
                <a:gd name="connsiteX2" fmla="*/ 65143 w 2565020"/>
                <a:gd name="connsiteY2" fmla="*/ 1561654 h 1586565"/>
                <a:gd name="connsiteX3" fmla="*/ 65143 w 2565020"/>
                <a:gd name="connsiteY3" fmla="*/ 28931 h 1586565"/>
                <a:gd name="connsiteX4" fmla="*/ 32572 w 2565020"/>
                <a:gd name="connsiteY4" fmla="*/ 57648 h 1586565"/>
                <a:gd name="connsiteX5" fmla="*/ 2532449 w 2565020"/>
                <a:gd name="connsiteY5" fmla="*/ 57648 h 1586565"/>
                <a:gd name="connsiteX6" fmla="*/ 2499877 w 2565020"/>
                <a:gd name="connsiteY6" fmla="*/ 28931 h 1586565"/>
                <a:gd name="connsiteX7" fmla="*/ 2499877 w 2565020"/>
                <a:gd name="connsiteY7" fmla="*/ 1561869 h 1586565"/>
                <a:gd name="connsiteX8" fmla="*/ 2532205 w 2565020"/>
                <a:gd name="connsiteY8" fmla="*/ 1532938 h 1586565"/>
                <a:gd name="connsiteX9" fmla="*/ 2532449 w 2565020"/>
                <a:gd name="connsiteY9" fmla="*/ 1532938 h 1586565"/>
                <a:gd name="connsiteX10" fmla="*/ 2532449 w 2565020"/>
                <a:gd name="connsiteY10" fmla="*/ 0 h 1586565"/>
                <a:gd name="connsiteX11" fmla="*/ 32572 w 2565020"/>
                <a:gd name="connsiteY11" fmla="*/ 0 h 1586565"/>
                <a:gd name="connsiteX12" fmla="*/ 0 w 2565020"/>
                <a:gd name="connsiteY12" fmla="*/ 28716 h 1586565"/>
                <a:gd name="connsiteX13" fmla="*/ 0 w 2565020"/>
                <a:gd name="connsiteY13" fmla="*/ 1561869 h 1586565"/>
                <a:gd name="connsiteX14" fmla="*/ 32572 w 2565020"/>
                <a:gd name="connsiteY14" fmla="*/ 1590586 h 1586565"/>
                <a:gd name="connsiteX15" fmla="*/ 2532449 w 2565020"/>
                <a:gd name="connsiteY15" fmla="*/ 1590586 h 1586565"/>
                <a:gd name="connsiteX16" fmla="*/ 2565021 w 2565020"/>
                <a:gd name="connsiteY16" fmla="*/ 1561869 h 1586565"/>
                <a:gd name="connsiteX17" fmla="*/ 2565021 w 2565020"/>
                <a:gd name="connsiteY17" fmla="*/ 28931 h 1586565"/>
                <a:gd name="connsiteX18" fmla="*/ 2532612 w 2565020"/>
                <a:gd name="connsiteY18" fmla="*/ 72 h 1586565"/>
                <a:gd name="connsiteX19" fmla="*/ 2532449 w 2565020"/>
                <a:gd name="connsiteY19" fmla="*/ 72 h 158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5020" h="1586565">
                  <a:moveTo>
                    <a:pt x="2532449" y="1532938"/>
                  </a:moveTo>
                  <a:lnTo>
                    <a:pt x="32572" y="1532938"/>
                  </a:lnTo>
                  <a:cubicBezTo>
                    <a:pt x="50560" y="1532938"/>
                    <a:pt x="65143" y="1545795"/>
                    <a:pt x="65143" y="1561654"/>
                  </a:cubicBezTo>
                  <a:lnTo>
                    <a:pt x="65143" y="28931"/>
                  </a:lnTo>
                  <a:cubicBezTo>
                    <a:pt x="65143" y="44790"/>
                    <a:pt x="50560" y="57648"/>
                    <a:pt x="32572" y="57648"/>
                  </a:cubicBezTo>
                  <a:lnTo>
                    <a:pt x="2532449" y="57648"/>
                  </a:lnTo>
                  <a:cubicBezTo>
                    <a:pt x="2514462" y="57648"/>
                    <a:pt x="2499877" y="44790"/>
                    <a:pt x="2499877" y="28931"/>
                  </a:cubicBezTo>
                  <a:lnTo>
                    <a:pt x="2499877" y="1561869"/>
                  </a:lnTo>
                  <a:cubicBezTo>
                    <a:pt x="2499739" y="1546011"/>
                    <a:pt x="2514217" y="1533060"/>
                    <a:pt x="2532205" y="1532938"/>
                  </a:cubicBezTo>
                  <a:cubicBezTo>
                    <a:pt x="2532286" y="1532938"/>
                    <a:pt x="2532368" y="1532938"/>
                    <a:pt x="2532449" y="1532938"/>
                  </a:cubicBezTo>
                  <a:close/>
                  <a:moveTo>
                    <a:pt x="2532449" y="0"/>
                  </a:moveTo>
                  <a:lnTo>
                    <a:pt x="32572" y="0"/>
                  </a:lnTo>
                  <a:cubicBezTo>
                    <a:pt x="14584" y="0"/>
                    <a:pt x="0" y="12858"/>
                    <a:pt x="0" y="28716"/>
                  </a:cubicBezTo>
                  <a:lnTo>
                    <a:pt x="0" y="1561869"/>
                  </a:lnTo>
                  <a:cubicBezTo>
                    <a:pt x="0" y="1577728"/>
                    <a:pt x="14584" y="1590586"/>
                    <a:pt x="32572" y="1590586"/>
                  </a:cubicBezTo>
                  <a:lnTo>
                    <a:pt x="2532449" y="1590586"/>
                  </a:lnTo>
                  <a:cubicBezTo>
                    <a:pt x="2550437" y="1590586"/>
                    <a:pt x="2565021" y="1577728"/>
                    <a:pt x="2565021" y="1561869"/>
                  </a:cubicBezTo>
                  <a:lnTo>
                    <a:pt x="2565021" y="28931"/>
                  </a:lnTo>
                  <a:cubicBezTo>
                    <a:pt x="2565110" y="13073"/>
                    <a:pt x="2550600" y="151"/>
                    <a:pt x="2532612" y="72"/>
                  </a:cubicBezTo>
                  <a:cubicBezTo>
                    <a:pt x="2532555" y="72"/>
                    <a:pt x="2532506" y="72"/>
                    <a:pt x="2532449" y="72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7681CF56-B95C-4833-9B70-E5701F3F7C37}"/>
                </a:ext>
              </a:extLst>
            </p:cNvPr>
            <p:cNvSpPr/>
            <p:nvPr/>
          </p:nvSpPr>
          <p:spPr>
            <a:xfrm>
              <a:off x="2631601" y="1414268"/>
              <a:ext cx="2565021" cy="28716"/>
            </a:xfrm>
            <a:custGeom>
              <a:avLst/>
              <a:gdLst>
                <a:gd name="connsiteX0" fmla="*/ 32572 w 2565020"/>
                <a:gd name="connsiteY0" fmla="*/ 28716 h 28716"/>
                <a:gd name="connsiteX1" fmla="*/ 2532449 w 2565020"/>
                <a:gd name="connsiteY1" fmla="*/ 28716 h 28716"/>
                <a:gd name="connsiteX2" fmla="*/ 2565021 w 2565020"/>
                <a:gd name="connsiteY2" fmla="*/ 14358 h 28716"/>
                <a:gd name="connsiteX3" fmla="*/ 2532449 w 2565020"/>
                <a:gd name="connsiteY3" fmla="*/ 0 h 28716"/>
                <a:gd name="connsiteX4" fmla="*/ 32572 w 2565020"/>
                <a:gd name="connsiteY4" fmla="*/ 0 h 28716"/>
                <a:gd name="connsiteX5" fmla="*/ 0 w 2565020"/>
                <a:gd name="connsiteY5" fmla="*/ 14358 h 28716"/>
                <a:gd name="connsiteX6" fmla="*/ 32572 w 2565020"/>
                <a:gd name="connsiteY6" fmla="*/ 28716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5020" h="28716">
                  <a:moveTo>
                    <a:pt x="32572" y="28716"/>
                  </a:moveTo>
                  <a:lnTo>
                    <a:pt x="2532449" y="28716"/>
                  </a:lnTo>
                  <a:cubicBezTo>
                    <a:pt x="2550526" y="28716"/>
                    <a:pt x="2565021" y="22183"/>
                    <a:pt x="2565021" y="14358"/>
                  </a:cubicBezTo>
                  <a:cubicBezTo>
                    <a:pt x="2565021" y="6533"/>
                    <a:pt x="2550364" y="0"/>
                    <a:pt x="2532449" y="0"/>
                  </a:cubicBezTo>
                  <a:lnTo>
                    <a:pt x="32572" y="0"/>
                  </a:lnTo>
                  <a:cubicBezTo>
                    <a:pt x="14494" y="0"/>
                    <a:pt x="0" y="6533"/>
                    <a:pt x="0" y="14358"/>
                  </a:cubicBezTo>
                  <a:cubicBezTo>
                    <a:pt x="0" y="22183"/>
                    <a:pt x="14657" y="28716"/>
                    <a:pt x="32572" y="2871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A16C4DC2-E4E6-4621-A351-3F53C9FD5B14}"/>
                </a:ext>
              </a:extLst>
            </p:cNvPr>
            <p:cNvSpPr/>
            <p:nvPr/>
          </p:nvSpPr>
          <p:spPr>
            <a:xfrm>
              <a:off x="2631601" y="2684885"/>
              <a:ext cx="2565021" cy="28716"/>
            </a:xfrm>
            <a:custGeom>
              <a:avLst/>
              <a:gdLst>
                <a:gd name="connsiteX0" fmla="*/ 32572 w 2565020"/>
                <a:gd name="connsiteY0" fmla="*/ 33742 h 28716"/>
                <a:gd name="connsiteX1" fmla="*/ 2532449 w 2565020"/>
                <a:gd name="connsiteY1" fmla="*/ 33742 h 28716"/>
                <a:gd name="connsiteX2" fmla="*/ 2565021 w 2565020"/>
                <a:gd name="connsiteY2" fmla="*/ 16871 h 28716"/>
                <a:gd name="connsiteX3" fmla="*/ 2532449 w 2565020"/>
                <a:gd name="connsiteY3" fmla="*/ 0 h 28716"/>
                <a:gd name="connsiteX4" fmla="*/ 32572 w 2565020"/>
                <a:gd name="connsiteY4" fmla="*/ 0 h 28716"/>
                <a:gd name="connsiteX5" fmla="*/ 0 w 2565020"/>
                <a:gd name="connsiteY5" fmla="*/ 16871 h 28716"/>
                <a:gd name="connsiteX6" fmla="*/ 32572 w 2565020"/>
                <a:gd name="connsiteY6" fmla="*/ 33742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5020" h="28716">
                  <a:moveTo>
                    <a:pt x="32572" y="33742"/>
                  </a:moveTo>
                  <a:lnTo>
                    <a:pt x="2532449" y="33742"/>
                  </a:lnTo>
                  <a:cubicBezTo>
                    <a:pt x="2550526" y="33742"/>
                    <a:pt x="2565021" y="26562"/>
                    <a:pt x="2565021" y="16871"/>
                  </a:cubicBezTo>
                  <a:cubicBezTo>
                    <a:pt x="2565021" y="7179"/>
                    <a:pt x="2550364" y="0"/>
                    <a:pt x="2532449" y="0"/>
                  </a:cubicBezTo>
                  <a:lnTo>
                    <a:pt x="32572" y="0"/>
                  </a:lnTo>
                  <a:cubicBezTo>
                    <a:pt x="14494" y="0"/>
                    <a:pt x="0" y="7538"/>
                    <a:pt x="0" y="16871"/>
                  </a:cubicBezTo>
                  <a:cubicBezTo>
                    <a:pt x="0" y="26204"/>
                    <a:pt x="14657" y="33742"/>
                    <a:pt x="32572" y="33742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0C0CFC4-6823-495F-8F93-8CBAD1B44B14}"/>
                </a:ext>
              </a:extLst>
            </p:cNvPr>
            <p:cNvSpPr/>
            <p:nvPr/>
          </p:nvSpPr>
          <p:spPr>
            <a:xfrm>
              <a:off x="3573412" y="2836541"/>
              <a:ext cx="65143" cy="337414"/>
            </a:xfrm>
            <a:custGeom>
              <a:avLst/>
              <a:gdLst>
                <a:gd name="connsiteX0" fmla="*/ 0 w 65143"/>
                <a:gd name="connsiteY0" fmla="*/ 28896 h 337414"/>
                <a:gd name="connsiteX1" fmla="*/ 0 w 65143"/>
                <a:gd name="connsiteY1" fmla="*/ 312252 h 337414"/>
                <a:gd name="connsiteX2" fmla="*/ 0 w 65143"/>
                <a:gd name="connsiteY2" fmla="*/ 312252 h 337414"/>
                <a:gd name="connsiteX3" fmla="*/ 32775 w 65143"/>
                <a:gd name="connsiteY3" fmla="*/ 341148 h 337414"/>
                <a:gd name="connsiteX4" fmla="*/ 65550 w 65143"/>
                <a:gd name="connsiteY4" fmla="*/ 312252 h 337414"/>
                <a:gd name="connsiteX5" fmla="*/ 65550 w 65143"/>
                <a:gd name="connsiteY5" fmla="*/ 312252 h 337414"/>
                <a:gd name="connsiteX6" fmla="*/ 65550 w 65143"/>
                <a:gd name="connsiteY6" fmla="*/ 28896 h 337414"/>
                <a:gd name="connsiteX7" fmla="*/ 65550 w 65143"/>
                <a:gd name="connsiteY7" fmla="*/ 28896 h 337414"/>
                <a:gd name="connsiteX8" fmla="*/ 32775 w 65143"/>
                <a:gd name="connsiteY8" fmla="*/ 0 h 337414"/>
                <a:gd name="connsiteX9" fmla="*/ 0 w 65143"/>
                <a:gd name="connsiteY9" fmla="*/ 28896 h 33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143" h="337414">
                  <a:moveTo>
                    <a:pt x="0" y="28896"/>
                  </a:moveTo>
                  <a:lnTo>
                    <a:pt x="0" y="312252"/>
                  </a:lnTo>
                  <a:lnTo>
                    <a:pt x="0" y="312252"/>
                  </a:lnTo>
                  <a:cubicBezTo>
                    <a:pt x="0" y="328211"/>
                    <a:pt x="14674" y="341148"/>
                    <a:pt x="32775" y="341148"/>
                  </a:cubicBezTo>
                  <a:cubicBezTo>
                    <a:pt x="50877" y="341148"/>
                    <a:pt x="65550" y="328211"/>
                    <a:pt x="65550" y="312252"/>
                  </a:cubicBezTo>
                  <a:lnTo>
                    <a:pt x="65550" y="312252"/>
                  </a:lnTo>
                  <a:lnTo>
                    <a:pt x="65550" y="28896"/>
                  </a:lnTo>
                  <a:lnTo>
                    <a:pt x="65550" y="28896"/>
                  </a:lnTo>
                  <a:cubicBezTo>
                    <a:pt x="65550" y="12937"/>
                    <a:pt x="50877" y="0"/>
                    <a:pt x="32775" y="0"/>
                  </a:cubicBezTo>
                  <a:cubicBezTo>
                    <a:pt x="14674" y="0"/>
                    <a:pt x="0" y="12937"/>
                    <a:pt x="0" y="2889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2E9A297D-04C3-4B4F-B964-0995E032403B}"/>
                </a:ext>
              </a:extLst>
            </p:cNvPr>
            <p:cNvSpPr/>
            <p:nvPr/>
          </p:nvSpPr>
          <p:spPr>
            <a:xfrm>
              <a:off x="4189342" y="2836541"/>
              <a:ext cx="65143" cy="337414"/>
            </a:xfrm>
            <a:custGeom>
              <a:avLst/>
              <a:gdLst>
                <a:gd name="connsiteX0" fmla="*/ 0 w 65143"/>
                <a:gd name="connsiteY0" fmla="*/ 28896 h 337414"/>
                <a:gd name="connsiteX1" fmla="*/ 0 w 65143"/>
                <a:gd name="connsiteY1" fmla="*/ 312252 h 337414"/>
                <a:gd name="connsiteX2" fmla="*/ 0 w 65143"/>
                <a:gd name="connsiteY2" fmla="*/ 312252 h 337414"/>
                <a:gd name="connsiteX3" fmla="*/ 32775 w 65143"/>
                <a:gd name="connsiteY3" fmla="*/ 341148 h 337414"/>
                <a:gd name="connsiteX4" fmla="*/ 65550 w 65143"/>
                <a:gd name="connsiteY4" fmla="*/ 312252 h 337414"/>
                <a:gd name="connsiteX5" fmla="*/ 65550 w 65143"/>
                <a:gd name="connsiteY5" fmla="*/ 312252 h 337414"/>
                <a:gd name="connsiteX6" fmla="*/ 65550 w 65143"/>
                <a:gd name="connsiteY6" fmla="*/ 28896 h 337414"/>
                <a:gd name="connsiteX7" fmla="*/ 65550 w 65143"/>
                <a:gd name="connsiteY7" fmla="*/ 28896 h 337414"/>
                <a:gd name="connsiteX8" fmla="*/ 32775 w 65143"/>
                <a:gd name="connsiteY8" fmla="*/ 0 h 337414"/>
                <a:gd name="connsiteX9" fmla="*/ 0 w 65143"/>
                <a:gd name="connsiteY9" fmla="*/ 28896 h 33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143" h="337414">
                  <a:moveTo>
                    <a:pt x="0" y="28896"/>
                  </a:moveTo>
                  <a:lnTo>
                    <a:pt x="0" y="312252"/>
                  </a:lnTo>
                  <a:lnTo>
                    <a:pt x="0" y="312252"/>
                  </a:lnTo>
                  <a:cubicBezTo>
                    <a:pt x="0" y="328211"/>
                    <a:pt x="14674" y="341148"/>
                    <a:pt x="32775" y="341148"/>
                  </a:cubicBezTo>
                  <a:cubicBezTo>
                    <a:pt x="50877" y="341148"/>
                    <a:pt x="65550" y="328211"/>
                    <a:pt x="65550" y="312252"/>
                  </a:cubicBezTo>
                  <a:lnTo>
                    <a:pt x="65550" y="312252"/>
                  </a:lnTo>
                  <a:lnTo>
                    <a:pt x="65550" y="28896"/>
                  </a:lnTo>
                  <a:lnTo>
                    <a:pt x="65550" y="28896"/>
                  </a:lnTo>
                  <a:cubicBezTo>
                    <a:pt x="65550" y="12937"/>
                    <a:pt x="50877" y="0"/>
                    <a:pt x="32775" y="0"/>
                  </a:cubicBezTo>
                  <a:cubicBezTo>
                    <a:pt x="14674" y="0"/>
                    <a:pt x="0" y="12937"/>
                    <a:pt x="0" y="2889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E33D17F3-479B-4400-9E4F-1B2B3422F81F}"/>
                </a:ext>
              </a:extLst>
            </p:cNvPr>
            <p:cNvSpPr/>
            <p:nvPr/>
          </p:nvSpPr>
          <p:spPr>
            <a:xfrm>
              <a:off x="3057476" y="3141399"/>
              <a:ext cx="1710014" cy="100506"/>
            </a:xfrm>
            <a:custGeom>
              <a:avLst/>
              <a:gdLst>
                <a:gd name="connsiteX0" fmla="*/ 1680781 w 1710013"/>
                <a:gd name="connsiteY0" fmla="*/ 66837 h 100506"/>
                <a:gd name="connsiteX1" fmla="*/ 32572 w 1710013"/>
                <a:gd name="connsiteY1" fmla="*/ 66837 h 100506"/>
                <a:gd name="connsiteX2" fmla="*/ 65143 w 1710013"/>
                <a:gd name="connsiteY2" fmla="*/ 85143 h 100506"/>
                <a:gd name="connsiteX3" fmla="*/ 65143 w 1710013"/>
                <a:gd name="connsiteY3" fmla="*/ 18307 h 100506"/>
                <a:gd name="connsiteX4" fmla="*/ 32572 w 1710013"/>
                <a:gd name="connsiteY4" fmla="*/ 36613 h 100506"/>
                <a:gd name="connsiteX5" fmla="*/ 1680781 w 1710013"/>
                <a:gd name="connsiteY5" fmla="*/ 36613 h 100506"/>
                <a:gd name="connsiteX6" fmla="*/ 1648209 w 1710013"/>
                <a:gd name="connsiteY6" fmla="*/ 18307 h 100506"/>
                <a:gd name="connsiteX7" fmla="*/ 1648209 w 1710013"/>
                <a:gd name="connsiteY7" fmla="*/ 85143 h 100506"/>
                <a:gd name="connsiteX8" fmla="*/ 1680781 w 1710013"/>
                <a:gd name="connsiteY8" fmla="*/ 66837 h 100506"/>
                <a:gd name="connsiteX9" fmla="*/ 1680781 w 1710013"/>
                <a:gd name="connsiteY9" fmla="*/ 0 h 100506"/>
                <a:gd name="connsiteX10" fmla="*/ 32572 w 1710013"/>
                <a:gd name="connsiteY10" fmla="*/ 0 h 100506"/>
                <a:gd name="connsiteX11" fmla="*/ 0 w 1710013"/>
                <a:gd name="connsiteY11" fmla="*/ 18307 h 100506"/>
                <a:gd name="connsiteX12" fmla="*/ 0 w 1710013"/>
                <a:gd name="connsiteY12" fmla="*/ 85143 h 100506"/>
                <a:gd name="connsiteX13" fmla="*/ 32572 w 1710013"/>
                <a:gd name="connsiteY13" fmla="*/ 103450 h 100506"/>
                <a:gd name="connsiteX14" fmla="*/ 1680781 w 1710013"/>
                <a:gd name="connsiteY14" fmla="*/ 103450 h 100506"/>
                <a:gd name="connsiteX15" fmla="*/ 1713353 w 1710013"/>
                <a:gd name="connsiteY15" fmla="*/ 85143 h 100506"/>
                <a:gd name="connsiteX16" fmla="*/ 1713353 w 1710013"/>
                <a:gd name="connsiteY16" fmla="*/ 18307 h 100506"/>
                <a:gd name="connsiteX17" fmla="*/ 1680781 w 1710013"/>
                <a:gd name="connsiteY17" fmla="*/ 72 h 10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0013" h="100506">
                  <a:moveTo>
                    <a:pt x="1680781" y="66837"/>
                  </a:moveTo>
                  <a:lnTo>
                    <a:pt x="32572" y="66837"/>
                  </a:lnTo>
                  <a:cubicBezTo>
                    <a:pt x="50649" y="66837"/>
                    <a:pt x="65143" y="75021"/>
                    <a:pt x="65143" y="85143"/>
                  </a:cubicBezTo>
                  <a:lnTo>
                    <a:pt x="65143" y="18307"/>
                  </a:lnTo>
                  <a:cubicBezTo>
                    <a:pt x="65143" y="28429"/>
                    <a:pt x="50486" y="36613"/>
                    <a:pt x="32572" y="36613"/>
                  </a:cubicBezTo>
                  <a:lnTo>
                    <a:pt x="1680781" y="36613"/>
                  </a:lnTo>
                  <a:cubicBezTo>
                    <a:pt x="1662704" y="36613"/>
                    <a:pt x="1648209" y="28429"/>
                    <a:pt x="1648209" y="18307"/>
                  </a:cubicBezTo>
                  <a:lnTo>
                    <a:pt x="1648209" y="85143"/>
                  </a:lnTo>
                  <a:cubicBezTo>
                    <a:pt x="1647965" y="74806"/>
                    <a:pt x="1662622" y="66837"/>
                    <a:pt x="1680781" y="66837"/>
                  </a:cubicBezTo>
                  <a:close/>
                  <a:moveTo>
                    <a:pt x="1680781" y="0"/>
                  </a:moveTo>
                  <a:lnTo>
                    <a:pt x="32572" y="0"/>
                  </a:lnTo>
                  <a:cubicBezTo>
                    <a:pt x="14494" y="0"/>
                    <a:pt x="0" y="8184"/>
                    <a:pt x="0" y="18307"/>
                  </a:cubicBezTo>
                  <a:lnTo>
                    <a:pt x="0" y="85143"/>
                  </a:lnTo>
                  <a:cubicBezTo>
                    <a:pt x="0" y="95266"/>
                    <a:pt x="14657" y="103450"/>
                    <a:pt x="32572" y="103450"/>
                  </a:cubicBezTo>
                  <a:lnTo>
                    <a:pt x="1680781" y="103450"/>
                  </a:lnTo>
                  <a:cubicBezTo>
                    <a:pt x="1698858" y="103450"/>
                    <a:pt x="1713353" y="95266"/>
                    <a:pt x="1713353" y="85143"/>
                  </a:cubicBezTo>
                  <a:lnTo>
                    <a:pt x="1713353" y="18307"/>
                  </a:lnTo>
                  <a:cubicBezTo>
                    <a:pt x="1713515" y="8256"/>
                    <a:pt x="1698858" y="72"/>
                    <a:pt x="1680781" y="72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A609D7BA-EE94-4D02-BAAC-A47411FEC3C2}"/>
                </a:ext>
              </a:extLst>
            </p:cNvPr>
            <p:cNvSpPr/>
            <p:nvPr/>
          </p:nvSpPr>
          <p:spPr>
            <a:xfrm>
              <a:off x="5004286" y="2751219"/>
              <a:ext cx="57000" cy="50253"/>
            </a:xfrm>
            <a:custGeom>
              <a:avLst/>
              <a:gdLst>
                <a:gd name="connsiteX0" fmla="*/ 59932 w 57000"/>
                <a:gd name="connsiteY0" fmla="*/ 26419 h 50253"/>
                <a:gd name="connsiteX1" fmla="*/ 29966 w 57000"/>
                <a:gd name="connsiteY1" fmla="*/ 52838 h 50253"/>
                <a:gd name="connsiteX2" fmla="*/ 0 w 57000"/>
                <a:gd name="connsiteY2" fmla="*/ 26419 h 50253"/>
                <a:gd name="connsiteX3" fmla="*/ 29966 w 57000"/>
                <a:gd name="connsiteY3" fmla="*/ 0 h 50253"/>
                <a:gd name="connsiteX4" fmla="*/ 59932 w 57000"/>
                <a:gd name="connsiteY4" fmla="*/ 2641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50253">
                  <a:moveTo>
                    <a:pt x="59932" y="26419"/>
                  </a:moveTo>
                  <a:cubicBezTo>
                    <a:pt x="59932" y="41010"/>
                    <a:pt x="46516" y="52838"/>
                    <a:pt x="29966" y="52838"/>
                  </a:cubicBezTo>
                  <a:cubicBezTo>
                    <a:pt x="13416" y="52838"/>
                    <a:pt x="0" y="41010"/>
                    <a:pt x="0" y="26419"/>
                  </a:cubicBezTo>
                  <a:cubicBezTo>
                    <a:pt x="0" y="11828"/>
                    <a:pt x="13416" y="0"/>
                    <a:pt x="29966" y="0"/>
                  </a:cubicBezTo>
                  <a:cubicBezTo>
                    <a:pt x="46516" y="0"/>
                    <a:pt x="59932" y="11828"/>
                    <a:pt x="59932" y="2641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F5FE63A3-421F-4286-B351-9551FAE84197}"/>
                </a:ext>
              </a:extLst>
            </p:cNvPr>
            <p:cNvSpPr/>
            <p:nvPr/>
          </p:nvSpPr>
          <p:spPr>
            <a:xfrm>
              <a:off x="4881083" y="2751219"/>
              <a:ext cx="57000" cy="50253"/>
            </a:xfrm>
            <a:custGeom>
              <a:avLst/>
              <a:gdLst>
                <a:gd name="connsiteX0" fmla="*/ 59932 w 57000"/>
                <a:gd name="connsiteY0" fmla="*/ 26419 h 50253"/>
                <a:gd name="connsiteX1" fmla="*/ 29966 w 57000"/>
                <a:gd name="connsiteY1" fmla="*/ 52838 h 50253"/>
                <a:gd name="connsiteX2" fmla="*/ 0 w 57000"/>
                <a:gd name="connsiteY2" fmla="*/ 26419 h 50253"/>
                <a:gd name="connsiteX3" fmla="*/ 29966 w 57000"/>
                <a:gd name="connsiteY3" fmla="*/ 0 h 50253"/>
                <a:gd name="connsiteX4" fmla="*/ 59932 w 57000"/>
                <a:gd name="connsiteY4" fmla="*/ 2641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50253">
                  <a:moveTo>
                    <a:pt x="59932" y="26419"/>
                  </a:moveTo>
                  <a:cubicBezTo>
                    <a:pt x="59932" y="41010"/>
                    <a:pt x="46516" y="52838"/>
                    <a:pt x="29966" y="52838"/>
                  </a:cubicBezTo>
                  <a:cubicBezTo>
                    <a:pt x="13416" y="52838"/>
                    <a:pt x="0" y="41010"/>
                    <a:pt x="0" y="26419"/>
                  </a:cubicBezTo>
                  <a:cubicBezTo>
                    <a:pt x="0" y="11828"/>
                    <a:pt x="13416" y="0"/>
                    <a:pt x="29966" y="0"/>
                  </a:cubicBezTo>
                  <a:cubicBezTo>
                    <a:pt x="46516" y="0"/>
                    <a:pt x="59932" y="11828"/>
                    <a:pt x="59932" y="2641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2D4562CA-800F-4DB5-A747-5ECDD7906D33}"/>
                </a:ext>
              </a:extLst>
            </p:cNvPr>
            <p:cNvSpPr/>
            <p:nvPr/>
          </p:nvSpPr>
          <p:spPr>
            <a:xfrm>
              <a:off x="4757881" y="2751219"/>
              <a:ext cx="57000" cy="50253"/>
            </a:xfrm>
            <a:custGeom>
              <a:avLst/>
              <a:gdLst>
                <a:gd name="connsiteX0" fmla="*/ 59932 w 57000"/>
                <a:gd name="connsiteY0" fmla="*/ 26419 h 50253"/>
                <a:gd name="connsiteX1" fmla="*/ 29966 w 57000"/>
                <a:gd name="connsiteY1" fmla="*/ 52838 h 50253"/>
                <a:gd name="connsiteX2" fmla="*/ 0 w 57000"/>
                <a:gd name="connsiteY2" fmla="*/ 26419 h 50253"/>
                <a:gd name="connsiteX3" fmla="*/ 29966 w 57000"/>
                <a:gd name="connsiteY3" fmla="*/ 0 h 50253"/>
                <a:gd name="connsiteX4" fmla="*/ 59932 w 57000"/>
                <a:gd name="connsiteY4" fmla="*/ 2641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50253">
                  <a:moveTo>
                    <a:pt x="59932" y="26419"/>
                  </a:moveTo>
                  <a:cubicBezTo>
                    <a:pt x="59932" y="41010"/>
                    <a:pt x="46516" y="52838"/>
                    <a:pt x="29966" y="52838"/>
                  </a:cubicBezTo>
                  <a:cubicBezTo>
                    <a:pt x="13416" y="52838"/>
                    <a:pt x="0" y="41010"/>
                    <a:pt x="0" y="26419"/>
                  </a:cubicBezTo>
                  <a:cubicBezTo>
                    <a:pt x="0" y="11828"/>
                    <a:pt x="13416" y="0"/>
                    <a:pt x="29966" y="0"/>
                  </a:cubicBezTo>
                  <a:cubicBezTo>
                    <a:pt x="46516" y="0"/>
                    <a:pt x="59932" y="11828"/>
                    <a:pt x="59932" y="2641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94989487-D3BF-4C1B-9AFA-18C93204FB1A}"/>
                </a:ext>
              </a:extLst>
            </p:cNvPr>
            <p:cNvSpPr/>
            <p:nvPr/>
          </p:nvSpPr>
          <p:spPr>
            <a:xfrm>
              <a:off x="179116" y="1259704"/>
              <a:ext cx="2068302" cy="1823473"/>
            </a:xfrm>
            <a:custGeom>
              <a:avLst/>
              <a:gdLst>
                <a:gd name="connsiteX0" fmla="*/ 2070583 w 2068302"/>
                <a:gd name="connsiteY0" fmla="*/ 912742 h 1823473"/>
                <a:gd name="connsiteX1" fmla="*/ 1035291 w 2068302"/>
                <a:gd name="connsiteY1" fmla="*/ 1825483 h 1823473"/>
                <a:gd name="connsiteX2" fmla="*/ 0 w 2068302"/>
                <a:gd name="connsiteY2" fmla="*/ 912742 h 1823473"/>
                <a:gd name="connsiteX3" fmla="*/ 1035291 w 2068302"/>
                <a:gd name="connsiteY3" fmla="*/ 0 h 1823473"/>
                <a:gd name="connsiteX4" fmla="*/ 2070583 w 2068302"/>
                <a:gd name="connsiteY4" fmla="*/ 912742 h 1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8302" h="1823473">
                  <a:moveTo>
                    <a:pt x="2070583" y="912742"/>
                  </a:moveTo>
                  <a:cubicBezTo>
                    <a:pt x="2070583" y="1416835"/>
                    <a:pt x="1607067" y="1825483"/>
                    <a:pt x="1035291" y="1825483"/>
                  </a:cubicBezTo>
                  <a:cubicBezTo>
                    <a:pt x="463516" y="1825483"/>
                    <a:pt x="0" y="1416835"/>
                    <a:pt x="0" y="912742"/>
                  </a:cubicBezTo>
                  <a:cubicBezTo>
                    <a:pt x="0" y="408648"/>
                    <a:pt x="463516" y="0"/>
                    <a:pt x="1035291" y="0"/>
                  </a:cubicBezTo>
                  <a:cubicBezTo>
                    <a:pt x="1607067" y="0"/>
                    <a:pt x="2070583" y="408648"/>
                    <a:pt x="2070583" y="912742"/>
                  </a:cubicBezTo>
                  <a:close/>
                </a:path>
              </a:pathLst>
            </a:custGeom>
            <a:solidFill>
              <a:srgbClr val="454037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E244E3A1-6793-4F6A-A6FB-ED8A5AD8FCC7}"/>
                </a:ext>
              </a:extLst>
            </p:cNvPr>
            <p:cNvSpPr/>
            <p:nvPr/>
          </p:nvSpPr>
          <p:spPr>
            <a:xfrm>
              <a:off x="674775" y="1370188"/>
              <a:ext cx="521147" cy="136402"/>
            </a:xfrm>
            <a:custGeom>
              <a:avLst/>
              <a:gdLst>
                <a:gd name="connsiteX0" fmla="*/ 0 w 521147"/>
                <a:gd name="connsiteY0" fmla="*/ 140495 h 136401"/>
                <a:gd name="connsiteX1" fmla="*/ 521717 w 521147"/>
                <a:gd name="connsiteY1" fmla="*/ 1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1147" h="136401">
                  <a:moveTo>
                    <a:pt x="0" y="140495"/>
                  </a:moveTo>
                  <a:cubicBezTo>
                    <a:pt x="154040" y="48682"/>
                    <a:pt x="335782" y="-257"/>
                    <a:pt x="521717" y="1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CE3B7F71-A4D2-4C31-9A9F-E5FA1E0299E7}"/>
                </a:ext>
              </a:extLst>
            </p:cNvPr>
            <p:cNvSpPr/>
            <p:nvPr/>
          </p:nvSpPr>
          <p:spPr>
            <a:xfrm>
              <a:off x="410782" y="1592883"/>
              <a:ext cx="146573" cy="150760"/>
            </a:xfrm>
            <a:custGeom>
              <a:avLst/>
              <a:gdLst>
                <a:gd name="connsiteX0" fmla="*/ 0 w 146572"/>
                <a:gd name="connsiteY0" fmla="*/ 156000 h 150759"/>
                <a:gd name="connsiteX1" fmla="*/ 147305 w 146572"/>
                <a:gd name="connsiteY1" fmla="*/ 0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572" h="150759">
                  <a:moveTo>
                    <a:pt x="0" y="156000"/>
                  </a:moveTo>
                  <a:cubicBezTo>
                    <a:pt x="41649" y="98862"/>
                    <a:pt x="91123" y="46470"/>
                    <a:pt x="147305" y="0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1FEB88B2-FBA0-42C1-8CCF-D874D32BA0E8}"/>
                </a:ext>
              </a:extLst>
            </p:cNvPr>
            <p:cNvSpPr/>
            <p:nvPr/>
          </p:nvSpPr>
          <p:spPr>
            <a:xfrm>
              <a:off x="315021" y="1876598"/>
              <a:ext cx="16286" cy="43074"/>
            </a:xfrm>
            <a:custGeom>
              <a:avLst/>
              <a:gdLst>
                <a:gd name="connsiteX0" fmla="*/ 0 w 16285"/>
                <a:gd name="connsiteY0" fmla="*/ 45730 h 43074"/>
                <a:gd name="connsiteX1" fmla="*/ 19787 w 16285"/>
                <a:gd name="connsiteY1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43074">
                  <a:moveTo>
                    <a:pt x="0" y="45730"/>
                  </a:moveTo>
                  <a:cubicBezTo>
                    <a:pt x="6080" y="30274"/>
                    <a:pt x="12676" y="15026"/>
                    <a:pt x="19787" y="0"/>
                  </a:cubicBezTo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28CF904-EC90-4B6C-B26C-28E9351A5EE8}"/>
                </a:ext>
              </a:extLst>
            </p:cNvPr>
            <p:cNvSpPr/>
            <p:nvPr/>
          </p:nvSpPr>
          <p:spPr>
            <a:xfrm>
              <a:off x="263394" y="1998570"/>
              <a:ext cx="105858" cy="581501"/>
            </a:xfrm>
            <a:custGeom>
              <a:avLst/>
              <a:gdLst>
                <a:gd name="connsiteX0" fmla="*/ 112618 w 105857"/>
                <a:gd name="connsiteY0" fmla="*/ 586526 h 581501"/>
                <a:gd name="connsiteX1" fmla="*/ 26221 w 105857"/>
                <a:gd name="connsiteY1" fmla="*/ 0 h 58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857" h="581501">
                  <a:moveTo>
                    <a:pt x="112618" y="586526"/>
                  </a:moveTo>
                  <a:cubicBezTo>
                    <a:pt x="2648" y="407137"/>
                    <a:pt x="-28128" y="198206"/>
                    <a:pt x="26221" y="0"/>
                  </a:cubicBezTo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111BF229-0FAB-411E-A3A9-B9A993DD8A65}"/>
                </a:ext>
              </a:extLst>
            </p:cNvPr>
            <p:cNvSpPr/>
            <p:nvPr/>
          </p:nvSpPr>
          <p:spPr>
            <a:xfrm>
              <a:off x="1085667" y="2968456"/>
              <a:ext cx="415289" cy="43074"/>
            </a:xfrm>
            <a:custGeom>
              <a:avLst/>
              <a:gdLst>
                <a:gd name="connsiteX0" fmla="*/ 423025 w 415289"/>
                <a:gd name="connsiteY0" fmla="*/ 0 h 43074"/>
                <a:gd name="connsiteX1" fmla="*/ 110907 w 415289"/>
                <a:gd name="connsiteY1" fmla="*/ 47166 h 43074"/>
                <a:gd name="connsiteX2" fmla="*/ 0 w 415289"/>
                <a:gd name="connsiteY2" fmla="*/ 41423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289" h="43074">
                  <a:moveTo>
                    <a:pt x="423025" y="0"/>
                  </a:moveTo>
                  <a:cubicBezTo>
                    <a:pt x="322802" y="31315"/>
                    <a:pt x="217237" y="47267"/>
                    <a:pt x="110907" y="47166"/>
                  </a:cubicBezTo>
                  <a:cubicBezTo>
                    <a:pt x="73840" y="47181"/>
                    <a:pt x="36806" y="45257"/>
                    <a:pt x="0" y="41423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02DCFC86-0587-4F07-AD82-D330E4FC7D6A}"/>
                </a:ext>
              </a:extLst>
            </p:cNvPr>
            <p:cNvSpPr/>
            <p:nvPr/>
          </p:nvSpPr>
          <p:spPr>
            <a:xfrm>
              <a:off x="1836689" y="2638436"/>
              <a:ext cx="138430" cy="150760"/>
            </a:xfrm>
            <a:custGeom>
              <a:avLst/>
              <a:gdLst>
                <a:gd name="connsiteX0" fmla="*/ 144455 w 138429"/>
                <a:gd name="connsiteY0" fmla="*/ 0 h 150759"/>
                <a:gd name="connsiteX1" fmla="*/ 0 w 138429"/>
                <a:gd name="connsiteY1" fmla="*/ 153057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429" h="150759">
                  <a:moveTo>
                    <a:pt x="144455" y="0"/>
                  </a:moveTo>
                  <a:cubicBezTo>
                    <a:pt x="103472" y="55961"/>
                    <a:pt x="54965" y="107355"/>
                    <a:pt x="0" y="153057"/>
                  </a:cubicBezTo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0948D879-6413-45A6-BA81-AF637EA4C4EA}"/>
                </a:ext>
              </a:extLst>
            </p:cNvPr>
            <p:cNvSpPr/>
            <p:nvPr/>
          </p:nvSpPr>
          <p:spPr>
            <a:xfrm>
              <a:off x="2019660" y="2508281"/>
              <a:ext cx="32572" cy="71790"/>
            </a:xfrm>
            <a:custGeom>
              <a:avLst/>
              <a:gdLst>
                <a:gd name="connsiteX0" fmla="*/ 39005 w 32571"/>
                <a:gd name="connsiteY0" fmla="*/ 0 h 71790"/>
                <a:gd name="connsiteX1" fmla="*/ 0 w 32571"/>
                <a:gd name="connsiteY1" fmla="*/ 72508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71790">
                  <a:moveTo>
                    <a:pt x="39005" y="0"/>
                  </a:moveTo>
                  <a:cubicBezTo>
                    <a:pt x="27336" y="24789"/>
                    <a:pt x="14332" y="48961"/>
                    <a:pt x="0" y="72508"/>
                  </a:cubicBezTo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2382293-9436-431D-A8F5-3F797C37E1DF}"/>
                </a:ext>
              </a:extLst>
            </p:cNvPr>
            <p:cNvSpPr/>
            <p:nvPr/>
          </p:nvSpPr>
          <p:spPr>
            <a:xfrm>
              <a:off x="1970314" y="1732946"/>
              <a:ext cx="154716" cy="646113"/>
            </a:xfrm>
            <a:custGeom>
              <a:avLst/>
              <a:gdLst>
                <a:gd name="connsiteX0" fmla="*/ 0 w 154715"/>
                <a:gd name="connsiteY0" fmla="*/ 0 h 646112"/>
                <a:gd name="connsiteX1" fmla="*/ 134928 w 154715"/>
                <a:gd name="connsiteY1" fmla="*/ 647764 h 64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715" h="646112">
                  <a:moveTo>
                    <a:pt x="0" y="0"/>
                  </a:moveTo>
                  <a:cubicBezTo>
                    <a:pt x="145026" y="190043"/>
                    <a:pt x="193907" y="424690"/>
                    <a:pt x="134928" y="647764"/>
                  </a:cubicBezTo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CC7FC5F-963A-4502-A700-6943D2B708B7}"/>
                </a:ext>
              </a:extLst>
            </p:cNvPr>
            <p:cNvSpPr/>
            <p:nvPr/>
          </p:nvSpPr>
          <p:spPr>
            <a:xfrm>
              <a:off x="1412850" y="1392731"/>
              <a:ext cx="219859" cy="71790"/>
            </a:xfrm>
            <a:custGeom>
              <a:avLst/>
              <a:gdLst>
                <a:gd name="connsiteX0" fmla="*/ 0 w 219858"/>
                <a:gd name="connsiteY0" fmla="*/ 0 h 71790"/>
                <a:gd name="connsiteX1" fmla="*/ 226536 w 219858"/>
                <a:gd name="connsiteY1" fmla="*/ 76169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858" h="71790">
                  <a:moveTo>
                    <a:pt x="0" y="0"/>
                  </a:moveTo>
                  <a:cubicBezTo>
                    <a:pt x="78970" y="16533"/>
                    <a:pt x="155131" y="42148"/>
                    <a:pt x="226536" y="76169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FAC2595-EE7E-43EE-AC42-6D4C239B6859}"/>
                </a:ext>
              </a:extLst>
            </p:cNvPr>
            <p:cNvSpPr/>
            <p:nvPr/>
          </p:nvSpPr>
          <p:spPr>
            <a:xfrm>
              <a:off x="1196492" y="1370189"/>
              <a:ext cx="146573" cy="7179"/>
            </a:xfrm>
            <a:custGeom>
              <a:avLst/>
              <a:gdLst>
                <a:gd name="connsiteX0" fmla="*/ 0 w 146572"/>
                <a:gd name="connsiteY0" fmla="*/ 0 h 7179"/>
                <a:gd name="connsiteX1" fmla="*/ 146573 w 146572"/>
                <a:gd name="connsiteY1" fmla="*/ 10122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572" h="7179">
                  <a:moveTo>
                    <a:pt x="0" y="0"/>
                  </a:moveTo>
                  <a:cubicBezTo>
                    <a:pt x="49086" y="-7"/>
                    <a:pt x="98090" y="3381"/>
                    <a:pt x="146573" y="10122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E90DCEBB-205B-44C0-96B9-F479A7FC0AF8}"/>
                </a:ext>
              </a:extLst>
            </p:cNvPr>
            <p:cNvSpPr/>
            <p:nvPr/>
          </p:nvSpPr>
          <p:spPr>
            <a:xfrm>
              <a:off x="1706239" y="1498981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3"/>
                    <a:pt x="24901" y="28285"/>
                    <a:pt x="16042" y="28285"/>
                  </a:cubicBezTo>
                  <a:cubicBezTo>
                    <a:pt x="7182" y="28285"/>
                    <a:pt x="0" y="21953"/>
                    <a:pt x="0" y="14143"/>
                  </a:cubicBezTo>
                  <a:cubicBezTo>
                    <a:pt x="0" y="6332"/>
                    <a:pt x="7182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noFill/>
            <a:ln w="8136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39D5342-5C3A-4255-A6FB-E050330BDC39}"/>
                </a:ext>
              </a:extLst>
            </p:cNvPr>
            <p:cNvSpPr/>
            <p:nvPr/>
          </p:nvSpPr>
          <p:spPr>
            <a:xfrm>
              <a:off x="953100" y="2976856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0" y="21954"/>
                    <a:pt x="0" y="14143"/>
                  </a:cubicBezTo>
                  <a:cubicBezTo>
                    <a:pt x="0" y="6332"/>
                    <a:pt x="7182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solidFill>
                <a:srgbClr val="75E0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463F40-A2E3-40D6-93F3-8A8243413591}"/>
                </a:ext>
              </a:extLst>
            </p:cNvPr>
            <p:cNvSpPr/>
            <p:nvPr/>
          </p:nvSpPr>
          <p:spPr>
            <a:xfrm>
              <a:off x="2068436" y="2432542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0" y="21954"/>
                    <a:pt x="0" y="14143"/>
                  </a:cubicBezTo>
                  <a:cubicBezTo>
                    <a:pt x="0" y="6332"/>
                    <a:pt x="7182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solidFill>
              <a:srgbClr val="CDC5C7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B0A250D-1259-4264-B9DC-1FDD1FFA0CBB}"/>
                </a:ext>
              </a:extLst>
            </p:cNvPr>
            <p:cNvSpPr/>
            <p:nvPr/>
          </p:nvSpPr>
          <p:spPr>
            <a:xfrm>
              <a:off x="155827" y="1977607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0" y="21954"/>
                    <a:pt x="0" y="14143"/>
                  </a:cubicBezTo>
                  <a:cubicBezTo>
                    <a:pt x="0" y="6332"/>
                    <a:pt x="7182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solidFill>
                <a:srgbClr val="75E0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E71C1CBA-8A58-4507-834E-B9E546AAE538}"/>
                </a:ext>
              </a:extLst>
            </p:cNvPr>
            <p:cNvSpPr/>
            <p:nvPr/>
          </p:nvSpPr>
          <p:spPr>
            <a:xfrm>
              <a:off x="152570" y="2070791"/>
              <a:ext cx="8143" cy="78969"/>
            </a:xfrm>
            <a:custGeom>
              <a:avLst/>
              <a:gdLst>
                <a:gd name="connsiteX0" fmla="*/ 0 w 0"/>
                <a:gd name="connsiteY0" fmla="*/ 80333 h 78969"/>
                <a:gd name="connsiteX1" fmla="*/ 5863 w 0"/>
                <a:gd name="connsiteY1" fmla="*/ 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8969">
                  <a:moveTo>
                    <a:pt x="0" y="80333"/>
                  </a:moveTo>
                  <a:cubicBezTo>
                    <a:pt x="651" y="53247"/>
                    <a:pt x="2606" y="26469"/>
                    <a:pt x="5863" y="0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EC4661FF-389D-4E85-A1C9-155D674B1CF9}"/>
                </a:ext>
              </a:extLst>
            </p:cNvPr>
            <p:cNvSpPr/>
            <p:nvPr/>
          </p:nvSpPr>
          <p:spPr>
            <a:xfrm>
              <a:off x="154442" y="2234329"/>
              <a:ext cx="32572" cy="179476"/>
            </a:xfrm>
            <a:custGeom>
              <a:avLst/>
              <a:gdLst>
                <a:gd name="connsiteX0" fmla="*/ 34282 w 32571"/>
                <a:gd name="connsiteY0" fmla="*/ 181557 h 179475"/>
                <a:gd name="connsiteX1" fmla="*/ 0 w 32571"/>
                <a:gd name="connsiteY1" fmla="*/ 0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179475">
                  <a:moveTo>
                    <a:pt x="34282" y="181557"/>
                  </a:moveTo>
                  <a:cubicBezTo>
                    <a:pt x="16092" y="122180"/>
                    <a:pt x="4609" y="61366"/>
                    <a:pt x="0" y="0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B3ED496C-AFCC-4EB5-94C0-92507508C382}"/>
                </a:ext>
              </a:extLst>
            </p:cNvPr>
            <p:cNvSpPr/>
            <p:nvPr/>
          </p:nvSpPr>
          <p:spPr>
            <a:xfrm>
              <a:off x="208023" y="2471596"/>
              <a:ext cx="333860" cy="423563"/>
            </a:xfrm>
            <a:custGeom>
              <a:avLst/>
              <a:gdLst>
                <a:gd name="connsiteX0" fmla="*/ 340293 w 333859"/>
                <a:gd name="connsiteY0" fmla="*/ 428732 h 423562"/>
                <a:gd name="connsiteX1" fmla="*/ 0 w 333859"/>
                <a:gd name="connsiteY1" fmla="*/ 0 h 42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3859" h="423562">
                  <a:moveTo>
                    <a:pt x="340293" y="428732"/>
                  </a:moveTo>
                  <a:cubicBezTo>
                    <a:pt x="182966" y="317227"/>
                    <a:pt x="64928" y="168513"/>
                    <a:pt x="0" y="0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C9E0E79-05FE-45DF-95D4-0A17BAB3B768}"/>
                </a:ext>
              </a:extLst>
            </p:cNvPr>
            <p:cNvSpPr/>
            <p:nvPr/>
          </p:nvSpPr>
          <p:spPr>
            <a:xfrm>
              <a:off x="2271521" y="2117024"/>
              <a:ext cx="8143" cy="86148"/>
            </a:xfrm>
            <a:custGeom>
              <a:avLst/>
              <a:gdLst>
                <a:gd name="connsiteX0" fmla="*/ 0 w 0"/>
                <a:gd name="connsiteY0" fmla="*/ 0 h 86148"/>
                <a:gd name="connsiteX1" fmla="*/ 1791 w 0"/>
                <a:gd name="connsiteY1" fmla="*/ 54345 h 86148"/>
                <a:gd name="connsiteX2" fmla="*/ 1059 w 0"/>
                <a:gd name="connsiteY2" fmla="*/ 89738 h 8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6148">
                  <a:moveTo>
                    <a:pt x="0" y="0"/>
                  </a:moveTo>
                  <a:cubicBezTo>
                    <a:pt x="1197" y="17998"/>
                    <a:pt x="1791" y="36111"/>
                    <a:pt x="1791" y="54345"/>
                  </a:cubicBezTo>
                  <a:cubicBezTo>
                    <a:pt x="1791" y="66212"/>
                    <a:pt x="1547" y="78014"/>
                    <a:pt x="1059" y="89738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2611B97E-4FB7-4DC4-80CE-44F8556B7857}"/>
                </a:ext>
              </a:extLst>
            </p:cNvPr>
            <p:cNvSpPr/>
            <p:nvPr/>
          </p:nvSpPr>
          <p:spPr>
            <a:xfrm>
              <a:off x="2210449" y="1853481"/>
              <a:ext cx="48858" cy="201013"/>
            </a:xfrm>
            <a:custGeom>
              <a:avLst/>
              <a:gdLst>
                <a:gd name="connsiteX0" fmla="*/ 0 w 48857"/>
                <a:gd name="connsiteY0" fmla="*/ 0 h 201012"/>
                <a:gd name="connsiteX1" fmla="*/ 55209 w 48857"/>
                <a:gd name="connsiteY1" fmla="*/ 204602 h 20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201012">
                  <a:moveTo>
                    <a:pt x="0" y="0"/>
                  </a:moveTo>
                  <a:cubicBezTo>
                    <a:pt x="27124" y="66140"/>
                    <a:pt x="45649" y="134779"/>
                    <a:pt x="55209" y="204602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5FF045F6-408E-4DB3-AEC7-C1594CF03AA5}"/>
                </a:ext>
              </a:extLst>
            </p:cNvPr>
            <p:cNvSpPr/>
            <p:nvPr/>
          </p:nvSpPr>
          <p:spPr>
            <a:xfrm>
              <a:off x="1836282" y="1414915"/>
              <a:ext cx="325717" cy="337414"/>
            </a:xfrm>
            <a:custGeom>
              <a:avLst/>
              <a:gdLst>
                <a:gd name="connsiteX0" fmla="*/ 0 w 325716"/>
                <a:gd name="connsiteY0" fmla="*/ 0 h 337414"/>
                <a:gd name="connsiteX1" fmla="*/ 327427 w 325716"/>
                <a:gd name="connsiteY1" fmla="*/ 342009 h 33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6" h="337414">
                  <a:moveTo>
                    <a:pt x="0" y="0"/>
                  </a:moveTo>
                  <a:cubicBezTo>
                    <a:pt x="138812" y="89070"/>
                    <a:pt x="251144" y="206404"/>
                    <a:pt x="327427" y="342009"/>
                  </a:cubicBezTo>
                </a:path>
              </a:pathLst>
            </a:custGeom>
            <a:noFill/>
            <a:ln w="8136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F0DF04A-5DFC-48D1-B187-B32A93390C2F}"/>
                </a:ext>
              </a:extLst>
            </p:cNvPr>
            <p:cNvSpPr/>
            <p:nvPr/>
          </p:nvSpPr>
          <p:spPr>
            <a:xfrm>
              <a:off x="1013928" y="2101876"/>
              <a:ext cx="407146" cy="366130"/>
            </a:xfrm>
            <a:custGeom>
              <a:avLst/>
              <a:gdLst>
                <a:gd name="connsiteX0" fmla="*/ 124180 w 407146"/>
                <a:gd name="connsiteY0" fmla="*/ 5384 h 366130"/>
                <a:gd name="connsiteX1" fmla="*/ 89979 w 407146"/>
                <a:gd name="connsiteY1" fmla="*/ 21752 h 366130"/>
                <a:gd name="connsiteX2" fmla="*/ 89165 w 407146"/>
                <a:gd name="connsiteY2" fmla="*/ 25485 h 366130"/>
                <a:gd name="connsiteX3" fmla="*/ 93399 w 407146"/>
                <a:gd name="connsiteY3" fmla="*/ 26203 h 366130"/>
                <a:gd name="connsiteX4" fmla="*/ 126622 w 407146"/>
                <a:gd name="connsiteY4" fmla="*/ 10266 h 366130"/>
                <a:gd name="connsiteX5" fmla="*/ 128210 w 407146"/>
                <a:gd name="connsiteY5" fmla="*/ 6712 h 366130"/>
                <a:gd name="connsiteX6" fmla="*/ 124180 w 407146"/>
                <a:gd name="connsiteY6" fmla="*/ 5312 h 366130"/>
                <a:gd name="connsiteX7" fmla="*/ 71983 w 407146"/>
                <a:gd name="connsiteY7" fmla="*/ 33598 h 366130"/>
                <a:gd name="connsiteX8" fmla="*/ 27116 w 407146"/>
                <a:gd name="connsiteY8" fmla="*/ 78467 h 366130"/>
                <a:gd name="connsiteX9" fmla="*/ 28052 w 407146"/>
                <a:gd name="connsiteY9" fmla="*/ 82164 h 366130"/>
                <a:gd name="connsiteX10" fmla="*/ 32246 w 407146"/>
                <a:gd name="connsiteY10" fmla="*/ 81338 h 366130"/>
                <a:gd name="connsiteX11" fmla="*/ 75811 w 407146"/>
                <a:gd name="connsiteY11" fmla="*/ 37690 h 366130"/>
                <a:gd name="connsiteX12" fmla="*/ 76218 w 407146"/>
                <a:gd name="connsiteY12" fmla="*/ 33885 h 366130"/>
                <a:gd name="connsiteX13" fmla="*/ 71902 w 407146"/>
                <a:gd name="connsiteY13" fmla="*/ 33526 h 366130"/>
                <a:gd name="connsiteX14" fmla="*/ 18077 w 407146"/>
                <a:gd name="connsiteY14" fmla="*/ 255717 h 366130"/>
                <a:gd name="connsiteX15" fmla="*/ 14047 w 407146"/>
                <a:gd name="connsiteY15" fmla="*/ 254389 h 366130"/>
                <a:gd name="connsiteX16" fmla="*/ 12540 w 407146"/>
                <a:gd name="connsiteY16" fmla="*/ 257942 h 366130"/>
                <a:gd name="connsiteX17" fmla="*/ 36969 w 407146"/>
                <a:gd name="connsiteY17" fmla="*/ 294627 h 366130"/>
                <a:gd name="connsiteX18" fmla="*/ 41244 w 407146"/>
                <a:gd name="connsiteY18" fmla="*/ 295166 h 366130"/>
                <a:gd name="connsiteX19" fmla="*/ 41855 w 407146"/>
                <a:gd name="connsiteY19" fmla="*/ 291397 h 366130"/>
                <a:gd name="connsiteX20" fmla="*/ 18077 w 407146"/>
                <a:gd name="connsiteY20" fmla="*/ 255717 h 366130"/>
                <a:gd name="connsiteX21" fmla="*/ 235493 w 407146"/>
                <a:gd name="connsiteY21" fmla="*/ 363402 h 366130"/>
                <a:gd name="connsiteX22" fmla="*/ 148771 w 407146"/>
                <a:gd name="connsiteY22" fmla="*/ 356869 h 366130"/>
                <a:gd name="connsiteX23" fmla="*/ 144944 w 407146"/>
                <a:gd name="connsiteY23" fmla="*/ 358664 h 366130"/>
                <a:gd name="connsiteX24" fmla="*/ 146980 w 407146"/>
                <a:gd name="connsiteY24" fmla="*/ 362038 h 366130"/>
                <a:gd name="connsiteX25" fmla="*/ 236552 w 407146"/>
                <a:gd name="connsiteY25" fmla="*/ 368715 h 366130"/>
                <a:gd name="connsiteX26" fmla="*/ 239198 w 407146"/>
                <a:gd name="connsiteY26" fmla="*/ 365736 h 366130"/>
                <a:gd name="connsiteX27" fmla="*/ 235819 w 407146"/>
                <a:gd name="connsiteY27" fmla="*/ 363402 h 366130"/>
                <a:gd name="connsiteX28" fmla="*/ 274335 w 407146"/>
                <a:gd name="connsiteY28" fmla="*/ 355793 h 366130"/>
                <a:gd name="connsiteX29" fmla="*/ 253489 w 407146"/>
                <a:gd name="connsiteY29" fmla="*/ 360746 h 366130"/>
                <a:gd name="connsiteX30" fmla="*/ 251168 w 407146"/>
                <a:gd name="connsiteY30" fmla="*/ 363941 h 366130"/>
                <a:gd name="connsiteX31" fmla="*/ 254792 w 407146"/>
                <a:gd name="connsiteY31" fmla="*/ 365987 h 366130"/>
                <a:gd name="connsiteX32" fmla="*/ 276208 w 407146"/>
                <a:gd name="connsiteY32" fmla="*/ 360890 h 366130"/>
                <a:gd name="connsiteX33" fmla="*/ 278162 w 407146"/>
                <a:gd name="connsiteY33" fmla="*/ 357516 h 366130"/>
                <a:gd name="connsiteX34" fmla="*/ 274335 w 407146"/>
                <a:gd name="connsiteY34" fmla="*/ 355793 h 366130"/>
                <a:gd name="connsiteX35" fmla="*/ 395665 w 407146"/>
                <a:gd name="connsiteY35" fmla="*/ 270936 h 366130"/>
                <a:gd name="connsiteX36" fmla="*/ 391544 w 407146"/>
                <a:gd name="connsiteY36" fmla="*/ 271891 h 366130"/>
                <a:gd name="connsiteX37" fmla="*/ 391512 w 407146"/>
                <a:gd name="connsiteY37" fmla="*/ 271942 h 366130"/>
                <a:gd name="connsiteX38" fmla="*/ 332150 w 407146"/>
                <a:gd name="connsiteY38" fmla="*/ 329876 h 366130"/>
                <a:gd name="connsiteX39" fmla="*/ 331458 w 407146"/>
                <a:gd name="connsiteY39" fmla="*/ 333645 h 366130"/>
                <a:gd name="connsiteX40" fmla="*/ 335733 w 407146"/>
                <a:gd name="connsiteY40" fmla="*/ 334256 h 366130"/>
                <a:gd name="connsiteX41" fmla="*/ 396805 w 407146"/>
                <a:gd name="connsiteY41" fmla="*/ 274598 h 366130"/>
                <a:gd name="connsiteX42" fmla="*/ 395665 w 407146"/>
                <a:gd name="connsiteY42" fmla="*/ 271296 h 366130"/>
                <a:gd name="connsiteX43" fmla="*/ 411055 w 407146"/>
                <a:gd name="connsiteY43" fmla="*/ 240426 h 366130"/>
                <a:gd name="connsiteX44" fmla="*/ 407179 w 407146"/>
                <a:gd name="connsiteY44" fmla="*/ 241991 h 366130"/>
                <a:gd name="connsiteX45" fmla="*/ 407146 w 407146"/>
                <a:gd name="connsiteY45" fmla="*/ 242077 h 366130"/>
                <a:gd name="connsiteX46" fmla="*/ 400143 w 407146"/>
                <a:gd name="connsiteY46" fmla="*/ 257153 h 366130"/>
                <a:gd name="connsiteX47" fmla="*/ 401650 w 407146"/>
                <a:gd name="connsiteY47" fmla="*/ 260706 h 366130"/>
                <a:gd name="connsiteX48" fmla="*/ 405680 w 407146"/>
                <a:gd name="connsiteY48" fmla="*/ 259378 h 366130"/>
                <a:gd name="connsiteX49" fmla="*/ 412846 w 407146"/>
                <a:gd name="connsiteY49" fmla="*/ 243872 h 366130"/>
                <a:gd name="connsiteX50" fmla="*/ 411055 w 407146"/>
                <a:gd name="connsiteY50" fmla="*/ 240785 h 366130"/>
                <a:gd name="connsiteX51" fmla="*/ 362197 w 407146"/>
                <a:gd name="connsiteY51" fmla="*/ 53340 h 366130"/>
                <a:gd name="connsiteX52" fmla="*/ 366513 w 407146"/>
                <a:gd name="connsiteY52" fmla="*/ 53484 h 366130"/>
                <a:gd name="connsiteX53" fmla="*/ 366676 w 407146"/>
                <a:gd name="connsiteY53" fmla="*/ 49679 h 366130"/>
                <a:gd name="connsiteX54" fmla="*/ 297868 w 407146"/>
                <a:gd name="connsiteY54" fmla="*/ 6605 h 366130"/>
                <a:gd name="connsiteX55" fmla="*/ 293837 w 407146"/>
                <a:gd name="connsiteY55" fmla="*/ 7933 h 366130"/>
                <a:gd name="connsiteX56" fmla="*/ 295344 w 407146"/>
                <a:gd name="connsiteY56" fmla="*/ 11486 h 366130"/>
                <a:gd name="connsiteX57" fmla="*/ 362523 w 407146"/>
                <a:gd name="connsiteY57" fmla="*/ 53699 h 366130"/>
                <a:gd name="connsiteX58" fmla="*/ 139244 w 407146"/>
                <a:gd name="connsiteY58" fmla="*/ 0 h 366130"/>
                <a:gd name="connsiteX59" fmla="*/ 136231 w 407146"/>
                <a:gd name="connsiteY59" fmla="*/ 2656 h 366130"/>
                <a:gd name="connsiteX60" fmla="*/ 139244 w 407146"/>
                <a:gd name="connsiteY60" fmla="*/ 5312 h 366130"/>
                <a:gd name="connsiteX61" fmla="*/ 142257 w 407146"/>
                <a:gd name="connsiteY61" fmla="*/ 2656 h 366130"/>
                <a:gd name="connsiteX62" fmla="*/ 139488 w 407146"/>
                <a:gd name="connsiteY62" fmla="*/ 287 h 366130"/>
                <a:gd name="connsiteX63" fmla="*/ 375389 w 407146"/>
                <a:gd name="connsiteY63" fmla="*/ 65114 h 366130"/>
                <a:gd name="connsiteX64" fmla="*/ 378402 w 407146"/>
                <a:gd name="connsiteY64" fmla="*/ 62458 h 366130"/>
                <a:gd name="connsiteX65" fmla="*/ 375389 w 407146"/>
                <a:gd name="connsiteY65" fmla="*/ 59801 h 366130"/>
                <a:gd name="connsiteX66" fmla="*/ 372376 w 407146"/>
                <a:gd name="connsiteY66" fmla="*/ 62458 h 366130"/>
                <a:gd name="connsiteX67" fmla="*/ 374949 w 407146"/>
                <a:gd name="connsiteY67" fmla="*/ 65451 h 366130"/>
                <a:gd name="connsiteX68" fmla="*/ 375470 w 407146"/>
                <a:gd name="connsiteY68" fmla="*/ 65473 h 366130"/>
                <a:gd name="connsiteX69" fmla="*/ 385975 w 407146"/>
                <a:gd name="connsiteY69" fmla="*/ 77821 h 366130"/>
                <a:gd name="connsiteX70" fmla="*/ 388987 w 407146"/>
                <a:gd name="connsiteY70" fmla="*/ 75164 h 366130"/>
                <a:gd name="connsiteX71" fmla="*/ 385975 w 407146"/>
                <a:gd name="connsiteY71" fmla="*/ 72508 h 366130"/>
                <a:gd name="connsiteX72" fmla="*/ 382962 w 407146"/>
                <a:gd name="connsiteY72" fmla="*/ 75164 h 366130"/>
                <a:gd name="connsiteX73" fmla="*/ 385535 w 407146"/>
                <a:gd name="connsiteY73" fmla="*/ 78158 h 366130"/>
                <a:gd name="connsiteX74" fmla="*/ 386137 w 407146"/>
                <a:gd name="connsiteY74" fmla="*/ 78180 h 366130"/>
                <a:gd name="connsiteX75" fmla="*/ 292331 w 407146"/>
                <a:gd name="connsiteY75" fmla="*/ 349978 h 366130"/>
                <a:gd name="connsiteX76" fmla="*/ 289318 w 407146"/>
                <a:gd name="connsiteY76" fmla="*/ 352634 h 366130"/>
                <a:gd name="connsiteX77" fmla="*/ 292331 w 407146"/>
                <a:gd name="connsiteY77" fmla="*/ 355290 h 366130"/>
                <a:gd name="connsiteX78" fmla="*/ 295344 w 407146"/>
                <a:gd name="connsiteY78" fmla="*/ 352634 h 366130"/>
                <a:gd name="connsiteX79" fmla="*/ 292494 w 407146"/>
                <a:gd name="connsiteY79" fmla="*/ 350336 h 366130"/>
                <a:gd name="connsiteX80" fmla="*/ 3013 w 407146"/>
                <a:gd name="connsiteY80" fmla="*/ 223196 h 366130"/>
                <a:gd name="connsiteX81" fmla="*/ 0 w 407146"/>
                <a:gd name="connsiteY81" fmla="*/ 225852 h 366130"/>
                <a:gd name="connsiteX82" fmla="*/ 3013 w 407146"/>
                <a:gd name="connsiteY82" fmla="*/ 228508 h 366130"/>
                <a:gd name="connsiteX83" fmla="*/ 6026 w 407146"/>
                <a:gd name="connsiteY83" fmla="*/ 225852 h 366130"/>
                <a:gd name="connsiteX84" fmla="*/ 3176 w 407146"/>
                <a:gd name="connsiteY84" fmla="*/ 223555 h 366130"/>
                <a:gd name="connsiteX85" fmla="*/ 8550 w 407146"/>
                <a:gd name="connsiteY85" fmla="*/ 239349 h 366130"/>
                <a:gd name="connsiteX86" fmla="*/ 5537 w 407146"/>
                <a:gd name="connsiteY86" fmla="*/ 242005 h 366130"/>
                <a:gd name="connsiteX87" fmla="*/ 8550 w 407146"/>
                <a:gd name="connsiteY87" fmla="*/ 244661 h 366130"/>
                <a:gd name="connsiteX88" fmla="*/ 11563 w 407146"/>
                <a:gd name="connsiteY88" fmla="*/ 242005 h 366130"/>
                <a:gd name="connsiteX89" fmla="*/ 8713 w 407146"/>
                <a:gd name="connsiteY89" fmla="*/ 239708 h 36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07146" h="366130">
                  <a:moveTo>
                    <a:pt x="124180" y="5384"/>
                  </a:moveTo>
                  <a:cubicBezTo>
                    <a:pt x="112242" y="9921"/>
                    <a:pt x="100793" y="15399"/>
                    <a:pt x="89979" y="21752"/>
                  </a:cubicBezTo>
                  <a:cubicBezTo>
                    <a:pt x="88587" y="22585"/>
                    <a:pt x="88220" y="24258"/>
                    <a:pt x="89165" y="25485"/>
                  </a:cubicBezTo>
                  <a:cubicBezTo>
                    <a:pt x="90110" y="26713"/>
                    <a:pt x="92007" y="27036"/>
                    <a:pt x="93399" y="26203"/>
                  </a:cubicBezTo>
                  <a:cubicBezTo>
                    <a:pt x="103904" y="20015"/>
                    <a:pt x="115027" y="14681"/>
                    <a:pt x="126622" y="10266"/>
                  </a:cubicBezTo>
                  <a:cubicBezTo>
                    <a:pt x="128178" y="9670"/>
                    <a:pt x="128886" y="8084"/>
                    <a:pt x="128210" y="6712"/>
                  </a:cubicBezTo>
                  <a:cubicBezTo>
                    <a:pt x="127534" y="5341"/>
                    <a:pt x="125735" y="4717"/>
                    <a:pt x="124180" y="5312"/>
                  </a:cubicBezTo>
                  <a:close/>
                  <a:moveTo>
                    <a:pt x="71983" y="33598"/>
                  </a:moveTo>
                  <a:cubicBezTo>
                    <a:pt x="54444" y="46376"/>
                    <a:pt x="39298" y="61524"/>
                    <a:pt x="27116" y="78467"/>
                  </a:cubicBezTo>
                  <a:cubicBezTo>
                    <a:pt x="26220" y="79716"/>
                    <a:pt x="26635" y="81374"/>
                    <a:pt x="28052" y="82164"/>
                  </a:cubicBezTo>
                  <a:cubicBezTo>
                    <a:pt x="29469" y="82954"/>
                    <a:pt x="31350" y="82588"/>
                    <a:pt x="32246" y="81338"/>
                  </a:cubicBezTo>
                  <a:cubicBezTo>
                    <a:pt x="44070" y="64863"/>
                    <a:pt x="58776" y="50131"/>
                    <a:pt x="75811" y="37690"/>
                  </a:cubicBezTo>
                  <a:cubicBezTo>
                    <a:pt x="77113" y="36735"/>
                    <a:pt x="77301" y="35034"/>
                    <a:pt x="76218" y="33885"/>
                  </a:cubicBezTo>
                  <a:cubicBezTo>
                    <a:pt x="75135" y="32736"/>
                    <a:pt x="73205" y="32571"/>
                    <a:pt x="71902" y="33526"/>
                  </a:cubicBezTo>
                  <a:close/>
                  <a:moveTo>
                    <a:pt x="18077" y="255717"/>
                  </a:moveTo>
                  <a:cubicBezTo>
                    <a:pt x="17377" y="254367"/>
                    <a:pt x="15577" y="253771"/>
                    <a:pt x="14047" y="254389"/>
                  </a:cubicBezTo>
                  <a:cubicBezTo>
                    <a:pt x="12516" y="255006"/>
                    <a:pt x="11840" y="256593"/>
                    <a:pt x="12540" y="257942"/>
                  </a:cubicBezTo>
                  <a:cubicBezTo>
                    <a:pt x="19103" y="270936"/>
                    <a:pt x="27295" y="283241"/>
                    <a:pt x="36969" y="294627"/>
                  </a:cubicBezTo>
                  <a:cubicBezTo>
                    <a:pt x="37979" y="295819"/>
                    <a:pt x="39892" y="296056"/>
                    <a:pt x="41244" y="295166"/>
                  </a:cubicBezTo>
                  <a:cubicBezTo>
                    <a:pt x="42596" y="294276"/>
                    <a:pt x="42864" y="292589"/>
                    <a:pt x="41855" y="291397"/>
                  </a:cubicBezTo>
                  <a:cubicBezTo>
                    <a:pt x="32441" y="280327"/>
                    <a:pt x="24470" y="268359"/>
                    <a:pt x="18077" y="255717"/>
                  </a:cubicBezTo>
                  <a:close/>
                  <a:moveTo>
                    <a:pt x="235493" y="363402"/>
                  </a:moveTo>
                  <a:cubicBezTo>
                    <a:pt x="206382" y="366561"/>
                    <a:pt x="176848" y="364336"/>
                    <a:pt x="148771" y="356869"/>
                  </a:cubicBezTo>
                  <a:cubicBezTo>
                    <a:pt x="147151" y="356431"/>
                    <a:pt x="145441" y="357236"/>
                    <a:pt x="144944" y="358664"/>
                  </a:cubicBezTo>
                  <a:cubicBezTo>
                    <a:pt x="144447" y="360093"/>
                    <a:pt x="145359" y="361600"/>
                    <a:pt x="146980" y="362038"/>
                  </a:cubicBezTo>
                  <a:cubicBezTo>
                    <a:pt x="175985" y="369749"/>
                    <a:pt x="206496" y="372025"/>
                    <a:pt x="236552" y="368715"/>
                  </a:cubicBezTo>
                  <a:cubicBezTo>
                    <a:pt x="238213" y="368535"/>
                    <a:pt x="239402" y="367200"/>
                    <a:pt x="239198" y="365736"/>
                  </a:cubicBezTo>
                  <a:cubicBezTo>
                    <a:pt x="238995" y="364271"/>
                    <a:pt x="237480" y="363223"/>
                    <a:pt x="235819" y="363402"/>
                  </a:cubicBezTo>
                  <a:close/>
                  <a:moveTo>
                    <a:pt x="274335" y="355793"/>
                  </a:moveTo>
                  <a:cubicBezTo>
                    <a:pt x="267487" y="357760"/>
                    <a:pt x="260533" y="359418"/>
                    <a:pt x="253489" y="360746"/>
                  </a:cubicBezTo>
                  <a:cubicBezTo>
                    <a:pt x="251844" y="361062"/>
                    <a:pt x="250810" y="362491"/>
                    <a:pt x="251168" y="363941"/>
                  </a:cubicBezTo>
                  <a:cubicBezTo>
                    <a:pt x="251527" y="365391"/>
                    <a:pt x="253147" y="366303"/>
                    <a:pt x="254792" y="365987"/>
                  </a:cubicBezTo>
                  <a:cubicBezTo>
                    <a:pt x="262023" y="364616"/>
                    <a:pt x="269172" y="362914"/>
                    <a:pt x="276208" y="360890"/>
                  </a:cubicBezTo>
                  <a:cubicBezTo>
                    <a:pt x="277804" y="360437"/>
                    <a:pt x="278683" y="358923"/>
                    <a:pt x="278162" y="357516"/>
                  </a:cubicBezTo>
                  <a:cubicBezTo>
                    <a:pt x="277649" y="356109"/>
                    <a:pt x="275931" y="355333"/>
                    <a:pt x="274335" y="355793"/>
                  </a:cubicBezTo>
                  <a:close/>
                  <a:moveTo>
                    <a:pt x="395665" y="270936"/>
                  </a:moveTo>
                  <a:cubicBezTo>
                    <a:pt x="394231" y="270197"/>
                    <a:pt x="392383" y="270628"/>
                    <a:pt x="391544" y="271891"/>
                  </a:cubicBezTo>
                  <a:cubicBezTo>
                    <a:pt x="391536" y="271906"/>
                    <a:pt x="391520" y="271927"/>
                    <a:pt x="391512" y="271942"/>
                  </a:cubicBezTo>
                  <a:cubicBezTo>
                    <a:pt x="376561" y="294721"/>
                    <a:pt x="356334" y="314456"/>
                    <a:pt x="332150" y="329876"/>
                  </a:cubicBezTo>
                  <a:cubicBezTo>
                    <a:pt x="330782" y="330745"/>
                    <a:pt x="330464" y="332439"/>
                    <a:pt x="331458" y="333645"/>
                  </a:cubicBezTo>
                  <a:cubicBezTo>
                    <a:pt x="332443" y="334851"/>
                    <a:pt x="334365" y="335124"/>
                    <a:pt x="335733" y="334256"/>
                  </a:cubicBezTo>
                  <a:cubicBezTo>
                    <a:pt x="360618" y="318375"/>
                    <a:pt x="381431" y="298044"/>
                    <a:pt x="396805" y="274598"/>
                  </a:cubicBezTo>
                  <a:cubicBezTo>
                    <a:pt x="397399" y="273399"/>
                    <a:pt x="396910" y="271999"/>
                    <a:pt x="395665" y="271296"/>
                  </a:cubicBezTo>
                  <a:close/>
                  <a:moveTo>
                    <a:pt x="411055" y="240426"/>
                  </a:moveTo>
                  <a:cubicBezTo>
                    <a:pt x="409491" y="239916"/>
                    <a:pt x="407757" y="240612"/>
                    <a:pt x="407179" y="241991"/>
                  </a:cubicBezTo>
                  <a:cubicBezTo>
                    <a:pt x="407171" y="242019"/>
                    <a:pt x="407154" y="242048"/>
                    <a:pt x="407146" y="242077"/>
                  </a:cubicBezTo>
                  <a:cubicBezTo>
                    <a:pt x="405029" y="247246"/>
                    <a:pt x="402749" y="252271"/>
                    <a:pt x="400143" y="257153"/>
                  </a:cubicBezTo>
                  <a:cubicBezTo>
                    <a:pt x="399443" y="258502"/>
                    <a:pt x="400119" y="260089"/>
                    <a:pt x="401650" y="260706"/>
                  </a:cubicBezTo>
                  <a:cubicBezTo>
                    <a:pt x="403181" y="261324"/>
                    <a:pt x="404980" y="260728"/>
                    <a:pt x="405680" y="259378"/>
                  </a:cubicBezTo>
                  <a:cubicBezTo>
                    <a:pt x="408286" y="254353"/>
                    <a:pt x="410729" y="249112"/>
                    <a:pt x="412846" y="243872"/>
                  </a:cubicBezTo>
                  <a:cubicBezTo>
                    <a:pt x="413196" y="242594"/>
                    <a:pt x="412439" y="241280"/>
                    <a:pt x="411055" y="240785"/>
                  </a:cubicBezTo>
                  <a:close/>
                  <a:moveTo>
                    <a:pt x="362197" y="53340"/>
                  </a:moveTo>
                  <a:cubicBezTo>
                    <a:pt x="363345" y="54431"/>
                    <a:pt x="365275" y="54496"/>
                    <a:pt x="366513" y="53484"/>
                  </a:cubicBezTo>
                  <a:cubicBezTo>
                    <a:pt x="367751" y="52471"/>
                    <a:pt x="367824" y="50770"/>
                    <a:pt x="366676" y="49679"/>
                  </a:cubicBezTo>
                  <a:cubicBezTo>
                    <a:pt x="347190" y="31458"/>
                    <a:pt x="323803" y="16820"/>
                    <a:pt x="297868" y="6605"/>
                  </a:cubicBezTo>
                  <a:cubicBezTo>
                    <a:pt x="296337" y="5987"/>
                    <a:pt x="294538" y="6583"/>
                    <a:pt x="293837" y="7933"/>
                  </a:cubicBezTo>
                  <a:cubicBezTo>
                    <a:pt x="293137" y="9282"/>
                    <a:pt x="293813" y="10869"/>
                    <a:pt x="295344" y="11486"/>
                  </a:cubicBezTo>
                  <a:cubicBezTo>
                    <a:pt x="320693" y="21487"/>
                    <a:pt x="343525" y="35838"/>
                    <a:pt x="362523" y="53699"/>
                  </a:cubicBezTo>
                  <a:close/>
                  <a:moveTo>
                    <a:pt x="139244" y="0"/>
                  </a:moveTo>
                  <a:cubicBezTo>
                    <a:pt x="137583" y="0"/>
                    <a:pt x="136231" y="1192"/>
                    <a:pt x="136231" y="2656"/>
                  </a:cubicBezTo>
                  <a:cubicBezTo>
                    <a:pt x="136231" y="4121"/>
                    <a:pt x="137583" y="5312"/>
                    <a:pt x="139244" y="5312"/>
                  </a:cubicBezTo>
                  <a:cubicBezTo>
                    <a:pt x="140905" y="5312"/>
                    <a:pt x="142257" y="4121"/>
                    <a:pt x="142257" y="2656"/>
                  </a:cubicBezTo>
                  <a:cubicBezTo>
                    <a:pt x="142102" y="1378"/>
                    <a:pt x="140938" y="381"/>
                    <a:pt x="139488" y="287"/>
                  </a:cubicBezTo>
                  <a:close/>
                  <a:moveTo>
                    <a:pt x="375389" y="65114"/>
                  </a:moveTo>
                  <a:cubicBezTo>
                    <a:pt x="377050" y="65114"/>
                    <a:pt x="378402" y="63922"/>
                    <a:pt x="378402" y="62458"/>
                  </a:cubicBezTo>
                  <a:cubicBezTo>
                    <a:pt x="378402" y="60993"/>
                    <a:pt x="377050" y="59801"/>
                    <a:pt x="375389" y="59801"/>
                  </a:cubicBezTo>
                  <a:cubicBezTo>
                    <a:pt x="373728" y="59801"/>
                    <a:pt x="372376" y="60993"/>
                    <a:pt x="372376" y="62458"/>
                  </a:cubicBezTo>
                  <a:cubicBezTo>
                    <a:pt x="372148" y="63908"/>
                    <a:pt x="373304" y="65250"/>
                    <a:pt x="374949" y="65451"/>
                  </a:cubicBezTo>
                  <a:cubicBezTo>
                    <a:pt x="375120" y="65473"/>
                    <a:pt x="375299" y="65480"/>
                    <a:pt x="375470" y="65473"/>
                  </a:cubicBezTo>
                  <a:close/>
                  <a:moveTo>
                    <a:pt x="385975" y="77821"/>
                  </a:moveTo>
                  <a:cubicBezTo>
                    <a:pt x="387636" y="77821"/>
                    <a:pt x="388987" y="76629"/>
                    <a:pt x="388987" y="75164"/>
                  </a:cubicBezTo>
                  <a:cubicBezTo>
                    <a:pt x="388987" y="73700"/>
                    <a:pt x="387636" y="72508"/>
                    <a:pt x="385975" y="72508"/>
                  </a:cubicBezTo>
                  <a:cubicBezTo>
                    <a:pt x="384313" y="72508"/>
                    <a:pt x="382962" y="73700"/>
                    <a:pt x="382962" y="75164"/>
                  </a:cubicBezTo>
                  <a:cubicBezTo>
                    <a:pt x="382734" y="76615"/>
                    <a:pt x="383882" y="77957"/>
                    <a:pt x="385535" y="78158"/>
                  </a:cubicBezTo>
                  <a:cubicBezTo>
                    <a:pt x="385730" y="78187"/>
                    <a:pt x="385934" y="78194"/>
                    <a:pt x="386137" y="78180"/>
                  </a:cubicBezTo>
                  <a:close/>
                  <a:moveTo>
                    <a:pt x="292331" y="349978"/>
                  </a:moveTo>
                  <a:cubicBezTo>
                    <a:pt x="290670" y="349978"/>
                    <a:pt x="289318" y="351169"/>
                    <a:pt x="289318" y="352634"/>
                  </a:cubicBezTo>
                  <a:cubicBezTo>
                    <a:pt x="289318" y="354098"/>
                    <a:pt x="290670" y="355290"/>
                    <a:pt x="292331" y="355290"/>
                  </a:cubicBezTo>
                  <a:cubicBezTo>
                    <a:pt x="293992" y="355290"/>
                    <a:pt x="295344" y="354098"/>
                    <a:pt x="295344" y="352634"/>
                  </a:cubicBezTo>
                  <a:cubicBezTo>
                    <a:pt x="295148" y="351363"/>
                    <a:pt x="293951" y="350394"/>
                    <a:pt x="292494" y="350336"/>
                  </a:cubicBezTo>
                  <a:close/>
                  <a:moveTo>
                    <a:pt x="3013" y="223196"/>
                  </a:moveTo>
                  <a:cubicBezTo>
                    <a:pt x="1352" y="223196"/>
                    <a:pt x="0" y="224388"/>
                    <a:pt x="0" y="225852"/>
                  </a:cubicBezTo>
                  <a:cubicBezTo>
                    <a:pt x="0" y="227317"/>
                    <a:pt x="1352" y="228508"/>
                    <a:pt x="3013" y="228508"/>
                  </a:cubicBezTo>
                  <a:cubicBezTo>
                    <a:pt x="4674" y="228508"/>
                    <a:pt x="6026" y="227317"/>
                    <a:pt x="6026" y="225852"/>
                  </a:cubicBezTo>
                  <a:cubicBezTo>
                    <a:pt x="5830" y="224581"/>
                    <a:pt x="4633" y="223612"/>
                    <a:pt x="3176" y="223555"/>
                  </a:cubicBezTo>
                  <a:close/>
                  <a:moveTo>
                    <a:pt x="8550" y="239349"/>
                  </a:moveTo>
                  <a:cubicBezTo>
                    <a:pt x="6889" y="239349"/>
                    <a:pt x="5537" y="240541"/>
                    <a:pt x="5537" y="242005"/>
                  </a:cubicBezTo>
                  <a:cubicBezTo>
                    <a:pt x="5537" y="243470"/>
                    <a:pt x="6889" y="244661"/>
                    <a:pt x="8550" y="244661"/>
                  </a:cubicBezTo>
                  <a:cubicBezTo>
                    <a:pt x="10211" y="244661"/>
                    <a:pt x="11563" y="243470"/>
                    <a:pt x="11563" y="242005"/>
                  </a:cubicBezTo>
                  <a:cubicBezTo>
                    <a:pt x="11368" y="240734"/>
                    <a:pt x="10171" y="239765"/>
                    <a:pt x="8713" y="239708"/>
                  </a:cubicBezTo>
                  <a:close/>
                </a:path>
              </a:pathLst>
            </a:custGeom>
            <a:solidFill>
              <a:srgbClr val="ACC1B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E0FB111-6047-42EB-8FA9-453C165219A2}"/>
                </a:ext>
              </a:extLst>
            </p:cNvPr>
            <p:cNvSpPr/>
            <p:nvPr/>
          </p:nvSpPr>
          <p:spPr>
            <a:xfrm>
              <a:off x="1028015" y="2109773"/>
              <a:ext cx="390860" cy="344593"/>
            </a:xfrm>
            <a:custGeom>
              <a:avLst/>
              <a:gdLst>
                <a:gd name="connsiteX0" fmla="*/ 195430 w 390860"/>
                <a:gd name="connsiteY0" fmla="*/ 0 h 344593"/>
                <a:gd name="connsiteX1" fmla="*/ 0 w 390860"/>
                <a:gd name="connsiteY1" fmla="*/ 172297 h 344593"/>
                <a:gd name="connsiteX2" fmla="*/ 195430 w 390860"/>
                <a:gd name="connsiteY2" fmla="*/ 344593 h 344593"/>
                <a:gd name="connsiteX3" fmla="*/ 390860 w 390860"/>
                <a:gd name="connsiteY3" fmla="*/ 172297 h 344593"/>
                <a:gd name="connsiteX4" fmla="*/ 195430 w 390860"/>
                <a:gd name="connsiteY4" fmla="*/ 0 h 344593"/>
                <a:gd name="connsiteX5" fmla="*/ 195430 w 390860"/>
                <a:gd name="connsiteY5" fmla="*/ 339209 h 344593"/>
                <a:gd name="connsiteX6" fmla="*/ 6107 w 390860"/>
                <a:gd name="connsiteY6" fmla="*/ 172297 h 344593"/>
                <a:gd name="connsiteX7" fmla="*/ 195430 w 390860"/>
                <a:gd name="connsiteY7" fmla="*/ 5384 h 344593"/>
                <a:gd name="connsiteX8" fmla="*/ 384753 w 390860"/>
                <a:gd name="connsiteY8" fmla="*/ 172297 h 344593"/>
                <a:gd name="connsiteX9" fmla="*/ 195430 w 390860"/>
                <a:gd name="connsiteY9" fmla="*/ 339281 h 344593"/>
                <a:gd name="connsiteX10" fmla="*/ 195430 w 390860"/>
                <a:gd name="connsiteY10" fmla="*/ 19527 h 344593"/>
                <a:gd name="connsiteX11" fmla="*/ 22149 w 390860"/>
                <a:gd name="connsiteY11" fmla="*/ 172297 h 344593"/>
                <a:gd name="connsiteX12" fmla="*/ 195430 w 390860"/>
                <a:gd name="connsiteY12" fmla="*/ 325066 h 344593"/>
                <a:gd name="connsiteX13" fmla="*/ 368712 w 390860"/>
                <a:gd name="connsiteY13" fmla="*/ 172297 h 344593"/>
                <a:gd name="connsiteX14" fmla="*/ 195430 w 390860"/>
                <a:gd name="connsiteY14" fmla="*/ 19527 h 344593"/>
                <a:gd name="connsiteX15" fmla="*/ 195430 w 390860"/>
                <a:gd name="connsiteY15" fmla="*/ 319682 h 344593"/>
                <a:gd name="connsiteX16" fmla="*/ 28256 w 390860"/>
                <a:gd name="connsiteY16" fmla="*/ 172297 h 344593"/>
                <a:gd name="connsiteX17" fmla="*/ 195430 w 390860"/>
                <a:gd name="connsiteY17" fmla="*/ 24911 h 344593"/>
                <a:gd name="connsiteX18" fmla="*/ 362604 w 390860"/>
                <a:gd name="connsiteY18" fmla="*/ 172297 h 344593"/>
                <a:gd name="connsiteX19" fmla="*/ 195430 w 390860"/>
                <a:gd name="connsiteY19" fmla="*/ 319682 h 344593"/>
                <a:gd name="connsiteX20" fmla="*/ 302428 w 390860"/>
                <a:gd name="connsiteY20" fmla="*/ 223411 h 344593"/>
                <a:gd name="connsiteX21" fmla="*/ 212856 w 390860"/>
                <a:gd name="connsiteY21" fmla="*/ 177896 h 344593"/>
                <a:gd name="connsiteX22" fmla="*/ 202368 w 390860"/>
                <a:gd name="connsiteY22" fmla="*/ 156783 h 344593"/>
                <a:gd name="connsiteX23" fmla="*/ 198443 w 390860"/>
                <a:gd name="connsiteY23" fmla="*/ 155857 h 344593"/>
                <a:gd name="connsiteX24" fmla="*/ 198443 w 390860"/>
                <a:gd name="connsiteY24" fmla="*/ 46879 h 344593"/>
                <a:gd name="connsiteX25" fmla="*/ 195389 w 390860"/>
                <a:gd name="connsiteY25" fmla="*/ 44187 h 344593"/>
                <a:gd name="connsiteX26" fmla="*/ 192336 w 390860"/>
                <a:gd name="connsiteY26" fmla="*/ 46879 h 344593"/>
                <a:gd name="connsiteX27" fmla="*/ 192336 w 390860"/>
                <a:gd name="connsiteY27" fmla="*/ 156072 h 344593"/>
                <a:gd name="connsiteX28" fmla="*/ 176921 w 390860"/>
                <a:gd name="connsiteY28" fmla="*/ 174938 h 344593"/>
                <a:gd name="connsiteX29" fmla="*/ 198313 w 390860"/>
                <a:gd name="connsiteY29" fmla="*/ 188528 h 344593"/>
                <a:gd name="connsiteX30" fmla="*/ 209762 w 390860"/>
                <a:gd name="connsiteY30" fmla="*/ 182706 h 344593"/>
                <a:gd name="connsiteX31" fmla="*/ 299334 w 390860"/>
                <a:gd name="connsiteY31" fmla="*/ 228293 h 344593"/>
                <a:gd name="connsiteX32" fmla="*/ 303487 w 390860"/>
                <a:gd name="connsiteY32" fmla="*/ 227288 h 344593"/>
                <a:gd name="connsiteX33" fmla="*/ 302347 w 390860"/>
                <a:gd name="connsiteY33" fmla="*/ 223627 h 344593"/>
                <a:gd name="connsiteX34" fmla="*/ 195512 w 390860"/>
                <a:gd name="connsiteY34" fmla="*/ 183209 h 344593"/>
                <a:gd name="connsiteX35" fmla="*/ 182890 w 390860"/>
                <a:gd name="connsiteY35" fmla="*/ 172081 h 344593"/>
                <a:gd name="connsiteX36" fmla="*/ 195512 w 390860"/>
                <a:gd name="connsiteY36" fmla="*/ 160954 h 344593"/>
                <a:gd name="connsiteX37" fmla="*/ 208133 w 390860"/>
                <a:gd name="connsiteY37" fmla="*/ 172081 h 344593"/>
                <a:gd name="connsiteX38" fmla="*/ 195756 w 390860"/>
                <a:gd name="connsiteY38" fmla="*/ 183424 h 344593"/>
                <a:gd name="connsiteX39" fmla="*/ 195430 w 390860"/>
                <a:gd name="connsiteY39" fmla="*/ 183424 h 344593"/>
                <a:gd name="connsiteX40" fmla="*/ 195512 w 390860"/>
                <a:gd name="connsiteY40" fmla="*/ 37187 h 344593"/>
                <a:gd name="connsiteX41" fmla="*/ 198524 w 390860"/>
                <a:gd name="connsiteY41" fmla="*/ 34531 h 344593"/>
                <a:gd name="connsiteX42" fmla="*/ 195512 w 390860"/>
                <a:gd name="connsiteY42" fmla="*/ 31875 h 344593"/>
                <a:gd name="connsiteX43" fmla="*/ 192499 w 390860"/>
                <a:gd name="connsiteY43" fmla="*/ 34531 h 344593"/>
                <a:gd name="connsiteX44" fmla="*/ 195259 w 390860"/>
                <a:gd name="connsiteY44" fmla="*/ 37395 h 344593"/>
                <a:gd name="connsiteX45" fmla="*/ 195430 w 390860"/>
                <a:gd name="connsiteY45" fmla="*/ 37403 h 344593"/>
                <a:gd name="connsiteX46" fmla="*/ 117502 w 390860"/>
                <a:gd name="connsiteY46" fmla="*/ 50253 h 344593"/>
                <a:gd name="connsiteX47" fmla="*/ 114490 w 390860"/>
                <a:gd name="connsiteY47" fmla="*/ 52909 h 344593"/>
                <a:gd name="connsiteX48" fmla="*/ 117502 w 390860"/>
                <a:gd name="connsiteY48" fmla="*/ 55566 h 344593"/>
                <a:gd name="connsiteX49" fmla="*/ 120515 w 390860"/>
                <a:gd name="connsiteY49" fmla="*/ 52909 h 344593"/>
                <a:gd name="connsiteX50" fmla="*/ 117421 w 390860"/>
                <a:gd name="connsiteY50" fmla="*/ 50469 h 344593"/>
                <a:gd name="connsiteX51" fmla="*/ 60502 w 390860"/>
                <a:gd name="connsiteY51" fmla="*/ 100506 h 344593"/>
                <a:gd name="connsiteX52" fmla="*/ 57489 w 390860"/>
                <a:gd name="connsiteY52" fmla="*/ 103163 h 344593"/>
                <a:gd name="connsiteX53" fmla="*/ 60502 w 390860"/>
                <a:gd name="connsiteY53" fmla="*/ 105819 h 344593"/>
                <a:gd name="connsiteX54" fmla="*/ 63515 w 390860"/>
                <a:gd name="connsiteY54" fmla="*/ 103163 h 344593"/>
                <a:gd name="connsiteX55" fmla="*/ 60339 w 390860"/>
                <a:gd name="connsiteY55" fmla="*/ 100865 h 344593"/>
                <a:gd name="connsiteX56" fmla="*/ 39575 w 390860"/>
                <a:gd name="connsiteY56" fmla="*/ 169281 h 344593"/>
                <a:gd name="connsiteX57" fmla="*/ 36562 w 390860"/>
                <a:gd name="connsiteY57" fmla="*/ 171938 h 344593"/>
                <a:gd name="connsiteX58" fmla="*/ 39575 w 390860"/>
                <a:gd name="connsiteY58" fmla="*/ 174594 h 344593"/>
                <a:gd name="connsiteX59" fmla="*/ 42588 w 390860"/>
                <a:gd name="connsiteY59" fmla="*/ 171938 h 344593"/>
                <a:gd name="connsiteX60" fmla="*/ 39412 w 390860"/>
                <a:gd name="connsiteY60" fmla="*/ 169640 h 344593"/>
                <a:gd name="connsiteX61" fmla="*/ 60502 w 390860"/>
                <a:gd name="connsiteY61" fmla="*/ 238057 h 344593"/>
                <a:gd name="connsiteX62" fmla="*/ 57489 w 390860"/>
                <a:gd name="connsiteY62" fmla="*/ 240713 h 344593"/>
                <a:gd name="connsiteX63" fmla="*/ 60502 w 390860"/>
                <a:gd name="connsiteY63" fmla="*/ 243369 h 344593"/>
                <a:gd name="connsiteX64" fmla="*/ 63515 w 390860"/>
                <a:gd name="connsiteY64" fmla="*/ 240713 h 344593"/>
                <a:gd name="connsiteX65" fmla="*/ 60339 w 390860"/>
                <a:gd name="connsiteY65" fmla="*/ 238415 h 344593"/>
                <a:gd name="connsiteX66" fmla="*/ 117502 w 390860"/>
                <a:gd name="connsiteY66" fmla="*/ 288310 h 344593"/>
                <a:gd name="connsiteX67" fmla="*/ 114490 w 390860"/>
                <a:gd name="connsiteY67" fmla="*/ 290966 h 344593"/>
                <a:gd name="connsiteX68" fmla="*/ 117502 w 390860"/>
                <a:gd name="connsiteY68" fmla="*/ 293622 h 344593"/>
                <a:gd name="connsiteX69" fmla="*/ 120515 w 390860"/>
                <a:gd name="connsiteY69" fmla="*/ 290966 h 344593"/>
                <a:gd name="connsiteX70" fmla="*/ 117421 w 390860"/>
                <a:gd name="connsiteY70" fmla="*/ 288741 h 344593"/>
                <a:gd name="connsiteX71" fmla="*/ 195512 w 390860"/>
                <a:gd name="connsiteY71" fmla="*/ 306760 h 344593"/>
                <a:gd name="connsiteX72" fmla="*/ 192499 w 390860"/>
                <a:gd name="connsiteY72" fmla="*/ 309416 h 344593"/>
                <a:gd name="connsiteX73" fmla="*/ 195512 w 390860"/>
                <a:gd name="connsiteY73" fmla="*/ 312072 h 344593"/>
                <a:gd name="connsiteX74" fmla="*/ 198524 w 390860"/>
                <a:gd name="connsiteY74" fmla="*/ 309416 h 344593"/>
                <a:gd name="connsiteX75" fmla="*/ 195430 w 390860"/>
                <a:gd name="connsiteY75" fmla="*/ 307191 h 344593"/>
                <a:gd name="connsiteX76" fmla="*/ 273521 w 390860"/>
                <a:gd name="connsiteY76" fmla="*/ 288310 h 344593"/>
                <a:gd name="connsiteX77" fmla="*/ 270508 w 390860"/>
                <a:gd name="connsiteY77" fmla="*/ 290966 h 344593"/>
                <a:gd name="connsiteX78" fmla="*/ 273521 w 390860"/>
                <a:gd name="connsiteY78" fmla="*/ 293622 h 344593"/>
                <a:gd name="connsiteX79" fmla="*/ 276534 w 390860"/>
                <a:gd name="connsiteY79" fmla="*/ 290966 h 344593"/>
                <a:gd name="connsiteX80" fmla="*/ 273521 w 390860"/>
                <a:gd name="connsiteY80" fmla="*/ 288741 h 344593"/>
                <a:gd name="connsiteX81" fmla="*/ 330521 w 390860"/>
                <a:gd name="connsiteY81" fmla="*/ 238057 h 344593"/>
                <a:gd name="connsiteX82" fmla="*/ 327508 w 390860"/>
                <a:gd name="connsiteY82" fmla="*/ 240713 h 344593"/>
                <a:gd name="connsiteX83" fmla="*/ 330521 w 390860"/>
                <a:gd name="connsiteY83" fmla="*/ 243369 h 344593"/>
                <a:gd name="connsiteX84" fmla="*/ 333534 w 390860"/>
                <a:gd name="connsiteY84" fmla="*/ 240713 h 344593"/>
                <a:gd name="connsiteX85" fmla="*/ 330603 w 390860"/>
                <a:gd name="connsiteY85" fmla="*/ 238415 h 34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90860" h="344593">
                  <a:moveTo>
                    <a:pt x="195430" y="0"/>
                  </a:moveTo>
                  <a:cubicBezTo>
                    <a:pt x="87496" y="0"/>
                    <a:pt x="0" y="77139"/>
                    <a:pt x="0" y="172297"/>
                  </a:cubicBezTo>
                  <a:cubicBezTo>
                    <a:pt x="0" y="267455"/>
                    <a:pt x="87496" y="344593"/>
                    <a:pt x="195430" y="344593"/>
                  </a:cubicBezTo>
                  <a:cubicBezTo>
                    <a:pt x="303365" y="344593"/>
                    <a:pt x="390860" y="267455"/>
                    <a:pt x="390860" y="172297"/>
                  </a:cubicBezTo>
                  <a:cubicBezTo>
                    <a:pt x="390860" y="77139"/>
                    <a:pt x="303365" y="0"/>
                    <a:pt x="195430" y="0"/>
                  </a:cubicBezTo>
                  <a:close/>
                  <a:moveTo>
                    <a:pt x="195430" y="339209"/>
                  </a:moveTo>
                  <a:cubicBezTo>
                    <a:pt x="90867" y="339209"/>
                    <a:pt x="6107" y="264483"/>
                    <a:pt x="6107" y="172297"/>
                  </a:cubicBezTo>
                  <a:cubicBezTo>
                    <a:pt x="6107" y="80111"/>
                    <a:pt x="90867" y="5384"/>
                    <a:pt x="195430" y="5384"/>
                  </a:cubicBezTo>
                  <a:cubicBezTo>
                    <a:pt x="299993" y="5384"/>
                    <a:pt x="384753" y="80111"/>
                    <a:pt x="384753" y="172297"/>
                  </a:cubicBezTo>
                  <a:cubicBezTo>
                    <a:pt x="384664" y="264461"/>
                    <a:pt x="299969" y="339159"/>
                    <a:pt x="195430" y="339281"/>
                  </a:cubicBezTo>
                  <a:close/>
                  <a:moveTo>
                    <a:pt x="195430" y="19527"/>
                  </a:moveTo>
                  <a:cubicBezTo>
                    <a:pt x="99726" y="19527"/>
                    <a:pt x="22149" y="87922"/>
                    <a:pt x="22149" y="172297"/>
                  </a:cubicBezTo>
                  <a:cubicBezTo>
                    <a:pt x="22149" y="256672"/>
                    <a:pt x="99726" y="325066"/>
                    <a:pt x="195430" y="325066"/>
                  </a:cubicBezTo>
                  <a:cubicBezTo>
                    <a:pt x="291134" y="325066"/>
                    <a:pt x="368712" y="256672"/>
                    <a:pt x="368712" y="172297"/>
                  </a:cubicBezTo>
                  <a:cubicBezTo>
                    <a:pt x="368622" y="87957"/>
                    <a:pt x="291093" y="19606"/>
                    <a:pt x="195430" y="19527"/>
                  </a:cubicBezTo>
                  <a:close/>
                  <a:moveTo>
                    <a:pt x="195430" y="319682"/>
                  </a:moveTo>
                  <a:cubicBezTo>
                    <a:pt x="103106" y="319682"/>
                    <a:pt x="28256" y="253692"/>
                    <a:pt x="28256" y="172297"/>
                  </a:cubicBezTo>
                  <a:cubicBezTo>
                    <a:pt x="28256" y="90901"/>
                    <a:pt x="103106" y="24911"/>
                    <a:pt x="195430" y="24911"/>
                  </a:cubicBezTo>
                  <a:cubicBezTo>
                    <a:pt x="287755" y="24911"/>
                    <a:pt x="362604" y="90901"/>
                    <a:pt x="362604" y="172297"/>
                  </a:cubicBezTo>
                  <a:cubicBezTo>
                    <a:pt x="362515" y="253664"/>
                    <a:pt x="287722" y="319603"/>
                    <a:pt x="195430" y="319682"/>
                  </a:cubicBezTo>
                  <a:close/>
                  <a:moveTo>
                    <a:pt x="302428" y="223411"/>
                  </a:moveTo>
                  <a:lnTo>
                    <a:pt x="212856" y="177896"/>
                  </a:lnTo>
                  <a:cubicBezTo>
                    <a:pt x="216569" y="169511"/>
                    <a:pt x="211879" y="160064"/>
                    <a:pt x="202368" y="156783"/>
                  </a:cubicBezTo>
                  <a:cubicBezTo>
                    <a:pt x="201106" y="156352"/>
                    <a:pt x="199787" y="156036"/>
                    <a:pt x="198443" y="155857"/>
                  </a:cubicBezTo>
                  <a:lnTo>
                    <a:pt x="198443" y="46879"/>
                  </a:lnTo>
                  <a:cubicBezTo>
                    <a:pt x="198443" y="45393"/>
                    <a:pt x="197075" y="44187"/>
                    <a:pt x="195389" y="44187"/>
                  </a:cubicBezTo>
                  <a:cubicBezTo>
                    <a:pt x="193704" y="44187"/>
                    <a:pt x="192336" y="45393"/>
                    <a:pt x="192336" y="46879"/>
                  </a:cubicBezTo>
                  <a:lnTo>
                    <a:pt x="192336" y="156072"/>
                  </a:lnTo>
                  <a:cubicBezTo>
                    <a:pt x="182173" y="157529"/>
                    <a:pt x="175268" y="165972"/>
                    <a:pt x="176921" y="174938"/>
                  </a:cubicBezTo>
                  <a:cubicBezTo>
                    <a:pt x="178574" y="183898"/>
                    <a:pt x="188150" y="189986"/>
                    <a:pt x="198313" y="188528"/>
                  </a:cubicBezTo>
                  <a:cubicBezTo>
                    <a:pt x="202808" y="187882"/>
                    <a:pt x="206879" y="185815"/>
                    <a:pt x="209762" y="182706"/>
                  </a:cubicBezTo>
                  <a:lnTo>
                    <a:pt x="299334" y="228293"/>
                  </a:lnTo>
                  <a:cubicBezTo>
                    <a:pt x="300791" y="229025"/>
                    <a:pt x="302656" y="228573"/>
                    <a:pt x="303487" y="227288"/>
                  </a:cubicBezTo>
                  <a:cubicBezTo>
                    <a:pt x="304317" y="225996"/>
                    <a:pt x="303804" y="224359"/>
                    <a:pt x="302347" y="223627"/>
                  </a:cubicBezTo>
                  <a:close/>
                  <a:moveTo>
                    <a:pt x="195512" y="183209"/>
                  </a:moveTo>
                  <a:cubicBezTo>
                    <a:pt x="188541" y="183209"/>
                    <a:pt x="182890" y="178226"/>
                    <a:pt x="182890" y="172081"/>
                  </a:cubicBezTo>
                  <a:cubicBezTo>
                    <a:pt x="182890" y="165936"/>
                    <a:pt x="188541" y="160954"/>
                    <a:pt x="195512" y="160954"/>
                  </a:cubicBezTo>
                  <a:cubicBezTo>
                    <a:pt x="202482" y="160954"/>
                    <a:pt x="208133" y="165936"/>
                    <a:pt x="208133" y="172081"/>
                  </a:cubicBezTo>
                  <a:cubicBezTo>
                    <a:pt x="208272" y="178226"/>
                    <a:pt x="202726" y="183302"/>
                    <a:pt x="195756" y="183424"/>
                  </a:cubicBezTo>
                  <a:cubicBezTo>
                    <a:pt x="195650" y="183424"/>
                    <a:pt x="195536" y="183424"/>
                    <a:pt x="195430" y="183424"/>
                  </a:cubicBezTo>
                  <a:close/>
                  <a:moveTo>
                    <a:pt x="195512" y="37187"/>
                  </a:moveTo>
                  <a:cubicBezTo>
                    <a:pt x="197173" y="37187"/>
                    <a:pt x="198524" y="35996"/>
                    <a:pt x="198524" y="34531"/>
                  </a:cubicBezTo>
                  <a:cubicBezTo>
                    <a:pt x="198524" y="33067"/>
                    <a:pt x="197173" y="31875"/>
                    <a:pt x="195512" y="31875"/>
                  </a:cubicBezTo>
                  <a:cubicBezTo>
                    <a:pt x="193850" y="31875"/>
                    <a:pt x="192499" y="33067"/>
                    <a:pt x="192499" y="34531"/>
                  </a:cubicBezTo>
                  <a:cubicBezTo>
                    <a:pt x="192360" y="35996"/>
                    <a:pt x="193598" y="37273"/>
                    <a:pt x="195259" y="37395"/>
                  </a:cubicBezTo>
                  <a:cubicBezTo>
                    <a:pt x="195316" y="37395"/>
                    <a:pt x="195373" y="37403"/>
                    <a:pt x="195430" y="37403"/>
                  </a:cubicBezTo>
                  <a:close/>
                  <a:moveTo>
                    <a:pt x="117502" y="50253"/>
                  </a:moveTo>
                  <a:cubicBezTo>
                    <a:pt x="115841" y="50253"/>
                    <a:pt x="114490" y="51445"/>
                    <a:pt x="114490" y="52909"/>
                  </a:cubicBezTo>
                  <a:cubicBezTo>
                    <a:pt x="114490" y="54374"/>
                    <a:pt x="115841" y="55566"/>
                    <a:pt x="117502" y="55566"/>
                  </a:cubicBezTo>
                  <a:cubicBezTo>
                    <a:pt x="119163" y="55566"/>
                    <a:pt x="120515" y="54374"/>
                    <a:pt x="120515" y="52909"/>
                  </a:cubicBezTo>
                  <a:cubicBezTo>
                    <a:pt x="120385" y="51502"/>
                    <a:pt x="119025" y="50425"/>
                    <a:pt x="117421" y="50469"/>
                  </a:cubicBezTo>
                  <a:close/>
                  <a:moveTo>
                    <a:pt x="60502" y="100506"/>
                  </a:moveTo>
                  <a:cubicBezTo>
                    <a:pt x="58841" y="100506"/>
                    <a:pt x="57489" y="101698"/>
                    <a:pt x="57489" y="103163"/>
                  </a:cubicBezTo>
                  <a:cubicBezTo>
                    <a:pt x="57489" y="104627"/>
                    <a:pt x="58841" y="105819"/>
                    <a:pt x="60502" y="105819"/>
                  </a:cubicBezTo>
                  <a:cubicBezTo>
                    <a:pt x="62163" y="105819"/>
                    <a:pt x="63515" y="104627"/>
                    <a:pt x="63515" y="103163"/>
                  </a:cubicBezTo>
                  <a:cubicBezTo>
                    <a:pt x="63303" y="101777"/>
                    <a:pt x="61919" y="100779"/>
                    <a:pt x="60339" y="100865"/>
                  </a:cubicBezTo>
                  <a:close/>
                  <a:moveTo>
                    <a:pt x="39575" y="169281"/>
                  </a:moveTo>
                  <a:cubicBezTo>
                    <a:pt x="37913" y="169281"/>
                    <a:pt x="36562" y="170473"/>
                    <a:pt x="36562" y="171938"/>
                  </a:cubicBezTo>
                  <a:cubicBezTo>
                    <a:pt x="36562" y="173402"/>
                    <a:pt x="37913" y="174594"/>
                    <a:pt x="39575" y="174594"/>
                  </a:cubicBezTo>
                  <a:cubicBezTo>
                    <a:pt x="41236" y="174594"/>
                    <a:pt x="42588" y="173402"/>
                    <a:pt x="42588" y="171938"/>
                  </a:cubicBezTo>
                  <a:cubicBezTo>
                    <a:pt x="42376" y="170552"/>
                    <a:pt x="40992" y="169554"/>
                    <a:pt x="39412" y="169640"/>
                  </a:cubicBezTo>
                  <a:close/>
                  <a:moveTo>
                    <a:pt x="60502" y="238057"/>
                  </a:moveTo>
                  <a:cubicBezTo>
                    <a:pt x="58841" y="238057"/>
                    <a:pt x="57489" y="239248"/>
                    <a:pt x="57489" y="240713"/>
                  </a:cubicBezTo>
                  <a:cubicBezTo>
                    <a:pt x="57489" y="242177"/>
                    <a:pt x="58841" y="243369"/>
                    <a:pt x="60502" y="243369"/>
                  </a:cubicBezTo>
                  <a:cubicBezTo>
                    <a:pt x="62163" y="243369"/>
                    <a:pt x="63515" y="242177"/>
                    <a:pt x="63515" y="240713"/>
                  </a:cubicBezTo>
                  <a:cubicBezTo>
                    <a:pt x="63303" y="239327"/>
                    <a:pt x="61919" y="238329"/>
                    <a:pt x="60339" y="238415"/>
                  </a:cubicBezTo>
                  <a:close/>
                  <a:moveTo>
                    <a:pt x="117502" y="288310"/>
                  </a:moveTo>
                  <a:cubicBezTo>
                    <a:pt x="115841" y="288310"/>
                    <a:pt x="114490" y="289501"/>
                    <a:pt x="114490" y="290966"/>
                  </a:cubicBezTo>
                  <a:cubicBezTo>
                    <a:pt x="114490" y="292431"/>
                    <a:pt x="115841" y="293622"/>
                    <a:pt x="117502" y="293622"/>
                  </a:cubicBezTo>
                  <a:cubicBezTo>
                    <a:pt x="119163" y="293622"/>
                    <a:pt x="120515" y="292431"/>
                    <a:pt x="120515" y="290966"/>
                  </a:cubicBezTo>
                  <a:cubicBezTo>
                    <a:pt x="120271" y="289645"/>
                    <a:pt x="118944" y="288683"/>
                    <a:pt x="117421" y="288741"/>
                  </a:cubicBezTo>
                  <a:close/>
                  <a:moveTo>
                    <a:pt x="195512" y="306760"/>
                  </a:moveTo>
                  <a:cubicBezTo>
                    <a:pt x="193850" y="306760"/>
                    <a:pt x="192499" y="307952"/>
                    <a:pt x="192499" y="309416"/>
                  </a:cubicBezTo>
                  <a:cubicBezTo>
                    <a:pt x="192499" y="310881"/>
                    <a:pt x="193850" y="312072"/>
                    <a:pt x="195512" y="312072"/>
                  </a:cubicBezTo>
                  <a:cubicBezTo>
                    <a:pt x="197173" y="312072"/>
                    <a:pt x="198524" y="310881"/>
                    <a:pt x="198524" y="309416"/>
                  </a:cubicBezTo>
                  <a:cubicBezTo>
                    <a:pt x="198280" y="308095"/>
                    <a:pt x="196953" y="307133"/>
                    <a:pt x="195430" y="307191"/>
                  </a:cubicBezTo>
                  <a:close/>
                  <a:moveTo>
                    <a:pt x="273521" y="288310"/>
                  </a:moveTo>
                  <a:cubicBezTo>
                    <a:pt x="271860" y="288310"/>
                    <a:pt x="270508" y="289501"/>
                    <a:pt x="270508" y="290966"/>
                  </a:cubicBezTo>
                  <a:cubicBezTo>
                    <a:pt x="270508" y="292431"/>
                    <a:pt x="271860" y="293622"/>
                    <a:pt x="273521" y="293622"/>
                  </a:cubicBezTo>
                  <a:cubicBezTo>
                    <a:pt x="275182" y="293622"/>
                    <a:pt x="276534" y="292431"/>
                    <a:pt x="276534" y="290966"/>
                  </a:cubicBezTo>
                  <a:cubicBezTo>
                    <a:pt x="276289" y="289667"/>
                    <a:pt x="275011" y="288726"/>
                    <a:pt x="273521" y="288741"/>
                  </a:cubicBezTo>
                  <a:close/>
                  <a:moveTo>
                    <a:pt x="330521" y="238057"/>
                  </a:moveTo>
                  <a:cubicBezTo>
                    <a:pt x="328860" y="238057"/>
                    <a:pt x="327508" y="239248"/>
                    <a:pt x="327508" y="240713"/>
                  </a:cubicBezTo>
                  <a:cubicBezTo>
                    <a:pt x="327508" y="242177"/>
                    <a:pt x="328860" y="243369"/>
                    <a:pt x="330521" y="243369"/>
                  </a:cubicBezTo>
                  <a:cubicBezTo>
                    <a:pt x="332182" y="243369"/>
                    <a:pt x="333534" y="242177"/>
                    <a:pt x="333534" y="240713"/>
                  </a:cubicBezTo>
                  <a:cubicBezTo>
                    <a:pt x="333331" y="239413"/>
                    <a:pt x="332093" y="238437"/>
                    <a:pt x="330603" y="238415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DB3E865-9B6F-46FC-B7FF-5E09AB0FE790}"/>
                </a:ext>
              </a:extLst>
            </p:cNvPr>
            <p:cNvSpPr/>
            <p:nvPr/>
          </p:nvSpPr>
          <p:spPr>
            <a:xfrm>
              <a:off x="1236397" y="2147107"/>
              <a:ext cx="138430" cy="186655"/>
            </a:xfrm>
            <a:custGeom>
              <a:avLst/>
              <a:gdLst>
                <a:gd name="connsiteX0" fmla="*/ 5207 w 138429"/>
                <a:gd name="connsiteY0" fmla="*/ 22180 h 186654"/>
                <a:gd name="connsiteX1" fmla="*/ 25158 w 138429"/>
                <a:gd name="connsiteY1" fmla="*/ 4591 h 186654"/>
                <a:gd name="connsiteX2" fmla="*/ 25158 w 138429"/>
                <a:gd name="connsiteY2" fmla="*/ 786 h 186654"/>
                <a:gd name="connsiteX3" fmla="*/ 20842 w 138429"/>
                <a:gd name="connsiteY3" fmla="*/ 786 h 186654"/>
                <a:gd name="connsiteX4" fmla="*/ 892 w 138429"/>
                <a:gd name="connsiteY4" fmla="*/ 18375 h 186654"/>
                <a:gd name="connsiteX5" fmla="*/ 892 w 138429"/>
                <a:gd name="connsiteY5" fmla="*/ 22180 h 186654"/>
                <a:gd name="connsiteX6" fmla="*/ 5207 w 138429"/>
                <a:gd name="connsiteY6" fmla="*/ 22180 h 186654"/>
                <a:gd name="connsiteX7" fmla="*/ 5207 w 138429"/>
                <a:gd name="connsiteY7" fmla="*/ 51470 h 186654"/>
                <a:gd name="connsiteX8" fmla="*/ 50075 w 138429"/>
                <a:gd name="connsiteY8" fmla="*/ 11913 h 186654"/>
                <a:gd name="connsiteX9" fmla="*/ 50075 w 138429"/>
                <a:gd name="connsiteY9" fmla="*/ 8109 h 186654"/>
                <a:gd name="connsiteX10" fmla="*/ 45759 w 138429"/>
                <a:gd name="connsiteY10" fmla="*/ 8109 h 186654"/>
                <a:gd name="connsiteX11" fmla="*/ 892 w 138429"/>
                <a:gd name="connsiteY11" fmla="*/ 47665 h 186654"/>
                <a:gd name="connsiteX12" fmla="*/ 892 w 138429"/>
                <a:gd name="connsiteY12" fmla="*/ 51470 h 186654"/>
                <a:gd name="connsiteX13" fmla="*/ 5207 w 138429"/>
                <a:gd name="connsiteY13" fmla="*/ 51470 h 186654"/>
                <a:gd name="connsiteX14" fmla="*/ 5207 w 138429"/>
                <a:gd name="connsiteY14" fmla="*/ 80760 h 186654"/>
                <a:gd name="connsiteX15" fmla="*/ 71817 w 138429"/>
                <a:gd name="connsiteY15" fmla="*/ 22036 h 186654"/>
                <a:gd name="connsiteX16" fmla="*/ 71817 w 138429"/>
                <a:gd name="connsiteY16" fmla="*/ 18231 h 186654"/>
                <a:gd name="connsiteX17" fmla="*/ 67501 w 138429"/>
                <a:gd name="connsiteY17" fmla="*/ 18231 h 186654"/>
                <a:gd name="connsiteX18" fmla="*/ 892 w 138429"/>
                <a:gd name="connsiteY18" fmla="*/ 76955 h 186654"/>
                <a:gd name="connsiteX19" fmla="*/ 892 w 138429"/>
                <a:gd name="connsiteY19" fmla="*/ 80760 h 186654"/>
                <a:gd name="connsiteX20" fmla="*/ 5207 w 138429"/>
                <a:gd name="connsiteY20" fmla="*/ 80760 h 186654"/>
                <a:gd name="connsiteX21" fmla="*/ 90790 w 138429"/>
                <a:gd name="connsiteY21" fmla="*/ 30507 h 186654"/>
                <a:gd name="connsiteX22" fmla="*/ 86531 w 138429"/>
                <a:gd name="connsiteY22" fmla="*/ 30457 h 186654"/>
                <a:gd name="connsiteX23" fmla="*/ 86474 w 138429"/>
                <a:gd name="connsiteY23" fmla="*/ 30507 h 186654"/>
                <a:gd name="connsiteX24" fmla="*/ 892 w 138429"/>
                <a:gd name="connsiteY24" fmla="*/ 106031 h 186654"/>
                <a:gd name="connsiteX25" fmla="*/ 892 w 138429"/>
                <a:gd name="connsiteY25" fmla="*/ 109836 h 186654"/>
                <a:gd name="connsiteX26" fmla="*/ 5207 w 138429"/>
                <a:gd name="connsiteY26" fmla="*/ 109836 h 186654"/>
                <a:gd name="connsiteX27" fmla="*/ 90790 w 138429"/>
                <a:gd name="connsiteY27" fmla="*/ 34312 h 186654"/>
                <a:gd name="connsiteX28" fmla="*/ 90790 w 138429"/>
                <a:gd name="connsiteY28" fmla="*/ 30794 h 186654"/>
                <a:gd name="connsiteX29" fmla="*/ 107075 w 138429"/>
                <a:gd name="connsiteY29" fmla="*/ 45296 h 186654"/>
                <a:gd name="connsiteX30" fmla="*/ 102817 w 138429"/>
                <a:gd name="connsiteY30" fmla="*/ 45246 h 186654"/>
                <a:gd name="connsiteX31" fmla="*/ 102760 w 138429"/>
                <a:gd name="connsiteY31" fmla="*/ 45296 h 186654"/>
                <a:gd name="connsiteX32" fmla="*/ 10907 w 138429"/>
                <a:gd name="connsiteY32" fmla="*/ 126634 h 186654"/>
                <a:gd name="connsiteX33" fmla="*/ 10907 w 138429"/>
                <a:gd name="connsiteY33" fmla="*/ 130439 h 186654"/>
                <a:gd name="connsiteX34" fmla="*/ 15223 w 138429"/>
                <a:gd name="connsiteY34" fmla="*/ 130439 h 186654"/>
                <a:gd name="connsiteX35" fmla="*/ 107320 w 138429"/>
                <a:gd name="connsiteY35" fmla="*/ 49675 h 186654"/>
                <a:gd name="connsiteX36" fmla="*/ 107629 w 138429"/>
                <a:gd name="connsiteY36" fmla="*/ 45928 h 186654"/>
                <a:gd name="connsiteX37" fmla="*/ 107320 w 138429"/>
                <a:gd name="connsiteY37" fmla="*/ 45655 h 186654"/>
                <a:gd name="connsiteX38" fmla="*/ 121000 w 138429"/>
                <a:gd name="connsiteY38" fmla="*/ 62382 h 186654"/>
                <a:gd name="connsiteX39" fmla="*/ 116741 w 138429"/>
                <a:gd name="connsiteY39" fmla="*/ 62332 h 186654"/>
                <a:gd name="connsiteX40" fmla="*/ 116684 w 138429"/>
                <a:gd name="connsiteY40" fmla="*/ 62382 h 186654"/>
                <a:gd name="connsiteX41" fmla="*/ 29636 w 138429"/>
                <a:gd name="connsiteY41" fmla="*/ 139557 h 186654"/>
                <a:gd name="connsiteX42" fmla="*/ 29636 w 138429"/>
                <a:gd name="connsiteY42" fmla="*/ 143361 h 186654"/>
                <a:gd name="connsiteX43" fmla="*/ 33952 w 138429"/>
                <a:gd name="connsiteY43" fmla="*/ 143361 h 186654"/>
                <a:gd name="connsiteX44" fmla="*/ 121163 w 138429"/>
                <a:gd name="connsiteY44" fmla="*/ 66474 h 186654"/>
                <a:gd name="connsiteX45" fmla="*/ 121220 w 138429"/>
                <a:gd name="connsiteY45" fmla="*/ 62719 h 186654"/>
                <a:gd name="connsiteX46" fmla="*/ 121163 w 138429"/>
                <a:gd name="connsiteY46" fmla="*/ 62669 h 186654"/>
                <a:gd name="connsiteX47" fmla="*/ 132156 w 138429"/>
                <a:gd name="connsiteY47" fmla="*/ 81909 h 186654"/>
                <a:gd name="connsiteX48" fmla="*/ 127897 w 138429"/>
                <a:gd name="connsiteY48" fmla="*/ 81859 h 186654"/>
                <a:gd name="connsiteX49" fmla="*/ 127840 w 138429"/>
                <a:gd name="connsiteY49" fmla="*/ 81909 h 186654"/>
                <a:gd name="connsiteX50" fmla="*/ 50726 w 138429"/>
                <a:gd name="connsiteY50" fmla="*/ 150182 h 186654"/>
                <a:gd name="connsiteX51" fmla="*/ 50726 w 138429"/>
                <a:gd name="connsiteY51" fmla="*/ 153987 h 186654"/>
                <a:gd name="connsiteX52" fmla="*/ 55042 w 138429"/>
                <a:gd name="connsiteY52" fmla="*/ 153987 h 186654"/>
                <a:gd name="connsiteX53" fmla="*/ 132318 w 138429"/>
                <a:gd name="connsiteY53" fmla="*/ 85858 h 186654"/>
                <a:gd name="connsiteX54" fmla="*/ 132318 w 138429"/>
                <a:gd name="connsiteY54" fmla="*/ 82196 h 186654"/>
                <a:gd name="connsiteX55" fmla="*/ 140299 w 138429"/>
                <a:gd name="connsiteY55" fmla="*/ 104308 h 186654"/>
                <a:gd name="connsiteX56" fmla="*/ 136040 w 138429"/>
                <a:gd name="connsiteY56" fmla="*/ 104257 h 186654"/>
                <a:gd name="connsiteX57" fmla="*/ 135983 w 138429"/>
                <a:gd name="connsiteY57" fmla="*/ 104308 h 186654"/>
                <a:gd name="connsiteX58" fmla="*/ 71979 w 138429"/>
                <a:gd name="connsiteY58" fmla="*/ 160735 h 186654"/>
                <a:gd name="connsiteX59" fmla="*/ 71979 w 138429"/>
                <a:gd name="connsiteY59" fmla="*/ 164540 h 186654"/>
                <a:gd name="connsiteX60" fmla="*/ 76295 w 138429"/>
                <a:gd name="connsiteY60" fmla="*/ 164540 h 186654"/>
                <a:gd name="connsiteX61" fmla="*/ 140299 w 138429"/>
                <a:gd name="connsiteY61" fmla="*/ 108113 h 186654"/>
                <a:gd name="connsiteX62" fmla="*/ 140136 w 138429"/>
                <a:gd name="connsiteY62" fmla="*/ 104595 h 186654"/>
                <a:gd name="connsiteX63" fmla="*/ 143637 w 138429"/>
                <a:gd name="connsiteY63" fmla="*/ 130655 h 186654"/>
                <a:gd name="connsiteX64" fmla="*/ 139378 w 138429"/>
                <a:gd name="connsiteY64" fmla="*/ 130605 h 186654"/>
                <a:gd name="connsiteX65" fmla="*/ 139321 w 138429"/>
                <a:gd name="connsiteY65" fmla="*/ 130655 h 186654"/>
                <a:gd name="connsiteX66" fmla="*/ 92907 w 138429"/>
                <a:gd name="connsiteY66" fmla="*/ 171719 h 186654"/>
                <a:gd name="connsiteX67" fmla="*/ 92907 w 138429"/>
                <a:gd name="connsiteY67" fmla="*/ 175524 h 186654"/>
                <a:gd name="connsiteX68" fmla="*/ 97223 w 138429"/>
                <a:gd name="connsiteY68" fmla="*/ 175524 h 186654"/>
                <a:gd name="connsiteX69" fmla="*/ 143556 w 138429"/>
                <a:gd name="connsiteY69" fmla="*/ 134675 h 186654"/>
                <a:gd name="connsiteX70" fmla="*/ 143474 w 138429"/>
                <a:gd name="connsiteY70" fmla="*/ 130942 h 186654"/>
                <a:gd name="connsiteX71" fmla="*/ 135494 w 138429"/>
                <a:gd name="connsiteY71" fmla="*/ 163606 h 186654"/>
                <a:gd name="connsiteX72" fmla="*/ 114404 w 138429"/>
                <a:gd name="connsiteY72" fmla="*/ 182200 h 186654"/>
                <a:gd name="connsiteX73" fmla="*/ 114404 w 138429"/>
                <a:gd name="connsiteY73" fmla="*/ 186005 h 186654"/>
                <a:gd name="connsiteX74" fmla="*/ 118720 w 138429"/>
                <a:gd name="connsiteY74" fmla="*/ 186005 h 186654"/>
                <a:gd name="connsiteX75" fmla="*/ 139810 w 138429"/>
                <a:gd name="connsiteY75" fmla="*/ 167411 h 186654"/>
                <a:gd name="connsiteX76" fmla="*/ 139810 w 138429"/>
                <a:gd name="connsiteY76" fmla="*/ 163606 h 186654"/>
                <a:gd name="connsiteX77" fmla="*/ 135494 w 138429"/>
                <a:gd name="connsiteY77" fmla="*/ 163606 h 18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38429" h="186654">
                  <a:moveTo>
                    <a:pt x="5207" y="22180"/>
                  </a:moveTo>
                  <a:lnTo>
                    <a:pt x="25158" y="4591"/>
                  </a:lnTo>
                  <a:cubicBezTo>
                    <a:pt x="26346" y="3543"/>
                    <a:pt x="26346" y="1834"/>
                    <a:pt x="25158" y="786"/>
                  </a:cubicBezTo>
                  <a:cubicBezTo>
                    <a:pt x="23969" y="-262"/>
                    <a:pt x="22031" y="-262"/>
                    <a:pt x="20842" y="786"/>
                  </a:cubicBezTo>
                  <a:lnTo>
                    <a:pt x="892" y="18375"/>
                  </a:lnTo>
                  <a:cubicBezTo>
                    <a:pt x="-297" y="19423"/>
                    <a:pt x="-297" y="21131"/>
                    <a:pt x="892" y="22180"/>
                  </a:cubicBezTo>
                  <a:cubicBezTo>
                    <a:pt x="2081" y="23228"/>
                    <a:pt x="4019" y="23228"/>
                    <a:pt x="5207" y="22180"/>
                  </a:cubicBezTo>
                  <a:close/>
                  <a:moveTo>
                    <a:pt x="5207" y="51470"/>
                  </a:moveTo>
                  <a:lnTo>
                    <a:pt x="50075" y="11913"/>
                  </a:lnTo>
                  <a:cubicBezTo>
                    <a:pt x="51264" y="10865"/>
                    <a:pt x="51264" y="9157"/>
                    <a:pt x="50075" y="8109"/>
                  </a:cubicBezTo>
                  <a:cubicBezTo>
                    <a:pt x="48886" y="7061"/>
                    <a:pt x="46948" y="7061"/>
                    <a:pt x="45759" y="8109"/>
                  </a:cubicBezTo>
                  <a:lnTo>
                    <a:pt x="892" y="47665"/>
                  </a:lnTo>
                  <a:cubicBezTo>
                    <a:pt x="-297" y="48713"/>
                    <a:pt x="-297" y="50422"/>
                    <a:pt x="892" y="51470"/>
                  </a:cubicBezTo>
                  <a:cubicBezTo>
                    <a:pt x="2081" y="52518"/>
                    <a:pt x="4019" y="52518"/>
                    <a:pt x="5207" y="51470"/>
                  </a:cubicBezTo>
                  <a:close/>
                  <a:moveTo>
                    <a:pt x="5207" y="80760"/>
                  </a:moveTo>
                  <a:lnTo>
                    <a:pt x="71817" y="22036"/>
                  </a:lnTo>
                  <a:cubicBezTo>
                    <a:pt x="73005" y="20988"/>
                    <a:pt x="73005" y="19279"/>
                    <a:pt x="71817" y="18231"/>
                  </a:cubicBezTo>
                  <a:cubicBezTo>
                    <a:pt x="70628" y="17183"/>
                    <a:pt x="68690" y="17183"/>
                    <a:pt x="67501" y="18231"/>
                  </a:cubicBezTo>
                  <a:lnTo>
                    <a:pt x="892" y="76955"/>
                  </a:lnTo>
                  <a:cubicBezTo>
                    <a:pt x="-297" y="78004"/>
                    <a:pt x="-297" y="79712"/>
                    <a:pt x="892" y="80760"/>
                  </a:cubicBezTo>
                  <a:cubicBezTo>
                    <a:pt x="2081" y="81809"/>
                    <a:pt x="4019" y="81809"/>
                    <a:pt x="5207" y="80760"/>
                  </a:cubicBezTo>
                  <a:close/>
                  <a:moveTo>
                    <a:pt x="90790" y="30507"/>
                  </a:moveTo>
                  <a:cubicBezTo>
                    <a:pt x="89625" y="29459"/>
                    <a:pt x="87720" y="29438"/>
                    <a:pt x="86531" y="30457"/>
                  </a:cubicBezTo>
                  <a:cubicBezTo>
                    <a:pt x="86515" y="30471"/>
                    <a:pt x="86490" y="30493"/>
                    <a:pt x="86474" y="30507"/>
                  </a:cubicBezTo>
                  <a:lnTo>
                    <a:pt x="892" y="106031"/>
                  </a:lnTo>
                  <a:cubicBezTo>
                    <a:pt x="-297" y="107079"/>
                    <a:pt x="-297" y="108787"/>
                    <a:pt x="892" y="109836"/>
                  </a:cubicBezTo>
                  <a:cubicBezTo>
                    <a:pt x="2081" y="110884"/>
                    <a:pt x="4019" y="110884"/>
                    <a:pt x="5207" y="109836"/>
                  </a:cubicBezTo>
                  <a:lnTo>
                    <a:pt x="90790" y="34312"/>
                  </a:lnTo>
                  <a:cubicBezTo>
                    <a:pt x="91799" y="33307"/>
                    <a:pt x="91799" y="31800"/>
                    <a:pt x="90790" y="30794"/>
                  </a:cubicBezTo>
                  <a:close/>
                  <a:moveTo>
                    <a:pt x="107075" y="45296"/>
                  </a:moveTo>
                  <a:cubicBezTo>
                    <a:pt x="105911" y="44248"/>
                    <a:pt x="104006" y="44226"/>
                    <a:pt x="102817" y="45246"/>
                  </a:cubicBezTo>
                  <a:cubicBezTo>
                    <a:pt x="102800" y="45260"/>
                    <a:pt x="102776" y="45282"/>
                    <a:pt x="102760" y="45296"/>
                  </a:cubicBezTo>
                  <a:lnTo>
                    <a:pt x="10907" y="126634"/>
                  </a:lnTo>
                  <a:cubicBezTo>
                    <a:pt x="9719" y="127683"/>
                    <a:pt x="9719" y="129391"/>
                    <a:pt x="10907" y="130439"/>
                  </a:cubicBezTo>
                  <a:cubicBezTo>
                    <a:pt x="12096" y="131487"/>
                    <a:pt x="14034" y="131487"/>
                    <a:pt x="15223" y="130439"/>
                  </a:cubicBezTo>
                  <a:lnTo>
                    <a:pt x="107320" y="49675"/>
                  </a:lnTo>
                  <a:cubicBezTo>
                    <a:pt x="108582" y="48713"/>
                    <a:pt x="108720" y="47041"/>
                    <a:pt x="107629" y="45928"/>
                  </a:cubicBezTo>
                  <a:cubicBezTo>
                    <a:pt x="107531" y="45834"/>
                    <a:pt x="107434" y="45741"/>
                    <a:pt x="107320" y="45655"/>
                  </a:cubicBezTo>
                  <a:close/>
                  <a:moveTo>
                    <a:pt x="121000" y="62382"/>
                  </a:moveTo>
                  <a:cubicBezTo>
                    <a:pt x="119835" y="61334"/>
                    <a:pt x="117930" y="61312"/>
                    <a:pt x="116741" y="62332"/>
                  </a:cubicBezTo>
                  <a:cubicBezTo>
                    <a:pt x="116725" y="62346"/>
                    <a:pt x="116700" y="62368"/>
                    <a:pt x="116684" y="62382"/>
                  </a:cubicBezTo>
                  <a:lnTo>
                    <a:pt x="29636" y="139557"/>
                  </a:lnTo>
                  <a:cubicBezTo>
                    <a:pt x="28447" y="140605"/>
                    <a:pt x="28447" y="142313"/>
                    <a:pt x="29636" y="143361"/>
                  </a:cubicBezTo>
                  <a:cubicBezTo>
                    <a:pt x="30825" y="144410"/>
                    <a:pt x="32763" y="144410"/>
                    <a:pt x="33952" y="143361"/>
                  </a:cubicBezTo>
                  <a:lnTo>
                    <a:pt x="121163" y="66474"/>
                  </a:lnTo>
                  <a:cubicBezTo>
                    <a:pt x="122352" y="65448"/>
                    <a:pt x="122376" y="63768"/>
                    <a:pt x="121220" y="62719"/>
                  </a:cubicBezTo>
                  <a:cubicBezTo>
                    <a:pt x="121203" y="62698"/>
                    <a:pt x="121179" y="62684"/>
                    <a:pt x="121163" y="62669"/>
                  </a:cubicBezTo>
                  <a:close/>
                  <a:moveTo>
                    <a:pt x="132156" y="81909"/>
                  </a:moveTo>
                  <a:cubicBezTo>
                    <a:pt x="130991" y="80861"/>
                    <a:pt x="129086" y="80839"/>
                    <a:pt x="127897" y="81859"/>
                  </a:cubicBezTo>
                  <a:cubicBezTo>
                    <a:pt x="127881" y="81873"/>
                    <a:pt x="127856" y="81895"/>
                    <a:pt x="127840" y="81909"/>
                  </a:cubicBezTo>
                  <a:lnTo>
                    <a:pt x="50726" y="150182"/>
                  </a:lnTo>
                  <a:cubicBezTo>
                    <a:pt x="49538" y="151230"/>
                    <a:pt x="49538" y="152938"/>
                    <a:pt x="50726" y="153987"/>
                  </a:cubicBezTo>
                  <a:cubicBezTo>
                    <a:pt x="51915" y="155035"/>
                    <a:pt x="53853" y="155035"/>
                    <a:pt x="55042" y="153987"/>
                  </a:cubicBezTo>
                  <a:lnTo>
                    <a:pt x="132318" y="85858"/>
                  </a:lnTo>
                  <a:cubicBezTo>
                    <a:pt x="133426" y="84831"/>
                    <a:pt x="133426" y="83223"/>
                    <a:pt x="132318" y="82196"/>
                  </a:cubicBezTo>
                  <a:close/>
                  <a:moveTo>
                    <a:pt x="140299" y="104308"/>
                  </a:moveTo>
                  <a:cubicBezTo>
                    <a:pt x="139134" y="103259"/>
                    <a:pt x="137229" y="103238"/>
                    <a:pt x="136040" y="104257"/>
                  </a:cubicBezTo>
                  <a:cubicBezTo>
                    <a:pt x="136024" y="104272"/>
                    <a:pt x="135999" y="104293"/>
                    <a:pt x="135983" y="104308"/>
                  </a:cubicBezTo>
                  <a:lnTo>
                    <a:pt x="71979" y="160735"/>
                  </a:lnTo>
                  <a:cubicBezTo>
                    <a:pt x="70791" y="161783"/>
                    <a:pt x="70791" y="163492"/>
                    <a:pt x="71979" y="164540"/>
                  </a:cubicBezTo>
                  <a:cubicBezTo>
                    <a:pt x="73168" y="165588"/>
                    <a:pt x="75106" y="165588"/>
                    <a:pt x="76295" y="164540"/>
                  </a:cubicBezTo>
                  <a:lnTo>
                    <a:pt x="140299" y="108113"/>
                  </a:lnTo>
                  <a:cubicBezTo>
                    <a:pt x="141259" y="107072"/>
                    <a:pt x="141186" y="105564"/>
                    <a:pt x="140136" y="104595"/>
                  </a:cubicBezTo>
                  <a:close/>
                  <a:moveTo>
                    <a:pt x="143637" y="130655"/>
                  </a:moveTo>
                  <a:cubicBezTo>
                    <a:pt x="142473" y="129607"/>
                    <a:pt x="140567" y="129585"/>
                    <a:pt x="139378" y="130605"/>
                  </a:cubicBezTo>
                  <a:cubicBezTo>
                    <a:pt x="139362" y="130619"/>
                    <a:pt x="139338" y="130640"/>
                    <a:pt x="139321" y="130655"/>
                  </a:cubicBezTo>
                  <a:lnTo>
                    <a:pt x="92907" y="171719"/>
                  </a:lnTo>
                  <a:cubicBezTo>
                    <a:pt x="91718" y="172767"/>
                    <a:pt x="91718" y="174475"/>
                    <a:pt x="92907" y="175524"/>
                  </a:cubicBezTo>
                  <a:cubicBezTo>
                    <a:pt x="94096" y="176572"/>
                    <a:pt x="96034" y="176572"/>
                    <a:pt x="97223" y="175524"/>
                  </a:cubicBezTo>
                  <a:lnTo>
                    <a:pt x="143556" y="134675"/>
                  </a:lnTo>
                  <a:cubicBezTo>
                    <a:pt x="144696" y="133620"/>
                    <a:pt x="144655" y="131954"/>
                    <a:pt x="143474" y="130942"/>
                  </a:cubicBezTo>
                  <a:close/>
                  <a:moveTo>
                    <a:pt x="135494" y="163606"/>
                  </a:moveTo>
                  <a:lnTo>
                    <a:pt x="114404" y="182200"/>
                  </a:lnTo>
                  <a:cubicBezTo>
                    <a:pt x="113215" y="183248"/>
                    <a:pt x="113215" y="184957"/>
                    <a:pt x="114404" y="186005"/>
                  </a:cubicBezTo>
                  <a:cubicBezTo>
                    <a:pt x="115593" y="187053"/>
                    <a:pt x="117531" y="187053"/>
                    <a:pt x="118720" y="186005"/>
                  </a:cubicBezTo>
                  <a:lnTo>
                    <a:pt x="139810" y="167411"/>
                  </a:lnTo>
                  <a:cubicBezTo>
                    <a:pt x="140999" y="166363"/>
                    <a:pt x="140999" y="164654"/>
                    <a:pt x="139810" y="163606"/>
                  </a:cubicBezTo>
                  <a:cubicBezTo>
                    <a:pt x="138621" y="162558"/>
                    <a:pt x="136683" y="162558"/>
                    <a:pt x="135494" y="163606"/>
                  </a:cubicBezTo>
                  <a:close/>
                </a:path>
              </a:pathLst>
            </a:custGeom>
            <a:solidFill>
              <a:srgbClr val="6CD8E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CCE38334-51DF-42B7-A70E-BFA7663387CF}"/>
                </a:ext>
              </a:extLst>
            </p:cNvPr>
            <p:cNvSpPr/>
            <p:nvPr/>
          </p:nvSpPr>
          <p:spPr>
            <a:xfrm>
              <a:off x="1663977" y="2602972"/>
              <a:ext cx="65143" cy="57432"/>
            </a:xfrm>
            <a:custGeom>
              <a:avLst/>
              <a:gdLst>
                <a:gd name="connsiteX0" fmla="*/ 0 w 65143"/>
                <a:gd name="connsiteY0" fmla="*/ 0 h 57432"/>
                <a:gd name="connsiteX1" fmla="*/ 69459 w 65143"/>
                <a:gd name="connsiteY1" fmla="*/ 0 h 57432"/>
                <a:gd name="connsiteX2" fmla="*/ 69459 w 65143"/>
                <a:gd name="connsiteY2" fmla="*/ 63319 h 57432"/>
                <a:gd name="connsiteX3" fmla="*/ 0 w 65143"/>
                <a:gd name="connsiteY3" fmla="*/ 63319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43" h="57432">
                  <a:moveTo>
                    <a:pt x="0" y="0"/>
                  </a:moveTo>
                  <a:lnTo>
                    <a:pt x="69459" y="0"/>
                  </a:lnTo>
                  <a:lnTo>
                    <a:pt x="69459" y="63319"/>
                  </a:lnTo>
                  <a:lnTo>
                    <a:pt x="0" y="63319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BE28687C-7D46-460F-81F4-8B8620A07F61}"/>
                </a:ext>
              </a:extLst>
            </p:cNvPr>
            <p:cNvSpPr/>
            <p:nvPr/>
          </p:nvSpPr>
          <p:spPr>
            <a:xfrm>
              <a:off x="1680833" y="2526802"/>
              <a:ext cx="32572" cy="28716"/>
            </a:xfrm>
            <a:custGeom>
              <a:avLst/>
              <a:gdLst>
                <a:gd name="connsiteX0" fmla="*/ 35829 w 32571"/>
                <a:gd name="connsiteY0" fmla="*/ 15794 h 28716"/>
                <a:gd name="connsiteX1" fmla="*/ 17914 w 32571"/>
                <a:gd name="connsiteY1" fmla="*/ 31588 h 28716"/>
                <a:gd name="connsiteX2" fmla="*/ 0 w 32571"/>
                <a:gd name="connsiteY2" fmla="*/ 15794 h 28716"/>
                <a:gd name="connsiteX3" fmla="*/ 17914 w 32571"/>
                <a:gd name="connsiteY3" fmla="*/ 0 h 28716"/>
                <a:gd name="connsiteX4" fmla="*/ 35829 w 32571"/>
                <a:gd name="connsiteY4" fmla="*/ 1579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8716">
                  <a:moveTo>
                    <a:pt x="35829" y="15794"/>
                  </a:moveTo>
                  <a:cubicBezTo>
                    <a:pt x="35829" y="24517"/>
                    <a:pt x="27808" y="31588"/>
                    <a:pt x="17914" y="31588"/>
                  </a:cubicBezTo>
                  <a:cubicBezTo>
                    <a:pt x="8021" y="31588"/>
                    <a:pt x="0" y="24517"/>
                    <a:pt x="0" y="15794"/>
                  </a:cubicBezTo>
                  <a:cubicBezTo>
                    <a:pt x="0" y="7071"/>
                    <a:pt x="8021" y="0"/>
                    <a:pt x="17914" y="0"/>
                  </a:cubicBezTo>
                  <a:cubicBezTo>
                    <a:pt x="27808" y="0"/>
                    <a:pt x="35829" y="7071"/>
                    <a:pt x="35829" y="15794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5D1ED79-9DE9-4083-841A-30EBAE19015B}"/>
                </a:ext>
              </a:extLst>
            </p:cNvPr>
            <p:cNvSpPr/>
            <p:nvPr/>
          </p:nvSpPr>
          <p:spPr>
            <a:xfrm>
              <a:off x="1626990" y="2403539"/>
              <a:ext cx="138430" cy="265624"/>
            </a:xfrm>
            <a:custGeom>
              <a:avLst/>
              <a:gdLst>
                <a:gd name="connsiteX0" fmla="*/ 145288 w 138429"/>
                <a:gd name="connsiteY0" fmla="*/ 136904 h 265624"/>
                <a:gd name="connsiteX1" fmla="*/ 145288 w 138429"/>
                <a:gd name="connsiteY1" fmla="*/ 134822 h 265624"/>
                <a:gd name="connsiteX2" fmla="*/ 145288 w 138429"/>
                <a:gd name="connsiteY2" fmla="*/ 134175 h 265624"/>
                <a:gd name="connsiteX3" fmla="*/ 145288 w 138429"/>
                <a:gd name="connsiteY3" fmla="*/ 133673 h 265624"/>
                <a:gd name="connsiteX4" fmla="*/ 76725 w 138429"/>
                <a:gd name="connsiteY4" fmla="*/ 2943 h 265624"/>
                <a:gd name="connsiteX5" fmla="*/ 71839 w 138429"/>
                <a:gd name="connsiteY5" fmla="*/ 71 h 265624"/>
                <a:gd name="connsiteX6" fmla="*/ 68582 w 138429"/>
                <a:gd name="connsiteY6" fmla="*/ 2943 h 265624"/>
                <a:gd name="connsiteX7" fmla="*/ 18 w 138429"/>
                <a:gd name="connsiteY7" fmla="*/ 133673 h 265624"/>
                <a:gd name="connsiteX8" fmla="*/ 18 w 138429"/>
                <a:gd name="connsiteY8" fmla="*/ 134175 h 265624"/>
                <a:gd name="connsiteX9" fmla="*/ 18 w 138429"/>
                <a:gd name="connsiteY9" fmla="*/ 134822 h 265624"/>
                <a:gd name="connsiteX10" fmla="*/ 18 w 138429"/>
                <a:gd name="connsiteY10" fmla="*/ 135540 h 265624"/>
                <a:gd name="connsiteX11" fmla="*/ 18 w 138429"/>
                <a:gd name="connsiteY11" fmla="*/ 136186 h 265624"/>
                <a:gd name="connsiteX12" fmla="*/ 18 w 138429"/>
                <a:gd name="connsiteY12" fmla="*/ 136904 h 265624"/>
                <a:gd name="connsiteX13" fmla="*/ 18 w 138429"/>
                <a:gd name="connsiteY13" fmla="*/ 137550 h 265624"/>
                <a:gd name="connsiteX14" fmla="*/ 507 w 138429"/>
                <a:gd name="connsiteY14" fmla="*/ 138124 h 265624"/>
                <a:gd name="connsiteX15" fmla="*/ 507 w 138429"/>
                <a:gd name="connsiteY15" fmla="*/ 138626 h 265624"/>
                <a:gd name="connsiteX16" fmla="*/ 34056 w 138429"/>
                <a:gd name="connsiteY16" fmla="*/ 199433 h 265624"/>
                <a:gd name="connsiteX17" fmla="*/ 34056 w 138429"/>
                <a:gd name="connsiteY17" fmla="*/ 262752 h 265624"/>
                <a:gd name="connsiteX18" fmla="*/ 38942 w 138429"/>
                <a:gd name="connsiteY18" fmla="*/ 265616 h 265624"/>
                <a:gd name="connsiteX19" fmla="*/ 42199 w 138429"/>
                <a:gd name="connsiteY19" fmla="*/ 262752 h 265624"/>
                <a:gd name="connsiteX20" fmla="*/ 42199 w 138429"/>
                <a:gd name="connsiteY20" fmla="*/ 203094 h 265624"/>
                <a:gd name="connsiteX21" fmla="*/ 103352 w 138429"/>
                <a:gd name="connsiteY21" fmla="*/ 203094 h 265624"/>
                <a:gd name="connsiteX22" fmla="*/ 103352 w 138429"/>
                <a:gd name="connsiteY22" fmla="*/ 262752 h 265624"/>
                <a:gd name="connsiteX23" fmla="*/ 108246 w 138429"/>
                <a:gd name="connsiteY23" fmla="*/ 265616 h 265624"/>
                <a:gd name="connsiteX24" fmla="*/ 111495 w 138429"/>
                <a:gd name="connsiteY24" fmla="*/ 262752 h 265624"/>
                <a:gd name="connsiteX25" fmla="*/ 111495 w 138429"/>
                <a:gd name="connsiteY25" fmla="*/ 199433 h 265624"/>
                <a:gd name="connsiteX26" fmla="*/ 145044 w 138429"/>
                <a:gd name="connsiteY26" fmla="*/ 138626 h 265624"/>
                <a:gd name="connsiteX27" fmla="*/ 145044 w 138429"/>
                <a:gd name="connsiteY27" fmla="*/ 138124 h 265624"/>
                <a:gd name="connsiteX28" fmla="*/ 145532 w 138429"/>
                <a:gd name="connsiteY28" fmla="*/ 137550 h 265624"/>
                <a:gd name="connsiteX29" fmla="*/ 145288 w 138429"/>
                <a:gd name="connsiteY29" fmla="*/ 136904 h 265624"/>
                <a:gd name="connsiteX30" fmla="*/ 72002 w 138429"/>
                <a:gd name="connsiteY30" fmla="*/ 126996 h 265624"/>
                <a:gd name="connsiteX31" fmla="*/ 85763 w 138429"/>
                <a:gd name="connsiteY31" fmla="*/ 139129 h 265624"/>
                <a:gd name="connsiteX32" fmla="*/ 72002 w 138429"/>
                <a:gd name="connsiteY32" fmla="*/ 151262 h 265624"/>
                <a:gd name="connsiteX33" fmla="*/ 58240 w 138429"/>
                <a:gd name="connsiteY33" fmla="*/ 139129 h 265624"/>
                <a:gd name="connsiteX34" fmla="*/ 71757 w 138429"/>
                <a:gd name="connsiteY34" fmla="*/ 126925 h 265624"/>
                <a:gd name="connsiteX35" fmla="*/ 71757 w 138429"/>
                <a:gd name="connsiteY35" fmla="*/ 126925 h 265624"/>
                <a:gd name="connsiteX36" fmla="*/ 102701 w 138429"/>
                <a:gd name="connsiteY36" fmla="*/ 195843 h 265624"/>
                <a:gd name="connsiteX37" fmla="*/ 41303 w 138429"/>
                <a:gd name="connsiteY37" fmla="*/ 195843 h 265624"/>
                <a:gd name="connsiteX38" fmla="*/ 8080 w 138429"/>
                <a:gd name="connsiteY38" fmla="*/ 135899 h 265624"/>
                <a:gd name="connsiteX39" fmla="*/ 67605 w 138429"/>
                <a:gd name="connsiteY39" fmla="*/ 37330 h 265624"/>
                <a:gd name="connsiteX40" fmla="*/ 67605 w 138429"/>
                <a:gd name="connsiteY40" fmla="*/ 120248 h 265624"/>
                <a:gd name="connsiteX41" fmla="*/ 50073 w 138429"/>
                <a:gd name="connsiteY41" fmla="*/ 142884 h 265624"/>
                <a:gd name="connsiteX42" fmla="*/ 75747 w 138429"/>
                <a:gd name="connsiteY42" fmla="*/ 158347 h 265624"/>
                <a:gd name="connsiteX43" fmla="*/ 93279 w 138429"/>
                <a:gd name="connsiteY43" fmla="*/ 135705 h 265624"/>
                <a:gd name="connsiteX44" fmla="*/ 75747 w 138429"/>
                <a:gd name="connsiteY44" fmla="*/ 120248 h 265624"/>
                <a:gd name="connsiteX45" fmla="*/ 75747 w 138429"/>
                <a:gd name="connsiteY45" fmla="*/ 37330 h 265624"/>
                <a:gd name="connsiteX46" fmla="*/ 135517 w 138429"/>
                <a:gd name="connsiteY46" fmla="*/ 136114 h 265624"/>
                <a:gd name="connsiteX47" fmla="*/ 102456 w 138429"/>
                <a:gd name="connsiteY47" fmla="*/ 195772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8429" h="265624">
                  <a:moveTo>
                    <a:pt x="145288" y="136904"/>
                  </a:moveTo>
                  <a:cubicBezTo>
                    <a:pt x="145475" y="136222"/>
                    <a:pt x="145475" y="135504"/>
                    <a:pt x="145288" y="134822"/>
                  </a:cubicBezTo>
                  <a:cubicBezTo>
                    <a:pt x="145313" y="134606"/>
                    <a:pt x="145313" y="134391"/>
                    <a:pt x="145288" y="134175"/>
                  </a:cubicBezTo>
                  <a:cubicBezTo>
                    <a:pt x="145304" y="134010"/>
                    <a:pt x="145304" y="133838"/>
                    <a:pt x="145288" y="133673"/>
                  </a:cubicBezTo>
                  <a:cubicBezTo>
                    <a:pt x="119719" y="107182"/>
                    <a:pt x="80145" y="43074"/>
                    <a:pt x="76725" y="2943"/>
                  </a:cubicBezTo>
                  <a:cubicBezTo>
                    <a:pt x="76269" y="961"/>
                    <a:pt x="74086" y="-324"/>
                    <a:pt x="71839" y="71"/>
                  </a:cubicBezTo>
                  <a:cubicBezTo>
                    <a:pt x="70194" y="366"/>
                    <a:pt x="68916" y="1493"/>
                    <a:pt x="68582" y="2943"/>
                  </a:cubicBezTo>
                  <a:cubicBezTo>
                    <a:pt x="64999" y="43074"/>
                    <a:pt x="25587" y="107182"/>
                    <a:pt x="18" y="133673"/>
                  </a:cubicBezTo>
                  <a:cubicBezTo>
                    <a:pt x="2" y="133838"/>
                    <a:pt x="2" y="134010"/>
                    <a:pt x="18" y="134175"/>
                  </a:cubicBezTo>
                  <a:cubicBezTo>
                    <a:pt x="-6" y="134391"/>
                    <a:pt x="-6" y="134606"/>
                    <a:pt x="18" y="134822"/>
                  </a:cubicBezTo>
                  <a:cubicBezTo>
                    <a:pt x="-6" y="135059"/>
                    <a:pt x="-6" y="135303"/>
                    <a:pt x="18" y="135540"/>
                  </a:cubicBezTo>
                  <a:cubicBezTo>
                    <a:pt x="-6" y="135755"/>
                    <a:pt x="-6" y="135970"/>
                    <a:pt x="18" y="136186"/>
                  </a:cubicBezTo>
                  <a:cubicBezTo>
                    <a:pt x="-6" y="136423"/>
                    <a:pt x="-6" y="136667"/>
                    <a:pt x="18" y="136904"/>
                  </a:cubicBezTo>
                  <a:cubicBezTo>
                    <a:pt x="-6" y="137119"/>
                    <a:pt x="-6" y="137334"/>
                    <a:pt x="18" y="137550"/>
                  </a:cubicBezTo>
                  <a:lnTo>
                    <a:pt x="507" y="138124"/>
                  </a:lnTo>
                  <a:lnTo>
                    <a:pt x="507" y="138626"/>
                  </a:lnTo>
                  <a:cubicBezTo>
                    <a:pt x="21190" y="156861"/>
                    <a:pt x="34056" y="173445"/>
                    <a:pt x="34056" y="199433"/>
                  </a:cubicBezTo>
                  <a:lnTo>
                    <a:pt x="34056" y="262752"/>
                  </a:lnTo>
                  <a:cubicBezTo>
                    <a:pt x="34512" y="264733"/>
                    <a:pt x="36694" y="266018"/>
                    <a:pt x="38942" y="265616"/>
                  </a:cubicBezTo>
                  <a:cubicBezTo>
                    <a:pt x="40586" y="265329"/>
                    <a:pt x="41865" y="264202"/>
                    <a:pt x="42199" y="262752"/>
                  </a:cubicBezTo>
                  <a:lnTo>
                    <a:pt x="42199" y="203094"/>
                  </a:lnTo>
                  <a:lnTo>
                    <a:pt x="103352" y="203094"/>
                  </a:lnTo>
                  <a:lnTo>
                    <a:pt x="103352" y="262752"/>
                  </a:lnTo>
                  <a:cubicBezTo>
                    <a:pt x="103808" y="264733"/>
                    <a:pt x="105990" y="266018"/>
                    <a:pt x="108246" y="265616"/>
                  </a:cubicBezTo>
                  <a:cubicBezTo>
                    <a:pt x="109883" y="265329"/>
                    <a:pt x="111161" y="264202"/>
                    <a:pt x="111495" y="262752"/>
                  </a:cubicBezTo>
                  <a:lnTo>
                    <a:pt x="111495" y="199433"/>
                  </a:lnTo>
                  <a:cubicBezTo>
                    <a:pt x="111495" y="173445"/>
                    <a:pt x="124361" y="156933"/>
                    <a:pt x="145044" y="138626"/>
                  </a:cubicBezTo>
                  <a:lnTo>
                    <a:pt x="145044" y="138124"/>
                  </a:lnTo>
                  <a:lnTo>
                    <a:pt x="145532" y="137550"/>
                  </a:lnTo>
                  <a:cubicBezTo>
                    <a:pt x="145475" y="137327"/>
                    <a:pt x="145394" y="137112"/>
                    <a:pt x="145288" y="136904"/>
                  </a:cubicBezTo>
                  <a:close/>
                  <a:moveTo>
                    <a:pt x="72002" y="126996"/>
                  </a:moveTo>
                  <a:cubicBezTo>
                    <a:pt x="79599" y="126996"/>
                    <a:pt x="85763" y="132431"/>
                    <a:pt x="85763" y="139129"/>
                  </a:cubicBezTo>
                  <a:cubicBezTo>
                    <a:pt x="85763" y="145827"/>
                    <a:pt x="79599" y="151262"/>
                    <a:pt x="72002" y="151262"/>
                  </a:cubicBezTo>
                  <a:cubicBezTo>
                    <a:pt x="64404" y="151262"/>
                    <a:pt x="58240" y="145827"/>
                    <a:pt x="58240" y="139129"/>
                  </a:cubicBezTo>
                  <a:cubicBezTo>
                    <a:pt x="58151" y="132467"/>
                    <a:pt x="64201" y="127004"/>
                    <a:pt x="71757" y="126925"/>
                  </a:cubicBezTo>
                  <a:cubicBezTo>
                    <a:pt x="71757" y="126925"/>
                    <a:pt x="71757" y="126925"/>
                    <a:pt x="71757" y="126925"/>
                  </a:cubicBezTo>
                  <a:close/>
                  <a:moveTo>
                    <a:pt x="102701" y="195843"/>
                  </a:moveTo>
                  <a:lnTo>
                    <a:pt x="41303" y="195843"/>
                  </a:lnTo>
                  <a:cubicBezTo>
                    <a:pt x="40163" y="170645"/>
                    <a:pt x="27297" y="153272"/>
                    <a:pt x="8080" y="135899"/>
                  </a:cubicBezTo>
                  <a:cubicBezTo>
                    <a:pt x="33820" y="106084"/>
                    <a:pt x="53924" y="72802"/>
                    <a:pt x="67605" y="37330"/>
                  </a:cubicBezTo>
                  <a:lnTo>
                    <a:pt x="67605" y="120248"/>
                  </a:lnTo>
                  <a:cubicBezTo>
                    <a:pt x="55675" y="122230"/>
                    <a:pt x="47825" y="132366"/>
                    <a:pt x="50073" y="142884"/>
                  </a:cubicBezTo>
                  <a:cubicBezTo>
                    <a:pt x="52320" y="153408"/>
                    <a:pt x="63818" y="160329"/>
                    <a:pt x="75747" y="158347"/>
                  </a:cubicBezTo>
                  <a:cubicBezTo>
                    <a:pt x="87677" y="156359"/>
                    <a:pt x="95527" y="146229"/>
                    <a:pt x="93279" y="135705"/>
                  </a:cubicBezTo>
                  <a:cubicBezTo>
                    <a:pt x="91602" y="127865"/>
                    <a:pt x="84648" y="121727"/>
                    <a:pt x="75747" y="120248"/>
                  </a:cubicBezTo>
                  <a:lnTo>
                    <a:pt x="75747" y="37330"/>
                  </a:lnTo>
                  <a:cubicBezTo>
                    <a:pt x="89485" y="72888"/>
                    <a:pt x="109663" y="106249"/>
                    <a:pt x="135517" y="136114"/>
                  </a:cubicBezTo>
                  <a:cubicBezTo>
                    <a:pt x="116462" y="153272"/>
                    <a:pt x="103596" y="170573"/>
                    <a:pt x="102456" y="195772"/>
                  </a:cubicBezTo>
                  <a:close/>
                </a:path>
              </a:pathLst>
            </a:custGeom>
            <a:solidFill>
              <a:srgbClr val="FFFFFF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F1E2CF1-CB3C-4881-82BC-EE85E101E8FB}"/>
                </a:ext>
              </a:extLst>
            </p:cNvPr>
            <p:cNvSpPr/>
            <p:nvPr/>
          </p:nvSpPr>
          <p:spPr>
            <a:xfrm>
              <a:off x="1683439" y="2383294"/>
              <a:ext cx="24429" cy="21537"/>
            </a:xfrm>
            <a:custGeom>
              <a:avLst/>
              <a:gdLst>
                <a:gd name="connsiteX0" fmla="*/ 4153 w 24428"/>
                <a:gd name="connsiteY0" fmla="*/ 7323 h 21537"/>
                <a:gd name="connsiteX1" fmla="*/ 26546 w 24428"/>
                <a:gd name="connsiteY1" fmla="*/ 7323 h 21537"/>
                <a:gd name="connsiteX2" fmla="*/ 22393 w 24428"/>
                <a:gd name="connsiteY2" fmla="*/ 3661 h 21537"/>
                <a:gd name="connsiteX3" fmla="*/ 22393 w 24428"/>
                <a:gd name="connsiteY3" fmla="*/ 23403 h 21537"/>
                <a:gd name="connsiteX4" fmla="*/ 26546 w 24428"/>
                <a:gd name="connsiteY4" fmla="*/ 19742 h 21537"/>
                <a:gd name="connsiteX5" fmla="*/ 4153 w 24428"/>
                <a:gd name="connsiteY5" fmla="*/ 19742 h 21537"/>
                <a:gd name="connsiteX6" fmla="*/ 8306 w 24428"/>
                <a:gd name="connsiteY6" fmla="*/ 23403 h 21537"/>
                <a:gd name="connsiteX7" fmla="*/ 8306 w 24428"/>
                <a:gd name="connsiteY7" fmla="*/ 3661 h 21537"/>
                <a:gd name="connsiteX8" fmla="*/ 4153 w 24428"/>
                <a:gd name="connsiteY8" fmla="*/ 7323 h 21537"/>
                <a:gd name="connsiteX9" fmla="*/ 4153 w 24428"/>
                <a:gd name="connsiteY9" fmla="*/ 27065 h 21537"/>
                <a:gd name="connsiteX10" fmla="*/ 26546 w 24428"/>
                <a:gd name="connsiteY10" fmla="*/ 27065 h 21537"/>
                <a:gd name="connsiteX11" fmla="*/ 30699 w 24428"/>
                <a:gd name="connsiteY11" fmla="*/ 23403 h 21537"/>
                <a:gd name="connsiteX12" fmla="*/ 30699 w 24428"/>
                <a:gd name="connsiteY12" fmla="*/ 3661 h 21537"/>
                <a:gd name="connsiteX13" fmla="*/ 26546 w 24428"/>
                <a:gd name="connsiteY13" fmla="*/ 0 h 21537"/>
                <a:gd name="connsiteX14" fmla="*/ 4153 w 24428"/>
                <a:gd name="connsiteY14" fmla="*/ 0 h 21537"/>
                <a:gd name="connsiteX15" fmla="*/ 0 w 24428"/>
                <a:gd name="connsiteY15" fmla="*/ 3661 h 21537"/>
                <a:gd name="connsiteX16" fmla="*/ 0 w 24428"/>
                <a:gd name="connsiteY16" fmla="*/ 23403 h 21537"/>
                <a:gd name="connsiteX17" fmla="*/ 4153 w 24428"/>
                <a:gd name="connsiteY17" fmla="*/ 26921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428" h="21537">
                  <a:moveTo>
                    <a:pt x="4153" y="7323"/>
                  </a:moveTo>
                  <a:lnTo>
                    <a:pt x="26546" y="7323"/>
                  </a:lnTo>
                  <a:cubicBezTo>
                    <a:pt x="24250" y="7323"/>
                    <a:pt x="22393" y="5686"/>
                    <a:pt x="22393" y="3661"/>
                  </a:cubicBezTo>
                  <a:lnTo>
                    <a:pt x="22393" y="23403"/>
                  </a:lnTo>
                  <a:cubicBezTo>
                    <a:pt x="22393" y="21379"/>
                    <a:pt x="24250" y="19742"/>
                    <a:pt x="26546" y="19742"/>
                  </a:cubicBezTo>
                  <a:lnTo>
                    <a:pt x="4153" y="19742"/>
                  </a:lnTo>
                  <a:cubicBezTo>
                    <a:pt x="6449" y="19742"/>
                    <a:pt x="8306" y="21379"/>
                    <a:pt x="8306" y="23403"/>
                  </a:cubicBezTo>
                  <a:lnTo>
                    <a:pt x="8306" y="3661"/>
                  </a:lnTo>
                  <a:cubicBezTo>
                    <a:pt x="8306" y="5686"/>
                    <a:pt x="6449" y="7323"/>
                    <a:pt x="4153" y="7323"/>
                  </a:cubicBezTo>
                  <a:close/>
                  <a:moveTo>
                    <a:pt x="4153" y="27065"/>
                  </a:moveTo>
                  <a:lnTo>
                    <a:pt x="26546" y="27065"/>
                  </a:lnTo>
                  <a:cubicBezTo>
                    <a:pt x="28842" y="27065"/>
                    <a:pt x="30699" y="25428"/>
                    <a:pt x="30699" y="23403"/>
                  </a:cubicBezTo>
                  <a:lnTo>
                    <a:pt x="30699" y="3661"/>
                  </a:lnTo>
                  <a:cubicBezTo>
                    <a:pt x="30699" y="1637"/>
                    <a:pt x="28842" y="0"/>
                    <a:pt x="26546" y="0"/>
                  </a:cubicBezTo>
                  <a:lnTo>
                    <a:pt x="4153" y="0"/>
                  </a:lnTo>
                  <a:cubicBezTo>
                    <a:pt x="1857" y="0"/>
                    <a:pt x="0" y="1637"/>
                    <a:pt x="0" y="3661"/>
                  </a:cubicBezTo>
                  <a:lnTo>
                    <a:pt x="0" y="23403"/>
                  </a:lnTo>
                  <a:cubicBezTo>
                    <a:pt x="90" y="25371"/>
                    <a:pt x="1922" y="26921"/>
                    <a:pt x="4153" y="26921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F81F7C4-0E0E-4BD3-B30C-B539F53A2DD4}"/>
                </a:ext>
              </a:extLst>
            </p:cNvPr>
            <p:cNvSpPr/>
            <p:nvPr/>
          </p:nvSpPr>
          <p:spPr>
            <a:xfrm>
              <a:off x="1557387" y="2386811"/>
              <a:ext cx="16286" cy="14358"/>
            </a:xfrm>
            <a:custGeom>
              <a:avLst/>
              <a:gdLst>
                <a:gd name="connsiteX0" fmla="*/ 22312 w 16285"/>
                <a:gd name="connsiteY0" fmla="*/ 9835 h 14358"/>
                <a:gd name="connsiteX1" fmla="*/ 11156 w 16285"/>
                <a:gd name="connsiteY1" fmla="*/ 19670 h 14358"/>
                <a:gd name="connsiteX2" fmla="*/ 0 w 16285"/>
                <a:gd name="connsiteY2" fmla="*/ 9835 h 14358"/>
                <a:gd name="connsiteX3" fmla="*/ 11156 w 16285"/>
                <a:gd name="connsiteY3" fmla="*/ 0 h 14358"/>
                <a:gd name="connsiteX4" fmla="*/ 22312 w 16285"/>
                <a:gd name="connsiteY4" fmla="*/ 9835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85" h="14358">
                  <a:moveTo>
                    <a:pt x="22312" y="9835"/>
                  </a:moveTo>
                  <a:cubicBezTo>
                    <a:pt x="22312" y="15267"/>
                    <a:pt x="17317" y="19670"/>
                    <a:pt x="11156" y="19670"/>
                  </a:cubicBezTo>
                  <a:cubicBezTo>
                    <a:pt x="4995" y="19670"/>
                    <a:pt x="0" y="15267"/>
                    <a:pt x="0" y="9835"/>
                  </a:cubicBezTo>
                  <a:cubicBezTo>
                    <a:pt x="0" y="4403"/>
                    <a:pt x="4995" y="0"/>
                    <a:pt x="11156" y="0"/>
                  </a:cubicBezTo>
                  <a:cubicBezTo>
                    <a:pt x="17317" y="0"/>
                    <a:pt x="22312" y="4403"/>
                    <a:pt x="22312" y="9835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9F017E5D-65D0-424F-9C20-BD1A5AC62415}"/>
                </a:ext>
              </a:extLst>
            </p:cNvPr>
            <p:cNvSpPr/>
            <p:nvPr/>
          </p:nvSpPr>
          <p:spPr>
            <a:xfrm>
              <a:off x="1574810" y="2393055"/>
              <a:ext cx="114001" cy="7179"/>
            </a:xfrm>
            <a:custGeom>
              <a:avLst/>
              <a:gdLst>
                <a:gd name="connsiteX0" fmla="*/ 4969 w 114000"/>
                <a:gd name="connsiteY0" fmla="*/ 7253 h 7179"/>
                <a:gd name="connsiteX1" fmla="*/ 112782 w 114000"/>
                <a:gd name="connsiteY1" fmla="*/ 7253 h 7179"/>
                <a:gd name="connsiteX2" fmla="*/ 116039 w 114000"/>
                <a:gd name="connsiteY2" fmla="*/ 2945 h 7179"/>
                <a:gd name="connsiteX3" fmla="*/ 112782 w 114000"/>
                <a:gd name="connsiteY3" fmla="*/ 74 h 7179"/>
                <a:gd name="connsiteX4" fmla="*/ 4969 w 114000"/>
                <a:gd name="connsiteY4" fmla="*/ 74 h 7179"/>
                <a:gd name="connsiteX5" fmla="*/ 84 w 114000"/>
                <a:gd name="connsiteY5" fmla="*/ 2945 h 7179"/>
                <a:gd name="connsiteX6" fmla="*/ 3333 w 114000"/>
                <a:gd name="connsiteY6" fmla="*/ 7253 h 7179"/>
                <a:gd name="connsiteX7" fmla="*/ 4969 w 114000"/>
                <a:gd name="connsiteY7" fmla="*/ 7253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000" h="7179">
                  <a:moveTo>
                    <a:pt x="4969" y="7253"/>
                  </a:moveTo>
                  <a:lnTo>
                    <a:pt x="112782" y="7253"/>
                  </a:lnTo>
                  <a:cubicBezTo>
                    <a:pt x="115029" y="6851"/>
                    <a:pt x="116487" y="4927"/>
                    <a:pt x="116039" y="2945"/>
                  </a:cubicBezTo>
                  <a:cubicBezTo>
                    <a:pt x="115705" y="1495"/>
                    <a:pt x="114426" y="368"/>
                    <a:pt x="112782" y="74"/>
                  </a:cubicBezTo>
                  <a:lnTo>
                    <a:pt x="4969" y="74"/>
                  </a:lnTo>
                  <a:cubicBezTo>
                    <a:pt x="2722" y="-328"/>
                    <a:pt x="531" y="957"/>
                    <a:pt x="84" y="2945"/>
                  </a:cubicBezTo>
                  <a:cubicBezTo>
                    <a:pt x="-372" y="4927"/>
                    <a:pt x="1085" y="6851"/>
                    <a:pt x="3333" y="7253"/>
                  </a:cubicBezTo>
                  <a:cubicBezTo>
                    <a:pt x="3870" y="7346"/>
                    <a:pt x="4432" y="7346"/>
                    <a:pt x="4969" y="7253"/>
                  </a:cubicBezTo>
                  <a:close/>
                </a:path>
              </a:pathLst>
            </a:custGeom>
            <a:solidFill>
              <a:srgbClr val="FFFFFF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681C0F5A-C279-45CD-AAE3-4F8A501695EC}"/>
                </a:ext>
              </a:extLst>
            </p:cNvPr>
            <p:cNvSpPr/>
            <p:nvPr/>
          </p:nvSpPr>
          <p:spPr>
            <a:xfrm>
              <a:off x="1817797" y="2386811"/>
              <a:ext cx="16286" cy="14358"/>
            </a:xfrm>
            <a:custGeom>
              <a:avLst/>
              <a:gdLst>
                <a:gd name="connsiteX0" fmla="*/ 22312 w 16285"/>
                <a:gd name="connsiteY0" fmla="*/ 9835 h 14358"/>
                <a:gd name="connsiteX1" fmla="*/ 11156 w 16285"/>
                <a:gd name="connsiteY1" fmla="*/ 19670 h 14358"/>
                <a:gd name="connsiteX2" fmla="*/ 0 w 16285"/>
                <a:gd name="connsiteY2" fmla="*/ 9835 h 14358"/>
                <a:gd name="connsiteX3" fmla="*/ 11156 w 16285"/>
                <a:gd name="connsiteY3" fmla="*/ 0 h 14358"/>
                <a:gd name="connsiteX4" fmla="*/ 22312 w 16285"/>
                <a:gd name="connsiteY4" fmla="*/ 9835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85" h="14358">
                  <a:moveTo>
                    <a:pt x="22312" y="9835"/>
                  </a:moveTo>
                  <a:cubicBezTo>
                    <a:pt x="22312" y="15267"/>
                    <a:pt x="17317" y="19670"/>
                    <a:pt x="11156" y="19670"/>
                  </a:cubicBezTo>
                  <a:cubicBezTo>
                    <a:pt x="4995" y="19670"/>
                    <a:pt x="0" y="15267"/>
                    <a:pt x="0" y="9835"/>
                  </a:cubicBezTo>
                  <a:cubicBezTo>
                    <a:pt x="0" y="4403"/>
                    <a:pt x="4995" y="0"/>
                    <a:pt x="11156" y="0"/>
                  </a:cubicBezTo>
                  <a:cubicBezTo>
                    <a:pt x="17317" y="0"/>
                    <a:pt x="22312" y="4403"/>
                    <a:pt x="22312" y="9835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4DCB6275-7D3F-4503-A1BF-938510D1F40B}"/>
                </a:ext>
              </a:extLst>
            </p:cNvPr>
            <p:cNvSpPr/>
            <p:nvPr/>
          </p:nvSpPr>
          <p:spPr>
            <a:xfrm>
              <a:off x="1704934" y="2392912"/>
              <a:ext cx="114001" cy="7179"/>
            </a:xfrm>
            <a:custGeom>
              <a:avLst/>
              <a:gdLst>
                <a:gd name="connsiteX0" fmla="*/ 112782 w 114000"/>
                <a:gd name="connsiteY0" fmla="*/ 74 h 7179"/>
                <a:gd name="connsiteX1" fmla="*/ 4969 w 114000"/>
                <a:gd name="connsiteY1" fmla="*/ 74 h 7179"/>
                <a:gd name="connsiteX2" fmla="*/ 84 w 114000"/>
                <a:gd name="connsiteY2" fmla="*/ 2938 h 7179"/>
                <a:gd name="connsiteX3" fmla="*/ 3332 w 114000"/>
                <a:gd name="connsiteY3" fmla="*/ 7253 h 7179"/>
                <a:gd name="connsiteX4" fmla="*/ 4969 w 114000"/>
                <a:gd name="connsiteY4" fmla="*/ 7253 h 7179"/>
                <a:gd name="connsiteX5" fmla="*/ 112782 w 114000"/>
                <a:gd name="connsiteY5" fmla="*/ 7253 h 7179"/>
                <a:gd name="connsiteX6" fmla="*/ 117667 w 114000"/>
                <a:gd name="connsiteY6" fmla="*/ 4381 h 7179"/>
                <a:gd name="connsiteX7" fmla="*/ 114418 w 114000"/>
                <a:gd name="connsiteY7" fmla="*/ 74 h 7179"/>
                <a:gd name="connsiteX8" fmla="*/ 112782 w 114000"/>
                <a:gd name="connsiteY8" fmla="*/ 74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000" h="7179">
                  <a:moveTo>
                    <a:pt x="112782" y="74"/>
                  </a:moveTo>
                  <a:lnTo>
                    <a:pt x="4969" y="74"/>
                  </a:lnTo>
                  <a:cubicBezTo>
                    <a:pt x="2722" y="-328"/>
                    <a:pt x="531" y="957"/>
                    <a:pt x="84" y="2938"/>
                  </a:cubicBezTo>
                  <a:cubicBezTo>
                    <a:pt x="-372" y="4927"/>
                    <a:pt x="1085" y="6851"/>
                    <a:pt x="3332" y="7253"/>
                  </a:cubicBezTo>
                  <a:cubicBezTo>
                    <a:pt x="3870" y="7346"/>
                    <a:pt x="4432" y="7346"/>
                    <a:pt x="4969" y="7253"/>
                  </a:cubicBezTo>
                  <a:lnTo>
                    <a:pt x="112782" y="7253"/>
                  </a:lnTo>
                  <a:cubicBezTo>
                    <a:pt x="115029" y="7648"/>
                    <a:pt x="117219" y="6370"/>
                    <a:pt x="117667" y="4381"/>
                  </a:cubicBezTo>
                  <a:cubicBezTo>
                    <a:pt x="118123" y="2400"/>
                    <a:pt x="116666" y="469"/>
                    <a:pt x="114418" y="74"/>
                  </a:cubicBezTo>
                  <a:cubicBezTo>
                    <a:pt x="113881" y="-20"/>
                    <a:pt x="113319" y="-20"/>
                    <a:pt x="112782" y="74"/>
                  </a:cubicBezTo>
                  <a:close/>
                </a:path>
              </a:pathLst>
            </a:custGeom>
            <a:solidFill>
              <a:srgbClr val="FFFFFF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76B591A-3D77-46B2-9F5C-7E99D697FF0F}"/>
                </a:ext>
              </a:extLst>
            </p:cNvPr>
            <p:cNvSpPr/>
            <p:nvPr/>
          </p:nvSpPr>
          <p:spPr>
            <a:xfrm>
              <a:off x="516640" y="2404472"/>
              <a:ext cx="358289" cy="43074"/>
            </a:xfrm>
            <a:custGeom>
              <a:avLst/>
              <a:gdLst>
                <a:gd name="connsiteX0" fmla="*/ 0 w 358288"/>
                <a:gd name="connsiteY0" fmla="*/ 0 h 43074"/>
                <a:gd name="connsiteX1" fmla="*/ 363093 w 358288"/>
                <a:gd name="connsiteY1" fmla="*/ 0 h 43074"/>
                <a:gd name="connsiteX2" fmla="*/ 363093 w 358288"/>
                <a:gd name="connsiteY2" fmla="*/ 44366 h 43074"/>
                <a:gd name="connsiteX3" fmla="*/ 0 w 358288"/>
                <a:gd name="connsiteY3" fmla="*/ 44366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288" h="43074">
                  <a:moveTo>
                    <a:pt x="0" y="0"/>
                  </a:moveTo>
                  <a:lnTo>
                    <a:pt x="363093" y="0"/>
                  </a:lnTo>
                  <a:lnTo>
                    <a:pt x="363093" y="44366"/>
                  </a:lnTo>
                  <a:lnTo>
                    <a:pt x="0" y="44366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CA8F3975-92C4-4423-A8C9-44CE312AEBFA}"/>
                </a:ext>
              </a:extLst>
            </p:cNvPr>
            <p:cNvSpPr/>
            <p:nvPr/>
          </p:nvSpPr>
          <p:spPr>
            <a:xfrm>
              <a:off x="511835" y="2400272"/>
              <a:ext cx="366432" cy="251266"/>
            </a:xfrm>
            <a:custGeom>
              <a:avLst/>
              <a:gdLst>
                <a:gd name="connsiteX0" fmla="*/ 363174 w 366431"/>
                <a:gd name="connsiteY0" fmla="*/ 4200 h 251265"/>
                <a:gd name="connsiteX1" fmla="*/ 363174 w 366431"/>
                <a:gd name="connsiteY1" fmla="*/ 248287 h 251265"/>
                <a:gd name="connsiteX2" fmla="*/ 367897 w 366431"/>
                <a:gd name="connsiteY2" fmla="*/ 244123 h 251265"/>
                <a:gd name="connsiteX3" fmla="*/ 4804 w 366431"/>
                <a:gd name="connsiteY3" fmla="*/ 244123 h 251265"/>
                <a:gd name="connsiteX4" fmla="*/ 9527 w 366431"/>
                <a:gd name="connsiteY4" fmla="*/ 248287 h 251265"/>
                <a:gd name="connsiteX5" fmla="*/ 9527 w 366431"/>
                <a:gd name="connsiteY5" fmla="*/ 4200 h 251265"/>
                <a:gd name="connsiteX6" fmla="*/ 9527 w 366431"/>
                <a:gd name="connsiteY6" fmla="*/ 4200 h 251265"/>
                <a:gd name="connsiteX7" fmla="*/ 4764 w 366431"/>
                <a:gd name="connsiteY7" fmla="*/ 0 h 251265"/>
                <a:gd name="connsiteX8" fmla="*/ 0 w 366431"/>
                <a:gd name="connsiteY8" fmla="*/ 4200 h 251265"/>
                <a:gd name="connsiteX9" fmla="*/ 0 w 366431"/>
                <a:gd name="connsiteY9" fmla="*/ 4200 h 251265"/>
                <a:gd name="connsiteX10" fmla="*/ 0 w 366431"/>
                <a:gd name="connsiteY10" fmla="*/ 248287 h 251265"/>
                <a:gd name="connsiteX11" fmla="*/ 4723 w 366431"/>
                <a:gd name="connsiteY11" fmla="*/ 252451 h 251265"/>
                <a:gd name="connsiteX12" fmla="*/ 367816 w 366431"/>
                <a:gd name="connsiteY12" fmla="*/ 252451 h 251265"/>
                <a:gd name="connsiteX13" fmla="*/ 372539 w 366431"/>
                <a:gd name="connsiteY13" fmla="*/ 248287 h 251265"/>
                <a:gd name="connsiteX14" fmla="*/ 372539 w 366431"/>
                <a:gd name="connsiteY14" fmla="*/ 4200 h 251265"/>
                <a:gd name="connsiteX15" fmla="*/ 372539 w 366431"/>
                <a:gd name="connsiteY15" fmla="*/ 4200 h 251265"/>
                <a:gd name="connsiteX16" fmla="*/ 367775 w 366431"/>
                <a:gd name="connsiteY16" fmla="*/ 0 h 251265"/>
                <a:gd name="connsiteX17" fmla="*/ 363012 w 366431"/>
                <a:gd name="connsiteY17" fmla="*/ 4200 h 25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431" h="251265">
                  <a:moveTo>
                    <a:pt x="363174" y="4200"/>
                  </a:moveTo>
                  <a:lnTo>
                    <a:pt x="363174" y="248287"/>
                  </a:lnTo>
                  <a:cubicBezTo>
                    <a:pt x="363174" y="245989"/>
                    <a:pt x="365292" y="244123"/>
                    <a:pt x="367897" y="244123"/>
                  </a:cubicBezTo>
                  <a:lnTo>
                    <a:pt x="4804" y="244123"/>
                  </a:lnTo>
                  <a:cubicBezTo>
                    <a:pt x="7413" y="244123"/>
                    <a:pt x="9527" y="245989"/>
                    <a:pt x="9527" y="248287"/>
                  </a:cubicBez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248287"/>
                  </a:lnTo>
                  <a:cubicBezTo>
                    <a:pt x="0" y="250584"/>
                    <a:pt x="2115" y="252451"/>
                    <a:pt x="4723" y="252451"/>
                  </a:cubicBezTo>
                  <a:lnTo>
                    <a:pt x="367816" y="252451"/>
                  </a:lnTo>
                  <a:cubicBezTo>
                    <a:pt x="370422" y="252451"/>
                    <a:pt x="372539" y="250584"/>
                    <a:pt x="372539" y="248287"/>
                  </a:cubicBezTo>
                  <a:lnTo>
                    <a:pt x="372539" y="4200"/>
                  </a:lnTo>
                  <a:lnTo>
                    <a:pt x="372539" y="4200"/>
                  </a:lnTo>
                  <a:cubicBezTo>
                    <a:pt x="372539" y="1881"/>
                    <a:pt x="370405" y="0"/>
                    <a:pt x="367775" y="0"/>
                  </a:cubicBezTo>
                  <a:cubicBezTo>
                    <a:pt x="365145" y="0"/>
                    <a:pt x="363012" y="1881"/>
                    <a:pt x="363012" y="4200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A0119BA0-9692-40C1-9F93-45E64AAB376F}"/>
                </a:ext>
              </a:extLst>
            </p:cNvPr>
            <p:cNvSpPr/>
            <p:nvPr/>
          </p:nvSpPr>
          <p:spPr>
            <a:xfrm>
              <a:off x="563787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4A334C32-5932-4AF2-A11B-E6162FC3917E}"/>
                </a:ext>
              </a:extLst>
            </p:cNvPr>
            <p:cNvSpPr/>
            <p:nvPr/>
          </p:nvSpPr>
          <p:spPr>
            <a:xfrm>
              <a:off x="615658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014096FA-6911-4A55-BE0D-21E1ECBC97F0}"/>
                </a:ext>
              </a:extLst>
            </p:cNvPr>
            <p:cNvSpPr/>
            <p:nvPr/>
          </p:nvSpPr>
          <p:spPr>
            <a:xfrm>
              <a:off x="667772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D9DA4B2-4657-453D-8C69-A60165E99477}"/>
                </a:ext>
              </a:extLst>
            </p:cNvPr>
            <p:cNvSpPr/>
            <p:nvPr/>
          </p:nvSpPr>
          <p:spPr>
            <a:xfrm>
              <a:off x="719398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E4ADA20C-5DB3-45A3-8355-DFC35C7F44EA}"/>
                </a:ext>
              </a:extLst>
            </p:cNvPr>
            <p:cNvSpPr/>
            <p:nvPr/>
          </p:nvSpPr>
          <p:spPr>
            <a:xfrm>
              <a:off x="771269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C79BDA4B-7713-4CE2-8C1D-CEC73B71F7D0}"/>
                </a:ext>
              </a:extLst>
            </p:cNvPr>
            <p:cNvSpPr/>
            <p:nvPr/>
          </p:nvSpPr>
          <p:spPr>
            <a:xfrm>
              <a:off x="823139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4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4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C1EA581-C5B8-4309-A8D8-7C1DFAA0DFCC}"/>
                </a:ext>
              </a:extLst>
            </p:cNvPr>
            <p:cNvSpPr/>
            <p:nvPr/>
          </p:nvSpPr>
          <p:spPr>
            <a:xfrm>
              <a:off x="537486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83F375B7-2B22-4314-BEAE-D202154DCA2B}"/>
                </a:ext>
              </a:extLst>
            </p:cNvPr>
            <p:cNvSpPr/>
            <p:nvPr/>
          </p:nvSpPr>
          <p:spPr>
            <a:xfrm>
              <a:off x="589682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CE4B7E5-970A-4BBA-81C6-AC86996E00A0}"/>
                </a:ext>
              </a:extLst>
            </p:cNvPr>
            <p:cNvSpPr/>
            <p:nvPr/>
          </p:nvSpPr>
          <p:spPr>
            <a:xfrm>
              <a:off x="641552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A535A30-5CA6-4805-A3CD-6DE782F7F833}"/>
                </a:ext>
              </a:extLst>
            </p:cNvPr>
            <p:cNvSpPr/>
            <p:nvPr/>
          </p:nvSpPr>
          <p:spPr>
            <a:xfrm>
              <a:off x="693423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32CC080D-A8A9-49C2-A299-473F5C04B997}"/>
                </a:ext>
              </a:extLst>
            </p:cNvPr>
            <p:cNvSpPr/>
            <p:nvPr/>
          </p:nvSpPr>
          <p:spPr>
            <a:xfrm>
              <a:off x="745293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5224A314-3B83-4D37-9DC5-E763F493868A}"/>
                </a:ext>
              </a:extLst>
            </p:cNvPr>
            <p:cNvSpPr/>
            <p:nvPr/>
          </p:nvSpPr>
          <p:spPr>
            <a:xfrm>
              <a:off x="797163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5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5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4ECE163-5824-44E9-BB3F-0C8977668C0B}"/>
                </a:ext>
              </a:extLst>
            </p:cNvPr>
            <p:cNvSpPr/>
            <p:nvPr/>
          </p:nvSpPr>
          <p:spPr>
            <a:xfrm>
              <a:off x="849034" y="2384550"/>
              <a:ext cx="8143" cy="28716"/>
            </a:xfrm>
            <a:custGeom>
              <a:avLst/>
              <a:gdLst>
                <a:gd name="connsiteX0" fmla="*/ 9527 w 8142"/>
                <a:gd name="connsiteY0" fmla="*/ 31624 h 28716"/>
                <a:gd name="connsiteX1" fmla="*/ 9527 w 8142"/>
                <a:gd name="connsiteY1" fmla="*/ 4200 h 28716"/>
                <a:gd name="connsiteX2" fmla="*/ 9527 w 8142"/>
                <a:gd name="connsiteY2" fmla="*/ 4200 h 28716"/>
                <a:gd name="connsiteX3" fmla="*/ 4764 w 8142"/>
                <a:gd name="connsiteY3" fmla="*/ 0 h 28716"/>
                <a:gd name="connsiteX4" fmla="*/ 0 w 8142"/>
                <a:gd name="connsiteY4" fmla="*/ 4200 h 28716"/>
                <a:gd name="connsiteX5" fmla="*/ 0 w 8142"/>
                <a:gd name="connsiteY5" fmla="*/ 4200 h 28716"/>
                <a:gd name="connsiteX6" fmla="*/ 0 w 8142"/>
                <a:gd name="connsiteY6" fmla="*/ 31624 h 28716"/>
                <a:gd name="connsiteX7" fmla="*/ 0 w 8142"/>
                <a:gd name="connsiteY7" fmla="*/ 31624 h 28716"/>
                <a:gd name="connsiteX8" fmla="*/ 4764 w 8142"/>
                <a:gd name="connsiteY8" fmla="*/ 35823 h 28716"/>
                <a:gd name="connsiteX9" fmla="*/ 9527 w 8142"/>
                <a:gd name="connsiteY9" fmla="*/ 3162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42" h="28716">
                  <a:moveTo>
                    <a:pt x="9527" y="31624"/>
                  </a:moveTo>
                  <a:lnTo>
                    <a:pt x="9527" y="4200"/>
                  </a:lnTo>
                  <a:lnTo>
                    <a:pt x="9527" y="4200"/>
                  </a:lnTo>
                  <a:cubicBezTo>
                    <a:pt x="9527" y="1881"/>
                    <a:pt x="7394" y="0"/>
                    <a:pt x="4764" y="0"/>
                  </a:cubicBezTo>
                  <a:cubicBezTo>
                    <a:pt x="2133" y="0"/>
                    <a:pt x="0" y="1881"/>
                    <a:pt x="0" y="4200"/>
                  </a:cubicBezTo>
                  <a:lnTo>
                    <a:pt x="0" y="4200"/>
                  </a:lnTo>
                  <a:lnTo>
                    <a:pt x="0" y="31624"/>
                  </a:lnTo>
                  <a:lnTo>
                    <a:pt x="0" y="31624"/>
                  </a:lnTo>
                  <a:cubicBezTo>
                    <a:pt x="0" y="33942"/>
                    <a:pt x="2133" y="35823"/>
                    <a:pt x="4764" y="35823"/>
                  </a:cubicBezTo>
                  <a:cubicBezTo>
                    <a:pt x="7394" y="35823"/>
                    <a:pt x="9527" y="33942"/>
                    <a:pt x="9527" y="3162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C4A2541C-9375-4865-BBEA-74628244177C}"/>
                </a:ext>
              </a:extLst>
            </p:cNvPr>
            <p:cNvSpPr/>
            <p:nvPr/>
          </p:nvSpPr>
          <p:spPr>
            <a:xfrm>
              <a:off x="543674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6855AEB-C91E-4FDC-8F2E-3565F52CE4E7}"/>
                </a:ext>
              </a:extLst>
            </p:cNvPr>
            <p:cNvSpPr/>
            <p:nvPr/>
          </p:nvSpPr>
          <p:spPr>
            <a:xfrm>
              <a:off x="591229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932DC57C-E16F-4823-9435-A9994CFFE2CC}"/>
                </a:ext>
              </a:extLst>
            </p:cNvPr>
            <p:cNvSpPr/>
            <p:nvPr/>
          </p:nvSpPr>
          <p:spPr>
            <a:xfrm>
              <a:off x="638783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9A065F42-9B6B-488F-B5F0-93CF4F634A70}"/>
                </a:ext>
              </a:extLst>
            </p:cNvPr>
            <p:cNvSpPr/>
            <p:nvPr/>
          </p:nvSpPr>
          <p:spPr>
            <a:xfrm>
              <a:off x="686338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D1889BDA-6C64-4ADD-B7E5-02250BB0B632}"/>
                </a:ext>
              </a:extLst>
            </p:cNvPr>
            <p:cNvSpPr/>
            <p:nvPr/>
          </p:nvSpPr>
          <p:spPr>
            <a:xfrm>
              <a:off x="733893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F0ABAA9-92E8-4BB4-A3FE-029EC5F90212}"/>
                </a:ext>
              </a:extLst>
            </p:cNvPr>
            <p:cNvSpPr/>
            <p:nvPr/>
          </p:nvSpPr>
          <p:spPr>
            <a:xfrm>
              <a:off x="781366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D8695389-1DC4-4855-A8E9-034FEE714EBF}"/>
                </a:ext>
              </a:extLst>
            </p:cNvPr>
            <p:cNvSpPr/>
            <p:nvPr/>
          </p:nvSpPr>
          <p:spPr>
            <a:xfrm>
              <a:off x="828921" y="2470734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46C6110-A93C-4FEF-8673-2D34FA0BC0CB}"/>
                </a:ext>
              </a:extLst>
            </p:cNvPr>
            <p:cNvSpPr/>
            <p:nvPr/>
          </p:nvSpPr>
          <p:spPr>
            <a:xfrm>
              <a:off x="543674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6020FFE6-3956-4F26-825A-989CC86623D1}"/>
                </a:ext>
              </a:extLst>
            </p:cNvPr>
            <p:cNvSpPr/>
            <p:nvPr/>
          </p:nvSpPr>
          <p:spPr>
            <a:xfrm>
              <a:off x="591229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6CBA7D7-8FE1-4BF3-B64D-5399B9F8F618}"/>
                </a:ext>
              </a:extLst>
            </p:cNvPr>
            <p:cNvSpPr/>
            <p:nvPr/>
          </p:nvSpPr>
          <p:spPr>
            <a:xfrm>
              <a:off x="638783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1DA68E29-A262-4AE2-80A2-4710729EB3DD}"/>
                </a:ext>
              </a:extLst>
            </p:cNvPr>
            <p:cNvSpPr/>
            <p:nvPr/>
          </p:nvSpPr>
          <p:spPr>
            <a:xfrm>
              <a:off x="686338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B7EC700-8A53-42FF-96EA-3F5626946250}"/>
                </a:ext>
              </a:extLst>
            </p:cNvPr>
            <p:cNvSpPr/>
            <p:nvPr/>
          </p:nvSpPr>
          <p:spPr>
            <a:xfrm>
              <a:off x="733893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439B73D-16BB-4312-BEC4-C8AF4428FD3A}"/>
                </a:ext>
              </a:extLst>
            </p:cNvPr>
            <p:cNvSpPr/>
            <p:nvPr/>
          </p:nvSpPr>
          <p:spPr>
            <a:xfrm>
              <a:off x="781366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C77566F2-B51A-4B32-A13C-EAB638CAAF94}"/>
                </a:ext>
              </a:extLst>
            </p:cNvPr>
            <p:cNvSpPr/>
            <p:nvPr/>
          </p:nvSpPr>
          <p:spPr>
            <a:xfrm>
              <a:off x="828921" y="2512660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BE63C277-F897-41F6-88F3-A10FFE41861C}"/>
                </a:ext>
              </a:extLst>
            </p:cNvPr>
            <p:cNvSpPr/>
            <p:nvPr/>
          </p:nvSpPr>
          <p:spPr>
            <a:xfrm>
              <a:off x="543674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1CC2060A-9970-4A72-8409-555D7D1B2EBE}"/>
                </a:ext>
              </a:extLst>
            </p:cNvPr>
            <p:cNvSpPr/>
            <p:nvPr/>
          </p:nvSpPr>
          <p:spPr>
            <a:xfrm>
              <a:off x="591229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4DD8BCC1-140E-4EF2-B897-8B16FF835AA9}"/>
                </a:ext>
              </a:extLst>
            </p:cNvPr>
            <p:cNvSpPr/>
            <p:nvPr/>
          </p:nvSpPr>
          <p:spPr>
            <a:xfrm>
              <a:off x="638783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FCAF34C-F246-447C-8111-6B3B568A89FD}"/>
                </a:ext>
              </a:extLst>
            </p:cNvPr>
            <p:cNvSpPr/>
            <p:nvPr/>
          </p:nvSpPr>
          <p:spPr>
            <a:xfrm>
              <a:off x="686338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233EE4BD-223A-4746-966F-F579BA191CD3}"/>
                </a:ext>
              </a:extLst>
            </p:cNvPr>
            <p:cNvSpPr/>
            <p:nvPr/>
          </p:nvSpPr>
          <p:spPr>
            <a:xfrm>
              <a:off x="733893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EB37770-859A-4509-AA1E-827FB65FF7E1}"/>
                </a:ext>
              </a:extLst>
            </p:cNvPr>
            <p:cNvSpPr/>
            <p:nvPr/>
          </p:nvSpPr>
          <p:spPr>
            <a:xfrm>
              <a:off x="781366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EE9251D-A32A-4F62-AC59-2E7E3C066B82}"/>
                </a:ext>
              </a:extLst>
            </p:cNvPr>
            <p:cNvSpPr/>
            <p:nvPr/>
          </p:nvSpPr>
          <p:spPr>
            <a:xfrm>
              <a:off x="828921" y="2554585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30 h 14358"/>
                <a:gd name="connsiteX3" fmla="*/ 0 w 16285"/>
                <a:gd name="connsiteY3" fmla="*/ 2003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30"/>
                  </a:lnTo>
                  <a:lnTo>
                    <a:pt x="0" y="20030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8287D0B5-BA77-4FA0-AB34-B710958D298A}"/>
                </a:ext>
              </a:extLst>
            </p:cNvPr>
            <p:cNvSpPr/>
            <p:nvPr/>
          </p:nvSpPr>
          <p:spPr>
            <a:xfrm>
              <a:off x="543674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964EA383-9BC0-4D55-92FA-F996A6232DC7}"/>
                </a:ext>
              </a:extLst>
            </p:cNvPr>
            <p:cNvSpPr/>
            <p:nvPr/>
          </p:nvSpPr>
          <p:spPr>
            <a:xfrm>
              <a:off x="591229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22415F36-5623-4684-9493-3CABFC2351E4}"/>
                </a:ext>
              </a:extLst>
            </p:cNvPr>
            <p:cNvSpPr/>
            <p:nvPr/>
          </p:nvSpPr>
          <p:spPr>
            <a:xfrm>
              <a:off x="638783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A977875C-878E-4F64-80AA-AA009254C34B}"/>
                </a:ext>
              </a:extLst>
            </p:cNvPr>
            <p:cNvSpPr/>
            <p:nvPr/>
          </p:nvSpPr>
          <p:spPr>
            <a:xfrm>
              <a:off x="686338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4372917-323B-4C3C-A46D-5B37DA9848A4}"/>
                </a:ext>
              </a:extLst>
            </p:cNvPr>
            <p:cNvSpPr/>
            <p:nvPr/>
          </p:nvSpPr>
          <p:spPr>
            <a:xfrm>
              <a:off x="733893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49CB20D1-156A-4954-9135-A375B6043C4D}"/>
                </a:ext>
              </a:extLst>
            </p:cNvPr>
            <p:cNvSpPr/>
            <p:nvPr/>
          </p:nvSpPr>
          <p:spPr>
            <a:xfrm>
              <a:off x="781366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F91A5E58-0415-4CC3-A9D6-14715C84881B}"/>
                </a:ext>
              </a:extLst>
            </p:cNvPr>
            <p:cNvSpPr/>
            <p:nvPr/>
          </p:nvSpPr>
          <p:spPr>
            <a:xfrm>
              <a:off x="828921" y="2596511"/>
              <a:ext cx="16286" cy="14358"/>
            </a:xfrm>
            <a:custGeom>
              <a:avLst/>
              <a:gdLst>
                <a:gd name="connsiteX0" fmla="*/ 0 w 16285"/>
                <a:gd name="connsiteY0" fmla="*/ 0 h 14358"/>
                <a:gd name="connsiteX1" fmla="*/ 22719 w 16285"/>
                <a:gd name="connsiteY1" fmla="*/ 0 h 14358"/>
                <a:gd name="connsiteX2" fmla="*/ 22719 w 16285"/>
                <a:gd name="connsiteY2" fmla="*/ 20029 h 14358"/>
                <a:gd name="connsiteX3" fmla="*/ 0 w 16285"/>
                <a:gd name="connsiteY3" fmla="*/ 2002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14358">
                  <a:moveTo>
                    <a:pt x="0" y="0"/>
                  </a:moveTo>
                  <a:lnTo>
                    <a:pt x="22719" y="0"/>
                  </a:lnTo>
                  <a:lnTo>
                    <a:pt x="22719" y="20029"/>
                  </a:lnTo>
                  <a:lnTo>
                    <a:pt x="0" y="20029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A6991C37-736E-4253-A79B-9AA616796993}"/>
                </a:ext>
              </a:extLst>
            </p:cNvPr>
            <p:cNvSpPr/>
            <p:nvPr/>
          </p:nvSpPr>
          <p:spPr>
            <a:xfrm>
              <a:off x="538951" y="2466499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399 h 21537"/>
                <a:gd name="connsiteX3" fmla="*/ 27442 w 24428"/>
                <a:gd name="connsiteY3" fmla="*/ 8399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31" y="8399"/>
                    <a:pt x="4723" y="8399"/>
                  </a:cubicBezTo>
                  <a:lnTo>
                    <a:pt x="27442" y="8399"/>
                  </a:lnTo>
                  <a:cubicBezTo>
                    <a:pt x="30073" y="8399"/>
                    <a:pt x="32205" y="6518"/>
                    <a:pt x="32205" y="4200"/>
                  </a:cubicBezTo>
                  <a:cubicBezTo>
                    <a:pt x="32205" y="1881"/>
                    <a:pt x="30073" y="0"/>
                    <a:pt x="27442" y="0"/>
                  </a:cubicBezTo>
                  <a:lnTo>
                    <a:pt x="4723" y="0"/>
                  </a:lnTo>
                  <a:cubicBezTo>
                    <a:pt x="2115" y="0"/>
                    <a:pt x="0" y="1866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CFA6AD3-4041-411E-AA84-09FFF8992ABC}"/>
                </a:ext>
              </a:extLst>
            </p:cNvPr>
            <p:cNvSpPr/>
            <p:nvPr/>
          </p:nvSpPr>
          <p:spPr>
            <a:xfrm>
              <a:off x="586506" y="2466499"/>
              <a:ext cx="24429" cy="21537"/>
            </a:xfrm>
            <a:custGeom>
              <a:avLst/>
              <a:gdLst>
                <a:gd name="connsiteX0" fmla="*/ 9364 w 24428"/>
                <a:gd name="connsiteY0" fmla="*/ 24265 h 21537"/>
                <a:gd name="connsiteX1" fmla="*/ 9364 w 24428"/>
                <a:gd name="connsiteY1" fmla="*/ 4236 h 21537"/>
                <a:gd name="connsiteX2" fmla="*/ 4641 w 24428"/>
                <a:gd name="connsiteY2" fmla="*/ 8399 h 21537"/>
                <a:gd name="connsiteX3" fmla="*/ 27360 w 24428"/>
                <a:gd name="connsiteY3" fmla="*/ 8399 h 21537"/>
                <a:gd name="connsiteX4" fmla="*/ 32124 w 24428"/>
                <a:gd name="connsiteY4" fmla="*/ 4200 h 21537"/>
                <a:gd name="connsiteX5" fmla="*/ 27360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364" y="24265"/>
                  </a:moveTo>
                  <a:lnTo>
                    <a:pt x="9364" y="4236"/>
                  </a:lnTo>
                  <a:cubicBezTo>
                    <a:pt x="9364" y="6533"/>
                    <a:pt x="7250" y="8399"/>
                    <a:pt x="4641" y="8399"/>
                  </a:cubicBezTo>
                  <a:lnTo>
                    <a:pt x="27360" y="8399"/>
                  </a:lnTo>
                  <a:cubicBezTo>
                    <a:pt x="29991" y="8399"/>
                    <a:pt x="32124" y="6518"/>
                    <a:pt x="32124" y="4200"/>
                  </a:cubicBezTo>
                  <a:cubicBezTo>
                    <a:pt x="32124" y="1881"/>
                    <a:pt x="29991" y="0"/>
                    <a:pt x="27360" y="0"/>
                  </a:cubicBezTo>
                  <a:lnTo>
                    <a:pt x="4723" y="0"/>
                  </a:lnTo>
                  <a:cubicBezTo>
                    <a:pt x="2115" y="0"/>
                    <a:pt x="0" y="1866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4DBB830A-CAB6-422D-BBC6-CE7296E1DC1C}"/>
                </a:ext>
              </a:extLst>
            </p:cNvPr>
            <p:cNvSpPr/>
            <p:nvPr/>
          </p:nvSpPr>
          <p:spPr>
            <a:xfrm>
              <a:off x="634061" y="2508424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399 h 21537"/>
                <a:gd name="connsiteX3" fmla="*/ 27442 w 24428"/>
                <a:gd name="connsiteY3" fmla="*/ 8399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31" y="8399"/>
                    <a:pt x="4723" y="8399"/>
                  </a:cubicBezTo>
                  <a:lnTo>
                    <a:pt x="27442" y="8399"/>
                  </a:lnTo>
                  <a:cubicBezTo>
                    <a:pt x="30073" y="8399"/>
                    <a:pt x="32205" y="6518"/>
                    <a:pt x="32205" y="4200"/>
                  </a:cubicBezTo>
                  <a:cubicBezTo>
                    <a:pt x="32205" y="1881"/>
                    <a:pt x="30073" y="0"/>
                    <a:pt x="27442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69F6BD6-C95A-4496-88DD-AE2CE702B806}"/>
                </a:ext>
              </a:extLst>
            </p:cNvPr>
            <p:cNvSpPr/>
            <p:nvPr/>
          </p:nvSpPr>
          <p:spPr>
            <a:xfrm>
              <a:off x="681615" y="2550350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400 h 21537"/>
                <a:gd name="connsiteX3" fmla="*/ 27442 w 24428"/>
                <a:gd name="connsiteY3" fmla="*/ 8400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31" y="8400"/>
                    <a:pt x="4723" y="8400"/>
                  </a:cubicBezTo>
                  <a:lnTo>
                    <a:pt x="27442" y="8400"/>
                  </a:lnTo>
                  <a:cubicBezTo>
                    <a:pt x="30073" y="8400"/>
                    <a:pt x="32205" y="6518"/>
                    <a:pt x="32205" y="4200"/>
                  </a:cubicBezTo>
                  <a:cubicBezTo>
                    <a:pt x="32205" y="1881"/>
                    <a:pt x="30073" y="0"/>
                    <a:pt x="27442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FF47083-E9AA-4381-813C-E7548821655E}"/>
                </a:ext>
              </a:extLst>
            </p:cNvPr>
            <p:cNvSpPr/>
            <p:nvPr/>
          </p:nvSpPr>
          <p:spPr>
            <a:xfrm>
              <a:off x="729170" y="2550350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400 h 21537"/>
                <a:gd name="connsiteX3" fmla="*/ 27442 w 24428"/>
                <a:gd name="connsiteY3" fmla="*/ 8400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31" y="8400"/>
                    <a:pt x="4723" y="8400"/>
                  </a:cubicBezTo>
                  <a:lnTo>
                    <a:pt x="27442" y="8400"/>
                  </a:lnTo>
                  <a:cubicBezTo>
                    <a:pt x="30073" y="8400"/>
                    <a:pt x="32205" y="6518"/>
                    <a:pt x="32205" y="4200"/>
                  </a:cubicBezTo>
                  <a:cubicBezTo>
                    <a:pt x="32205" y="1881"/>
                    <a:pt x="30073" y="0"/>
                    <a:pt x="27442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26E4707-B03E-4BCD-B7D5-80D5541188BF}"/>
                </a:ext>
              </a:extLst>
            </p:cNvPr>
            <p:cNvSpPr/>
            <p:nvPr/>
          </p:nvSpPr>
          <p:spPr>
            <a:xfrm>
              <a:off x="776643" y="2550350"/>
              <a:ext cx="24429" cy="21537"/>
            </a:xfrm>
            <a:custGeom>
              <a:avLst/>
              <a:gdLst>
                <a:gd name="connsiteX0" fmla="*/ 9527 w 24428"/>
                <a:gd name="connsiteY0" fmla="*/ 24265 h 21537"/>
                <a:gd name="connsiteX1" fmla="*/ 9527 w 24428"/>
                <a:gd name="connsiteY1" fmla="*/ 4236 h 21537"/>
                <a:gd name="connsiteX2" fmla="*/ 4804 w 24428"/>
                <a:gd name="connsiteY2" fmla="*/ 8400 h 21537"/>
                <a:gd name="connsiteX3" fmla="*/ 27523 w 24428"/>
                <a:gd name="connsiteY3" fmla="*/ 8400 h 21537"/>
                <a:gd name="connsiteX4" fmla="*/ 32287 w 24428"/>
                <a:gd name="connsiteY4" fmla="*/ 4200 h 21537"/>
                <a:gd name="connsiteX5" fmla="*/ 27523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527" y="24265"/>
                  </a:moveTo>
                  <a:lnTo>
                    <a:pt x="9527" y="4236"/>
                  </a:lnTo>
                  <a:cubicBezTo>
                    <a:pt x="9527" y="6533"/>
                    <a:pt x="7413" y="8400"/>
                    <a:pt x="4804" y="8400"/>
                  </a:cubicBezTo>
                  <a:lnTo>
                    <a:pt x="27523" y="8400"/>
                  </a:lnTo>
                  <a:cubicBezTo>
                    <a:pt x="30154" y="8400"/>
                    <a:pt x="32287" y="6518"/>
                    <a:pt x="32287" y="4200"/>
                  </a:cubicBezTo>
                  <a:cubicBezTo>
                    <a:pt x="32287" y="1881"/>
                    <a:pt x="30154" y="0"/>
                    <a:pt x="27523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C80313F-4AE5-4CFF-A008-310DBEB23ACF}"/>
                </a:ext>
              </a:extLst>
            </p:cNvPr>
            <p:cNvSpPr/>
            <p:nvPr/>
          </p:nvSpPr>
          <p:spPr>
            <a:xfrm>
              <a:off x="824279" y="2466499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399 h 21537"/>
                <a:gd name="connsiteX3" fmla="*/ 27442 w 24428"/>
                <a:gd name="connsiteY3" fmla="*/ 8399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3 h 21537"/>
                <a:gd name="connsiteX9" fmla="*/ 0 w 24428"/>
                <a:gd name="connsiteY9" fmla="*/ 24193 h 21537"/>
                <a:gd name="connsiteX10" fmla="*/ 4764 w 24428"/>
                <a:gd name="connsiteY10" fmla="*/ 28393 h 21537"/>
                <a:gd name="connsiteX11" fmla="*/ 9527 w 24428"/>
                <a:gd name="connsiteY11" fmla="*/ 2419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29" y="8399"/>
                    <a:pt x="4723" y="8399"/>
                  </a:cubicBezTo>
                  <a:lnTo>
                    <a:pt x="27442" y="8399"/>
                  </a:lnTo>
                  <a:cubicBezTo>
                    <a:pt x="30072" y="8399"/>
                    <a:pt x="32205" y="6518"/>
                    <a:pt x="32205" y="4200"/>
                  </a:cubicBezTo>
                  <a:cubicBezTo>
                    <a:pt x="32205" y="1881"/>
                    <a:pt x="30072" y="0"/>
                    <a:pt x="27442" y="0"/>
                  </a:cubicBezTo>
                  <a:lnTo>
                    <a:pt x="4723" y="0"/>
                  </a:lnTo>
                  <a:cubicBezTo>
                    <a:pt x="2117" y="0"/>
                    <a:pt x="0" y="1866"/>
                    <a:pt x="0" y="4164"/>
                  </a:cubicBezTo>
                  <a:lnTo>
                    <a:pt x="0" y="24193"/>
                  </a:lnTo>
                  <a:lnTo>
                    <a:pt x="0" y="24193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4" y="28393"/>
                    <a:pt x="9527" y="26512"/>
                    <a:pt x="9527" y="24193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96E5CFB-B3C9-473D-B1AC-8821010E6882}"/>
                </a:ext>
              </a:extLst>
            </p:cNvPr>
            <p:cNvSpPr/>
            <p:nvPr/>
          </p:nvSpPr>
          <p:spPr>
            <a:xfrm>
              <a:off x="634061" y="2592203"/>
              <a:ext cx="24429" cy="21537"/>
            </a:xfrm>
            <a:custGeom>
              <a:avLst/>
              <a:gdLst>
                <a:gd name="connsiteX0" fmla="*/ 9446 w 24428"/>
                <a:gd name="connsiteY0" fmla="*/ 24265 h 21537"/>
                <a:gd name="connsiteX1" fmla="*/ 9446 w 24428"/>
                <a:gd name="connsiteY1" fmla="*/ 4236 h 21537"/>
                <a:gd name="connsiteX2" fmla="*/ 4723 w 24428"/>
                <a:gd name="connsiteY2" fmla="*/ 8400 h 21537"/>
                <a:gd name="connsiteX3" fmla="*/ 27442 w 24428"/>
                <a:gd name="connsiteY3" fmla="*/ 8400 h 21537"/>
                <a:gd name="connsiteX4" fmla="*/ 32205 w 24428"/>
                <a:gd name="connsiteY4" fmla="*/ 4200 h 21537"/>
                <a:gd name="connsiteX5" fmla="*/ 27442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4 h 21537"/>
                <a:gd name="connsiteX9" fmla="*/ 0 w 24428"/>
                <a:gd name="connsiteY9" fmla="*/ 24194 h 21537"/>
                <a:gd name="connsiteX10" fmla="*/ 4764 w 24428"/>
                <a:gd name="connsiteY10" fmla="*/ 28393 h 21537"/>
                <a:gd name="connsiteX11" fmla="*/ 9527 w 24428"/>
                <a:gd name="connsiteY11" fmla="*/ 24194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446" y="24265"/>
                  </a:moveTo>
                  <a:lnTo>
                    <a:pt x="9446" y="4236"/>
                  </a:lnTo>
                  <a:cubicBezTo>
                    <a:pt x="9446" y="6533"/>
                    <a:pt x="7331" y="8400"/>
                    <a:pt x="4723" y="8400"/>
                  </a:cubicBezTo>
                  <a:lnTo>
                    <a:pt x="27442" y="8400"/>
                  </a:lnTo>
                  <a:cubicBezTo>
                    <a:pt x="30073" y="8400"/>
                    <a:pt x="32205" y="6519"/>
                    <a:pt x="32205" y="4200"/>
                  </a:cubicBezTo>
                  <a:cubicBezTo>
                    <a:pt x="32205" y="1881"/>
                    <a:pt x="30073" y="0"/>
                    <a:pt x="27442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4"/>
                  </a:lnTo>
                  <a:lnTo>
                    <a:pt x="0" y="24194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12F66E8E-3588-4453-BDC9-5B673DBC3E65}"/>
                </a:ext>
              </a:extLst>
            </p:cNvPr>
            <p:cNvSpPr/>
            <p:nvPr/>
          </p:nvSpPr>
          <p:spPr>
            <a:xfrm>
              <a:off x="586506" y="2592203"/>
              <a:ext cx="24429" cy="21537"/>
            </a:xfrm>
            <a:custGeom>
              <a:avLst/>
              <a:gdLst>
                <a:gd name="connsiteX0" fmla="*/ 9364 w 24428"/>
                <a:gd name="connsiteY0" fmla="*/ 24265 h 21537"/>
                <a:gd name="connsiteX1" fmla="*/ 9364 w 24428"/>
                <a:gd name="connsiteY1" fmla="*/ 4236 h 21537"/>
                <a:gd name="connsiteX2" fmla="*/ 4641 w 24428"/>
                <a:gd name="connsiteY2" fmla="*/ 8400 h 21537"/>
                <a:gd name="connsiteX3" fmla="*/ 27360 w 24428"/>
                <a:gd name="connsiteY3" fmla="*/ 8400 h 21537"/>
                <a:gd name="connsiteX4" fmla="*/ 32124 w 24428"/>
                <a:gd name="connsiteY4" fmla="*/ 4200 h 21537"/>
                <a:gd name="connsiteX5" fmla="*/ 27360 w 24428"/>
                <a:gd name="connsiteY5" fmla="*/ 0 h 21537"/>
                <a:gd name="connsiteX6" fmla="*/ 4723 w 24428"/>
                <a:gd name="connsiteY6" fmla="*/ 0 h 21537"/>
                <a:gd name="connsiteX7" fmla="*/ 0 w 24428"/>
                <a:gd name="connsiteY7" fmla="*/ 4164 h 21537"/>
                <a:gd name="connsiteX8" fmla="*/ 0 w 24428"/>
                <a:gd name="connsiteY8" fmla="*/ 24194 h 21537"/>
                <a:gd name="connsiteX9" fmla="*/ 0 w 24428"/>
                <a:gd name="connsiteY9" fmla="*/ 24194 h 21537"/>
                <a:gd name="connsiteX10" fmla="*/ 4764 w 24428"/>
                <a:gd name="connsiteY10" fmla="*/ 28393 h 21537"/>
                <a:gd name="connsiteX11" fmla="*/ 9527 w 24428"/>
                <a:gd name="connsiteY11" fmla="*/ 24194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28" h="21537">
                  <a:moveTo>
                    <a:pt x="9364" y="24265"/>
                  </a:moveTo>
                  <a:lnTo>
                    <a:pt x="9364" y="4236"/>
                  </a:lnTo>
                  <a:cubicBezTo>
                    <a:pt x="9364" y="6533"/>
                    <a:pt x="7250" y="8400"/>
                    <a:pt x="4641" y="8400"/>
                  </a:cubicBezTo>
                  <a:lnTo>
                    <a:pt x="27360" y="8400"/>
                  </a:lnTo>
                  <a:cubicBezTo>
                    <a:pt x="29991" y="8400"/>
                    <a:pt x="32124" y="6519"/>
                    <a:pt x="32124" y="4200"/>
                  </a:cubicBezTo>
                  <a:cubicBezTo>
                    <a:pt x="32124" y="1881"/>
                    <a:pt x="29991" y="0"/>
                    <a:pt x="27360" y="0"/>
                  </a:cubicBezTo>
                  <a:lnTo>
                    <a:pt x="4723" y="0"/>
                  </a:lnTo>
                  <a:cubicBezTo>
                    <a:pt x="2115" y="0"/>
                    <a:pt x="0" y="1867"/>
                    <a:pt x="0" y="4164"/>
                  </a:cubicBezTo>
                  <a:lnTo>
                    <a:pt x="0" y="24194"/>
                  </a:lnTo>
                  <a:lnTo>
                    <a:pt x="0" y="24194"/>
                  </a:lnTo>
                  <a:cubicBezTo>
                    <a:pt x="0" y="26512"/>
                    <a:pt x="2133" y="28393"/>
                    <a:pt x="4764" y="28393"/>
                  </a:cubicBezTo>
                  <a:cubicBezTo>
                    <a:pt x="7395" y="28393"/>
                    <a:pt x="9527" y="26512"/>
                    <a:pt x="9527" y="24194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178E0846-4CE6-4230-A168-408C22A019B9}"/>
                </a:ext>
              </a:extLst>
            </p:cNvPr>
            <p:cNvSpPr/>
            <p:nvPr/>
          </p:nvSpPr>
          <p:spPr>
            <a:xfrm>
              <a:off x="560552" y="2512576"/>
              <a:ext cx="211716" cy="186655"/>
            </a:xfrm>
            <a:custGeom>
              <a:avLst/>
              <a:gdLst>
                <a:gd name="connsiteX0" fmla="*/ 0 w 211715"/>
                <a:gd name="connsiteY0" fmla="*/ 28174 h 186654"/>
                <a:gd name="connsiteX1" fmla="*/ 31956 w 211715"/>
                <a:gd name="connsiteY1" fmla="*/ 0 h 186654"/>
                <a:gd name="connsiteX2" fmla="*/ 212064 w 211715"/>
                <a:gd name="connsiteY2" fmla="*/ 158788 h 186654"/>
                <a:gd name="connsiteX3" fmla="*/ 180108 w 211715"/>
                <a:gd name="connsiteY3" fmla="*/ 186962 h 18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715" h="186654">
                  <a:moveTo>
                    <a:pt x="0" y="28174"/>
                  </a:moveTo>
                  <a:lnTo>
                    <a:pt x="31956" y="0"/>
                  </a:lnTo>
                  <a:lnTo>
                    <a:pt x="212064" y="158788"/>
                  </a:lnTo>
                  <a:lnTo>
                    <a:pt x="180108" y="186962"/>
                  </a:ln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18DF5BA9-F67C-4B58-9F4D-B4D2913A6E2F}"/>
                </a:ext>
              </a:extLst>
            </p:cNvPr>
            <p:cNvSpPr/>
            <p:nvPr/>
          </p:nvSpPr>
          <p:spPr>
            <a:xfrm>
              <a:off x="541476" y="2495789"/>
              <a:ext cx="211716" cy="201013"/>
            </a:xfrm>
            <a:custGeom>
              <a:avLst/>
              <a:gdLst>
                <a:gd name="connsiteX0" fmla="*/ 199176 w 211715"/>
                <a:gd name="connsiteY0" fmla="*/ 203741 h 201012"/>
                <a:gd name="connsiteX1" fmla="*/ 19054 w 211715"/>
                <a:gd name="connsiteY1" fmla="*/ 45013 h 201012"/>
                <a:gd name="connsiteX2" fmla="*/ 0 w 211715"/>
                <a:gd name="connsiteY2" fmla="*/ 0 h 201012"/>
                <a:gd name="connsiteX3" fmla="*/ 215136 w 211715"/>
                <a:gd name="connsiteY3" fmla="*/ 189670 h 201012"/>
                <a:gd name="connsiteX4" fmla="*/ 199176 w 211715"/>
                <a:gd name="connsiteY4" fmla="*/ 203741 h 20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715" h="201012">
                  <a:moveTo>
                    <a:pt x="199176" y="203741"/>
                  </a:moveTo>
                  <a:lnTo>
                    <a:pt x="19054" y="45013"/>
                  </a:lnTo>
                  <a:lnTo>
                    <a:pt x="0" y="0"/>
                  </a:lnTo>
                  <a:lnTo>
                    <a:pt x="215136" y="189670"/>
                  </a:lnTo>
                  <a:lnTo>
                    <a:pt x="199176" y="203741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A00A62E1-2CFB-49A5-8A70-B26BD1AB4A66}"/>
                </a:ext>
              </a:extLst>
            </p:cNvPr>
            <p:cNvSpPr/>
            <p:nvPr/>
          </p:nvSpPr>
          <p:spPr>
            <a:xfrm>
              <a:off x="538239" y="2493511"/>
              <a:ext cx="260574" cy="222550"/>
            </a:xfrm>
            <a:custGeom>
              <a:avLst/>
              <a:gdLst>
                <a:gd name="connsiteX0" fmla="*/ 256970 w 260573"/>
                <a:gd name="connsiteY0" fmla="*/ 193599 h 222549"/>
                <a:gd name="connsiteX1" fmla="*/ 236775 w 260573"/>
                <a:gd name="connsiteY1" fmla="*/ 175795 h 222549"/>
                <a:gd name="connsiteX2" fmla="*/ 56654 w 260573"/>
                <a:gd name="connsiteY2" fmla="*/ 16995 h 222549"/>
                <a:gd name="connsiteX3" fmla="*/ 56654 w 260573"/>
                <a:gd name="connsiteY3" fmla="*/ 16995 h 222549"/>
                <a:gd name="connsiteX4" fmla="*/ 56084 w 260573"/>
                <a:gd name="connsiteY4" fmla="*/ 16995 h 222549"/>
                <a:gd name="connsiteX5" fmla="*/ 55514 w 260573"/>
                <a:gd name="connsiteY5" fmla="*/ 16995 h 222549"/>
                <a:gd name="connsiteX6" fmla="*/ 55514 w 260573"/>
                <a:gd name="connsiteY6" fmla="*/ 16995 h 222549"/>
                <a:gd name="connsiteX7" fmla="*/ 4539 w 260573"/>
                <a:gd name="connsiteY7" fmla="*/ 196 h 222549"/>
                <a:gd name="connsiteX8" fmla="*/ 224 w 260573"/>
                <a:gd name="connsiteY8" fmla="*/ 1883 h 222549"/>
                <a:gd name="connsiteX9" fmla="*/ 224 w 260573"/>
                <a:gd name="connsiteY9" fmla="*/ 4001 h 222549"/>
                <a:gd name="connsiteX10" fmla="*/ 19278 w 260573"/>
                <a:gd name="connsiteY10" fmla="*/ 48942 h 222549"/>
                <a:gd name="connsiteX11" fmla="*/ 19278 w 260573"/>
                <a:gd name="connsiteY11" fmla="*/ 48942 h 222549"/>
                <a:gd name="connsiteX12" fmla="*/ 19278 w 260573"/>
                <a:gd name="connsiteY12" fmla="*/ 49445 h 222549"/>
                <a:gd name="connsiteX13" fmla="*/ 19278 w 260573"/>
                <a:gd name="connsiteY13" fmla="*/ 49875 h 222549"/>
                <a:gd name="connsiteX14" fmla="*/ 19278 w 260573"/>
                <a:gd name="connsiteY14" fmla="*/ 49875 h 222549"/>
                <a:gd name="connsiteX15" fmla="*/ 199399 w 260573"/>
                <a:gd name="connsiteY15" fmla="*/ 208675 h 222549"/>
                <a:gd name="connsiteX16" fmla="*/ 220490 w 260573"/>
                <a:gd name="connsiteY16" fmla="*/ 225977 h 222549"/>
                <a:gd name="connsiteX17" fmla="*/ 237763 w 260573"/>
                <a:gd name="connsiteY17" fmla="*/ 226041 h 222549"/>
                <a:gd name="connsiteX18" fmla="*/ 237834 w 260573"/>
                <a:gd name="connsiteY18" fmla="*/ 225977 h 222549"/>
                <a:gd name="connsiteX19" fmla="*/ 257214 w 260573"/>
                <a:gd name="connsiteY19" fmla="*/ 208891 h 222549"/>
                <a:gd name="connsiteX20" fmla="*/ 256970 w 260573"/>
                <a:gd name="connsiteY20" fmla="*/ 193599 h 222549"/>
                <a:gd name="connsiteX21" fmla="*/ 218454 w 260573"/>
                <a:gd name="connsiteY21" fmla="*/ 187784 h 222549"/>
                <a:gd name="connsiteX22" fmla="*/ 42974 w 260573"/>
                <a:gd name="connsiteY22" fmla="*/ 33507 h 222549"/>
                <a:gd name="connsiteX23" fmla="*/ 54211 w 260573"/>
                <a:gd name="connsiteY23" fmla="*/ 23600 h 222549"/>
                <a:gd name="connsiteX24" fmla="*/ 229610 w 260573"/>
                <a:gd name="connsiteY24" fmla="*/ 178236 h 222549"/>
                <a:gd name="connsiteX25" fmla="*/ 35971 w 260573"/>
                <a:gd name="connsiteY25" fmla="*/ 31138 h 222549"/>
                <a:gd name="connsiteX26" fmla="*/ 23675 w 260573"/>
                <a:gd name="connsiteY26" fmla="*/ 41978 h 222549"/>
                <a:gd name="connsiteX27" fmla="*/ 16347 w 260573"/>
                <a:gd name="connsiteY27" fmla="*/ 24605 h 222549"/>
                <a:gd name="connsiteX28" fmla="*/ 28642 w 260573"/>
                <a:gd name="connsiteY28" fmla="*/ 13765 h 222549"/>
                <a:gd name="connsiteX29" fmla="*/ 48348 w 260573"/>
                <a:gd name="connsiteY29" fmla="*/ 20226 h 222549"/>
                <a:gd name="connsiteX30" fmla="*/ 36052 w 260573"/>
                <a:gd name="connsiteY30" fmla="*/ 31066 h 222549"/>
                <a:gd name="connsiteX31" fmla="*/ 8774 w 260573"/>
                <a:gd name="connsiteY31" fmla="*/ 7304 h 222549"/>
                <a:gd name="connsiteX32" fmla="*/ 21558 w 260573"/>
                <a:gd name="connsiteY32" fmla="*/ 11539 h 222549"/>
                <a:gd name="connsiteX33" fmla="*/ 13415 w 260573"/>
                <a:gd name="connsiteY33" fmla="*/ 18718 h 222549"/>
                <a:gd name="connsiteX34" fmla="*/ 26851 w 260573"/>
                <a:gd name="connsiteY34" fmla="*/ 47291 h 222549"/>
                <a:gd name="connsiteX35" fmla="*/ 38088 w 260573"/>
                <a:gd name="connsiteY35" fmla="*/ 37384 h 222549"/>
                <a:gd name="connsiteX36" fmla="*/ 213487 w 260573"/>
                <a:gd name="connsiteY36" fmla="*/ 192020 h 222549"/>
                <a:gd name="connsiteX37" fmla="*/ 202249 w 260573"/>
                <a:gd name="connsiteY37" fmla="*/ 201927 h 222549"/>
                <a:gd name="connsiteX38" fmla="*/ 252247 w 260573"/>
                <a:gd name="connsiteY38" fmla="*/ 204727 h 222549"/>
                <a:gd name="connsiteX39" fmla="*/ 232867 w 260573"/>
                <a:gd name="connsiteY39" fmla="*/ 221813 h 222549"/>
                <a:gd name="connsiteX40" fmla="*/ 224923 w 260573"/>
                <a:gd name="connsiteY40" fmla="*/ 221992 h 222549"/>
                <a:gd name="connsiteX41" fmla="*/ 224724 w 260573"/>
                <a:gd name="connsiteY41" fmla="*/ 221813 h 222549"/>
                <a:gd name="connsiteX42" fmla="*/ 207135 w 260573"/>
                <a:gd name="connsiteY42" fmla="*/ 205804 h 222549"/>
                <a:gd name="connsiteX43" fmla="*/ 234414 w 260573"/>
                <a:gd name="connsiteY43" fmla="*/ 181754 h 222549"/>
                <a:gd name="connsiteX44" fmla="*/ 252247 w 260573"/>
                <a:gd name="connsiteY44" fmla="*/ 197476 h 222549"/>
                <a:gd name="connsiteX45" fmla="*/ 252530 w 260573"/>
                <a:gd name="connsiteY45" fmla="*/ 204476 h 222549"/>
                <a:gd name="connsiteX46" fmla="*/ 252247 w 260573"/>
                <a:gd name="connsiteY46" fmla="*/ 204727 h 22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60573" h="222549">
                  <a:moveTo>
                    <a:pt x="256970" y="193599"/>
                  </a:moveTo>
                  <a:lnTo>
                    <a:pt x="236775" y="175795"/>
                  </a:lnTo>
                  <a:lnTo>
                    <a:pt x="56654" y="16995"/>
                  </a:lnTo>
                  <a:lnTo>
                    <a:pt x="56654" y="16995"/>
                  </a:lnTo>
                  <a:lnTo>
                    <a:pt x="56084" y="16995"/>
                  </a:lnTo>
                  <a:lnTo>
                    <a:pt x="55514" y="16995"/>
                  </a:lnTo>
                  <a:lnTo>
                    <a:pt x="55514" y="16995"/>
                  </a:lnTo>
                  <a:lnTo>
                    <a:pt x="4539" y="196"/>
                  </a:lnTo>
                  <a:cubicBezTo>
                    <a:pt x="2819" y="-385"/>
                    <a:pt x="886" y="369"/>
                    <a:pt x="224" y="1883"/>
                  </a:cubicBezTo>
                  <a:cubicBezTo>
                    <a:pt x="-75" y="2565"/>
                    <a:pt x="-75" y="3319"/>
                    <a:pt x="224" y="4001"/>
                  </a:cubicBezTo>
                  <a:lnTo>
                    <a:pt x="19278" y="48942"/>
                  </a:lnTo>
                  <a:lnTo>
                    <a:pt x="19278" y="48942"/>
                  </a:lnTo>
                  <a:lnTo>
                    <a:pt x="19278" y="49445"/>
                  </a:lnTo>
                  <a:lnTo>
                    <a:pt x="19278" y="49875"/>
                  </a:lnTo>
                  <a:lnTo>
                    <a:pt x="19278" y="49875"/>
                  </a:lnTo>
                  <a:lnTo>
                    <a:pt x="199399" y="208675"/>
                  </a:lnTo>
                  <a:lnTo>
                    <a:pt x="220490" y="225977"/>
                  </a:lnTo>
                  <a:cubicBezTo>
                    <a:pt x="225240" y="230198"/>
                    <a:pt x="232973" y="230227"/>
                    <a:pt x="237763" y="226041"/>
                  </a:cubicBezTo>
                  <a:cubicBezTo>
                    <a:pt x="237787" y="226020"/>
                    <a:pt x="237810" y="225998"/>
                    <a:pt x="237834" y="225977"/>
                  </a:cubicBezTo>
                  <a:lnTo>
                    <a:pt x="257214" y="208891"/>
                  </a:lnTo>
                  <a:cubicBezTo>
                    <a:pt x="261919" y="204605"/>
                    <a:pt x="261810" y="197771"/>
                    <a:pt x="256970" y="193599"/>
                  </a:cubicBezTo>
                  <a:close/>
                  <a:moveTo>
                    <a:pt x="218454" y="187784"/>
                  </a:moveTo>
                  <a:lnTo>
                    <a:pt x="42974" y="33507"/>
                  </a:lnTo>
                  <a:lnTo>
                    <a:pt x="54211" y="23600"/>
                  </a:lnTo>
                  <a:lnTo>
                    <a:pt x="229610" y="178236"/>
                  </a:lnTo>
                  <a:close/>
                  <a:moveTo>
                    <a:pt x="35971" y="31138"/>
                  </a:moveTo>
                  <a:lnTo>
                    <a:pt x="23675" y="41978"/>
                  </a:lnTo>
                  <a:lnTo>
                    <a:pt x="16347" y="24605"/>
                  </a:lnTo>
                  <a:lnTo>
                    <a:pt x="28642" y="13765"/>
                  </a:lnTo>
                  <a:lnTo>
                    <a:pt x="48348" y="20226"/>
                  </a:lnTo>
                  <a:lnTo>
                    <a:pt x="36052" y="31066"/>
                  </a:lnTo>
                  <a:close/>
                  <a:moveTo>
                    <a:pt x="8774" y="7304"/>
                  </a:moveTo>
                  <a:lnTo>
                    <a:pt x="21558" y="11539"/>
                  </a:lnTo>
                  <a:lnTo>
                    <a:pt x="13415" y="18718"/>
                  </a:lnTo>
                  <a:close/>
                  <a:moveTo>
                    <a:pt x="26851" y="47291"/>
                  </a:moveTo>
                  <a:lnTo>
                    <a:pt x="38088" y="37384"/>
                  </a:lnTo>
                  <a:lnTo>
                    <a:pt x="213487" y="192020"/>
                  </a:lnTo>
                  <a:lnTo>
                    <a:pt x="202249" y="201927"/>
                  </a:lnTo>
                  <a:close/>
                  <a:moveTo>
                    <a:pt x="252247" y="204727"/>
                  </a:moveTo>
                  <a:lnTo>
                    <a:pt x="232867" y="221813"/>
                  </a:lnTo>
                  <a:cubicBezTo>
                    <a:pt x="230729" y="223794"/>
                    <a:pt x="227172" y="223873"/>
                    <a:pt x="224923" y="221992"/>
                  </a:cubicBezTo>
                  <a:cubicBezTo>
                    <a:pt x="224855" y="221935"/>
                    <a:pt x="224789" y="221870"/>
                    <a:pt x="224724" y="221813"/>
                  </a:cubicBezTo>
                  <a:lnTo>
                    <a:pt x="207135" y="205804"/>
                  </a:lnTo>
                  <a:lnTo>
                    <a:pt x="234414" y="181754"/>
                  </a:lnTo>
                  <a:lnTo>
                    <a:pt x="252247" y="197476"/>
                  </a:lnTo>
                  <a:cubicBezTo>
                    <a:pt x="254518" y="199343"/>
                    <a:pt x="254645" y="202473"/>
                    <a:pt x="252530" y="204476"/>
                  </a:cubicBezTo>
                  <a:cubicBezTo>
                    <a:pt x="252439" y="204562"/>
                    <a:pt x="252345" y="204648"/>
                    <a:pt x="252247" y="204727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9FEB04D8-9661-4BB1-8C5A-A0574305DA06}"/>
                </a:ext>
              </a:extLst>
            </p:cNvPr>
            <p:cNvSpPr/>
            <p:nvPr/>
          </p:nvSpPr>
          <p:spPr>
            <a:xfrm>
              <a:off x="974516" y="1809115"/>
              <a:ext cx="496718" cy="7179"/>
            </a:xfrm>
            <a:custGeom>
              <a:avLst/>
              <a:gdLst>
                <a:gd name="connsiteX0" fmla="*/ 0 w 496718"/>
                <a:gd name="connsiteY0" fmla="*/ 0 h 0"/>
                <a:gd name="connsiteX1" fmla="*/ 496718 w 49671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6718">
                  <a:moveTo>
                    <a:pt x="0" y="0"/>
                  </a:moveTo>
                  <a:lnTo>
                    <a:pt x="496718" y="0"/>
                  </a:lnTo>
                </a:path>
              </a:pathLst>
            </a:custGeom>
            <a:ln w="12204" cap="rnd">
              <a:solidFill>
                <a:srgbClr val="545558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72CFC079-7393-4EDA-9AA2-6C97D2DA13C6}"/>
                </a:ext>
              </a:extLst>
            </p:cNvPr>
            <p:cNvSpPr/>
            <p:nvPr/>
          </p:nvSpPr>
          <p:spPr>
            <a:xfrm>
              <a:off x="1210661" y="1952696"/>
              <a:ext cx="8143" cy="157939"/>
            </a:xfrm>
            <a:custGeom>
              <a:avLst/>
              <a:gdLst>
                <a:gd name="connsiteX0" fmla="*/ 0 w 0"/>
                <a:gd name="connsiteY0" fmla="*/ 157939 h 157938"/>
                <a:gd name="connsiteX1" fmla="*/ 0 w 0"/>
                <a:gd name="connsiteY1" fmla="*/ 0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57938">
                  <a:moveTo>
                    <a:pt x="0" y="157939"/>
                  </a:moveTo>
                  <a:lnTo>
                    <a:pt x="0" y="0"/>
                  </a:lnTo>
                </a:path>
              </a:pathLst>
            </a:custGeom>
            <a:ln w="12204" cap="rnd">
              <a:solidFill>
                <a:srgbClr val="FFFFFF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AE1B637A-B6F0-42CA-B515-2E8904130832}"/>
                </a:ext>
              </a:extLst>
            </p:cNvPr>
            <p:cNvSpPr/>
            <p:nvPr/>
          </p:nvSpPr>
          <p:spPr>
            <a:xfrm>
              <a:off x="893087" y="2347542"/>
              <a:ext cx="146573" cy="100506"/>
            </a:xfrm>
            <a:custGeom>
              <a:avLst/>
              <a:gdLst>
                <a:gd name="connsiteX0" fmla="*/ 150644 w 146572"/>
                <a:gd name="connsiteY0" fmla="*/ 0 h 100506"/>
                <a:gd name="connsiteX1" fmla="*/ 0 w 146572"/>
                <a:gd name="connsiteY1" fmla="*/ 104096 h 10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572" h="100506">
                  <a:moveTo>
                    <a:pt x="150644" y="0"/>
                  </a:moveTo>
                  <a:lnTo>
                    <a:pt x="0" y="104096"/>
                  </a:lnTo>
                </a:path>
              </a:pathLst>
            </a:custGeom>
            <a:ln w="12204" cap="rnd">
              <a:solidFill>
                <a:srgbClr val="FFFFFF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0D7E44-BF2F-44DA-BCAE-0378F6F1AAC1}"/>
                </a:ext>
              </a:extLst>
            </p:cNvPr>
            <p:cNvSpPr/>
            <p:nvPr/>
          </p:nvSpPr>
          <p:spPr>
            <a:xfrm>
              <a:off x="1060180" y="1669124"/>
              <a:ext cx="317574" cy="279982"/>
            </a:xfrm>
            <a:custGeom>
              <a:avLst/>
              <a:gdLst>
                <a:gd name="connsiteX0" fmla="*/ 321483 w 317573"/>
                <a:gd name="connsiteY0" fmla="*/ 141714 h 279982"/>
                <a:gd name="connsiteX1" fmla="*/ 160741 w 317573"/>
                <a:gd name="connsiteY1" fmla="*/ 283428 h 279982"/>
                <a:gd name="connsiteX2" fmla="*/ 0 w 317573"/>
                <a:gd name="connsiteY2" fmla="*/ 141714 h 279982"/>
                <a:gd name="connsiteX3" fmla="*/ 160741 w 317573"/>
                <a:gd name="connsiteY3" fmla="*/ 0 h 279982"/>
                <a:gd name="connsiteX4" fmla="*/ 321483 w 317573"/>
                <a:gd name="connsiteY4" fmla="*/ 141714 h 27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3" h="279982">
                  <a:moveTo>
                    <a:pt x="321483" y="141714"/>
                  </a:moveTo>
                  <a:cubicBezTo>
                    <a:pt x="321483" y="219981"/>
                    <a:pt x="249516" y="283428"/>
                    <a:pt x="160741" y="283428"/>
                  </a:cubicBezTo>
                  <a:cubicBezTo>
                    <a:pt x="71966" y="283428"/>
                    <a:pt x="0" y="219981"/>
                    <a:pt x="0" y="141714"/>
                  </a:cubicBezTo>
                  <a:cubicBezTo>
                    <a:pt x="0" y="63448"/>
                    <a:pt x="71966" y="0"/>
                    <a:pt x="160741" y="0"/>
                  </a:cubicBezTo>
                  <a:cubicBezTo>
                    <a:pt x="249516" y="0"/>
                    <a:pt x="321483" y="63448"/>
                    <a:pt x="321483" y="141714"/>
                  </a:cubicBezTo>
                  <a:close/>
                </a:path>
              </a:pathLst>
            </a:custGeom>
            <a:solidFill>
              <a:srgbClr val="F8F8F7"/>
            </a:solidFill>
            <a:ln w="8136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8287F659-F293-49D6-92DA-958B5A2C739C}"/>
                </a:ext>
              </a:extLst>
            </p:cNvPr>
            <p:cNvSpPr/>
            <p:nvPr/>
          </p:nvSpPr>
          <p:spPr>
            <a:xfrm>
              <a:off x="1156592" y="1804520"/>
              <a:ext cx="122144" cy="57432"/>
            </a:xfrm>
            <a:custGeom>
              <a:avLst/>
              <a:gdLst>
                <a:gd name="connsiteX0" fmla="*/ 99669 w 122143"/>
                <a:gd name="connsiteY0" fmla="*/ 28716 h 57432"/>
                <a:gd name="connsiteX1" fmla="*/ 28989 w 122143"/>
                <a:gd name="connsiteY1" fmla="*/ 28716 h 57432"/>
                <a:gd name="connsiteX2" fmla="*/ 0 w 122143"/>
                <a:gd name="connsiteY2" fmla="*/ 0 h 57432"/>
                <a:gd name="connsiteX3" fmla="*/ 64411 w 122143"/>
                <a:gd name="connsiteY3" fmla="*/ 61596 h 57432"/>
                <a:gd name="connsiteX4" fmla="*/ 128821 w 122143"/>
                <a:gd name="connsiteY4" fmla="*/ 0 h 57432"/>
                <a:gd name="connsiteX5" fmla="*/ 99669 w 122143"/>
                <a:gd name="connsiteY5" fmla="*/ 28716 h 57432"/>
                <a:gd name="connsiteX6" fmla="*/ 82569 w 122143"/>
                <a:gd name="connsiteY6" fmla="*/ 41926 h 57432"/>
                <a:gd name="connsiteX7" fmla="*/ 46333 w 122143"/>
                <a:gd name="connsiteY7" fmla="*/ 41926 h 57432"/>
                <a:gd name="connsiteX8" fmla="*/ 46333 w 122143"/>
                <a:gd name="connsiteY8" fmla="*/ 31588 h 57432"/>
                <a:gd name="connsiteX9" fmla="*/ 76324 w 122143"/>
                <a:gd name="connsiteY9" fmla="*/ 26081 h 57432"/>
                <a:gd name="connsiteX10" fmla="*/ 82569 w 122143"/>
                <a:gd name="connsiteY10" fmla="*/ 31588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143" h="57432">
                  <a:moveTo>
                    <a:pt x="99669" y="28716"/>
                  </a:moveTo>
                  <a:cubicBezTo>
                    <a:pt x="79385" y="13231"/>
                    <a:pt x="49273" y="13231"/>
                    <a:pt x="28989" y="28716"/>
                  </a:cubicBezTo>
                  <a:cubicBezTo>
                    <a:pt x="17263" y="24409"/>
                    <a:pt x="8062" y="15004"/>
                    <a:pt x="0" y="0"/>
                  </a:cubicBezTo>
                  <a:cubicBezTo>
                    <a:pt x="0" y="19383"/>
                    <a:pt x="9771" y="57432"/>
                    <a:pt x="64411" y="61596"/>
                  </a:cubicBezTo>
                  <a:cubicBezTo>
                    <a:pt x="118968" y="57360"/>
                    <a:pt x="128821" y="19312"/>
                    <a:pt x="128821" y="0"/>
                  </a:cubicBezTo>
                  <a:cubicBezTo>
                    <a:pt x="120597" y="15004"/>
                    <a:pt x="111395" y="24409"/>
                    <a:pt x="99669" y="28716"/>
                  </a:cubicBezTo>
                  <a:close/>
                  <a:moveTo>
                    <a:pt x="82569" y="41926"/>
                  </a:moveTo>
                  <a:cubicBezTo>
                    <a:pt x="71462" y="47963"/>
                    <a:pt x="57440" y="47963"/>
                    <a:pt x="46333" y="41926"/>
                  </a:cubicBezTo>
                  <a:lnTo>
                    <a:pt x="46333" y="31588"/>
                  </a:lnTo>
                  <a:cubicBezTo>
                    <a:pt x="52888" y="22765"/>
                    <a:pt x="66316" y="20302"/>
                    <a:pt x="76324" y="26081"/>
                  </a:cubicBezTo>
                  <a:cubicBezTo>
                    <a:pt x="78807" y="27517"/>
                    <a:pt x="80941" y="29391"/>
                    <a:pt x="82569" y="31588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4489635A-D73D-4AB4-826E-4ABB3D48ADF4}"/>
                </a:ext>
              </a:extLst>
            </p:cNvPr>
            <p:cNvSpPr/>
            <p:nvPr/>
          </p:nvSpPr>
          <p:spPr>
            <a:xfrm>
              <a:off x="1171982" y="1691725"/>
              <a:ext cx="114001" cy="71790"/>
            </a:xfrm>
            <a:custGeom>
              <a:avLst/>
              <a:gdLst>
                <a:gd name="connsiteX0" fmla="*/ 116037 w 114000"/>
                <a:gd name="connsiteY0" fmla="*/ 77690 h 71790"/>
                <a:gd name="connsiteX1" fmla="*/ 110825 w 114000"/>
                <a:gd name="connsiteY1" fmla="*/ 74459 h 71790"/>
                <a:gd name="connsiteX2" fmla="*/ 79556 w 114000"/>
                <a:gd name="connsiteY2" fmla="*/ 26288 h 71790"/>
                <a:gd name="connsiteX3" fmla="*/ 51708 w 114000"/>
                <a:gd name="connsiteY3" fmla="*/ 35334 h 71790"/>
                <a:gd name="connsiteX4" fmla="*/ 0 w 114000"/>
                <a:gd name="connsiteY4" fmla="*/ 28872 h 71790"/>
                <a:gd name="connsiteX5" fmla="*/ 32083 w 114000"/>
                <a:gd name="connsiteY5" fmla="*/ 11715 h 71790"/>
                <a:gd name="connsiteX6" fmla="*/ 86071 w 114000"/>
                <a:gd name="connsiteY6" fmla="*/ 18894 h 71790"/>
                <a:gd name="connsiteX7" fmla="*/ 116037 w 114000"/>
                <a:gd name="connsiteY7" fmla="*/ 77690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000" h="71790">
                  <a:moveTo>
                    <a:pt x="116037" y="77690"/>
                  </a:moveTo>
                  <a:cubicBezTo>
                    <a:pt x="114750" y="76139"/>
                    <a:pt x="112918" y="75005"/>
                    <a:pt x="110825" y="74459"/>
                  </a:cubicBezTo>
                  <a:cubicBezTo>
                    <a:pt x="110825" y="66634"/>
                    <a:pt x="108301" y="31888"/>
                    <a:pt x="79556" y="26288"/>
                  </a:cubicBezTo>
                  <a:cubicBezTo>
                    <a:pt x="69256" y="25793"/>
                    <a:pt x="59183" y="29066"/>
                    <a:pt x="51708" y="35334"/>
                  </a:cubicBezTo>
                  <a:cubicBezTo>
                    <a:pt x="41610" y="35334"/>
                    <a:pt x="12703" y="35334"/>
                    <a:pt x="0" y="28872"/>
                  </a:cubicBezTo>
                  <a:cubicBezTo>
                    <a:pt x="2443" y="22770"/>
                    <a:pt x="5944" y="11715"/>
                    <a:pt x="32083" y="11715"/>
                  </a:cubicBezTo>
                  <a:cubicBezTo>
                    <a:pt x="42587" y="4535"/>
                    <a:pt x="62782" y="-13986"/>
                    <a:pt x="86071" y="18894"/>
                  </a:cubicBezTo>
                  <a:cubicBezTo>
                    <a:pt x="99262" y="27293"/>
                    <a:pt x="117909" y="34257"/>
                    <a:pt x="116037" y="77690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2DDCBBB0-06F2-431B-A19A-90FEB91863B5}"/>
                </a:ext>
              </a:extLst>
            </p:cNvPr>
            <p:cNvSpPr/>
            <p:nvPr/>
          </p:nvSpPr>
          <p:spPr>
            <a:xfrm>
              <a:off x="1097312" y="1864968"/>
              <a:ext cx="244288" cy="78969"/>
            </a:xfrm>
            <a:custGeom>
              <a:avLst/>
              <a:gdLst>
                <a:gd name="connsiteX0" fmla="*/ 163591 w 244287"/>
                <a:gd name="connsiteY0" fmla="*/ 0 h 78969"/>
                <a:gd name="connsiteX1" fmla="*/ 163591 w 244287"/>
                <a:gd name="connsiteY1" fmla="*/ 4738 h 78969"/>
                <a:gd name="connsiteX2" fmla="*/ 139733 w 244287"/>
                <a:gd name="connsiteY2" fmla="*/ 33454 h 78969"/>
                <a:gd name="connsiteX3" fmla="*/ 135905 w 244287"/>
                <a:gd name="connsiteY3" fmla="*/ 51689 h 78969"/>
                <a:gd name="connsiteX4" fmla="*/ 171816 w 244287"/>
                <a:gd name="connsiteY4" fmla="*/ 81267 h 78969"/>
                <a:gd name="connsiteX5" fmla="*/ 247463 w 244287"/>
                <a:gd name="connsiteY5" fmla="*/ 36398 h 78969"/>
                <a:gd name="connsiteX6" fmla="*/ 163591 w 244287"/>
                <a:gd name="connsiteY6" fmla="*/ 0 h 78969"/>
                <a:gd name="connsiteX7" fmla="*/ 89654 w 244287"/>
                <a:gd name="connsiteY7" fmla="*/ 10338 h 78969"/>
                <a:gd name="connsiteX8" fmla="*/ 83628 w 244287"/>
                <a:gd name="connsiteY8" fmla="*/ 11774 h 78969"/>
                <a:gd name="connsiteX9" fmla="*/ 83628 w 244287"/>
                <a:gd name="connsiteY9" fmla="*/ 0 h 78969"/>
                <a:gd name="connsiteX10" fmla="*/ 0 w 244287"/>
                <a:gd name="connsiteY10" fmla="*/ 36398 h 78969"/>
                <a:gd name="connsiteX11" fmla="*/ 65143 w 244287"/>
                <a:gd name="connsiteY11" fmla="*/ 77892 h 78969"/>
                <a:gd name="connsiteX12" fmla="*/ 65143 w 244287"/>
                <a:gd name="connsiteY12" fmla="*/ 77892 h 78969"/>
                <a:gd name="connsiteX13" fmla="*/ 98529 w 244287"/>
                <a:gd name="connsiteY13" fmla="*/ 27209 h 78969"/>
                <a:gd name="connsiteX14" fmla="*/ 101135 w 244287"/>
                <a:gd name="connsiteY14" fmla="*/ 20676 h 78969"/>
                <a:gd name="connsiteX15" fmla="*/ 89572 w 244287"/>
                <a:gd name="connsiteY15" fmla="*/ 10266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4287" h="78969">
                  <a:moveTo>
                    <a:pt x="163591" y="0"/>
                  </a:moveTo>
                  <a:lnTo>
                    <a:pt x="163591" y="4738"/>
                  </a:lnTo>
                  <a:cubicBezTo>
                    <a:pt x="163591" y="15937"/>
                    <a:pt x="153250" y="31731"/>
                    <a:pt x="139733" y="33454"/>
                  </a:cubicBezTo>
                  <a:cubicBezTo>
                    <a:pt x="128495" y="34746"/>
                    <a:pt x="124668" y="43218"/>
                    <a:pt x="135905" y="51689"/>
                  </a:cubicBezTo>
                  <a:cubicBezTo>
                    <a:pt x="147143" y="60160"/>
                    <a:pt x="171734" y="81195"/>
                    <a:pt x="171816" y="81267"/>
                  </a:cubicBezTo>
                  <a:cubicBezTo>
                    <a:pt x="201407" y="73054"/>
                    <a:pt x="227684" y="57468"/>
                    <a:pt x="247463" y="36398"/>
                  </a:cubicBezTo>
                  <a:cubicBezTo>
                    <a:pt x="225233" y="21250"/>
                    <a:pt x="163591" y="0"/>
                    <a:pt x="163591" y="0"/>
                  </a:cubicBezTo>
                  <a:close/>
                  <a:moveTo>
                    <a:pt x="89654" y="10338"/>
                  </a:moveTo>
                  <a:cubicBezTo>
                    <a:pt x="87536" y="10323"/>
                    <a:pt x="85452" y="10819"/>
                    <a:pt x="83628" y="11774"/>
                  </a:cubicBezTo>
                  <a:lnTo>
                    <a:pt x="83628" y="0"/>
                  </a:lnTo>
                  <a:cubicBezTo>
                    <a:pt x="83628" y="0"/>
                    <a:pt x="22149" y="21537"/>
                    <a:pt x="0" y="36398"/>
                  </a:cubicBezTo>
                  <a:cubicBezTo>
                    <a:pt x="17385" y="54862"/>
                    <a:pt x="39803" y="69134"/>
                    <a:pt x="65143" y="77892"/>
                  </a:cubicBezTo>
                  <a:lnTo>
                    <a:pt x="65143" y="77892"/>
                  </a:lnTo>
                  <a:cubicBezTo>
                    <a:pt x="66283" y="75811"/>
                    <a:pt x="89572" y="35393"/>
                    <a:pt x="98529" y="27209"/>
                  </a:cubicBezTo>
                  <a:cubicBezTo>
                    <a:pt x="100337" y="25421"/>
                    <a:pt x="101274" y="23073"/>
                    <a:pt x="101135" y="20676"/>
                  </a:cubicBezTo>
                  <a:cubicBezTo>
                    <a:pt x="101184" y="14997"/>
                    <a:pt x="96013" y="10345"/>
                    <a:pt x="89572" y="10266"/>
                  </a:cubicBezTo>
                  <a:close/>
                </a:path>
              </a:pathLst>
            </a:custGeom>
            <a:solidFill>
              <a:srgbClr val="444444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D1394F9E-A5E0-4939-971D-03977C29886A}"/>
                </a:ext>
              </a:extLst>
            </p:cNvPr>
            <p:cNvSpPr/>
            <p:nvPr/>
          </p:nvSpPr>
          <p:spPr>
            <a:xfrm>
              <a:off x="1145518" y="1896627"/>
              <a:ext cx="122144" cy="50253"/>
            </a:xfrm>
            <a:custGeom>
              <a:avLst/>
              <a:gdLst>
                <a:gd name="connsiteX0" fmla="*/ 123528 w 122143"/>
                <a:gd name="connsiteY0" fmla="*/ 49392 h 50253"/>
                <a:gd name="connsiteX1" fmla="*/ 123528 w 122143"/>
                <a:gd name="connsiteY1" fmla="*/ 49392 h 50253"/>
                <a:gd name="connsiteX2" fmla="*/ 81185 w 122143"/>
                <a:gd name="connsiteY2" fmla="*/ 7825 h 50253"/>
                <a:gd name="connsiteX3" fmla="*/ 81185 w 122143"/>
                <a:gd name="connsiteY3" fmla="*/ 7825 h 50253"/>
                <a:gd name="connsiteX4" fmla="*/ 46415 w 122143"/>
                <a:gd name="connsiteY4" fmla="*/ 0 h 50253"/>
                <a:gd name="connsiteX5" fmla="*/ 46415 w 122143"/>
                <a:gd name="connsiteY5" fmla="*/ 0 h 50253"/>
                <a:gd name="connsiteX6" fmla="*/ 17182 w 122143"/>
                <a:gd name="connsiteY6" fmla="*/ 46233 h 50253"/>
                <a:gd name="connsiteX7" fmla="*/ 17182 w 122143"/>
                <a:gd name="connsiteY7" fmla="*/ 46233 h 50253"/>
                <a:gd name="connsiteX8" fmla="*/ 0 w 122143"/>
                <a:gd name="connsiteY8" fmla="*/ 39054 h 50253"/>
                <a:gd name="connsiteX9" fmla="*/ 0 w 122143"/>
                <a:gd name="connsiteY9" fmla="*/ 39054 h 50253"/>
                <a:gd name="connsiteX10" fmla="*/ 123528 w 122143"/>
                <a:gd name="connsiteY10" fmla="*/ 49105 h 50253"/>
                <a:gd name="connsiteX11" fmla="*/ 87618 w 122143"/>
                <a:gd name="connsiteY11" fmla="*/ 19527 h 50253"/>
                <a:gd name="connsiteX12" fmla="*/ 81185 w 122143"/>
                <a:gd name="connsiteY12" fmla="*/ 7825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143" h="50253">
                  <a:moveTo>
                    <a:pt x="123528" y="49392"/>
                  </a:moveTo>
                  <a:lnTo>
                    <a:pt x="123528" y="49392"/>
                  </a:lnTo>
                  <a:close/>
                  <a:moveTo>
                    <a:pt x="81185" y="7825"/>
                  </a:moveTo>
                  <a:lnTo>
                    <a:pt x="81185" y="7825"/>
                  </a:lnTo>
                  <a:cubicBezTo>
                    <a:pt x="68881" y="9354"/>
                    <a:pt x="56382" y="6540"/>
                    <a:pt x="46415" y="0"/>
                  </a:cubicBezTo>
                  <a:lnTo>
                    <a:pt x="46415" y="0"/>
                  </a:lnTo>
                  <a:cubicBezTo>
                    <a:pt x="35747" y="14947"/>
                    <a:pt x="25992" y="30374"/>
                    <a:pt x="17182" y="46233"/>
                  </a:cubicBezTo>
                  <a:lnTo>
                    <a:pt x="17182" y="46233"/>
                  </a:lnTo>
                  <a:cubicBezTo>
                    <a:pt x="11294" y="44144"/>
                    <a:pt x="5562" y="41746"/>
                    <a:pt x="0" y="39054"/>
                  </a:cubicBezTo>
                  <a:lnTo>
                    <a:pt x="0" y="39054"/>
                  </a:lnTo>
                  <a:cubicBezTo>
                    <a:pt x="38003" y="56808"/>
                    <a:pt x="82480" y="60426"/>
                    <a:pt x="123528" y="49105"/>
                  </a:cubicBezTo>
                  <a:cubicBezTo>
                    <a:pt x="123528" y="49105"/>
                    <a:pt x="99669" y="28573"/>
                    <a:pt x="87618" y="19527"/>
                  </a:cubicBezTo>
                  <a:cubicBezTo>
                    <a:pt x="81918" y="15507"/>
                    <a:pt x="80126" y="11199"/>
                    <a:pt x="81185" y="7825"/>
                  </a:cubicBezTo>
                  <a:close/>
                </a:path>
              </a:pathLst>
            </a:custGeom>
            <a:solidFill>
              <a:srgbClr val="DD769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2FA027B-F573-48CB-B11C-B4E1EB33315C}"/>
                </a:ext>
              </a:extLst>
            </p:cNvPr>
            <p:cNvSpPr/>
            <p:nvPr/>
          </p:nvSpPr>
          <p:spPr>
            <a:xfrm>
              <a:off x="1153498" y="1780830"/>
              <a:ext cx="130287" cy="78969"/>
            </a:xfrm>
            <a:custGeom>
              <a:avLst/>
              <a:gdLst>
                <a:gd name="connsiteX0" fmla="*/ 0 w 130286"/>
                <a:gd name="connsiteY0" fmla="*/ 0 h 78969"/>
                <a:gd name="connsiteX1" fmla="*/ 6840 w 130286"/>
                <a:gd name="connsiteY1" fmla="*/ 43433 h 78969"/>
                <a:gd name="connsiteX2" fmla="*/ 67423 w 130286"/>
                <a:gd name="connsiteY2" fmla="*/ 85215 h 78969"/>
                <a:gd name="connsiteX3" fmla="*/ 128007 w 130286"/>
                <a:gd name="connsiteY3" fmla="*/ 43433 h 78969"/>
                <a:gd name="connsiteX4" fmla="*/ 134847 w 130286"/>
                <a:gd name="connsiteY4" fmla="*/ 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286" h="78969">
                  <a:moveTo>
                    <a:pt x="0" y="0"/>
                  </a:moveTo>
                  <a:cubicBezTo>
                    <a:pt x="1392" y="14573"/>
                    <a:pt x="3672" y="29075"/>
                    <a:pt x="6840" y="43433"/>
                  </a:cubicBezTo>
                  <a:cubicBezTo>
                    <a:pt x="14983" y="72652"/>
                    <a:pt x="52522" y="85215"/>
                    <a:pt x="67423" y="85215"/>
                  </a:cubicBezTo>
                  <a:cubicBezTo>
                    <a:pt x="82325" y="85215"/>
                    <a:pt x="119620" y="72652"/>
                    <a:pt x="128007" y="43433"/>
                  </a:cubicBezTo>
                  <a:cubicBezTo>
                    <a:pt x="131174" y="29075"/>
                    <a:pt x="133454" y="14573"/>
                    <a:pt x="134847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AEB009F-CEFE-46F4-8BFA-20227A89D3BC}"/>
                </a:ext>
              </a:extLst>
            </p:cNvPr>
            <p:cNvSpPr/>
            <p:nvPr/>
          </p:nvSpPr>
          <p:spPr>
            <a:xfrm>
              <a:off x="1172045" y="1691379"/>
              <a:ext cx="114001" cy="71790"/>
            </a:xfrm>
            <a:custGeom>
              <a:avLst/>
              <a:gdLst>
                <a:gd name="connsiteX0" fmla="*/ 115974 w 114000"/>
                <a:gd name="connsiteY0" fmla="*/ 78036 h 71790"/>
                <a:gd name="connsiteX1" fmla="*/ 86008 w 114000"/>
                <a:gd name="connsiteY1" fmla="*/ 19455 h 71790"/>
                <a:gd name="connsiteX2" fmla="*/ 62882 w 114000"/>
                <a:gd name="connsiteY2" fmla="*/ 0 h 71790"/>
                <a:gd name="connsiteX3" fmla="*/ 32020 w 114000"/>
                <a:gd name="connsiteY3" fmla="*/ 12061 h 71790"/>
                <a:gd name="connsiteX4" fmla="*/ 18 w 114000"/>
                <a:gd name="connsiteY4" fmla="*/ 28142 h 71790"/>
                <a:gd name="connsiteX5" fmla="*/ 18 w 114000"/>
                <a:gd name="connsiteY5" fmla="*/ 29147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0" h="71790">
                  <a:moveTo>
                    <a:pt x="115974" y="78036"/>
                  </a:moveTo>
                  <a:cubicBezTo>
                    <a:pt x="115974" y="57432"/>
                    <a:pt x="117521" y="34962"/>
                    <a:pt x="86008" y="19455"/>
                  </a:cubicBezTo>
                  <a:cubicBezTo>
                    <a:pt x="78679" y="8328"/>
                    <a:pt x="71758" y="1149"/>
                    <a:pt x="62882" y="0"/>
                  </a:cubicBezTo>
                  <a:cubicBezTo>
                    <a:pt x="51197" y="287"/>
                    <a:pt x="40106" y="4623"/>
                    <a:pt x="32020" y="12061"/>
                  </a:cubicBezTo>
                  <a:cubicBezTo>
                    <a:pt x="15734" y="12061"/>
                    <a:pt x="1077" y="19958"/>
                    <a:pt x="18" y="28142"/>
                  </a:cubicBezTo>
                  <a:cubicBezTo>
                    <a:pt x="-6" y="28479"/>
                    <a:pt x="-6" y="28809"/>
                    <a:pt x="18" y="29147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69241132-E090-4C32-936B-67D2DA445FD7}"/>
                </a:ext>
              </a:extLst>
            </p:cNvPr>
            <p:cNvSpPr/>
            <p:nvPr/>
          </p:nvSpPr>
          <p:spPr>
            <a:xfrm>
              <a:off x="1153368" y="1717908"/>
              <a:ext cx="97715" cy="50253"/>
            </a:xfrm>
            <a:custGeom>
              <a:avLst/>
              <a:gdLst>
                <a:gd name="connsiteX0" fmla="*/ 49 w 97715"/>
                <a:gd name="connsiteY0" fmla="*/ 51507 h 50253"/>
                <a:gd name="connsiteX1" fmla="*/ 18940 w 97715"/>
                <a:gd name="connsiteY1" fmla="*/ 2618 h 50253"/>
                <a:gd name="connsiteX2" fmla="*/ 70648 w 97715"/>
                <a:gd name="connsiteY2" fmla="*/ 9079 h 50253"/>
                <a:gd name="connsiteX3" fmla="*/ 98497 w 97715"/>
                <a:gd name="connsiteY3" fmla="*/ 33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15" h="50253">
                  <a:moveTo>
                    <a:pt x="49" y="51507"/>
                  </a:moveTo>
                  <a:cubicBezTo>
                    <a:pt x="49" y="33488"/>
                    <a:pt x="-1906" y="17694"/>
                    <a:pt x="18940" y="2618"/>
                  </a:cubicBezTo>
                  <a:cubicBezTo>
                    <a:pt x="33923" y="10515"/>
                    <a:pt x="60958" y="9079"/>
                    <a:pt x="70648" y="9079"/>
                  </a:cubicBezTo>
                  <a:cubicBezTo>
                    <a:pt x="78180" y="2890"/>
                    <a:pt x="88212" y="-369"/>
                    <a:pt x="98497" y="33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06C5431-7A65-4758-9716-6FA7B09288E9}"/>
                </a:ext>
              </a:extLst>
            </p:cNvPr>
            <p:cNvSpPr/>
            <p:nvPr/>
          </p:nvSpPr>
          <p:spPr>
            <a:xfrm>
              <a:off x="1213837" y="1772668"/>
              <a:ext cx="8143" cy="7179"/>
            </a:xfrm>
            <a:custGeom>
              <a:avLst/>
              <a:gdLst>
                <a:gd name="connsiteX0" fmla="*/ 0 w 8142"/>
                <a:gd name="connsiteY0" fmla="*/ 3065 h 0"/>
                <a:gd name="connsiteX1" fmla="*/ 12442 w 8142"/>
                <a:gd name="connsiteY1" fmla="*/ 1615 h 0"/>
                <a:gd name="connsiteX2" fmla="*/ 14087 w 8142"/>
                <a:gd name="connsiteY2" fmla="*/ 30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3065"/>
                  </a:moveTo>
                  <a:cubicBezTo>
                    <a:pt x="2980" y="-367"/>
                    <a:pt x="8558" y="-1013"/>
                    <a:pt x="12442" y="1615"/>
                  </a:cubicBezTo>
                  <a:cubicBezTo>
                    <a:pt x="13061" y="2031"/>
                    <a:pt x="13615" y="2519"/>
                    <a:pt x="14087" y="3065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9FDFDC56-C920-457E-A363-79FC39803681}"/>
                </a:ext>
              </a:extLst>
            </p:cNvPr>
            <p:cNvSpPr/>
            <p:nvPr/>
          </p:nvSpPr>
          <p:spPr>
            <a:xfrm>
              <a:off x="1152846" y="1763954"/>
              <a:ext cx="57000" cy="43074"/>
            </a:xfrm>
            <a:custGeom>
              <a:avLst/>
              <a:gdLst>
                <a:gd name="connsiteX0" fmla="*/ 60991 w 57000"/>
                <a:gd name="connsiteY0" fmla="*/ 11778 h 43074"/>
                <a:gd name="connsiteX1" fmla="*/ 28907 w 57000"/>
                <a:gd name="connsiteY1" fmla="*/ 46166 h 43074"/>
                <a:gd name="connsiteX2" fmla="*/ 0 w 57000"/>
                <a:gd name="connsiteY2" fmla="*/ 7184 h 43074"/>
                <a:gd name="connsiteX3" fmla="*/ 28907 w 57000"/>
                <a:gd name="connsiteY3" fmla="*/ 5 h 43074"/>
                <a:gd name="connsiteX4" fmla="*/ 60991 w 57000"/>
                <a:gd name="connsiteY4" fmla="*/ 11778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43074">
                  <a:moveTo>
                    <a:pt x="60991" y="11778"/>
                  </a:moveTo>
                  <a:cubicBezTo>
                    <a:pt x="60991" y="16875"/>
                    <a:pt x="47229" y="46166"/>
                    <a:pt x="28907" y="46166"/>
                  </a:cubicBezTo>
                  <a:cubicBezTo>
                    <a:pt x="10586" y="46166"/>
                    <a:pt x="0" y="31305"/>
                    <a:pt x="0" y="7184"/>
                  </a:cubicBezTo>
                  <a:cubicBezTo>
                    <a:pt x="0" y="2589"/>
                    <a:pt x="9202" y="5"/>
                    <a:pt x="28907" y="5"/>
                  </a:cubicBezTo>
                  <a:cubicBezTo>
                    <a:pt x="40715" y="-139"/>
                    <a:pt x="60991" y="3020"/>
                    <a:pt x="60991" y="11778"/>
                  </a:cubicBezTo>
                  <a:close/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C12005B1-10D3-4F77-BDB6-2985E6F8B866}"/>
                </a:ext>
              </a:extLst>
            </p:cNvPr>
            <p:cNvSpPr/>
            <p:nvPr/>
          </p:nvSpPr>
          <p:spPr>
            <a:xfrm>
              <a:off x="1228005" y="1763954"/>
              <a:ext cx="57000" cy="43074"/>
            </a:xfrm>
            <a:custGeom>
              <a:avLst/>
              <a:gdLst>
                <a:gd name="connsiteX0" fmla="*/ 0 w 57000"/>
                <a:gd name="connsiteY0" fmla="*/ 11778 h 43074"/>
                <a:gd name="connsiteX1" fmla="*/ 32083 w 57000"/>
                <a:gd name="connsiteY1" fmla="*/ 46166 h 43074"/>
                <a:gd name="connsiteX2" fmla="*/ 60990 w 57000"/>
                <a:gd name="connsiteY2" fmla="*/ 7184 h 43074"/>
                <a:gd name="connsiteX3" fmla="*/ 32083 w 57000"/>
                <a:gd name="connsiteY3" fmla="*/ 5 h 43074"/>
                <a:gd name="connsiteX4" fmla="*/ 0 w 57000"/>
                <a:gd name="connsiteY4" fmla="*/ 11778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43074">
                  <a:moveTo>
                    <a:pt x="0" y="11778"/>
                  </a:moveTo>
                  <a:cubicBezTo>
                    <a:pt x="0" y="16875"/>
                    <a:pt x="13762" y="46166"/>
                    <a:pt x="32083" y="46166"/>
                  </a:cubicBezTo>
                  <a:cubicBezTo>
                    <a:pt x="50405" y="46166"/>
                    <a:pt x="60990" y="31305"/>
                    <a:pt x="60990" y="7184"/>
                  </a:cubicBezTo>
                  <a:cubicBezTo>
                    <a:pt x="60990" y="2589"/>
                    <a:pt x="51789" y="5"/>
                    <a:pt x="32083" y="5"/>
                  </a:cubicBezTo>
                  <a:cubicBezTo>
                    <a:pt x="20276" y="-139"/>
                    <a:pt x="0" y="3020"/>
                    <a:pt x="0" y="11778"/>
                  </a:cubicBezTo>
                  <a:close/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9C6531AD-21E1-412E-9934-666EC30ECAE2}"/>
                </a:ext>
              </a:extLst>
            </p:cNvPr>
            <p:cNvSpPr/>
            <p:nvPr/>
          </p:nvSpPr>
          <p:spPr>
            <a:xfrm>
              <a:off x="1214680" y="1793393"/>
              <a:ext cx="8143" cy="21537"/>
            </a:xfrm>
            <a:custGeom>
              <a:avLst/>
              <a:gdLst>
                <a:gd name="connsiteX0" fmla="*/ 6241 w 8142"/>
                <a:gd name="connsiteY0" fmla="*/ 0 h 21537"/>
                <a:gd name="connsiteX1" fmla="*/ 1030 w 8142"/>
                <a:gd name="connsiteY1" fmla="*/ 24050 h 21537"/>
                <a:gd name="connsiteX2" fmla="*/ 13244 w 8142"/>
                <a:gd name="connsiteY2" fmla="*/ 20819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21537">
                  <a:moveTo>
                    <a:pt x="6241" y="0"/>
                  </a:moveTo>
                  <a:cubicBezTo>
                    <a:pt x="1925" y="9405"/>
                    <a:pt x="-1902" y="21537"/>
                    <a:pt x="1030" y="24050"/>
                  </a:cubicBezTo>
                  <a:cubicBezTo>
                    <a:pt x="3961" y="26562"/>
                    <a:pt x="10313" y="20819"/>
                    <a:pt x="13244" y="20819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12D7F459-633B-4B1A-A2AD-0E087D646563}"/>
                </a:ext>
              </a:extLst>
            </p:cNvPr>
            <p:cNvSpPr/>
            <p:nvPr/>
          </p:nvSpPr>
          <p:spPr>
            <a:xfrm>
              <a:off x="1180939" y="1851543"/>
              <a:ext cx="8143" cy="21537"/>
            </a:xfrm>
            <a:custGeom>
              <a:avLst/>
              <a:gdLst>
                <a:gd name="connsiteX0" fmla="*/ 0 w 0"/>
                <a:gd name="connsiteY0" fmla="*/ 0 h 21537"/>
                <a:gd name="connsiteX1" fmla="*/ 0 w 0"/>
                <a:gd name="connsiteY1" fmla="*/ 25198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537">
                  <a:moveTo>
                    <a:pt x="0" y="0"/>
                  </a:moveTo>
                  <a:lnTo>
                    <a:pt x="0" y="25198"/>
                  </a:lnTo>
                </a:path>
              </a:pathLst>
            </a:custGeom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EA119FB-66EB-4D89-B75D-26590CEB388E}"/>
                </a:ext>
              </a:extLst>
            </p:cNvPr>
            <p:cNvSpPr/>
            <p:nvPr/>
          </p:nvSpPr>
          <p:spPr>
            <a:xfrm>
              <a:off x="1226463" y="1851543"/>
              <a:ext cx="40715" cy="93327"/>
            </a:xfrm>
            <a:custGeom>
              <a:avLst/>
              <a:gdLst>
                <a:gd name="connsiteX0" fmla="*/ 34440 w 40714"/>
                <a:gd name="connsiteY0" fmla="*/ 0 h 93327"/>
                <a:gd name="connsiteX1" fmla="*/ 34440 w 40714"/>
                <a:gd name="connsiteY1" fmla="*/ 18163 h 93327"/>
                <a:gd name="connsiteX2" fmla="*/ 10581 w 40714"/>
                <a:gd name="connsiteY2" fmla="*/ 46879 h 93327"/>
                <a:gd name="connsiteX3" fmla="*/ 6754 w 40714"/>
                <a:gd name="connsiteY3" fmla="*/ 65114 h 93327"/>
                <a:gd name="connsiteX4" fmla="*/ 42664 w 40714"/>
                <a:gd name="connsiteY4" fmla="*/ 94691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14" h="93327">
                  <a:moveTo>
                    <a:pt x="34440" y="0"/>
                  </a:moveTo>
                  <a:lnTo>
                    <a:pt x="34440" y="18163"/>
                  </a:lnTo>
                  <a:cubicBezTo>
                    <a:pt x="34440" y="29362"/>
                    <a:pt x="24099" y="45156"/>
                    <a:pt x="10581" y="46879"/>
                  </a:cubicBezTo>
                  <a:cubicBezTo>
                    <a:pt x="-656" y="48171"/>
                    <a:pt x="-4483" y="56642"/>
                    <a:pt x="6754" y="65114"/>
                  </a:cubicBezTo>
                  <a:cubicBezTo>
                    <a:pt x="17991" y="73585"/>
                    <a:pt x="42664" y="94691"/>
                    <a:pt x="42664" y="94691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49EBC2D0-1648-44F4-B029-E2A62CF0D85C}"/>
                </a:ext>
              </a:extLst>
            </p:cNvPr>
            <p:cNvSpPr/>
            <p:nvPr/>
          </p:nvSpPr>
          <p:spPr>
            <a:xfrm>
              <a:off x="1183952" y="1882915"/>
              <a:ext cx="8143" cy="7179"/>
            </a:xfrm>
            <a:custGeom>
              <a:avLst/>
              <a:gdLst>
                <a:gd name="connsiteX0" fmla="*/ 6026 w 0"/>
                <a:gd name="connsiteY0" fmla="*/ 2656 h 0"/>
                <a:gd name="connsiteX1" fmla="*/ 3013 w 0"/>
                <a:gd name="connsiteY1" fmla="*/ 5312 h 0"/>
                <a:gd name="connsiteX2" fmla="*/ 0 w 0"/>
                <a:gd name="connsiteY2" fmla="*/ 2656 h 0"/>
                <a:gd name="connsiteX3" fmla="*/ 3013 w 0"/>
                <a:gd name="connsiteY3" fmla="*/ 0 h 0"/>
                <a:gd name="connsiteX4" fmla="*/ 6026 w 0"/>
                <a:gd name="connsiteY4" fmla="*/ 265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026" y="2656"/>
                  </a:moveTo>
                  <a:cubicBezTo>
                    <a:pt x="6026" y="4123"/>
                    <a:pt x="4677" y="5312"/>
                    <a:pt x="3013" y="5312"/>
                  </a:cubicBezTo>
                  <a:cubicBezTo>
                    <a:pt x="1349" y="5312"/>
                    <a:pt x="0" y="4123"/>
                    <a:pt x="0" y="2656"/>
                  </a:cubicBezTo>
                  <a:cubicBezTo>
                    <a:pt x="0" y="1189"/>
                    <a:pt x="1349" y="0"/>
                    <a:pt x="3013" y="0"/>
                  </a:cubicBezTo>
                  <a:cubicBezTo>
                    <a:pt x="4677" y="0"/>
                    <a:pt x="6026" y="1189"/>
                    <a:pt x="6026" y="265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9B7FE88C-BBE8-426C-A10E-83028E8813B5}"/>
                </a:ext>
              </a:extLst>
            </p:cNvPr>
            <p:cNvSpPr/>
            <p:nvPr/>
          </p:nvSpPr>
          <p:spPr>
            <a:xfrm>
              <a:off x="1235008" y="1904165"/>
              <a:ext cx="8143" cy="7179"/>
            </a:xfrm>
            <a:custGeom>
              <a:avLst/>
              <a:gdLst>
                <a:gd name="connsiteX0" fmla="*/ 6026 w 0"/>
                <a:gd name="connsiteY0" fmla="*/ 2656 h 0"/>
                <a:gd name="connsiteX1" fmla="*/ 3013 w 0"/>
                <a:gd name="connsiteY1" fmla="*/ 5312 h 0"/>
                <a:gd name="connsiteX2" fmla="*/ 0 w 0"/>
                <a:gd name="connsiteY2" fmla="*/ 2656 h 0"/>
                <a:gd name="connsiteX3" fmla="*/ 3013 w 0"/>
                <a:gd name="connsiteY3" fmla="*/ 0 h 0"/>
                <a:gd name="connsiteX4" fmla="*/ 6026 w 0"/>
                <a:gd name="connsiteY4" fmla="*/ 265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026" y="2656"/>
                  </a:moveTo>
                  <a:cubicBezTo>
                    <a:pt x="6026" y="4123"/>
                    <a:pt x="4677" y="5312"/>
                    <a:pt x="3013" y="5312"/>
                  </a:cubicBezTo>
                  <a:cubicBezTo>
                    <a:pt x="1349" y="5312"/>
                    <a:pt x="0" y="4123"/>
                    <a:pt x="0" y="2656"/>
                  </a:cubicBezTo>
                  <a:cubicBezTo>
                    <a:pt x="0" y="1189"/>
                    <a:pt x="1349" y="0"/>
                    <a:pt x="3013" y="0"/>
                  </a:cubicBezTo>
                  <a:cubicBezTo>
                    <a:pt x="4677" y="0"/>
                    <a:pt x="6026" y="1189"/>
                    <a:pt x="6026" y="265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C37C5E4-1F0F-465D-8944-A7ECE52F7308}"/>
                </a:ext>
              </a:extLst>
            </p:cNvPr>
            <p:cNvSpPr/>
            <p:nvPr/>
          </p:nvSpPr>
          <p:spPr>
            <a:xfrm>
              <a:off x="1162699" y="1875269"/>
              <a:ext cx="32572" cy="64611"/>
            </a:xfrm>
            <a:custGeom>
              <a:avLst/>
              <a:gdLst>
                <a:gd name="connsiteX0" fmla="*/ 18240 w 32571"/>
                <a:gd name="connsiteY0" fmla="*/ 1472 h 64611"/>
                <a:gd name="connsiteX1" fmla="*/ 34322 w 32571"/>
                <a:gd name="connsiteY1" fmla="*/ 5026 h 64611"/>
                <a:gd name="connsiteX2" fmla="*/ 35992 w 32571"/>
                <a:gd name="connsiteY2" fmla="*/ 10374 h 64611"/>
                <a:gd name="connsiteX3" fmla="*/ 33386 w 32571"/>
                <a:gd name="connsiteY3" fmla="*/ 16907 h 64611"/>
                <a:gd name="connsiteX4" fmla="*/ 0 w 32571"/>
                <a:gd name="connsiteY4" fmla="*/ 67735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64611">
                  <a:moveTo>
                    <a:pt x="18240" y="1472"/>
                  </a:moveTo>
                  <a:cubicBezTo>
                    <a:pt x="23794" y="-1464"/>
                    <a:pt x="31000" y="130"/>
                    <a:pt x="34322" y="5026"/>
                  </a:cubicBezTo>
                  <a:cubicBezTo>
                    <a:pt x="35422" y="6641"/>
                    <a:pt x="36000" y="8493"/>
                    <a:pt x="35992" y="10374"/>
                  </a:cubicBezTo>
                  <a:cubicBezTo>
                    <a:pt x="36130" y="12772"/>
                    <a:pt x="35194" y="15120"/>
                    <a:pt x="33386" y="16907"/>
                  </a:cubicBezTo>
                  <a:cubicBezTo>
                    <a:pt x="23859" y="25307"/>
                    <a:pt x="0" y="67735"/>
                    <a:pt x="0" y="67735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243568FB-2CBC-49EF-8E89-D1B6B140C951}"/>
                </a:ext>
              </a:extLst>
            </p:cNvPr>
            <p:cNvSpPr/>
            <p:nvPr/>
          </p:nvSpPr>
          <p:spPr>
            <a:xfrm>
              <a:off x="1097312" y="1864968"/>
              <a:ext cx="81429" cy="35895"/>
            </a:xfrm>
            <a:custGeom>
              <a:avLst/>
              <a:gdLst>
                <a:gd name="connsiteX0" fmla="*/ 83628 w 81429"/>
                <a:gd name="connsiteY0" fmla="*/ 0 h 35895"/>
                <a:gd name="connsiteX1" fmla="*/ 0 w 81429"/>
                <a:gd name="connsiteY1" fmla="*/ 36398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9" h="35895">
                  <a:moveTo>
                    <a:pt x="83628" y="0"/>
                  </a:moveTo>
                  <a:cubicBezTo>
                    <a:pt x="83628" y="0"/>
                    <a:pt x="22149" y="21537"/>
                    <a:pt x="0" y="36398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58E4C0B-8614-4962-81C7-4E52C22736BD}"/>
                </a:ext>
              </a:extLst>
            </p:cNvPr>
            <p:cNvSpPr/>
            <p:nvPr/>
          </p:nvSpPr>
          <p:spPr>
            <a:xfrm>
              <a:off x="1260903" y="1864968"/>
              <a:ext cx="81429" cy="35895"/>
            </a:xfrm>
            <a:custGeom>
              <a:avLst/>
              <a:gdLst>
                <a:gd name="connsiteX0" fmla="*/ 0 w 81429"/>
                <a:gd name="connsiteY0" fmla="*/ 0 h 35895"/>
                <a:gd name="connsiteX1" fmla="*/ 83791 w 81429"/>
                <a:gd name="connsiteY1" fmla="*/ 35895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9" h="35895">
                  <a:moveTo>
                    <a:pt x="0" y="0"/>
                  </a:moveTo>
                  <a:cubicBezTo>
                    <a:pt x="0" y="0"/>
                    <a:pt x="61642" y="21537"/>
                    <a:pt x="83791" y="35895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CE0FBA7C-5500-4B26-BE14-3E4F93049CFB}"/>
                </a:ext>
              </a:extLst>
            </p:cNvPr>
            <p:cNvSpPr/>
            <p:nvPr/>
          </p:nvSpPr>
          <p:spPr>
            <a:xfrm>
              <a:off x="1192014" y="1896197"/>
              <a:ext cx="32572" cy="7179"/>
            </a:xfrm>
            <a:custGeom>
              <a:avLst/>
              <a:gdLst>
                <a:gd name="connsiteX0" fmla="*/ 34770 w 32571"/>
                <a:gd name="connsiteY0" fmla="*/ 8256 h 7179"/>
                <a:gd name="connsiteX1" fmla="*/ 28907 w 32571"/>
                <a:gd name="connsiteY1" fmla="*/ 8256 h 7179"/>
                <a:gd name="connsiteX2" fmla="*/ 0 w 32571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1" h="7179">
                  <a:moveTo>
                    <a:pt x="34770" y="8256"/>
                  </a:moveTo>
                  <a:cubicBezTo>
                    <a:pt x="32816" y="8356"/>
                    <a:pt x="30862" y="8356"/>
                    <a:pt x="28907" y="8256"/>
                  </a:cubicBezTo>
                  <a:cubicBezTo>
                    <a:pt x="18525" y="8285"/>
                    <a:pt x="8395" y="5392"/>
                    <a:pt x="0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10AC479F-E94C-450F-A319-317F8887A240}"/>
                </a:ext>
              </a:extLst>
            </p:cNvPr>
            <p:cNvSpPr/>
            <p:nvPr/>
          </p:nvSpPr>
          <p:spPr>
            <a:xfrm>
              <a:off x="1255366" y="1870783"/>
              <a:ext cx="16286" cy="35895"/>
            </a:xfrm>
            <a:custGeom>
              <a:avLst/>
              <a:gdLst>
                <a:gd name="connsiteX0" fmla="*/ 21742 w 16285"/>
                <a:gd name="connsiteY0" fmla="*/ 0 h 35895"/>
                <a:gd name="connsiteX1" fmla="*/ 0 w 16285"/>
                <a:gd name="connsiteY1" fmla="*/ 37762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35895">
                  <a:moveTo>
                    <a:pt x="21742" y="0"/>
                  </a:moveTo>
                  <a:cubicBezTo>
                    <a:pt x="21742" y="16512"/>
                    <a:pt x="12459" y="26778"/>
                    <a:pt x="0" y="37762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3C934EB9-D9E7-49BA-8E67-8ECD6BA084FF}"/>
                </a:ext>
              </a:extLst>
            </p:cNvPr>
            <p:cNvSpPr/>
            <p:nvPr/>
          </p:nvSpPr>
          <p:spPr>
            <a:xfrm>
              <a:off x="1166363" y="1870209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0 w 0"/>
                <a:gd name="connsiteY1" fmla="*/ 13497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0" y="13497"/>
                  </a:lnTo>
                </a:path>
              </a:pathLst>
            </a:custGeom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1615B74F-269C-4A0C-9D63-9E9967BB49FF}"/>
                </a:ext>
              </a:extLst>
            </p:cNvPr>
            <p:cNvSpPr/>
            <p:nvPr/>
          </p:nvSpPr>
          <p:spPr>
            <a:xfrm>
              <a:off x="652219" y="1669124"/>
              <a:ext cx="317574" cy="279982"/>
            </a:xfrm>
            <a:custGeom>
              <a:avLst/>
              <a:gdLst>
                <a:gd name="connsiteX0" fmla="*/ 321483 w 317573"/>
                <a:gd name="connsiteY0" fmla="*/ 141714 h 279982"/>
                <a:gd name="connsiteX1" fmla="*/ 160741 w 317573"/>
                <a:gd name="connsiteY1" fmla="*/ 283428 h 279982"/>
                <a:gd name="connsiteX2" fmla="*/ 0 w 317573"/>
                <a:gd name="connsiteY2" fmla="*/ 141714 h 279982"/>
                <a:gd name="connsiteX3" fmla="*/ 160741 w 317573"/>
                <a:gd name="connsiteY3" fmla="*/ 0 h 279982"/>
                <a:gd name="connsiteX4" fmla="*/ 321483 w 317573"/>
                <a:gd name="connsiteY4" fmla="*/ 141714 h 27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3" h="279982">
                  <a:moveTo>
                    <a:pt x="321483" y="141714"/>
                  </a:moveTo>
                  <a:cubicBezTo>
                    <a:pt x="321483" y="219981"/>
                    <a:pt x="249516" y="283428"/>
                    <a:pt x="160741" y="283428"/>
                  </a:cubicBezTo>
                  <a:cubicBezTo>
                    <a:pt x="71966" y="283428"/>
                    <a:pt x="0" y="219981"/>
                    <a:pt x="0" y="141714"/>
                  </a:cubicBezTo>
                  <a:cubicBezTo>
                    <a:pt x="0" y="63448"/>
                    <a:pt x="71966" y="0"/>
                    <a:pt x="160741" y="0"/>
                  </a:cubicBezTo>
                  <a:cubicBezTo>
                    <a:pt x="249516" y="0"/>
                    <a:pt x="321483" y="63448"/>
                    <a:pt x="321483" y="141714"/>
                  </a:cubicBezTo>
                  <a:close/>
                </a:path>
              </a:pathLst>
            </a:custGeom>
            <a:solidFill>
              <a:srgbClr val="F8F8F7"/>
            </a:solidFill>
            <a:ln w="8136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38B3131-26A8-4043-B96E-F8655A701231}"/>
                </a:ext>
              </a:extLst>
            </p:cNvPr>
            <p:cNvSpPr/>
            <p:nvPr/>
          </p:nvSpPr>
          <p:spPr>
            <a:xfrm>
              <a:off x="735440" y="1896197"/>
              <a:ext cx="154716" cy="50253"/>
            </a:xfrm>
            <a:custGeom>
              <a:avLst/>
              <a:gdLst>
                <a:gd name="connsiteX0" fmla="*/ 77521 w 154715"/>
                <a:gd name="connsiteY0" fmla="*/ 50253 h 50253"/>
                <a:gd name="connsiteX1" fmla="*/ 17670 w 154715"/>
                <a:gd name="connsiteY1" fmla="*/ 0 h 50253"/>
                <a:gd name="connsiteX2" fmla="*/ 0 w 154715"/>
                <a:gd name="connsiteY2" fmla="*/ 7179 h 50253"/>
                <a:gd name="connsiteX3" fmla="*/ 4641 w 154715"/>
                <a:gd name="connsiteY3" fmla="*/ 41351 h 50253"/>
                <a:gd name="connsiteX4" fmla="*/ 150400 w 154715"/>
                <a:gd name="connsiteY4" fmla="*/ 41351 h 50253"/>
                <a:gd name="connsiteX5" fmla="*/ 155041 w 154715"/>
                <a:gd name="connsiteY5" fmla="*/ 7179 h 50253"/>
                <a:gd name="connsiteX6" fmla="*/ 137371 w 154715"/>
                <a:gd name="connsiteY6" fmla="*/ 0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715" h="50253">
                  <a:moveTo>
                    <a:pt x="77521" y="50253"/>
                  </a:moveTo>
                  <a:lnTo>
                    <a:pt x="17670" y="0"/>
                  </a:lnTo>
                  <a:lnTo>
                    <a:pt x="0" y="7179"/>
                  </a:lnTo>
                  <a:lnTo>
                    <a:pt x="4641" y="41351"/>
                  </a:lnTo>
                  <a:cubicBezTo>
                    <a:pt x="50429" y="61912"/>
                    <a:pt x="104612" y="61912"/>
                    <a:pt x="150400" y="41351"/>
                  </a:cubicBezTo>
                  <a:lnTo>
                    <a:pt x="155041" y="7179"/>
                  </a:lnTo>
                  <a:lnTo>
                    <a:pt x="137371" y="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718673F-2C9B-4340-AA96-0F3D94E67EE6}"/>
                </a:ext>
              </a:extLst>
            </p:cNvPr>
            <p:cNvSpPr/>
            <p:nvPr/>
          </p:nvSpPr>
          <p:spPr>
            <a:xfrm>
              <a:off x="762043" y="1707174"/>
              <a:ext cx="138430" cy="71790"/>
            </a:xfrm>
            <a:custGeom>
              <a:avLst/>
              <a:gdLst>
                <a:gd name="connsiteX0" fmla="*/ 30886 w 138429"/>
                <a:gd name="connsiteY0" fmla="*/ 11486 h 71790"/>
                <a:gd name="connsiteX1" fmla="*/ 56374 w 138429"/>
                <a:gd name="connsiteY1" fmla="*/ 933 h 71790"/>
                <a:gd name="connsiteX2" fmla="*/ 140979 w 138429"/>
                <a:gd name="connsiteY2" fmla="*/ 5096 h 71790"/>
                <a:gd name="connsiteX3" fmla="*/ 105150 w 138429"/>
                <a:gd name="connsiteY3" fmla="*/ 65831 h 71790"/>
                <a:gd name="connsiteX4" fmla="*/ 15578 w 138429"/>
                <a:gd name="connsiteY4" fmla="*/ 70067 h 71790"/>
                <a:gd name="connsiteX5" fmla="*/ 513 w 138429"/>
                <a:gd name="connsiteY5" fmla="*/ 46017 h 71790"/>
                <a:gd name="connsiteX6" fmla="*/ 8005 w 138429"/>
                <a:gd name="connsiteY6" fmla="*/ 7250 h 71790"/>
                <a:gd name="connsiteX7" fmla="*/ 20952 w 138429"/>
                <a:gd name="connsiteY7" fmla="*/ 5671 h 71790"/>
                <a:gd name="connsiteX8" fmla="*/ 30886 w 138429"/>
                <a:gd name="connsiteY8" fmla="*/ 11486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429" h="71790">
                  <a:moveTo>
                    <a:pt x="30886" y="11486"/>
                  </a:moveTo>
                  <a:cubicBezTo>
                    <a:pt x="30886" y="11486"/>
                    <a:pt x="39681" y="-3877"/>
                    <a:pt x="56374" y="933"/>
                  </a:cubicBezTo>
                  <a:cubicBezTo>
                    <a:pt x="93261" y="11558"/>
                    <a:pt x="119237" y="12275"/>
                    <a:pt x="140979" y="5096"/>
                  </a:cubicBezTo>
                  <a:cubicBezTo>
                    <a:pt x="132836" y="12275"/>
                    <a:pt x="119237" y="58939"/>
                    <a:pt x="105150" y="65831"/>
                  </a:cubicBezTo>
                  <a:cubicBezTo>
                    <a:pt x="84711" y="75810"/>
                    <a:pt x="27466" y="76097"/>
                    <a:pt x="15578" y="70067"/>
                  </a:cubicBezTo>
                  <a:cubicBezTo>
                    <a:pt x="7029" y="64209"/>
                    <a:pt x="1583" y="55515"/>
                    <a:pt x="513" y="46017"/>
                  </a:cubicBezTo>
                  <a:cubicBezTo>
                    <a:pt x="-790" y="33382"/>
                    <a:pt x="-57" y="16726"/>
                    <a:pt x="8005" y="7250"/>
                  </a:cubicBezTo>
                  <a:cubicBezTo>
                    <a:pt x="11913" y="19311"/>
                    <a:pt x="16555" y="9547"/>
                    <a:pt x="20952" y="5671"/>
                  </a:cubicBezTo>
                  <a:cubicBezTo>
                    <a:pt x="21115" y="15793"/>
                    <a:pt x="30886" y="11486"/>
                    <a:pt x="30886" y="11486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19FF93A5-24F0-4FDE-A5A4-092F117C6508}"/>
                </a:ext>
              </a:extLst>
            </p:cNvPr>
            <p:cNvSpPr/>
            <p:nvPr/>
          </p:nvSpPr>
          <p:spPr>
            <a:xfrm>
              <a:off x="744142" y="1746657"/>
              <a:ext cx="32572" cy="71790"/>
            </a:xfrm>
            <a:custGeom>
              <a:avLst/>
              <a:gdLst>
                <a:gd name="connsiteX0" fmla="*/ 33641 w 32571"/>
                <a:gd name="connsiteY0" fmla="*/ 30511 h 71790"/>
                <a:gd name="connsiteX1" fmla="*/ 8642 w 32571"/>
                <a:gd name="connsiteY1" fmla="*/ 74518 h 71790"/>
                <a:gd name="connsiteX2" fmla="*/ 18169 w 32571"/>
                <a:gd name="connsiteY2" fmla="*/ 0 h 71790"/>
                <a:gd name="connsiteX3" fmla="*/ 33641 w 32571"/>
                <a:gd name="connsiteY3" fmla="*/ 30511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571" h="71790">
                  <a:moveTo>
                    <a:pt x="33641" y="30511"/>
                  </a:moveTo>
                  <a:cubicBezTo>
                    <a:pt x="20205" y="38910"/>
                    <a:pt x="10922" y="58150"/>
                    <a:pt x="8642" y="74518"/>
                  </a:cubicBezTo>
                  <a:cubicBezTo>
                    <a:pt x="499" y="67339"/>
                    <a:pt x="-9435" y="24265"/>
                    <a:pt x="18169" y="0"/>
                  </a:cubicBezTo>
                  <a:cubicBezTo>
                    <a:pt x="16916" y="11860"/>
                    <a:pt x="22784" y="23425"/>
                    <a:pt x="33641" y="30511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C7948C5E-C1A5-4AC1-AC12-1B58708FCF9B}"/>
                </a:ext>
              </a:extLst>
            </p:cNvPr>
            <p:cNvSpPr/>
            <p:nvPr/>
          </p:nvSpPr>
          <p:spPr>
            <a:xfrm>
              <a:off x="753110" y="1772933"/>
              <a:ext cx="114001" cy="107685"/>
            </a:xfrm>
            <a:custGeom>
              <a:avLst/>
              <a:gdLst>
                <a:gd name="connsiteX0" fmla="*/ 0 w 114000"/>
                <a:gd name="connsiteY0" fmla="*/ 46376 h 107685"/>
                <a:gd name="connsiteX1" fmla="*/ 59851 w 114000"/>
                <a:gd name="connsiteY1" fmla="*/ 112998 h 107685"/>
                <a:gd name="connsiteX2" fmla="*/ 120027 w 114000"/>
                <a:gd name="connsiteY2" fmla="*/ 40490 h 107685"/>
                <a:gd name="connsiteX3" fmla="*/ 114164 w 114000"/>
                <a:gd name="connsiteY3" fmla="*/ 0 h 10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00" h="107685">
                  <a:moveTo>
                    <a:pt x="0" y="46376"/>
                  </a:moveTo>
                  <a:cubicBezTo>
                    <a:pt x="3420" y="83779"/>
                    <a:pt x="38435" y="110988"/>
                    <a:pt x="59851" y="112998"/>
                  </a:cubicBezTo>
                  <a:cubicBezTo>
                    <a:pt x="82406" y="110629"/>
                    <a:pt x="120027" y="80908"/>
                    <a:pt x="120027" y="40490"/>
                  </a:cubicBezTo>
                  <a:cubicBezTo>
                    <a:pt x="120027" y="11199"/>
                    <a:pt x="114164" y="0"/>
                    <a:pt x="114164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EAFBB834-DC22-467C-B07B-3FC7D4BB7266}"/>
                </a:ext>
              </a:extLst>
            </p:cNvPr>
            <p:cNvSpPr/>
            <p:nvPr/>
          </p:nvSpPr>
          <p:spPr>
            <a:xfrm>
              <a:off x="847405" y="1867983"/>
              <a:ext cx="73286" cy="43074"/>
            </a:xfrm>
            <a:custGeom>
              <a:avLst/>
              <a:gdLst>
                <a:gd name="connsiteX0" fmla="*/ 0 w 73286"/>
                <a:gd name="connsiteY0" fmla="*/ 0 h 43074"/>
                <a:gd name="connsiteX1" fmla="*/ 977 w 73286"/>
                <a:gd name="connsiteY1" fmla="*/ 18594 h 43074"/>
                <a:gd name="connsiteX2" fmla="*/ 74345 w 73286"/>
                <a:gd name="connsiteY2" fmla="*/ 4709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86" h="43074">
                  <a:moveTo>
                    <a:pt x="0" y="0"/>
                  </a:moveTo>
                  <a:lnTo>
                    <a:pt x="977" y="18594"/>
                  </a:lnTo>
                  <a:lnTo>
                    <a:pt x="74345" y="47094"/>
                  </a:ln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D45A2437-F28D-4A60-955A-6A35E1B5A7DB}"/>
                </a:ext>
              </a:extLst>
            </p:cNvPr>
            <p:cNvSpPr/>
            <p:nvPr/>
          </p:nvSpPr>
          <p:spPr>
            <a:xfrm>
              <a:off x="885840" y="1902945"/>
              <a:ext cx="8143" cy="28716"/>
            </a:xfrm>
            <a:custGeom>
              <a:avLst/>
              <a:gdLst>
                <a:gd name="connsiteX0" fmla="*/ 4641 w 0"/>
                <a:gd name="connsiteY0" fmla="*/ 0 h 28716"/>
                <a:gd name="connsiteX1" fmla="*/ 0 w 0"/>
                <a:gd name="connsiteY1" fmla="*/ 34172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716">
                  <a:moveTo>
                    <a:pt x="4641" y="0"/>
                  </a:moveTo>
                  <a:lnTo>
                    <a:pt x="0" y="34172"/>
                  </a:lnTo>
                </a:path>
              </a:pathLst>
            </a:custGeom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45835D3A-BC8C-4918-A67C-741ECED75EBC}"/>
                </a:ext>
              </a:extLst>
            </p:cNvPr>
            <p:cNvSpPr/>
            <p:nvPr/>
          </p:nvSpPr>
          <p:spPr>
            <a:xfrm>
              <a:off x="704171" y="1867983"/>
              <a:ext cx="73286" cy="43074"/>
            </a:xfrm>
            <a:custGeom>
              <a:avLst/>
              <a:gdLst>
                <a:gd name="connsiteX0" fmla="*/ 74426 w 73286"/>
                <a:gd name="connsiteY0" fmla="*/ 0 h 43074"/>
                <a:gd name="connsiteX1" fmla="*/ 73368 w 73286"/>
                <a:gd name="connsiteY1" fmla="*/ 18594 h 43074"/>
                <a:gd name="connsiteX2" fmla="*/ 0 w 73286"/>
                <a:gd name="connsiteY2" fmla="*/ 47094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86" h="43074">
                  <a:moveTo>
                    <a:pt x="74426" y="0"/>
                  </a:moveTo>
                  <a:lnTo>
                    <a:pt x="73368" y="18594"/>
                  </a:lnTo>
                  <a:lnTo>
                    <a:pt x="0" y="47094"/>
                  </a:ln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F888B51E-7E73-4A43-A1A8-6CFB98206C56}"/>
                </a:ext>
              </a:extLst>
            </p:cNvPr>
            <p:cNvSpPr/>
            <p:nvPr/>
          </p:nvSpPr>
          <p:spPr>
            <a:xfrm>
              <a:off x="753110" y="1896125"/>
              <a:ext cx="114001" cy="50253"/>
            </a:xfrm>
            <a:custGeom>
              <a:avLst/>
              <a:gdLst>
                <a:gd name="connsiteX0" fmla="*/ 0 w 114000"/>
                <a:gd name="connsiteY0" fmla="*/ 0 h 50253"/>
                <a:gd name="connsiteX1" fmla="*/ 59851 w 114000"/>
                <a:gd name="connsiteY1" fmla="*/ 50325 h 50253"/>
                <a:gd name="connsiteX2" fmla="*/ 119701 w 114000"/>
                <a:gd name="connsiteY2" fmla="*/ 0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00" h="50253">
                  <a:moveTo>
                    <a:pt x="0" y="0"/>
                  </a:moveTo>
                  <a:lnTo>
                    <a:pt x="59851" y="50325"/>
                  </a:lnTo>
                  <a:lnTo>
                    <a:pt x="119701" y="0"/>
                  </a:ln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DF7117D0-BE84-4402-A9AA-4BEFE232F734}"/>
                </a:ext>
              </a:extLst>
            </p:cNvPr>
            <p:cNvSpPr/>
            <p:nvPr/>
          </p:nvSpPr>
          <p:spPr>
            <a:xfrm>
              <a:off x="735440" y="1902945"/>
              <a:ext cx="8143" cy="28716"/>
            </a:xfrm>
            <a:custGeom>
              <a:avLst/>
              <a:gdLst>
                <a:gd name="connsiteX0" fmla="*/ 0 w 0"/>
                <a:gd name="connsiteY0" fmla="*/ 0 h 28716"/>
                <a:gd name="connsiteX1" fmla="*/ 4641 w 0"/>
                <a:gd name="connsiteY1" fmla="*/ 34172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716">
                  <a:moveTo>
                    <a:pt x="0" y="0"/>
                  </a:moveTo>
                  <a:lnTo>
                    <a:pt x="4641" y="34172"/>
                  </a:lnTo>
                </a:path>
              </a:pathLst>
            </a:custGeom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FF922851-BD2E-4CD9-8C98-54148752538B}"/>
                </a:ext>
              </a:extLst>
            </p:cNvPr>
            <p:cNvSpPr/>
            <p:nvPr/>
          </p:nvSpPr>
          <p:spPr>
            <a:xfrm>
              <a:off x="762043" y="1707174"/>
              <a:ext cx="138430" cy="71790"/>
            </a:xfrm>
            <a:custGeom>
              <a:avLst/>
              <a:gdLst>
                <a:gd name="connsiteX0" fmla="*/ 30886 w 138429"/>
                <a:gd name="connsiteY0" fmla="*/ 11486 h 71790"/>
                <a:gd name="connsiteX1" fmla="*/ 56374 w 138429"/>
                <a:gd name="connsiteY1" fmla="*/ 933 h 71790"/>
                <a:gd name="connsiteX2" fmla="*/ 140979 w 138429"/>
                <a:gd name="connsiteY2" fmla="*/ 5096 h 71790"/>
                <a:gd name="connsiteX3" fmla="*/ 105150 w 138429"/>
                <a:gd name="connsiteY3" fmla="*/ 65831 h 71790"/>
                <a:gd name="connsiteX4" fmla="*/ 15578 w 138429"/>
                <a:gd name="connsiteY4" fmla="*/ 70067 h 71790"/>
                <a:gd name="connsiteX5" fmla="*/ 513 w 138429"/>
                <a:gd name="connsiteY5" fmla="*/ 46017 h 71790"/>
                <a:gd name="connsiteX6" fmla="*/ 8005 w 138429"/>
                <a:gd name="connsiteY6" fmla="*/ 7250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8429" h="71790">
                  <a:moveTo>
                    <a:pt x="30886" y="11486"/>
                  </a:moveTo>
                  <a:cubicBezTo>
                    <a:pt x="30886" y="11486"/>
                    <a:pt x="39681" y="-3877"/>
                    <a:pt x="56374" y="933"/>
                  </a:cubicBezTo>
                  <a:cubicBezTo>
                    <a:pt x="93261" y="11558"/>
                    <a:pt x="119237" y="12275"/>
                    <a:pt x="140979" y="5096"/>
                  </a:cubicBezTo>
                  <a:cubicBezTo>
                    <a:pt x="132836" y="12275"/>
                    <a:pt x="119237" y="58939"/>
                    <a:pt x="105150" y="65831"/>
                  </a:cubicBezTo>
                  <a:cubicBezTo>
                    <a:pt x="84711" y="75810"/>
                    <a:pt x="27466" y="76097"/>
                    <a:pt x="15578" y="70067"/>
                  </a:cubicBezTo>
                  <a:cubicBezTo>
                    <a:pt x="7029" y="64209"/>
                    <a:pt x="1583" y="55515"/>
                    <a:pt x="513" y="46017"/>
                  </a:cubicBezTo>
                  <a:cubicBezTo>
                    <a:pt x="-790" y="33382"/>
                    <a:pt x="-57" y="16726"/>
                    <a:pt x="8005" y="725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9FC4A775-FC24-4F30-A20C-E5E63EB90CEB}"/>
                </a:ext>
              </a:extLst>
            </p:cNvPr>
            <p:cNvSpPr/>
            <p:nvPr/>
          </p:nvSpPr>
          <p:spPr>
            <a:xfrm>
              <a:off x="776399" y="1702363"/>
              <a:ext cx="16286" cy="21537"/>
            </a:xfrm>
            <a:custGeom>
              <a:avLst/>
              <a:gdLst>
                <a:gd name="connsiteX0" fmla="*/ 17100 w 16285"/>
                <a:gd name="connsiteY0" fmla="*/ 0 h 21537"/>
                <a:gd name="connsiteX1" fmla="*/ 0 w 16285"/>
                <a:gd name="connsiteY1" fmla="*/ 27567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21537">
                  <a:moveTo>
                    <a:pt x="17100" y="0"/>
                  </a:moveTo>
                  <a:cubicBezTo>
                    <a:pt x="10016" y="6246"/>
                    <a:pt x="0" y="15507"/>
                    <a:pt x="0" y="27567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996411E-EC44-49D5-A4F5-7CC61A5B9EFD}"/>
                </a:ext>
              </a:extLst>
            </p:cNvPr>
            <p:cNvSpPr/>
            <p:nvPr/>
          </p:nvSpPr>
          <p:spPr>
            <a:xfrm>
              <a:off x="744224" y="1746657"/>
              <a:ext cx="32572" cy="71790"/>
            </a:xfrm>
            <a:custGeom>
              <a:avLst/>
              <a:gdLst>
                <a:gd name="connsiteX0" fmla="*/ 33641 w 32571"/>
                <a:gd name="connsiteY0" fmla="*/ 30511 h 71790"/>
                <a:gd name="connsiteX1" fmla="*/ 8642 w 32571"/>
                <a:gd name="connsiteY1" fmla="*/ 74518 h 71790"/>
                <a:gd name="connsiteX2" fmla="*/ 18169 w 32571"/>
                <a:gd name="connsiteY2" fmla="*/ 0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1" h="71790">
                  <a:moveTo>
                    <a:pt x="33641" y="30511"/>
                  </a:moveTo>
                  <a:cubicBezTo>
                    <a:pt x="23381" y="34100"/>
                    <a:pt x="10922" y="58150"/>
                    <a:pt x="8642" y="74518"/>
                  </a:cubicBezTo>
                  <a:cubicBezTo>
                    <a:pt x="499" y="67339"/>
                    <a:pt x="-9435" y="24265"/>
                    <a:pt x="18169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4CF7972-809D-4078-AC61-CB8C52F473CC}"/>
                </a:ext>
              </a:extLst>
            </p:cNvPr>
            <p:cNvSpPr/>
            <p:nvPr/>
          </p:nvSpPr>
          <p:spPr>
            <a:xfrm>
              <a:off x="863040" y="1747950"/>
              <a:ext cx="8143" cy="14358"/>
            </a:xfrm>
            <a:custGeom>
              <a:avLst/>
              <a:gdLst>
                <a:gd name="connsiteX0" fmla="*/ 0 w 8142"/>
                <a:gd name="connsiteY0" fmla="*/ 15722 h 14358"/>
                <a:gd name="connsiteX1" fmla="*/ 9446 w 8142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14358">
                  <a:moveTo>
                    <a:pt x="0" y="15722"/>
                  </a:moveTo>
                  <a:cubicBezTo>
                    <a:pt x="3852" y="10833"/>
                    <a:pt x="7019" y="5557"/>
                    <a:pt x="9446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4DE94808-3431-4E62-8786-600E1DFF5126}"/>
                </a:ext>
              </a:extLst>
            </p:cNvPr>
            <p:cNvSpPr/>
            <p:nvPr/>
          </p:nvSpPr>
          <p:spPr>
            <a:xfrm>
              <a:off x="837959" y="1754698"/>
              <a:ext cx="16286" cy="14358"/>
            </a:xfrm>
            <a:custGeom>
              <a:avLst/>
              <a:gdLst>
                <a:gd name="connsiteX0" fmla="*/ 0 w 16285"/>
                <a:gd name="connsiteY0" fmla="*/ 15722 h 14358"/>
                <a:gd name="connsiteX1" fmla="*/ 17589 w 16285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14358">
                  <a:moveTo>
                    <a:pt x="0" y="15722"/>
                  </a:moveTo>
                  <a:cubicBezTo>
                    <a:pt x="7255" y="11853"/>
                    <a:pt x="13297" y="6447"/>
                    <a:pt x="17589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5280613F-40F5-425C-BFDB-9149D6B677F0}"/>
                </a:ext>
              </a:extLst>
            </p:cNvPr>
            <p:cNvSpPr/>
            <p:nvPr/>
          </p:nvSpPr>
          <p:spPr>
            <a:xfrm>
              <a:off x="795942" y="1918452"/>
              <a:ext cx="32572" cy="7179"/>
            </a:xfrm>
            <a:custGeom>
              <a:avLst/>
              <a:gdLst>
                <a:gd name="connsiteX0" fmla="*/ 0 w 32571"/>
                <a:gd name="connsiteY0" fmla="*/ 0 h 0"/>
                <a:gd name="connsiteX1" fmla="*/ 34689 w 3257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>
                  <a:moveTo>
                    <a:pt x="0" y="0"/>
                  </a:moveTo>
                  <a:lnTo>
                    <a:pt x="34689" y="0"/>
                  </a:lnTo>
                </a:path>
              </a:pathLst>
            </a:custGeom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78B5F75-460B-4C4D-92AF-51AE29E3BC99}"/>
                </a:ext>
              </a:extLst>
            </p:cNvPr>
            <p:cNvSpPr/>
            <p:nvPr/>
          </p:nvSpPr>
          <p:spPr>
            <a:xfrm>
              <a:off x="784379" y="1806171"/>
              <a:ext cx="8143" cy="7179"/>
            </a:xfrm>
            <a:custGeom>
              <a:avLst/>
              <a:gdLst>
                <a:gd name="connsiteX0" fmla="*/ 15634 w 8142"/>
                <a:gd name="connsiteY0" fmla="*/ 790 h 0"/>
                <a:gd name="connsiteX1" fmla="*/ 9609 w 8142"/>
                <a:gd name="connsiteY1" fmla="*/ 0 h 0"/>
                <a:gd name="connsiteX2" fmla="*/ 0 w 8142"/>
                <a:gd name="connsiteY2" fmla="*/ 20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15634" y="790"/>
                  </a:moveTo>
                  <a:cubicBezTo>
                    <a:pt x="13679" y="273"/>
                    <a:pt x="11650" y="8"/>
                    <a:pt x="9609" y="0"/>
                  </a:cubicBezTo>
                  <a:cubicBezTo>
                    <a:pt x="6268" y="-21"/>
                    <a:pt x="2972" y="668"/>
                    <a:pt x="0" y="2011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3DA7F06-02F6-4DD6-BC3B-29FE95D3A73B}"/>
                </a:ext>
              </a:extLst>
            </p:cNvPr>
            <p:cNvSpPr/>
            <p:nvPr/>
          </p:nvSpPr>
          <p:spPr>
            <a:xfrm>
              <a:off x="790975" y="1813063"/>
              <a:ext cx="8143" cy="7179"/>
            </a:xfrm>
            <a:custGeom>
              <a:avLst/>
              <a:gdLst>
                <a:gd name="connsiteX0" fmla="*/ 6026 w 0"/>
                <a:gd name="connsiteY0" fmla="*/ 2656 h 0"/>
                <a:gd name="connsiteX1" fmla="*/ 3013 w 0"/>
                <a:gd name="connsiteY1" fmla="*/ 5312 h 0"/>
                <a:gd name="connsiteX2" fmla="*/ 0 w 0"/>
                <a:gd name="connsiteY2" fmla="*/ 2656 h 0"/>
                <a:gd name="connsiteX3" fmla="*/ 3013 w 0"/>
                <a:gd name="connsiteY3" fmla="*/ 0 h 0"/>
                <a:gd name="connsiteX4" fmla="*/ 6026 w 0"/>
                <a:gd name="connsiteY4" fmla="*/ 265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026" y="2656"/>
                  </a:moveTo>
                  <a:cubicBezTo>
                    <a:pt x="6026" y="4123"/>
                    <a:pt x="4677" y="5312"/>
                    <a:pt x="3013" y="5312"/>
                  </a:cubicBezTo>
                  <a:cubicBezTo>
                    <a:pt x="1349" y="5312"/>
                    <a:pt x="0" y="4123"/>
                    <a:pt x="0" y="2656"/>
                  </a:cubicBezTo>
                  <a:cubicBezTo>
                    <a:pt x="0" y="1189"/>
                    <a:pt x="1349" y="0"/>
                    <a:pt x="3013" y="0"/>
                  </a:cubicBezTo>
                  <a:cubicBezTo>
                    <a:pt x="4677" y="0"/>
                    <a:pt x="6026" y="1189"/>
                    <a:pt x="6026" y="265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46F4BCD3-549D-45CA-A2BC-9BBCF5508B8F}"/>
                </a:ext>
              </a:extLst>
            </p:cNvPr>
            <p:cNvSpPr/>
            <p:nvPr/>
          </p:nvSpPr>
          <p:spPr>
            <a:xfrm>
              <a:off x="833562" y="1806171"/>
              <a:ext cx="8143" cy="7179"/>
            </a:xfrm>
            <a:custGeom>
              <a:avLst/>
              <a:gdLst>
                <a:gd name="connsiteX0" fmla="*/ 15634 w 8142"/>
                <a:gd name="connsiteY0" fmla="*/ 790 h 0"/>
                <a:gd name="connsiteX1" fmla="*/ 9609 w 8142"/>
                <a:gd name="connsiteY1" fmla="*/ 0 h 0"/>
                <a:gd name="connsiteX2" fmla="*/ 0 w 8142"/>
                <a:gd name="connsiteY2" fmla="*/ 201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15634" y="790"/>
                  </a:moveTo>
                  <a:cubicBezTo>
                    <a:pt x="13680" y="273"/>
                    <a:pt x="11653" y="8"/>
                    <a:pt x="9609" y="0"/>
                  </a:cubicBezTo>
                  <a:cubicBezTo>
                    <a:pt x="6270" y="-21"/>
                    <a:pt x="2972" y="668"/>
                    <a:pt x="0" y="2011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133EA44-0179-46FF-91CC-973AEA4711CD}"/>
                </a:ext>
              </a:extLst>
            </p:cNvPr>
            <p:cNvSpPr/>
            <p:nvPr/>
          </p:nvSpPr>
          <p:spPr>
            <a:xfrm>
              <a:off x="840158" y="1813063"/>
              <a:ext cx="8143" cy="7179"/>
            </a:xfrm>
            <a:custGeom>
              <a:avLst/>
              <a:gdLst>
                <a:gd name="connsiteX0" fmla="*/ 6026 w 0"/>
                <a:gd name="connsiteY0" fmla="*/ 2656 h 0"/>
                <a:gd name="connsiteX1" fmla="*/ 3013 w 0"/>
                <a:gd name="connsiteY1" fmla="*/ 5312 h 0"/>
                <a:gd name="connsiteX2" fmla="*/ 0 w 0"/>
                <a:gd name="connsiteY2" fmla="*/ 2656 h 0"/>
                <a:gd name="connsiteX3" fmla="*/ 3013 w 0"/>
                <a:gd name="connsiteY3" fmla="*/ 0 h 0"/>
                <a:gd name="connsiteX4" fmla="*/ 6026 w 0"/>
                <a:gd name="connsiteY4" fmla="*/ 265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026" y="2656"/>
                  </a:moveTo>
                  <a:cubicBezTo>
                    <a:pt x="6026" y="4123"/>
                    <a:pt x="4677" y="5312"/>
                    <a:pt x="3013" y="5312"/>
                  </a:cubicBezTo>
                  <a:cubicBezTo>
                    <a:pt x="1349" y="5312"/>
                    <a:pt x="0" y="4123"/>
                    <a:pt x="0" y="2656"/>
                  </a:cubicBezTo>
                  <a:cubicBezTo>
                    <a:pt x="0" y="1189"/>
                    <a:pt x="1349" y="0"/>
                    <a:pt x="3013" y="0"/>
                  </a:cubicBezTo>
                  <a:cubicBezTo>
                    <a:pt x="4677" y="0"/>
                    <a:pt x="6026" y="1189"/>
                    <a:pt x="6026" y="265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CA24E77-3B9C-4167-B1CB-F2DD4E94D1C6}"/>
                </a:ext>
              </a:extLst>
            </p:cNvPr>
            <p:cNvSpPr/>
            <p:nvPr/>
          </p:nvSpPr>
          <p:spPr>
            <a:xfrm>
              <a:off x="791300" y="1846159"/>
              <a:ext cx="8143" cy="7179"/>
            </a:xfrm>
            <a:custGeom>
              <a:avLst/>
              <a:gdLst>
                <a:gd name="connsiteX0" fmla="*/ 0 w 8142"/>
                <a:gd name="connsiteY0" fmla="*/ 0 h 7179"/>
                <a:gd name="connsiteX1" fmla="*/ 13436 w 8142"/>
                <a:gd name="connsiteY1" fmla="*/ 10625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7179">
                  <a:moveTo>
                    <a:pt x="0" y="0"/>
                  </a:moveTo>
                  <a:cubicBezTo>
                    <a:pt x="3760" y="4192"/>
                    <a:pt x="8304" y="7782"/>
                    <a:pt x="13436" y="10625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7764F54-31F1-40C1-9593-F1A01A467F8E}"/>
                </a:ext>
              </a:extLst>
            </p:cNvPr>
            <p:cNvSpPr/>
            <p:nvPr/>
          </p:nvSpPr>
          <p:spPr>
            <a:xfrm>
              <a:off x="807586" y="1813422"/>
              <a:ext cx="16286" cy="28716"/>
            </a:xfrm>
            <a:custGeom>
              <a:avLst/>
              <a:gdLst>
                <a:gd name="connsiteX0" fmla="*/ 0 w 16285"/>
                <a:gd name="connsiteY0" fmla="*/ 30726 h 28716"/>
                <a:gd name="connsiteX1" fmla="*/ 15634 w 16285"/>
                <a:gd name="connsiteY1" fmla="*/ 32736 h 28716"/>
                <a:gd name="connsiteX2" fmla="*/ 13029 w 16285"/>
                <a:gd name="connsiteY2" fmla="*/ 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28716">
                  <a:moveTo>
                    <a:pt x="0" y="30726"/>
                  </a:moveTo>
                  <a:cubicBezTo>
                    <a:pt x="4397" y="34603"/>
                    <a:pt x="12377" y="38479"/>
                    <a:pt x="15634" y="32736"/>
                  </a:cubicBezTo>
                  <a:cubicBezTo>
                    <a:pt x="18892" y="26993"/>
                    <a:pt x="13029" y="4595"/>
                    <a:pt x="13029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5B81DDC8-8BEE-4673-8804-2C01CE9938D0}"/>
                </a:ext>
              </a:extLst>
            </p:cNvPr>
            <p:cNvSpPr/>
            <p:nvPr/>
          </p:nvSpPr>
          <p:spPr>
            <a:xfrm>
              <a:off x="1464883" y="1666252"/>
              <a:ext cx="325717" cy="287161"/>
            </a:xfrm>
            <a:custGeom>
              <a:avLst/>
              <a:gdLst>
                <a:gd name="connsiteX0" fmla="*/ 327997 w 325716"/>
                <a:gd name="connsiteY0" fmla="*/ 144586 h 287161"/>
                <a:gd name="connsiteX1" fmla="*/ 163998 w 325716"/>
                <a:gd name="connsiteY1" fmla="*/ 289171 h 287161"/>
                <a:gd name="connsiteX2" fmla="*/ 0 w 325716"/>
                <a:gd name="connsiteY2" fmla="*/ 144586 h 287161"/>
                <a:gd name="connsiteX3" fmla="*/ 163998 w 325716"/>
                <a:gd name="connsiteY3" fmla="*/ 0 h 287161"/>
                <a:gd name="connsiteX4" fmla="*/ 327997 w 325716"/>
                <a:gd name="connsiteY4" fmla="*/ 144586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6" h="287161">
                  <a:moveTo>
                    <a:pt x="327997" y="144586"/>
                  </a:moveTo>
                  <a:cubicBezTo>
                    <a:pt x="327997" y="224438"/>
                    <a:pt x="254572" y="289171"/>
                    <a:pt x="163998" y="289171"/>
                  </a:cubicBezTo>
                  <a:cubicBezTo>
                    <a:pt x="73425" y="289171"/>
                    <a:pt x="0" y="224438"/>
                    <a:pt x="0" y="144586"/>
                  </a:cubicBezTo>
                  <a:cubicBezTo>
                    <a:pt x="0" y="64733"/>
                    <a:pt x="73425" y="0"/>
                    <a:pt x="163998" y="0"/>
                  </a:cubicBezTo>
                  <a:cubicBezTo>
                    <a:pt x="254572" y="0"/>
                    <a:pt x="327997" y="64733"/>
                    <a:pt x="327997" y="144586"/>
                  </a:cubicBezTo>
                  <a:close/>
                </a:path>
              </a:pathLst>
            </a:custGeom>
            <a:solidFill>
              <a:srgbClr val="F8F8F7"/>
            </a:solidFill>
            <a:ln w="8136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76228B1-CA86-4AAB-9C2C-218D29945BD6}"/>
                </a:ext>
              </a:extLst>
            </p:cNvPr>
            <p:cNvSpPr/>
            <p:nvPr/>
          </p:nvSpPr>
          <p:spPr>
            <a:xfrm>
              <a:off x="1500630" y="1878752"/>
              <a:ext cx="252431" cy="71790"/>
            </a:xfrm>
            <a:custGeom>
              <a:avLst/>
              <a:gdLst>
                <a:gd name="connsiteX0" fmla="*/ 128251 w 252430"/>
                <a:gd name="connsiteY0" fmla="*/ 47381 h 71790"/>
                <a:gd name="connsiteX1" fmla="*/ 80534 w 252430"/>
                <a:gd name="connsiteY1" fmla="*/ 0 h 71790"/>
                <a:gd name="connsiteX2" fmla="*/ 0 w 252430"/>
                <a:gd name="connsiteY2" fmla="*/ 21968 h 71790"/>
                <a:gd name="connsiteX3" fmla="*/ 230298 w 252430"/>
                <a:gd name="connsiteY3" fmla="*/ 45285 h 71790"/>
                <a:gd name="connsiteX4" fmla="*/ 256746 w 252430"/>
                <a:gd name="connsiteY4" fmla="*/ 21968 h 71790"/>
                <a:gd name="connsiteX5" fmla="*/ 176213 w 252430"/>
                <a:gd name="connsiteY5" fmla="*/ 0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30" h="71790">
                  <a:moveTo>
                    <a:pt x="128251" y="47381"/>
                  </a:moveTo>
                  <a:lnTo>
                    <a:pt x="80534" y="0"/>
                  </a:lnTo>
                  <a:lnTo>
                    <a:pt x="0" y="21968"/>
                  </a:lnTo>
                  <a:cubicBezTo>
                    <a:pt x="56292" y="84476"/>
                    <a:pt x="159398" y="94914"/>
                    <a:pt x="230298" y="45285"/>
                  </a:cubicBezTo>
                  <a:cubicBezTo>
                    <a:pt x="240094" y="38429"/>
                    <a:pt x="248970" y="30604"/>
                    <a:pt x="256746" y="21968"/>
                  </a:cubicBezTo>
                  <a:lnTo>
                    <a:pt x="176213" y="0"/>
                  </a:lnTo>
                  <a:close/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126880FF-812C-4813-9277-A08309C1D23C}"/>
                </a:ext>
              </a:extLst>
            </p:cNvPr>
            <p:cNvSpPr/>
            <p:nvPr/>
          </p:nvSpPr>
          <p:spPr>
            <a:xfrm>
              <a:off x="1561295" y="1813925"/>
              <a:ext cx="130287" cy="50253"/>
            </a:xfrm>
            <a:custGeom>
              <a:avLst/>
              <a:gdLst>
                <a:gd name="connsiteX0" fmla="*/ 123284 w 130286"/>
                <a:gd name="connsiteY0" fmla="*/ 8471 h 50253"/>
                <a:gd name="connsiteX1" fmla="*/ 45144 w 130286"/>
                <a:gd name="connsiteY1" fmla="*/ 37934 h 50253"/>
                <a:gd name="connsiteX2" fmla="*/ 11726 w 130286"/>
                <a:gd name="connsiteY2" fmla="*/ 8471 h 50253"/>
                <a:gd name="connsiteX3" fmla="*/ 10016 w 130286"/>
                <a:gd name="connsiteY3" fmla="*/ 0 h 50253"/>
                <a:gd name="connsiteX4" fmla="*/ 0 w 130286"/>
                <a:gd name="connsiteY4" fmla="*/ 0 h 50253"/>
                <a:gd name="connsiteX5" fmla="*/ 2362 w 130286"/>
                <a:gd name="connsiteY5" fmla="*/ 11558 h 50253"/>
                <a:gd name="connsiteX6" fmla="*/ 88888 w 130286"/>
                <a:gd name="connsiteY6" fmla="*/ 50138 h 50253"/>
                <a:gd name="connsiteX7" fmla="*/ 132648 w 130286"/>
                <a:gd name="connsiteY7" fmla="*/ 11558 h 50253"/>
                <a:gd name="connsiteX8" fmla="*/ 135010 w 130286"/>
                <a:gd name="connsiteY8" fmla="*/ 0 h 50253"/>
                <a:gd name="connsiteX9" fmla="*/ 124994 w 130286"/>
                <a:gd name="connsiteY9" fmla="*/ 0 h 50253"/>
                <a:gd name="connsiteX10" fmla="*/ 123284 w 130286"/>
                <a:gd name="connsiteY10" fmla="*/ 8471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286" h="50253">
                  <a:moveTo>
                    <a:pt x="123284" y="8471"/>
                  </a:moveTo>
                  <a:cubicBezTo>
                    <a:pt x="110931" y="35629"/>
                    <a:pt x="75949" y="48817"/>
                    <a:pt x="45144" y="37934"/>
                  </a:cubicBezTo>
                  <a:cubicBezTo>
                    <a:pt x="29909" y="32550"/>
                    <a:pt x="17833" y="21903"/>
                    <a:pt x="11726" y="8471"/>
                  </a:cubicBezTo>
                  <a:cubicBezTo>
                    <a:pt x="10798" y="5715"/>
                    <a:pt x="10219" y="2872"/>
                    <a:pt x="10016" y="0"/>
                  </a:cubicBezTo>
                  <a:lnTo>
                    <a:pt x="0" y="0"/>
                  </a:lnTo>
                  <a:cubicBezTo>
                    <a:pt x="269" y="3920"/>
                    <a:pt x="1059" y="7804"/>
                    <a:pt x="2362" y="11558"/>
                  </a:cubicBezTo>
                  <a:cubicBezTo>
                    <a:pt x="14169" y="43275"/>
                    <a:pt x="52913" y="60548"/>
                    <a:pt x="88888" y="50138"/>
                  </a:cubicBezTo>
                  <a:cubicBezTo>
                    <a:pt x="109604" y="44144"/>
                    <a:pt x="125849" y="29822"/>
                    <a:pt x="132648" y="11558"/>
                  </a:cubicBezTo>
                  <a:cubicBezTo>
                    <a:pt x="133951" y="7804"/>
                    <a:pt x="134741" y="3920"/>
                    <a:pt x="135010" y="0"/>
                  </a:cubicBezTo>
                  <a:lnTo>
                    <a:pt x="124994" y="0"/>
                  </a:lnTo>
                  <a:cubicBezTo>
                    <a:pt x="124790" y="2872"/>
                    <a:pt x="124212" y="5715"/>
                    <a:pt x="123284" y="8471"/>
                  </a:cubicBezTo>
                  <a:close/>
                </a:path>
              </a:pathLst>
            </a:custGeom>
            <a:solidFill>
              <a:srgbClr val="D3CBB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C5B4B7A-3238-4F2C-AA13-91954305A983}"/>
                </a:ext>
              </a:extLst>
            </p:cNvPr>
            <p:cNvSpPr/>
            <p:nvPr/>
          </p:nvSpPr>
          <p:spPr>
            <a:xfrm>
              <a:off x="1561214" y="1692312"/>
              <a:ext cx="130287" cy="93327"/>
            </a:xfrm>
            <a:custGeom>
              <a:avLst/>
              <a:gdLst>
                <a:gd name="connsiteX0" fmla="*/ 9120 w 130286"/>
                <a:gd name="connsiteY0" fmla="*/ 90815 h 93327"/>
                <a:gd name="connsiteX1" fmla="*/ 12377 w 130286"/>
                <a:gd name="connsiteY1" fmla="*/ 66047 h 93327"/>
                <a:gd name="connsiteX2" fmla="*/ 43239 w 130286"/>
                <a:gd name="connsiteY2" fmla="*/ 47382 h 93327"/>
                <a:gd name="connsiteX3" fmla="*/ 67668 w 130286"/>
                <a:gd name="connsiteY3" fmla="*/ 43864 h 93327"/>
                <a:gd name="connsiteX4" fmla="*/ 92096 w 130286"/>
                <a:gd name="connsiteY4" fmla="*/ 47382 h 93327"/>
                <a:gd name="connsiteX5" fmla="*/ 122958 w 130286"/>
                <a:gd name="connsiteY5" fmla="*/ 66047 h 93327"/>
                <a:gd name="connsiteX6" fmla="*/ 126215 w 130286"/>
                <a:gd name="connsiteY6" fmla="*/ 90815 h 93327"/>
                <a:gd name="connsiteX7" fmla="*/ 134456 w 130286"/>
                <a:gd name="connsiteY7" fmla="*/ 99559 h 93327"/>
                <a:gd name="connsiteX8" fmla="*/ 135987 w 130286"/>
                <a:gd name="connsiteY8" fmla="*/ 99573 h 93327"/>
                <a:gd name="connsiteX9" fmla="*/ 135987 w 130286"/>
                <a:gd name="connsiteY9" fmla="*/ 90815 h 93327"/>
                <a:gd name="connsiteX10" fmla="*/ 133137 w 130286"/>
                <a:gd name="connsiteY10" fmla="*/ 64611 h 93327"/>
                <a:gd name="connsiteX11" fmla="*/ 67993 w 130286"/>
                <a:gd name="connsiteY11" fmla="*/ 0 h 93327"/>
                <a:gd name="connsiteX12" fmla="*/ 2850 w 130286"/>
                <a:gd name="connsiteY12" fmla="*/ 64611 h 93327"/>
                <a:gd name="connsiteX13" fmla="*/ 0 w 130286"/>
                <a:gd name="connsiteY13" fmla="*/ 90815 h 93327"/>
                <a:gd name="connsiteX14" fmla="*/ 0 w 130286"/>
                <a:gd name="connsiteY14" fmla="*/ 99573 h 93327"/>
                <a:gd name="connsiteX15" fmla="*/ 9153 w 130286"/>
                <a:gd name="connsiteY15" fmla="*/ 91561 h 93327"/>
                <a:gd name="connsiteX16" fmla="*/ 9120 w 130286"/>
                <a:gd name="connsiteY16" fmla="*/ 90815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286" h="93327">
                  <a:moveTo>
                    <a:pt x="9120" y="90815"/>
                  </a:moveTo>
                  <a:cubicBezTo>
                    <a:pt x="8656" y="82458"/>
                    <a:pt x="9755" y="74088"/>
                    <a:pt x="12377" y="66047"/>
                  </a:cubicBezTo>
                  <a:cubicBezTo>
                    <a:pt x="14820" y="59945"/>
                    <a:pt x="20032" y="53053"/>
                    <a:pt x="43239" y="47382"/>
                  </a:cubicBezTo>
                  <a:cubicBezTo>
                    <a:pt x="51243" y="45537"/>
                    <a:pt x="59419" y="44359"/>
                    <a:pt x="67668" y="43864"/>
                  </a:cubicBezTo>
                  <a:cubicBezTo>
                    <a:pt x="75916" y="44359"/>
                    <a:pt x="84092" y="45537"/>
                    <a:pt x="92096" y="47382"/>
                  </a:cubicBezTo>
                  <a:cubicBezTo>
                    <a:pt x="115222" y="53125"/>
                    <a:pt x="120515" y="59945"/>
                    <a:pt x="122958" y="66047"/>
                  </a:cubicBezTo>
                  <a:cubicBezTo>
                    <a:pt x="125580" y="74088"/>
                    <a:pt x="126679" y="82458"/>
                    <a:pt x="126215" y="90815"/>
                  </a:cubicBezTo>
                  <a:cubicBezTo>
                    <a:pt x="125751" y="95237"/>
                    <a:pt x="129440" y="99150"/>
                    <a:pt x="134456" y="99559"/>
                  </a:cubicBezTo>
                  <a:cubicBezTo>
                    <a:pt x="134969" y="99602"/>
                    <a:pt x="135474" y="99609"/>
                    <a:pt x="135987" y="99573"/>
                  </a:cubicBezTo>
                  <a:cubicBezTo>
                    <a:pt x="135987" y="94979"/>
                    <a:pt x="135987" y="90815"/>
                    <a:pt x="135987" y="90815"/>
                  </a:cubicBezTo>
                  <a:cubicBezTo>
                    <a:pt x="135604" y="82042"/>
                    <a:pt x="134651" y="73291"/>
                    <a:pt x="133137" y="64611"/>
                  </a:cubicBezTo>
                  <a:cubicBezTo>
                    <a:pt x="128984" y="42356"/>
                    <a:pt x="90305" y="19814"/>
                    <a:pt x="67993" y="0"/>
                  </a:cubicBezTo>
                  <a:cubicBezTo>
                    <a:pt x="45763" y="19599"/>
                    <a:pt x="7003" y="42141"/>
                    <a:pt x="2850" y="64611"/>
                  </a:cubicBezTo>
                  <a:cubicBezTo>
                    <a:pt x="1335" y="73291"/>
                    <a:pt x="383" y="82042"/>
                    <a:pt x="0" y="90815"/>
                  </a:cubicBezTo>
                  <a:cubicBezTo>
                    <a:pt x="0" y="90815"/>
                    <a:pt x="0" y="94979"/>
                    <a:pt x="0" y="99573"/>
                  </a:cubicBezTo>
                  <a:cubicBezTo>
                    <a:pt x="5040" y="99588"/>
                    <a:pt x="9136" y="96005"/>
                    <a:pt x="9153" y="91561"/>
                  </a:cubicBezTo>
                  <a:cubicBezTo>
                    <a:pt x="9161" y="91317"/>
                    <a:pt x="9145" y="91066"/>
                    <a:pt x="9120" y="90815"/>
                  </a:cubicBezTo>
                  <a:close/>
                </a:path>
              </a:pathLst>
            </a:custGeom>
            <a:solidFill>
              <a:srgbClr val="B2A7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38014669-6B85-417F-B481-E7A29ADA23FE}"/>
                </a:ext>
              </a:extLst>
            </p:cNvPr>
            <p:cNvSpPr/>
            <p:nvPr/>
          </p:nvSpPr>
          <p:spPr>
            <a:xfrm>
              <a:off x="1625624" y="1878752"/>
              <a:ext cx="130287" cy="50253"/>
            </a:xfrm>
            <a:custGeom>
              <a:avLst/>
              <a:gdLst>
                <a:gd name="connsiteX0" fmla="*/ 131671 w 130286"/>
                <a:gd name="connsiteY0" fmla="*/ 22039 h 50253"/>
                <a:gd name="connsiteX1" fmla="*/ 51056 w 130286"/>
                <a:gd name="connsiteY1" fmla="*/ 0 h 50253"/>
                <a:gd name="connsiteX2" fmla="*/ 0 w 130286"/>
                <a:gd name="connsiteY2" fmla="*/ 50612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286" h="50253">
                  <a:moveTo>
                    <a:pt x="131671" y="22039"/>
                  </a:moveTo>
                  <a:lnTo>
                    <a:pt x="51056" y="0"/>
                  </a:lnTo>
                  <a:lnTo>
                    <a:pt x="0" y="50612"/>
                  </a:ln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BEAE58E3-2426-4A1B-893F-E2BF1C5E33D2}"/>
                </a:ext>
              </a:extLst>
            </p:cNvPr>
            <p:cNvSpPr/>
            <p:nvPr/>
          </p:nvSpPr>
          <p:spPr>
            <a:xfrm>
              <a:off x="1647366" y="1923477"/>
              <a:ext cx="8143" cy="7179"/>
            </a:xfrm>
            <a:custGeom>
              <a:avLst/>
              <a:gdLst>
                <a:gd name="connsiteX0" fmla="*/ 6189 w 0"/>
                <a:gd name="connsiteY0" fmla="*/ 2728 h 0"/>
                <a:gd name="connsiteX1" fmla="*/ 3094 w 0"/>
                <a:gd name="connsiteY1" fmla="*/ 5456 h 0"/>
                <a:gd name="connsiteX2" fmla="*/ 0 w 0"/>
                <a:gd name="connsiteY2" fmla="*/ 2728 h 0"/>
                <a:gd name="connsiteX3" fmla="*/ 3094 w 0"/>
                <a:gd name="connsiteY3" fmla="*/ 0 h 0"/>
                <a:gd name="connsiteX4" fmla="*/ 6189 w 0"/>
                <a:gd name="connsiteY4" fmla="*/ 27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89" y="2728"/>
                  </a:moveTo>
                  <a:cubicBezTo>
                    <a:pt x="6189" y="4235"/>
                    <a:pt x="4803" y="5456"/>
                    <a:pt x="3094" y="5456"/>
                  </a:cubicBezTo>
                  <a:cubicBezTo>
                    <a:pt x="1385" y="5456"/>
                    <a:pt x="0" y="4235"/>
                    <a:pt x="0" y="2728"/>
                  </a:cubicBezTo>
                  <a:cubicBezTo>
                    <a:pt x="0" y="1221"/>
                    <a:pt x="1385" y="0"/>
                    <a:pt x="3094" y="0"/>
                  </a:cubicBezTo>
                  <a:cubicBezTo>
                    <a:pt x="4803" y="0"/>
                    <a:pt x="6189" y="1221"/>
                    <a:pt x="6189" y="272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787DCFD-96EF-4741-A131-F7CC75A5530E}"/>
                </a:ext>
              </a:extLst>
            </p:cNvPr>
            <p:cNvSpPr/>
            <p:nvPr/>
          </p:nvSpPr>
          <p:spPr>
            <a:xfrm>
              <a:off x="1500468" y="1878752"/>
              <a:ext cx="122144" cy="43074"/>
            </a:xfrm>
            <a:custGeom>
              <a:avLst/>
              <a:gdLst>
                <a:gd name="connsiteX0" fmla="*/ 0 w 122143"/>
                <a:gd name="connsiteY0" fmla="*/ 22039 h 43074"/>
                <a:gd name="connsiteX1" fmla="*/ 80615 w 122143"/>
                <a:gd name="connsiteY1" fmla="*/ 0 h 43074"/>
                <a:gd name="connsiteX2" fmla="*/ 128414 w 122143"/>
                <a:gd name="connsiteY2" fmla="*/ 47381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43" h="43074">
                  <a:moveTo>
                    <a:pt x="0" y="22039"/>
                  </a:moveTo>
                  <a:lnTo>
                    <a:pt x="80615" y="0"/>
                  </a:lnTo>
                  <a:lnTo>
                    <a:pt x="128414" y="47381"/>
                  </a:ln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F6CA55E-B995-425E-8C70-38014E1D5A44}"/>
                </a:ext>
              </a:extLst>
            </p:cNvPr>
            <p:cNvSpPr/>
            <p:nvPr/>
          </p:nvSpPr>
          <p:spPr>
            <a:xfrm>
              <a:off x="1560531" y="1692312"/>
              <a:ext cx="130287" cy="172297"/>
            </a:xfrm>
            <a:custGeom>
              <a:avLst/>
              <a:gdLst>
                <a:gd name="connsiteX0" fmla="*/ 68350 w 130286"/>
                <a:gd name="connsiteY0" fmla="*/ 174738 h 172296"/>
                <a:gd name="connsiteX1" fmla="*/ 3207 w 130286"/>
                <a:gd name="connsiteY1" fmla="*/ 133171 h 172296"/>
                <a:gd name="connsiteX2" fmla="*/ 3207 w 130286"/>
                <a:gd name="connsiteY2" fmla="*/ 64611 h 172296"/>
                <a:gd name="connsiteX3" fmla="*/ 68350 w 130286"/>
                <a:gd name="connsiteY3" fmla="*/ 0 h 172296"/>
                <a:gd name="connsiteX4" fmla="*/ 133494 w 130286"/>
                <a:gd name="connsiteY4" fmla="*/ 64611 h 172296"/>
                <a:gd name="connsiteX5" fmla="*/ 133494 w 130286"/>
                <a:gd name="connsiteY5" fmla="*/ 133171 h 172296"/>
                <a:gd name="connsiteX6" fmla="*/ 68350 w 130286"/>
                <a:gd name="connsiteY6" fmla="*/ 174738 h 17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286" h="172296">
                  <a:moveTo>
                    <a:pt x="68350" y="174738"/>
                  </a:moveTo>
                  <a:cubicBezTo>
                    <a:pt x="39313" y="173237"/>
                    <a:pt x="13899" y="157020"/>
                    <a:pt x="3207" y="133171"/>
                  </a:cubicBezTo>
                  <a:cubicBezTo>
                    <a:pt x="-1190" y="122833"/>
                    <a:pt x="-946" y="86866"/>
                    <a:pt x="3207" y="64611"/>
                  </a:cubicBezTo>
                  <a:cubicBezTo>
                    <a:pt x="7360" y="42356"/>
                    <a:pt x="46039" y="19814"/>
                    <a:pt x="68350" y="0"/>
                  </a:cubicBezTo>
                  <a:cubicBezTo>
                    <a:pt x="90580" y="19599"/>
                    <a:pt x="129341" y="42141"/>
                    <a:pt x="133494" y="64611"/>
                  </a:cubicBezTo>
                  <a:cubicBezTo>
                    <a:pt x="137647" y="87082"/>
                    <a:pt x="137891" y="122761"/>
                    <a:pt x="133494" y="133171"/>
                  </a:cubicBezTo>
                  <a:cubicBezTo>
                    <a:pt x="122802" y="157020"/>
                    <a:pt x="97388" y="173237"/>
                    <a:pt x="68350" y="174738"/>
                  </a:cubicBezTo>
                  <a:close/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5DFCA80-0A31-475B-A7B1-DD618A83A19E}"/>
                </a:ext>
              </a:extLst>
            </p:cNvPr>
            <p:cNvSpPr/>
            <p:nvPr/>
          </p:nvSpPr>
          <p:spPr>
            <a:xfrm>
              <a:off x="1643620" y="1769559"/>
              <a:ext cx="8143" cy="7179"/>
            </a:xfrm>
            <a:custGeom>
              <a:avLst/>
              <a:gdLst>
                <a:gd name="connsiteX0" fmla="*/ 0 w 8142"/>
                <a:gd name="connsiteY0" fmla="*/ 790 h 0"/>
                <a:gd name="connsiteX1" fmla="*/ 6189 w 8142"/>
                <a:gd name="connsiteY1" fmla="*/ 0 h 0"/>
                <a:gd name="connsiteX2" fmla="*/ 15960 w 8142"/>
                <a:gd name="connsiteY2" fmla="*/ 208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790"/>
                  </a:moveTo>
                  <a:cubicBezTo>
                    <a:pt x="2011" y="266"/>
                    <a:pt x="4096" y="0"/>
                    <a:pt x="6189" y="0"/>
                  </a:cubicBezTo>
                  <a:cubicBezTo>
                    <a:pt x="9584" y="-7"/>
                    <a:pt x="12939" y="704"/>
                    <a:pt x="15960" y="2082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DF2D094F-25CA-4483-9C38-ADA3FD80FC42}"/>
                </a:ext>
              </a:extLst>
            </p:cNvPr>
            <p:cNvSpPr/>
            <p:nvPr/>
          </p:nvSpPr>
          <p:spPr>
            <a:xfrm>
              <a:off x="1646714" y="1776450"/>
              <a:ext cx="8143" cy="7179"/>
            </a:xfrm>
            <a:custGeom>
              <a:avLst/>
              <a:gdLst>
                <a:gd name="connsiteX0" fmla="*/ 6189 w 0"/>
                <a:gd name="connsiteY0" fmla="*/ 2728 h 0"/>
                <a:gd name="connsiteX1" fmla="*/ 3094 w 0"/>
                <a:gd name="connsiteY1" fmla="*/ 5456 h 0"/>
                <a:gd name="connsiteX2" fmla="*/ 0 w 0"/>
                <a:gd name="connsiteY2" fmla="*/ 2728 h 0"/>
                <a:gd name="connsiteX3" fmla="*/ 3094 w 0"/>
                <a:gd name="connsiteY3" fmla="*/ 0 h 0"/>
                <a:gd name="connsiteX4" fmla="*/ 6189 w 0"/>
                <a:gd name="connsiteY4" fmla="*/ 27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89" y="2728"/>
                  </a:moveTo>
                  <a:cubicBezTo>
                    <a:pt x="6189" y="4235"/>
                    <a:pt x="4803" y="5456"/>
                    <a:pt x="3094" y="5456"/>
                  </a:cubicBezTo>
                  <a:cubicBezTo>
                    <a:pt x="1385" y="5456"/>
                    <a:pt x="0" y="4235"/>
                    <a:pt x="0" y="2728"/>
                  </a:cubicBezTo>
                  <a:cubicBezTo>
                    <a:pt x="0" y="1221"/>
                    <a:pt x="1385" y="0"/>
                    <a:pt x="3094" y="0"/>
                  </a:cubicBezTo>
                  <a:cubicBezTo>
                    <a:pt x="4803" y="0"/>
                    <a:pt x="6189" y="1221"/>
                    <a:pt x="6189" y="272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E00E2CB-33AB-4F96-9CDA-FFE18A9C4B12}"/>
                </a:ext>
              </a:extLst>
            </p:cNvPr>
            <p:cNvSpPr/>
            <p:nvPr/>
          </p:nvSpPr>
          <p:spPr>
            <a:xfrm>
              <a:off x="1593460" y="1769559"/>
              <a:ext cx="8143" cy="7179"/>
            </a:xfrm>
            <a:custGeom>
              <a:avLst/>
              <a:gdLst>
                <a:gd name="connsiteX0" fmla="*/ 0 w 8142"/>
                <a:gd name="connsiteY0" fmla="*/ 790 h 0"/>
                <a:gd name="connsiteX1" fmla="*/ 6189 w 8142"/>
                <a:gd name="connsiteY1" fmla="*/ 0 h 0"/>
                <a:gd name="connsiteX2" fmla="*/ 15960 w 8142"/>
                <a:gd name="connsiteY2" fmla="*/ 208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790"/>
                  </a:moveTo>
                  <a:cubicBezTo>
                    <a:pt x="2011" y="266"/>
                    <a:pt x="4096" y="0"/>
                    <a:pt x="6189" y="0"/>
                  </a:cubicBezTo>
                  <a:cubicBezTo>
                    <a:pt x="9584" y="-7"/>
                    <a:pt x="12939" y="704"/>
                    <a:pt x="15960" y="2082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8C008D6B-654B-49DD-876B-79E1D7F97D8F}"/>
                </a:ext>
              </a:extLst>
            </p:cNvPr>
            <p:cNvSpPr/>
            <p:nvPr/>
          </p:nvSpPr>
          <p:spPr>
            <a:xfrm>
              <a:off x="1596554" y="1776450"/>
              <a:ext cx="8143" cy="7179"/>
            </a:xfrm>
            <a:custGeom>
              <a:avLst/>
              <a:gdLst>
                <a:gd name="connsiteX0" fmla="*/ 6189 w 0"/>
                <a:gd name="connsiteY0" fmla="*/ 2728 h 0"/>
                <a:gd name="connsiteX1" fmla="*/ 3094 w 0"/>
                <a:gd name="connsiteY1" fmla="*/ 5456 h 0"/>
                <a:gd name="connsiteX2" fmla="*/ 0 w 0"/>
                <a:gd name="connsiteY2" fmla="*/ 2728 h 0"/>
                <a:gd name="connsiteX3" fmla="*/ 3094 w 0"/>
                <a:gd name="connsiteY3" fmla="*/ 0 h 0"/>
                <a:gd name="connsiteX4" fmla="*/ 6189 w 0"/>
                <a:gd name="connsiteY4" fmla="*/ 27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89" y="2728"/>
                  </a:moveTo>
                  <a:cubicBezTo>
                    <a:pt x="6189" y="4235"/>
                    <a:pt x="4803" y="5456"/>
                    <a:pt x="3094" y="5456"/>
                  </a:cubicBezTo>
                  <a:cubicBezTo>
                    <a:pt x="1385" y="5456"/>
                    <a:pt x="0" y="4235"/>
                    <a:pt x="0" y="2728"/>
                  </a:cubicBezTo>
                  <a:cubicBezTo>
                    <a:pt x="0" y="1221"/>
                    <a:pt x="1385" y="0"/>
                    <a:pt x="3094" y="0"/>
                  </a:cubicBezTo>
                  <a:cubicBezTo>
                    <a:pt x="4803" y="0"/>
                    <a:pt x="6189" y="1221"/>
                    <a:pt x="6189" y="272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B83AF528-6C4A-4DE9-88B9-433D68F80AE1}"/>
                </a:ext>
              </a:extLst>
            </p:cNvPr>
            <p:cNvSpPr/>
            <p:nvPr/>
          </p:nvSpPr>
          <p:spPr>
            <a:xfrm>
              <a:off x="1623263" y="1817299"/>
              <a:ext cx="24429" cy="14358"/>
            </a:xfrm>
            <a:custGeom>
              <a:avLst/>
              <a:gdLst>
                <a:gd name="connsiteX0" fmla="*/ 0 w 24428"/>
                <a:gd name="connsiteY0" fmla="*/ 16655 h 14358"/>
                <a:gd name="connsiteX1" fmla="*/ 28907 w 24428"/>
                <a:gd name="connsiteY1" fmla="*/ 2872 h 14358"/>
                <a:gd name="connsiteX2" fmla="*/ 31106 w 24428"/>
                <a:gd name="connsiteY2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28" h="14358">
                  <a:moveTo>
                    <a:pt x="0" y="16655"/>
                  </a:moveTo>
                  <a:cubicBezTo>
                    <a:pt x="10162" y="12980"/>
                    <a:pt x="19852" y="8356"/>
                    <a:pt x="28907" y="2872"/>
                  </a:cubicBezTo>
                  <a:cubicBezTo>
                    <a:pt x="31106" y="933"/>
                    <a:pt x="31106" y="0"/>
                    <a:pt x="31106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FB720DFD-3382-4E5D-8641-AA6BBE714DE2}"/>
                </a:ext>
              </a:extLst>
            </p:cNvPr>
            <p:cNvSpPr/>
            <p:nvPr/>
          </p:nvSpPr>
          <p:spPr>
            <a:xfrm>
              <a:off x="1628882" y="1736176"/>
              <a:ext cx="48858" cy="14358"/>
            </a:xfrm>
            <a:custGeom>
              <a:avLst/>
              <a:gdLst>
                <a:gd name="connsiteX0" fmla="*/ 0 w 48857"/>
                <a:gd name="connsiteY0" fmla="*/ 0 h 14358"/>
                <a:gd name="connsiteX1" fmla="*/ 48858 w 48857"/>
                <a:gd name="connsiteY1" fmla="*/ 1493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14358">
                  <a:moveTo>
                    <a:pt x="0" y="0"/>
                  </a:moveTo>
                  <a:cubicBezTo>
                    <a:pt x="9934" y="0"/>
                    <a:pt x="36155" y="3733"/>
                    <a:pt x="48858" y="14932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A4F7D3ED-3784-4C32-A0B9-E9E7619FD124}"/>
                </a:ext>
              </a:extLst>
            </p:cNvPr>
            <p:cNvSpPr/>
            <p:nvPr/>
          </p:nvSpPr>
          <p:spPr>
            <a:xfrm>
              <a:off x="1580024" y="1736176"/>
              <a:ext cx="48858" cy="14358"/>
            </a:xfrm>
            <a:custGeom>
              <a:avLst/>
              <a:gdLst>
                <a:gd name="connsiteX0" fmla="*/ 48858 w 48857"/>
                <a:gd name="connsiteY0" fmla="*/ 0 h 14358"/>
                <a:gd name="connsiteX1" fmla="*/ 0 w 48857"/>
                <a:gd name="connsiteY1" fmla="*/ 1493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14358">
                  <a:moveTo>
                    <a:pt x="48858" y="0"/>
                  </a:moveTo>
                  <a:cubicBezTo>
                    <a:pt x="38923" y="0"/>
                    <a:pt x="12703" y="3733"/>
                    <a:pt x="0" y="14932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D1FA041B-367D-4FD5-A754-FC1D85611F18}"/>
                </a:ext>
              </a:extLst>
            </p:cNvPr>
            <p:cNvSpPr/>
            <p:nvPr/>
          </p:nvSpPr>
          <p:spPr>
            <a:xfrm>
              <a:off x="1612800" y="1782122"/>
              <a:ext cx="8143" cy="28716"/>
            </a:xfrm>
            <a:custGeom>
              <a:avLst/>
              <a:gdLst>
                <a:gd name="connsiteX0" fmla="*/ 9078 w 8142"/>
                <a:gd name="connsiteY0" fmla="*/ 0 h 28716"/>
                <a:gd name="connsiteX1" fmla="*/ 936 w 8142"/>
                <a:gd name="connsiteY1" fmla="*/ 33239 h 28716"/>
                <a:gd name="connsiteX2" fmla="*/ 10218 w 8142"/>
                <a:gd name="connsiteY2" fmla="*/ 31013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28716">
                  <a:moveTo>
                    <a:pt x="9078" y="0"/>
                  </a:moveTo>
                  <a:cubicBezTo>
                    <a:pt x="6066" y="8758"/>
                    <a:pt x="-2892" y="30870"/>
                    <a:pt x="936" y="33239"/>
                  </a:cubicBezTo>
                  <a:cubicBezTo>
                    <a:pt x="4763" y="35608"/>
                    <a:pt x="10218" y="31013"/>
                    <a:pt x="10218" y="31013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7554E3C-2455-4D68-B7D2-8AE316697AAE}"/>
                </a:ext>
              </a:extLst>
            </p:cNvPr>
            <p:cNvSpPr/>
            <p:nvPr/>
          </p:nvSpPr>
          <p:spPr>
            <a:xfrm>
              <a:off x="1666420" y="1855779"/>
              <a:ext cx="8143" cy="21537"/>
            </a:xfrm>
            <a:custGeom>
              <a:avLst/>
              <a:gdLst>
                <a:gd name="connsiteX0" fmla="*/ 5944 w 0"/>
                <a:gd name="connsiteY0" fmla="*/ 27280 h 21537"/>
                <a:gd name="connsiteX1" fmla="*/ 0 w 0"/>
                <a:gd name="connsiteY1" fmla="*/ 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537">
                  <a:moveTo>
                    <a:pt x="5944" y="27280"/>
                  </a:moveTo>
                  <a:cubicBezTo>
                    <a:pt x="4234" y="16440"/>
                    <a:pt x="0" y="0"/>
                    <a:pt x="0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E2BB04E3-F30C-41C8-9BC2-8F617790DFD5}"/>
                </a:ext>
              </a:extLst>
            </p:cNvPr>
            <p:cNvSpPr/>
            <p:nvPr/>
          </p:nvSpPr>
          <p:spPr>
            <a:xfrm>
              <a:off x="1585398" y="1855779"/>
              <a:ext cx="8143" cy="21537"/>
            </a:xfrm>
            <a:custGeom>
              <a:avLst/>
              <a:gdLst>
                <a:gd name="connsiteX0" fmla="*/ 0 w 0"/>
                <a:gd name="connsiteY0" fmla="*/ 27280 h 21537"/>
                <a:gd name="connsiteX1" fmla="*/ 5944 w 0"/>
                <a:gd name="connsiteY1" fmla="*/ 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537">
                  <a:moveTo>
                    <a:pt x="0" y="27280"/>
                  </a:moveTo>
                  <a:cubicBezTo>
                    <a:pt x="1710" y="16440"/>
                    <a:pt x="5944" y="0"/>
                    <a:pt x="5944" y="0"/>
                  </a:cubicBezTo>
                </a:path>
              </a:pathLst>
            </a:custGeom>
            <a:noFill/>
            <a:ln w="8136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68BCE80F-53EA-4FC8-8473-1EE99A5D3ADE}"/>
                </a:ext>
              </a:extLst>
            </p:cNvPr>
            <p:cNvSpPr/>
            <p:nvPr/>
          </p:nvSpPr>
          <p:spPr>
            <a:xfrm>
              <a:off x="1402264" y="2347542"/>
              <a:ext cx="211716" cy="150760"/>
            </a:xfrm>
            <a:custGeom>
              <a:avLst/>
              <a:gdLst>
                <a:gd name="connsiteX0" fmla="*/ 0 w 211715"/>
                <a:gd name="connsiteY0" fmla="*/ 0 h 150759"/>
                <a:gd name="connsiteX1" fmla="*/ 219615 w 211715"/>
                <a:gd name="connsiteY1" fmla="*/ 150760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1715" h="150759">
                  <a:moveTo>
                    <a:pt x="0" y="0"/>
                  </a:moveTo>
                  <a:lnTo>
                    <a:pt x="219615" y="150760"/>
                  </a:lnTo>
                </a:path>
              </a:pathLst>
            </a:custGeom>
            <a:ln w="12204" cap="rnd">
              <a:solidFill>
                <a:srgbClr val="FFFFFF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43261763-2FE7-4323-BB8F-731D76378B6D}"/>
                </a:ext>
              </a:extLst>
            </p:cNvPr>
            <p:cNvSpPr/>
            <p:nvPr/>
          </p:nvSpPr>
          <p:spPr>
            <a:xfrm>
              <a:off x="-1169" y="355362"/>
              <a:ext cx="7817206" cy="114864"/>
            </a:xfrm>
            <a:custGeom>
              <a:avLst/>
              <a:gdLst>
                <a:gd name="connsiteX0" fmla="*/ 0 w 7817206"/>
                <a:gd name="connsiteY0" fmla="*/ 67770 h 114864"/>
                <a:gd name="connsiteX1" fmla="*/ 145433 w 7817206"/>
                <a:gd name="connsiteY1" fmla="*/ 0 h 114864"/>
                <a:gd name="connsiteX2" fmla="*/ 414149 w 7817206"/>
                <a:gd name="connsiteY2" fmla="*/ 114864 h 114864"/>
                <a:gd name="connsiteX3" fmla="*/ 682866 w 7817206"/>
                <a:gd name="connsiteY3" fmla="*/ 0 h 114864"/>
                <a:gd name="connsiteX4" fmla="*/ 951582 w 7817206"/>
                <a:gd name="connsiteY4" fmla="*/ 114864 h 114864"/>
                <a:gd name="connsiteX5" fmla="*/ 1220298 w 7817206"/>
                <a:gd name="connsiteY5" fmla="*/ 0 h 114864"/>
                <a:gd name="connsiteX6" fmla="*/ 1489015 w 7817206"/>
                <a:gd name="connsiteY6" fmla="*/ 114864 h 114864"/>
                <a:gd name="connsiteX7" fmla="*/ 1757731 w 7817206"/>
                <a:gd name="connsiteY7" fmla="*/ 0 h 114864"/>
                <a:gd name="connsiteX8" fmla="*/ 2026448 w 7817206"/>
                <a:gd name="connsiteY8" fmla="*/ 114864 h 114864"/>
                <a:gd name="connsiteX9" fmla="*/ 2295164 w 7817206"/>
                <a:gd name="connsiteY9" fmla="*/ 0 h 114864"/>
                <a:gd name="connsiteX10" fmla="*/ 2563881 w 7817206"/>
                <a:gd name="connsiteY10" fmla="*/ 114864 h 114864"/>
                <a:gd name="connsiteX11" fmla="*/ 2832597 w 7817206"/>
                <a:gd name="connsiteY11" fmla="*/ 0 h 114864"/>
                <a:gd name="connsiteX12" fmla="*/ 3101314 w 7817206"/>
                <a:gd name="connsiteY12" fmla="*/ 114864 h 114864"/>
                <a:gd name="connsiteX13" fmla="*/ 3370030 w 7817206"/>
                <a:gd name="connsiteY13" fmla="*/ 0 h 114864"/>
                <a:gd name="connsiteX14" fmla="*/ 3638747 w 7817206"/>
                <a:gd name="connsiteY14" fmla="*/ 114864 h 114864"/>
                <a:gd name="connsiteX15" fmla="*/ 3907463 w 7817206"/>
                <a:gd name="connsiteY15" fmla="*/ 0 h 114864"/>
                <a:gd name="connsiteX16" fmla="*/ 4176179 w 7817206"/>
                <a:gd name="connsiteY16" fmla="*/ 114864 h 114864"/>
                <a:gd name="connsiteX17" fmla="*/ 4444896 w 7817206"/>
                <a:gd name="connsiteY17" fmla="*/ 0 h 114864"/>
                <a:gd name="connsiteX18" fmla="*/ 4713612 w 7817206"/>
                <a:gd name="connsiteY18" fmla="*/ 114864 h 114864"/>
                <a:gd name="connsiteX19" fmla="*/ 4982329 w 7817206"/>
                <a:gd name="connsiteY19" fmla="*/ 0 h 114864"/>
                <a:gd name="connsiteX20" fmla="*/ 5251045 w 7817206"/>
                <a:gd name="connsiteY20" fmla="*/ 114864 h 114864"/>
                <a:gd name="connsiteX21" fmla="*/ 5519762 w 7817206"/>
                <a:gd name="connsiteY21" fmla="*/ 0 h 114864"/>
                <a:gd name="connsiteX22" fmla="*/ 5788478 w 7817206"/>
                <a:gd name="connsiteY22" fmla="*/ 114864 h 114864"/>
                <a:gd name="connsiteX23" fmla="*/ 6057195 w 7817206"/>
                <a:gd name="connsiteY23" fmla="*/ 0 h 114864"/>
                <a:gd name="connsiteX24" fmla="*/ 6325911 w 7817206"/>
                <a:gd name="connsiteY24" fmla="*/ 114864 h 114864"/>
                <a:gd name="connsiteX25" fmla="*/ 6594628 w 7817206"/>
                <a:gd name="connsiteY25" fmla="*/ 0 h 114864"/>
                <a:gd name="connsiteX26" fmla="*/ 6863344 w 7817206"/>
                <a:gd name="connsiteY26" fmla="*/ 114864 h 114864"/>
                <a:gd name="connsiteX27" fmla="*/ 7132061 w 7817206"/>
                <a:gd name="connsiteY27" fmla="*/ 0 h 114864"/>
                <a:gd name="connsiteX28" fmla="*/ 7400777 w 7817206"/>
                <a:gd name="connsiteY28" fmla="*/ 114864 h 114864"/>
                <a:gd name="connsiteX29" fmla="*/ 7669493 w 7817206"/>
                <a:gd name="connsiteY29" fmla="*/ 0 h 114864"/>
                <a:gd name="connsiteX30" fmla="*/ 7817369 w 7817206"/>
                <a:gd name="connsiteY30" fmla="*/ 69780 h 11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17206" h="114864">
                  <a:moveTo>
                    <a:pt x="0" y="67770"/>
                  </a:moveTo>
                  <a:cubicBezTo>
                    <a:pt x="37865" y="36039"/>
                    <a:pt x="72391" y="0"/>
                    <a:pt x="145433" y="0"/>
                  </a:cubicBezTo>
                  <a:cubicBezTo>
                    <a:pt x="279709" y="0"/>
                    <a:pt x="279709" y="114864"/>
                    <a:pt x="414149" y="114864"/>
                  </a:cubicBezTo>
                  <a:cubicBezTo>
                    <a:pt x="548589" y="114864"/>
                    <a:pt x="548426" y="0"/>
                    <a:pt x="682866" y="0"/>
                  </a:cubicBezTo>
                  <a:cubicBezTo>
                    <a:pt x="817305" y="0"/>
                    <a:pt x="817142" y="114864"/>
                    <a:pt x="951582" y="114864"/>
                  </a:cubicBezTo>
                  <a:cubicBezTo>
                    <a:pt x="1086022" y="114864"/>
                    <a:pt x="1085859" y="0"/>
                    <a:pt x="1220298" y="0"/>
                  </a:cubicBezTo>
                  <a:cubicBezTo>
                    <a:pt x="1354738" y="0"/>
                    <a:pt x="1354575" y="114864"/>
                    <a:pt x="1489015" y="114864"/>
                  </a:cubicBezTo>
                  <a:cubicBezTo>
                    <a:pt x="1623455" y="114864"/>
                    <a:pt x="1623292" y="0"/>
                    <a:pt x="1757731" y="0"/>
                  </a:cubicBezTo>
                  <a:cubicBezTo>
                    <a:pt x="1892171" y="0"/>
                    <a:pt x="1892008" y="114864"/>
                    <a:pt x="2026448" y="114864"/>
                  </a:cubicBezTo>
                  <a:cubicBezTo>
                    <a:pt x="2160887" y="114864"/>
                    <a:pt x="2160725" y="0"/>
                    <a:pt x="2295164" y="0"/>
                  </a:cubicBezTo>
                  <a:cubicBezTo>
                    <a:pt x="2429604" y="0"/>
                    <a:pt x="2429441" y="114864"/>
                    <a:pt x="2563881" y="114864"/>
                  </a:cubicBezTo>
                  <a:cubicBezTo>
                    <a:pt x="2698320" y="114864"/>
                    <a:pt x="2698158" y="0"/>
                    <a:pt x="2832597" y="0"/>
                  </a:cubicBezTo>
                  <a:cubicBezTo>
                    <a:pt x="2967037" y="0"/>
                    <a:pt x="2966874" y="114864"/>
                    <a:pt x="3101314" y="114864"/>
                  </a:cubicBezTo>
                  <a:cubicBezTo>
                    <a:pt x="3235753" y="114864"/>
                    <a:pt x="3235591" y="0"/>
                    <a:pt x="3370030" y="0"/>
                  </a:cubicBezTo>
                  <a:cubicBezTo>
                    <a:pt x="3504470" y="0"/>
                    <a:pt x="3504307" y="114864"/>
                    <a:pt x="3638747" y="114864"/>
                  </a:cubicBezTo>
                  <a:cubicBezTo>
                    <a:pt x="3773186" y="114864"/>
                    <a:pt x="3773023" y="0"/>
                    <a:pt x="3907463" y="0"/>
                  </a:cubicBezTo>
                  <a:cubicBezTo>
                    <a:pt x="4041903" y="0"/>
                    <a:pt x="4041740" y="114864"/>
                    <a:pt x="4176179" y="114864"/>
                  </a:cubicBezTo>
                  <a:cubicBezTo>
                    <a:pt x="4310619" y="114864"/>
                    <a:pt x="4310457" y="0"/>
                    <a:pt x="4444896" y="0"/>
                  </a:cubicBezTo>
                  <a:cubicBezTo>
                    <a:pt x="4579336" y="0"/>
                    <a:pt x="4579173" y="114864"/>
                    <a:pt x="4713612" y="114864"/>
                  </a:cubicBezTo>
                  <a:cubicBezTo>
                    <a:pt x="4848052" y="114864"/>
                    <a:pt x="4847890" y="0"/>
                    <a:pt x="4982329" y="0"/>
                  </a:cubicBezTo>
                  <a:cubicBezTo>
                    <a:pt x="5116769" y="0"/>
                    <a:pt x="5116606" y="114864"/>
                    <a:pt x="5251045" y="114864"/>
                  </a:cubicBezTo>
                  <a:cubicBezTo>
                    <a:pt x="5385485" y="114864"/>
                    <a:pt x="5385323" y="0"/>
                    <a:pt x="5519762" y="0"/>
                  </a:cubicBezTo>
                  <a:cubicBezTo>
                    <a:pt x="5654202" y="0"/>
                    <a:pt x="5654039" y="114864"/>
                    <a:pt x="5788478" y="114864"/>
                  </a:cubicBezTo>
                  <a:cubicBezTo>
                    <a:pt x="5922918" y="114864"/>
                    <a:pt x="5922755" y="0"/>
                    <a:pt x="6057195" y="0"/>
                  </a:cubicBezTo>
                  <a:cubicBezTo>
                    <a:pt x="6191634" y="0"/>
                    <a:pt x="6191390" y="114864"/>
                    <a:pt x="6325911" y="114864"/>
                  </a:cubicBezTo>
                  <a:cubicBezTo>
                    <a:pt x="6460432" y="114864"/>
                    <a:pt x="6460188" y="0"/>
                    <a:pt x="6594628" y="0"/>
                  </a:cubicBezTo>
                  <a:cubicBezTo>
                    <a:pt x="6729067" y="0"/>
                    <a:pt x="6728905" y="114864"/>
                    <a:pt x="6863344" y="114864"/>
                  </a:cubicBezTo>
                  <a:cubicBezTo>
                    <a:pt x="6997784" y="114864"/>
                    <a:pt x="6997621" y="0"/>
                    <a:pt x="7132061" y="0"/>
                  </a:cubicBezTo>
                  <a:cubicBezTo>
                    <a:pt x="7266500" y="0"/>
                    <a:pt x="7266338" y="114864"/>
                    <a:pt x="7400777" y="114864"/>
                  </a:cubicBezTo>
                  <a:cubicBezTo>
                    <a:pt x="7535217" y="114864"/>
                    <a:pt x="7535054" y="0"/>
                    <a:pt x="7669493" y="0"/>
                  </a:cubicBezTo>
                  <a:cubicBezTo>
                    <a:pt x="7744164" y="0"/>
                    <a:pt x="7778527" y="37618"/>
                    <a:pt x="7817369" y="69780"/>
                  </a:cubicBezTo>
                </a:path>
              </a:pathLst>
            </a:custGeom>
            <a:noFill/>
            <a:ln w="8136" cap="flat">
              <a:solidFill>
                <a:srgbClr val="85C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F37F93C2-996E-4752-B939-2FC5EA13ED32}"/>
                </a:ext>
              </a:extLst>
            </p:cNvPr>
            <p:cNvSpPr/>
            <p:nvPr/>
          </p:nvSpPr>
          <p:spPr>
            <a:xfrm>
              <a:off x="6623424" y="267203"/>
              <a:ext cx="325717" cy="287161"/>
            </a:xfrm>
            <a:custGeom>
              <a:avLst/>
              <a:gdLst>
                <a:gd name="connsiteX0" fmla="*/ 282478 w 325716"/>
                <a:gd name="connsiteY0" fmla="*/ 249256 h 287161"/>
                <a:gd name="connsiteX1" fmla="*/ 234435 w 325716"/>
                <a:gd name="connsiteY1" fmla="*/ 222406 h 287161"/>
                <a:gd name="connsiteX2" fmla="*/ 253327 w 325716"/>
                <a:gd name="connsiteY2" fmla="*/ 269716 h 287161"/>
                <a:gd name="connsiteX3" fmla="*/ 213345 w 325716"/>
                <a:gd name="connsiteY3" fmla="*/ 234108 h 287161"/>
                <a:gd name="connsiteX4" fmla="*/ 219778 w 325716"/>
                <a:gd name="connsiteY4" fmla="*/ 283931 h 287161"/>
                <a:gd name="connsiteX5" fmla="*/ 189731 w 325716"/>
                <a:gd name="connsiteY5" fmla="*/ 241359 h 287161"/>
                <a:gd name="connsiteX6" fmla="*/ 183542 w 325716"/>
                <a:gd name="connsiteY6" fmla="*/ 291181 h 287161"/>
                <a:gd name="connsiteX7" fmla="*/ 164976 w 325716"/>
                <a:gd name="connsiteY7" fmla="*/ 243800 h 287161"/>
                <a:gd name="connsiteX8" fmla="*/ 146329 w 325716"/>
                <a:gd name="connsiteY8" fmla="*/ 291110 h 287161"/>
                <a:gd name="connsiteX9" fmla="*/ 140221 w 325716"/>
                <a:gd name="connsiteY9" fmla="*/ 241287 h 287161"/>
                <a:gd name="connsiteX10" fmla="*/ 110092 w 325716"/>
                <a:gd name="connsiteY10" fmla="*/ 283787 h 287161"/>
                <a:gd name="connsiteX11" fmla="*/ 116688 w 325716"/>
                <a:gd name="connsiteY11" fmla="*/ 233964 h 287161"/>
                <a:gd name="connsiteX12" fmla="*/ 76544 w 325716"/>
                <a:gd name="connsiteY12" fmla="*/ 269501 h 287161"/>
                <a:gd name="connsiteX13" fmla="*/ 95598 w 325716"/>
                <a:gd name="connsiteY13" fmla="*/ 222263 h 287161"/>
                <a:gd name="connsiteX14" fmla="*/ 47473 w 325716"/>
                <a:gd name="connsiteY14" fmla="*/ 249040 h 287161"/>
                <a:gd name="connsiteX15" fmla="*/ 78009 w 325716"/>
                <a:gd name="connsiteY15" fmla="*/ 206684 h 287161"/>
                <a:gd name="connsiteX16" fmla="*/ 24348 w 325716"/>
                <a:gd name="connsiteY16" fmla="*/ 223340 h 287161"/>
                <a:gd name="connsiteX17" fmla="*/ 64736 w 325716"/>
                <a:gd name="connsiteY17" fmla="*/ 188091 h 287161"/>
                <a:gd name="connsiteX18" fmla="*/ 8306 w 325716"/>
                <a:gd name="connsiteY18" fmla="*/ 193762 h 287161"/>
                <a:gd name="connsiteX19" fmla="*/ 56512 w 325716"/>
                <a:gd name="connsiteY19" fmla="*/ 167271 h 287161"/>
                <a:gd name="connsiteX20" fmla="*/ 0 w 325716"/>
                <a:gd name="connsiteY20" fmla="*/ 161815 h 287161"/>
                <a:gd name="connsiteX21" fmla="*/ 53744 w 325716"/>
                <a:gd name="connsiteY21" fmla="*/ 145447 h 287161"/>
                <a:gd name="connsiteX22" fmla="*/ 82 w 325716"/>
                <a:gd name="connsiteY22" fmla="*/ 129007 h 287161"/>
                <a:gd name="connsiteX23" fmla="*/ 56593 w 325716"/>
                <a:gd name="connsiteY23" fmla="*/ 123623 h 287161"/>
                <a:gd name="connsiteX24" fmla="*/ 8387 w 325716"/>
                <a:gd name="connsiteY24" fmla="*/ 97060 h 287161"/>
                <a:gd name="connsiteX25" fmla="*/ 64899 w 325716"/>
                <a:gd name="connsiteY25" fmla="*/ 102875 h 287161"/>
                <a:gd name="connsiteX26" fmla="*/ 24592 w 325716"/>
                <a:gd name="connsiteY26" fmla="*/ 67483 h 287161"/>
                <a:gd name="connsiteX27" fmla="*/ 78172 w 325716"/>
                <a:gd name="connsiteY27" fmla="*/ 84282 h 287161"/>
                <a:gd name="connsiteX28" fmla="*/ 47799 w 325716"/>
                <a:gd name="connsiteY28" fmla="*/ 41854 h 287161"/>
                <a:gd name="connsiteX29" fmla="*/ 95842 w 325716"/>
                <a:gd name="connsiteY29" fmla="*/ 68775 h 287161"/>
                <a:gd name="connsiteX30" fmla="*/ 76951 w 325716"/>
                <a:gd name="connsiteY30" fmla="*/ 21465 h 287161"/>
                <a:gd name="connsiteX31" fmla="*/ 116933 w 325716"/>
                <a:gd name="connsiteY31" fmla="*/ 57073 h 287161"/>
                <a:gd name="connsiteX32" fmla="*/ 110500 w 325716"/>
                <a:gd name="connsiteY32" fmla="*/ 7251 h 287161"/>
                <a:gd name="connsiteX33" fmla="*/ 140547 w 325716"/>
                <a:gd name="connsiteY33" fmla="*/ 49822 h 287161"/>
                <a:gd name="connsiteX34" fmla="*/ 146736 w 325716"/>
                <a:gd name="connsiteY34" fmla="*/ 0 h 287161"/>
                <a:gd name="connsiteX35" fmla="*/ 165302 w 325716"/>
                <a:gd name="connsiteY35" fmla="*/ 47382 h 287161"/>
                <a:gd name="connsiteX36" fmla="*/ 183949 w 325716"/>
                <a:gd name="connsiteY36" fmla="*/ 72 h 287161"/>
                <a:gd name="connsiteX37" fmla="*/ 190056 w 325716"/>
                <a:gd name="connsiteY37" fmla="*/ 49894 h 287161"/>
                <a:gd name="connsiteX38" fmla="*/ 220185 w 325716"/>
                <a:gd name="connsiteY38" fmla="*/ 7394 h 287161"/>
                <a:gd name="connsiteX39" fmla="*/ 213589 w 325716"/>
                <a:gd name="connsiteY39" fmla="*/ 57217 h 287161"/>
                <a:gd name="connsiteX40" fmla="*/ 253734 w 325716"/>
                <a:gd name="connsiteY40" fmla="*/ 21681 h 287161"/>
                <a:gd name="connsiteX41" fmla="*/ 234679 w 325716"/>
                <a:gd name="connsiteY41" fmla="*/ 68919 h 287161"/>
                <a:gd name="connsiteX42" fmla="*/ 282804 w 325716"/>
                <a:gd name="connsiteY42" fmla="*/ 42141 h 287161"/>
                <a:gd name="connsiteX43" fmla="*/ 252268 w 325716"/>
                <a:gd name="connsiteY43" fmla="*/ 84497 h 287161"/>
                <a:gd name="connsiteX44" fmla="*/ 305930 w 325716"/>
                <a:gd name="connsiteY44" fmla="*/ 67842 h 287161"/>
                <a:gd name="connsiteX45" fmla="*/ 265541 w 325716"/>
                <a:gd name="connsiteY45" fmla="*/ 103091 h 287161"/>
                <a:gd name="connsiteX46" fmla="*/ 321972 w 325716"/>
                <a:gd name="connsiteY46" fmla="*/ 97419 h 287161"/>
                <a:gd name="connsiteX47" fmla="*/ 273766 w 325716"/>
                <a:gd name="connsiteY47" fmla="*/ 123910 h 287161"/>
                <a:gd name="connsiteX48" fmla="*/ 330277 w 325716"/>
                <a:gd name="connsiteY48" fmla="*/ 129366 h 287161"/>
                <a:gd name="connsiteX49" fmla="*/ 276534 w 325716"/>
                <a:gd name="connsiteY49" fmla="*/ 145734 h 287161"/>
                <a:gd name="connsiteX50" fmla="*/ 330196 w 325716"/>
                <a:gd name="connsiteY50" fmla="*/ 162174 h 287161"/>
                <a:gd name="connsiteX51" fmla="*/ 273684 w 325716"/>
                <a:gd name="connsiteY51" fmla="*/ 167559 h 287161"/>
                <a:gd name="connsiteX52" fmla="*/ 321890 w 325716"/>
                <a:gd name="connsiteY52" fmla="*/ 194121 h 287161"/>
                <a:gd name="connsiteX53" fmla="*/ 265378 w 325716"/>
                <a:gd name="connsiteY53" fmla="*/ 188306 h 287161"/>
                <a:gd name="connsiteX54" fmla="*/ 305686 w 325716"/>
                <a:gd name="connsiteY54" fmla="*/ 223698 h 287161"/>
                <a:gd name="connsiteX55" fmla="*/ 252105 w 325716"/>
                <a:gd name="connsiteY55" fmla="*/ 206900 h 287161"/>
                <a:gd name="connsiteX56" fmla="*/ 282478 w 325716"/>
                <a:gd name="connsiteY56" fmla="*/ 249256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25716" h="287161">
                  <a:moveTo>
                    <a:pt x="282478" y="249256"/>
                  </a:moveTo>
                  <a:lnTo>
                    <a:pt x="234435" y="222406"/>
                  </a:lnTo>
                  <a:lnTo>
                    <a:pt x="253327" y="269716"/>
                  </a:lnTo>
                  <a:lnTo>
                    <a:pt x="213345" y="234108"/>
                  </a:lnTo>
                  <a:lnTo>
                    <a:pt x="219778" y="283931"/>
                  </a:lnTo>
                  <a:lnTo>
                    <a:pt x="189731" y="241359"/>
                  </a:lnTo>
                  <a:lnTo>
                    <a:pt x="183542" y="291181"/>
                  </a:lnTo>
                  <a:lnTo>
                    <a:pt x="164976" y="243800"/>
                  </a:lnTo>
                  <a:lnTo>
                    <a:pt x="146329" y="291110"/>
                  </a:lnTo>
                  <a:lnTo>
                    <a:pt x="140221" y="241287"/>
                  </a:lnTo>
                  <a:lnTo>
                    <a:pt x="110092" y="283787"/>
                  </a:lnTo>
                  <a:lnTo>
                    <a:pt x="116688" y="233964"/>
                  </a:lnTo>
                  <a:lnTo>
                    <a:pt x="76544" y="269501"/>
                  </a:lnTo>
                  <a:lnTo>
                    <a:pt x="95598" y="222263"/>
                  </a:lnTo>
                  <a:lnTo>
                    <a:pt x="47473" y="249040"/>
                  </a:lnTo>
                  <a:lnTo>
                    <a:pt x="78009" y="206684"/>
                  </a:lnTo>
                  <a:lnTo>
                    <a:pt x="24348" y="223340"/>
                  </a:lnTo>
                  <a:lnTo>
                    <a:pt x="64736" y="188091"/>
                  </a:lnTo>
                  <a:lnTo>
                    <a:pt x="8306" y="193762"/>
                  </a:lnTo>
                  <a:lnTo>
                    <a:pt x="56512" y="167271"/>
                  </a:lnTo>
                  <a:lnTo>
                    <a:pt x="0" y="161815"/>
                  </a:lnTo>
                  <a:lnTo>
                    <a:pt x="53744" y="145447"/>
                  </a:lnTo>
                  <a:lnTo>
                    <a:pt x="82" y="129007"/>
                  </a:lnTo>
                  <a:lnTo>
                    <a:pt x="56593" y="123623"/>
                  </a:lnTo>
                  <a:lnTo>
                    <a:pt x="8387" y="97060"/>
                  </a:lnTo>
                  <a:lnTo>
                    <a:pt x="64899" y="102875"/>
                  </a:lnTo>
                  <a:lnTo>
                    <a:pt x="24592" y="67483"/>
                  </a:lnTo>
                  <a:lnTo>
                    <a:pt x="78172" y="84282"/>
                  </a:lnTo>
                  <a:lnTo>
                    <a:pt x="47799" y="41854"/>
                  </a:lnTo>
                  <a:lnTo>
                    <a:pt x="95842" y="68775"/>
                  </a:lnTo>
                  <a:lnTo>
                    <a:pt x="76951" y="21465"/>
                  </a:lnTo>
                  <a:lnTo>
                    <a:pt x="116933" y="57073"/>
                  </a:lnTo>
                  <a:lnTo>
                    <a:pt x="110500" y="7251"/>
                  </a:lnTo>
                  <a:lnTo>
                    <a:pt x="140547" y="49822"/>
                  </a:lnTo>
                  <a:lnTo>
                    <a:pt x="146736" y="0"/>
                  </a:lnTo>
                  <a:lnTo>
                    <a:pt x="165302" y="47382"/>
                  </a:lnTo>
                  <a:lnTo>
                    <a:pt x="183949" y="72"/>
                  </a:lnTo>
                  <a:lnTo>
                    <a:pt x="190056" y="49894"/>
                  </a:lnTo>
                  <a:lnTo>
                    <a:pt x="220185" y="7394"/>
                  </a:lnTo>
                  <a:lnTo>
                    <a:pt x="213589" y="57217"/>
                  </a:lnTo>
                  <a:lnTo>
                    <a:pt x="253734" y="21681"/>
                  </a:lnTo>
                  <a:lnTo>
                    <a:pt x="234679" y="68919"/>
                  </a:lnTo>
                  <a:lnTo>
                    <a:pt x="282804" y="42141"/>
                  </a:lnTo>
                  <a:lnTo>
                    <a:pt x="252268" y="84497"/>
                  </a:lnTo>
                  <a:lnTo>
                    <a:pt x="305930" y="67842"/>
                  </a:lnTo>
                  <a:lnTo>
                    <a:pt x="265541" y="103091"/>
                  </a:lnTo>
                  <a:lnTo>
                    <a:pt x="321972" y="97419"/>
                  </a:lnTo>
                  <a:lnTo>
                    <a:pt x="273766" y="123910"/>
                  </a:lnTo>
                  <a:lnTo>
                    <a:pt x="330277" y="129366"/>
                  </a:lnTo>
                  <a:lnTo>
                    <a:pt x="276534" y="145734"/>
                  </a:lnTo>
                  <a:lnTo>
                    <a:pt x="330196" y="162174"/>
                  </a:lnTo>
                  <a:lnTo>
                    <a:pt x="273684" y="167559"/>
                  </a:lnTo>
                  <a:lnTo>
                    <a:pt x="321890" y="194121"/>
                  </a:lnTo>
                  <a:lnTo>
                    <a:pt x="265378" y="188306"/>
                  </a:lnTo>
                  <a:lnTo>
                    <a:pt x="305686" y="223698"/>
                  </a:lnTo>
                  <a:lnTo>
                    <a:pt x="252105" y="206900"/>
                  </a:lnTo>
                  <a:lnTo>
                    <a:pt x="282478" y="249256"/>
                  </a:lnTo>
                  <a:close/>
                </a:path>
              </a:pathLst>
            </a:custGeom>
            <a:solidFill>
              <a:srgbClr val="FFF315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53DFA865-3241-4383-88F5-AD6929178D3A}"/>
                </a:ext>
              </a:extLst>
            </p:cNvPr>
            <p:cNvSpPr/>
            <p:nvPr/>
          </p:nvSpPr>
          <p:spPr>
            <a:xfrm>
              <a:off x="6081676" y="1348651"/>
              <a:ext cx="521147" cy="136402"/>
            </a:xfrm>
            <a:custGeom>
              <a:avLst/>
              <a:gdLst>
                <a:gd name="connsiteX0" fmla="*/ 0 w 521147"/>
                <a:gd name="connsiteY0" fmla="*/ 140495 h 136401"/>
                <a:gd name="connsiteX1" fmla="*/ 521717 w 521147"/>
                <a:gd name="connsiteY1" fmla="*/ 1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1147" h="136401">
                  <a:moveTo>
                    <a:pt x="0" y="140495"/>
                  </a:moveTo>
                  <a:cubicBezTo>
                    <a:pt x="154040" y="48682"/>
                    <a:pt x="335782" y="-257"/>
                    <a:pt x="521717" y="1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C141D3D-92F4-4214-B4F6-64AAE65505D0}"/>
                </a:ext>
              </a:extLst>
            </p:cNvPr>
            <p:cNvSpPr/>
            <p:nvPr/>
          </p:nvSpPr>
          <p:spPr>
            <a:xfrm>
              <a:off x="5817683" y="1571346"/>
              <a:ext cx="146573" cy="150760"/>
            </a:xfrm>
            <a:custGeom>
              <a:avLst/>
              <a:gdLst>
                <a:gd name="connsiteX0" fmla="*/ 0 w 146572"/>
                <a:gd name="connsiteY0" fmla="*/ 156000 h 150759"/>
                <a:gd name="connsiteX1" fmla="*/ 147305 w 146572"/>
                <a:gd name="connsiteY1" fmla="*/ 0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572" h="150759">
                  <a:moveTo>
                    <a:pt x="0" y="156000"/>
                  </a:moveTo>
                  <a:cubicBezTo>
                    <a:pt x="41651" y="98862"/>
                    <a:pt x="91127" y="46470"/>
                    <a:pt x="147305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CD35D024-9FEE-4513-B3F7-2DE057436E61}"/>
                </a:ext>
              </a:extLst>
            </p:cNvPr>
            <p:cNvSpPr/>
            <p:nvPr/>
          </p:nvSpPr>
          <p:spPr>
            <a:xfrm>
              <a:off x="5721922" y="1855061"/>
              <a:ext cx="16286" cy="43074"/>
            </a:xfrm>
            <a:custGeom>
              <a:avLst/>
              <a:gdLst>
                <a:gd name="connsiteX0" fmla="*/ 0 w 16285"/>
                <a:gd name="connsiteY0" fmla="*/ 45730 h 43074"/>
                <a:gd name="connsiteX1" fmla="*/ 19787 w 16285"/>
                <a:gd name="connsiteY1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43074">
                  <a:moveTo>
                    <a:pt x="0" y="45730"/>
                  </a:moveTo>
                  <a:cubicBezTo>
                    <a:pt x="6083" y="30274"/>
                    <a:pt x="12679" y="15026"/>
                    <a:pt x="19787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B71F3C8-0971-424E-831E-988AE335ABFD}"/>
                </a:ext>
              </a:extLst>
            </p:cNvPr>
            <p:cNvSpPr/>
            <p:nvPr/>
          </p:nvSpPr>
          <p:spPr>
            <a:xfrm>
              <a:off x="5670296" y="1977033"/>
              <a:ext cx="105858" cy="581501"/>
            </a:xfrm>
            <a:custGeom>
              <a:avLst/>
              <a:gdLst>
                <a:gd name="connsiteX0" fmla="*/ 112616 w 105857"/>
                <a:gd name="connsiteY0" fmla="*/ 586526 h 581501"/>
                <a:gd name="connsiteX1" fmla="*/ 26220 w 105857"/>
                <a:gd name="connsiteY1" fmla="*/ 0 h 58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857" h="581501">
                  <a:moveTo>
                    <a:pt x="112616" y="586526"/>
                  </a:moveTo>
                  <a:cubicBezTo>
                    <a:pt x="2646" y="407137"/>
                    <a:pt x="-28126" y="198206"/>
                    <a:pt x="26220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68D2F3B7-1C75-452C-9BB5-085D62638F84}"/>
                </a:ext>
              </a:extLst>
            </p:cNvPr>
            <p:cNvSpPr/>
            <p:nvPr/>
          </p:nvSpPr>
          <p:spPr>
            <a:xfrm>
              <a:off x="6492568" y="2946919"/>
              <a:ext cx="415289" cy="43074"/>
            </a:xfrm>
            <a:custGeom>
              <a:avLst/>
              <a:gdLst>
                <a:gd name="connsiteX0" fmla="*/ 423024 w 415289"/>
                <a:gd name="connsiteY0" fmla="*/ 0 h 43074"/>
                <a:gd name="connsiteX1" fmla="*/ 110907 w 415289"/>
                <a:gd name="connsiteY1" fmla="*/ 47166 h 43074"/>
                <a:gd name="connsiteX2" fmla="*/ 0 w 415289"/>
                <a:gd name="connsiteY2" fmla="*/ 41423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289" h="43074">
                  <a:moveTo>
                    <a:pt x="423024" y="0"/>
                  </a:moveTo>
                  <a:cubicBezTo>
                    <a:pt x="322802" y="31315"/>
                    <a:pt x="217237" y="47267"/>
                    <a:pt x="110907" y="47166"/>
                  </a:cubicBezTo>
                  <a:cubicBezTo>
                    <a:pt x="73840" y="47181"/>
                    <a:pt x="36806" y="45257"/>
                    <a:pt x="0" y="41423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ED730386-71B4-41C5-947F-E3AFB75910F7}"/>
                </a:ext>
              </a:extLst>
            </p:cNvPr>
            <p:cNvSpPr/>
            <p:nvPr/>
          </p:nvSpPr>
          <p:spPr>
            <a:xfrm>
              <a:off x="7243590" y="2616899"/>
              <a:ext cx="138430" cy="150760"/>
            </a:xfrm>
            <a:custGeom>
              <a:avLst/>
              <a:gdLst>
                <a:gd name="connsiteX0" fmla="*/ 144455 w 138429"/>
                <a:gd name="connsiteY0" fmla="*/ 0 h 150759"/>
                <a:gd name="connsiteX1" fmla="*/ 0 w 138429"/>
                <a:gd name="connsiteY1" fmla="*/ 153057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429" h="150759">
                  <a:moveTo>
                    <a:pt x="144455" y="0"/>
                  </a:moveTo>
                  <a:cubicBezTo>
                    <a:pt x="103472" y="55961"/>
                    <a:pt x="54965" y="107355"/>
                    <a:pt x="0" y="153057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5FF2C1E3-0F28-4A46-892F-13F49BD1E52A}"/>
                </a:ext>
              </a:extLst>
            </p:cNvPr>
            <p:cNvSpPr/>
            <p:nvPr/>
          </p:nvSpPr>
          <p:spPr>
            <a:xfrm>
              <a:off x="7426561" y="2486744"/>
              <a:ext cx="32572" cy="71790"/>
            </a:xfrm>
            <a:custGeom>
              <a:avLst/>
              <a:gdLst>
                <a:gd name="connsiteX0" fmla="*/ 39005 w 32571"/>
                <a:gd name="connsiteY0" fmla="*/ 0 h 71790"/>
                <a:gd name="connsiteX1" fmla="*/ 0 w 32571"/>
                <a:gd name="connsiteY1" fmla="*/ 72508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71790">
                  <a:moveTo>
                    <a:pt x="39005" y="0"/>
                  </a:moveTo>
                  <a:cubicBezTo>
                    <a:pt x="27336" y="24789"/>
                    <a:pt x="14332" y="48961"/>
                    <a:pt x="0" y="72508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7D1BC644-667D-49DA-9689-A3E3AB77B41C}"/>
                </a:ext>
              </a:extLst>
            </p:cNvPr>
            <p:cNvSpPr/>
            <p:nvPr/>
          </p:nvSpPr>
          <p:spPr>
            <a:xfrm>
              <a:off x="7377215" y="1711408"/>
              <a:ext cx="154716" cy="646113"/>
            </a:xfrm>
            <a:custGeom>
              <a:avLst/>
              <a:gdLst>
                <a:gd name="connsiteX0" fmla="*/ 0 w 154715"/>
                <a:gd name="connsiteY0" fmla="*/ 0 h 646112"/>
                <a:gd name="connsiteX1" fmla="*/ 134928 w 154715"/>
                <a:gd name="connsiteY1" fmla="*/ 647764 h 64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715" h="646112">
                  <a:moveTo>
                    <a:pt x="0" y="0"/>
                  </a:moveTo>
                  <a:cubicBezTo>
                    <a:pt x="145025" y="190043"/>
                    <a:pt x="193908" y="424690"/>
                    <a:pt x="134928" y="647764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9B2F03BF-1510-467E-B21C-25C70FC8A7E3}"/>
                </a:ext>
              </a:extLst>
            </p:cNvPr>
            <p:cNvSpPr/>
            <p:nvPr/>
          </p:nvSpPr>
          <p:spPr>
            <a:xfrm>
              <a:off x="6819751" y="1371194"/>
              <a:ext cx="219859" cy="71790"/>
            </a:xfrm>
            <a:custGeom>
              <a:avLst/>
              <a:gdLst>
                <a:gd name="connsiteX0" fmla="*/ 0 w 219858"/>
                <a:gd name="connsiteY0" fmla="*/ 0 h 71790"/>
                <a:gd name="connsiteX1" fmla="*/ 226536 w 219858"/>
                <a:gd name="connsiteY1" fmla="*/ 76169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858" h="71790">
                  <a:moveTo>
                    <a:pt x="0" y="0"/>
                  </a:moveTo>
                  <a:cubicBezTo>
                    <a:pt x="78970" y="16533"/>
                    <a:pt x="155131" y="42148"/>
                    <a:pt x="226536" y="76169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665825A8-9509-46CC-A0AB-426934A60A6D}"/>
                </a:ext>
              </a:extLst>
            </p:cNvPr>
            <p:cNvSpPr/>
            <p:nvPr/>
          </p:nvSpPr>
          <p:spPr>
            <a:xfrm>
              <a:off x="6603393" y="1348652"/>
              <a:ext cx="146573" cy="7179"/>
            </a:xfrm>
            <a:custGeom>
              <a:avLst/>
              <a:gdLst>
                <a:gd name="connsiteX0" fmla="*/ 0 w 146572"/>
                <a:gd name="connsiteY0" fmla="*/ 0 h 7179"/>
                <a:gd name="connsiteX1" fmla="*/ 146573 w 146572"/>
                <a:gd name="connsiteY1" fmla="*/ 10122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572" h="7179">
                  <a:moveTo>
                    <a:pt x="0" y="0"/>
                  </a:moveTo>
                  <a:cubicBezTo>
                    <a:pt x="49086" y="-7"/>
                    <a:pt x="98090" y="3381"/>
                    <a:pt x="146573" y="10122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5AD1DBE-BF7B-4AB4-A51F-77EBFD5D1C84}"/>
                </a:ext>
              </a:extLst>
            </p:cNvPr>
            <p:cNvSpPr/>
            <p:nvPr/>
          </p:nvSpPr>
          <p:spPr>
            <a:xfrm>
              <a:off x="7113140" y="1477444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3"/>
                    <a:pt x="24901" y="28285"/>
                    <a:pt x="16042" y="28285"/>
                  </a:cubicBezTo>
                  <a:cubicBezTo>
                    <a:pt x="7182" y="28285"/>
                    <a:pt x="0" y="21953"/>
                    <a:pt x="0" y="14143"/>
                  </a:cubicBezTo>
                  <a:cubicBezTo>
                    <a:pt x="0" y="6332"/>
                    <a:pt x="7183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472CD284-C584-4BC7-B55C-F42A325FA228}"/>
                </a:ext>
              </a:extLst>
            </p:cNvPr>
            <p:cNvSpPr/>
            <p:nvPr/>
          </p:nvSpPr>
          <p:spPr>
            <a:xfrm>
              <a:off x="6360001" y="2955319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0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0" y="21954"/>
                    <a:pt x="0" y="14143"/>
                  </a:cubicBezTo>
                  <a:cubicBezTo>
                    <a:pt x="0" y="6332"/>
                    <a:pt x="7183" y="0"/>
                    <a:pt x="16042" y="0"/>
                  </a:cubicBezTo>
                  <a:cubicBezTo>
                    <a:pt x="24901" y="0"/>
                    <a:pt x="32083" y="6332"/>
                    <a:pt x="32083" y="14143"/>
                  </a:cubicBezTo>
                  <a:close/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4CDBE8B1-D2C0-47EF-B463-6C94D31BD803}"/>
                </a:ext>
              </a:extLst>
            </p:cNvPr>
            <p:cNvSpPr/>
            <p:nvPr/>
          </p:nvSpPr>
          <p:spPr>
            <a:xfrm>
              <a:off x="7475337" y="2411005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1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1" y="21954"/>
                    <a:pt x="1" y="14143"/>
                  </a:cubicBezTo>
                  <a:cubicBezTo>
                    <a:pt x="1" y="6332"/>
                    <a:pt x="7183" y="0"/>
                    <a:pt x="16042" y="0"/>
                  </a:cubicBezTo>
                  <a:cubicBezTo>
                    <a:pt x="24902" y="0"/>
                    <a:pt x="32083" y="6332"/>
                    <a:pt x="32083" y="14143"/>
                  </a:cubicBezTo>
                  <a:close/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F3370921-8250-47FA-A362-1CC4472ADA3F}"/>
                </a:ext>
              </a:extLst>
            </p:cNvPr>
            <p:cNvSpPr/>
            <p:nvPr/>
          </p:nvSpPr>
          <p:spPr>
            <a:xfrm>
              <a:off x="5546442" y="1977607"/>
              <a:ext cx="24429" cy="21537"/>
            </a:xfrm>
            <a:custGeom>
              <a:avLst/>
              <a:gdLst>
                <a:gd name="connsiteX0" fmla="*/ 32083 w 24428"/>
                <a:gd name="connsiteY0" fmla="*/ 14143 h 21537"/>
                <a:gd name="connsiteX1" fmla="*/ 16042 w 24428"/>
                <a:gd name="connsiteY1" fmla="*/ 28285 h 21537"/>
                <a:gd name="connsiteX2" fmla="*/ 1 w 24428"/>
                <a:gd name="connsiteY2" fmla="*/ 14143 h 21537"/>
                <a:gd name="connsiteX3" fmla="*/ 16042 w 24428"/>
                <a:gd name="connsiteY3" fmla="*/ 0 h 21537"/>
                <a:gd name="connsiteX4" fmla="*/ 32083 w 24428"/>
                <a:gd name="connsiteY4" fmla="*/ 1414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2083" y="14143"/>
                  </a:moveTo>
                  <a:cubicBezTo>
                    <a:pt x="32083" y="21954"/>
                    <a:pt x="24901" y="28285"/>
                    <a:pt x="16042" y="28285"/>
                  </a:cubicBezTo>
                  <a:cubicBezTo>
                    <a:pt x="7182" y="28285"/>
                    <a:pt x="1" y="21954"/>
                    <a:pt x="1" y="14143"/>
                  </a:cubicBezTo>
                  <a:cubicBezTo>
                    <a:pt x="1" y="6332"/>
                    <a:pt x="7183" y="0"/>
                    <a:pt x="16042" y="0"/>
                  </a:cubicBezTo>
                  <a:cubicBezTo>
                    <a:pt x="24902" y="0"/>
                    <a:pt x="32083" y="6332"/>
                    <a:pt x="32083" y="14143"/>
                  </a:cubicBezTo>
                  <a:close/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3FA7C65E-95AF-4928-A53D-83129CEC78F6}"/>
                </a:ext>
              </a:extLst>
            </p:cNvPr>
            <p:cNvSpPr/>
            <p:nvPr/>
          </p:nvSpPr>
          <p:spPr>
            <a:xfrm>
              <a:off x="5543185" y="2070791"/>
              <a:ext cx="8143" cy="78969"/>
            </a:xfrm>
            <a:custGeom>
              <a:avLst/>
              <a:gdLst>
                <a:gd name="connsiteX0" fmla="*/ 0 w 0"/>
                <a:gd name="connsiteY0" fmla="*/ 80333 h 78969"/>
                <a:gd name="connsiteX1" fmla="*/ 5863 w 0"/>
                <a:gd name="connsiteY1" fmla="*/ 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8969">
                  <a:moveTo>
                    <a:pt x="0" y="80333"/>
                  </a:moveTo>
                  <a:cubicBezTo>
                    <a:pt x="652" y="53247"/>
                    <a:pt x="2606" y="26469"/>
                    <a:pt x="5863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3FE8A095-67B1-40CE-8EF5-945F8B12187C}"/>
                </a:ext>
              </a:extLst>
            </p:cNvPr>
            <p:cNvSpPr/>
            <p:nvPr/>
          </p:nvSpPr>
          <p:spPr>
            <a:xfrm>
              <a:off x="5545057" y="2234329"/>
              <a:ext cx="32572" cy="179476"/>
            </a:xfrm>
            <a:custGeom>
              <a:avLst/>
              <a:gdLst>
                <a:gd name="connsiteX0" fmla="*/ 34282 w 32571"/>
                <a:gd name="connsiteY0" fmla="*/ 181557 h 179475"/>
                <a:gd name="connsiteX1" fmla="*/ 0 w 32571"/>
                <a:gd name="connsiteY1" fmla="*/ 0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" h="179475">
                  <a:moveTo>
                    <a:pt x="34282" y="181557"/>
                  </a:moveTo>
                  <a:cubicBezTo>
                    <a:pt x="16091" y="122180"/>
                    <a:pt x="4609" y="61366"/>
                    <a:pt x="0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51B48E09-801F-4E05-9250-0C1C08909C09}"/>
                </a:ext>
              </a:extLst>
            </p:cNvPr>
            <p:cNvSpPr/>
            <p:nvPr/>
          </p:nvSpPr>
          <p:spPr>
            <a:xfrm>
              <a:off x="5598638" y="2471596"/>
              <a:ext cx="333860" cy="423563"/>
            </a:xfrm>
            <a:custGeom>
              <a:avLst/>
              <a:gdLst>
                <a:gd name="connsiteX0" fmla="*/ 340293 w 333859"/>
                <a:gd name="connsiteY0" fmla="*/ 428732 h 423562"/>
                <a:gd name="connsiteX1" fmla="*/ 0 w 333859"/>
                <a:gd name="connsiteY1" fmla="*/ 0 h 42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3859" h="423562">
                  <a:moveTo>
                    <a:pt x="340293" y="428732"/>
                  </a:moveTo>
                  <a:cubicBezTo>
                    <a:pt x="182963" y="317227"/>
                    <a:pt x="64932" y="168513"/>
                    <a:pt x="0" y="0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183058D4-E818-48F3-AA45-86B8AB04939A}"/>
                </a:ext>
              </a:extLst>
            </p:cNvPr>
            <p:cNvSpPr/>
            <p:nvPr/>
          </p:nvSpPr>
          <p:spPr>
            <a:xfrm>
              <a:off x="7662136" y="2117024"/>
              <a:ext cx="8143" cy="86148"/>
            </a:xfrm>
            <a:custGeom>
              <a:avLst/>
              <a:gdLst>
                <a:gd name="connsiteX0" fmla="*/ 0 w 0"/>
                <a:gd name="connsiteY0" fmla="*/ 0 h 86148"/>
                <a:gd name="connsiteX1" fmla="*/ 1791 w 0"/>
                <a:gd name="connsiteY1" fmla="*/ 54345 h 86148"/>
                <a:gd name="connsiteX2" fmla="*/ 1058 w 0"/>
                <a:gd name="connsiteY2" fmla="*/ 89738 h 8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6148">
                  <a:moveTo>
                    <a:pt x="0" y="0"/>
                  </a:moveTo>
                  <a:cubicBezTo>
                    <a:pt x="1197" y="17998"/>
                    <a:pt x="1791" y="36111"/>
                    <a:pt x="1791" y="54345"/>
                  </a:cubicBezTo>
                  <a:cubicBezTo>
                    <a:pt x="1791" y="66212"/>
                    <a:pt x="1547" y="78014"/>
                    <a:pt x="1058" y="89738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430990BF-00A3-45F9-9458-1BDB4B479AD6}"/>
                </a:ext>
              </a:extLst>
            </p:cNvPr>
            <p:cNvSpPr/>
            <p:nvPr/>
          </p:nvSpPr>
          <p:spPr>
            <a:xfrm>
              <a:off x="7601064" y="1853481"/>
              <a:ext cx="48858" cy="201013"/>
            </a:xfrm>
            <a:custGeom>
              <a:avLst/>
              <a:gdLst>
                <a:gd name="connsiteX0" fmla="*/ 0 w 48857"/>
                <a:gd name="connsiteY0" fmla="*/ 0 h 201012"/>
                <a:gd name="connsiteX1" fmla="*/ 55209 w 48857"/>
                <a:gd name="connsiteY1" fmla="*/ 204602 h 20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857" h="201012">
                  <a:moveTo>
                    <a:pt x="0" y="0"/>
                  </a:moveTo>
                  <a:cubicBezTo>
                    <a:pt x="27124" y="66140"/>
                    <a:pt x="45649" y="134779"/>
                    <a:pt x="55209" y="204602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79B5690E-B4A5-4172-8333-0D74CCC64B43}"/>
                </a:ext>
              </a:extLst>
            </p:cNvPr>
            <p:cNvSpPr/>
            <p:nvPr/>
          </p:nvSpPr>
          <p:spPr>
            <a:xfrm>
              <a:off x="7226897" y="1414915"/>
              <a:ext cx="325717" cy="337414"/>
            </a:xfrm>
            <a:custGeom>
              <a:avLst/>
              <a:gdLst>
                <a:gd name="connsiteX0" fmla="*/ 0 w 325716"/>
                <a:gd name="connsiteY0" fmla="*/ 0 h 337414"/>
                <a:gd name="connsiteX1" fmla="*/ 327427 w 325716"/>
                <a:gd name="connsiteY1" fmla="*/ 342009 h 33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716" h="337414">
                  <a:moveTo>
                    <a:pt x="0" y="0"/>
                  </a:moveTo>
                  <a:cubicBezTo>
                    <a:pt x="138812" y="89070"/>
                    <a:pt x="251144" y="206404"/>
                    <a:pt x="327427" y="342009"/>
                  </a:cubicBezTo>
                </a:path>
              </a:pathLst>
            </a:custGeom>
            <a:noFill/>
            <a:ln w="8136" cap="rnd">
              <a:solidFill>
                <a:srgbClr val="CBDB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5D0B1841-0321-4EB2-B35D-E22F7D3D7E03}"/>
                </a:ext>
              </a:extLst>
            </p:cNvPr>
            <p:cNvSpPr/>
            <p:nvPr/>
          </p:nvSpPr>
          <p:spPr>
            <a:xfrm>
              <a:off x="5974922" y="2343737"/>
              <a:ext cx="203573" cy="14358"/>
            </a:xfrm>
            <a:custGeom>
              <a:avLst/>
              <a:gdLst>
                <a:gd name="connsiteX0" fmla="*/ 0 w 203573"/>
                <a:gd name="connsiteY0" fmla="*/ 0 h 14358"/>
                <a:gd name="connsiteX1" fmla="*/ 204306 w 203573"/>
                <a:gd name="connsiteY1" fmla="*/ 0 h 14358"/>
                <a:gd name="connsiteX2" fmla="*/ 204306 w 203573"/>
                <a:gd name="connsiteY2" fmla="*/ 21250 h 14358"/>
                <a:gd name="connsiteX3" fmla="*/ 0 w 203573"/>
                <a:gd name="connsiteY3" fmla="*/ 2125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573" h="14358">
                  <a:moveTo>
                    <a:pt x="0" y="0"/>
                  </a:moveTo>
                  <a:lnTo>
                    <a:pt x="204306" y="0"/>
                  </a:lnTo>
                  <a:lnTo>
                    <a:pt x="204306" y="21250"/>
                  </a:lnTo>
                  <a:lnTo>
                    <a:pt x="0" y="21250"/>
                  </a:lnTo>
                  <a:close/>
                </a:path>
              </a:pathLst>
            </a:custGeom>
            <a:solidFill>
              <a:srgbClr val="B8D1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563EF94-2C42-4387-8B4A-789C24942751}"/>
                </a:ext>
              </a:extLst>
            </p:cNvPr>
            <p:cNvSpPr/>
            <p:nvPr/>
          </p:nvSpPr>
          <p:spPr>
            <a:xfrm>
              <a:off x="5974922" y="2670598"/>
              <a:ext cx="203573" cy="28716"/>
            </a:xfrm>
            <a:custGeom>
              <a:avLst/>
              <a:gdLst>
                <a:gd name="connsiteX0" fmla="*/ 0 w 203573"/>
                <a:gd name="connsiteY0" fmla="*/ 0 h 28716"/>
                <a:gd name="connsiteX1" fmla="*/ 204306 w 203573"/>
                <a:gd name="connsiteY1" fmla="*/ 0 h 28716"/>
                <a:gd name="connsiteX2" fmla="*/ 204306 w 203573"/>
                <a:gd name="connsiteY2" fmla="*/ 33885 h 28716"/>
                <a:gd name="connsiteX3" fmla="*/ 0 w 203573"/>
                <a:gd name="connsiteY3" fmla="*/ 33885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573" h="28716">
                  <a:moveTo>
                    <a:pt x="0" y="0"/>
                  </a:moveTo>
                  <a:lnTo>
                    <a:pt x="204306" y="0"/>
                  </a:lnTo>
                  <a:lnTo>
                    <a:pt x="204306" y="33885"/>
                  </a:lnTo>
                  <a:lnTo>
                    <a:pt x="0" y="33885"/>
                  </a:lnTo>
                  <a:close/>
                </a:path>
              </a:pathLst>
            </a:custGeom>
            <a:solidFill>
              <a:srgbClr val="B8D1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AF85E137-A083-4D23-83F9-2D3C19CC2810}"/>
                </a:ext>
              </a:extLst>
            </p:cNvPr>
            <p:cNvSpPr/>
            <p:nvPr/>
          </p:nvSpPr>
          <p:spPr>
            <a:xfrm>
              <a:off x="6159278" y="2364987"/>
              <a:ext cx="16286" cy="301519"/>
            </a:xfrm>
            <a:custGeom>
              <a:avLst/>
              <a:gdLst>
                <a:gd name="connsiteX0" fmla="*/ 0 w 16285"/>
                <a:gd name="connsiteY0" fmla="*/ 0 h 301519"/>
                <a:gd name="connsiteX1" fmla="*/ 19950 w 16285"/>
                <a:gd name="connsiteY1" fmla="*/ 0 h 301519"/>
                <a:gd name="connsiteX2" fmla="*/ 19950 w 16285"/>
                <a:gd name="connsiteY2" fmla="*/ 305683 h 301519"/>
                <a:gd name="connsiteX3" fmla="*/ 0 w 16285"/>
                <a:gd name="connsiteY3" fmla="*/ 305683 h 30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301519">
                  <a:moveTo>
                    <a:pt x="0" y="0"/>
                  </a:moveTo>
                  <a:lnTo>
                    <a:pt x="19950" y="0"/>
                  </a:lnTo>
                  <a:lnTo>
                    <a:pt x="19950" y="305683"/>
                  </a:lnTo>
                  <a:lnTo>
                    <a:pt x="0" y="305683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A8320E89-DD9C-43EB-BDD2-E0D3D9B6502F}"/>
                </a:ext>
              </a:extLst>
            </p:cNvPr>
            <p:cNvSpPr/>
            <p:nvPr/>
          </p:nvSpPr>
          <p:spPr>
            <a:xfrm>
              <a:off x="5969548" y="2338999"/>
              <a:ext cx="211716" cy="366130"/>
            </a:xfrm>
            <a:custGeom>
              <a:avLst/>
              <a:gdLst>
                <a:gd name="connsiteX0" fmla="*/ 209762 w 211715"/>
                <a:gd name="connsiteY0" fmla="*/ 360746 h 366130"/>
                <a:gd name="connsiteX1" fmla="*/ 5375 w 211715"/>
                <a:gd name="connsiteY1" fmla="*/ 360746 h 366130"/>
                <a:gd name="connsiteX2" fmla="*/ 10749 w 211715"/>
                <a:gd name="connsiteY2" fmla="*/ 365484 h 366130"/>
                <a:gd name="connsiteX3" fmla="*/ 10749 w 211715"/>
                <a:gd name="connsiteY3" fmla="*/ 4738 h 366130"/>
                <a:gd name="connsiteX4" fmla="*/ 5375 w 211715"/>
                <a:gd name="connsiteY4" fmla="*/ 9476 h 366130"/>
                <a:gd name="connsiteX5" fmla="*/ 209680 w 211715"/>
                <a:gd name="connsiteY5" fmla="*/ 9476 h 366130"/>
                <a:gd name="connsiteX6" fmla="*/ 204306 w 211715"/>
                <a:gd name="connsiteY6" fmla="*/ 4738 h 366130"/>
                <a:gd name="connsiteX7" fmla="*/ 204306 w 211715"/>
                <a:gd name="connsiteY7" fmla="*/ 365484 h 366130"/>
                <a:gd name="connsiteX8" fmla="*/ 209680 w 211715"/>
                <a:gd name="connsiteY8" fmla="*/ 360746 h 366130"/>
                <a:gd name="connsiteX9" fmla="*/ 209762 w 211715"/>
                <a:gd name="connsiteY9" fmla="*/ 360746 h 366130"/>
                <a:gd name="connsiteX10" fmla="*/ 209762 w 211715"/>
                <a:gd name="connsiteY10" fmla="*/ 0 h 366130"/>
                <a:gd name="connsiteX11" fmla="*/ 5375 w 211715"/>
                <a:gd name="connsiteY11" fmla="*/ 0 h 366130"/>
                <a:gd name="connsiteX12" fmla="*/ 0 w 211715"/>
                <a:gd name="connsiteY12" fmla="*/ 4738 h 366130"/>
                <a:gd name="connsiteX13" fmla="*/ 0 w 211715"/>
                <a:gd name="connsiteY13" fmla="*/ 365484 h 366130"/>
                <a:gd name="connsiteX14" fmla="*/ 5375 w 211715"/>
                <a:gd name="connsiteY14" fmla="*/ 370223 h 366130"/>
                <a:gd name="connsiteX15" fmla="*/ 209680 w 211715"/>
                <a:gd name="connsiteY15" fmla="*/ 370223 h 366130"/>
                <a:gd name="connsiteX16" fmla="*/ 215055 w 211715"/>
                <a:gd name="connsiteY16" fmla="*/ 365484 h 366130"/>
                <a:gd name="connsiteX17" fmla="*/ 215055 w 211715"/>
                <a:gd name="connsiteY17" fmla="*/ 4738 h 366130"/>
                <a:gd name="connsiteX18" fmla="*/ 209762 w 211715"/>
                <a:gd name="connsiteY18" fmla="*/ 0 h 36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1715" h="366130">
                  <a:moveTo>
                    <a:pt x="209762" y="360746"/>
                  </a:moveTo>
                  <a:lnTo>
                    <a:pt x="5375" y="360746"/>
                  </a:lnTo>
                  <a:cubicBezTo>
                    <a:pt x="8347" y="360746"/>
                    <a:pt x="10749" y="362864"/>
                    <a:pt x="10749" y="365484"/>
                  </a:cubicBezTo>
                  <a:lnTo>
                    <a:pt x="10749" y="4738"/>
                  </a:lnTo>
                  <a:cubicBezTo>
                    <a:pt x="10749" y="7358"/>
                    <a:pt x="8347" y="9476"/>
                    <a:pt x="5375" y="9476"/>
                  </a:cubicBezTo>
                  <a:lnTo>
                    <a:pt x="209680" y="9476"/>
                  </a:lnTo>
                  <a:cubicBezTo>
                    <a:pt x="206708" y="9476"/>
                    <a:pt x="204306" y="7358"/>
                    <a:pt x="204306" y="4738"/>
                  </a:cubicBezTo>
                  <a:lnTo>
                    <a:pt x="204306" y="365484"/>
                  </a:lnTo>
                  <a:cubicBezTo>
                    <a:pt x="204306" y="362864"/>
                    <a:pt x="206708" y="360746"/>
                    <a:pt x="209680" y="360746"/>
                  </a:cubicBezTo>
                  <a:cubicBezTo>
                    <a:pt x="209705" y="360746"/>
                    <a:pt x="209737" y="360746"/>
                    <a:pt x="209762" y="360746"/>
                  </a:cubicBezTo>
                  <a:close/>
                  <a:moveTo>
                    <a:pt x="209762" y="0"/>
                  </a:moveTo>
                  <a:lnTo>
                    <a:pt x="5375" y="0"/>
                  </a:lnTo>
                  <a:cubicBezTo>
                    <a:pt x="2410" y="0"/>
                    <a:pt x="0" y="2118"/>
                    <a:pt x="0" y="4738"/>
                  </a:cubicBezTo>
                  <a:lnTo>
                    <a:pt x="0" y="365484"/>
                  </a:lnTo>
                  <a:cubicBezTo>
                    <a:pt x="0" y="368105"/>
                    <a:pt x="2403" y="370223"/>
                    <a:pt x="5375" y="370223"/>
                  </a:cubicBezTo>
                  <a:lnTo>
                    <a:pt x="209680" y="370223"/>
                  </a:lnTo>
                  <a:cubicBezTo>
                    <a:pt x="212644" y="370223"/>
                    <a:pt x="215055" y="368105"/>
                    <a:pt x="215055" y="365484"/>
                  </a:cubicBezTo>
                  <a:lnTo>
                    <a:pt x="215055" y="4738"/>
                  </a:lnTo>
                  <a:cubicBezTo>
                    <a:pt x="215055" y="2147"/>
                    <a:pt x="212702" y="36"/>
                    <a:pt x="209762" y="0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C502354B-6A1A-4252-8F41-F442733A0BC0}"/>
                </a:ext>
              </a:extLst>
            </p:cNvPr>
            <p:cNvSpPr/>
            <p:nvPr/>
          </p:nvSpPr>
          <p:spPr>
            <a:xfrm>
              <a:off x="5969548" y="2360249"/>
              <a:ext cx="211716" cy="7179"/>
            </a:xfrm>
            <a:custGeom>
              <a:avLst/>
              <a:gdLst>
                <a:gd name="connsiteX0" fmla="*/ 5375 w 211715"/>
                <a:gd name="connsiteY0" fmla="*/ 9476 h 7179"/>
                <a:gd name="connsiteX1" fmla="*/ 209680 w 211715"/>
                <a:gd name="connsiteY1" fmla="*/ 9476 h 7179"/>
                <a:gd name="connsiteX2" fmla="*/ 215055 w 211715"/>
                <a:gd name="connsiteY2" fmla="*/ 4738 h 7179"/>
                <a:gd name="connsiteX3" fmla="*/ 209680 w 211715"/>
                <a:gd name="connsiteY3" fmla="*/ 0 h 7179"/>
                <a:gd name="connsiteX4" fmla="*/ 5375 w 211715"/>
                <a:gd name="connsiteY4" fmla="*/ 0 h 7179"/>
                <a:gd name="connsiteX5" fmla="*/ 0 w 211715"/>
                <a:gd name="connsiteY5" fmla="*/ 4738 h 7179"/>
                <a:gd name="connsiteX6" fmla="*/ 5375 w 211715"/>
                <a:gd name="connsiteY6" fmla="*/ 947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715" h="7179">
                  <a:moveTo>
                    <a:pt x="5375" y="9476"/>
                  </a:moveTo>
                  <a:lnTo>
                    <a:pt x="209680" y="9476"/>
                  </a:lnTo>
                  <a:cubicBezTo>
                    <a:pt x="212644" y="9476"/>
                    <a:pt x="215055" y="7351"/>
                    <a:pt x="215055" y="4738"/>
                  </a:cubicBezTo>
                  <a:cubicBezTo>
                    <a:pt x="215055" y="2118"/>
                    <a:pt x="212644" y="0"/>
                    <a:pt x="209680" y="0"/>
                  </a:cubicBezTo>
                  <a:lnTo>
                    <a:pt x="5375" y="0"/>
                  </a:lnTo>
                  <a:cubicBezTo>
                    <a:pt x="2410" y="0"/>
                    <a:pt x="0" y="2118"/>
                    <a:pt x="0" y="4738"/>
                  </a:cubicBezTo>
                  <a:cubicBezTo>
                    <a:pt x="0" y="7351"/>
                    <a:pt x="2410" y="9476"/>
                    <a:pt x="5375" y="9476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3A64178E-4C28-4135-ABEC-1415C12CCEB8}"/>
                </a:ext>
              </a:extLst>
            </p:cNvPr>
            <p:cNvSpPr/>
            <p:nvPr/>
          </p:nvSpPr>
          <p:spPr>
            <a:xfrm>
              <a:off x="6047964" y="2683449"/>
              <a:ext cx="57000" cy="7179"/>
            </a:xfrm>
            <a:custGeom>
              <a:avLst/>
              <a:gdLst>
                <a:gd name="connsiteX0" fmla="*/ 5375 w 57000"/>
                <a:gd name="connsiteY0" fmla="*/ 9476 h 7179"/>
                <a:gd name="connsiteX1" fmla="*/ 54232 w 57000"/>
                <a:gd name="connsiteY1" fmla="*/ 9476 h 7179"/>
                <a:gd name="connsiteX2" fmla="*/ 59606 w 57000"/>
                <a:gd name="connsiteY2" fmla="*/ 4738 h 7179"/>
                <a:gd name="connsiteX3" fmla="*/ 54232 w 57000"/>
                <a:gd name="connsiteY3" fmla="*/ 0 h 7179"/>
                <a:gd name="connsiteX4" fmla="*/ 5375 w 57000"/>
                <a:gd name="connsiteY4" fmla="*/ 0 h 7179"/>
                <a:gd name="connsiteX5" fmla="*/ 0 w 57000"/>
                <a:gd name="connsiteY5" fmla="*/ 4738 h 7179"/>
                <a:gd name="connsiteX6" fmla="*/ 5375 w 57000"/>
                <a:gd name="connsiteY6" fmla="*/ 947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00" h="7179">
                  <a:moveTo>
                    <a:pt x="5375" y="9476"/>
                  </a:moveTo>
                  <a:lnTo>
                    <a:pt x="54232" y="9476"/>
                  </a:lnTo>
                  <a:cubicBezTo>
                    <a:pt x="57204" y="9476"/>
                    <a:pt x="59606" y="7351"/>
                    <a:pt x="59606" y="4738"/>
                  </a:cubicBezTo>
                  <a:cubicBezTo>
                    <a:pt x="59606" y="2118"/>
                    <a:pt x="57204" y="0"/>
                    <a:pt x="54232" y="0"/>
                  </a:cubicBezTo>
                  <a:lnTo>
                    <a:pt x="5375" y="0"/>
                  </a:lnTo>
                  <a:cubicBezTo>
                    <a:pt x="2410" y="0"/>
                    <a:pt x="0" y="2125"/>
                    <a:pt x="0" y="4738"/>
                  </a:cubicBezTo>
                  <a:cubicBezTo>
                    <a:pt x="0" y="7358"/>
                    <a:pt x="2410" y="9476"/>
                    <a:pt x="5375" y="947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2E5BE436-91BE-42B4-993D-A37391CF2EF1}"/>
                </a:ext>
              </a:extLst>
            </p:cNvPr>
            <p:cNvSpPr/>
            <p:nvPr/>
          </p:nvSpPr>
          <p:spPr>
            <a:xfrm>
              <a:off x="5969548" y="2665860"/>
              <a:ext cx="211716" cy="7179"/>
            </a:xfrm>
            <a:custGeom>
              <a:avLst/>
              <a:gdLst>
                <a:gd name="connsiteX0" fmla="*/ 5375 w 211715"/>
                <a:gd name="connsiteY0" fmla="*/ 9476 h 7179"/>
                <a:gd name="connsiteX1" fmla="*/ 209680 w 211715"/>
                <a:gd name="connsiteY1" fmla="*/ 9476 h 7179"/>
                <a:gd name="connsiteX2" fmla="*/ 215055 w 211715"/>
                <a:gd name="connsiteY2" fmla="*/ 4738 h 7179"/>
                <a:gd name="connsiteX3" fmla="*/ 209680 w 211715"/>
                <a:gd name="connsiteY3" fmla="*/ 0 h 7179"/>
                <a:gd name="connsiteX4" fmla="*/ 5375 w 211715"/>
                <a:gd name="connsiteY4" fmla="*/ 0 h 7179"/>
                <a:gd name="connsiteX5" fmla="*/ 0 w 211715"/>
                <a:gd name="connsiteY5" fmla="*/ 4738 h 7179"/>
                <a:gd name="connsiteX6" fmla="*/ 5375 w 211715"/>
                <a:gd name="connsiteY6" fmla="*/ 947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715" h="7179">
                  <a:moveTo>
                    <a:pt x="5375" y="9476"/>
                  </a:moveTo>
                  <a:lnTo>
                    <a:pt x="209680" y="9476"/>
                  </a:lnTo>
                  <a:cubicBezTo>
                    <a:pt x="212644" y="9476"/>
                    <a:pt x="215055" y="7358"/>
                    <a:pt x="215055" y="4738"/>
                  </a:cubicBezTo>
                  <a:cubicBezTo>
                    <a:pt x="215055" y="2118"/>
                    <a:pt x="212644" y="0"/>
                    <a:pt x="209680" y="0"/>
                  </a:cubicBezTo>
                  <a:lnTo>
                    <a:pt x="5375" y="0"/>
                  </a:lnTo>
                  <a:cubicBezTo>
                    <a:pt x="2410" y="0"/>
                    <a:pt x="0" y="2118"/>
                    <a:pt x="0" y="4738"/>
                  </a:cubicBezTo>
                  <a:cubicBezTo>
                    <a:pt x="0" y="7358"/>
                    <a:pt x="2410" y="9476"/>
                    <a:pt x="5375" y="9476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8B146C5C-FD05-4602-AE80-9F71C3B60AA4}"/>
                </a:ext>
              </a:extLst>
            </p:cNvPr>
            <p:cNvSpPr/>
            <p:nvPr/>
          </p:nvSpPr>
          <p:spPr>
            <a:xfrm>
              <a:off x="6061726" y="2571097"/>
              <a:ext cx="24429" cy="21537"/>
            </a:xfrm>
            <a:custGeom>
              <a:avLst/>
              <a:gdLst>
                <a:gd name="connsiteX0" fmla="*/ 30780 w 24428"/>
                <a:gd name="connsiteY0" fmla="*/ 13568 h 21537"/>
                <a:gd name="connsiteX1" fmla="*/ 15390 w 24428"/>
                <a:gd name="connsiteY1" fmla="*/ 27137 h 21537"/>
                <a:gd name="connsiteX2" fmla="*/ 0 w 24428"/>
                <a:gd name="connsiteY2" fmla="*/ 13568 h 21537"/>
                <a:gd name="connsiteX3" fmla="*/ 15390 w 24428"/>
                <a:gd name="connsiteY3" fmla="*/ 0 h 21537"/>
                <a:gd name="connsiteX4" fmla="*/ 30780 w 24428"/>
                <a:gd name="connsiteY4" fmla="*/ 13568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8" h="21537">
                  <a:moveTo>
                    <a:pt x="30780" y="13568"/>
                  </a:moveTo>
                  <a:cubicBezTo>
                    <a:pt x="30780" y="21062"/>
                    <a:pt x="23890" y="27137"/>
                    <a:pt x="15390" y="27137"/>
                  </a:cubicBezTo>
                  <a:cubicBezTo>
                    <a:pt x="6890" y="27137"/>
                    <a:pt x="0" y="21062"/>
                    <a:pt x="0" y="13568"/>
                  </a:cubicBezTo>
                  <a:cubicBezTo>
                    <a:pt x="0" y="6075"/>
                    <a:pt x="6890" y="0"/>
                    <a:pt x="15390" y="0"/>
                  </a:cubicBezTo>
                  <a:cubicBezTo>
                    <a:pt x="23890" y="0"/>
                    <a:pt x="30780" y="6075"/>
                    <a:pt x="30780" y="13568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6AE912F3-B8F4-48E2-BD6A-E96A7E9B3403}"/>
                </a:ext>
              </a:extLst>
            </p:cNvPr>
            <p:cNvSpPr/>
            <p:nvPr/>
          </p:nvSpPr>
          <p:spPr>
            <a:xfrm>
              <a:off x="6056351" y="2566144"/>
              <a:ext cx="40715" cy="35895"/>
            </a:xfrm>
            <a:custGeom>
              <a:avLst/>
              <a:gdLst>
                <a:gd name="connsiteX0" fmla="*/ 10749 w 40714"/>
                <a:gd name="connsiteY0" fmla="*/ 18306 h 35895"/>
                <a:gd name="connsiteX1" fmla="*/ 20765 w 40714"/>
                <a:gd name="connsiteY1" fmla="*/ 9476 h 35895"/>
                <a:gd name="connsiteX2" fmla="*/ 30781 w 40714"/>
                <a:gd name="connsiteY2" fmla="*/ 18306 h 35895"/>
                <a:gd name="connsiteX3" fmla="*/ 20765 w 40714"/>
                <a:gd name="connsiteY3" fmla="*/ 27137 h 35895"/>
                <a:gd name="connsiteX4" fmla="*/ 10749 w 40714"/>
                <a:gd name="connsiteY4" fmla="*/ 18306 h 35895"/>
                <a:gd name="connsiteX5" fmla="*/ 20765 w 40714"/>
                <a:gd name="connsiteY5" fmla="*/ 36613 h 35895"/>
                <a:gd name="connsiteX6" fmla="*/ 41529 w 40714"/>
                <a:gd name="connsiteY6" fmla="*/ 18306 h 35895"/>
                <a:gd name="connsiteX7" fmla="*/ 20765 w 40714"/>
                <a:gd name="connsiteY7" fmla="*/ 0 h 35895"/>
                <a:gd name="connsiteX8" fmla="*/ 1 w 40714"/>
                <a:gd name="connsiteY8" fmla="*/ 18306 h 35895"/>
                <a:gd name="connsiteX9" fmla="*/ 20602 w 40714"/>
                <a:gd name="connsiteY9" fmla="*/ 36757 h 35895"/>
                <a:gd name="connsiteX10" fmla="*/ 20765 w 40714"/>
                <a:gd name="connsiteY10" fmla="*/ 36757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714" h="35895">
                  <a:moveTo>
                    <a:pt x="10749" y="18306"/>
                  </a:moveTo>
                  <a:cubicBezTo>
                    <a:pt x="10749" y="13432"/>
                    <a:pt x="15236" y="9476"/>
                    <a:pt x="20765" y="9476"/>
                  </a:cubicBezTo>
                  <a:cubicBezTo>
                    <a:pt x="26294" y="9476"/>
                    <a:pt x="30781" y="13432"/>
                    <a:pt x="30781" y="18306"/>
                  </a:cubicBezTo>
                  <a:cubicBezTo>
                    <a:pt x="30781" y="23181"/>
                    <a:pt x="26294" y="27137"/>
                    <a:pt x="20765" y="27137"/>
                  </a:cubicBezTo>
                  <a:cubicBezTo>
                    <a:pt x="15236" y="27137"/>
                    <a:pt x="10749" y="23181"/>
                    <a:pt x="10749" y="18306"/>
                  </a:cubicBezTo>
                  <a:close/>
                  <a:moveTo>
                    <a:pt x="20765" y="36613"/>
                  </a:moveTo>
                  <a:cubicBezTo>
                    <a:pt x="32230" y="36613"/>
                    <a:pt x="41529" y="28414"/>
                    <a:pt x="41529" y="18306"/>
                  </a:cubicBezTo>
                  <a:cubicBezTo>
                    <a:pt x="41529" y="8198"/>
                    <a:pt x="32230" y="0"/>
                    <a:pt x="20765" y="0"/>
                  </a:cubicBezTo>
                  <a:cubicBezTo>
                    <a:pt x="9300" y="0"/>
                    <a:pt x="1" y="8198"/>
                    <a:pt x="1" y="18306"/>
                  </a:cubicBezTo>
                  <a:cubicBezTo>
                    <a:pt x="-89" y="28414"/>
                    <a:pt x="9137" y="36677"/>
                    <a:pt x="20602" y="36757"/>
                  </a:cubicBezTo>
                  <a:cubicBezTo>
                    <a:pt x="20659" y="36757"/>
                    <a:pt x="20708" y="36757"/>
                    <a:pt x="20765" y="3675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331858BF-BF15-4210-93D6-0468F6DE7D1F}"/>
                </a:ext>
              </a:extLst>
            </p:cNvPr>
            <p:cNvSpPr/>
            <p:nvPr/>
          </p:nvSpPr>
          <p:spPr>
            <a:xfrm>
              <a:off x="6052036" y="2432039"/>
              <a:ext cx="48858" cy="114864"/>
            </a:xfrm>
            <a:custGeom>
              <a:avLst/>
              <a:gdLst>
                <a:gd name="connsiteX0" fmla="*/ 0 w 48857"/>
                <a:gd name="connsiteY0" fmla="*/ 0 h 114864"/>
                <a:gd name="connsiteX1" fmla="*/ 25080 w 48857"/>
                <a:gd name="connsiteY1" fmla="*/ 118239 h 114864"/>
                <a:gd name="connsiteX2" fmla="*/ 50161 w 48857"/>
                <a:gd name="connsiteY2" fmla="*/ 0 h 114864"/>
                <a:gd name="connsiteX3" fmla="*/ 0 w 48857"/>
                <a:gd name="connsiteY3" fmla="*/ 0 h 11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7" h="114864">
                  <a:moveTo>
                    <a:pt x="0" y="0"/>
                  </a:moveTo>
                  <a:lnTo>
                    <a:pt x="25080" y="118239"/>
                  </a:lnTo>
                  <a:lnTo>
                    <a:pt x="501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EE950D5-729B-4541-81C6-FCF748906292}"/>
                </a:ext>
              </a:extLst>
            </p:cNvPr>
            <p:cNvSpPr/>
            <p:nvPr/>
          </p:nvSpPr>
          <p:spPr>
            <a:xfrm>
              <a:off x="6046816" y="2427301"/>
              <a:ext cx="57000" cy="122043"/>
            </a:xfrm>
            <a:custGeom>
              <a:avLst/>
              <a:gdLst>
                <a:gd name="connsiteX0" fmla="*/ 8 w 57000"/>
                <a:gd name="connsiteY0" fmla="*/ 5600 h 122043"/>
                <a:gd name="connsiteX1" fmla="*/ 25088 w 57000"/>
                <a:gd name="connsiteY1" fmla="*/ 123767 h 122043"/>
                <a:gd name="connsiteX2" fmla="*/ 31310 w 57000"/>
                <a:gd name="connsiteY2" fmla="*/ 127614 h 122043"/>
                <a:gd name="connsiteX3" fmla="*/ 35674 w 57000"/>
                <a:gd name="connsiteY3" fmla="*/ 123767 h 122043"/>
                <a:gd name="connsiteX4" fmla="*/ 60754 w 57000"/>
                <a:gd name="connsiteY4" fmla="*/ 5600 h 122043"/>
                <a:gd name="connsiteX5" fmla="*/ 56447 w 57000"/>
                <a:gd name="connsiteY5" fmla="*/ 79 h 122043"/>
                <a:gd name="connsiteX6" fmla="*/ 55461 w 57000"/>
                <a:gd name="connsiteY6" fmla="*/ 0 h 122043"/>
                <a:gd name="connsiteX7" fmla="*/ 5383 w 57000"/>
                <a:gd name="connsiteY7" fmla="*/ 0 h 122043"/>
                <a:gd name="connsiteX8" fmla="*/ 0 w 57000"/>
                <a:gd name="connsiteY8" fmla="*/ 4731 h 122043"/>
                <a:gd name="connsiteX9" fmla="*/ 89 w 57000"/>
                <a:gd name="connsiteY9" fmla="*/ 5600 h 122043"/>
                <a:gd name="connsiteX10" fmla="*/ 50087 w 57000"/>
                <a:gd name="connsiteY10" fmla="*/ 3877 h 122043"/>
                <a:gd name="connsiteX11" fmla="*/ 25007 w 57000"/>
                <a:gd name="connsiteY11" fmla="*/ 122043 h 122043"/>
                <a:gd name="connsiteX12" fmla="*/ 31228 w 57000"/>
                <a:gd name="connsiteY12" fmla="*/ 118196 h 122043"/>
                <a:gd name="connsiteX13" fmla="*/ 35593 w 57000"/>
                <a:gd name="connsiteY13" fmla="*/ 122043 h 122043"/>
                <a:gd name="connsiteX14" fmla="*/ 10513 w 57000"/>
                <a:gd name="connsiteY14" fmla="*/ 3877 h 122043"/>
                <a:gd name="connsiteX15" fmla="*/ 6205 w 57000"/>
                <a:gd name="connsiteY15" fmla="*/ 9398 h 122043"/>
                <a:gd name="connsiteX16" fmla="*/ 5220 w 57000"/>
                <a:gd name="connsiteY16" fmla="*/ 9476 h 122043"/>
                <a:gd name="connsiteX17" fmla="*/ 55299 w 57000"/>
                <a:gd name="connsiteY17" fmla="*/ 9476 h 122043"/>
                <a:gd name="connsiteX18" fmla="*/ 49916 w 57000"/>
                <a:gd name="connsiteY18" fmla="*/ 4745 h 122043"/>
                <a:gd name="connsiteX19" fmla="*/ 50006 w 57000"/>
                <a:gd name="connsiteY19" fmla="*/ 3877 h 122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000" h="122043">
                  <a:moveTo>
                    <a:pt x="8" y="5600"/>
                  </a:moveTo>
                  <a:lnTo>
                    <a:pt x="25088" y="123767"/>
                  </a:lnTo>
                  <a:cubicBezTo>
                    <a:pt x="25601" y="126344"/>
                    <a:pt x="28386" y="128067"/>
                    <a:pt x="31310" y="127614"/>
                  </a:cubicBezTo>
                  <a:cubicBezTo>
                    <a:pt x="33541" y="127263"/>
                    <a:pt x="35283" y="125726"/>
                    <a:pt x="35674" y="123767"/>
                  </a:cubicBezTo>
                  <a:lnTo>
                    <a:pt x="60754" y="5600"/>
                  </a:lnTo>
                  <a:cubicBezTo>
                    <a:pt x="61292" y="3030"/>
                    <a:pt x="59362" y="553"/>
                    <a:pt x="56447" y="79"/>
                  </a:cubicBezTo>
                  <a:cubicBezTo>
                    <a:pt x="56121" y="29"/>
                    <a:pt x="55795" y="0"/>
                    <a:pt x="55461" y="0"/>
                  </a:cubicBezTo>
                  <a:lnTo>
                    <a:pt x="5383" y="0"/>
                  </a:lnTo>
                  <a:cubicBezTo>
                    <a:pt x="2418" y="-7"/>
                    <a:pt x="8" y="2111"/>
                    <a:pt x="0" y="4731"/>
                  </a:cubicBezTo>
                  <a:cubicBezTo>
                    <a:pt x="0" y="5025"/>
                    <a:pt x="33" y="5313"/>
                    <a:pt x="89" y="5600"/>
                  </a:cubicBezTo>
                  <a:close/>
                  <a:moveTo>
                    <a:pt x="50087" y="3877"/>
                  </a:moveTo>
                  <a:lnTo>
                    <a:pt x="25007" y="122043"/>
                  </a:lnTo>
                  <a:cubicBezTo>
                    <a:pt x="25520" y="119466"/>
                    <a:pt x="28305" y="117743"/>
                    <a:pt x="31228" y="118196"/>
                  </a:cubicBezTo>
                  <a:cubicBezTo>
                    <a:pt x="33459" y="118547"/>
                    <a:pt x="35202" y="120084"/>
                    <a:pt x="35593" y="122043"/>
                  </a:cubicBezTo>
                  <a:lnTo>
                    <a:pt x="10513" y="3877"/>
                  </a:lnTo>
                  <a:cubicBezTo>
                    <a:pt x="11050" y="6447"/>
                    <a:pt x="9120" y="8924"/>
                    <a:pt x="6205" y="9398"/>
                  </a:cubicBezTo>
                  <a:cubicBezTo>
                    <a:pt x="5879" y="9448"/>
                    <a:pt x="5554" y="9476"/>
                    <a:pt x="5220" y="9476"/>
                  </a:cubicBezTo>
                  <a:lnTo>
                    <a:pt x="55299" y="9476"/>
                  </a:lnTo>
                  <a:cubicBezTo>
                    <a:pt x="52335" y="9484"/>
                    <a:pt x="49924" y="7359"/>
                    <a:pt x="49916" y="4745"/>
                  </a:cubicBezTo>
                  <a:cubicBezTo>
                    <a:pt x="49916" y="4451"/>
                    <a:pt x="49949" y="4164"/>
                    <a:pt x="50006" y="3877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4C16C5C3-14AA-419C-8069-A9F12AA839C4}"/>
                </a:ext>
              </a:extLst>
            </p:cNvPr>
            <p:cNvSpPr/>
            <p:nvPr/>
          </p:nvSpPr>
          <p:spPr>
            <a:xfrm>
              <a:off x="5867843" y="2449518"/>
              <a:ext cx="415289" cy="143581"/>
            </a:xfrm>
            <a:custGeom>
              <a:avLst/>
              <a:gdLst>
                <a:gd name="connsiteX0" fmla="*/ 42669 w 415289"/>
                <a:gd name="connsiteY0" fmla="*/ 73982 h 143580"/>
                <a:gd name="connsiteX1" fmla="*/ 37295 w 415289"/>
                <a:gd name="connsiteY1" fmla="*/ 69244 h 143580"/>
                <a:gd name="connsiteX2" fmla="*/ 5375 w 415289"/>
                <a:gd name="connsiteY2" fmla="*/ 69244 h 143580"/>
                <a:gd name="connsiteX3" fmla="*/ 0 w 415289"/>
                <a:gd name="connsiteY3" fmla="*/ 73982 h 143580"/>
                <a:gd name="connsiteX4" fmla="*/ 5375 w 415289"/>
                <a:gd name="connsiteY4" fmla="*/ 78720 h 143580"/>
                <a:gd name="connsiteX5" fmla="*/ 37213 w 415289"/>
                <a:gd name="connsiteY5" fmla="*/ 78720 h 143580"/>
                <a:gd name="connsiteX6" fmla="*/ 42669 w 415289"/>
                <a:gd name="connsiteY6" fmla="*/ 74054 h 143580"/>
                <a:gd name="connsiteX7" fmla="*/ 42669 w 415289"/>
                <a:gd name="connsiteY7" fmla="*/ 73982 h 143580"/>
                <a:gd name="connsiteX8" fmla="*/ 41855 w 415289"/>
                <a:gd name="connsiteY8" fmla="*/ 1115 h 143580"/>
                <a:gd name="connsiteX9" fmla="*/ 34282 w 415289"/>
                <a:gd name="connsiteY9" fmla="*/ 1682 h 143580"/>
                <a:gd name="connsiteX10" fmla="*/ 34282 w 415289"/>
                <a:gd name="connsiteY10" fmla="*/ 7791 h 143580"/>
                <a:gd name="connsiteX11" fmla="*/ 56837 w 415289"/>
                <a:gd name="connsiteY11" fmla="*/ 27677 h 143580"/>
                <a:gd name="connsiteX12" fmla="*/ 64411 w 415289"/>
                <a:gd name="connsiteY12" fmla="*/ 27110 h 143580"/>
                <a:gd name="connsiteX13" fmla="*/ 64411 w 415289"/>
                <a:gd name="connsiteY13" fmla="*/ 21001 h 143580"/>
                <a:gd name="connsiteX14" fmla="*/ 56837 w 415289"/>
                <a:gd name="connsiteY14" fmla="*/ 120574 h 143580"/>
                <a:gd name="connsiteX15" fmla="*/ 34282 w 415289"/>
                <a:gd name="connsiteY15" fmla="*/ 140460 h 143580"/>
                <a:gd name="connsiteX16" fmla="*/ 34925 w 415289"/>
                <a:gd name="connsiteY16" fmla="*/ 147136 h 143580"/>
                <a:gd name="connsiteX17" fmla="*/ 41855 w 415289"/>
                <a:gd name="connsiteY17" fmla="*/ 147136 h 143580"/>
                <a:gd name="connsiteX18" fmla="*/ 64411 w 415289"/>
                <a:gd name="connsiteY18" fmla="*/ 127250 h 143580"/>
                <a:gd name="connsiteX19" fmla="*/ 63767 w 415289"/>
                <a:gd name="connsiteY19" fmla="*/ 120574 h 143580"/>
                <a:gd name="connsiteX20" fmla="*/ 56837 w 415289"/>
                <a:gd name="connsiteY20" fmla="*/ 120574 h 143580"/>
                <a:gd name="connsiteX21" fmla="*/ 414638 w 415289"/>
                <a:gd name="connsiteY21" fmla="*/ 69531 h 143580"/>
                <a:gd name="connsiteX22" fmla="*/ 382717 w 415289"/>
                <a:gd name="connsiteY22" fmla="*/ 69531 h 143580"/>
                <a:gd name="connsiteX23" fmla="*/ 377343 w 415289"/>
                <a:gd name="connsiteY23" fmla="*/ 74269 h 143580"/>
                <a:gd name="connsiteX24" fmla="*/ 382717 w 415289"/>
                <a:gd name="connsiteY24" fmla="*/ 79007 h 143580"/>
                <a:gd name="connsiteX25" fmla="*/ 414638 w 415289"/>
                <a:gd name="connsiteY25" fmla="*/ 79007 h 143580"/>
                <a:gd name="connsiteX26" fmla="*/ 420012 w 415289"/>
                <a:gd name="connsiteY26" fmla="*/ 74269 h 143580"/>
                <a:gd name="connsiteX27" fmla="*/ 414638 w 415289"/>
                <a:gd name="connsiteY27" fmla="*/ 69531 h 143580"/>
                <a:gd name="connsiteX28" fmla="*/ 362930 w 415289"/>
                <a:gd name="connsiteY28" fmla="*/ 27677 h 143580"/>
                <a:gd name="connsiteX29" fmla="*/ 385486 w 415289"/>
                <a:gd name="connsiteY29" fmla="*/ 7791 h 143580"/>
                <a:gd name="connsiteX30" fmla="*/ 384843 w 415289"/>
                <a:gd name="connsiteY30" fmla="*/ 1115 h 143580"/>
                <a:gd name="connsiteX31" fmla="*/ 377913 w 415289"/>
                <a:gd name="connsiteY31" fmla="*/ 1115 h 143580"/>
                <a:gd name="connsiteX32" fmla="*/ 355357 w 415289"/>
                <a:gd name="connsiteY32" fmla="*/ 21001 h 143580"/>
                <a:gd name="connsiteX33" fmla="*/ 354714 w 415289"/>
                <a:gd name="connsiteY33" fmla="*/ 27677 h 143580"/>
                <a:gd name="connsiteX34" fmla="*/ 362287 w 415289"/>
                <a:gd name="connsiteY34" fmla="*/ 28244 h 143580"/>
                <a:gd name="connsiteX35" fmla="*/ 362930 w 415289"/>
                <a:gd name="connsiteY35" fmla="*/ 27677 h 143580"/>
                <a:gd name="connsiteX36" fmla="*/ 362930 w 415289"/>
                <a:gd name="connsiteY36" fmla="*/ 120574 h 143580"/>
                <a:gd name="connsiteX37" fmla="*/ 355357 w 415289"/>
                <a:gd name="connsiteY37" fmla="*/ 120007 h 143580"/>
                <a:gd name="connsiteX38" fmla="*/ 354714 w 415289"/>
                <a:gd name="connsiteY38" fmla="*/ 126683 h 143580"/>
                <a:gd name="connsiteX39" fmla="*/ 355357 w 415289"/>
                <a:gd name="connsiteY39" fmla="*/ 127250 h 143580"/>
                <a:gd name="connsiteX40" fmla="*/ 377913 w 415289"/>
                <a:gd name="connsiteY40" fmla="*/ 147136 h 143580"/>
                <a:gd name="connsiteX41" fmla="*/ 385486 w 415289"/>
                <a:gd name="connsiteY41" fmla="*/ 146569 h 143580"/>
                <a:gd name="connsiteX42" fmla="*/ 385486 w 415289"/>
                <a:gd name="connsiteY42" fmla="*/ 140460 h 143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15289" h="143580">
                  <a:moveTo>
                    <a:pt x="42669" y="73982"/>
                  </a:moveTo>
                  <a:cubicBezTo>
                    <a:pt x="42669" y="71369"/>
                    <a:pt x="40267" y="69244"/>
                    <a:pt x="37295" y="69244"/>
                  </a:cubicBezTo>
                  <a:lnTo>
                    <a:pt x="5375" y="69244"/>
                  </a:lnTo>
                  <a:cubicBezTo>
                    <a:pt x="2410" y="69244"/>
                    <a:pt x="0" y="71369"/>
                    <a:pt x="0" y="73982"/>
                  </a:cubicBezTo>
                  <a:cubicBezTo>
                    <a:pt x="0" y="76602"/>
                    <a:pt x="2410" y="78720"/>
                    <a:pt x="5375" y="78720"/>
                  </a:cubicBezTo>
                  <a:lnTo>
                    <a:pt x="37213" y="78720"/>
                  </a:lnTo>
                  <a:cubicBezTo>
                    <a:pt x="40177" y="78763"/>
                    <a:pt x="42620" y="76674"/>
                    <a:pt x="42669" y="74054"/>
                  </a:cubicBezTo>
                  <a:cubicBezTo>
                    <a:pt x="42669" y="74032"/>
                    <a:pt x="42669" y="74003"/>
                    <a:pt x="42669" y="73982"/>
                  </a:cubicBezTo>
                  <a:close/>
                  <a:moveTo>
                    <a:pt x="41855" y="1115"/>
                  </a:moveTo>
                  <a:cubicBezTo>
                    <a:pt x="39583" y="-572"/>
                    <a:pt x="36195" y="-314"/>
                    <a:pt x="34282" y="1682"/>
                  </a:cubicBezTo>
                  <a:cubicBezTo>
                    <a:pt x="32596" y="3448"/>
                    <a:pt x="32596" y="6025"/>
                    <a:pt x="34282" y="7791"/>
                  </a:cubicBezTo>
                  <a:lnTo>
                    <a:pt x="56837" y="27677"/>
                  </a:lnTo>
                  <a:cubicBezTo>
                    <a:pt x="59110" y="29364"/>
                    <a:pt x="62497" y="29106"/>
                    <a:pt x="64411" y="27110"/>
                  </a:cubicBezTo>
                  <a:cubicBezTo>
                    <a:pt x="66096" y="25344"/>
                    <a:pt x="66096" y="22767"/>
                    <a:pt x="64411" y="21001"/>
                  </a:cubicBezTo>
                  <a:close/>
                  <a:moveTo>
                    <a:pt x="56837" y="120574"/>
                  </a:moveTo>
                  <a:lnTo>
                    <a:pt x="34282" y="140460"/>
                  </a:lnTo>
                  <a:cubicBezTo>
                    <a:pt x="32368" y="142463"/>
                    <a:pt x="32661" y="145449"/>
                    <a:pt x="34925" y="147136"/>
                  </a:cubicBezTo>
                  <a:cubicBezTo>
                    <a:pt x="36928" y="148622"/>
                    <a:pt x="39851" y="148622"/>
                    <a:pt x="41855" y="147136"/>
                  </a:cubicBezTo>
                  <a:lnTo>
                    <a:pt x="64411" y="127250"/>
                  </a:lnTo>
                  <a:cubicBezTo>
                    <a:pt x="66324" y="125247"/>
                    <a:pt x="66031" y="122261"/>
                    <a:pt x="63767" y="120574"/>
                  </a:cubicBezTo>
                  <a:cubicBezTo>
                    <a:pt x="61764" y="119088"/>
                    <a:pt x="58841" y="119088"/>
                    <a:pt x="56837" y="120574"/>
                  </a:cubicBezTo>
                  <a:close/>
                  <a:moveTo>
                    <a:pt x="414638" y="69531"/>
                  </a:moveTo>
                  <a:lnTo>
                    <a:pt x="382717" y="69531"/>
                  </a:lnTo>
                  <a:cubicBezTo>
                    <a:pt x="379745" y="69531"/>
                    <a:pt x="377343" y="71656"/>
                    <a:pt x="377343" y="74269"/>
                  </a:cubicBezTo>
                  <a:cubicBezTo>
                    <a:pt x="377343" y="76890"/>
                    <a:pt x="379745" y="79007"/>
                    <a:pt x="382717" y="79007"/>
                  </a:cubicBezTo>
                  <a:lnTo>
                    <a:pt x="414638" y="79007"/>
                  </a:lnTo>
                  <a:cubicBezTo>
                    <a:pt x="417602" y="79007"/>
                    <a:pt x="420012" y="76882"/>
                    <a:pt x="420012" y="74269"/>
                  </a:cubicBezTo>
                  <a:cubicBezTo>
                    <a:pt x="420012" y="71649"/>
                    <a:pt x="417602" y="69531"/>
                    <a:pt x="414638" y="69531"/>
                  </a:cubicBezTo>
                  <a:close/>
                  <a:moveTo>
                    <a:pt x="362930" y="27677"/>
                  </a:moveTo>
                  <a:lnTo>
                    <a:pt x="385486" y="7791"/>
                  </a:lnTo>
                  <a:cubicBezTo>
                    <a:pt x="387400" y="5788"/>
                    <a:pt x="387106" y="2802"/>
                    <a:pt x="384843" y="1115"/>
                  </a:cubicBezTo>
                  <a:cubicBezTo>
                    <a:pt x="382840" y="-371"/>
                    <a:pt x="379916" y="-371"/>
                    <a:pt x="377913" y="1115"/>
                  </a:cubicBezTo>
                  <a:lnTo>
                    <a:pt x="355357" y="21001"/>
                  </a:lnTo>
                  <a:cubicBezTo>
                    <a:pt x="353085" y="22688"/>
                    <a:pt x="352800" y="25674"/>
                    <a:pt x="354714" y="27677"/>
                  </a:cubicBezTo>
                  <a:cubicBezTo>
                    <a:pt x="356628" y="29680"/>
                    <a:pt x="360015" y="29931"/>
                    <a:pt x="362287" y="28244"/>
                  </a:cubicBezTo>
                  <a:cubicBezTo>
                    <a:pt x="362515" y="28072"/>
                    <a:pt x="362735" y="27885"/>
                    <a:pt x="362930" y="27677"/>
                  </a:cubicBezTo>
                  <a:close/>
                  <a:moveTo>
                    <a:pt x="362930" y="120574"/>
                  </a:moveTo>
                  <a:cubicBezTo>
                    <a:pt x="361017" y="118571"/>
                    <a:pt x="357629" y="118320"/>
                    <a:pt x="355357" y="120007"/>
                  </a:cubicBezTo>
                  <a:cubicBezTo>
                    <a:pt x="353085" y="121694"/>
                    <a:pt x="352800" y="124680"/>
                    <a:pt x="354714" y="126683"/>
                  </a:cubicBezTo>
                  <a:cubicBezTo>
                    <a:pt x="354909" y="126884"/>
                    <a:pt x="355121" y="127078"/>
                    <a:pt x="355357" y="127250"/>
                  </a:cubicBezTo>
                  <a:lnTo>
                    <a:pt x="377913" y="147136"/>
                  </a:lnTo>
                  <a:cubicBezTo>
                    <a:pt x="380185" y="148823"/>
                    <a:pt x="383572" y="148565"/>
                    <a:pt x="385486" y="146569"/>
                  </a:cubicBezTo>
                  <a:cubicBezTo>
                    <a:pt x="387172" y="144803"/>
                    <a:pt x="387172" y="142226"/>
                    <a:pt x="385486" y="140460"/>
                  </a:cubicBezTo>
                  <a:close/>
                </a:path>
              </a:pathLst>
            </a:custGeom>
            <a:solidFill>
              <a:srgbClr val="F4EC92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9DC3F47B-D55A-40B8-84CE-F559005ED2C5}"/>
                </a:ext>
              </a:extLst>
            </p:cNvPr>
            <p:cNvSpPr/>
            <p:nvPr/>
          </p:nvSpPr>
          <p:spPr>
            <a:xfrm>
              <a:off x="6315459" y="1801074"/>
              <a:ext cx="73286" cy="265624"/>
            </a:xfrm>
            <a:custGeom>
              <a:avLst/>
              <a:gdLst>
                <a:gd name="connsiteX0" fmla="*/ 0 w 73286"/>
                <a:gd name="connsiteY0" fmla="*/ 0 h 265624"/>
                <a:gd name="connsiteX1" fmla="*/ 77276 w 73286"/>
                <a:gd name="connsiteY1" fmla="*/ 0 h 265624"/>
                <a:gd name="connsiteX2" fmla="*/ 77276 w 73286"/>
                <a:gd name="connsiteY2" fmla="*/ 272516 h 265624"/>
                <a:gd name="connsiteX3" fmla="*/ 0 w 73286"/>
                <a:gd name="connsiteY3" fmla="*/ 272516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 h="265624">
                  <a:moveTo>
                    <a:pt x="0" y="0"/>
                  </a:moveTo>
                  <a:lnTo>
                    <a:pt x="77276" y="0"/>
                  </a:lnTo>
                  <a:lnTo>
                    <a:pt x="77276" y="272516"/>
                  </a:lnTo>
                  <a:lnTo>
                    <a:pt x="0" y="272516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0E3277AF-4461-436A-84F1-97028C7A6045}"/>
                </a:ext>
              </a:extLst>
            </p:cNvPr>
            <p:cNvSpPr/>
            <p:nvPr/>
          </p:nvSpPr>
          <p:spPr>
            <a:xfrm>
              <a:off x="6458368" y="1801074"/>
              <a:ext cx="73286" cy="265624"/>
            </a:xfrm>
            <a:custGeom>
              <a:avLst/>
              <a:gdLst>
                <a:gd name="connsiteX0" fmla="*/ 0 w 73286"/>
                <a:gd name="connsiteY0" fmla="*/ 0 h 265624"/>
                <a:gd name="connsiteX1" fmla="*/ 77276 w 73286"/>
                <a:gd name="connsiteY1" fmla="*/ 0 h 265624"/>
                <a:gd name="connsiteX2" fmla="*/ 77276 w 73286"/>
                <a:gd name="connsiteY2" fmla="*/ 272516 h 265624"/>
                <a:gd name="connsiteX3" fmla="*/ 0 w 73286"/>
                <a:gd name="connsiteY3" fmla="*/ 272516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 h="265624">
                  <a:moveTo>
                    <a:pt x="0" y="0"/>
                  </a:moveTo>
                  <a:lnTo>
                    <a:pt x="77276" y="0"/>
                  </a:lnTo>
                  <a:lnTo>
                    <a:pt x="77276" y="272516"/>
                  </a:lnTo>
                  <a:lnTo>
                    <a:pt x="0" y="272516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3FB33D1-579E-4D0D-8D3F-7133C5E1B911}"/>
                </a:ext>
              </a:extLst>
            </p:cNvPr>
            <p:cNvSpPr/>
            <p:nvPr/>
          </p:nvSpPr>
          <p:spPr>
            <a:xfrm>
              <a:off x="6601276" y="1801074"/>
              <a:ext cx="73286" cy="265624"/>
            </a:xfrm>
            <a:custGeom>
              <a:avLst/>
              <a:gdLst>
                <a:gd name="connsiteX0" fmla="*/ 0 w 73286"/>
                <a:gd name="connsiteY0" fmla="*/ 0 h 265624"/>
                <a:gd name="connsiteX1" fmla="*/ 77276 w 73286"/>
                <a:gd name="connsiteY1" fmla="*/ 0 h 265624"/>
                <a:gd name="connsiteX2" fmla="*/ 77276 w 73286"/>
                <a:gd name="connsiteY2" fmla="*/ 272516 h 265624"/>
                <a:gd name="connsiteX3" fmla="*/ 0 w 73286"/>
                <a:gd name="connsiteY3" fmla="*/ 272516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 h="265624">
                  <a:moveTo>
                    <a:pt x="0" y="0"/>
                  </a:moveTo>
                  <a:lnTo>
                    <a:pt x="77276" y="0"/>
                  </a:lnTo>
                  <a:lnTo>
                    <a:pt x="77276" y="272516"/>
                  </a:lnTo>
                  <a:lnTo>
                    <a:pt x="0" y="272516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97FDB466-D241-4AE6-93EA-8BCD584D9C82}"/>
                </a:ext>
              </a:extLst>
            </p:cNvPr>
            <p:cNvSpPr/>
            <p:nvPr/>
          </p:nvSpPr>
          <p:spPr>
            <a:xfrm>
              <a:off x="6744103" y="1801074"/>
              <a:ext cx="73286" cy="265624"/>
            </a:xfrm>
            <a:custGeom>
              <a:avLst/>
              <a:gdLst>
                <a:gd name="connsiteX0" fmla="*/ 0 w 73286"/>
                <a:gd name="connsiteY0" fmla="*/ 0 h 265624"/>
                <a:gd name="connsiteX1" fmla="*/ 77276 w 73286"/>
                <a:gd name="connsiteY1" fmla="*/ 0 h 265624"/>
                <a:gd name="connsiteX2" fmla="*/ 77276 w 73286"/>
                <a:gd name="connsiteY2" fmla="*/ 272516 h 265624"/>
                <a:gd name="connsiteX3" fmla="*/ 0 w 73286"/>
                <a:gd name="connsiteY3" fmla="*/ 272516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 h="265624">
                  <a:moveTo>
                    <a:pt x="0" y="0"/>
                  </a:moveTo>
                  <a:lnTo>
                    <a:pt x="77276" y="0"/>
                  </a:lnTo>
                  <a:lnTo>
                    <a:pt x="77276" y="272516"/>
                  </a:lnTo>
                  <a:lnTo>
                    <a:pt x="0" y="272516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85566362-DCB2-4583-80AB-8ED2693E95D9}"/>
                </a:ext>
              </a:extLst>
            </p:cNvPr>
            <p:cNvSpPr/>
            <p:nvPr/>
          </p:nvSpPr>
          <p:spPr>
            <a:xfrm>
              <a:off x="6887011" y="1801074"/>
              <a:ext cx="73286" cy="265624"/>
            </a:xfrm>
            <a:custGeom>
              <a:avLst/>
              <a:gdLst>
                <a:gd name="connsiteX0" fmla="*/ 0 w 73286"/>
                <a:gd name="connsiteY0" fmla="*/ 0 h 265624"/>
                <a:gd name="connsiteX1" fmla="*/ 77276 w 73286"/>
                <a:gd name="connsiteY1" fmla="*/ 0 h 265624"/>
                <a:gd name="connsiteX2" fmla="*/ 77276 w 73286"/>
                <a:gd name="connsiteY2" fmla="*/ 272516 h 265624"/>
                <a:gd name="connsiteX3" fmla="*/ 0 w 73286"/>
                <a:gd name="connsiteY3" fmla="*/ 272516 h 26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86" h="265624">
                  <a:moveTo>
                    <a:pt x="0" y="0"/>
                  </a:moveTo>
                  <a:lnTo>
                    <a:pt x="77276" y="0"/>
                  </a:lnTo>
                  <a:lnTo>
                    <a:pt x="77276" y="272516"/>
                  </a:lnTo>
                  <a:lnTo>
                    <a:pt x="0" y="272516"/>
                  </a:ln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64829723-18B9-4E2E-A979-1B171B686C3A}"/>
                </a:ext>
              </a:extLst>
            </p:cNvPr>
            <p:cNvSpPr/>
            <p:nvPr/>
          </p:nvSpPr>
          <p:spPr>
            <a:xfrm>
              <a:off x="6269289" y="1760369"/>
              <a:ext cx="741006" cy="43074"/>
            </a:xfrm>
            <a:custGeom>
              <a:avLst/>
              <a:gdLst>
                <a:gd name="connsiteX0" fmla="*/ 10342 w 741005"/>
                <a:gd name="connsiteY0" fmla="*/ 18235 h 43074"/>
                <a:gd name="connsiteX1" fmla="*/ 732619 w 741005"/>
                <a:gd name="connsiteY1" fmla="*/ 18235 h 43074"/>
                <a:gd name="connsiteX2" fmla="*/ 722277 w 741005"/>
                <a:gd name="connsiteY2" fmla="*/ 9117 h 43074"/>
                <a:gd name="connsiteX3" fmla="*/ 722277 w 741005"/>
                <a:gd name="connsiteY3" fmla="*/ 40705 h 43074"/>
                <a:gd name="connsiteX4" fmla="*/ 732619 w 741005"/>
                <a:gd name="connsiteY4" fmla="*/ 31588 h 43074"/>
                <a:gd name="connsiteX5" fmla="*/ 10342 w 741005"/>
                <a:gd name="connsiteY5" fmla="*/ 31588 h 43074"/>
                <a:gd name="connsiteX6" fmla="*/ 20683 w 741005"/>
                <a:gd name="connsiteY6" fmla="*/ 40705 h 43074"/>
                <a:gd name="connsiteX7" fmla="*/ 20683 w 741005"/>
                <a:gd name="connsiteY7" fmla="*/ 9117 h 43074"/>
                <a:gd name="connsiteX8" fmla="*/ 10342 w 741005"/>
                <a:gd name="connsiteY8" fmla="*/ 18235 h 43074"/>
                <a:gd name="connsiteX9" fmla="*/ 10342 w 741005"/>
                <a:gd name="connsiteY9" fmla="*/ 49822 h 43074"/>
                <a:gd name="connsiteX10" fmla="*/ 732619 w 741005"/>
                <a:gd name="connsiteY10" fmla="*/ 49822 h 43074"/>
                <a:gd name="connsiteX11" fmla="*/ 742960 w 741005"/>
                <a:gd name="connsiteY11" fmla="*/ 40705 h 43074"/>
                <a:gd name="connsiteX12" fmla="*/ 742960 w 741005"/>
                <a:gd name="connsiteY12" fmla="*/ 9117 h 43074"/>
                <a:gd name="connsiteX13" fmla="*/ 732619 w 741005"/>
                <a:gd name="connsiteY13" fmla="*/ 0 h 43074"/>
                <a:gd name="connsiteX14" fmla="*/ 10342 w 741005"/>
                <a:gd name="connsiteY14" fmla="*/ 0 h 43074"/>
                <a:gd name="connsiteX15" fmla="*/ 0 w 741005"/>
                <a:gd name="connsiteY15" fmla="*/ 9117 h 43074"/>
                <a:gd name="connsiteX16" fmla="*/ 0 w 741005"/>
                <a:gd name="connsiteY16" fmla="*/ 40705 h 43074"/>
                <a:gd name="connsiteX17" fmla="*/ 10342 w 741005"/>
                <a:gd name="connsiteY17" fmla="*/ 49822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41005" h="43074">
                  <a:moveTo>
                    <a:pt x="10342" y="18235"/>
                  </a:moveTo>
                  <a:lnTo>
                    <a:pt x="732619" y="18235"/>
                  </a:lnTo>
                  <a:cubicBezTo>
                    <a:pt x="726911" y="18235"/>
                    <a:pt x="722277" y="14150"/>
                    <a:pt x="722277" y="9117"/>
                  </a:cubicBezTo>
                  <a:lnTo>
                    <a:pt x="722277" y="40705"/>
                  </a:lnTo>
                  <a:cubicBezTo>
                    <a:pt x="722277" y="35673"/>
                    <a:pt x="726911" y="31588"/>
                    <a:pt x="732619" y="31588"/>
                  </a:cubicBezTo>
                  <a:lnTo>
                    <a:pt x="10342" y="31588"/>
                  </a:lnTo>
                  <a:cubicBezTo>
                    <a:pt x="16050" y="31588"/>
                    <a:pt x="20683" y="35673"/>
                    <a:pt x="20683" y="40705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close/>
                  <a:moveTo>
                    <a:pt x="10342" y="49822"/>
                  </a:moveTo>
                  <a:lnTo>
                    <a:pt x="732619" y="49822"/>
                  </a:lnTo>
                  <a:cubicBezTo>
                    <a:pt x="738327" y="49822"/>
                    <a:pt x="742960" y="45737"/>
                    <a:pt x="742960" y="40705"/>
                  </a:cubicBezTo>
                  <a:lnTo>
                    <a:pt x="742960" y="9117"/>
                  </a:lnTo>
                  <a:cubicBezTo>
                    <a:pt x="742960" y="4085"/>
                    <a:pt x="738327" y="0"/>
                    <a:pt x="732619" y="0"/>
                  </a:cubicBezTo>
                  <a:lnTo>
                    <a:pt x="10342" y="0"/>
                  </a:lnTo>
                  <a:cubicBezTo>
                    <a:pt x="4634" y="0"/>
                    <a:pt x="0" y="4085"/>
                    <a:pt x="0" y="9117"/>
                  </a:cubicBezTo>
                  <a:lnTo>
                    <a:pt x="0" y="40705"/>
                  </a:lnTo>
                  <a:cubicBezTo>
                    <a:pt x="0" y="45737"/>
                    <a:pt x="4634" y="49822"/>
                    <a:pt x="10342" y="49822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5B1F249F-65F9-44B8-A587-B892CADBAC97}"/>
                </a:ext>
              </a:extLst>
            </p:cNvPr>
            <p:cNvSpPr/>
            <p:nvPr/>
          </p:nvSpPr>
          <p:spPr>
            <a:xfrm>
              <a:off x="6305036" y="1567885"/>
              <a:ext cx="667720" cy="208192"/>
            </a:xfrm>
            <a:custGeom>
              <a:avLst/>
              <a:gdLst>
                <a:gd name="connsiteX0" fmla="*/ 331499 w 667719"/>
                <a:gd name="connsiteY0" fmla="*/ 732 h 208191"/>
                <a:gd name="connsiteX1" fmla="*/ 6270 w 667719"/>
                <a:gd name="connsiteY1" fmla="*/ 125647 h 208191"/>
                <a:gd name="connsiteX2" fmla="*/ 0 w 667719"/>
                <a:gd name="connsiteY2" fmla="*/ 134047 h 208191"/>
                <a:gd name="connsiteX3" fmla="*/ 0 w 667719"/>
                <a:gd name="connsiteY3" fmla="*/ 201530 h 208191"/>
                <a:gd name="connsiteX4" fmla="*/ 10342 w 667719"/>
                <a:gd name="connsiteY4" fmla="*/ 210647 h 208191"/>
                <a:gd name="connsiteX5" fmla="*/ 660798 w 667719"/>
                <a:gd name="connsiteY5" fmla="*/ 210647 h 208191"/>
                <a:gd name="connsiteX6" fmla="*/ 671140 w 667719"/>
                <a:gd name="connsiteY6" fmla="*/ 201530 h 208191"/>
                <a:gd name="connsiteX7" fmla="*/ 671140 w 667719"/>
                <a:gd name="connsiteY7" fmla="*/ 134047 h 208191"/>
                <a:gd name="connsiteX8" fmla="*/ 664870 w 667719"/>
                <a:gd name="connsiteY8" fmla="*/ 125647 h 208191"/>
                <a:gd name="connsiteX9" fmla="*/ 339642 w 667719"/>
                <a:gd name="connsiteY9" fmla="*/ 732 h 208191"/>
                <a:gd name="connsiteX10" fmla="*/ 331499 w 667719"/>
                <a:gd name="connsiteY10" fmla="*/ 732 h 208191"/>
                <a:gd name="connsiteX11" fmla="*/ 650457 w 667719"/>
                <a:gd name="connsiteY11" fmla="*/ 134047 h 208191"/>
                <a:gd name="connsiteX12" fmla="*/ 650457 w 667719"/>
                <a:gd name="connsiteY12" fmla="*/ 201530 h 208191"/>
                <a:gd name="connsiteX13" fmla="*/ 660798 w 667719"/>
                <a:gd name="connsiteY13" fmla="*/ 192412 h 208191"/>
                <a:gd name="connsiteX14" fmla="*/ 10423 w 667719"/>
                <a:gd name="connsiteY14" fmla="*/ 192412 h 208191"/>
                <a:gd name="connsiteX15" fmla="*/ 20764 w 667719"/>
                <a:gd name="connsiteY15" fmla="*/ 201530 h 208191"/>
                <a:gd name="connsiteX16" fmla="*/ 20764 w 667719"/>
                <a:gd name="connsiteY16" fmla="*/ 134047 h 208191"/>
                <a:gd name="connsiteX17" fmla="*/ 14576 w 667719"/>
                <a:gd name="connsiteY17" fmla="*/ 142446 h 208191"/>
                <a:gd name="connsiteX18" fmla="*/ 339804 w 667719"/>
                <a:gd name="connsiteY18" fmla="*/ 17531 h 208191"/>
                <a:gd name="connsiteX19" fmla="*/ 331661 w 667719"/>
                <a:gd name="connsiteY19" fmla="*/ 17531 h 208191"/>
                <a:gd name="connsiteX20" fmla="*/ 656889 w 667719"/>
                <a:gd name="connsiteY20" fmla="*/ 142446 h 208191"/>
                <a:gd name="connsiteX21" fmla="*/ 650457 w 667719"/>
                <a:gd name="connsiteY21" fmla="*/ 134047 h 2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7719" h="208191">
                  <a:moveTo>
                    <a:pt x="331499" y="732"/>
                  </a:moveTo>
                  <a:lnTo>
                    <a:pt x="6270" y="125647"/>
                  </a:lnTo>
                  <a:cubicBezTo>
                    <a:pt x="2476" y="127105"/>
                    <a:pt x="16" y="130400"/>
                    <a:pt x="0" y="134047"/>
                  </a:cubicBezTo>
                  <a:lnTo>
                    <a:pt x="0" y="201530"/>
                  </a:lnTo>
                  <a:cubicBezTo>
                    <a:pt x="0" y="206562"/>
                    <a:pt x="4634" y="210647"/>
                    <a:pt x="10342" y="210647"/>
                  </a:cubicBezTo>
                  <a:lnTo>
                    <a:pt x="660798" y="210647"/>
                  </a:lnTo>
                  <a:cubicBezTo>
                    <a:pt x="666507" y="210647"/>
                    <a:pt x="671140" y="206562"/>
                    <a:pt x="671140" y="201530"/>
                  </a:cubicBezTo>
                  <a:lnTo>
                    <a:pt x="671140" y="134047"/>
                  </a:lnTo>
                  <a:cubicBezTo>
                    <a:pt x="671124" y="130400"/>
                    <a:pt x="668665" y="127105"/>
                    <a:pt x="664870" y="125647"/>
                  </a:cubicBezTo>
                  <a:lnTo>
                    <a:pt x="339642" y="732"/>
                  </a:lnTo>
                  <a:cubicBezTo>
                    <a:pt x="337036" y="-244"/>
                    <a:pt x="334104" y="-244"/>
                    <a:pt x="331499" y="732"/>
                  </a:cubicBezTo>
                  <a:close/>
                  <a:moveTo>
                    <a:pt x="650457" y="134047"/>
                  </a:moveTo>
                  <a:lnTo>
                    <a:pt x="650457" y="201530"/>
                  </a:lnTo>
                  <a:cubicBezTo>
                    <a:pt x="650457" y="196497"/>
                    <a:pt x="655090" y="192412"/>
                    <a:pt x="660798" y="192412"/>
                  </a:cubicBezTo>
                  <a:lnTo>
                    <a:pt x="10423" y="192412"/>
                  </a:lnTo>
                  <a:cubicBezTo>
                    <a:pt x="16131" y="192412"/>
                    <a:pt x="20764" y="196497"/>
                    <a:pt x="20764" y="201530"/>
                  </a:cubicBezTo>
                  <a:lnTo>
                    <a:pt x="20764" y="134047"/>
                  </a:lnTo>
                  <a:cubicBezTo>
                    <a:pt x="20789" y="137687"/>
                    <a:pt x="18354" y="140989"/>
                    <a:pt x="14576" y="142446"/>
                  </a:cubicBezTo>
                  <a:lnTo>
                    <a:pt x="339804" y="17531"/>
                  </a:lnTo>
                  <a:cubicBezTo>
                    <a:pt x="337199" y="18508"/>
                    <a:pt x="334259" y="18508"/>
                    <a:pt x="331661" y="17531"/>
                  </a:cubicBezTo>
                  <a:lnTo>
                    <a:pt x="656889" y="142446"/>
                  </a:lnTo>
                  <a:cubicBezTo>
                    <a:pt x="653014" y="141054"/>
                    <a:pt x="650473" y="137737"/>
                    <a:pt x="650457" y="134047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BB8C9C16-36AB-4C39-A1F9-74DDBCF4A750}"/>
                </a:ext>
              </a:extLst>
            </p:cNvPr>
            <p:cNvSpPr/>
            <p:nvPr/>
          </p:nvSpPr>
          <p:spPr>
            <a:xfrm>
              <a:off x="6590853" y="1791957"/>
              <a:ext cx="97715" cy="287161"/>
            </a:xfrm>
            <a:custGeom>
              <a:avLst/>
              <a:gdLst>
                <a:gd name="connsiteX0" fmla="*/ 10342 w 97715"/>
                <a:gd name="connsiteY0" fmla="*/ 18235 h 287161"/>
                <a:gd name="connsiteX1" fmla="*/ 89247 w 97715"/>
                <a:gd name="connsiteY1" fmla="*/ 18235 h 287161"/>
                <a:gd name="connsiteX2" fmla="*/ 78905 w 97715"/>
                <a:gd name="connsiteY2" fmla="*/ 9117 h 287161"/>
                <a:gd name="connsiteX3" fmla="*/ 78905 w 97715"/>
                <a:gd name="connsiteY3" fmla="*/ 281920 h 287161"/>
                <a:gd name="connsiteX4" fmla="*/ 89247 w 97715"/>
                <a:gd name="connsiteY4" fmla="*/ 272803 h 287161"/>
                <a:gd name="connsiteX5" fmla="*/ 10342 w 97715"/>
                <a:gd name="connsiteY5" fmla="*/ 272803 h 287161"/>
                <a:gd name="connsiteX6" fmla="*/ 20683 w 97715"/>
                <a:gd name="connsiteY6" fmla="*/ 281920 h 287161"/>
                <a:gd name="connsiteX7" fmla="*/ 20683 w 97715"/>
                <a:gd name="connsiteY7" fmla="*/ 9117 h 287161"/>
                <a:gd name="connsiteX8" fmla="*/ 10342 w 97715"/>
                <a:gd name="connsiteY8" fmla="*/ 18235 h 287161"/>
                <a:gd name="connsiteX9" fmla="*/ 10342 w 97715"/>
                <a:gd name="connsiteY9" fmla="*/ 291038 h 287161"/>
                <a:gd name="connsiteX10" fmla="*/ 89247 w 97715"/>
                <a:gd name="connsiteY10" fmla="*/ 291038 h 287161"/>
                <a:gd name="connsiteX11" fmla="*/ 99588 w 97715"/>
                <a:gd name="connsiteY11" fmla="*/ 281920 h 287161"/>
                <a:gd name="connsiteX12" fmla="*/ 99588 w 97715"/>
                <a:gd name="connsiteY12" fmla="*/ 9117 h 287161"/>
                <a:gd name="connsiteX13" fmla="*/ 89247 w 97715"/>
                <a:gd name="connsiteY13" fmla="*/ 0 h 287161"/>
                <a:gd name="connsiteX14" fmla="*/ 10342 w 97715"/>
                <a:gd name="connsiteY14" fmla="*/ 0 h 287161"/>
                <a:gd name="connsiteX15" fmla="*/ 0 w 97715"/>
                <a:gd name="connsiteY15" fmla="*/ 9117 h 287161"/>
                <a:gd name="connsiteX16" fmla="*/ 0 w 97715"/>
                <a:gd name="connsiteY16" fmla="*/ 281920 h 287161"/>
                <a:gd name="connsiteX17" fmla="*/ 10342 w 97715"/>
                <a:gd name="connsiteY17" fmla="*/ 290822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715" h="287161">
                  <a:moveTo>
                    <a:pt x="10342" y="18235"/>
                  </a:moveTo>
                  <a:lnTo>
                    <a:pt x="89247" y="18235"/>
                  </a:lnTo>
                  <a:cubicBezTo>
                    <a:pt x="83539" y="18235"/>
                    <a:pt x="78905" y="14150"/>
                    <a:pt x="78905" y="9117"/>
                  </a:cubicBezTo>
                  <a:lnTo>
                    <a:pt x="78905" y="281920"/>
                  </a:lnTo>
                  <a:cubicBezTo>
                    <a:pt x="78905" y="276888"/>
                    <a:pt x="83539" y="272803"/>
                    <a:pt x="89247" y="272803"/>
                  </a:cubicBezTo>
                  <a:lnTo>
                    <a:pt x="10342" y="272803"/>
                  </a:lnTo>
                  <a:cubicBezTo>
                    <a:pt x="16050" y="272803"/>
                    <a:pt x="20683" y="276888"/>
                    <a:pt x="20683" y="281920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close/>
                  <a:moveTo>
                    <a:pt x="10342" y="291038"/>
                  </a:moveTo>
                  <a:lnTo>
                    <a:pt x="89247" y="291038"/>
                  </a:lnTo>
                  <a:cubicBezTo>
                    <a:pt x="94955" y="291038"/>
                    <a:pt x="99588" y="286953"/>
                    <a:pt x="99588" y="281920"/>
                  </a:cubicBezTo>
                  <a:lnTo>
                    <a:pt x="99588" y="9117"/>
                  </a:lnTo>
                  <a:cubicBezTo>
                    <a:pt x="99588" y="4085"/>
                    <a:pt x="94955" y="0"/>
                    <a:pt x="89247" y="0"/>
                  </a:cubicBezTo>
                  <a:lnTo>
                    <a:pt x="10342" y="0"/>
                  </a:lnTo>
                  <a:cubicBezTo>
                    <a:pt x="4634" y="0"/>
                    <a:pt x="0" y="4085"/>
                    <a:pt x="0" y="9117"/>
                  </a:cubicBezTo>
                  <a:lnTo>
                    <a:pt x="0" y="281920"/>
                  </a:lnTo>
                  <a:cubicBezTo>
                    <a:pt x="131" y="286874"/>
                    <a:pt x="4723" y="290822"/>
                    <a:pt x="10342" y="290822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28148E90-8E51-428C-8567-390082C00EDD}"/>
                </a:ext>
              </a:extLst>
            </p:cNvPr>
            <p:cNvSpPr/>
            <p:nvPr/>
          </p:nvSpPr>
          <p:spPr>
            <a:xfrm>
              <a:off x="6448026" y="1791957"/>
              <a:ext cx="97715" cy="287161"/>
            </a:xfrm>
            <a:custGeom>
              <a:avLst/>
              <a:gdLst>
                <a:gd name="connsiteX0" fmla="*/ 10342 w 97715"/>
                <a:gd name="connsiteY0" fmla="*/ 18235 h 287161"/>
                <a:gd name="connsiteX1" fmla="*/ 89247 w 97715"/>
                <a:gd name="connsiteY1" fmla="*/ 18235 h 287161"/>
                <a:gd name="connsiteX2" fmla="*/ 78905 w 97715"/>
                <a:gd name="connsiteY2" fmla="*/ 9117 h 287161"/>
                <a:gd name="connsiteX3" fmla="*/ 78905 w 97715"/>
                <a:gd name="connsiteY3" fmla="*/ 281920 h 287161"/>
                <a:gd name="connsiteX4" fmla="*/ 89247 w 97715"/>
                <a:gd name="connsiteY4" fmla="*/ 272803 h 287161"/>
                <a:gd name="connsiteX5" fmla="*/ 10342 w 97715"/>
                <a:gd name="connsiteY5" fmla="*/ 272803 h 287161"/>
                <a:gd name="connsiteX6" fmla="*/ 20683 w 97715"/>
                <a:gd name="connsiteY6" fmla="*/ 281920 h 287161"/>
                <a:gd name="connsiteX7" fmla="*/ 20683 w 97715"/>
                <a:gd name="connsiteY7" fmla="*/ 9117 h 287161"/>
                <a:gd name="connsiteX8" fmla="*/ 10342 w 97715"/>
                <a:gd name="connsiteY8" fmla="*/ 18235 h 287161"/>
                <a:gd name="connsiteX9" fmla="*/ 10342 w 97715"/>
                <a:gd name="connsiteY9" fmla="*/ 291038 h 287161"/>
                <a:gd name="connsiteX10" fmla="*/ 89247 w 97715"/>
                <a:gd name="connsiteY10" fmla="*/ 291038 h 287161"/>
                <a:gd name="connsiteX11" fmla="*/ 99588 w 97715"/>
                <a:gd name="connsiteY11" fmla="*/ 281920 h 287161"/>
                <a:gd name="connsiteX12" fmla="*/ 99588 w 97715"/>
                <a:gd name="connsiteY12" fmla="*/ 9117 h 287161"/>
                <a:gd name="connsiteX13" fmla="*/ 89247 w 97715"/>
                <a:gd name="connsiteY13" fmla="*/ 0 h 287161"/>
                <a:gd name="connsiteX14" fmla="*/ 10342 w 97715"/>
                <a:gd name="connsiteY14" fmla="*/ 0 h 287161"/>
                <a:gd name="connsiteX15" fmla="*/ 0 w 97715"/>
                <a:gd name="connsiteY15" fmla="*/ 9117 h 287161"/>
                <a:gd name="connsiteX16" fmla="*/ 0 w 97715"/>
                <a:gd name="connsiteY16" fmla="*/ 281920 h 287161"/>
                <a:gd name="connsiteX17" fmla="*/ 10342 w 97715"/>
                <a:gd name="connsiteY17" fmla="*/ 290822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715" h="287161">
                  <a:moveTo>
                    <a:pt x="10342" y="18235"/>
                  </a:moveTo>
                  <a:lnTo>
                    <a:pt x="89247" y="18235"/>
                  </a:lnTo>
                  <a:cubicBezTo>
                    <a:pt x="83539" y="18235"/>
                    <a:pt x="78905" y="14150"/>
                    <a:pt x="78905" y="9117"/>
                  </a:cubicBezTo>
                  <a:lnTo>
                    <a:pt x="78905" y="281920"/>
                  </a:lnTo>
                  <a:cubicBezTo>
                    <a:pt x="78905" y="276888"/>
                    <a:pt x="83539" y="272803"/>
                    <a:pt x="89247" y="272803"/>
                  </a:cubicBezTo>
                  <a:lnTo>
                    <a:pt x="10342" y="272803"/>
                  </a:lnTo>
                  <a:cubicBezTo>
                    <a:pt x="16050" y="272803"/>
                    <a:pt x="20683" y="276888"/>
                    <a:pt x="20683" y="281920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close/>
                  <a:moveTo>
                    <a:pt x="10342" y="291038"/>
                  </a:moveTo>
                  <a:lnTo>
                    <a:pt x="89247" y="291038"/>
                  </a:lnTo>
                  <a:cubicBezTo>
                    <a:pt x="94955" y="291038"/>
                    <a:pt x="99588" y="286953"/>
                    <a:pt x="99588" y="281920"/>
                  </a:cubicBezTo>
                  <a:lnTo>
                    <a:pt x="99588" y="9117"/>
                  </a:lnTo>
                  <a:cubicBezTo>
                    <a:pt x="99588" y="4085"/>
                    <a:pt x="94955" y="0"/>
                    <a:pt x="89247" y="0"/>
                  </a:cubicBezTo>
                  <a:lnTo>
                    <a:pt x="10342" y="0"/>
                  </a:lnTo>
                  <a:cubicBezTo>
                    <a:pt x="4634" y="0"/>
                    <a:pt x="0" y="4085"/>
                    <a:pt x="0" y="9117"/>
                  </a:cubicBezTo>
                  <a:lnTo>
                    <a:pt x="0" y="281920"/>
                  </a:lnTo>
                  <a:cubicBezTo>
                    <a:pt x="130" y="286874"/>
                    <a:pt x="4723" y="290822"/>
                    <a:pt x="10342" y="290822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026BAEF8-B3AA-40A8-AC38-051522689DD5}"/>
                </a:ext>
              </a:extLst>
            </p:cNvPr>
            <p:cNvSpPr/>
            <p:nvPr/>
          </p:nvSpPr>
          <p:spPr>
            <a:xfrm>
              <a:off x="6305118" y="1791957"/>
              <a:ext cx="97715" cy="287161"/>
            </a:xfrm>
            <a:custGeom>
              <a:avLst/>
              <a:gdLst>
                <a:gd name="connsiteX0" fmla="*/ 10342 w 97715"/>
                <a:gd name="connsiteY0" fmla="*/ 18235 h 287161"/>
                <a:gd name="connsiteX1" fmla="*/ 89247 w 97715"/>
                <a:gd name="connsiteY1" fmla="*/ 18235 h 287161"/>
                <a:gd name="connsiteX2" fmla="*/ 78905 w 97715"/>
                <a:gd name="connsiteY2" fmla="*/ 9117 h 287161"/>
                <a:gd name="connsiteX3" fmla="*/ 78905 w 97715"/>
                <a:gd name="connsiteY3" fmla="*/ 281920 h 287161"/>
                <a:gd name="connsiteX4" fmla="*/ 89247 w 97715"/>
                <a:gd name="connsiteY4" fmla="*/ 272803 h 287161"/>
                <a:gd name="connsiteX5" fmla="*/ 10342 w 97715"/>
                <a:gd name="connsiteY5" fmla="*/ 272803 h 287161"/>
                <a:gd name="connsiteX6" fmla="*/ 20683 w 97715"/>
                <a:gd name="connsiteY6" fmla="*/ 281920 h 287161"/>
                <a:gd name="connsiteX7" fmla="*/ 20683 w 97715"/>
                <a:gd name="connsiteY7" fmla="*/ 9117 h 287161"/>
                <a:gd name="connsiteX8" fmla="*/ 10342 w 97715"/>
                <a:gd name="connsiteY8" fmla="*/ 18235 h 287161"/>
                <a:gd name="connsiteX9" fmla="*/ 10342 w 97715"/>
                <a:gd name="connsiteY9" fmla="*/ 291038 h 287161"/>
                <a:gd name="connsiteX10" fmla="*/ 89247 w 97715"/>
                <a:gd name="connsiteY10" fmla="*/ 291038 h 287161"/>
                <a:gd name="connsiteX11" fmla="*/ 99588 w 97715"/>
                <a:gd name="connsiteY11" fmla="*/ 281920 h 287161"/>
                <a:gd name="connsiteX12" fmla="*/ 99588 w 97715"/>
                <a:gd name="connsiteY12" fmla="*/ 9117 h 287161"/>
                <a:gd name="connsiteX13" fmla="*/ 89247 w 97715"/>
                <a:gd name="connsiteY13" fmla="*/ 0 h 287161"/>
                <a:gd name="connsiteX14" fmla="*/ 10342 w 97715"/>
                <a:gd name="connsiteY14" fmla="*/ 0 h 287161"/>
                <a:gd name="connsiteX15" fmla="*/ 0 w 97715"/>
                <a:gd name="connsiteY15" fmla="*/ 9117 h 287161"/>
                <a:gd name="connsiteX16" fmla="*/ 0 w 97715"/>
                <a:gd name="connsiteY16" fmla="*/ 281920 h 287161"/>
                <a:gd name="connsiteX17" fmla="*/ 10342 w 97715"/>
                <a:gd name="connsiteY17" fmla="*/ 290822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715" h="287161">
                  <a:moveTo>
                    <a:pt x="10342" y="18235"/>
                  </a:moveTo>
                  <a:lnTo>
                    <a:pt x="89247" y="18235"/>
                  </a:lnTo>
                  <a:cubicBezTo>
                    <a:pt x="83538" y="18235"/>
                    <a:pt x="78905" y="14150"/>
                    <a:pt x="78905" y="9117"/>
                  </a:cubicBezTo>
                  <a:lnTo>
                    <a:pt x="78905" y="281920"/>
                  </a:lnTo>
                  <a:cubicBezTo>
                    <a:pt x="78905" y="276888"/>
                    <a:pt x="83538" y="272803"/>
                    <a:pt x="89247" y="272803"/>
                  </a:cubicBezTo>
                  <a:lnTo>
                    <a:pt x="10342" y="272803"/>
                  </a:lnTo>
                  <a:cubicBezTo>
                    <a:pt x="16050" y="272803"/>
                    <a:pt x="20683" y="276888"/>
                    <a:pt x="20683" y="281920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close/>
                  <a:moveTo>
                    <a:pt x="10342" y="291038"/>
                  </a:moveTo>
                  <a:lnTo>
                    <a:pt x="89247" y="291038"/>
                  </a:lnTo>
                  <a:cubicBezTo>
                    <a:pt x="94955" y="291038"/>
                    <a:pt x="99588" y="286953"/>
                    <a:pt x="99588" y="281920"/>
                  </a:cubicBezTo>
                  <a:lnTo>
                    <a:pt x="99588" y="9117"/>
                  </a:lnTo>
                  <a:cubicBezTo>
                    <a:pt x="99588" y="4085"/>
                    <a:pt x="94955" y="0"/>
                    <a:pt x="89247" y="0"/>
                  </a:cubicBezTo>
                  <a:lnTo>
                    <a:pt x="10342" y="0"/>
                  </a:lnTo>
                  <a:cubicBezTo>
                    <a:pt x="4633" y="0"/>
                    <a:pt x="0" y="4085"/>
                    <a:pt x="0" y="9117"/>
                  </a:cubicBezTo>
                  <a:lnTo>
                    <a:pt x="0" y="281920"/>
                  </a:lnTo>
                  <a:cubicBezTo>
                    <a:pt x="130" y="286874"/>
                    <a:pt x="4723" y="290822"/>
                    <a:pt x="10342" y="290822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BFF8A410-868F-4B94-8D41-AAD33C942A65}"/>
                </a:ext>
              </a:extLst>
            </p:cNvPr>
            <p:cNvSpPr/>
            <p:nvPr/>
          </p:nvSpPr>
          <p:spPr>
            <a:xfrm>
              <a:off x="6733435" y="1791957"/>
              <a:ext cx="97715" cy="287161"/>
            </a:xfrm>
            <a:custGeom>
              <a:avLst/>
              <a:gdLst>
                <a:gd name="connsiteX0" fmla="*/ 89572 w 97715"/>
                <a:gd name="connsiteY0" fmla="*/ 0 h 287161"/>
                <a:gd name="connsiteX1" fmla="*/ 10342 w 97715"/>
                <a:gd name="connsiteY1" fmla="*/ 0 h 287161"/>
                <a:gd name="connsiteX2" fmla="*/ 0 w 97715"/>
                <a:gd name="connsiteY2" fmla="*/ 9117 h 287161"/>
                <a:gd name="connsiteX3" fmla="*/ 0 w 97715"/>
                <a:gd name="connsiteY3" fmla="*/ 281920 h 287161"/>
                <a:gd name="connsiteX4" fmla="*/ 10342 w 97715"/>
                <a:gd name="connsiteY4" fmla="*/ 291038 h 287161"/>
                <a:gd name="connsiteX5" fmla="*/ 89247 w 97715"/>
                <a:gd name="connsiteY5" fmla="*/ 291038 h 287161"/>
                <a:gd name="connsiteX6" fmla="*/ 99588 w 97715"/>
                <a:gd name="connsiteY6" fmla="*/ 281920 h 287161"/>
                <a:gd name="connsiteX7" fmla="*/ 99588 w 97715"/>
                <a:gd name="connsiteY7" fmla="*/ 9117 h 287161"/>
                <a:gd name="connsiteX8" fmla="*/ 89572 w 97715"/>
                <a:gd name="connsiteY8" fmla="*/ 0 h 287161"/>
                <a:gd name="connsiteX9" fmla="*/ 89572 w 97715"/>
                <a:gd name="connsiteY9" fmla="*/ 272803 h 287161"/>
                <a:gd name="connsiteX10" fmla="*/ 10342 w 97715"/>
                <a:gd name="connsiteY10" fmla="*/ 272803 h 287161"/>
                <a:gd name="connsiteX11" fmla="*/ 20683 w 97715"/>
                <a:gd name="connsiteY11" fmla="*/ 281920 h 287161"/>
                <a:gd name="connsiteX12" fmla="*/ 20683 w 97715"/>
                <a:gd name="connsiteY12" fmla="*/ 9117 h 287161"/>
                <a:gd name="connsiteX13" fmla="*/ 10342 w 97715"/>
                <a:gd name="connsiteY13" fmla="*/ 18235 h 287161"/>
                <a:gd name="connsiteX14" fmla="*/ 89247 w 97715"/>
                <a:gd name="connsiteY14" fmla="*/ 18235 h 287161"/>
                <a:gd name="connsiteX15" fmla="*/ 78905 w 97715"/>
                <a:gd name="connsiteY15" fmla="*/ 9117 h 287161"/>
                <a:gd name="connsiteX16" fmla="*/ 78905 w 97715"/>
                <a:gd name="connsiteY16" fmla="*/ 281920 h 287161"/>
                <a:gd name="connsiteX17" fmla="*/ 88913 w 97715"/>
                <a:gd name="connsiteY17" fmla="*/ 272516 h 287161"/>
                <a:gd name="connsiteX18" fmla="*/ 89572 w 97715"/>
                <a:gd name="connsiteY18" fmla="*/ 272516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7715" h="287161">
                  <a:moveTo>
                    <a:pt x="89572" y="0"/>
                  </a:moveTo>
                  <a:lnTo>
                    <a:pt x="10342" y="0"/>
                  </a:lnTo>
                  <a:cubicBezTo>
                    <a:pt x="4634" y="0"/>
                    <a:pt x="0" y="4085"/>
                    <a:pt x="0" y="9117"/>
                  </a:cubicBezTo>
                  <a:lnTo>
                    <a:pt x="0" y="281920"/>
                  </a:lnTo>
                  <a:cubicBezTo>
                    <a:pt x="0" y="286953"/>
                    <a:pt x="4634" y="291038"/>
                    <a:pt x="10342" y="291038"/>
                  </a:cubicBezTo>
                  <a:lnTo>
                    <a:pt x="89247" y="291038"/>
                  </a:lnTo>
                  <a:cubicBezTo>
                    <a:pt x="94955" y="291038"/>
                    <a:pt x="99588" y="286953"/>
                    <a:pt x="99588" y="281920"/>
                  </a:cubicBezTo>
                  <a:lnTo>
                    <a:pt x="99588" y="9117"/>
                  </a:lnTo>
                  <a:cubicBezTo>
                    <a:pt x="99588" y="4193"/>
                    <a:pt x="95158" y="158"/>
                    <a:pt x="89572" y="0"/>
                  </a:cubicBezTo>
                  <a:close/>
                  <a:moveTo>
                    <a:pt x="89572" y="272803"/>
                  </a:moveTo>
                  <a:lnTo>
                    <a:pt x="10342" y="272803"/>
                  </a:lnTo>
                  <a:cubicBezTo>
                    <a:pt x="16050" y="272803"/>
                    <a:pt x="20683" y="276888"/>
                    <a:pt x="20683" y="281920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lnTo>
                    <a:pt x="89247" y="18235"/>
                  </a:lnTo>
                  <a:cubicBezTo>
                    <a:pt x="83539" y="18235"/>
                    <a:pt x="78905" y="14150"/>
                    <a:pt x="78905" y="9117"/>
                  </a:cubicBezTo>
                  <a:lnTo>
                    <a:pt x="78905" y="281920"/>
                  </a:lnTo>
                  <a:cubicBezTo>
                    <a:pt x="78726" y="276888"/>
                    <a:pt x="83205" y="272674"/>
                    <a:pt x="88913" y="272516"/>
                  </a:cubicBezTo>
                  <a:cubicBezTo>
                    <a:pt x="89133" y="272509"/>
                    <a:pt x="89352" y="272509"/>
                    <a:pt x="89572" y="272516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0046BE17-5A13-4C2F-AFD5-4571C32A299D}"/>
                </a:ext>
              </a:extLst>
            </p:cNvPr>
            <p:cNvSpPr/>
            <p:nvPr/>
          </p:nvSpPr>
          <p:spPr>
            <a:xfrm>
              <a:off x="6876670" y="1791957"/>
              <a:ext cx="97715" cy="287161"/>
            </a:xfrm>
            <a:custGeom>
              <a:avLst/>
              <a:gdLst>
                <a:gd name="connsiteX0" fmla="*/ 89247 w 97715"/>
                <a:gd name="connsiteY0" fmla="*/ 0 h 287161"/>
                <a:gd name="connsiteX1" fmla="*/ 10342 w 97715"/>
                <a:gd name="connsiteY1" fmla="*/ 0 h 287161"/>
                <a:gd name="connsiteX2" fmla="*/ 0 w 97715"/>
                <a:gd name="connsiteY2" fmla="*/ 9117 h 287161"/>
                <a:gd name="connsiteX3" fmla="*/ 0 w 97715"/>
                <a:gd name="connsiteY3" fmla="*/ 281920 h 287161"/>
                <a:gd name="connsiteX4" fmla="*/ 10342 w 97715"/>
                <a:gd name="connsiteY4" fmla="*/ 291038 h 287161"/>
                <a:gd name="connsiteX5" fmla="*/ 89247 w 97715"/>
                <a:gd name="connsiteY5" fmla="*/ 291038 h 287161"/>
                <a:gd name="connsiteX6" fmla="*/ 99588 w 97715"/>
                <a:gd name="connsiteY6" fmla="*/ 281920 h 287161"/>
                <a:gd name="connsiteX7" fmla="*/ 99588 w 97715"/>
                <a:gd name="connsiteY7" fmla="*/ 9117 h 287161"/>
                <a:gd name="connsiteX8" fmla="*/ 89247 w 97715"/>
                <a:gd name="connsiteY8" fmla="*/ 0 h 287161"/>
                <a:gd name="connsiteX9" fmla="*/ 89247 w 97715"/>
                <a:gd name="connsiteY9" fmla="*/ 272803 h 287161"/>
                <a:gd name="connsiteX10" fmla="*/ 10342 w 97715"/>
                <a:gd name="connsiteY10" fmla="*/ 272803 h 287161"/>
                <a:gd name="connsiteX11" fmla="*/ 20683 w 97715"/>
                <a:gd name="connsiteY11" fmla="*/ 281920 h 287161"/>
                <a:gd name="connsiteX12" fmla="*/ 20683 w 97715"/>
                <a:gd name="connsiteY12" fmla="*/ 9117 h 287161"/>
                <a:gd name="connsiteX13" fmla="*/ 10342 w 97715"/>
                <a:gd name="connsiteY13" fmla="*/ 18235 h 287161"/>
                <a:gd name="connsiteX14" fmla="*/ 89247 w 97715"/>
                <a:gd name="connsiteY14" fmla="*/ 18235 h 287161"/>
                <a:gd name="connsiteX15" fmla="*/ 78905 w 97715"/>
                <a:gd name="connsiteY15" fmla="*/ 9117 h 287161"/>
                <a:gd name="connsiteX16" fmla="*/ 78905 w 97715"/>
                <a:gd name="connsiteY16" fmla="*/ 281920 h 287161"/>
                <a:gd name="connsiteX17" fmla="*/ 88913 w 97715"/>
                <a:gd name="connsiteY17" fmla="*/ 272523 h 287161"/>
                <a:gd name="connsiteX18" fmla="*/ 89247 w 97715"/>
                <a:gd name="connsiteY18" fmla="*/ 272516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7715" h="287161">
                  <a:moveTo>
                    <a:pt x="89247" y="0"/>
                  </a:moveTo>
                  <a:lnTo>
                    <a:pt x="10342" y="0"/>
                  </a:lnTo>
                  <a:cubicBezTo>
                    <a:pt x="4633" y="0"/>
                    <a:pt x="0" y="4085"/>
                    <a:pt x="0" y="9117"/>
                  </a:cubicBezTo>
                  <a:lnTo>
                    <a:pt x="0" y="281920"/>
                  </a:lnTo>
                  <a:cubicBezTo>
                    <a:pt x="0" y="286953"/>
                    <a:pt x="4633" y="291038"/>
                    <a:pt x="10342" y="291038"/>
                  </a:cubicBezTo>
                  <a:lnTo>
                    <a:pt x="89247" y="291038"/>
                  </a:lnTo>
                  <a:cubicBezTo>
                    <a:pt x="94955" y="291038"/>
                    <a:pt x="99588" y="286953"/>
                    <a:pt x="99588" y="281920"/>
                  </a:cubicBezTo>
                  <a:lnTo>
                    <a:pt x="99588" y="9117"/>
                  </a:lnTo>
                  <a:cubicBezTo>
                    <a:pt x="99588" y="4085"/>
                    <a:pt x="94955" y="0"/>
                    <a:pt x="89247" y="0"/>
                  </a:cubicBezTo>
                  <a:close/>
                  <a:moveTo>
                    <a:pt x="89247" y="272803"/>
                  </a:moveTo>
                  <a:lnTo>
                    <a:pt x="10342" y="272803"/>
                  </a:lnTo>
                  <a:cubicBezTo>
                    <a:pt x="16050" y="272803"/>
                    <a:pt x="20683" y="276888"/>
                    <a:pt x="20683" y="281920"/>
                  </a:cubicBezTo>
                  <a:lnTo>
                    <a:pt x="20683" y="9117"/>
                  </a:lnTo>
                  <a:cubicBezTo>
                    <a:pt x="20683" y="14150"/>
                    <a:pt x="16050" y="18235"/>
                    <a:pt x="10342" y="18235"/>
                  </a:cubicBezTo>
                  <a:lnTo>
                    <a:pt x="89247" y="18235"/>
                  </a:lnTo>
                  <a:cubicBezTo>
                    <a:pt x="83538" y="18235"/>
                    <a:pt x="78905" y="14150"/>
                    <a:pt x="78905" y="9117"/>
                  </a:cubicBezTo>
                  <a:lnTo>
                    <a:pt x="78905" y="281920"/>
                  </a:lnTo>
                  <a:cubicBezTo>
                    <a:pt x="78726" y="276888"/>
                    <a:pt x="83205" y="272681"/>
                    <a:pt x="88913" y="272523"/>
                  </a:cubicBezTo>
                  <a:cubicBezTo>
                    <a:pt x="89026" y="272516"/>
                    <a:pt x="89132" y="272516"/>
                    <a:pt x="89247" y="272516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FDAB4872-FD36-474B-BC69-6746970A1341}"/>
                </a:ext>
              </a:extLst>
            </p:cNvPr>
            <p:cNvSpPr/>
            <p:nvPr/>
          </p:nvSpPr>
          <p:spPr>
            <a:xfrm>
              <a:off x="6250805" y="2064545"/>
              <a:ext cx="773578" cy="57432"/>
            </a:xfrm>
            <a:custGeom>
              <a:avLst/>
              <a:gdLst>
                <a:gd name="connsiteX0" fmla="*/ 10341 w 773577"/>
                <a:gd name="connsiteY0" fmla="*/ 18235 h 57432"/>
                <a:gd name="connsiteX1" fmla="*/ 769425 w 773577"/>
                <a:gd name="connsiteY1" fmla="*/ 18235 h 57432"/>
                <a:gd name="connsiteX2" fmla="*/ 759083 w 773577"/>
                <a:gd name="connsiteY2" fmla="*/ 9118 h 57432"/>
                <a:gd name="connsiteX3" fmla="*/ 759083 w 773577"/>
                <a:gd name="connsiteY3" fmla="*/ 49607 h 57432"/>
                <a:gd name="connsiteX4" fmla="*/ 769425 w 773577"/>
                <a:gd name="connsiteY4" fmla="*/ 40490 h 57432"/>
                <a:gd name="connsiteX5" fmla="*/ 10341 w 773577"/>
                <a:gd name="connsiteY5" fmla="*/ 40490 h 57432"/>
                <a:gd name="connsiteX6" fmla="*/ 20683 w 773577"/>
                <a:gd name="connsiteY6" fmla="*/ 49607 h 57432"/>
                <a:gd name="connsiteX7" fmla="*/ 20683 w 773577"/>
                <a:gd name="connsiteY7" fmla="*/ 9118 h 57432"/>
                <a:gd name="connsiteX8" fmla="*/ 10341 w 773577"/>
                <a:gd name="connsiteY8" fmla="*/ 18235 h 57432"/>
                <a:gd name="connsiteX9" fmla="*/ 10341 w 773577"/>
                <a:gd name="connsiteY9" fmla="*/ 58725 h 57432"/>
                <a:gd name="connsiteX10" fmla="*/ 769425 w 773577"/>
                <a:gd name="connsiteY10" fmla="*/ 58725 h 57432"/>
                <a:gd name="connsiteX11" fmla="*/ 779766 w 773577"/>
                <a:gd name="connsiteY11" fmla="*/ 49607 h 57432"/>
                <a:gd name="connsiteX12" fmla="*/ 779766 w 773577"/>
                <a:gd name="connsiteY12" fmla="*/ 9118 h 57432"/>
                <a:gd name="connsiteX13" fmla="*/ 769425 w 773577"/>
                <a:gd name="connsiteY13" fmla="*/ 0 h 57432"/>
                <a:gd name="connsiteX14" fmla="*/ 10341 w 773577"/>
                <a:gd name="connsiteY14" fmla="*/ 0 h 57432"/>
                <a:gd name="connsiteX15" fmla="*/ 0 w 773577"/>
                <a:gd name="connsiteY15" fmla="*/ 9118 h 57432"/>
                <a:gd name="connsiteX16" fmla="*/ 0 w 773577"/>
                <a:gd name="connsiteY16" fmla="*/ 49607 h 57432"/>
                <a:gd name="connsiteX17" fmla="*/ 10341 w 773577"/>
                <a:gd name="connsiteY17" fmla="*/ 58653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3577" h="57432">
                  <a:moveTo>
                    <a:pt x="10341" y="18235"/>
                  </a:moveTo>
                  <a:lnTo>
                    <a:pt x="769425" y="18235"/>
                  </a:lnTo>
                  <a:cubicBezTo>
                    <a:pt x="763717" y="18235"/>
                    <a:pt x="759083" y="14150"/>
                    <a:pt x="759083" y="9118"/>
                  </a:cubicBezTo>
                  <a:lnTo>
                    <a:pt x="759083" y="49607"/>
                  </a:lnTo>
                  <a:cubicBezTo>
                    <a:pt x="759083" y="44575"/>
                    <a:pt x="763717" y="40490"/>
                    <a:pt x="769425" y="40490"/>
                  </a:cubicBezTo>
                  <a:lnTo>
                    <a:pt x="10341" y="40490"/>
                  </a:lnTo>
                  <a:cubicBezTo>
                    <a:pt x="16050" y="40490"/>
                    <a:pt x="20683" y="44575"/>
                    <a:pt x="20683" y="49607"/>
                  </a:cubicBezTo>
                  <a:lnTo>
                    <a:pt x="20683" y="9118"/>
                  </a:lnTo>
                  <a:cubicBezTo>
                    <a:pt x="20683" y="14150"/>
                    <a:pt x="16050" y="18235"/>
                    <a:pt x="10341" y="18235"/>
                  </a:cubicBezTo>
                  <a:close/>
                  <a:moveTo>
                    <a:pt x="10341" y="58725"/>
                  </a:moveTo>
                  <a:lnTo>
                    <a:pt x="769425" y="58725"/>
                  </a:lnTo>
                  <a:cubicBezTo>
                    <a:pt x="775133" y="58725"/>
                    <a:pt x="779766" y="54640"/>
                    <a:pt x="779766" y="49607"/>
                  </a:cubicBezTo>
                  <a:lnTo>
                    <a:pt x="779766" y="9118"/>
                  </a:lnTo>
                  <a:cubicBezTo>
                    <a:pt x="779766" y="4085"/>
                    <a:pt x="775133" y="0"/>
                    <a:pt x="769425" y="0"/>
                  </a:cubicBezTo>
                  <a:lnTo>
                    <a:pt x="10341" y="0"/>
                  </a:lnTo>
                  <a:cubicBezTo>
                    <a:pt x="4633" y="0"/>
                    <a:pt x="0" y="4085"/>
                    <a:pt x="0" y="9118"/>
                  </a:cubicBezTo>
                  <a:lnTo>
                    <a:pt x="0" y="49607"/>
                  </a:lnTo>
                  <a:cubicBezTo>
                    <a:pt x="49" y="54611"/>
                    <a:pt x="4666" y="58653"/>
                    <a:pt x="10341" y="58653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F3DAD515-B829-4158-ACAE-D28A9BC9CEF0}"/>
                </a:ext>
              </a:extLst>
            </p:cNvPr>
            <p:cNvSpPr/>
            <p:nvPr/>
          </p:nvSpPr>
          <p:spPr>
            <a:xfrm>
              <a:off x="6234844" y="2104963"/>
              <a:ext cx="806149" cy="57432"/>
            </a:xfrm>
            <a:custGeom>
              <a:avLst/>
              <a:gdLst>
                <a:gd name="connsiteX0" fmla="*/ 10342 w 806149"/>
                <a:gd name="connsiteY0" fmla="*/ 18235 h 57432"/>
                <a:gd name="connsiteX1" fmla="*/ 801426 w 806149"/>
                <a:gd name="connsiteY1" fmla="*/ 18235 h 57432"/>
                <a:gd name="connsiteX2" fmla="*/ 791085 w 806149"/>
                <a:gd name="connsiteY2" fmla="*/ 9118 h 57432"/>
                <a:gd name="connsiteX3" fmla="*/ 791085 w 806149"/>
                <a:gd name="connsiteY3" fmla="*/ 49607 h 57432"/>
                <a:gd name="connsiteX4" fmla="*/ 801426 w 806149"/>
                <a:gd name="connsiteY4" fmla="*/ 40490 h 57432"/>
                <a:gd name="connsiteX5" fmla="*/ 10342 w 806149"/>
                <a:gd name="connsiteY5" fmla="*/ 40490 h 57432"/>
                <a:gd name="connsiteX6" fmla="*/ 20683 w 806149"/>
                <a:gd name="connsiteY6" fmla="*/ 49607 h 57432"/>
                <a:gd name="connsiteX7" fmla="*/ 20683 w 806149"/>
                <a:gd name="connsiteY7" fmla="*/ 9118 h 57432"/>
                <a:gd name="connsiteX8" fmla="*/ 10342 w 806149"/>
                <a:gd name="connsiteY8" fmla="*/ 18235 h 57432"/>
                <a:gd name="connsiteX9" fmla="*/ 10342 w 806149"/>
                <a:gd name="connsiteY9" fmla="*/ 58725 h 57432"/>
                <a:gd name="connsiteX10" fmla="*/ 801426 w 806149"/>
                <a:gd name="connsiteY10" fmla="*/ 58725 h 57432"/>
                <a:gd name="connsiteX11" fmla="*/ 811768 w 806149"/>
                <a:gd name="connsiteY11" fmla="*/ 49607 h 57432"/>
                <a:gd name="connsiteX12" fmla="*/ 811768 w 806149"/>
                <a:gd name="connsiteY12" fmla="*/ 9118 h 57432"/>
                <a:gd name="connsiteX13" fmla="*/ 801426 w 806149"/>
                <a:gd name="connsiteY13" fmla="*/ 0 h 57432"/>
                <a:gd name="connsiteX14" fmla="*/ 10342 w 806149"/>
                <a:gd name="connsiteY14" fmla="*/ 0 h 57432"/>
                <a:gd name="connsiteX15" fmla="*/ 0 w 806149"/>
                <a:gd name="connsiteY15" fmla="*/ 9118 h 57432"/>
                <a:gd name="connsiteX16" fmla="*/ 0 w 806149"/>
                <a:gd name="connsiteY16" fmla="*/ 49607 h 57432"/>
                <a:gd name="connsiteX17" fmla="*/ 10342 w 806149"/>
                <a:gd name="connsiteY17" fmla="*/ 58725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6149" h="57432">
                  <a:moveTo>
                    <a:pt x="10342" y="18235"/>
                  </a:moveTo>
                  <a:lnTo>
                    <a:pt x="801426" y="18235"/>
                  </a:lnTo>
                  <a:cubicBezTo>
                    <a:pt x="795718" y="18235"/>
                    <a:pt x="791085" y="14150"/>
                    <a:pt x="791085" y="9118"/>
                  </a:cubicBezTo>
                  <a:lnTo>
                    <a:pt x="791085" y="49607"/>
                  </a:lnTo>
                  <a:cubicBezTo>
                    <a:pt x="791085" y="44575"/>
                    <a:pt x="795718" y="40490"/>
                    <a:pt x="801426" y="40490"/>
                  </a:cubicBezTo>
                  <a:lnTo>
                    <a:pt x="10342" y="40490"/>
                  </a:lnTo>
                  <a:cubicBezTo>
                    <a:pt x="16050" y="40490"/>
                    <a:pt x="20683" y="44575"/>
                    <a:pt x="20683" y="49607"/>
                  </a:cubicBezTo>
                  <a:lnTo>
                    <a:pt x="20683" y="9118"/>
                  </a:lnTo>
                  <a:cubicBezTo>
                    <a:pt x="20683" y="14150"/>
                    <a:pt x="16050" y="18235"/>
                    <a:pt x="10342" y="18235"/>
                  </a:cubicBezTo>
                  <a:close/>
                  <a:moveTo>
                    <a:pt x="10342" y="58725"/>
                  </a:moveTo>
                  <a:lnTo>
                    <a:pt x="801426" y="58725"/>
                  </a:lnTo>
                  <a:cubicBezTo>
                    <a:pt x="807134" y="58725"/>
                    <a:pt x="811768" y="54640"/>
                    <a:pt x="811768" y="49607"/>
                  </a:cubicBezTo>
                  <a:lnTo>
                    <a:pt x="811768" y="9118"/>
                  </a:lnTo>
                  <a:cubicBezTo>
                    <a:pt x="811768" y="4085"/>
                    <a:pt x="807134" y="0"/>
                    <a:pt x="801426" y="0"/>
                  </a:cubicBezTo>
                  <a:lnTo>
                    <a:pt x="10342" y="0"/>
                  </a:lnTo>
                  <a:cubicBezTo>
                    <a:pt x="4633" y="0"/>
                    <a:pt x="0" y="4085"/>
                    <a:pt x="0" y="9118"/>
                  </a:cubicBezTo>
                  <a:lnTo>
                    <a:pt x="0" y="49607"/>
                  </a:lnTo>
                  <a:cubicBezTo>
                    <a:pt x="0" y="54640"/>
                    <a:pt x="4633" y="58725"/>
                    <a:pt x="10342" y="58725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D0CA637-2966-47F9-BB0E-0FF92FD38959}"/>
                </a:ext>
              </a:extLst>
            </p:cNvPr>
            <p:cNvSpPr/>
            <p:nvPr/>
          </p:nvSpPr>
          <p:spPr>
            <a:xfrm>
              <a:off x="6305077" y="1826704"/>
              <a:ext cx="97715" cy="14358"/>
            </a:xfrm>
            <a:custGeom>
              <a:avLst/>
              <a:gdLst>
                <a:gd name="connsiteX0" fmla="*/ 10382 w 97715"/>
                <a:gd name="connsiteY0" fmla="*/ 18307 h 14358"/>
                <a:gd name="connsiteX1" fmla="*/ 89287 w 97715"/>
                <a:gd name="connsiteY1" fmla="*/ 18307 h 14358"/>
                <a:gd name="connsiteX2" fmla="*/ 99669 w 97715"/>
                <a:gd name="connsiteY2" fmla="*/ 9153 h 14358"/>
                <a:gd name="connsiteX3" fmla="*/ 89287 w 97715"/>
                <a:gd name="connsiteY3" fmla="*/ 0 h 14358"/>
                <a:gd name="connsiteX4" fmla="*/ 10382 w 97715"/>
                <a:gd name="connsiteY4" fmla="*/ 0 h 14358"/>
                <a:gd name="connsiteX5" fmla="*/ 0 w 97715"/>
                <a:gd name="connsiteY5" fmla="*/ 9153 h 14358"/>
                <a:gd name="connsiteX6" fmla="*/ 10382 w 97715"/>
                <a:gd name="connsiteY6" fmla="*/ 1830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15" h="14358">
                  <a:moveTo>
                    <a:pt x="10382" y="18307"/>
                  </a:moveTo>
                  <a:lnTo>
                    <a:pt x="89287" y="18307"/>
                  </a:lnTo>
                  <a:cubicBezTo>
                    <a:pt x="95020" y="18307"/>
                    <a:pt x="99669" y="14207"/>
                    <a:pt x="99669" y="9153"/>
                  </a:cubicBezTo>
                  <a:cubicBezTo>
                    <a:pt x="99669" y="4099"/>
                    <a:pt x="95020" y="0"/>
                    <a:pt x="89287" y="0"/>
                  </a:cubicBezTo>
                  <a:lnTo>
                    <a:pt x="10382" y="0"/>
                  </a:lnTo>
                  <a:cubicBezTo>
                    <a:pt x="4649" y="0"/>
                    <a:pt x="0" y="4099"/>
                    <a:pt x="0" y="9153"/>
                  </a:cubicBezTo>
                  <a:cubicBezTo>
                    <a:pt x="0" y="14207"/>
                    <a:pt x="4649" y="18307"/>
                    <a:pt x="10382" y="1830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6565C406-88A7-4CED-A9F4-1890AB4ED01D}"/>
                </a:ext>
              </a:extLst>
            </p:cNvPr>
            <p:cNvSpPr/>
            <p:nvPr/>
          </p:nvSpPr>
          <p:spPr>
            <a:xfrm>
              <a:off x="6447985" y="1826704"/>
              <a:ext cx="97715" cy="14358"/>
            </a:xfrm>
            <a:custGeom>
              <a:avLst/>
              <a:gdLst>
                <a:gd name="connsiteX0" fmla="*/ 10382 w 97715"/>
                <a:gd name="connsiteY0" fmla="*/ 18307 h 14358"/>
                <a:gd name="connsiteX1" fmla="*/ 89287 w 97715"/>
                <a:gd name="connsiteY1" fmla="*/ 18307 h 14358"/>
                <a:gd name="connsiteX2" fmla="*/ 99669 w 97715"/>
                <a:gd name="connsiteY2" fmla="*/ 9153 h 14358"/>
                <a:gd name="connsiteX3" fmla="*/ 89287 w 97715"/>
                <a:gd name="connsiteY3" fmla="*/ 0 h 14358"/>
                <a:gd name="connsiteX4" fmla="*/ 10382 w 97715"/>
                <a:gd name="connsiteY4" fmla="*/ 0 h 14358"/>
                <a:gd name="connsiteX5" fmla="*/ 0 w 97715"/>
                <a:gd name="connsiteY5" fmla="*/ 9153 h 14358"/>
                <a:gd name="connsiteX6" fmla="*/ 10382 w 97715"/>
                <a:gd name="connsiteY6" fmla="*/ 1830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15" h="14358">
                  <a:moveTo>
                    <a:pt x="10382" y="18307"/>
                  </a:moveTo>
                  <a:lnTo>
                    <a:pt x="89287" y="18307"/>
                  </a:lnTo>
                  <a:cubicBezTo>
                    <a:pt x="95020" y="18307"/>
                    <a:pt x="99669" y="14207"/>
                    <a:pt x="99669" y="9153"/>
                  </a:cubicBezTo>
                  <a:cubicBezTo>
                    <a:pt x="99669" y="4099"/>
                    <a:pt x="95020" y="0"/>
                    <a:pt x="89287" y="0"/>
                  </a:cubicBezTo>
                  <a:lnTo>
                    <a:pt x="10382" y="0"/>
                  </a:lnTo>
                  <a:cubicBezTo>
                    <a:pt x="4649" y="0"/>
                    <a:pt x="0" y="4099"/>
                    <a:pt x="0" y="9153"/>
                  </a:cubicBezTo>
                  <a:cubicBezTo>
                    <a:pt x="0" y="14207"/>
                    <a:pt x="4649" y="18307"/>
                    <a:pt x="10382" y="1830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6DC0C4ED-5362-412E-AA81-9B25264BFB0A}"/>
                </a:ext>
              </a:extLst>
            </p:cNvPr>
            <p:cNvSpPr/>
            <p:nvPr/>
          </p:nvSpPr>
          <p:spPr>
            <a:xfrm>
              <a:off x="6590813" y="1826704"/>
              <a:ext cx="97715" cy="14358"/>
            </a:xfrm>
            <a:custGeom>
              <a:avLst/>
              <a:gdLst>
                <a:gd name="connsiteX0" fmla="*/ 10382 w 97715"/>
                <a:gd name="connsiteY0" fmla="*/ 18307 h 14358"/>
                <a:gd name="connsiteX1" fmla="*/ 89287 w 97715"/>
                <a:gd name="connsiteY1" fmla="*/ 18307 h 14358"/>
                <a:gd name="connsiteX2" fmla="*/ 99669 w 97715"/>
                <a:gd name="connsiteY2" fmla="*/ 9153 h 14358"/>
                <a:gd name="connsiteX3" fmla="*/ 89287 w 97715"/>
                <a:gd name="connsiteY3" fmla="*/ 0 h 14358"/>
                <a:gd name="connsiteX4" fmla="*/ 10382 w 97715"/>
                <a:gd name="connsiteY4" fmla="*/ 0 h 14358"/>
                <a:gd name="connsiteX5" fmla="*/ 0 w 97715"/>
                <a:gd name="connsiteY5" fmla="*/ 9153 h 14358"/>
                <a:gd name="connsiteX6" fmla="*/ 10382 w 97715"/>
                <a:gd name="connsiteY6" fmla="*/ 1830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15" h="14358">
                  <a:moveTo>
                    <a:pt x="10382" y="18307"/>
                  </a:moveTo>
                  <a:lnTo>
                    <a:pt x="89287" y="18307"/>
                  </a:lnTo>
                  <a:cubicBezTo>
                    <a:pt x="95019" y="18307"/>
                    <a:pt x="99669" y="14207"/>
                    <a:pt x="99669" y="9153"/>
                  </a:cubicBezTo>
                  <a:cubicBezTo>
                    <a:pt x="99669" y="4099"/>
                    <a:pt x="95019" y="0"/>
                    <a:pt x="89287" y="0"/>
                  </a:cubicBezTo>
                  <a:lnTo>
                    <a:pt x="10382" y="0"/>
                  </a:lnTo>
                  <a:cubicBezTo>
                    <a:pt x="4649" y="0"/>
                    <a:pt x="0" y="4099"/>
                    <a:pt x="0" y="9153"/>
                  </a:cubicBezTo>
                  <a:cubicBezTo>
                    <a:pt x="0" y="14207"/>
                    <a:pt x="4649" y="18307"/>
                    <a:pt x="10382" y="1830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88011193-138D-4DF3-AC6B-61D3C2766089}"/>
                </a:ext>
              </a:extLst>
            </p:cNvPr>
            <p:cNvSpPr/>
            <p:nvPr/>
          </p:nvSpPr>
          <p:spPr>
            <a:xfrm>
              <a:off x="6733395" y="1826704"/>
              <a:ext cx="97715" cy="14358"/>
            </a:xfrm>
            <a:custGeom>
              <a:avLst/>
              <a:gdLst>
                <a:gd name="connsiteX0" fmla="*/ 10382 w 97715"/>
                <a:gd name="connsiteY0" fmla="*/ 18307 h 14358"/>
                <a:gd name="connsiteX1" fmla="*/ 89287 w 97715"/>
                <a:gd name="connsiteY1" fmla="*/ 18307 h 14358"/>
                <a:gd name="connsiteX2" fmla="*/ 99670 w 97715"/>
                <a:gd name="connsiteY2" fmla="*/ 9153 h 14358"/>
                <a:gd name="connsiteX3" fmla="*/ 89287 w 97715"/>
                <a:gd name="connsiteY3" fmla="*/ 0 h 14358"/>
                <a:gd name="connsiteX4" fmla="*/ 10382 w 97715"/>
                <a:gd name="connsiteY4" fmla="*/ 0 h 14358"/>
                <a:gd name="connsiteX5" fmla="*/ 0 w 97715"/>
                <a:gd name="connsiteY5" fmla="*/ 9153 h 14358"/>
                <a:gd name="connsiteX6" fmla="*/ 10382 w 97715"/>
                <a:gd name="connsiteY6" fmla="*/ 1830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15" h="14358">
                  <a:moveTo>
                    <a:pt x="10382" y="18307"/>
                  </a:moveTo>
                  <a:lnTo>
                    <a:pt x="89287" y="18307"/>
                  </a:lnTo>
                  <a:cubicBezTo>
                    <a:pt x="95020" y="18307"/>
                    <a:pt x="99670" y="14207"/>
                    <a:pt x="99670" y="9153"/>
                  </a:cubicBezTo>
                  <a:cubicBezTo>
                    <a:pt x="99670" y="4099"/>
                    <a:pt x="95020" y="0"/>
                    <a:pt x="89287" y="0"/>
                  </a:cubicBezTo>
                  <a:lnTo>
                    <a:pt x="10382" y="0"/>
                  </a:lnTo>
                  <a:cubicBezTo>
                    <a:pt x="4650" y="0"/>
                    <a:pt x="0" y="4099"/>
                    <a:pt x="0" y="9153"/>
                  </a:cubicBezTo>
                  <a:cubicBezTo>
                    <a:pt x="0" y="14207"/>
                    <a:pt x="4650" y="18307"/>
                    <a:pt x="10382" y="1830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23E46C68-7233-416D-9E91-1ADF4BE48310}"/>
                </a:ext>
              </a:extLst>
            </p:cNvPr>
            <p:cNvSpPr/>
            <p:nvPr/>
          </p:nvSpPr>
          <p:spPr>
            <a:xfrm>
              <a:off x="6876629" y="1826704"/>
              <a:ext cx="97715" cy="14358"/>
            </a:xfrm>
            <a:custGeom>
              <a:avLst/>
              <a:gdLst>
                <a:gd name="connsiteX0" fmla="*/ 10382 w 97715"/>
                <a:gd name="connsiteY0" fmla="*/ 18307 h 14358"/>
                <a:gd name="connsiteX1" fmla="*/ 89287 w 97715"/>
                <a:gd name="connsiteY1" fmla="*/ 18307 h 14358"/>
                <a:gd name="connsiteX2" fmla="*/ 99669 w 97715"/>
                <a:gd name="connsiteY2" fmla="*/ 9153 h 14358"/>
                <a:gd name="connsiteX3" fmla="*/ 89287 w 97715"/>
                <a:gd name="connsiteY3" fmla="*/ 0 h 14358"/>
                <a:gd name="connsiteX4" fmla="*/ 10382 w 97715"/>
                <a:gd name="connsiteY4" fmla="*/ 0 h 14358"/>
                <a:gd name="connsiteX5" fmla="*/ 0 w 97715"/>
                <a:gd name="connsiteY5" fmla="*/ 9153 h 14358"/>
                <a:gd name="connsiteX6" fmla="*/ 10382 w 97715"/>
                <a:gd name="connsiteY6" fmla="*/ 1830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15" h="14358">
                  <a:moveTo>
                    <a:pt x="10382" y="18307"/>
                  </a:moveTo>
                  <a:lnTo>
                    <a:pt x="89287" y="18307"/>
                  </a:lnTo>
                  <a:cubicBezTo>
                    <a:pt x="95020" y="18307"/>
                    <a:pt x="99669" y="14207"/>
                    <a:pt x="99669" y="9153"/>
                  </a:cubicBezTo>
                  <a:cubicBezTo>
                    <a:pt x="99669" y="4099"/>
                    <a:pt x="95020" y="0"/>
                    <a:pt x="89287" y="0"/>
                  </a:cubicBezTo>
                  <a:lnTo>
                    <a:pt x="10382" y="0"/>
                  </a:lnTo>
                  <a:cubicBezTo>
                    <a:pt x="4649" y="0"/>
                    <a:pt x="0" y="4099"/>
                    <a:pt x="0" y="9153"/>
                  </a:cubicBezTo>
                  <a:cubicBezTo>
                    <a:pt x="0" y="14207"/>
                    <a:pt x="4649" y="18307"/>
                    <a:pt x="10382" y="18307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CC51F440-FBB7-4FD6-BF79-69029F33636B}"/>
                </a:ext>
              </a:extLst>
            </p:cNvPr>
            <p:cNvSpPr/>
            <p:nvPr/>
          </p:nvSpPr>
          <p:spPr>
            <a:xfrm>
              <a:off x="6264382" y="1567881"/>
              <a:ext cx="382717" cy="157939"/>
            </a:xfrm>
            <a:custGeom>
              <a:avLst/>
              <a:gdLst>
                <a:gd name="connsiteX0" fmla="*/ 14434 w 382717"/>
                <a:gd name="connsiteY0" fmla="*/ 158101 h 157938"/>
                <a:gd name="connsiteX1" fmla="*/ 380866 w 382717"/>
                <a:gd name="connsiteY1" fmla="*/ 17535 h 157938"/>
                <a:gd name="connsiteX2" fmla="*/ 380866 w 382717"/>
                <a:gd name="connsiteY2" fmla="*/ 17535 h 157938"/>
                <a:gd name="connsiteX3" fmla="*/ 386322 w 382717"/>
                <a:gd name="connsiteY3" fmla="*/ 5547 h 157938"/>
                <a:gd name="connsiteX4" fmla="*/ 372723 w 382717"/>
                <a:gd name="connsiteY4" fmla="*/ 737 h 157938"/>
                <a:gd name="connsiteX5" fmla="*/ 372723 w 382717"/>
                <a:gd name="connsiteY5" fmla="*/ 737 h 157938"/>
                <a:gd name="connsiteX6" fmla="*/ 6292 w 382717"/>
                <a:gd name="connsiteY6" fmla="*/ 141302 h 157938"/>
                <a:gd name="connsiteX7" fmla="*/ 6292 w 382717"/>
                <a:gd name="connsiteY7" fmla="*/ 141302 h 157938"/>
                <a:gd name="connsiteX8" fmla="*/ 835 w 382717"/>
                <a:gd name="connsiteY8" fmla="*/ 153291 h 157938"/>
                <a:gd name="connsiteX9" fmla="*/ 14434 w 382717"/>
                <a:gd name="connsiteY9" fmla="*/ 158101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2717" h="157938">
                  <a:moveTo>
                    <a:pt x="14434" y="158101"/>
                  </a:moveTo>
                  <a:lnTo>
                    <a:pt x="380866" y="17535"/>
                  </a:lnTo>
                  <a:lnTo>
                    <a:pt x="380866" y="17535"/>
                  </a:lnTo>
                  <a:cubicBezTo>
                    <a:pt x="386126" y="15554"/>
                    <a:pt x="388569" y="10184"/>
                    <a:pt x="386322" y="5547"/>
                  </a:cubicBezTo>
                  <a:cubicBezTo>
                    <a:pt x="384074" y="909"/>
                    <a:pt x="377983" y="-1245"/>
                    <a:pt x="372723" y="737"/>
                  </a:cubicBezTo>
                  <a:lnTo>
                    <a:pt x="372723" y="737"/>
                  </a:lnTo>
                  <a:lnTo>
                    <a:pt x="6292" y="141302"/>
                  </a:lnTo>
                  <a:lnTo>
                    <a:pt x="6292" y="141302"/>
                  </a:lnTo>
                  <a:cubicBezTo>
                    <a:pt x="1031" y="143283"/>
                    <a:pt x="-1412" y="148653"/>
                    <a:pt x="835" y="153291"/>
                  </a:cubicBezTo>
                  <a:cubicBezTo>
                    <a:pt x="3083" y="157929"/>
                    <a:pt x="9174" y="160082"/>
                    <a:pt x="14434" y="158101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F2C650B3-0801-40D2-80C4-A6CC07EC8435}"/>
                </a:ext>
              </a:extLst>
            </p:cNvPr>
            <p:cNvSpPr/>
            <p:nvPr/>
          </p:nvSpPr>
          <p:spPr>
            <a:xfrm>
              <a:off x="6629999" y="1567953"/>
              <a:ext cx="382717" cy="157939"/>
            </a:xfrm>
            <a:custGeom>
              <a:avLst/>
              <a:gdLst>
                <a:gd name="connsiteX0" fmla="*/ 380866 w 382717"/>
                <a:gd name="connsiteY0" fmla="*/ 141302 h 157938"/>
                <a:gd name="connsiteX1" fmla="*/ 14434 w 382717"/>
                <a:gd name="connsiteY1" fmla="*/ 737 h 157938"/>
                <a:gd name="connsiteX2" fmla="*/ 14434 w 382717"/>
                <a:gd name="connsiteY2" fmla="*/ 737 h 157938"/>
                <a:gd name="connsiteX3" fmla="*/ 836 w 382717"/>
                <a:gd name="connsiteY3" fmla="*/ 5547 h 157938"/>
                <a:gd name="connsiteX4" fmla="*/ 6291 w 382717"/>
                <a:gd name="connsiteY4" fmla="*/ 17536 h 157938"/>
                <a:gd name="connsiteX5" fmla="*/ 6291 w 382717"/>
                <a:gd name="connsiteY5" fmla="*/ 17536 h 157938"/>
                <a:gd name="connsiteX6" fmla="*/ 372723 w 382717"/>
                <a:gd name="connsiteY6" fmla="*/ 158101 h 157938"/>
                <a:gd name="connsiteX7" fmla="*/ 372723 w 382717"/>
                <a:gd name="connsiteY7" fmla="*/ 158101 h 157938"/>
                <a:gd name="connsiteX8" fmla="*/ 386321 w 382717"/>
                <a:gd name="connsiteY8" fmla="*/ 153291 h 157938"/>
                <a:gd name="connsiteX9" fmla="*/ 380866 w 382717"/>
                <a:gd name="connsiteY9" fmla="*/ 141302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2717" h="157938">
                  <a:moveTo>
                    <a:pt x="380866" y="141302"/>
                  </a:moveTo>
                  <a:lnTo>
                    <a:pt x="14434" y="737"/>
                  </a:lnTo>
                  <a:lnTo>
                    <a:pt x="14434" y="737"/>
                  </a:lnTo>
                  <a:cubicBezTo>
                    <a:pt x="9174" y="-1245"/>
                    <a:pt x="3083" y="909"/>
                    <a:pt x="836" y="5547"/>
                  </a:cubicBezTo>
                  <a:cubicBezTo>
                    <a:pt x="-1412" y="10184"/>
                    <a:pt x="1031" y="15554"/>
                    <a:pt x="6291" y="17536"/>
                  </a:cubicBezTo>
                  <a:lnTo>
                    <a:pt x="6291" y="17536"/>
                  </a:lnTo>
                  <a:lnTo>
                    <a:pt x="372723" y="158101"/>
                  </a:lnTo>
                  <a:lnTo>
                    <a:pt x="372723" y="158101"/>
                  </a:lnTo>
                  <a:cubicBezTo>
                    <a:pt x="377983" y="160082"/>
                    <a:pt x="384074" y="157929"/>
                    <a:pt x="386321" y="153291"/>
                  </a:cubicBezTo>
                  <a:cubicBezTo>
                    <a:pt x="388569" y="148653"/>
                    <a:pt x="386126" y="143283"/>
                    <a:pt x="380866" y="141302"/>
                  </a:cubicBezTo>
                  <a:close/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1E17666F-9ED1-42D9-998B-A96D8CBA965A}"/>
                </a:ext>
              </a:extLst>
            </p:cNvPr>
            <p:cNvSpPr/>
            <p:nvPr/>
          </p:nvSpPr>
          <p:spPr>
            <a:xfrm>
              <a:off x="6588736" y="1636675"/>
              <a:ext cx="97715" cy="86148"/>
            </a:xfrm>
            <a:custGeom>
              <a:avLst/>
              <a:gdLst>
                <a:gd name="connsiteX0" fmla="*/ 103903 w 97715"/>
                <a:gd name="connsiteY0" fmla="*/ 45802 h 86148"/>
                <a:gd name="connsiteX1" fmla="*/ 51952 w 97715"/>
                <a:gd name="connsiteY1" fmla="*/ 91604 h 86148"/>
                <a:gd name="connsiteX2" fmla="*/ 0 w 97715"/>
                <a:gd name="connsiteY2" fmla="*/ 45802 h 86148"/>
                <a:gd name="connsiteX3" fmla="*/ 51952 w 97715"/>
                <a:gd name="connsiteY3" fmla="*/ 0 h 86148"/>
                <a:gd name="connsiteX4" fmla="*/ 103903 w 97715"/>
                <a:gd name="connsiteY4" fmla="*/ 45802 h 8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715" h="86148">
                  <a:moveTo>
                    <a:pt x="103903" y="45802"/>
                  </a:moveTo>
                  <a:cubicBezTo>
                    <a:pt x="103903" y="71098"/>
                    <a:pt x="80644" y="91604"/>
                    <a:pt x="51952" y="91604"/>
                  </a:cubicBezTo>
                  <a:cubicBezTo>
                    <a:pt x="23259" y="91604"/>
                    <a:pt x="0" y="71098"/>
                    <a:pt x="0" y="45802"/>
                  </a:cubicBezTo>
                  <a:cubicBezTo>
                    <a:pt x="0" y="20506"/>
                    <a:pt x="23259" y="0"/>
                    <a:pt x="51952" y="0"/>
                  </a:cubicBezTo>
                  <a:cubicBezTo>
                    <a:pt x="80644" y="0"/>
                    <a:pt x="103903" y="20506"/>
                    <a:pt x="103903" y="45802"/>
                  </a:cubicBezTo>
                  <a:close/>
                </a:path>
              </a:pathLst>
            </a:custGeom>
            <a:solidFill>
              <a:srgbClr val="B8D1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89090606-2CA8-4EC1-98F8-AB429C487553}"/>
                </a:ext>
              </a:extLst>
            </p:cNvPr>
            <p:cNvSpPr/>
            <p:nvPr/>
          </p:nvSpPr>
          <p:spPr>
            <a:xfrm>
              <a:off x="6578313" y="1627486"/>
              <a:ext cx="122144" cy="107685"/>
            </a:xfrm>
            <a:custGeom>
              <a:avLst/>
              <a:gdLst>
                <a:gd name="connsiteX0" fmla="*/ 20764 w 122143"/>
                <a:gd name="connsiteY0" fmla="*/ 54991 h 107685"/>
                <a:gd name="connsiteX1" fmla="*/ 62375 w 122143"/>
                <a:gd name="connsiteY1" fmla="*/ 18307 h 107685"/>
                <a:gd name="connsiteX2" fmla="*/ 103985 w 122143"/>
                <a:gd name="connsiteY2" fmla="*/ 54991 h 107685"/>
                <a:gd name="connsiteX3" fmla="*/ 62375 w 122143"/>
                <a:gd name="connsiteY3" fmla="*/ 91676 h 107685"/>
                <a:gd name="connsiteX4" fmla="*/ 20764 w 122143"/>
                <a:gd name="connsiteY4" fmla="*/ 54991 h 107685"/>
                <a:gd name="connsiteX5" fmla="*/ 62375 w 122143"/>
                <a:gd name="connsiteY5" fmla="*/ 109983 h 107685"/>
                <a:gd name="connsiteX6" fmla="*/ 124750 w 122143"/>
                <a:gd name="connsiteY6" fmla="*/ 54991 h 107685"/>
                <a:gd name="connsiteX7" fmla="*/ 62375 w 122143"/>
                <a:gd name="connsiteY7" fmla="*/ 0 h 107685"/>
                <a:gd name="connsiteX8" fmla="*/ 0 w 122143"/>
                <a:gd name="connsiteY8" fmla="*/ 54991 h 107685"/>
                <a:gd name="connsiteX9" fmla="*/ 62375 w 122143"/>
                <a:gd name="connsiteY9" fmla="*/ 109839 h 10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143" h="107685">
                  <a:moveTo>
                    <a:pt x="20764" y="54991"/>
                  </a:moveTo>
                  <a:cubicBezTo>
                    <a:pt x="20764" y="34732"/>
                    <a:pt x="39396" y="18307"/>
                    <a:pt x="62375" y="18307"/>
                  </a:cubicBezTo>
                  <a:cubicBezTo>
                    <a:pt x="85354" y="18307"/>
                    <a:pt x="103985" y="34732"/>
                    <a:pt x="103985" y="54991"/>
                  </a:cubicBezTo>
                  <a:cubicBezTo>
                    <a:pt x="103985" y="75251"/>
                    <a:pt x="85354" y="91676"/>
                    <a:pt x="62375" y="91676"/>
                  </a:cubicBezTo>
                  <a:cubicBezTo>
                    <a:pt x="39412" y="91633"/>
                    <a:pt x="20805" y="75236"/>
                    <a:pt x="20764" y="54991"/>
                  </a:cubicBezTo>
                  <a:close/>
                  <a:moveTo>
                    <a:pt x="62375" y="109983"/>
                  </a:moveTo>
                  <a:cubicBezTo>
                    <a:pt x="96827" y="109983"/>
                    <a:pt x="124750" y="85359"/>
                    <a:pt x="124750" y="54991"/>
                  </a:cubicBezTo>
                  <a:cubicBezTo>
                    <a:pt x="124750" y="24624"/>
                    <a:pt x="96819" y="0"/>
                    <a:pt x="62375" y="0"/>
                  </a:cubicBezTo>
                  <a:cubicBezTo>
                    <a:pt x="27922" y="0"/>
                    <a:pt x="0" y="24624"/>
                    <a:pt x="0" y="54991"/>
                  </a:cubicBezTo>
                  <a:cubicBezTo>
                    <a:pt x="139" y="85287"/>
                    <a:pt x="28012" y="109803"/>
                    <a:pt x="62375" y="109839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EC7BE94E-5652-472B-B708-041C83EA5D07}"/>
                </a:ext>
              </a:extLst>
            </p:cNvPr>
            <p:cNvSpPr/>
            <p:nvPr/>
          </p:nvSpPr>
          <p:spPr>
            <a:xfrm>
              <a:off x="6505922" y="1457127"/>
              <a:ext cx="130287" cy="64611"/>
            </a:xfrm>
            <a:custGeom>
              <a:avLst/>
              <a:gdLst>
                <a:gd name="connsiteX0" fmla="*/ 134766 w 130286"/>
                <a:gd name="connsiteY0" fmla="*/ 67196 h 64611"/>
                <a:gd name="connsiteX1" fmla="*/ 0 w 130286"/>
                <a:gd name="connsiteY1" fmla="*/ 67196 h 64611"/>
                <a:gd name="connsiteX2" fmla="*/ 38109 w 130286"/>
                <a:gd name="connsiteY2" fmla="*/ 33598 h 64611"/>
                <a:gd name="connsiteX3" fmla="*/ 0 w 130286"/>
                <a:gd name="connsiteY3" fmla="*/ 0 h 64611"/>
                <a:gd name="connsiteX4" fmla="*/ 134766 w 130286"/>
                <a:gd name="connsiteY4" fmla="*/ 0 h 64611"/>
                <a:gd name="connsiteX5" fmla="*/ 134766 w 130286"/>
                <a:gd name="connsiteY5" fmla="*/ 67196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286" h="64611">
                  <a:moveTo>
                    <a:pt x="134766" y="67196"/>
                  </a:moveTo>
                  <a:lnTo>
                    <a:pt x="0" y="67196"/>
                  </a:lnTo>
                  <a:lnTo>
                    <a:pt x="38109" y="33598"/>
                  </a:lnTo>
                  <a:lnTo>
                    <a:pt x="0" y="0"/>
                  </a:lnTo>
                  <a:lnTo>
                    <a:pt x="134766" y="0"/>
                  </a:lnTo>
                  <a:lnTo>
                    <a:pt x="134766" y="67196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DAFD657A-E42B-42CF-9C95-B6DAE4B55096}"/>
                </a:ext>
              </a:extLst>
            </p:cNvPr>
            <p:cNvSpPr/>
            <p:nvPr/>
          </p:nvSpPr>
          <p:spPr>
            <a:xfrm>
              <a:off x="6630265" y="1448189"/>
              <a:ext cx="16286" cy="136402"/>
            </a:xfrm>
            <a:custGeom>
              <a:avLst/>
              <a:gdLst>
                <a:gd name="connsiteX0" fmla="*/ 20764 w 16285"/>
                <a:gd name="connsiteY0" fmla="*/ 128828 h 136401"/>
                <a:gd name="connsiteX1" fmla="*/ 20764 w 16285"/>
                <a:gd name="connsiteY1" fmla="*/ 9153 h 136401"/>
                <a:gd name="connsiteX2" fmla="*/ 20764 w 16285"/>
                <a:gd name="connsiteY2" fmla="*/ 9153 h 136401"/>
                <a:gd name="connsiteX3" fmla="*/ 10382 w 16285"/>
                <a:gd name="connsiteY3" fmla="*/ 0 h 136401"/>
                <a:gd name="connsiteX4" fmla="*/ 0 w 16285"/>
                <a:gd name="connsiteY4" fmla="*/ 9153 h 136401"/>
                <a:gd name="connsiteX5" fmla="*/ 0 w 16285"/>
                <a:gd name="connsiteY5" fmla="*/ 9153 h 136401"/>
                <a:gd name="connsiteX6" fmla="*/ 0 w 16285"/>
                <a:gd name="connsiteY6" fmla="*/ 128612 h 136401"/>
                <a:gd name="connsiteX7" fmla="*/ 0 w 16285"/>
                <a:gd name="connsiteY7" fmla="*/ 128612 h 136401"/>
                <a:gd name="connsiteX8" fmla="*/ 10382 w 16285"/>
                <a:gd name="connsiteY8" fmla="*/ 137765 h 136401"/>
                <a:gd name="connsiteX9" fmla="*/ 20764 w 16285"/>
                <a:gd name="connsiteY9" fmla="*/ 128612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85" h="136401">
                  <a:moveTo>
                    <a:pt x="20764" y="128828"/>
                  </a:moveTo>
                  <a:lnTo>
                    <a:pt x="20764" y="9153"/>
                  </a:lnTo>
                  <a:lnTo>
                    <a:pt x="20764" y="9153"/>
                  </a:lnTo>
                  <a:cubicBezTo>
                    <a:pt x="20764" y="4099"/>
                    <a:pt x="16115" y="0"/>
                    <a:pt x="10382" y="0"/>
                  </a:cubicBezTo>
                  <a:cubicBezTo>
                    <a:pt x="4649" y="0"/>
                    <a:pt x="0" y="4099"/>
                    <a:pt x="0" y="9153"/>
                  </a:cubicBezTo>
                  <a:lnTo>
                    <a:pt x="0" y="9153"/>
                  </a:lnTo>
                  <a:lnTo>
                    <a:pt x="0" y="128612"/>
                  </a:lnTo>
                  <a:lnTo>
                    <a:pt x="0" y="128612"/>
                  </a:lnTo>
                  <a:cubicBezTo>
                    <a:pt x="0" y="133666"/>
                    <a:pt x="4649" y="137765"/>
                    <a:pt x="10382" y="137765"/>
                  </a:cubicBezTo>
                  <a:cubicBezTo>
                    <a:pt x="16115" y="137765"/>
                    <a:pt x="20764" y="133666"/>
                    <a:pt x="20764" y="128612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F1326E58-F3A4-44E4-9F22-7EF6C39C95BC}"/>
                </a:ext>
              </a:extLst>
            </p:cNvPr>
            <p:cNvSpPr/>
            <p:nvPr/>
          </p:nvSpPr>
          <p:spPr>
            <a:xfrm>
              <a:off x="7083011" y="2373458"/>
              <a:ext cx="65143" cy="7179"/>
            </a:xfrm>
            <a:custGeom>
              <a:avLst/>
              <a:gdLst>
                <a:gd name="connsiteX0" fmla="*/ 0 w 65143"/>
                <a:gd name="connsiteY0" fmla="*/ 0 h 0"/>
                <a:gd name="connsiteX1" fmla="*/ 69459 w 651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143">
                  <a:moveTo>
                    <a:pt x="0" y="0"/>
                  </a:moveTo>
                  <a:lnTo>
                    <a:pt x="69459" y="0"/>
                  </a:lnTo>
                </a:path>
              </a:pathLst>
            </a:custGeom>
            <a:ln w="8136" cap="rnd">
              <a:solidFill>
                <a:srgbClr val="DEDED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7C875A45-2023-42B5-A5E5-8158E787155A}"/>
                </a:ext>
              </a:extLst>
            </p:cNvPr>
            <p:cNvSpPr/>
            <p:nvPr/>
          </p:nvSpPr>
          <p:spPr>
            <a:xfrm>
              <a:off x="7152470" y="2296068"/>
              <a:ext cx="260574" cy="107685"/>
            </a:xfrm>
            <a:custGeom>
              <a:avLst/>
              <a:gdLst>
                <a:gd name="connsiteX0" fmla="*/ 0 w 260573"/>
                <a:gd name="connsiteY0" fmla="*/ 98281 h 107685"/>
                <a:gd name="connsiteX1" fmla="*/ 0 w 260573"/>
                <a:gd name="connsiteY1" fmla="*/ 0 h 107685"/>
                <a:gd name="connsiteX2" fmla="*/ 267169 w 260573"/>
                <a:gd name="connsiteY2" fmla="*/ 0 h 107685"/>
                <a:gd name="connsiteX3" fmla="*/ 267169 w 260573"/>
                <a:gd name="connsiteY3" fmla="*/ 111778 h 107685"/>
                <a:gd name="connsiteX4" fmla="*/ 151458 w 260573"/>
                <a:gd name="connsiteY4" fmla="*/ 111778 h 10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73" h="107685">
                  <a:moveTo>
                    <a:pt x="0" y="98281"/>
                  </a:moveTo>
                  <a:lnTo>
                    <a:pt x="0" y="0"/>
                  </a:lnTo>
                  <a:lnTo>
                    <a:pt x="267169" y="0"/>
                  </a:lnTo>
                  <a:lnTo>
                    <a:pt x="267169" y="111778"/>
                  </a:lnTo>
                  <a:lnTo>
                    <a:pt x="151458" y="111778"/>
                  </a:lnTo>
                </a:path>
              </a:pathLst>
            </a:custGeom>
            <a:noFill/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6ED9069A-252C-4D00-A69F-37924D5AC47E}"/>
                </a:ext>
              </a:extLst>
            </p:cNvPr>
            <p:cNvSpPr/>
            <p:nvPr/>
          </p:nvSpPr>
          <p:spPr>
            <a:xfrm>
              <a:off x="7171525" y="2310929"/>
              <a:ext cx="8143" cy="78969"/>
            </a:xfrm>
            <a:custGeom>
              <a:avLst/>
              <a:gdLst>
                <a:gd name="connsiteX0" fmla="*/ 7084 w 0"/>
                <a:gd name="connsiteY0" fmla="*/ 0 h 78969"/>
                <a:gd name="connsiteX1" fmla="*/ 0 w 0"/>
                <a:gd name="connsiteY1" fmla="*/ 0 h 78969"/>
                <a:gd name="connsiteX2" fmla="*/ 0 w 0"/>
                <a:gd name="connsiteY2" fmla="*/ 83492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8969">
                  <a:moveTo>
                    <a:pt x="7084" y="0"/>
                  </a:moveTo>
                  <a:lnTo>
                    <a:pt x="0" y="0"/>
                  </a:lnTo>
                  <a:lnTo>
                    <a:pt x="0" y="83492"/>
                  </a:lnTo>
                </a:path>
              </a:pathLst>
            </a:custGeom>
            <a:noFill/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465F870A-0685-4BD1-A74A-1B4BCF906204}"/>
                </a:ext>
              </a:extLst>
            </p:cNvPr>
            <p:cNvSpPr/>
            <p:nvPr/>
          </p:nvSpPr>
          <p:spPr>
            <a:xfrm>
              <a:off x="7393582" y="2310929"/>
              <a:ext cx="8143" cy="78969"/>
            </a:xfrm>
            <a:custGeom>
              <a:avLst/>
              <a:gdLst>
                <a:gd name="connsiteX0" fmla="*/ 0 w 0"/>
                <a:gd name="connsiteY0" fmla="*/ 0 h 78969"/>
                <a:gd name="connsiteX1" fmla="*/ 7084 w 0"/>
                <a:gd name="connsiteY1" fmla="*/ 0 h 78969"/>
                <a:gd name="connsiteX2" fmla="*/ 7084 w 0"/>
                <a:gd name="connsiteY2" fmla="*/ 81554 h 78969"/>
                <a:gd name="connsiteX3" fmla="*/ 0 w 0"/>
                <a:gd name="connsiteY3" fmla="*/ 81554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78969">
                  <a:moveTo>
                    <a:pt x="0" y="0"/>
                  </a:moveTo>
                  <a:lnTo>
                    <a:pt x="7084" y="0"/>
                  </a:lnTo>
                  <a:lnTo>
                    <a:pt x="7084" y="81554"/>
                  </a:lnTo>
                  <a:lnTo>
                    <a:pt x="0" y="81554"/>
                  </a:lnTo>
                </a:path>
              </a:pathLst>
            </a:custGeom>
            <a:noFill/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A3ABEF41-EB54-492A-AFE1-81536AA8C389}"/>
                </a:ext>
              </a:extLst>
            </p:cNvPr>
            <p:cNvSpPr/>
            <p:nvPr/>
          </p:nvSpPr>
          <p:spPr>
            <a:xfrm>
              <a:off x="7255397" y="2324928"/>
              <a:ext cx="57000" cy="50253"/>
            </a:xfrm>
            <a:custGeom>
              <a:avLst/>
              <a:gdLst>
                <a:gd name="connsiteX0" fmla="*/ 61398 w 57000"/>
                <a:gd name="connsiteY0" fmla="*/ 27065 h 50253"/>
                <a:gd name="connsiteX1" fmla="*/ 30699 w 57000"/>
                <a:gd name="connsiteY1" fmla="*/ 54130 h 50253"/>
                <a:gd name="connsiteX2" fmla="*/ 0 w 57000"/>
                <a:gd name="connsiteY2" fmla="*/ 27065 h 50253"/>
                <a:gd name="connsiteX3" fmla="*/ 30699 w 57000"/>
                <a:gd name="connsiteY3" fmla="*/ 0 h 50253"/>
                <a:gd name="connsiteX4" fmla="*/ 61398 w 57000"/>
                <a:gd name="connsiteY4" fmla="*/ 27065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00" h="50253">
                  <a:moveTo>
                    <a:pt x="61398" y="27065"/>
                  </a:moveTo>
                  <a:cubicBezTo>
                    <a:pt x="61398" y="42013"/>
                    <a:pt x="47653" y="54130"/>
                    <a:pt x="30699" y="54130"/>
                  </a:cubicBezTo>
                  <a:cubicBezTo>
                    <a:pt x="13744" y="54130"/>
                    <a:pt x="0" y="42012"/>
                    <a:pt x="0" y="27065"/>
                  </a:cubicBezTo>
                  <a:cubicBezTo>
                    <a:pt x="0" y="12117"/>
                    <a:pt x="13744" y="0"/>
                    <a:pt x="30699" y="0"/>
                  </a:cubicBezTo>
                  <a:cubicBezTo>
                    <a:pt x="47653" y="0"/>
                    <a:pt x="61398" y="12118"/>
                    <a:pt x="61398" y="27065"/>
                  </a:cubicBezTo>
                  <a:close/>
                </a:path>
              </a:pathLst>
            </a:custGeom>
            <a:noFill/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4B2A5FB2-45BB-4233-8AA0-C9371A612A0F}"/>
                </a:ext>
              </a:extLst>
            </p:cNvPr>
            <p:cNvSpPr/>
            <p:nvPr/>
          </p:nvSpPr>
          <p:spPr>
            <a:xfrm>
              <a:off x="7336582" y="2351993"/>
              <a:ext cx="24429" cy="7179"/>
            </a:xfrm>
            <a:custGeom>
              <a:avLst/>
              <a:gdLst>
                <a:gd name="connsiteX0" fmla="*/ 0 w 24428"/>
                <a:gd name="connsiteY0" fmla="*/ 0 h 0"/>
                <a:gd name="connsiteX1" fmla="*/ 29152 w 2442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>
                  <a:moveTo>
                    <a:pt x="0" y="0"/>
                  </a:moveTo>
                  <a:lnTo>
                    <a:pt x="29152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F8CEA36F-D17B-4048-B02C-4235DCEAA881}"/>
                </a:ext>
              </a:extLst>
            </p:cNvPr>
            <p:cNvSpPr/>
            <p:nvPr/>
          </p:nvSpPr>
          <p:spPr>
            <a:xfrm>
              <a:off x="7332348" y="2368074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08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087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E7A2841F-0067-4E5E-BD1A-7C4A6077D5FA}"/>
                </a:ext>
              </a:extLst>
            </p:cNvPr>
            <p:cNvSpPr/>
            <p:nvPr/>
          </p:nvSpPr>
          <p:spPr>
            <a:xfrm>
              <a:off x="7332348" y="2335840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08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087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9E43A220-3B8A-4B1F-9197-AAF195C1AC49}"/>
                </a:ext>
              </a:extLst>
            </p:cNvPr>
            <p:cNvSpPr/>
            <p:nvPr/>
          </p:nvSpPr>
          <p:spPr>
            <a:xfrm>
              <a:off x="7206377" y="2351993"/>
              <a:ext cx="24429" cy="7179"/>
            </a:xfrm>
            <a:custGeom>
              <a:avLst/>
              <a:gdLst>
                <a:gd name="connsiteX0" fmla="*/ 29152 w 24428"/>
                <a:gd name="connsiteY0" fmla="*/ 0 h 0"/>
                <a:gd name="connsiteX1" fmla="*/ 0 w 2442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>
                  <a:moveTo>
                    <a:pt x="29152" y="0"/>
                  </a:moveTo>
                  <a:lnTo>
                    <a:pt x="0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D0B963D6-9C72-40C9-9D69-D5B523C32520}"/>
                </a:ext>
              </a:extLst>
            </p:cNvPr>
            <p:cNvSpPr/>
            <p:nvPr/>
          </p:nvSpPr>
          <p:spPr>
            <a:xfrm>
              <a:off x="7225675" y="2335840"/>
              <a:ext cx="8143" cy="7179"/>
            </a:xfrm>
            <a:custGeom>
              <a:avLst/>
              <a:gdLst>
                <a:gd name="connsiteX0" fmla="*/ 14087 w 8142"/>
                <a:gd name="connsiteY0" fmla="*/ 0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14087" y="0"/>
                  </a:moveTo>
                  <a:lnTo>
                    <a:pt x="0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FB57E9A7-3AAF-4E77-A920-61FB0E739A85}"/>
                </a:ext>
              </a:extLst>
            </p:cNvPr>
            <p:cNvSpPr/>
            <p:nvPr/>
          </p:nvSpPr>
          <p:spPr>
            <a:xfrm>
              <a:off x="7225675" y="2368074"/>
              <a:ext cx="8143" cy="7179"/>
            </a:xfrm>
            <a:custGeom>
              <a:avLst/>
              <a:gdLst>
                <a:gd name="connsiteX0" fmla="*/ 14087 w 8142"/>
                <a:gd name="connsiteY0" fmla="*/ 0 h 0"/>
                <a:gd name="connsiteX1" fmla="*/ 0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14087" y="0"/>
                  </a:moveTo>
                  <a:lnTo>
                    <a:pt x="0" y="0"/>
                  </a:lnTo>
                </a:path>
              </a:pathLst>
            </a:custGeom>
            <a:ln w="8136" cap="rnd">
              <a:solidFill>
                <a:srgbClr val="16BAA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0F5C5234-A003-4AF1-A4CE-BD57B237D8BA}"/>
                </a:ext>
              </a:extLst>
            </p:cNvPr>
            <p:cNvSpPr/>
            <p:nvPr/>
          </p:nvSpPr>
          <p:spPr>
            <a:xfrm>
              <a:off x="7095796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8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8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A1480E72-7DA8-408A-A2C8-235F51BB841D}"/>
                </a:ext>
              </a:extLst>
            </p:cNvPr>
            <p:cNvSpPr/>
            <p:nvPr/>
          </p:nvSpPr>
          <p:spPr>
            <a:xfrm>
              <a:off x="7130892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576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576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198ECAB2-88B2-46DF-9A83-94728AA297C5}"/>
                </a:ext>
              </a:extLst>
            </p:cNvPr>
            <p:cNvSpPr/>
            <p:nvPr/>
          </p:nvSpPr>
          <p:spPr>
            <a:xfrm>
              <a:off x="7165988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576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576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7012654A-170E-41AD-AA93-89DE76750583}"/>
                </a:ext>
              </a:extLst>
            </p:cNvPr>
            <p:cNvSpPr/>
            <p:nvPr/>
          </p:nvSpPr>
          <p:spPr>
            <a:xfrm>
              <a:off x="7201002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F2CBDD77-0CC7-475C-98A6-00054DADEA11}"/>
                </a:ext>
              </a:extLst>
            </p:cNvPr>
            <p:cNvSpPr/>
            <p:nvPr/>
          </p:nvSpPr>
          <p:spPr>
            <a:xfrm>
              <a:off x="7236098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9A952766-4109-4190-BB8B-EBCA21D9F430}"/>
                </a:ext>
              </a:extLst>
            </p:cNvPr>
            <p:cNvSpPr/>
            <p:nvPr/>
          </p:nvSpPr>
          <p:spPr>
            <a:xfrm>
              <a:off x="7271194" y="2410502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75FB681A-642B-4B54-8BF8-303E067452AE}"/>
                </a:ext>
              </a:extLst>
            </p:cNvPr>
            <p:cNvSpPr/>
            <p:nvPr/>
          </p:nvSpPr>
          <p:spPr>
            <a:xfrm>
              <a:off x="7218550" y="2444028"/>
              <a:ext cx="89572" cy="57432"/>
            </a:xfrm>
            <a:custGeom>
              <a:avLst/>
              <a:gdLst>
                <a:gd name="connsiteX0" fmla="*/ 33590 w 89572"/>
                <a:gd name="connsiteY0" fmla="*/ 0 h 57432"/>
                <a:gd name="connsiteX1" fmla="*/ 0 w 89572"/>
                <a:gd name="connsiteY1" fmla="*/ 29613 h 57432"/>
                <a:gd name="connsiteX2" fmla="*/ 33590 w 89572"/>
                <a:gd name="connsiteY2" fmla="*/ 59227 h 57432"/>
                <a:gd name="connsiteX3" fmla="*/ 95802 w 89572"/>
                <a:gd name="connsiteY3" fmla="*/ 59227 h 57432"/>
                <a:gd name="connsiteX4" fmla="*/ 95802 w 89572"/>
                <a:gd name="connsiteY4" fmla="*/ 0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72" h="57432">
                  <a:moveTo>
                    <a:pt x="33590" y="0"/>
                  </a:moveTo>
                  <a:cubicBezTo>
                    <a:pt x="15040" y="0"/>
                    <a:pt x="0" y="13260"/>
                    <a:pt x="0" y="29613"/>
                  </a:cubicBezTo>
                  <a:cubicBezTo>
                    <a:pt x="0" y="45967"/>
                    <a:pt x="15040" y="59227"/>
                    <a:pt x="33590" y="59227"/>
                  </a:cubicBezTo>
                  <a:lnTo>
                    <a:pt x="95802" y="59227"/>
                  </a:lnTo>
                  <a:lnTo>
                    <a:pt x="95802" y="0"/>
                  </a:lnTo>
                  <a:close/>
                </a:path>
              </a:pathLst>
            </a:custGeom>
            <a:noFill/>
            <a:ln w="8136" cap="rnd">
              <a:solidFill>
                <a:srgbClr val="DEDED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15BD4050-D2DF-4173-9EB4-9D79DA689DF3}"/>
                </a:ext>
              </a:extLst>
            </p:cNvPr>
            <p:cNvSpPr/>
            <p:nvPr/>
          </p:nvSpPr>
          <p:spPr>
            <a:xfrm>
              <a:off x="7247987" y="2469945"/>
              <a:ext cx="8143" cy="7179"/>
            </a:xfrm>
            <a:custGeom>
              <a:avLst/>
              <a:gdLst>
                <a:gd name="connsiteX0" fmla="*/ 8306 w 8142"/>
                <a:gd name="connsiteY0" fmla="*/ 3661 h 7179"/>
                <a:gd name="connsiteX1" fmla="*/ 4153 w 8142"/>
                <a:gd name="connsiteY1" fmla="*/ 7323 h 7179"/>
                <a:gd name="connsiteX2" fmla="*/ 0 w 8142"/>
                <a:gd name="connsiteY2" fmla="*/ 3661 h 7179"/>
                <a:gd name="connsiteX3" fmla="*/ 4153 w 8142"/>
                <a:gd name="connsiteY3" fmla="*/ 0 h 7179"/>
                <a:gd name="connsiteX4" fmla="*/ 8306 w 8142"/>
                <a:gd name="connsiteY4" fmla="*/ 3661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2" h="7179">
                  <a:moveTo>
                    <a:pt x="8306" y="3661"/>
                  </a:moveTo>
                  <a:cubicBezTo>
                    <a:pt x="8306" y="5683"/>
                    <a:pt x="6447" y="7323"/>
                    <a:pt x="4153" y="7323"/>
                  </a:cubicBezTo>
                  <a:cubicBezTo>
                    <a:pt x="1859" y="7323"/>
                    <a:pt x="0" y="5683"/>
                    <a:pt x="0" y="3661"/>
                  </a:cubicBezTo>
                  <a:cubicBezTo>
                    <a:pt x="0" y="1639"/>
                    <a:pt x="1859" y="0"/>
                    <a:pt x="4153" y="0"/>
                  </a:cubicBezTo>
                  <a:cubicBezTo>
                    <a:pt x="6447" y="0"/>
                    <a:pt x="8306" y="1639"/>
                    <a:pt x="8306" y="3661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27C8C7A7-15F7-4FB0-B0C1-E96D9E1D63B5}"/>
                </a:ext>
              </a:extLst>
            </p:cNvPr>
            <p:cNvSpPr/>
            <p:nvPr/>
          </p:nvSpPr>
          <p:spPr>
            <a:xfrm>
              <a:off x="7083011" y="2503255"/>
              <a:ext cx="219859" cy="43074"/>
            </a:xfrm>
            <a:custGeom>
              <a:avLst/>
              <a:gdLst>
                <a:gd name="connsiteX0" fmla="*/ 220918 w 219858"/>
                <a:gd name="connsiteY0" fmla="*/ 0 h 43074"/>
                <a:gd name="connsiteX1" fmla="*/ 220918 w 219858"/>
                <a:gd name="connsiteY1" fmla="*/ 49679 h 43074"/>
                <a:gd name="connsiteX2" fmla="*/ 0 w 219858"/>
                <a:gd name="connsiteY2" fmla="*/ 49679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58" h="43074">
                  <a:moveTo>
                    <a:pt x="220918" y="0"/>
                  </a:moveTo>
                  <a:lnTo>
                    <a:pt x="220918" y="49679"/>
                  </a:lnTo>
                  <a:lnTo>
                    <a:pt x="0" y="49679"/>
                  </a:lnTo>
                </a:path>
              </a:pathLst>
            </a:custGeom>
            <a:noFill/>
            <a:ln w="8136" cap="rnd">
              <a:solidFill>
                <a:srgbClr val="DEDED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E2CD449F-1F2B-4016-A5E2-964B3583E84E}"/>
                </a:ext>
              </a:extLst>
            </p:cNvPr>
            <p:cNvSpPr/>
            <p:nvPr/>
          </p:nvSpPr>
          <p:spPr>
            <a:xfrm>
              <a:off x="7071204" y="2383940"/>
              <a:ext cx="8143" cy="165118"/>
            </a:xfrm>
            <a:custGeom>
              <a:avLst/>
              <a:gdLst>
                <a:gd name="connsiteX0" fmla="*/ 11807 w 8142"/>
                <a:gd name="connsiteY0" fmla="*/ 168994 h 165117"/>
                <a:gd name="connsiteX1" fmla="*/ 0 w 8142"/>
                <a:gd name="connsiteY1" fmla="*/ 158585 h 165117"/>
                <a:gd name="connsiteX2" fmla="*/ 0 w 8142"/>
                <a:gd name="connsiteY2" fmla="*/ 0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165117">
                  <a:moveTo>
                    <a:pt x="11807" y="168994"/>
                  </a:moveTo>
                  <a:cubicBezTo>
                    <a:pt x="5301" y="168958"/>
                    <a:pt x="41" y="164321"/>
                    <a:pt x="0" y="158585"/>
                  </a:cubicBezTo>
                  <a:lnTo>
                    <a:pt x="0" y="0"/>
                  </a:lnTo>
                </a:path>
              </a:pathLst>
            </a:custGeom>
            <a:noFill/>
            <a:ln w="8136" cap="rnd">
              <a:solidFill>
                <a:srgbClr val="DEDED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F57BEDB1-832C-4494-AC5E-1508A1E428B0}"/>
                </a:ext>
              </a:extLst>
            </p:cNvPr>
            <p:cNvSpPr/>
            <p:nvPr/>
          </p:nvSpPr>
          <p:spPr>
            <a:xfrm>
              <a:off x="7072107" y="2373458"/>
              <a:ext cx="228002" cy="64611"/>
            </a:xfrm>
            <a:custGeom>
              <a:avLst/>
              <a:gdLst>
                <a:gd name="connsiteX0" fmla="*/ 231822 w 228001"/>
                <a:gd name="connsiteY0" fmla="*/ 70570 h 64611"/>
                <a:gd name="connsiteX1" fmla="*/ 231822 w 228001"/>
                <a:gd name="connsiteY1" fmla="*/ 20891 h 64611"/>
                <a:gd name="connsiteX2" fmla="*/ 10904 w 228001"/>
                <a:gd name="connsiteY2" fmla="*/ 20891 h 64611"/>
                <a:gd name="connsiteX3" fmla="*/ 42 w 228001"/>
                <a:gd name="connsiteY3" fmla="*/ 9577 h 64611"/>
                <a:gd name="connsiteX4" fmla="*/ 10904 w 228001"/>
                <a:gd name="connsiteY4" fmla="*/ 0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001" h="64611">
                  <a:moveTo>
                    <a:pt x="231822" y="70570"/>
                  </a:moveTo>
                  <a:lnTo>
                    <a:pt x="231822" y="20891"/>
                  </a:lnTo>
                  <a:lnTo>
                    <a:pt x="10904" y="20891"/>
                  </a:lnTo>
                  <a:cubicBezTo>
                    <a:pt x="4358" y="20410"/>
                    <a:pt x="-504" y="15349"/>
                    <a:pt x="42" y="9577"/>
                  </a:cubicBezTo>
                  <a:cubicBezTo>
                    <a:pt x="522" y="4473"/>
                    <a:pt x="5115" y="424"/>
                    <a:pt x="10904" y="0"/>
                  </a:cubicBezTo>
                </a:path>
              </a:pathLst>
            </a:custGeom>
            <a:noFill/>
            <a:ln w="8136" cap="rnd">
              <a:solidFill>
                <a:srgbClr val="DEDED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889FC881-21EF-45F1-9737-559DA131026F}"/>
                </a:ext>
              </a:extLst>
            </p:cNvPr>
            <p:cNvSpPr/>
            <p:nvPr/>
          </p:nvSpPr>
          <p:spPr>
            <a:xfrm>
              <a:off x="7095796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8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8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80C3BC05-06A2-46FD-B2C3-14614F56DCEF}"/>
                </a:ext>
              </a:extLst>
            </p:cNvPr>
            <p:cNvSpPr/>
            <p:nvPr/>
          </p:nvSpPr>
          <p:spPr>
            <a:xfrm>
              <a:off x="7130892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576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576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B664723E-BEA2-48E0-83C9-6487D264B4A5}"/>
                </a:ext>
              </a:extLst>
            </p:cNvPr>
            <p:cNvSpPr/>
            <p:nvPr/>
          </p:nvSpPr>
          <p:spPr>
            <a:xfrm>
              <a:off x="7165988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576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576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CA34E82C-44E1-4C32-AA56-7D5B79014150}"/>
                </a:ext>
              </a:extLst>
            </p:cNvPr>
            <p:cNvSpPr/>
            <p:nvPr/>
          </p:nvSpPr>
          <p:spPr>
            <a:xfrm>
              <a:off x="7201002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3B16AF7B-68A7-49D5-92F0-D70CFBA31D49}"/>
                </a:ext>
              </a:extLst>
            </p:cNvPr>
            <p:cNvSpPr/>
            <p:nvPr/>
          </p:nvSpPr>
          <p:spPr>
            <a:xfrm>
              <a:off x="7236098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36680855-7381-43F9-A352-A306344011C3}"/>
                </a:ext>
              </a:extLst>
            </p:cNvPr>
            <p:cNvSpPr/>
            <p:nvPr/>
          </p:nvSpPr>
          <p:spPr>
            <a:xfrm>
              <a:off x="7271194" y="2536781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4657 w 814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lnTo>
                    <a:pt x="14657" y="0"/>
                  </a:lnTo>
                </a:path>
              </a:pathLst>
            </a:custGeom>
            <a:ln w="8136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1859D12C-C459-4F98-ADFD-6C88E951C131}"/>
                </a:ext>
              </a:extLst>
            </p:cNvPr>
            <p:cNvSpPr/>
            <p:nvPr/>
          </p:nvSpPr>
          <p:spPr>
            <a:xfrm>
              <a:off x="6693617" y="2528454"/>
              <a:ext cx="171001" cy="150760"/>
            </a:xfrm>
            <a:custGeom>
              <a:avLst/>
              <a:gdLst>
                <a:gd name="connsiteX0" fmla="*/ 172304 w 171001"/>
                <a:gd name="connsiteY0" fmla="*/ 75954 h 150759"/>
                <a:gd name="connsiteX1" fmla="*/ 86152 w 171001"/>
                <a:gd name="connsiteY1" fmla="*/ 151908 h 150759"/>
                <a:gd name="connsiteX2" fmla="*/ 0 w 171001"/>
                <a:gd name="connsiteY2" fmla="*/ 75954 h 150759"/>
                <a:gd name="connsiteX3" fmla="*/ 86152 w 171001"/>
                <a:gd name="connsiteY3" fmla="*/ 0 h 150759"/>
                <a:gd name="connsiteX4" fmla="*/ 172304 w 171001"/>
                <a:gd name="connsiteY4" fmla="*/ 75954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01" h="150759">
                  <a:moveTo>
                    <a:pt x="172304" y="75954"/>
                  </a:moveTo>
                  <a:cubicBezTo>
                    <a:pt x="172304" y="117902"/>
                    <a:pt x="133733" y="151908"/>
                    <a:pt x="86152" y="151908"/>
                  </a:cubicBezTo>
                  <a:cubicBezTo>
                    <a:pt x="38571" y="151908"/>
                    <a:pt x="0" y="117902"/>
                    <a:pt x="0" y="75954"/>
                  </a:cubicBezTo>
                  <a:cubicBezTo>
                    <a:pt x="0" y="34006"/>
                    <a:pt x="38571" y="0"/>
                    <a:pt x="86152" y="0"/>
                  </a:cubicBezTo>
                  <a:cubicBezTo>
                    <a:pt x="133733" y="0"/>
                    <a:pt x="172304" y="34006"/>
                    <a:pt x="172304" y="75954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19D88EB7-B2CB-4F83-9934-81446FEC9CA0}"/>
                </a:ext>
              </a:extLst>
            </p:cNvPr>
            <p:cNvSpPr/>
            <p:nvPr/>
          </p:nvSpPr>
          <p:spPr>
            <a:xfrm>
              <a:off x="6745200" y="2600962"/>
              <a:ext cx="65143" cy="28716"/>
            </a:xfrm>
            <a:custGeom>
              <a:avLst/>
              <a:gdLst>
                <a:gd name="connsiteX0" fmla="*/ 53542 w 65143"/>
                <a:gd name="connsiteY0" fmla="*/ 15435 h 28716"/>
                <a:gd name="connsiteX1" fmla="*/ 15677 w 65143"/>
                <a:gd name="connsiteY1" fmla="*/ 15435 h 28716"/>
                <a:gd name="connsiteX2" fmla="*/ 124 w 65143"/>
                <a:gd name="connsiteY2" fmla="*/ 0 h 28716"/>
                <a:gd name="connsiteX3" fmla="*/ 31702 w 65143"/>
                <a:gd name="connsiteY3" fmla="*/ 32966 h 28716"/>
                <a:gd name="connsiteX4" fmla="*/ 69094 w 65143"/>
                <a:gd name="connsiteY4" fmla="*/ 5126 h 28716"/>
                <a:gd name="connsiteX5" fmla="*/ 69094 w 65143"/>
                <a:gd name="connsiteY5" fmla="*/ 0 h 28716"/>
                <a:gd name="connsiteX6" fmla="*/ 53542 w 65143"/>
                <a:gd name="connsiteY6" fmla="*/ 15435 h 28716"/>
                <a:gd name="connsiteX7" fmla="*/ 44259 w 65143"/>
                <a:gd name="connsiteY7" fmla="*/ 22614 h 28716"/>
                <a:gd name="connsiteX8" fmla="*/ 24878 w 65143"/>
                <a:gd name="connsiteY8" fmla="*/ 22614 h 28716"/>
                <a:gd name="connsiteX9" fmla="*/ 24878 w 65143"/>
                <a:gd name="connsiteY9" fmla="*/ 17086 h 28716"/>
                <a:gd name="connsiteX10" fmla="*/ 41026 w 65143"/>
                <a:gd name="connsiteY10" fmla="*/ 14236 h 28716"/>
                <a:gd name="connsiteX11" fmla="*/ 44259 w 65143"/>
                <a:gd name="connsiteY11" fmla="*/ 17086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143" h="28716">
                  <a:moveTo>
                    <a:pt x="53542" y="15435"/>
                  </a:moveTo>
                  <a:cubicBezTo>
                    <a:pt x="42679" y="7136"/>
                    <a:pt x="26540" y="7136"/>
                    <a:pt x="15677" y="15435"/>
                  </a:cubicBezTo>
                  <a:cubicBezTo>
                    <a:pt x="8503" y="12169"/>
                    <a:pt x="2958" y="6669"/>
                    <a:pt x="124" y="0"/>
                  </a:cubicBezTo>
                  <a:cubicBezTo>
                    <a:pt x="-1480" y="16792"/>
                    <a:pt x="12656" y="31552"/>
                    <a:pt x="31702" y="32966"/>
                  </a:cubicBezTo>
                  <a:cubicBezTo>
                    <a:pt x="50749" y="34380"/>
                    <a:pt x="67491" y="21910"/>
                    <a:pt x="69094" y="5126"/>
                  </a:cubicBezTo>
                  <a:cubicBezTo>
                    <a:pt x="69257" y="3417"/>
                    <a:pt x="69257" y="1701"/>
                    <a:pt x="69094" y="0"/>
                  </a:cubicBezTo>
                  <a:cubicBezTo>
                    <a:pt x="66261" y="6669"/>
                    <a:pt x="60715" y="12169"/>
                    <a:pt x="53542" y="15435"/>
                  </a:cubicBezTo>
                  <a:close/>
                  <a:moveTo>
                    <a:pt x="44259" y="22614"/>
                  </a:moveTo>
                  <a:cubicBezTo>
                    <a:pt x="38314" y="25837"/>
                    <a:pt x="30823" y="25837"/>
                    <a:pt x="24878" y="22614"/>
                  </a:cubicBezTo>
                  <a:lnTo>
                    <a:pt x="24878" y="17086"/>
                  </a:lnTo>
                  <a:cubicBezTo>
                    <a:pt x="28445" y="12370"/>
                    <a:pt x="35676" y="11092"/>
                    <a:pt x="41026" y="14236"/>
                  </a:cubicBezTo>
                  <a:cubicBezTo>
                    <a:pt x="42304" y="14990"/>
                    <a:pt x="43404" y="15959"/>
                    <a:pt x="44259" y="17086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1A438BC-3D79-4444-B143-6047E7B2B392}"/>
                </a:ext>
              </a:extLst>
            </p:cNvPr>
            <p:cNvSpPr/>
            <p:nvPr/>
          </p:nvSpPr>
          <p:spPr>
            <a:xfrm>
              <a:off x="6753711" y="2540581"/>
              <a:ext cx="57000" cy="35895"/>
            </a:xfrm>
            <a:custGeom>
              <a:avLst/>
              <a:gdLst>
                <a:gd name="connsiteX0" fmla="*/ 62212 w 57000"/>
                <a:gd name="connsiteY0" fmla="*/ 41643 h 35895"/>
                <a:gd name="connsiteX1" fmla="*/ 59362 w 57000"/>
                <a:gd name="connsiteY1" fmla="*/ 39920 h 35895"/>
                <a:gd name="connsiteX2" fmla="*/ 42588 w 57000"/>
                <a:gd name="connsiteY2" fmla="*/ 14076 h 35895"/>
                <a:gd name="connsiteX3" fmla="*/ 27686 w 57000"/>
                <a:gd name="connsiteY3" fmla="*/ 18885 h 35895"/>
                <a:gd name="connsiteX4" fmla="*/ 0 w 57000"/>
                <a:gd name="connsiteY4" fmla="*/ 15440 h 35895"/>
                <a:gd name="connsiteX5" fmla="*/ 17182 w 57000"/>
                <a:gd name="connsiteY5" fmla="*/ 6250 h 35895"/>
                <a:gd name="connsiteX6" fmla="*/ 46089 w 57000"/>
                <a:gd name="connsiteY6" fmla="*/ 10199 h 35895"/>
                <a:gd name="connsiteX7" fmla="*/ 62212 w 57000"/>
                <a:gd name="connsiteY7" fmla="*/ 41643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000" h="35895">
                  <a:moveTo>
                    <a:pt x="62212" y="41643"/>
                  </a:moveTo>
                  <a:cubicBezTo>
                    <a:pt x="61504" y="40810"/>
                    <a:pt x="60502" y="40200"/>
                    <a:pt x="59362" y="39920"/>
                  </a:cubicBezTo>
                  <a:cubicBezTo>
                    <a:pt x="59362" y="35684"/>
                    <a:pt x="57978" y="17091"/>
                    <a:pt x="42588" y="14076"/>
                  </a:cubicBezTo>
                  <a:cubicBezTo>
                    <a:pt x="37083" y="13803"/>
                    <a:pt x="31692" y="15540"/>
                    <a:pt x="27686" y="18885"/>
                  </a:cubicBezTo>
                  <a:cubicBezTo>
                    <a:pt x="18289" y="19352"/>
                    <a:pt x="8884" y="18182"/>
                    <a:pt x="0" y="15440"/>
                  </a:cubicBezTo>
                  <a:cubicBezTo>
                    <a:pt x="1303" y="12137"/>
                    <a:pt x="3176" y="6250"/>
                    <a:pt x="17182" y="6250"/>
                  </a:cubicBezTo>
                  <a:cubicBezTo>
                    <a:pt x="22801" y="2446"/>
                    <a:pt x="33468" y="-7533"/>
                    <a:pt x="46089" y="10199"/>
                  </a:cubicBezTo>
                  <a:cubicBezTo>
                    <a:pt x="53092" y="14650"/>
                    <a:pt x="63352" y="18383"/>
                    <a:pt x="62212" y="41643"/>
                  </a:cubicBezTo>
                  <a:close/>
                </a:path>
              </a:pathLst>
            </a:custGeom>
            <a:solidFill>
              <a:srgbClr val="8B96A0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6CCC585B-3849-40C2-8514-25351CD515C1}"/>
                </a:ext>
              </a:extLst>
            </p:cNvPr>
            <p:cNvSpPr/>
            <p:nvPr/>
          </p:nvSpPr>
          <p:spPr>
            <a:xfrm>
              <a:off x="6713486" y="2633411"/>
              <a:ext cx="130287" cy="43074"/>
            </a:xfrm>
            <a:custGeom>
              <a:avLst/>
              <a:gdLst>
                <a:gd name="connsiteX0" fmla="*/ 87699 w 130286"/>
                <a:gd name="connsiteY0" fmla="*/ 0 h 43074"/>
                <a:gd name="connsiteX1" fmla="*/ 87699 w 130286"/>
                <a:gd name="connsiteY1" fmla="*/ 2513 h 43074"/>
                <a:gd name="connsiteX2" fmla="*/ 74914 w 130286"/>
                <a:gd name="connsiteY2" fmla="*/ 17804 h 43074"/>
                <a:gd name="connsiteX3" fmla="*/ 72879 w 130286"/>
                <a:gd name="connsiteY3" fmla="*/ 27567 h 43074"/>
                <a:gd name="connsiteX4" fmla="*/ 92096 w 130286"/>
                <a:gd name="connsiteY4" fmla="*/ 43433 h 43074"/>
                <a:gd name="connsiteX5" fmla="*/ 132811 w 130286"/>
                <a:gd name="connsiteY5" fmla="*/ 19383 h 43074"/>
                <a:gd name="connsiteX6" fmla="*/ 87699 w 130286"/>
                <a:gd name="connsiteY6" fmla="*/ 0 h 43074"/>
                <a:gd name="connsiteX7" fmla="*/ 48043 w 130286"/>
                <a:gd name="connsiteY7" fmla="*/ 5528 h 43074"/>
                <a:gd name="connsiteX8" fmla="*/ 44786 w 130286"/>
                <a:gd name="connsiteY8" fmla="*/ 6318 h 43074"/>
                <a:gd name="connsiteX9" fmla="*/ 44786 w 130286"/>
                <a:gd name="connsiteY9" fmla="*/ 0 h 43074"/>
                <a:gd name="connsiteX10" fmla="*/ 0 w 130286"/>
                <a:gd name="connsiteY10" fmla="*/ 19527 h 43074"/>
                <a:gd name="connsiteX11" fmla="*/ 35014 w 130286"/>
                <a:gd name="connsiteY11" fmla="*/ 41782 h 43074"/>
                <a:gd name="connsiteX12" fmla="*/ 35014 w 130286"/>
                <a:gd name="connsiteY12" fmla="*/ 41782 h 43074"/>
                <a:gd name="connsiteX13" fmla="*/ 52847 w 130286"/>
                <a:gd name="connsiteY13" fmla="*/ 14573 h 43074"/>
                <a:gd name="connsiteX14" fmla="*/ 54232 w 130286"/>
                <a:gd name="connsiteY14" fmla="*/ 11056 h 43074"/>
                <a:gd name="connsiteX15" fmla="*/ 48043 w 130286"/>
                <a:gd name="connsiteY15" fmla="*/ 5528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0286" h="43074">
                  <a:moveTo>
                    <a:pt x="87699" y="0"/>
                  </a:moveTo>
                  <a:lnTo>
                    <a:pt x="87699" y="2513"/>
                  </a:lnTo>
                  <a:cubicBezTo>
                    <a:pt x="87617" y="9505"/>
                    <a:pt x="82471" y="15672"/>
                    <a:pt x="74914" y="17804"/>
                  </a:cubicBezTo>
                  <a:cubicBezTo>
                    <a:pt x="68889" y="18522"/>
                    <a:pt x="66772" y="23045"/>
                    <a:pt x="72879" y="27567"/>
                  </a:cubicBezTo>
                  <a:cubicBezTo>
                    <a:pt x="78986" y="32090"/>
                    <a:pt x="92096" y="43361"/>
                    <a:pt x="92096" y="43433"/>
                  </a:cubicBezTo>
                  <a:cubicBezTo>
                    <a:pt x="108024" y="39054"/>
                    <a:pt x="122160" y="30705"/>
                    <a:pt x="132811" y="19383"/>
                  </a:cubicBezTo>
                  <a:cubicBezTo>
                    <a:pt x="118487" y="11695"/>
                    <a:pt x="103390" y="5212"/>
                    <a:pt x="87699" y="0"/>
                  </a:cubicBezTo>
                  <a:close/>
                  <a:moveTo>
                    <a:pt x="48043" y="5528"/>
                  </a:moveTo>
                  <a:cubicBezTo>
                    <a:pt x="46895" y="5521"/>
                    <a:pt x="45771" y="5794"/>
                    <a:pt x="44786" y="6318"/>
                  </a:cubicBezTo>
                  <a:lnTo>
                    <a:pt x="44786" y="0"/>
                  </a:lnTo>
                  <a:cubicBezTo>
                    <a:pt x="29208" y="5284"/>
                    <a:pt x="14217" y="11824"/>
                    <a:pt x="0" y="19527"/>
                  </a:cubicBezTo>
                  <a:cubicBezTo>
                    <a:pt x="9348" y="29441"/>
                    <a:pt x="21391" y="37101"/>
                    <a:pt x="35014" y="41782"/>
                  </a:cubicBezTo>
                  <a:lnTo>
                    <a:pt x="35014" y="41782"/>
                  </a:lnTo>
                  <a:cubicBezTo>
                    <a:pt x="40112" y="32306"/>
                    <a:pt x="46081" y="23203"/>
                    <a:pt x="52847" y="14573"/>
                  </a:cubicBezTo>
                  <a:cubicBezTo>
                    <a:pt x="53816" y="13611"/>
                    <a:pt x="54313" y="12341"/>
                    <a:pt x="54232" y="11056"/>
                  </a:cubicBezTo>
                  <a:cubicBezTo>
                    <a:pt x="54232" y="8033"/>
                    <a:pt x="51471" y="5564"/>
                    <a:pt x="48043" y="5528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927D4C4-9E92-4A52-8203-2B48AB893E9C}"/>
                </a:ext>
              </a:extLst>
            </p:cNvPr>
            <p:cNvSpPr/>
            <p:nvPr/>
          </p:nvSpPr>
          <p:spPr>
            <a:xfrm>
              <a:off x="6739299" y="2650425"/>
              <a:ext cx="65143" cy="28716"/>
            </a:xfrm>
            <a:custGeom>
              <a:avLst/>
              <a:gdLst>
                <a:gd name="connsiteX0" fmla="*/ 66284 w 65143"/>
                <a:gd name="connsiteY0" fmla="*/ 26491 h 28716"/>
                <a:gd name="connsiteX1" fmla="*/ 66284 w 65143"/>
                <a:gd name="connsiteY1" fmla="*/ 26491 h 28716"/>
                <a:gd name="connsiteX2" fmla="*/ 43564 w 65143"/>
                <a:gd name="connsiteY2" fmla="*/ 4164 h 28716"/>
                <a:gd name="connsiteX3" fmla="*/ 43564 w 65143"/>
                <a:gd name="connsiteY3" fmla="*/ 4164 h 28716"/>
                <a:gd name="connsiteX4" fmla="*/ 24917 w 65143"/>
                <a:gd name="connsiteY4" fmla="*/ 0 h 28716"/>
                <a:gd name="connsiteX5" fmla="*/ 24917 w 65143"/>
                <a:gd name="connsiteY5" fmla="*/ 0 h 28716"/>
                <a:gd name="connsiteX6" fmla="*/ 9202 w 65143"/>
                <a:gd name="connsiteY6" fmla="*/ 24768 h 28716"/>
                <a:gd name="connsiteX7" fmla="*/ 9202 w 65143"/>
                <a:gd name="connsiteY7" fmla="*/ 24768 h 28716"/>
                <a:gd name="connsiteX8" fmla="*/ 0 w 65143"/>
                <a:gd name="connsiteY8" fmla="*/ 21034 h 28716"/>
                <a:gd name="connsiteX9" fmla="*/ 0 w 65143"/>
                <a:gd name="connsiteY9" fmla="*/ 21034 h 28716"/>
                <a:gd name="connsiteX10" fmla="*/ 66202 w 65143"/>
                <a:gd name="connsiteY10" fmla="*/ 26419 h 28716"/>
                <a:gd name="connsiteX11" fmla="*/ 46984 w 65143"/>
                <a:gd name="connsiteY11" fmla="*/ 10553 h 28716"/>
                <a:gd name="connsiteX12" fmla="*/ 43564 w 65143"/>
                <a:gd name="connsiteY12" fmla="*/ 4164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143" h="28716">
                  <a:moveTo>
                    <a:pt x="66284" y="26491"/>
                  </a:moveTo>
                  <a:lnTo>
                    <a:pt x="66284" y="26491"/>
                  </a:lnTo>
                  <a:close/>
                  <a:moveTo>
                    <a:pt x="43564" y="4164"/>
                  </a:moveTo>
                  <a:lnTo>
                    <a:pt x="43564" y="4164"/>
                  </a:lnTo>
                  <a:cubicBezTo>
                    <a:pt x="36969" y="4989"/>
                    <a:pt x="30267" y="3496"/>
                    <a:pt x="24917" y="0"/>
                  </a:cubicBezTo>
                  <a:lnTo>
                    <a:pt x="24917" y="0"/>
                  </a:lnTo>
                  <a:cubicBezTo>
                    <a:pt x="19185" y="8005"/>
                    <a:pt x="13940" y="16275"/>
                    <a:pt x="9202" y="24768"/>
                  </a:cubicBezTo>
                  <a:lnTo>
                    <a:pt x="9202" y="24768"/>
                  </a:lnTo>
                  <a:cubicBezTo>
                    <a:pt x="6050" y="23684"/>
                    <a:pt x="2980" y="22434"/>
                    <a:pt x="0" y="21034"/>
                  </a:cubicBezTo>
                  <a:lnTo>
                    <a:pt x="0" y="21034"/>
                  </a:lnTo>
                  <a:cubicBezTo>
                    <a:pt x="20365" y="30547"/>
                    <a:pt x="44208" y="32492"/>
                    <a:pt x="66202" y="26419"/>
                  </a:cubicBezTo>
                  <a:cubicBezTo>
                    <a:pt x="66202" y="26419"/>
                    <a:pt x="53418" y="15435"/>
                    <a:pt x="46984" y="10553"/>
                  </a:cubicBezTo>
                  <a:cubicBezTo>
                    <a:pt x="43971" y="8328"/>
                    <a:pt x="42994" y="5815"/>
                    <a:pt x="43564" y="4164"/>
                  </a:cubicBezTo>
                  <a:close/>
                </a:path>
              </a:pathLst>
            </a:custGeom>
            <a:solidFill>
              <a:srgbClr val="DD769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22E67162-E745-41B3-A3EB-69C3BADEFCB2}"/>
                </a:ext>
              </a:extLst>
            </p:cNvPr>
            <p:cNvSpPr/>
            <p:nvPr/>
          </p:nvSpPr>
          <p:spPr>
            <a:xfrm>
              <a:off x="6743777" y="2588327"/>
              <a:ext cx="65143" cy="43074"/>
            </a:xfrm>
            <a:custGeom>
              <a:avLst/>
              <a:gdLst>
                <a:gd name="connsiteX0" fmla="*/ 0 w 65143"/>
                <a:gd name="connsiteY0" fmla="*/ 0 h 43074"/>
                <a:gd name="connsiteX1" fmla="*/ 3664 w 65143"/>
                <a:gd name="connsiteY1" fmla="*/ 23260 h 43074"/>
                <a:gd name="connsiteX2" fmla="*/ 43931 w 65143"/>
                <a:gd name="connsiteY2" fmla="*/ 45192 h 43074"/>
                <a:gd name="connsiteX3" fmla="*/ 68808 w 65143"/>
                <a:gd name="connsiteY3" fmla="*/ 23260 h 43074"/>
                <a:gd name="connsiteX4" fmla="*/ 72472 w 65143"/>
                <a:gd name="connsiteY4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143" h="43074">
                  <a:moveTo>
                    <a:pt x="0" y="0"/>
                  </a:moveTo>
                  <a:cubicBezTo>
                    <a:pt x="749" y="7804"/>
                    <a:pt x="1971" y="15571"/>
                    <a:pt x="3664" y="23260"/>
                  </a:cubicBezTo>
                  <a:cubicBezTo>
                    <a:pt x="7915" y="39119"/>
                    <a:pt x="25935" y="48939"/>
                    <a:pt x="43931" y="45192"/>
                  </a:cubicBezTo>
                  <a:cubicBezTo>
                    <a:pt x="56259" y="42629"/>
                    <a:pt x="65892" y="34136"/>
                    <a:pt x="68808" y="23260"/>
                  </a:cubicBezTo>
                  <a:cubicBezTo>
                    <a:pt x="70502" y="15571"/>
                    <a:pt x="71723" y="7804"/>
                    <a:pt x="72472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3C2CF4B9-8442-46B5-A2CD-1F622B2BB17C}"/>
                </a:ext>
              </a:extLst>
            </p:cNvPr>
            <p:cNvSpPr/>
            <p:nvPr/>
          </p:nvSpPr>
          <p:spPr>
            <a:xfrm>
              <a:off x="6753781" y="2540443"/>
              <a:ext cx="57000" cy="35895"/>
            </a:xfrm>
            <a:custGeom>
              <a:avLst/>
              <a:gdLst>
                <a:gd name="connsiteX0" fmla="*/ 62142 w 57000"/>
                <a:gd name="connsiteY0" fmla="*/ 41782 h 35895"/>
                <a:gd name="connsiteX1" fmla="*/ 45857 w 57000"/>
                <a:gd name="connsiteY1" fmla="*/ 10410 h 35895"/>
                <a:gd name="connsiteX2" fmla="*/ 33480 w 57000"/>
                <a:gd name="connsiteY2" fmla="*/ 0 h 35895"/>
                <a:gd name="connsiteX3" fmla="*/ 17194 w 57000"/>
                <a:gd name="connsiteY3" fmla="*/ 6461 h 35895"/>
                <a:gd name="connsiteX4" fmla="*/ 12 w 57000"/>
                <a:gd name="connsiteY4" fmla="*/ 15076 h 35895"/>
                <a:gd name="connsiteX5" fmla="*/ 12 w 57000"/>
                <a:gd name="connsiteY5" fmla="*/ 15650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00" h="35895">
                  <a:moveTo>
                    <a:pt x="62142" y="41782"/>
                  </a:moveTo>
                  <a:cubicBezTo>
                    <a:pt x="62142" y="30726"/>
                    <a:pt x="62957" y="18809"/>
                    <a:pt x="45857" y="10410"/>
                  </a:cubicBezTo>
                  <a:cubicBezTo>
                    <a:pt x="41948" y="4451"/>
                    <a:pt x="38202" y="574"/>
                    <a:pt x="33480" y="0"/>
                  </a:cubicBezTo>
                  <a:cubicBezTo>
                    <a:pt x="27307" y="215"/>
                    <a:pt x="21469" y="2527"/>
                    <a:pt x="17194" y="6461"/>
                  </a:cubicBezTo>
                  <a:cubicBezTo>
                    <a:pt x="8318" y="6461"/>
                    <a:pt x="908" y="10697"/>
                    <a:pt x="12" y="15076"/>
                  </a:cubicBezTo>
                  <a:cubicBezTo>
                    <a:pt x="-4" y="15270"/>
                    <a:pt x="-4" y="15457"/>
                    <a:pt x="12" y="1565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367C702D-5F88-4B61-8061-CAB90DCE0D87}"/>
                </a:ext>
              </a:extLst>
            </p:cNvPr>
            <p:cNvSpPr/>
            <p:nvPr/>
          </p:nvSpPr>
          <p:spPr>
            <a:xfrm>
              <a:off x="6743750" y="2554639"/>
              <a:ext cx="48858" cy="21537"/>
            </a:xfrm>
            <a:custGeom>
              <a:avLst/>
              <a:gdLst>
                <a:gd name="connsiteX0" fmla="*/ 27 w 48857"/>
                <a:gd name="connsiteY0" fmla="*/ 27585 h 21537"/>
                <a:gd name="connsiteX1" fmla="*/ 10124 w 48857"/>
                <a:gd name="connsiteY1" fmla="*/ 1382 h 21537"/>
                <a:gd name="connsiteX2" fmla="*/ 37810 w 48857"/>
                <a:gd name="connsiteY2" fmla="*/ 4828 h 21537"/>
                <a:gd name="connsiteX3" fmla="*/ 52711 w 48857"/>
                <a:gd name="connsiteY3" fmla="*/ 18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7" h="21537">
                  <a:moveTo>
                    <a:pt x="27" y="27585"/>
                  </a:moveTo>
                  <a:cubicBezTo>
                    <a:pt x="27" y="17894"/>
                    <a:pt x="-1032" y="9494"/>
                    <a:pt x="10124" y="1382"/>
                  </a:cubicBezTo>
                  <a:cubicBezTo>
                    <a:pt x="18919" y="4419"/>
                    <a:pt x="28405" y="5603"/>
                    <a:pt x="37810" y="4828"/>
                  </a:cubicBezTo>
                  <a:cubicBezTo>
                    <a:pt x="41849" y="1533"/>
                    <a:pt x="47215" y="-197"/>
                    <a:pt x="52711" y="1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D61FC7B7-4986-414C-A42B-65B2307454F7}"/>
                </a:ext>
              </a:extLst>
            </p:cNvPr>
            <p:cNvSpPr/>
            <p:nvPr/>
          </p:nvSpPr>
          <p:spPr>
            <a:xfrm>
              <a:off x="6776349" y="2583971"/>
              <a:ext cx="8143" cy="7179"/>
            </a:xfrm>
            <a:custGeom>
              <a:avLst/>
              <a:gdLst>
                <a:gd name="connsiteX0" fmla="*/ 0 w 0"/>
                <a:gd name="connsiteY0" fmla="*/ 1628 h 0"/>
                <a:gd name="connsiteX1" fmla="*/ 6742 w 0"/>
                <a:gd name="connsiteY1" fmla="*/ 896 h 0"/>
                <a:gd name="connsiteX2" fmla="*/ 7573 w 0"/>
                <a:gd name="connsiteY2" fmla="*/ 162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1628"/>
                  </a:moveTo>
                  <a:cubicBezTo>
                    <a:pt x="1637" y="-217"/>
                    <a:pt x="4649" y="-540"/>
                    <a:pt x="6742" y="896"/>
                  </a:cubicBezTo>
                  <a:cubicBezTo>
                    <a:pt x="7052" y="1111"/>
                    <a:pt x="7329" y="1355"/>
                    <a:pt x="7573" y="1628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B41D1DCB-DF0E-4CFA-B18D-9E661BE76F19}"/>
                </a:ext>
              </a:extLst>
            </p:cNvPr>
            <p:cNvSpPr/>
            <p:nvPr/>
          </p:nvSpPr>
          <p:spPr>
            <a:xfrm>
              <a:off x="6743696" y="2579209"/>
              <a:ext cx="32572" cy="21537"/>
            </a:xfrm>
            <a:custGeom>
              <a:avLst/>
              <a:gdLst>
                <a:gd name="connsiteX0" fmla="*/ 32653 w 32571"/>
                <a:gd name="connsiteY0" fmla="*/ 6389 h 21537"/>
                <a:gd name="connsiteX1" fmla="*/ 15472 w 32571"/>
                <a:gd name="connsiteY1" fmla="*/ 24840 h 21537"/>
                <a:gd name="connsiteX2" fmla="*/ 0 w 32571"/>
                <a:gd name="connsiteY2" fmla="*/ 3949 h 21537"/>
                <a:gd name="connsiteX3" fmla="*/ 15472 w 32571"/>
                <a:gd name="connsiteY3" fmla="*/ 0 h 21537"/>
                <a:gd name="connsiteX4" fmla="*/ 32653 w 32571"/>
                <a:gd name="connsiteY4" fmla="*/ 6389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32653" y="6389"/>
                  </a:moveTo>
                  <a:cubicBezTo>
                    <a:pt x="32653" y="9118"/>
                    <a:pt x="25324" y="24840"/>
                    <a:pt x="15472" y="24840"/>
                  </a:cubicBezTo>
                  <a:cubicBezTo>
                    <a:pt x="5619" y="24840"/>
                    <a:pt x="0" y="16871"/>
                    <a:pt x="0" y="3949"/>
                  </a:cubicBezTo>
                  <a:cubicBezTo>
                    <a:pt x="0" y="1436"/>
                    <a:pt x="4886" y="0"/>
                    <a:pt x="15472" y="0"/>
                  </a:cubicBezTo>
                  <a:cubicBezTo>
                    <a:pt x="21416" y="0"/>
                    <a:pt x="32653" y="1723"/>
                    <a:pt x="32653" y="6389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4461B6FC-72E8-441F-BD6C-496C291A327D}"/>
                </a:ext>
              </a:extLst>
            </p:cNvPr>
            <p:cNvSpPr/>
            <p:nvPr/>
          </p:nvSpPr>
          <p:spPr>
            <a:xfrm>
              <a:off x="6783596" y="2579209"/>
              <a:ext cx="32572" cy="21537"/>
            </a:xfrm>
            <a:custGeom>
              <a:avLst/>
              <a:gdLst>
                <a:gd name="connsiteX0" fmla="*/ 0 w 32571"/>
                <a:gd name="connsiteY0" fmla="*/ 6389 h 21537"/>
                <a:gd name="connsiteX1" fmla="*/ 17181 w 32571"/>
                <a:gd name="connsiteY1" fmla="*/ 24840 h 21537"/>
                <a:gd name="connsiteX2" fmla="*/ 32653 w 32571"/>
                <a:gd name="connsiteY2" fmla="*/ 3949 h 21537"/>
                <a:gd name="connsiteX3" fmla="*/ 17181 w 32571"/>
                <a:gd name="connsiteY3" fmla="*/ 0 h 21537"/>
                <a:gd name="connsiteX4" fmla="*/ 0 w 32571"/>
                <a:gd name="connsiteY4" fmla="*/ 6389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71" h="21537">
                  <a:moveTo>
                    <a:pt x="0" y="6389"/>
                  </a:moveTo>
                  <a:cubicBezTo>
                    <a:pt x="0" y="9118"/>
                    <a:pt x="7328" y="24840"/>
                    <a:pt x="17181" y="24840"/>
                  </a:cubicBezTo>
                  <a:cubicBezTo>
                    <a:pt x="27035" y="24840"/>
                    <a:pt x="32653" y="16871"/>
                    <a:pt x="32653" y="3949"/>
                  </a:cubicBezTo>
                  <a:cubicBezTo>
                    <a:pt x="32653" y="1436"/>
                    <a:pt x="27767" y="0"/>
                    <a:pt x="17181" y="0"/>
                  </a:cubicBezTo>
                  <a:cubicBezTo>
                    <a:pt x="10830" y="0"/>
                    <a:pt x="0" y="1723"/>
                    <a:pt x="0" y="6389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7B98EB5F-99DE-4D7E-BB56-F6F633B20585}"/>
                </a:ext>
              </a:extLst>
            </p:cNvPr>
            <p:cNvSpPr/>
            <p:nvPr/>
          </p:nvSpPr>
          <p:spPr>
            <a:xfrm>
              <a:off x="6776345" y="2595075"/>
              <a:ext cx="8143" cy="7179"/>
            </a:xfrm>
            <a:custGeom>
              <a:avLst/>
              <a:gdLst>
                <a:gd name="connsiteX0" fmla="*/ 3424 w 0"/>
                <a:gd name="connsiteY0" fmla="*/ 0 h 7179"/>
                <a:gd name="connsiteX1" fmla="*/ 656 w 0"/>
                <a:gd name="connsiteY1" fmla="*/ 12922 h 7179"/>
                <a:gd name="connsiteX2" fmla="*/ 7251 w 0"/>
                <a:gd name="connsiteY2" fmla="*/ 1119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179">
                  <a:moveTo>
                    <a:pt x="3424" y="0"/>
                  </a:moveTo>
                  <a:cubicBezTo>
                    <a:pt x="1063" y="5025"/>
                    <a:pt x="-1136" y="11343"/>
                    <a:pt x="656" y="12922"/>
                  </a:cubicBezTo>
                  <a:cubicBezTo>
                    <a:pt x="2447" y="14502"/>
                    <a:pt x="5623" y="11199"/>
                    <a:pt x="7251" y="1119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21EC06DE-1A75-426E-A2A1-BF82B544D577}"/>
                </a:ext>
              </a:extLst>
            </p:cNvPr>
            <p:cNvSpPr/>
            <p:nvPr/>
          </p:nvSpPr>
          <p:spPr>
            <a:xfrm>
              <a:off x="6758353" y="2626232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0 w 0"/>
                <a:gd name="connsiteY1" fmla="*/ 13497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0" y="13497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DD487DE4-BC40-478D-8162-7C55F9B10F94}"/>
                </a:ext>
              </a:extLst>
            </p:cNvPr>
            <p:cNvSpPr/>
            <p:nvPr/>
          </p:nvSpPr>
          <p:spPr>
            <a:xfrm>
              <a:off x="6782702" y="2626232"/>
              <a:ext cx="16286" cy="50253"/>
            </a:xfrm>
            <a:custGeom>
              <a:avLst/>
              <a:gdLst>
                <a:gd name="connsiteX0" fmla="*/ 18483 w 16285"/>
                <a:gd name="connsiteY0" fmla="*/ 0 h 50253"/>
                <a:gd name="connsiteX1" fmla="*/ 18483 w 16285"/>
                <a:gd name="connsiteY1" fmla="*/ 9763 h 50253"/>
                <a:gd name="connsiteX2" fmla="*/ 5698 w 16285"/>
                <a:gd name="connsiteY2" fmla="*/ 25055 h 50253"/>
                <a:gd name="connsiteX3" fmla="*/ 3663 w 16285"/>
                <a:gd name="connsiteY3" fmla="*/ 34818 h 50253"/>
                <a:gd name="connsiteX4" fmla="*/ 22880 w 16285"/>
                <a:gd name="connsiteY4" fmla="*/ 50684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85" h="50253">
                  <a:moveTo>
                    <a:pt x="18483" y="0"/>
                  </a:moveTo>
                  <a:lnTo>
                    <a:pt x="18483" y="9763"/>
                  </a:lnTo>
                  <a:cubicBezTo>
                    <a:pt x="18401" y="16756"/>
                    <a:pt x="13255" y="22923"/>
                    <a:pt x="5698" y="25055"/>
                  </a:cubicBezTo>
                  <a:cubicBezTo>
                    <a:pt x="-327" y="25773"/>
                    <a:pt x="-2445" y="30296"/>
                    <a:pt x="3663" y="34818"/>
                  </a:cubicBezTo>
                  <a:cubicBezTo>
                    <a:pt x="9770" y="39341"/>
                    <a:pt x="22880" y="50684"/>
                    <a:pt x="22880" y="5068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D50F0B38-DC0F-49DE-98F0-4C997296C093}"/>
                </a:ext>
              </a:extLst>
            </p:cNvPr>
            <p:cNvSpPr/>
            <p:nvPr/>
          </p:nvSpPr>
          <p:spPr>
            <a:xfrm>
              <a:off x="6759900" y="2643031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9 w 0"/>
                <a:gd name="connsiteY1" fmla="*/ 2872 h 0"/>
                <a:gd name="connsiteX2" fmla="*/ 0 w 0"/>
                <a:gd name="connsiteY2" fmla="*/ 1436 h 0"/>
                <a:gd name="connsiteX3" fmla="*/ 1629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9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9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6A2064D5-4F2B-4AA8-9416-97B712EAFD7C}"/>
                </a:ext>
              </a:extLst>
            </p:cNvPr>
            <p:cNvSpPr/>
            <p:nvPr/>
          </p:nvSpPr>
          <p:spPr>
            <a:xfrm>
              <a:off x="6787342" y="2654446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8 w 0"/>
                <a:gd name="connsiteY1" fmla="*/ 2872 h 0"/>
                <a:gd name="connsiteX2" fmla="*/ 0 w 0"/>
                <a:gd name="connsiteY2" fmla="*/ 1436 h 0"/>
                <a:gd name="connsiteX3" fmla="*/ 1628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8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8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D0435385-7F5F-4AD0-B990-C821D137E258}"/>
                </a:ext>
              </a:extLst>
            </p:cNvPr>
            <p:cNvSpPr/>
            <p:nvPr/>
          </p:nvSpPr>
          <p:spPr>
            <a:xfrm>
              <a:off x="6748582" y="2638924"/>
              <a:ext cx="16286" cy="35895"/>
            </a:xfrm>
            <a:custGeom>
              <a:avLst/>
              <a:gdLst>
                <a:gd name="connsiteX0" fmla="*/ 9771 w 16285"/>
                <a:gd name="connsiteY0" fmla="*/ 805 h 35895"/>
                <a:gd name="connsiteX1" fmla="*/ 18387 w 16285"/>
                <a:gd name="connsiteY1" fmla="*/ 2657 h 35895"/>
                <a:gd name="connsiteX2" fmla="*/ 19299 w 16285"/>
                <a:gd name="connsiteY2" fmla="*/ 5543 h 35895"/>
                <a:gd name="connsiteX3" fmla="*/ 17914 w 16285"/>
                <a:gd name="connsiteY3" fmla="*/ 9061 h 35895"/>
                <a:gd name="connsiteX4" fmla="*/ 0 w 16285"/>
                <a:gd name="connsiteY4" fmla="*/ 36269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85" h="35895">
                  <a:moveTo>
                    <a:pt x="9771" y="805"/>
                  </a:moveTo>
                  <a:cubicBezTo>
                    <a:pt x="12727" y="-782"/>
                    <a:pt x="16587" y="51"/>
                    <a:pt x="18387" y="2657"/>
                  </a:cubicBezTo>
                  <a:cubicBezTo>
                    <a:pt x="18989" y="3526"/>
                    <a:pt x="19299" y="4523"/>
                    <a:pt x="19299" y="5543"/>
                  </a:cubicBezTo>
                  <a:cubicBezTo>
                    <a:pt x="19380" y="6828"/>
                    <a:pt x="18883" y="8099"/>
                    <a:pt x="17914" y="9061"/>
                  </a:cubicBezTo>
                  <a:cubicBezTo>
                    <a:pt x="11131" y="17697"/>
                    <a:pt x="5138" y="26793"/>
                    <a:pt x="0" y="3626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DF8C2B35-ED63-419D-ADED-3D594F0ADB1F}"/>
                </a:ext>
              </a:extLst>
            </p:cNvPr>
            <p:cNvSpPr/>
            <p:nvPr/>
          </p:nvSpPr>
          <p:spPr>
            <a:xfrm>
              <a:off x="6713486" y="2633411"/>
              <a:ext cx="40715" cy="14358"/>
            </a:xfrm>
            <a:custGeom>
              <a:avLst/>
              <a:gdLst>
                <a:gd name="connsiteX0" fmla="*/ 44867 w 40714"/>
                <a:gd name="connsiteY0" fmla="*/ 0 h 14358"/>
                <a:gd name="connsiteX1" fmla="*/ 0 w 40714"/>
                <a:gd name="connsiteY1" fmla="*/ 19527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14" h="14358">
                  <a:moveTo>
                    <a:pt x="44867" y="0"/>
                  </a:moveTo>
                  <a:cubicBezTo>
                    <a:pt x="29266" y="5284"/>
                    <a:pt x="14242" y="11817"/>
                    <a:pt x="0" y="1952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504ACEAB-C02A-4BE4-97E9-0B5420FD0C1F}"/>
                </a:ext>
              </a:extLst>
            </p:cNvPr>
            <p:cNvSpPr/>
            <p:nvPr/>
          </p:nvSpPr>
          <p:spPr>
            <a:xfrm>
              <a:off x="6801185" y="2633411"/>
              <a:ext cx="40715" cy="14358"/>
            </a:xfrm>
            <a:custGeom>
              <a:avLst/>
              <a:gdLst>
                <a:gd name="connsiteX0" fmla="*/ 0 w 40714"/>
                <a:gd name="connsiteY0" fmla="*/ 0 h 14358"/>
                <a:gd name="connsiteX1" fmla="*/ 44949 w 40714"/>
                <a:gd name="connsiteY1" fmla="*/ 19455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714" h="14358">
                  <a:moveTo>
                    <a:pt x="0" y="0"/>
                  </a:moveTo>
                  <a:cubicBezTo>
                    <a:pt x="15634" y="5241"/>
                    <a:pt x="30683" y="11752"/>
                    <a:pt x="44949" y="19455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945E52C6-6786-45DB-8911-26F97CCC4E6C}"/>
                </a:ext>
              </a:extLst>
            </p:cNvPr>
            <p:cNvSpPr/>
            <p:nvPr/>
          </p:nvSpPr>
          <p:spPr>
            <a:xfrm>
              <a:off x="6764297" y="2650138"/>
              <a:ext cx="16286" cy="7179"/>
            </a:xfrm>
            <a:custGeom>
              <a:avLst/>
              <a:gdLst>
                <a:gd name="connsiteX0" fmla="*/ 18647 w 16285"/>
                <a:gd name="connsiteY0" fmla="*/ 4451 h 0"/>
                <a:gd name="connsiteX1" fmla="*/ 15553 w 16285"/>
                <a:gd name="connsiteY1" fmla="*/ 4451 h 0"/>
                <a:gd name="connsiteX2" fmla="*/ 0 w 16285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>
                  <a:moveTo>
                    <a:pt x="18647" y="4451"/>
                  </a:moveTo>
                  <a:lnTo>
                    <a:pt x="15553" y="4451"/>
                  </a:lnTo>
                  <a:cubicBezTo>
                    <a:pt x="9967" y="4465"/>
                    <a:pt x="4519" y="2900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0E26AC08-A7B3-4A3F-A6EF-0B2695EDEFB1}"/>
                </a:ext>
              </a:extLst>
            </p:cNvPr>
            <p:cNvSpPr/>
            <p:nvPr/>
          </p:nvSpPr>
          <p:spPr>
            <a:xfrm>
              <a:off x="6798253" y="2636570"/>
              <a:ext cx="8143" cy="14358"/>
            </a:xfrm>
            <a:custGeom>
              <a:avLst/>
              <a:gdLst>
                <a:gd name="connsiteX0" fmla="*/ 11644 w 8142"/>
                <a:gd name="connsiteY0" fmla="*/ 0 h 14358"/>
                <a:gd name="connsiteX1" fmla="*/ 0 w 8142"/>
                <a:gd name="connsiteY1" fmla="*/ 20245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14358">
                  <a:moveTo>
                    <a:pt x="11644" y="0"/>
                  </a:moveTo>
                  <a:cubicBezTo>
                    <a:pt x="11270" y="7918"/>
                    <a:pt x="7027" y="15306"/>
                    <a:pt x="0" y="20245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88BC4459-B312-4957-8844-86FD131BBE3A}"/>
                </a:ext>
              </a:extLst>
            </p:cNvPr>
            <p:cNvSpPr/>
            <p:nvPr/>
          </p:nvSpPr>
          <p:spPr>
            <a:xfrm>
              <a:off x="6750536" y="2636283"/>
              <a:ext cx="8143" cy="7179"/>
            </a:xfrm>
            <a:custGeom>
              <a:avLst/>
              <a:gdLst>
                <a:gd name="connsiteX0" fmla="*/ 0 w 0"/>
                <a:gd name="connsiteY0" fmla="*/ 0 h 7179"/>
                <a:gd name="connsiteX1" fmla="*/ 0 w 0"/>
                <a:gd name="connsiteY1" fmla="*/ 7179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0"/>
                  </a:moveTo>
                  <a:lnTo>
                    <a:pt x="0" y="7179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B24E10C1-3696-440E-832F-B41FA20016A4}"/>
                </a:ext>
              </a:extLst>
            </p:cNvPr>
            <p:cNvSpPr/>
            <p:nvPr/>
          </p:nvSpPr>
          <p:spPr>
            <a:xfrm>
              <a:off x="6422620" y="2528454"/>
              <a:ext cx="171001" cy="150760"/>
            </a:xfrm>
            <a:custGeom>
              <a:avLst/>
              <a:gdLst>
                <a:gd name="connsiteX0" fmla="*/ 172304 w 171001"/>
                <a:gd name="connsiteY0" fmla="*/ 75954 h 150759"/>
                <a:gd name="connsiteX1" fmla="*/ 86152 w 171001"/>
                <a:gd name="connsiteY1" fmla="*/ 151908 h 150759"/>
                <a:gd name="connsiteX2" fmla="*/ -1 w 171001"/>
                <a:gd name="connsiteY2" fmla="*/ 75954 h 150759"/>
                <a:gd name="connsiteX3" fmla="*/ 86152 w 171001"/>
                <a:gd name="connsiteY3" fmla="*/ 0 h 150759"/>
                <a:gd name="connsiteX4" fmla="*/ 172304 w 171001"/>
                <a:gd name="connsiteY4" fmla="*/ 75954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01" h="150759">
                  <a:moveTo>
                    <a:pt x="172304" y="75954"/>
                  </a:moveTo>
                  <a:cubicBezTo>
                    <a:pt x="172304" y="117902"/>
                    <a:pt x="133732" y="151908"/>
                    <a:pt x="86152" y="151908"/>
                  </a:cubicBezTo>
                  <a:cubicBezTo>
                    <a:pt x="38571" y="151908"/>
                    <a:pt x="-1" y="117902"/>
                    <a:pt x="-1" y="75954"/>
                  </a:cubicBezTo>
                  <a:cubicBezTo>
                    <a:pt x="-1" y="34006"/>
                    <a:pt x="38571" y="0"/>
                    <a:pt x="86152" y="0"/>
                  </a:cubicBezTo>
                  <a:cubicBezTo>
                    <a:pt x="133732" y="0"/>
                    <a:pt x="172304" y="34006"/>
                    <a:pt x="172304" y="75954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E4707EF6-CFF3-4001-BAA5-E219B2A38BF6}"/>
                </a:ext>
              </a:extLst>
            </p:cNvPr>
            <p:cNvSpPr/>
            <p:nvPr/>
          </p:nvSpPr>
          <p:spPr>
            <a:xfrm>
              <a:off x="6467243" y="2650138"/>
              <a:ext cx="81429" cy="28716"/>
            </a:xfrm>
            <a:custGeom>
              <a:avLst/>
              <a:gdLst>
                <a:gd name="connsiteX0" fmla="*/ 41529 w 81429"/>
                <a:gd name="connsiteY0" fmla="*/ 26993 h 28716"/>
                <a:gd name="connsiteX1" fmla="*/ 9446 w 81429"/>
                <a:gd name="connsiteY1" fmla="*/ 0 h 28716"/>
                <a:gd name="connsiteX2" fmla="*/ 0 w 81429"/>
                <a:gd name="connsiteY2" fmla="*/ 3661 h 28716"/>
                <a:gd name="connsiteX3" fmla="*/ 2524 w 81429"/>
                <a:gd name="connsiteY3" fmla="*/ 21968 h 28716"/>
                <a:gd name="connsiteX4" fmla="*/ 80615 w 81429"/>
                <a:gd name="connsiteY4" fmla="*/ 21968 h 28716"/>
                <a:gd name="connsiteX5" fmla="*/ 83139 w 81429"/>
                <a:gd name="connsiteY5" fmla="*/ 3661 h 28716"/>
                <a:gd name="connsiteX6" fmla="*/ 73694 w 81429"/>
                <a:gd name="connsiteY6" fmla="*/ 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29" h="28716">
                  <a:moveTo>
                    <a:pt x="41529" y="26993"/>
                  </a:moveTo>
                  <a:lnTo>
                    <a:pt x="9446" y="0"/>
                  </a:lnTo>
                  <a:lnTo>
                    <a:pt x="0" y="3661"/>
                  </a:lnTo>
                  <a:lnTo>
                    <a:pt x="2524" y="21968"/>
                  </a:lnTo>
                  <a:cubicBezTo>
                    <a:pt x="27059" y="32980"/>
                    <a:pt x="56081" y="32980"/>
                    <a:pt x="80615" y="21968"/>
                  </a:cubicBezTo>
                  <a:lnTo>
                    <a:pt x="83139" y="3661"/>
                  </a:lnTo>
                  <a:lnTo>
                    <a:pt x="73694" y="0"/>
                  </a:ln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6F16F56A-861F-4117-80A9-ABB814E12220}"/>
                </a:ext>
              </a:extLst>
            </p:cNvPr>
            <p:cNvSpPr/>
            <p:nvPr/>
          </p:nvSpPr>
          <p:spPr>
            <a:xfrm>
              <a:off x="6481264" y="2549020"/>
              <a:ext cx="73286" cy="35895"/>
            </a:xfrm>
            <a:custGeom>
              <a:avLst/>
              <a:gdLst>
                <a:gd name="connsiteX0" fmla="*/ 16760 w 73286"/>
                <a:gd name="connsiteY0" fmla="*/ 5996 h 35895"/>
                <a:gd name="connsiteX1" fmla="*/ 30440 w 73286"/>
                <a:gd name="connsiteY1" fmla="*/ 324 h 35895"/>
                <a:gd name="connsiteX2" fmla="*/ 75796 w 73286"/>
                <a:gd name="connsiteY2" fmla="*/ 2550 h 35895"/>
                <a:gd name="connsiteX3" fmla="*/ 56579 w 73286"/>
                <a:gd name="connsiteY3" fmla="*/ 35071 h 35895"/>
                <a:gd name="connsiteX4" fmla="*/ 8617 w 73286"/>
                <a:gd name="connsiteY4" fmla="*/ 37368 h 35895"/>
                <a:gd name="connsiteX5" fmla="*/ 474 w 73286"/>
                <a:gd name="connsiteY5" fmla="*/ 24518 h 35895"/>
                <a:gd name="connsiteX6" fmla="*/ 4464 w 73286"/>
                <a:gd name="connsiteY6" fmla="*/ 3770 h 35895"/>
                <a:gd name="connsiteX7" fmla="*/ 11385 w 73286"/>
                <a:gd name="connsiteY7" fmla="*/ 2909 h 35895"/>
                <a:gd name="connsiteX8" fmla="*/ 16760 w 73286"/>
                <a:gd name="connsiteY8" fmla="*/ 5996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286" h="35895">
                  <a:moveTo>
                    <a:pt x="16760" y="5996"/>
                  </a:moveTo>
                  <a:cubicBezTo>
                    <a:pt x="19195" y="1466"/>
                    <a:pt x="24927" y="-910"/>
                    <a:pt x="30440" y="324"/>
                  </a:cubicBezTo>
                  <a:cubicBezTo>
                    <a:pt x="50227" y="5996"/>
                    <a:pt x="64152" y="6427"/>
                    <a:pt x="75796" y="2550"/>
                  </a:cubicBezTo>
                  <a:cubicBezTo>
                    <a:pt x="71236" y="6570"/>
                    <a:pt x="64152" y="31266"/>
                    <a:pt x="56579" y="35071"/>
                  </a:cubicBezTo>
                  <a:cubicBezTo>
                    <a:pt x="45667" y="40383"/>
                    <a:pt x="14968" y="40599"/>
                    <a:pt x="8617" y="37368"/>
                  </a:cubicBezTo>
                  <a:cubicBezTo>
                    <a:pt x="4024" y="34253"/>
                    <a:pt x="1076" y="29600"/>
                    <a:pt x="474" y="24518"/>
                  </a:cubicBezTo>
                  <a:cubicBezTo>
                    <a:pt x="-829" y="17403"/>
                    <a:pt x="571" y="10109"/>
                    <a:pt x="4464" y="3770"/>
                  </a:cubicBezTo>
                  <a:cubicBezTo>
                    <a:pt x="6581" y="10231"/>
                    <a:pt x="9024" y="4991"/>
                    <a:pt x="11385" y="2909"/>
                  </a:cubicBezTo>
                  <a:cubicBezTo>
                    <a:pt x="11548" y="8365"/>
                    <a:pt x="16760" y="5996"/>
                    <a:pt x="16760" y="5996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422B66BF-3108-4789-94A3-8A5FE1F7CD9F}"/>
                </a:ext>
              </a:extLst>
            </p:cNvPr>
            <p:cNvSpPr/>
            <p:nvPr/>
          </p:nvSpPr>
          <p:spPr>
            <a:xfrm>
              <a:off x="6471825" y="2570020"/>
              <a:ext cx="16286" cy="35895"/>
            </a:xfrm>
            <a:custGeom>
              <a:avLst/>
              <a:gdLst>
                <a:gd name="connsiteX0" fmla="*/ 18056 w 16285"/>
                <a:gd name="connsiteY0" fmla="*/ 16368 h 35895"/>
                <a:gd name="connsiteX1" fmla="*/ 4620 w 16285"/>
                <a:gd name="connsiteY1" fmla="*/ 39915 h 35895"/>
                <a:gd name="connsiteX2" fmla="*/ 9750 w 16285"/>
                <a:gd name="connsiteY2" fmla="*/ 0 h 35895"/>
                <a:gd name="connsiteX3" fmla="*/ 18056 w 16285"/>
                <a:gd name="connsiteY3" fmla="*/ 16368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5" h="35895">
                  <a:moveTo>
                    <a:pt x="18056" y="16368"/>
                  </a:moveTo>
                  <a:cubicBezTo>
                    <a:pt x="10353" y="22434"/>
                    <a:pt x="5549" y="30848"/>
                    <a:pt x="4620" y="39915"/>
                  </a:cubicBezTo>
                  <a:cubicBezTo>
                    <a:pt x="-3067" y="26936"/>
                    <a:pt x="-1031" y="11135"/>
                    <a:pt x="9750" y="0"/>
                  </a:cubicBezTo>
                  <a:cubicBezTo>
                    <a:pt x="9074" y="6361"/>
                    <a:pt x="12226" y="12571"/>
                    <a:pt x="18056" y="16368"/>
                  </a:cubicBezTo>
                  <a:close/>
                </a:path>
              </a:pathLst>
            </a:custGeom>
            <a:solidFill>
              <a:srgbClr val="E8DBB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D5784545-5CD5-42A8-B30F-E7726EBC72AE}"/>
                </a:ext>
              </a:extLst>
            </p:cNvPr>
            <p:cNvSpPr/>
            <p:nvPr/>
          </p:nvSpPr>
          <p:spPr>
            <a:xfrm>
              <a:off x="6476689" y="2584450"/>
              <a:ext cx="57000" cy="57432"/>
            </a:xfrm>
            <a:custGeom>
              <a:avLst/>
              <a:gdLst>
                <a:gd name="connsiteX0" fmla="*/ 0 w 57000"/>
                <a:gd name="connsiteY0" fmla="*/ 24552 h 57432"/>
                <a:gd name="connsiteX1" fmla="*/ 32083 w 57000"/>
                <a:gd name="connsiteY1" fmla="*/ 60448 h 57432"/>
                <a:gd name="connsiteX2" fmla="*/ 64655 w 57000"/>
                <a:gd name="connsiteY2" fmla="*/ 21537 h 57432"/>
                <a:gd name="connsiteX3" fmla="*/ 61479 w 57000"/>
                <a:gd name="connsiteY3" fmla="*/ 0 h 5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00" h="57432">
                  <a:moveTo>
                    <a:pt x="0" y="24552"/>
                  </a:moveTo>
                  <a:cubicBezTo>
                    <a:pt x="1791" y="44582"/>
                    <a:pt x="20601" y="59083"/>
                    <a:pt x="32083" y="60448"/>
                  </a:cubicBezTo>
                  <a:cubicBezTo>
                    <a:pt x="44135" y="59155"/>
                    <a:pt x="64655" y="43290"/>
                    <a:pt x="64655" y="21537"/>
                  </a:cubicBezTo>
                  <a:cubicBezTo>
                    <a:pt x="65143" y="14243"/>
                    <a:pt x="64068" y="6942"/>
                    <a:pt x="61479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1553E1D8-39A8-444F-AF3F-548D120A82A5}"/>
                </a:ext>
              </a:extLst>
            </p:cNvPr>
            <p:cNvSpPr/>
            <p:nvPr/>
          </p:nvSpPr>
          <p:spPr>
            <a:xfrm>
              <a:off x="6527176" y="2635062"/>
              <a:ext cx="32572" cy="21537"/>
            </a:xfrm>
            <a:custGeom>
              <a:avLst/>
              <a:gdLst>
                <a:gd name="connsiteX0" fmla="*/ 0 w 32571"/>
                <a:gd name="connsiteY0" fmla="*/ 0 h 21537"/>
                <a:gd name="connsiteX1" fmla="*/ 570 w 32571"/>
                <a:gd name="connsiteY1" fmla="*/ 9979 h 21537"/>
                <a:gd name="connsiteX2" fmla="*/ 39900 w 32571"/>
                <a:gd name="connsiteY2" fmla="*/ 2527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1" h="21537">
                  <a:moveTo>
                    <a:pt x="0" y="0"/>
                  </a:moveTo>
                  <a:lnTo>
                    <a:pt x="570" y="9979"/>
                  </a:lnTo>
                  <a:lnTo>
                    <a:pt x="39900" y="25270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A717EDA3-AC26-4A91-ADEF-F230CCA235C5}"/>
                </a:ext>
              </a:extLst>
            </p:cNvPr>
            <p:cNvSpPr/>
            <p:nvPr/>
          </p:nvSpPr>
          <p:spPr>
            <a:xfrm>
              <a:off x="6547777" y="2653799"/>
              <a:ext cx="8143" cy="14358"/>
            </a:xfrm>
            <a:custGeom>
              <a:avLst/>
              <a:gdLst>
                <a:gd name="connsiteX0" fmla="*/ 2524 w 0"/>
                <a:gd name="connsiteY0" fmla="*/ 0 h 14358"/>
                <a:gd name="connsiteX1" fmla="*/ 0 w 0"/>
                <a:gd name="connsiteY1" fmla="*/ 18306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2524" y="0"/>
                  </a:moveTo>
                  <a:lnTo>
                    <a:pt x="0" y="1830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F600C0E5-7B27-4C9F-895D-8EA13E8A9D59}"/>
                </a:ext>
              </a:extLst>
            </p:cNvPr>
            <p:cNvSpPr/>
            <p:nvPr/>
          </p:nvSpPr>
          <p:spPr>
            <a:xfrm>
              <a:off x="6450469" y="2635062"/>
              <a:ext cx="32572" cy="21537"/>
            </a:xfrm>
            <a:custGeom>
              <a:avLst/>
              <a:gdLst>
                <a:gd name="connsiteX0" fmla="*/ 39819 w 32571"/>
                <a:gd name="connsiteY0" fmla="*/ 0 h 21537"/>
                <a:gd name="connsiteX1" fmla="*/ 39330 w 32571"/>
                <a:gd name="connsiteY1" fmla="*/ 9979 h 21537"/>
                <a:gd name="connsiteX2" fmla="*/ 0 w 32571"/>
                <a:gd name="connsiteY2" fmla="*/ 2527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1" h="21537">
                  <a:moveTo>
                    <a:pt x="39819" y="0"/>
                  </a:moveTo>
                  <a:lnTo>
                    <a:pt x="39330" y="9979"/>
                  </a:lnTo>
                  <a:lnTo>
                    <a:pt x="0" y="25270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2DE50F7C-408A-475D-8829-CADAC9743380}"/>
                </a:ext>
              </a:extLst>
            </p:cNvPr>
            <p:cNvSpPr/>
            <p:nvPr/>
          </p:nvSpPr>
          <p:spPr>
            <a:xfrm>
              <a:off x="6476689" y="2650138"/>
              <a:ext cx="57000" cy="21537"/>
            </a:xfrm>
            <a:custGeom>
              <a:avLst/>
              <a:gdLst>
                <a:gd name="connsiteX0" fmla="*/ 0 w 57000"/>
                <a:gd name="connsiteY0" fmla="*/ 0 h 21537"/>
                <a:gd name="connsiteX1" fmla="*/ 32083 w 57000"/>
                <a:gd name="connsiteY1" fmla="*/ 26993 h 21537"/>
                <a:gd name="connsiteX2" fmla="*/ 64166 w 57000"/>
                <a:gd name="connsiteY2" fmla="*/ 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000" h="21537">
                  <a:moveTo>
                    <a:pt x="0" y="0"/>
                  </a:moveTo>
                  <a:lnTo>
                    <a:pt x="32083" y="26993"/>
                  </a:lnTo>
                  <a:lnTo>
                    <a:pt x="64166" y="0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F10FFA1A-C6D2-4EAB-A413-480B5B0AACBC}"/>
                </a:ext>
              </a:extLst>
            </p:cNvPr>
            <p:cNvSpPr/>
            <p:nvPr/>
          </p:nvSpPr>
          <p:spPr>
            <a:xfrm>
              <a:off x="6467243" y="2653799"/>
              <a:ext cx="8143" cy="14358"/>
            </a:xfrm>
            <a:custGeom>
              <a:avLst/>
              <a:gdLst>
                <a:gd name="connsiteX0" fmla="*/ 0 w 0"/>
                <a:gd name="connsiteY0" fmla="*/ 0 h 14358"/>
                <a:gd name="connsiteX1" fmla="*/ 2443 w 0"/>
                <a:gd name="connsiteY1" fmla="*/ 18306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0"/>
                  </a:moveTo>
                  <a:lnTo>
                    <a:pt x="2443" y="18306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FEF8DDC4-777D-4CF4-9133-123F09C09C77}"/>
                </a:ext>
              </a:extLst>
            </p:cNvPr>
            <p:cNvSpPr/>
            <p:nvPr/>
          </p:nvSpPr>
          <p:spPr>
            <a:xfrm>
              <a:off x="6481264" y="2549020"/>
              <a:ext cx="73286" cy="35895"/>
            </a:xfrm>
            <a:custGeom>
              <a:avLst/>
              <a:gdLst>
                <a:gd name="connsiteX0" fmla="*/ 16760 w 73286"/>
                <a:gd name="connsiteY0" fmla="*/ 5996 h 35895"/>
                <a:gd name="connsiteX1" fmla="*/ 30440 w 73286"/>
                <a:gd name="connsiteY1" fmla="*/ 324 h 35895"/>
                <a:gd name="connsiteX2" fmla="*/ 75796 w 73286"/>
                <a:gd name="connsiteY2" fmla="*/ 2550 h 35895"/>
                <a:gd name="connsiteX3" fmla="*/ 56579 w 73286"/>
                <a:gd name="connsiteY3" fmla="*/ 35071 h 35895"/>
                <a:gd name="connsiteX4" fmla="*/ 8617 w 73286"/>
                <a:gd name="connsiteY4" fmla="*/ 37368 h 35895"/>
                <a:gd name="connsiteX5" fmla="*/ 474 w 73286"/>
                <a:gd name="connsiteY5" fmla="*/ 24518 h 35895"/>
                <a:gd name="connsiteX6" fmla="*/ 4464 w 73286"/>
                <a:gd name="connsiteY6" fmla="*/ 3770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" h="35895">
                  <a:moveTo>
                    <a:pt x="16760" y="5996"/>
                  </a:moveTo>
                  <a:cubicBezTo>
                    <a:pt x="19195" y="1466"/>
                    <a:pt x="24927" y="-910"/>
                    <a:pt x="30440" y="324"/>
                  </a:cubicBezTo>
                  <a:cubicBezTo>
                    <a:pt x="50227" y="5996"/>
                    <a:pt x="64152" y="6427"/>
                    <a:pt x="75796" y="2550"/>
                  </a:cubicBezTo>
                  <a:cubicBezTo>
                    <a:pt x="71236" y="6570"/>
                    <a:pt x="64152" y="31266"/>
                    <a:pt x="56579" y="35071"/>
                  </a:cubicBezTo>
                  <a:cubicBezTo>
                    <a:pt x="45667" y="40383"/>
                    <a:pt x="14968" y="40599"/>
                    <a:pt x="8617" y="37368"/>
                  </a:cubicBezTo>
                  <a:cubicBezTo>
                    <a:pt x="4024" y="34253"/>
                    <a:pt x="1076" y="29600"/>
                    <a:pt x="474" y="24518"/>
                  </a:cubicBezTo>
                  <a:cubicBezTo>
                    <a:pt x="-829" y="17403"/>
                    <a:pt x="571" y="10109"/>
                    <a:pt x="4464" y="377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9C2BFA15-3376-4960-9472-54D267B3047F}"/>
                </a:ext>
              </a:extLst>
            </p:cNvPr>
            <p:cNvSpPr/>
            <p:nvPr/>
          </p:nvSpPr>
          <p:spPr>
            <a:xfrm>
              <a:off x="6489229" y="2546258"/>
              <a:ext cx="8143" cy="14358"/>
            </a:xfrm>
            <a:custGeom>
              <a:avLst/>
              <a:gdLst>
                <a:gd name="connsiteX0" fmla="*/ 9120 w 8142"/>
                <a:gd name="connsiteY0" fmla="*/ 0 h 14358"/>
                <a:gd name="connsiteX1" fmla="*/ 0 w 8142"/>
                <a:gd name="connsiteY1" fmla="*/ 1478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14358">
                  <a:moveTo>
                    <a:pt x="9120" y="0"/>
                  </a:moveTo>
                  <a:cubicBezTo>
                    <a:pt x="3990" y="3676"/>
                    <a:pt x="709" y="8995"/>
                    <a:pt x="0" y="1478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A49E776C-43C9-424C-94F6-8DE61CB94FF4}"/>
                </a:ext>
              </a:extLst>
            </p:cNvPr>
            <p:cNvSpPr/>
            <p:nvPr/>
          </p:nvSpPr>
          <p:spPr>
            <a:xfrm>
              <a:off x="6471825" y="2570020"/>
              <a:ext cx="16286" cy="35895"/>
            </a:xfrm>
            <a:custGeom>
              <a:avLst/>
              <a:gdLst>
                <a:gd name="connsiteX0" fmla="*/ 18056 w 16285"/>
                <a:gd name="connsiteY0" fmla="*/ 16368 h 35895"/>
                <a:gd name="connsiteX1" fmla="*/ 4620 w 16285"/>
                <a:gd name="connsiteY1" fmla="*/ 39915 h 35895"/>
                <a:gd name="connsiteX2" fmla="*/ 9750 w 16285"/>
                <a:gd name="connsiteY2" fmla="*/ 0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35895">
                  <a:moveTo>
                    <a:pt x="18056" y="16368"/>
                  </a:moveTo>
                  <a:cubicBezTo>
                    <a:pt x="12519" y="18307"/>
                    <a:pt x="5842" y="31157"/>
                    <a:pt x="4620" y="39915"/>
                  </a:cubicBezTo>
                  <a:cubicBezTo>
                    <a:pt x="-3067" y="26936"/>
                    <a:pt x="-1031" y="11135"/>
                    <a:pt x="975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3450BCA3-5F5C-483E-8FF8-0FF700B58A65}"/>
                </a:ext>
              </a:extLst>
            </p:cNvPr>
            <p:cNvSpPr/>
            <p:nvPr/>
          </p:nvSpPr>
          <p:spPr>
            <a:xfrm>
              <a:off x="6535562" y="2570738"/>
              <a:ext cx="8143" cy="7179"/>
            </a:xfrm>
            <a:custGeom>
              <a:avLst/>
              <a:gdLst>
                <a:gd name="connsiteX0" fmla="*/ 0 w 0"/>
                <a:gd name="connsiteY0" fmla="*/ 8400 h 7179"/>
                <a:gd name="connsiteX1" fmla="*/ 5049 w 0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7179">
                  <a:moveTo>
                    <a:pt x="0" y="8400"/>
                  </a:moveTo>
                  <a:cubicBezTo>
                    <a:pt x="2060" y="5786"/>
                    <a:pt x="3754" y="2965"/>
                    <a:pt x="5049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1A5743F1-5E20-46A1-8A41-A7584B9E6134}"/>
                </a:ext>
              </a:extLst>
            </p:cNvPr>
            <p:cNvSpPr/>
            <p:nvPr/>
          </p:nvSpPr>
          <p:spPr>
            <a:xfrm>
              <a:off x="6522127" y="2574328"/>
              <a:ext cx="8143" cy="7179"/>
            </a:xfrm>
            <a:custGeom>
              <a:avLst/>
              <a:gdLst>
                <a:gd name="connsiteX0" fmla="*/ 0 w 8142"/>
                <a:gd name="connsiteY0" fmla="*/ 8400 h 7179"/>
                <a:gd name="connsiteX1" fmla="*/ 9446 w 8142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7179">
                  <a:moveTo>
                    <a:pt x="0" y="8400"/>
                  </a:moveTo>
                  <a:cubicBezTo>
                    <a:pt x="3892" y="6339"/>
                    <a:pt x="7141" y="3446"/>
                    <a:pt x="9446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10EB8521-2FA5-4628-8CD8-DDD7160ECF45}"/>
                </a:ext>
              </a:extLst>
            </p:cNvPr>
            <p:cNvSpPr/>
            <p:nvPr/>
          </p:nvSpPr>
          <p:spPr>
            <a:xfrm>
              <a:off x="6499652" y="2662127"/>
              <a:ext cx="16286" cy="7179"/>
            </a:xfrm>
            <a:custGeom>
              <a:avLst/>
              <a:gdLst>
                <a:gd name="connsiteX0" fmla="*/ 0 w 16285"/>
                <a:gd name="connsiteY0" fmla="*/ 0 h 0"/>
                <a:gd name="connsiteX1" fmla="*/ 18566 w 1628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>
                  <a:moveTo>
                    <a:pt x="0" y="0"/>
                  </a:moveTo>
                  <a:lnTo>
                    <a:pt x="18566" y="0"/>
                  </a:lnTo>
                </a:path>
              </a:pathLst>
            </a:custGeom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4EB295C2-644A-4A01-B646-E72472986F81}"/>
                </a:ext>
              </a:extLst>
            </p:cNvPr>
            <p:cNvSpPr/>
            <p:nvPr/>
          </p:nvSpPr>
          <p:spPr>
            <a:xfrm>
              <a:off x="6493464" y="2601967"/>
              <a:ext cx="8143" cy="7179"/>
            </a:xfrm>
            <a:custGeom>
              <a:avLst/>
              <a:gdLst>
                <a:gd name="connsiteX0" fmla="*/ 8387 w 8142"/>
                <a:gd name="connsiteY0" fmla="*/ 431 h 0"/>
                <a:gd name="connsiteX1" fmla="*/ 5130 w 8142"/>
                <a:gd name="connsiteY1" fmla="*/ 0 h 0"/>
                <a:gd name="connsiteX2" fmla="*/ 0 w 8142"/>
                <a:gd name="connsiteY2" fmla="*/ 10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8387" y="431"/>
                  </a:moveTo>
                  <a:cubicBezTo>
                    <a:pt x="7328" y="151"/>
                    <a:pt x="6237" y="7"/>
                    <a:pt x="5130" y="0"/>
                  </a:cubicBezTo>
                  <a:cubicBezTo>
                    <a:pt x="3347" y="-7"/>
                    <a:pt x="1588" y="359"/>
                    <a:pt x="0" y="107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175D5545-4973-46F8-89FE-F72B8C43DCBE}"/>
                </a:ext>
              </a:extLst>
            </p:cNvPr>
            <p:cNvSpPr/>
            <p:nvPr/>
          </p:nvSpPr>
          <p:spPr>
            <a:xfrm>
              <a:off x="6496965" y="2605556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9 w 0"/>
                <a:gd name="connsiteY1" fmla="*/ 2872 h 0"/>
                <a:gd name="connsiteX2" fmla="*/ 0 w 0"/>
                <a:gd name="connsiteY2" fmla="*/ 1436 h 0"/>
                <a:gd name="connsiteX3" fmla="*/ 1629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9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9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806BAB41-CB11-4E5B-8B1F-1B766816DFA9}"/>
                </a:ext>
              </a:extLst>
            </p:cNvPr>
            <p:cNvSpPr/>
            <p:nvPr/>
          </p:nvSpPr>
          <p:spPr>
            <a:xfrm>
              <a:off x="6519765" y="2601967"/>
              <a:ext cx="8143" cy="7179"/>
            </a:xfrm>
            <a:custGeom>
              <a:avLst/>
              <a:gdLst>
                <a:gd name="connsiteX0" fmla="*/ 8387 w 8142"/>
                <a:gd name="connsiteY0" fmla="*/ 431 h 0"/>
                <a:gd name="connsiteX1" fmla="*/ 5130 w 8142"/>
                <a:gd name="connsiteY1" fmla="*/ 0 h 0"/>
                <a:gd name="connsiteX2" fmla="*/ 0 w 8142"/>
                <a:gd name="connsiteY2" fmla="*/ 10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8387" y="431"/>
                  </a:moveTo>
                  <a:cubicBezTo>
                    <a:pt x="7329" y="151"/>
                    <a:pt x="6237" y="7"/>
                    <a:pt x="5130" y="0"/>
                  </a:cubicBezTo>
                  <a:cubicBezTo>
                    <a:pt x="3347" y="-7"/>
                    <a:pt x="1588" y="359"/>
                    <a:pt x="0" y="107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5B649D2B-546C-4E1A-908D-329645193B4B}"/>
                </a:ext>
              </a:extLst>
            </p:cNvPr>
            <p:cNvSpPr/>
            <p:nvPr/>
          </p:nvSpPr>
          <p:spPr>
            <a:xfrm>
              <a:off x="6523348" y="2605556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9 w 0"/>
                <a:gd name="connsiteY1" fmla="*/ 2872 h 0"/>
                <a:gd name="connsiteX2" fmla="*/ 0 w 0"/>
                <a:gd name="connsiteY2" fmla="*/ 1436 h 0"/>
                <a:gd name="connsiteX3" fmla="*/ 1629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9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9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02BF078B-E7B2-4449-88F0-F976F3CF7061}"/>
                </a:ext>
              </a:extLst>
            </p:cNvPr>
            <p:cNvSpPr/>
            <p:nvPr/>
          </p:nvSpPr>
          <p:spPr>
            <a:xfrm>
              <a:off x="6497047" y="2623360"/>
              <a:ext cx="8143" cy="7179"/>
            </a:xfrm>
            <a:custGeom>
              <a:avLst/>
              <a:gdLst>
                <a:gd name="connsiteX0" fmla="*/ 0 w 0"/>
                <a:gd name="connsiteY0" fmla="*/ 0 h 0"/>
                <a:gd name="connsiteX1" fmla="*/ 7166 w 0"/>
                <a:gd name="connsiteY1" fmla="*/ 57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003" y="2261"/>
                    <a:pt x="4421" y="4200"/>
                    <a:pt x="7166" y="5743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B8F69F8A-04EE-437E-B471-899E8091F2F7}"/>
                </a:ext>
              </a:extLst>
            </p:cNvPr>
            <p:cNvSpPr/>
            <p:nvPr/>
          </p:nvSpPr>
          <p:spPr>
            <a:xfrm>
              <a:off x="6505760" y="2605844"/>
              <a:ext cx="8143" cy="14358"/>
            </a:xfrm>
            <a:custGeom>
              <a:avLst/>
              <a:gdLst>
                <a:gd name="connsiteX0" fmla="*/ 0 w 8142"/>
                <a:gd name="connsiteY0" fmla="*/ 16440 h 14358"/>
                <a:gd name="connsiteX1" fmla="*/ 8143 w 8142"/>
                <a:gd name="connsiteY1" fmla="*/ 17517 h 14358"/>
                <a:gd name="connsiteX2" fmla="*/ 6758 w 8142"/>
                <a:gd name="connsiteY2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 h="14358">
                  <a:moveTo>
                    <a:pt x="0" y="16440"/>
                  </a:moveTo>
                  <a:cubicBezTo>
                    <a:pt x="2361" y="18522"/>
                    <a:pt x="6596" y="20604"/>
                    <a:pt x="8143" y="17517"/>
                  </a:cubicBezTo>
                  <a:cubicBezTo>
                    <a:pt x="8574" y="11651"/>
                    <a:pt x="8110" y="5758"/>
                    <a:pt x="6758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8E866559-82A8-4135-A622-B2FC6E89572E}"/>
                </a:ext>
              </a:extLst>
            </p:cNvPr>
            <p:cNvSpPr/>
            <p:nvPr/>
          </p:nvSpPr>
          <p:spPr>
            <a:xfrm>
              <a:off x="6422620" y="2720708"/>
              <a:ext cx="171001" cy="150760"/>
            </a:xfrm>
            <a:custGeom>
              <a:avLst/>
              <a:gdLst>
                <a:gd name="connsiteX0" fmla="*/ 175724 w 171001"/>
                <a:gd name="connsiteY0" fmla="*/ 77462 h 150759"/>
                <a:gd name="connsiteX1" fmla="*/ 87862 w 171001"/>
                <a:gd name="connsiteY1" fmla="*/ 154923 h 150759"/>
                <a:gd name="connsiteX2" fmla="*/ 0 w 171001"/>
                <a:gd name="connsiteY2" fmla="*/ 77462 h 150759"/>
                <a:gd name="connsiteX3" fmla="*/ 87862 w 171001"/>
                <a:gd name="connsiteY3" fmla="*/ 0 h 150759"/>
                <a:gd name="connsiteX4" fmla="*/ 175724 w 171001"/>
                <a:gd name="connsiteY4" fmla="*/ 77462 h 15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01" h="150759">
                  <a:moveTo>
                    <a:pt x="175724" y="77462"/>
                  </a:moveTo>
                  <a:cubicBezTo>
                    <a:pt x="175724" y="120243"/>
                    <a:pt x="136387" y="154923"/>
                    <a:pt x="87862" y="154923"/>
                  </a:cubicBezTo>
                  <a:cubicBezTo>
                    <a:pt x="39337" y="154923"/>
                    <a:pt x="0" y="120243"/>
                    <a:pt x="0" y="77462"/>
                  </a:cubicBezTo>
                  <a:cubicBezTo>
                    <a:pt x="0" y="34681"/>
                    <a:pt x="39338" y="0"/>
                    <a:pt x="87862" y="0"/>
                  </a:cubicBezTo>
                  <a:cubicBezTo>
                    <a:pt x="136387" y="0"/>
                    <a:pt x="175724" y="34681"/>
                    <a:pt x="175724" y="77462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361A84FB-5743-49EF-8DAA-9F0183E74E15}"/>
                </a:ext>
              </a:extLst>
            </p:cNvPr>
            <p:cNvSpPr/>
            <p:nvPr/>
          </p:nvSpPr>
          <p:spPr>
            <a:xfrm>
              <a:off x="6441675" y="2834639"/>
              <a:ext cx="130287" cy="35895"/>
            </a:xfrm>
            <a:custGeom>
              <a:avLst/>
              <a:gdLst>
                <a:gd name="connsiteX0" fmla="*/ 68807 w 130286"/>
                <a:gd name="connsiteY0" fmla="*/ 25342 h 35895"/>
                <a:gd name="connsiteX1" fmla="*/ 43157 w 130286"/>
                <a:gd name="connsiteY1" fmla="*/ 0 h 35895"/>
                <a:gd name="connsiteX2" fmla="*/ 0 w 130286"/>
                <a:gd name="connsiteY2" fmla="*/ 11773 h 35895"/>
                <a:gd name="connsiteX3" fmla="*/ 123446 w 130286"/>
                <a:gd name="connsiteY3" fmla="*/ 24265 h 35895"/>
                <a:gd name="connsiteX4" fmla="*/ 137615 w 130286"/>
                <a:gd name="connsiteY4" fmla="*/ 11773 h 35895"/>
                <a:gd name="connsiteX5" fmla="*/ 94458 w 130286"/>
                <a:gd name="connsiteY5" fmla="*/ 0 h 3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286" h="35895">
                  <a:moveTo>
                    <a:pt x="68807" y="25342"/>
                  </a:moveTo>
                  <a:lnTo>
                    <a:pt x="43157" y="0"/>
                  </a:lnTo>
                  <a:lnTo>
                    <a:pt x="0" y="11773"/>
                  </a:lnTo>
                  <a:cubicBezTo>
                    <a:pt x="30178" y="45278"/>
                    <a:pt x="85444" y="50871"/>
                    <a:pt x="123446" y="24265"/>
                  </a:cubicBezTo>
                  <a:cubicBezTo>
                    <a:pt x="128690" y="20589"/>
                    <a:pt x="133446" y="16404"/>
                    <a:pt x="137615" y="11773"/>
                  </a:cubicBezTo>
                  <a:lnTo>
                    <a:pt x="94458" y="0"/>
                  </a:ln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6AF4484B-458C-4A94-A7E6-3B92DAB8AE98}"/>
                </a:ext>
              </a:extLst>
            </p:cNvPr>
            <p:cNvSpPr/>
            <p:nvPr/>
          </p:nvSpPr>
          <p:spPr>
            <a:xfrm>
              <a:off x="6474165" y="2799821"/>
              <a:ext cx="65143" cy="21537"/>
            </a:xfrm>
            <a:custGeom>
              <a:avLst/>
              <a:gdLst>
                <a:gd name="connsiteX0" fmla="*/ 66039 w 65143"/>
                <a:gd name="connsiteY0" fmla="*/ 4523 h 21537"/>
                <a:gd name="connsiteX1" fmla="*/ 23199 w 65143"/>
                <a:gd name="connsiteY1" fmla="*/ 19448 h 21537"/>
                <a:gd name="connsiteX2" fmla="*/ 6270 w 65143"/>
                <a:gd name="connsiteY2" fmla="*/ 4523 h 21537"/>
                <a:gd name="connsiteX3" fmla="*/ 5374 w 65143"/>
                <a:gd name="connsiteY3" fmla="*/ 0 h 21537"/>
                <a:gd name="connsiteX4" fmla="*/ 0 w 65143"/>
                <a:gd name="connsiteY4" fmla="*/ 0 h 21537"/>
                <a:gd name="connsiteX5" fmla="*/ 1303 w 65143"/>
                <a:gd name="connsiteY5" fmla="*/ 6174 h 21537"/>
                <a:gd name="connsiteX6" fmla="*/ 47652 w 65143"/>
                <a:gd name="connsiteY6" fmla="*/ 26835 h 21537"/>
                <a:gd name="connsiteX7" fmla="*/ 71088 w 65143"/>
                <a:gd name="connsiteY7" fmla="*/ 6174 h 21537"/>
                <a:gd name="connsiteX8" fmla="*/ 72391 w 65143"/>
                <a:gd name="connsiteY8" fmla="*/ 0 h 21537"/>
                <a:gd name="connsiteX9" fmla="*/ 67016 w 65143"/>
                <a:gd name="connsiteY9" fmla="*/ 0 h 21537"/>
                <a:gd name="connsiteX10" fmla="*/ 66039 w 65143"/>
                <a:gd name="connsiteY10" fmla="*/ 4523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143" h="21537">
                  <a:moveTo>
                    <a:pt x="66039" y="4523"/>
                  </a:moveTo>
                  <a:cubicBezTo>
                    <a:pt x="58881" y="19075"/>
                    <a:pt x="39705" y="25758"/>
                    <a:pt x="23199" y="19448"/>
                  </a:cubicBezTo>
                  <a:cubicBezTo>
                    <a:pt x="15610" y="16548"/>
                    <a:pt x="9560" y="11214"/>
                    <a:pt x="6270" y="4523"/>
                  </a:cubicBezTo>
                  <a:cubicBezTo>
                    <a:pt x="5781" y="3051"/>
                    <a:pt x="5480" y="1529"/>
                    <a:pt x="5374" y="0"/>
                  </a:cubicBezTo>
                  <a:lnTo>
                    <a:pt x="0" y="0"/>
                  </a:lnTo>
                  <a:cubicBezTo>
                    <a:pt x="155" y="2096"/>
                    <a:pt x="594" y="4171"/>
                    <a:pt x="1303" y="6174"/>
                  </a:cubicBezTo>
                  <a:cubicBezTo>
                    <a:pt x="7630" y="23167"/>
                    <a:pt x="28378" y="32413"/>
                    <a:pt x="47652" y="26835"/>
                  </a:cubicBezTo>
                  <a:cubicBezTo>
                    <a:pt x="58743" y="23626"/>
                    <a:pt x="67448" y="15952"/>
                    <a:pt x="71088" y="6174"/>
                  </a:cubicBezTo>
                  <a:cubicBezTo>
                    <a:pt x="71796" y="4171"/>
                    <a:pt x="72236" y="2096"/>
                    <a:pt x="72391" y="0"/>
                  </a:cubicBezTo>
                  <a:lnTo>
                    <a:pt x="67016" y="0"/>
                  </a:lnTo>
                  <a:cubicBezTo>
                    <a:pt x="66886" y="1536"/>
                    <a:pt x="66560" y="3051"/>
                    <a:pt x="66039" y="4523"/>
                  </a:cubicBezTo>
                  <a:close/>
                </a:path>
              </a:pathLst>
            </a:custGeom>
            <a:solidFill>
              <a:srgbClr val="D3CBB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AC7A4164-5722-4FC0-A907-8A33FD34D674}"/>
                </a:ext>
              </a:extLst>
            </p:cNvPr>
            <p:cNvSpPr/>
            <p:nvPr/>
          </p:nvSpPr>
          <p:spPr>
            <a:xfrm>
              <a:off x="6473595" y="2734420"/>
              <a:ext cx="65143" cy="50253"/>
            </a:xfrm>
            <a:custGeom>
              <a:avLst/>
              <a:gdLst>
                <a:gd name="connsiteX0" fmla="*/ 5537 w 65143"/>
                <a:gd name="connsiteY0" fmla="*/ 48889 h 50253"/>
                <a:gd name="connsiteX1" fmla="*/ 7247 w 65143"/>
                <a:gd name="connsiteY1" fmla="*/ 35608 h 50253"/>
                <a:gd name="connsiteX2" fmla="*/ 23533 w 65143"/>
                <a:gd name="connsiteY2" fmla="*/ 25629 h 50253"/>
                <a:gd name="connsiteX3" fmla="*/ 49753 w 65143"/>
                <a:gd name="connsiteY3" fmla="*/ 25629 h 50253"/>
                <a:gd name="connsiteX4" fmla="*/ 66039 w 65143"/>
                <a:gd name="connsiteY4" fmla="*/ 35608 h 50253"/>
                <a:gd name="connsiteX5" fmla="*/ 67749 w 65143"/>
                <a:gd name="connsiteY5" fmla="*/ 48889 h 50253"/>
                <a:gd name="connsiteX6" fmla="*/ 72105 w 65143"/>
                <a:gd name="connsiteY6" fmla="*/ 53613 h 50253"/>
                <a:gd name="connsiteX7" fmla="*/ 72961 w 65143"/>
                <a:gd name="connsiteY7" fmla="*/ 53627 h 50253"/>
                <a:gd name="connsiteX8" fmla="*/ 72961 w 65143"/>
                <a:gd name="connsiteY8" fmla="*/ 48889 h 50253"/>
                <a:gd name="connsiteX9" fmla="*/ 71414 w 65143"/>
                <a:gd name="connsiteY9" fmla="*/ 34531 h 50253"/>
                <a:gd name="connsiteX10" fmla="*/ 36480 w 65143"/>
                <a:gd name="connsiteY10" fmla="*/ 0 h 50253"/>
                <a:gd name="connsiteX11" fmla="*/ 1547 w 65143"/>
                <a:gd name="connsiteY11" fmla="*/ 34531 h 50253"/>
                <a:gd name="connsiteX12" fmla="*/ 0 w 65143"/>
                <a:gd name="connsiteY12" fmla="*/ 48889 h 50253"/>
                <a:gd name="connsiteX13" fmla="*/ 0 w 65143"/>
                <a:gd name="connsiteY13" fmla="*/ 53627 h 50253"/>
                <a:gd name="connsiteX14" fmla="*/ 5521 w 65143"/>
                <a:gd name="connsiteY14" fmla="*/ 49959 h 50253"/>
                <a:gd name="connsiteX15" fmla="*/ 5537 w 65143"/>
                <a:gd name="connsiteY15" fmla="*/ 48889 h 5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143" h="50253">
                  <a:moveTo>
                    <a:pt x="5537" y="48889"/>
                  </a:moveTo>
                  <a:cubicBezTo>
                    <a:pt x="5277" y="44409"/>
                    <a:pt x="5855" y="39922"/>
                    <a:pt x="7247" y="35608"/>
                  </a:cubicBezTo>
                  <a:cubicBezTo>
                    <a:pt x="8550" y="32306"/>
                    <a:pt x="11400" y="28429"/>
                    <a:pt x="23533" y="25629"/>
                  </a:cubicBezTo>
                  <a:cubicBezTo>
                    <a:pt x="32034" y="23081"/>
                    <a:pt x="41252" y="23081"/>
                    <a:pt x="49753" y="25629"/>
                  </a:cubicBezTo>
                  <a:cubicBezTo>
                    <a:pt x="62131" y="28716"/>
                    <a:pt x="64980" y="32377"/>
                    <a:pt x="66039" y="35608"/>
                  </a:cubicBezTo>
                  <a:cubicBezTo>
                    <a:pt x="67432" y="39922"/>
                    <a:pt x="68010" y="44409"/>
                    <a:pt x="67749" y="48889"/>
                  </a:cubicBezTo>
                  <a:cubicBezTo>
                    <a:pt x="67472" y="51258"/>
                    <a:pt x="69427" y="53369"/>
                    <a:pt x="72105" y="53613"/>
                  </a:cubicBezTo>
                  <a:cubicBezTo>
                    <a:pt x="72391" y="53642"/>
                    <a:pt x="72675" y="53649"/>
                    <a:pt x="72961" y="53627"/>
                  </a:cubicBezTo>
                  <a:cubicBezTo>
                    <a:pt x="72961" y="51186"/>
                    <a:pt x="72961" y="48889"/>
                    <a:pt x="72961" y="48889"/>
                  </a:cubicBezTo>
                  <a:cubicBezTo>
                    <a:pt x="72757" y="44079"/>
                    <a:pt x="72244" y="39284"/>
                    <a:pt x="71414" y="34531"/>
                  </a:cubicBezTo>
                  <a:cubicBezTo>
                    <a:pt x="69215" y="22614"/>
                    <a:pt x="48450" y="10481"/>
                    <a:pt x="36480" y="0"/>
                  </a:cubicBezTo>
                  <a:cubicBezTo>
                    <a:pt x="24510" y="10553"/>
                    <a:pt x="3908" y="22614"/>
                    <a:pt x="1547" y="34531"/>
                  </a:cubicBezTo>
                  <a:cubicBezTo>
                    <a:pt x="717" y="39284"/>
                    <a:pt x="203" y="44079"/>
                    <a:pt x="0" y="48889"/>
                  </a:cubicBezTo>
                  <a:cubicBezTo>
                    <a:pt x="0" y="48889"/>
                    <a:pt x="0" y="51115"/>
                    <a:pt x="0" y="53627"/>
                  </a:cubicBezTo>
                  <a:cubicBezTo>
                    <a:pt x="2671" y="53958"/>
                    <a:pt x="5146" y="52321"/>
                    <a:pt x="5521" y="49959"/>
                  </a:cubicBezTo>
                  <a:cubicBezTo>
                    <a:pt x="5578" y="49607"/>
                    <a:pt x="5586" y="49248"/>
                    <a:pt x="5537" y="48889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73A1CEB8-DAF3-464F-B2EA-0857D231A04F}"/>
                </a:ext>
              </a:extLst>
            </p:cNvPr>
            <p:cNvSpPr/>
            <p:nvPr/>
          </p:nvSpPr>
          <p:spPr>
            <a:xfrm>
              <a:off x="6508772" y="2834567"/>
              <a:ext cx="65143" cy="21537"/>
            </a:xfrm>
            <a:custGeom>
              <a:avLst/>
              <a:gdLst>
                <a:gd name="connsiteX0" fmla="*/ 70599 w 65143"/>
                <a:gd name="connsiteY0" fmla="*/ 11774 h 21537"/>
                <a:gd name="connsiteX1" fmla="*/ 27360 w 65143"/>
                <a:gd name="connsiteY1" fmla="*/ 0 h 21537"/>
                <a:gd name="connsiteX2" fmla="*/ 0 w 65143"/>
                <a:gd name="connsiteY2" fmla="*/ 27137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43" h="21537">
                  <a:moveTo>
                    <a:pt x="70599" y="11774"/>
                  </a:moveTo>
                  <a:lnTo>
                    <a:pt x="27360" y="0"/>
                  </a:lnTo>
                  <a:lnTo>
                    <a:pt x="0" y="27137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017B296D-8A8B-4420-8ADF-2292BC25166F}"/>
                </a:ext>
              </a:extLst>
            </p:cNvPr>
            <p:cNvSpPr/>
            <p:nvPr/>
          </p:nvSpPr>
          <p:spPr>
            <a:xfrm>
              <a:off x="6520498" y="2858545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8 w 0"/>
                <a:gd name="connsiteY1" fmla="*/ 2872 h 0"/>
                <a:gd name="connsiteX2" fmla="*/ 0 w 0"/>
                <a:gd name="connsiteY2" fmla="*/ 1436 h 0"/>
                <a:gd name="connsiteX3" fmla="*/ 1628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8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8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420C7C0-BCE3-474B-A042-C4CE5F02B8C3}"/>
                </a:ext>
              </a:extLst>
            </p:cNvPr>
            <p:cNvSpPr/>
            <p:nvPr/>
          </p:nvSpPr>
          <p:spPr>
            <a:xfrm>
              <a:off x="6441675" y="2834567"/>
              <a:ext cx="65143" cy="21537"/>
            </a:xfrm>
            <a:custGeom>
              <a:avLst/>
              <a:gdLst>
                <a:gd name="connsiteX0" fmla="*/ 0 w 65143"/>
                <a:gd name="connsiteY0" fmla="*/ 11774 h 21537"/>
                <a:gd name="connsiteX1" fmla="*/ 43239 w 65143"/>
                <a:gd name="connsiteY1" fmla="*/ 0 h 21537"/>
                <a:gd name="connsiteX2" fmla="*/ 68807 w 65143"/>
                <a:gd name="connsiteY2" fmla="*/ 25414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43" h="21537">
                  <a:moveTo>
                    <a:pt x="0" y="11774"/>
                  </a:moveTo>
                  <a:lnTo>
                    <a:pt x="43239" y="0"/>
                  </a:lnTo>
                  <a:lnTo>
                    <a:pt x="68807" y="25414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0F0C89B8-0C6A-4F7A-91C9-84AC1283340A}"/>
                </a:ext>
              </a:extLst>
            </p:cNvPr>
            <p:cNvSpPr/>
            <p:nvPr/>
          </p:nvSpPr>
          <p:spPr>
            <a:xfrm>
              <a:off x="6473802" y="2734994"/>
              <a:ext cx="73286" cy="93327"/>
            </a:xfrm>
            <a:custGeom>
              <a:avLst/>
              <a:gdLst>
                <a:gd name="connsiteX0" fmla="*/ 36680 w 73286"/>
                <a:gd name="connsiteY0" fmla="*/ 93543 h 93327"/>
                <a:gd name="connsiteX1" fmla="*/ 1747 w 73286"/>
                <a:gd name="connsiteY1" fmla="*/ 71288 h 93327"/>
                <a:gd name="connsiteX2" fmla="*/ 1747 w 73286"/>
                <a:gd name="connsiteY2" fmla="*/ 34531 h 93327"/>
                <a:gd name="connsiteX3" fmla="*/ 36680 w 73286"/>
                <a:gd name="connsiteY3" fmla="*/ 0 h 93327"/>
                <a:gd name="connsiteX4" fmla="*/ 71613 w 73286"/>
                <a:gd name="connsiteY4" fmla="*/ 34531 h 93327"/>
                <a:gd name="connsiteX5" fmla="*/ 71613 w 73286"/>
                <a:gd name="connsiteY5" fmla="*/ 71288 h 93327"/>
                <a:gd name="connsiteX6" fmla="*/ 36680 w 73286"/>
                <a:gd name="connsiteY6" fmla="*/ 93543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" h="93327">
                  <a:moveTo>
                    <a:pt x="36680" y="93543"/>
                  </a:moveTo>
                  <a:cubicBezTo>
                    <a:pt x="21119" y="92746"/>
                    <a:pt x="7488" y="84066"/>
                    <a:pt x="1747" y="71288"/>
                  </a:cubicBezTo>
                  <a:cubicBezTo>
                    <a:pt x="-582" y="59119"/>
                    <a:pt x="-582" y="46700"/>
                    <a:pt x="1747" y="34531"/>
                  </a:cubicBezTo>
                  <a:cubicBezTo>
                    <a:pt x="3945" y="22614"/>
                    <a:pt x="24710" y="10481"/>
                    <a:pt x="36680" y="0"/>
                  </a:cubicBezTo>
                  <a:cubicBezTo>
                    <a:pt x="48650" y="10553"/>
                    <a:pt x="69251" y="22614"/>
                    <a:pt x="71613" y="34531"/>
                  </a:cubicBezTo>
                  <a:cubicBezTo>
                    <a:pt x="73942" y="46700"/>
                    <a:pt x="73942" y="59119"/>
                    <a:pt x="71613" y="71288"/>
                  </a:cubicBezTo>
                  <a:cubicBezTo>
                    <a:pt x="65872" y="84066"/>
                    <a:pt x="52241" y="92746"/>
                    <a:pt x="36680" y="93543"/>
                  </a:cubicBezTo>
                  <a:close/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C35DAFE3-DAE5-449D-BB4B-45D3F83D363F}"/>
                </a:ext>
              </a:extLst>
            </p:cNvPr>
            <p:cNvSpPr/>
            <p:nvPr/>
          </p:nvSpPr>
          <p:spPr>
            <a:xfrm>
              <a:off x="6518463" y="2776058"/>
              <a:ext cx="8143" cy="7179"/>
            </a:xfrm>
            <a:custGeom>
              <a:avLst/>
              <a:gdLst>
                <a:gd name="connsiteX0" fmla="*/ 0 w 8142"/>
                <a:gd name="connsiteY0" fmla="*/ 431 h 0"/>
                <a:gd name="connsiteX1" fmla="*/ 3257 w 8142"/>
                <a:gd name="connsiteY1" fmla="*/ 0 h 0"/>
                <a:gd name="connsiteX2" fmla="*/ 8468 w 8142"/>
                <a:gd name="connsiteY2" fmla="*/ 10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431"/>
                  </a:moveTo>
                  <a:cubicBezTo>
                    <a:pt x="1059" y="151"/>
                    <a:pt x="2157" y="8"/>
                    <a:pt x="3257" y="0"/>
                  </a:cubicBezTo>
                  <a:cubicBezTo>
                    <a:pt x="5065" y="-14"/>
                    <a:pt x="6856" y="359"/>
                    <a:pt x="8468" y="107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F6B9A6B8-FA55-4D47-A26E-32F991B603CC}"/>
                </a:ext>
              </a:extLst>
            </p:cNvPr>
            <p:cNvSpPr/>
            <p:nvPr/>
          </p:nvSpPr>
          <p:spPr>
            <a:xfrm>
              <a:off x="6520091" y="2779791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8 w 0"/>
                <a:gd name="connsiteY1" fmla="*/ 2872 h 0"/>
                <a:gd name="connsiteX2" fmla="*/ 0 w 0"/>
                <a:gd name="connsiteY2" fmla="*/ 1436 h 0"/>
                <a:gd name="connsiteX3" fmla="*/ 1628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8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8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FCE02196-EB9E-4934-813D-2A2E3A0F585C}"/>
                </a:ext>
              </a:extLst>
            </p:cNvPr>
            <p:cNvSpPr/>
            <p:nvPr/>
          </p:nvSpPr>
          <p:spPr>
            <a:xfrm>
              <a:off x="6491346" y="2776058"/>
              <a:ext cx="8143" cy="7179"/>
            </a:xfrm>
            <a:custGeom>
              <a:avLst/>
              <a:gdLst>
                <a:gd name="connsiteX0" fmla="*/ 0 w 8142"/>
                <a:gd name="connsiteY0" fmla="*/ 431 h 0"/>
                <a:gd name="connsiteX1" fmla="*/ 3257 w 8142"/>
                <a:gd name="connsiteY1" fmla="*/ 0 h 0"/>
                <a:gd name="connsiteX2" fmla="*/ 8468 w 8142"/>
                <a:gd name="connsiteY2" fmla="*/ 10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431"/>
                  </a:moveTo>
                  <a:cubicBezTo>
                    <a:pt x="1059" y="151"/>
                    <a:pt x="2158" y="8"/>
                    <a:pt x="3257" y="0"/>
                  </a:cubicBezTo>
                  <a:cubicBezTo>
                    <a:pt x="5065" y="-14"/>
                    <a:pt x="6856" y="359"/>
                    <a:pt x="8468" y="1077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1ADCAEF8-A3ED-4375-8CAA-69FFE54959B9}"/>
                </a:ext>
              </a:extLst>
            </p:cNvPr>
            <p:cNvSpPr/>
            <p:nvPr/>
          </p:nvSpPr>
          <p:spPr>
            <a:xfrm>
              <a:off x="6493219" y="2779791"/>
              <a:ext cx="8143" cy="7179"/>
            </a:xfrm>
            <a:custGeom>
              <a:avLst/>
              <a:gdLst>
                <a:gd name="connsiteX0" fmla="*/ 3257 w 0"/>
                <a:gd name="connsiteY0" fmla="*/ 1436 h 0"/>
                <a:gd name="connsiteX1" fmla="*/ 1629 w 0"/>
                <a:gd name="connsiteY1" fmla="*/ 2872 h 0"/>
                <a:gd name="connsiteX2" fmla="*/ 0 w 0"/>
                <a:gd name="connsiteY2" fmla="*/ 1436 h 0"/>
                <a:gd name="connsiteX3" fmla="*/ 1629 w 0"/>
                <a:gd name="connsiteY3" fmla="*/ 0 h 0"/>
                <a:gd name="connsiteX4" fmla="*/ 3257 w 0"/>
                <a:gd name="connsiteY4" fmla="*/ 14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57" y="1436"/>
                  </a:moveTo>
                  <a:cubicBezTo>
                    <a:pt x="3257" y="2229"/>
                    <a:pt x="2528" y="2872"/>
                    <a:pt x="1629" y="2872"/>
                  </a:cubicBezTo>
                  <a:cubicBezTo>
                    <a:pt x="729" y="2872"/>
                    <a:pt x="0" y="2229"/>
                    <a:pt x="0" y="1436"/>
                  </a:cubicBezTo>
                  <a:cubicBezTo>
                    <a:pt x="0" y="643"/>
                    <a:pt x="729" y="0"/>
                    <a:pt x="1629" y="0"/>
                  </a:cubicBezTo>
                  <a:cubicBezTo>
                    <a:pt x="2528" y="0"/>
                    <a:pt x="3257" y="643"/>
                    <a:pt x="3257" y="1436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185ABC12-35E8-4960-A953-10BC47803805}"/>
                </a:ext>
              </a:extLst>
            </p:cNvPr>
            <p:cNvSpPr/>
            <p:nvPr/>
          </p:nvSpPr>
          <p:spPr>
            <a:xfrm>
              <a:off x="6507632" y="2801831"/>
              <a:ext cx="16286" cy="7179"/>
            </a:xfrm>
            <a:custGeom>
              <a:avLst/>
              <a:gdLst>
                <a:gd name="connsiteX0" fmla="*/ 0 w 16285"/>
                <a:gd name="connsiteY0" fmla="*/ 8758 h 7179"/>
                <a:gd name="connsiteX1" fmla="*/ 15472 w 16285"/>
                <a:gd name="connsiteY1" fmla="*/ 1579 h 7179"/>
                <a:gd name="connsiteX2" fmla="*/ 16611 w 16285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5" h="7179">
                  <a:moveTo>
                    <a:pt x="0" y="8758"/>
                  </a:moveTo>
                  <a:cubicBezTo>
                    <a:pt x="5431" y="6849"/>
                    <a:pt x="10619" y="4444"/>
                    <a:pt x="15472" y="1579"/>
                  </a:cubicBezTo>
                  <a:cubicBezTo>
                    <a:pt x="16611" y="574"/>
                    <a:pt x="16611" y="0"/>
                    <a:pt x="16611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DEBEBA46-CB22-47BA-864B-FB9D9DC06027}"/>
                </a:ext>
              </a:extLst>
            </p:cNvPr>
            <p:cNvSpPr/>
            <p:nvPr/>
          </p:nvSpPr>
          <p:spPr>
            <a:xfrm>
              <a:off x="6510482" y="2758111"/>
              <a:ext cx="24429" cy="7179"/>
            </a:xfrm>
            <a:custGeom>
              <a:avLst/>
              <a:gdLst>
                <a:gd name="connsiteX0" fmla="*/ 0 w 24428"/>
                <a:gd name="connsiteY0" fmla="*/ 0 h 7179"/>
                <a:gd name="connsiteX1" fmla="*/ 26139 w 24428"/>
                <a:gd name="connsiteY1" fmla="*/ 804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 h="7179">
                  <a:moveTo>
                    <a:pt x="0" y="0"/>
                  </a:moveTo>
                  <a:cubicBezTo>
                    <a:pt x="9470" y="115"/>
                    <a:pt x="18648" y="2936"/>
                    <a:pt x="26139" y="804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2D9EC047-94BE-4490-B1BB-198B07825BB6}"/>
                </a:ext>
              </a:extLst>
            </p:cNvPr>
            <p:cNvSpPr/>
            <p:nvPr/>
          </p:nvSpPr>
          <p:spPr>
            <a:xfrm>
              <a:off x="6484344" y="2758111"/>
              <a:ext cx="24429" cy="7179"/>
            </a:xfrm>
            <a:custGeom>
              <a:avLst/>
              <a:gdLst>
                <a:gd name="connsiteX0" fmla="*/ 26138 w 24428"/>
                <a:gd name="connsiteY0" fmla="*/ 0 h 7179"/>
                <a:gd name="connsiteX1" fmla="*/ 0 w 24428"/>
                <a:gd name="connsiteY1" fmla="*/ 804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28" h="7179">
                  <a:moveTo>
                    <a:pt x="26138" y="0"/>
                  </a:moveTo>
                  <a:cubicBezTo>
                    <a:pt x="16669" y="115"/>
                    <a:pt x="7491" y="2936"/>
                    <a:pt x="0" y="804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D9709819-2414-4AB6-819D-ED4C107E93FA}"/>
                </a:ext>
              </a:extLst>
            </p:cNvPr>
            <p:cNvSpPr/>
            <p:nvPr/>
          </p:nvSpPr>
          <p:spPr>
            <a:xfrm>
              <a:off x="6501981" y="2782807"/>
              <a:ext cx="8143" cy="14358"/>
            </a:xfrm>
            <a:custGeom>
              <a:avLst/>
              <a:gdLst>
                <a:gd name="connsiteX0" fmla="*/ 4756 w 0"/>
                <a:gd name="connsiteY0" fmla="*/ 0 h 14358"/>
                <a:gd name="connsiteX1" fmla="*/ 603 w 0"/>
                <a:gd name="connsiteY1" fmla="*/ 17804 h 14358"/>
                <a:gd name="connsiteX2" fmla="*/ 5570 w 0"/>
                <a:gd name="connsiteY2" fmla="*/ 16655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4358">
                  <a:moveTo>
                    <a:pt x="4756" y="0"/>
                  </a:moveTo>
                  <a:cubicBezTo>
                    <a:pt x="3127" y="4738"/>
                    <a:pt x="-1677" y="16584"/>
                    <a:pt x="603" y="17804"/>
                  </a:cubicBezTo>
                  <a:cubicBezTo>
                    <a:pt x="2883" y="19024"/>
                    <a:pt x="5570" y="16655"/>
                    <a:pt x="5570" y="16655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44124EB8-6B84-4ABC-A679-5EFA6DC66D8A}"/>
                </a:ext>
              </a:extLst>
            </p:cNvPr>
            <p:cNvSpPr/>
            <p:nvPr/>
          </p:nvSpPr>
          <p:spPr>
            <a:xfrm>
              <a:off x="6530677" y="2822507"/>
              <a:ext cx="8143" cy="14358"/>
            </a:xfrm>
            <a:custGeom>
              <a:avLst/>
              <a:gdLst>
                <a:gd name="connsiteX0" fmla="*/ 3175 w 0"/>
                <a:gd name="connsiteY0" fmla="*/ 14358 h 14358"/>
                <a:gd name="connsiteX1" fmla="*/ 0 w 0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3175" y="14358"/>
                  </a:moveTo>
                  <a:cubicBezTo>
                    <a:pt x="2280" y="8543"/>
                    <a:pt x="0" y="0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D582AF3-8911-4D76-9A98-8423D48460EE}"/>
                </a:ext>
              </a:extLst>
            </p:cNvPr>
            <p:cNvSpPr/>
            <p:nvPr/>
          </p:nvSpPr>
          <p:spPr>
            <a:xfrm>
              <a:off x="6487194" y="2822507"/>
              <a:ext cx="8143" cy="14358"/>
            </a:xfrm>
            <a:custGeom>
              <a:avLst/>
              <a:gdLst>
                <a:gd name="connsiteX0" fmla="*/ 0 w 0"/>
                <a:gd name="connsiteY0" fmla="*/ 14358 h 14358"/>
                <a:gd name="connsiteX1" fmla="*/ 3176 w 0"/>
                <a:gd name="connsiteY1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358">
                  <a:moveTo>
                    <a:pt x="0" y="14358"/>
                  </a:moveTo>
                  <a:cubicBezTo>
                    <a:pt x="896" y="8543"/>
                    <a:pt x="3176" y="0"/>
                    <a:pt x="3176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45B6D01B-0F5B-4AFA-A725-D232803DE7E8}"/>
                </a:ext>
              </a:extLst>
            </p:cNvPr>
            <p:cNvSpPr/>
            <p:nvPr/>
          </p:nvSpPr>
          <p:spPr>
            <a:xfrm>
              <a:off x="6686777" y="2719416"/>
              <a:ext cx="179144" cy="157939"/>
            </a:xfrm>
            <a:custGeom>
              <a:avLst/>
              <a:gdLst>
                <a:gd name="connsiteX0" fmla="*/ 179144 w 179144"/>
                <a:gd name="connsiteY0" fmla="*/ 78969 h 157938"/>
                <a:gd name="connsiteX1" fmla="*/ 89572 w 179144"/>
                <a:gd name="connsiteY1" fmla="*/ 157939 h 157938"/>
                <a:gd name="connsiteX2" fmla="*/ 0 w 179144"/>
                <a:gd name="connsiteY2" fmla="*/ 78969 h 157938"/>
                <a:gd name="connsiteX3" fmla="*/ 89572 w 179144"/>
                <a:gd name="connsiteY3" fmla="*/ 0 h 157938"/>
                <a:gd name="connsiteX4" fmla="*/ 179144 w 179144"/>
                <a:gd name="connsiteY4" fmla="*/ 78969 h 15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44" h="157938">
                  <a:moveTo>
                    <a:pt x="179144" y="78969"/>
                  </a:moveTo>
                  <a:cubicBezTo>
                    <a:pt x="179144" y="122583"/>
                    <a:pt x="139042" y="157939"/>
                    <a:pt x="89572" y="157939"/>
                  </a:cubicBezTo>
                  <a:cubicBezTo>
                    <a:pt x="40103" y="157939"/>
                    <a:pt x="0" y="122583"/>
                    <a:pt x="0" y="78969"/>
                  </a:cubicBezTo>
                  <a:cubicBezTo>
                    <a:pt x="0" y="35356"/>
                    <a:pt x="40103" y="0"/>
                    <a:pt x="89572" y="0"/>
                  </a:cubicBezTo>
                  <a:cubicBezTo>
                    <a:pt x="139042" y="0"/>
                    <a:pt x="179144" y="35356"/>
                    <a:pt x="179144" y="78969"/>
                  </a:cubicBezTo>
                  <a:close/>
                </a:path>
              </a:pathLst>
            </a:custGeom>
            <a:solidFill>
              <a:srgbClr val="F8F8F7"/>
            </a:solidFill>
            <a:ln w="4068" cap="flat">
              <a:solidFill>
                <a:srgbClr val="80D0E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B5DDA1F-E88D-4B5B-9E9E-497B110BFC7C}"/>
                </a:ext>
              </a:extLst>
            </p:cNvPr>
            <p:cNvSpPr/>
            <p:nvPr/>
          </p:nvSpPr>
          <p:spPr>
            <a:xfrm>
              <a:off x="6740846" y="2730974"/>
              <a:ext cx="73286" cy="43074"/>
            </a:xfrm>
            <a:custGeom>
              <a:avLst/>
              <a:gdLst>
                <a:gd name="connsiteX0" fmla="*/ 67586 w 73286"/>
                <a:gd name="connsiteY0" fmla="*/ 49320 h 43074"/>
                <a:gd name="connsiteX1" fmla="*/ 62212 w 73286"/>
                <a:gd name="connsiteY1" fmla="*/ 46736 h 43074"/>
                <a:gd name="connsiteX2" fmla="*/ 56593 w 73286"/>
                <a:gd name="connsiteY2" fmla="*/ 29793 h 43074"/>
                <a:gd name="connsiteX3" fmla="*/ 12540 w 73286"/>
                <a:gd name="connsiteY3" fmla="*/ 28357 h 43074"/>
                <a:gd name="connsiteX4" fmla="*/ 3583 w 73286"/>
                <a:gd name="connsiteY4" fmla="*/ 43290 h 43074"/>
                <a:gd name="connsiteX5" fmla="*/ 326 w 73286"/>
                <a:gd name="connsiteY5" fmla="*/ 34388 h 43074"/>
                <a:gd name="connsiteX6" fmla="*/ 2687 w 73286"/>
                <a:gd name="connsiteY6" fmla="*/ 26706 h 43074"/>
                <a:gd name="connsiteX7" fmla="*/ 0 w 73286"/>
                <a:gd name="connsiteY7" fmla="*/ 25557 h 43074"/>
                <a:gd name="connsiteX8" fmla="*/ 8631 w 73286"/>
                <a:gd name="connsiteY8" fmla="*/ 17158 h 43074"/>
                <a:gd name="connsiteX9" fmla="*/ 4153 w 73286"/>
                <a:gd name="connsiteY9" fmla="*/ 13066 h 43074"/>
                <a:gd name="connsiteX10" fmla="*/ 13843 w 73286"/>
                <a:gd name="connsiteY10" fmla="*/ 11630 h 43074"/>
                <a:gd name="connsiteX11" fmla="*/ 10423 w 73286"/>
                <a:gd name="connsiteY11" fmla="*/ 5887 h 43074"/>
                <a:gd name="connsiteX12" fmla="*/ 21986 w 73286"/>
                <a:gd name="connsiteY12" fmla="*/ 7323 h 43074"/>
                <a:gd name="connsiteX13" fmla="*/ 21090 w 73286"/>
                <a:gd name="connsiteY13" fmla="*/ 1077 h 43074"/>
                <a:gd name="connsiteX14" fmla="*/ 35014 w 73286"/>
                <a:gd name="connsiteY14" fmla="*/ 7682 h 43074"/>
                <a:gd name="connsiteX15" fmla="*/ 49998 w 73286"/>
                <a:gd name="connsiteY15" fmla="*/ 0 h 43074"/>
                <a:gd name="connsiteX16" fmla="*/ 50567 w 73286"/>
                <a:gd name="connsiteY16" fmla="*/ 5384 h 43074"/>
                <a:gd name="connsiteX17" fmla="*/ 63596 w 73286"/>
                <a:gd name="connsiteY17" fmla="*/ 3805 h 43074"/>
                <a:gd name="connsiteX18" fmla="*/ 61316 w 73286"/>
                <a:gd name="connsiteY18" fmla="*/ 8830 h 43074"/>
                <a:gd name="connsiteX19" fmla="*/ 74345 w 73286"/>
                <a:gd name="connsiteY19" fmla="*/ 11271 h 43074"/>
                <a:gd name="connsiteX20" fmla="*/ 70436 w 73286"/>
                <a:gd name="connsiteY20" fmla="*/ 14861 h 43074"/>
                <a:gd name="connsiteX21" fmla="*/ 77113 w 73286"/>
                <a:gd name="connsiteY21" fmla="*/ 20030 h 43074"/>
                <a:gd name="connsiteX22" fmla="*/ 74507 w 73286"/>
                <a:gd name="connsiteY22" fmla="*/ 23404 h 43074"/>
                <a:gd name="connsiteX23" fmla="*/ 75973 w 73286"/>
                <a:gd name="connsiteY23" fmla="*/ 33239 h 43074"/>
                <a:gd name="connsiteX24" fmla="*/ 70844 w 73286"/>
                <a:gd name="connsiteY24" fmla="*/ 47597 h 43074"/>
                <a:gd name="connsiteX25" fmla="*/ 67586 w 73286"/>
                <a:gd name="connsiteY25" fmla="*/ 4932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3286" h="43074">
                  <a:moveTo>
                    <a:pt x="67586" y="49320"/>
                  </a:moveTo>
                  <a:cubicBezTo>
                    <a:pt x="65705" y="48609"/>
                    <a:pt x="63905" y="47740"/>
                    <a:pt x="62212" y="46736"/>
                  </a:cubicBezTo>
                  <a:cubicBezTo>
                    <a:pt x="62212" y="43218"/>
                    <a:pt x="63759" y="31731"/>
                    <a:pt x="56593" y="29793"/>
                  </a:cubicBezTo>
                  <a:cubicBezTo>
                    <a:pt x="41969" y="28407"/>
                    <a:pt x="27246" y="27926"/>
                    <a:pt x="12540" y="28357"/>
                  </a:cubicBezTo>
                  <a:cubicBezTo>
                    <a:pt x="7736" y="29003"/>
                    <a:pt x="3583" y="39628"/>
                    <a:pt x="3583" y="43290"/>
                  </a:cubicBezTo>
                  <a:cubicBezTo>
                    <a:pt x="2198" y="40203"/>
                    <a:pt x="326" y="34388"/>
                    <a:pt x="326" y="34388"/>
                  </a:cubicBezTo>
                  <a:lnTo>
                    <a:pt x="2687" y="26706"/>
                  </a:lnTo>
                  <a:lnTo>
                    <a:pt x="0" y="25557"/>
                  </a:lnTo>
                  <a:cubicBezTo>
                    <a:pt x="708" y="21487"/>
                    <a:pt x="4104" y="18177"/>
                    <a:pt x="8631" y="17158"/>
                  </a:cubicBezTo>
                  <a:cubicBezTo>
                    <a:pt x="8061" y="15363"/>
                    <a:pt x="4153" y="13066"/>
                    <a:pt x="4153" y="13066"/>
                  </a:cubicBezTo>
                  <a:cubicBezTo>
                    <a:pt x="7328" y="12333"/>
                    <a:pt x="10569" y="11853"/>
                    <a:pt x="13843" y="11630"/>
                  </a:cubicBezTo>
                  <a:lnTo>
                    <a:pt x="10423" y="5887"/>
                  </a:lnTo>
                  <a:cubicBezTo>
                    <a:pt x="14340" y="5865"/>
                    <a:pt x="18232" y="6354"/>
                    <a:pt x="21986" y="7323"/>
                  </a:cubicBezTo>
                  <a:lnTo>
                    <a:pt x="21090" y="1077"/>
                  </a:lnTo>
                  <a:cubicBezTo>
                    <a:pt x="27116" y="3015"/>
                    <a:pt x="32979" y="4666"/>
                    <a:pt x="35014" y="7682"/>
                  </a:cubicBezTo>
                  <a:cubicBezTo>
                    <a:pt x="38988" y="3812"/>
                    <a:pt x="44224" y="1134"/>
                    <a:pt x="49998" y="0"/>
                  </a:cubicBezTo>
                  <a:cubicBezTo>
                    <a:pt x="49998" y="1292"/>
                    <a:pt x="50567" y="5384"/>
                    <a:pt x="50567" y="5384"/>
                  </a:cubicBezTo>
                  <a:cubicBezTo>
                    <a:pt x="54582" y="3561"/>
                    <a:pt x="59174" y="3008"/>
                    <a:pt x="63596" y="3805"/>
                  </a:cubicBezTo>
                  <a:cubicBezTo>
                    <a:pt x="62480" y="5334"/>
                    <a:pt x="61707" y="7043"/>
                    <a:pt x="61316" y="8830"/>
                  </a:cubicBezTo>
                  <a:cubicBezTo>
                    <a:pt x="65803" y="8859"/>
                    <a:pt x="70233" y="9692"/>
                    <a:pt x="74345" y="11271"/>
                  </a:cubicBezTo>
                  <a:cubicBezTo>
                    <a:pt x="72733" y="12169"/>
                    <a:pt x="71389" y="13403"/>
                    <a:pt x="70436" y="14861"/>
                  </a:cubicBezTo>
                  <a:cubicBezTo>
                    <a:pt x="70436" y="14861"/>
                    <a:pt x="74507" y="14861"/>
                    <a:pt x="77113" y="20030"/>
                  </a:cubicBezTo>
                  <a:cubicBezTo>
                    <a:pt x="75241" y="21681"/>
                    <a:pt x="73775" y="21752"/>
                    <a:pt x="74507" y="23404"/>
                  </a:cubicBezTo>
                  <a:cubicBezTo>
                    <a:pt x="75941" y="26519"/>
                    <a:pt x="76446" y="29901"/>
                    <a:pt x="75973" y="33239"/>
                  </a:cubicBezTo>
                  <a:cubicBezTo>
                    <a:pt x="76527" y="38437"/>
                    <a:pt x="74678" y="43612"/>
                    <a:pt x="70844" y="47597"/>
                  </a:cubicBezTo>
                  <a:cubicBezTo>
                    <a:pt x="69997" y="48466"/>
                    <a:pt x="68857" y="49069"/>
                    <a:pt x="67586" y="49320"/>
                  </a:cubicBezTo>
                  <a:close/>
                </a:path>
              </a:pathLst>
            </a:custGeom>
            <a:solidFill>
              <a:srgbClr val="B2A793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74000901-C6FD-41D9-A6E4-2AF0A33CEA7B}"/>
                </a:ext>
              </a:extLst>
            </p:cNvPr>
            <p:cNvSpPr/>
            <p:nvPr/>
          </p:nvSpPr>
          <p:spPr>
            <a:xfrm>
              <a:off x="6706075" y="2831624"/>
              <a:ext cx="138430" cy="43074"/>
            </a:xfrm>
            <a:custGeom>
              <a:avLst/>
              <a:gdLst>
                <a:gd name="connsiteX0" fmla="*/ 110500 w 138429"/>
                <a:gd name="connsiteY0" fmla="*/ 0 h 43074"/>
                <a:gd name="connsiteX1" fmla="*/ 70273 w 138429"/>
                <a:gd name="connsiteY1" fmla="*/ 17373 h 43074"/>
                <a:gd name="connsiteX2" fmla="*/ 29559 w 138429"/>
                <a:gd name="connsiteY2" fmla="*/ 72 h 43074"/>
                <a:gd name="connsiteX3" fmla="*/ 0 w 138429"/>
                <a:gd name="connsiteY3" fmla="*/ 16153 h 43074"/>
                <a:gd name="connsiteX4" fmla="*/ 125906 w 138429"/>
                <a:gd name="connsiteY4" fmla="*/ 28415 h 43074"/>
                <a:gd name="connsiteX5" fmla="*/ 139814 w 138429"/>
                <a:gd name="connsiteY5" fmla="*/ 16153 h 43074"/>
                <a:gd name="connsiteX6" fmla="*/ 110500 w 138429"/>
                <a:gd name="connsiteY6" fmla="*/ 0 h 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8429" h="43074">
                  <a:moveTo>
                    <a:pt x="110500" y="0"/>
                  </a:moveTo>
                  <a:cubicBezTo>
                    <a:pt x="101331" y="11458"/>
                    <a:pt x="86169" y="18005"/>
                    <a:pt x="70273" y="17373"/>
                  </a:cubicBezTo>
                  <a:cubicBezTo>
                    <a:pt x="54264" y="18012"/>
                    <a:pt x="38964" y="11508"/>
                    <a:pt x="29559" y="72"/>
                  </a:cubicBezTo>
                  <a:cubicBezTo>
                    <a:pt x="18981" y="4322"/>
                    <a:pt x="9055" y="9728"/>
                    <a:pt x="0" y="16153"/>
                  </a:cubicBezTo>
                  <a:cubicBezTo>
                    <a:pt x="30927" y="50189"/>
                    <a:pt x="87300" y="55681"/>
                    <a:pt x="125906" y="28415"/>
                  </a:cubicBezTo>
                  <a:cubicBezTo>
                    <a:pt x="131044" y="24789"/>
                    <a:pt x="135702" y="20676"/>
                    <a:pt x="139814" y="16153"/>
                  </a:cubicBezTo>
                  <a:cubicBezTo>
                    <a:pt x="130840" y="9713"/>
                    <a:pt x="120996" y="4286"/>
                    <a:pt x="110500" y="0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89A44F15-AEC9-4992-96FF-D84E7F5D611F}"/>
                </a:ext>
              </a:extLst>
            </p:cNvPr>
            <p:cNvSpPr/>
            <p:nvPr/>
          </p:nvSpPr>
          <p:spPr>
            <a:xfrm>
              <a:off x="6735879" y="2828178"/>
              <a:ext cx="73286" cy="14358"/>
            </a:xfrm>
            <a:custGeom>
              <a:avLst/>
              <a:gdLst>
                <a:gd name="connsiteX0" fmla="*/ 40470 w 73286"/>
                <a:gd name="connsiteY0" fmla="*/ 20819 h 14358"/>
                <a:gd name="connsiteX1" fmla="*/ 80696 w 73286"/>
                <a:gd name="connsiteY1" fmla="*/ 3446 h 14358"/>
                <a:gd name="connsiteX2" fmla="*/ 72553 w 73286"/>
                <a:gd name="connsiteY2" fmla="*/ 0 h 14358"/>
                <a:gd name="connsiteX3" fmla="*/ 15439 w 73286"/>
                <a:gd name="connsiteY3" fmla="*/ 6432 h 14358"/>
                <a:gd name="connsiteX4" fmla="*/ 8143 w 73286"/>
                <a:gd name="connsiteY4" fmla="*/ 0 h 14358"/>
                <a:gd name="connsiteX5" fmla="*/ 0 w 73286"/>
                <a:gd name="connsiteY5" fmla="*/ 3446 h 14358"/>
                <a:gd name="connsiteX6" fmla="*/ 40470 w 73286"/>
                <a:gd name="connsiteY6" fmla="*/ 20819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86" h="14358">
                  <a:moveTo>
                    <a:pt x="40470" y="20819"/>
                  </a:moveTo>
                  <a:cubicBezTo>
                    <a:pt x="56365" y="21451"/>
                    <a:pt x="71527" y="14904"/>
                    <a:pt x="80696" y="3446"/>
                  </a:cubicBezTo>
                  <a:lnTo>
                    <a:pt x="72553" y="0"/>
                  </a:lnTo>
                  <a:cubicBezTo>
                    <a:pt x="58792" y="15679"/>
                    <a:pt x="33223" y="18558"/>
                    <a:pt x="15439" y="6432"/>
                  </a:cubicBezTo>
                  <a:cubicBezTo>
                    <a:pt x="12703" y="4566"/>
                    <a:pt x="10252" y="2405"/>
                    <a:pt x="8143" y="0"/>
                  </a:cubicBezTo>
                  <a:lnTo>
                    <a:pt x="0" y="3446"/>
                  </a:lnTo>
                  <a:cubicBezTo>
                    <a:pt x="9340" y="14846"/>
                    <a:pt x="24535" y="21365"/>
                    <a:pt x="40470" y="20819"/>
                  </a:cubicBezTo>
                  <a:close/>
                </a:path>
              </a:pathLst>
            </a:custGeom>
            <a:solidFill>
              <a:srgbClr val="F2756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09CC5365-7849-4A01-B727-579236B17D65}"/>
                </a:ext>
              </a:extLst>
            </p:cNvPr>
            <p:cNvSpPr/>
            <p:nvPr/>
          </p:nvSpPr>
          <p:spPr>
            <a:xfrm>
              <a:off x="6740927" y="2748275"/>
              <a:ext cx="32572" cy="71790"/>
            </a:xfrm>
            <a:custGeom>
              <a:avLst/>
              <a:gdLst>
                <a:gd name="connsiteX0" fmla="*/ 35422 w 32571"/>
                <a:gd name="connsiteY0" fmla="*/ 75093 h 71790"/>
                <a:gd name="connsiteX1" fmla="*/ 3583 w 32571"/>
                <a:gd name="connsiteY1" fmla="*/ 34675 h 71790"/>
                <a:gd name="connsiteX2" fmla="*/ 2931 w 32571"/>
                <a:gd name="connsiteY2" fmla="*/ 23763 h 71790"/>
                <a:gd name="connsiteX3" fmla="*/ 326 w 32571"/>
                <a:gd name="connsiteY3" fmla="*/ 17230 h 71790"/>
                <a:gd name="connsiteX4" fmla="*/ 2687 w 32571"/>
                <a:gd name="connsiteY4" fmla="*/ 9548 h 71790"/>
                <a:gd name="connsiteX5" fmla="*/ 0 w 32571"/>
                <a:gd name="connsiteY5" fmla="*/ 8399 h 71790"/>
                <a:gd name="connsiteX6" fmla="*/ 8143 w 32571"/>
                <a:gd name="connsiteY6" fmla="*/ 0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71" h="71790">
                  <a:moveTo>
                    <a:pt x="35422" y="75093"/>
                  </a:moveTo>
                  <a:cubicBezTo>
                    <a:pt x="22312" y="73800"/>
                    <a:pt x="6188" y="59442"/>
                    <a:pt x="3583" y="34675"/>
                  </a:cubicBezTo>
                  <a:cubicBezTo>
                    <a:pt x="3094" y="30367"/>
                    <a:pt x="2931" y="26778"/>
                    <a:pt x="2931" y="23763"/>
                  </a:cubicBezTo>
                  <a:lnTo>
                    <a:pt x="326" y="17230"/>
                  </a:lnTo>
                  <a:lnTo>
                    <a:pt x="2687" y="9548"/>
                  </a:lnTo>
                  <a:lnTo>
                    <a:pt x="0" y="8399"/>
                  </a:lnTo>
                  <a:cubicBezTo>
                    <a:pt x="1099" y="4638"/>
                    <a:pt x="4104" y="1543"/>
                    <a:pt x="8143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0E432F53-7B01-48B8-AFDE-B2E49DF7F118}"/>
                </a:ext>
              </a:extLst>
            </p:cNvPr>
            <p:cNvSpPr/>
            <p:nvPr/>
          </p:nvSpPr>
          <p:spPr>
            <a:xfrm>
              <a:off x="6776593" y="2754234"/>
              <a:ext cx="32572" cy="64611"/>
            </a:xfrm>
            <a:custGeom>
              <a:avLst/>
              <a:gdLst>
                <a:gd name="connsiteX0" fmla="*/ 38434 w 32571"/>
                <a:gd name="connsiteY0" fmla="*/ 0 h 64611"/>
                <a:gd name="connsiteX1" fmla="*/ 40063 w 32571"/>
                <a:gd name="connsiteY1" fmla="*/ 10051 h 64611"/>
                <a:gd name="connsiteX2" fmla="*/ 34444 w 32571"/>
                <a:gd name="connsiteY2" fmla="*/ 25270 h 64611"/>
                <a:gd name="connsiteX3" fmla="*/ 31839 w 32571"/>
                <a:gd name="connsiteY3" fmla="*/ 26060 h 64611"/>
                <a:gd name="connsiteX4" fmla="*/ 31839 w 32571"/>
                <a:gd name="connsiteY4" fmla="*/ 28644 h 64611"/>
                <a:gd name="connsiteX5" fmla="*/ 0 w 32571"/>
                <a:gd name="connsiteY5" fmla="*/ 69062 h 64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71" h="64611">
                  <a:moveTo>
                    <a:pt x="38434" y="0"/>
                  </a:moveTo>
                  <a:cubicBezTo>
                    <a:pt x="39876" y="3187"/>
                    <a:pt x="40437" y="6634"/>
                    <a:pt x="40063" y="10051"/>
                  </a:cubicBezTo>
                  <a:cubicBezTo>
                    <a:pt x="40478" y="15571"/>
                    <a:pt x="38467" y="21020"/>
                    <a:pt x="34444" y="25270"/>
                  </a:cubicBezTo>
                  <a:lnTo>
                    <a:pt x="31839" y="26060"/>
                  </a:lnTo>
                  <a:cubicBezTo>
                    <a:pt x="31839" y="26921"/>
                    <a:pt x="31839" y="27783"/>
                    <a:pt x="31839" y="28644"/>
                  </a:cubicBezTo>
                  <a:cubicBezTo>
                    <a:pt x="29233" y="53412"/>
                    <a:pt x="13110" y="67770"/>
                    <a:pt x="0" y="69062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9C92E8D9-1FEF-4FE1-951A-FB47B9EACA95}"/>
                </a:ext>
              </a:extLst>
            </p:cNvPr>
            <p:cNvSpPr/>
            <p:nvPr/>
          </p:nvSpPr>
          <p:spPr>
            <a:xfrm>
              <a:off x="6744999" y="2742691"/>
              <a:ext cx="8143" cy="7179"/>
            </a:xfrm>
            <a:custGeom>
              <a:avLst/>
              <a:gdLst>
                <a:gd name="connsiteX0" fmla="*/ 0 w 8142"/>
                <a:gd name="connsiteY0" fmla="*/ 1493 h 0"/>
                <a:gd name="connsiteX1" fmla="*/ 13436 w 8142"/>
                <a:gd name="connsiteY1" fmla="*/ 34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1493"/>
                  </a:moveTo>
                  <a:cubicBezTo>
                    <a:pt x="4275" y="28"/>
                    <a:pt x="8924" y="-367"/>
                    <a:pt x="13436" y="34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CF9398FB-649A-4957-AC47-94710E330934}"/>
                </a:ext>
              </a:extLst>
            </p:cNvPr>
            <p:cNvSpPr/>
            <p:nvPr/>
          </p:nvSpPr>
          <p:spPr>
            <a:xfrm>
              <a:off x="6751268" y="2736958"/>
              <a:ext cx="8143" cy="7179"/>
            </a:xfrm>
            <a:custGeom>
              <a:avLst/>
              <a:gdLst>
                <a:gd name="connsiteX0" fmla="*/ 0 w 8142"/>
                <a:gd name="connsiteY0" fmla="*/ 46 h 0"/>
                <a:gd name="connsiteX1" fmla="*/ 14413 w 8142"/>
                <a:gd name="connsiteY1" fmla="*/ 306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46"/>
                  </a:moveTo>
                  <a:cubicBezTo>
                    <a:pt x="5041" y="-241"/>
                    <a:pt x="10057" y="807"/>
                    <a:pt x="14413" y="3062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C4E91B59-C1BD-453E-8234-66DF5A4742AA}"/>
                </a:ext>
              </a:extLst>
            </p:cNvPr>
            <p:cNvSpPr/>
            <p:nvPr/>
          </p:nvSpPr>
          <p:spPr>
            <a:xfrm>
              <a:off x="6761854" y="2732194"/>
              <a:ext cx="16286" cy="7179"/>
            </a:xfrm>
            <a:custGeom>
              <a:avLst/>
              <a:gdLst>
                <a:gd name="connsiteX0" fmla="*/ 0 w 16285"/>
                <a:gd name="connsiteY0" fmla="*/ 0 h 7179"/>
                <a:gd name="connsiteX1" fmla="*/ 16286 w 16285"/>
                <a:gd name="connsiteY1" fmla="*/ 962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285" h="7179">
                  <a:moveTo>
                    <a:pt x="0" y="0"/>
                  </a:moveTo>
                  <a:cubicBezTo>
                    <a:pt x="4234" y="1579"/>
                    <a:pt x="13029" y="3087"/>
                    <a:pt x="16286" y="962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206D81D4-1C04-491B-A06C-6ECFC3C41540}"/>
                </a:ext>
              </a:extLst>
            </p:cNvPr>
            <p:cNvSpPr/>
            <p:nvPr/>
          </p:nvSpPr>
          <p:spPr>
            <a:xfrm>
              <a:off x="6775779" y="2731117"/>
              <a:ext cx="8143" cy="7179"/>
            </a:xfrm>
            <a:custGeom>
              <a:avLst/>
              <a:gdLst>
                <a:gd name="connsiteX0" fmla="*/ 0 w 8142"/>
                <a:gd name="connsiteY0" fmla="*/ 7682 h 7179"/>
                <a:gd name="connsiteX1" fmla="*/ 14983 w 8142"/>
                <a:gd name="connsiteY1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 h="7179">
                  <a:moveTo>
                    <a:pt x="0" y="7682"/>
                  </a:moveTo>
                  <a:cubicBezTo>
                    <a:pt x="4006" y="3855"/>
                    <a:pt x="9226" y="1177"/>
                    <a:pt x="14983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C0EE6577-2771-4738-A203-55BE066FF2CA}"/>
                </a:ext>
              </a:extLst>
            </p:cNvPr>
            <p:cNvSpPr/>
            <p:nvPr/>
          </p:nvSpPr>
          <p:spPr>
            <a:xfrm>
              <a:off x="6791250" y="2734626"/>
              <a:ext cx="8143" cy="7179"/>
            </a:xfrm>
            <a:custGeom>
              <a:avLst/>
              <a:gdLst>
                <a:gd name="connsiteX0" fmla="*/ 0 w 8142"/>
                <a:gd name="connsiteY0" fmla="*/ 1373 h 0"/>
                <a:gd name="connsiteX1" fmla="*/ 13028 w 8142"/>
                <a:gd name="connsiteY1" fmla="*/ 2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1373"/>
                  </a:moveTo>
                  <a:cubicBezTo>
                    <a:pt x="4169" y="38"/>
                    <a:pt x="8656" y="-329"/>
                    <a:pt x="13028" y="296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100450D6-63AE-48A1-BA8F-FFC7C1A1979F}"/>
                </a:ext>
              </a:extLst>
            </p:cNvPr>
            <p:cNvSpPr/>
            <p:nvPr/>
          </p:nvSpPr>
          <p:spPr>
            <a:xfrm>
              <a:off x="6802732" y="2739804"/>
              <a:ext cx="8143" cy="7179"/>
            </a:xfrm>
            <a:custGeom>
              <a:avLst/>
              <a:gdLst>
                <a:gd name="connsiteX0" fmla="*/ 0 w 8142"/>
                <a:gd name="connsiteY0" fmla="*/ 0 h 0"/>
                <a:gd name="connsiteX1" fmla="*/ 11807 w 8142"/>
                <a:gd name="connsiteY1" fmla="*/ 21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42">
                  <a:moveTo>
                    <a:pt x="0" y="0"/>
                  </a:moveTo>
                  <a:cubicBezTo>
                    <a:pt x="4055" y="64"/>
                    <a:pt x="8061" y="797"/>
                    <a:pt x="11807" y="2154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533DAE16-5535-47FF-B20B-CCBF559D013F}"/>
                </a:ext>
              </a:extLst>
            </p:cNvPr>
            <p:cNvSpPr/>
            <p:nvPr/>
          </p:nvSpPr>
          <p:spPr>
            <a:xfrm>
              <a:off x="6811526" y="2745835"/>
              <a:ext cx="8143" cy="7179"/>
            </a:xfrm>
            <a:custGeom>
              <a:avLst/>
              <a:gdLst>
                <a:gd name="connsiteX0" fmla="*/ 6270 w 0"/>
                <a:gd name="connsiteY0" fmla="*/ 531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6270" y="5312"/>
                  </a:moveTo>
                  <a:cubicBezTo>
                    <a:pt x="5619" y="3446"/>
                    <a:pt x="3990" y="1723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ACF44D05-B69E-4297-8B12-8EFC4CC60DFF}"/>
                </a:ext>
              </a:extLst>
            </p:cNvPr>
            <p:cNvSpPr/>
            <p:nvPr/>
          </p:nvSpPr>
          <p:spPr>
            <a:xfrm>
              <a:off x="6706401" y="2812958"/>
              <a:ext cx="48858" cy="28716"/>
            </a:xfrm>
            <a:custGeom>
              <a:avLst/>
              <a:gdLst>
                <a:gd name="connsiteX0" fmla="*/ 50975 w 48857"/>
                <a:gd name="connsiteY0" fmla="*/ 0 h 28716"/>
                <a:gd name="connsiteX1" fmla="*/ 45926 w 48857"/>
                <a:gd name="connsiteY1" fmla="*/ 12133 h 28716"/>
                <a:gd name="connsiteX2" fmla="*/ 0 w 48857"/>
                <a:gd name="connsiteY2" fmla="*/ 3489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57" h="28716">
                  <a:moveTo>
                    <a:pt x="50975" y="0"/>
                  </a:moveTo>
                  <a:cubicBezTo>
                    <a:pt x="50975" y="4164"/>
                    <a:pt x="52359" y="9907"/>
                    <a:pt x="45926" y="12133"/>
                  </a:cubicBezTo>
                  <a:cubicBezTo>
                    <a:pt x="39493" y="14358"/>
                    <a:pt x="9039" y="26850"/>
                    <a:pt x="0" y="3489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FCBB6AFF-E50D-464B-995D-1E11BA43A8B3}"/>
                </a:ext>
              </a:extLst>
            </p:cNvPr>
            <p:cNvSpPr/>
            <p:nvPr/>
          </p:nvSpPr>
          <p:spPr>
            <a:xfrm>
              <a:off x="6795197" y="2812958"/>
              <a:ext cx="48858" cy="28716"/>
            </a:xfrm>
            <a:custGeom>
              <a:avLst/>
              <a:gdLst>
                <a:gd name="connsiteX0" fmla="*/ 125 w 48857"/>
                <a:gd name="connsiteY0" fmla="*/ 0 h 28716"/>
                <a:gd name="connsiteX1" fmla="*/ 5174 w 48857"/>
                <a:gd name="connsiteY1" fmla="*/ 12133 h 28716"/>
                <a:gd name="connsiteX2" fmla="*/ 51100 w 48857"/>
                <a:gd name="connsiteY2" fmla="*/ 34890 h 2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57" h="28716">
                  <a:moveTo>
                    <a:pt x="125" y="0"/>
                  </a:moveTo>
                  <a:cubicBezTo>
                    <a:pt x="125" y="4164"/>
                    <a:pt x="-1259" y="9907"/>
                    <a:pt x="5174" y="12133"/>
                  </a:cubicBezTo>
                  <a:cubicBezTo>
                    <a:pt x="11607" y="14358"/>
                    <a:pt x="42061" y="26850"/>
                    <a:pt x="51100" y="3489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80A4D9A9-5531-4F9D-B19F-A0ED1BF792C7}"/>
                </a:ext>
              </a:extLst>
            </p:cNvPr>
            <p:cNvSpPr/>
            <p:nvPr/>
          </p:nvSpPr>
          <p:spPr>
            <a:xfrm>
              <a:off x="6744510" y="2828537"/>
              <a:ext cx="57000" cy="7179"/>
            </a:xfrm>
            <a:custGeom>
              <a:avLst/>
              <a:gdLst>
                <a:gd name="connsiteX0" fmla="*/ 64410 w 57000"/>
                <a:gd name="connsiteY0" fmla="*/ 0 h 7179"/>
                <a:gd name="connsiteX1" fmla="*/ 7296 w 57000"/>
                <a:gd name="connsiteY1" fmla="*/ 6432 h 7179"/>
                <a:gd name="connsiteX2" fmla="*/ 0 w 57000"/>
                <a:gd name="connsiteY2" fmla="*/ 0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000" h="7179">
                  <a:moveTo>
                    <a:pt x="64410" y="0"/>
                  </a:moveTo>
                  <a:cubicBezTo>
                    <a:pt x="50649" y="15679"/>
                    <a:pt x="25080" y="18558"/>
                    <a:pt x="7296" y="6432"/>
                  </a:cubicBezTo>
                  <a:cubicBezTo>
                    <a:pt x="4560" y="4566"/>
                    <a:pt x="2109" y="2405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1A1DB90-BCCE-4D5E-8883-29812CDA13EB}"/>
                </a:ext>
              </a:extLst>
            </p:cNvPr>
            <p:cNvSpPr/>
            <p:nvPr/>
          </p:nvSpPr>
          <p:spPr>
            <a:xfrm>
              <a:off x="6736286" y="2831552"/>
              <a:ext cx="73286" cy="14358"/>
            </a:xfrm>
            <a:custGeom>
              <a:avLst/>
              <a:gdLst>
                <a:gd name="connsiteX0" fmla="*/ 80126 w 73286"/>
                <a:gd name="connsiteY0" fmla="*/ 0 h 14358"/>
                <a:gd name="connsiteX1" fmla="*/ 9340 w 73286"/>
                <a:gd name="connsiteY1" fmla="*/ 8234 h 14358"/>
                <a:gd name="connsiteX2" fmla="*/ 0 w 73286"/>
                <a:gd name="connsiteY2" fmla="*/ 0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86" h="14358">
                  <a:moveTo>
                    <a:pt x="80126" y="0"/>
                  </a:moveTo>
                  <a:cubicBezTo>
                    <a:pt x="63156" y="19505"/>
                    <a:pt x="31464" y="23195"/>
                    <a:pt x="9340" y="8234"/>
                  </a:cubicBezTo>
                  <a:cubicBezTo>
                    <a:pt x="5830" y="5865"/>
                    <a:pt x="2695" y="3094"/>
                    <a:pt x="0" y="0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A676F5A4-736C-4374-9A5F-7C784B277E0A}"/>
                </a:ext>
              </a:extLst>
            </p:cNvPr>
            <p:cNvSpPr/>
            <p:nvPr/>
          </p:nvSpPr>
          <p:spPr>
            <a:xfrm>
              <a:off x="6782619" y="2774910"/>
              <a:ext cx="8143" cy="7179"/>
            </a:xfrm>
            <a:custGeom>
              <a:avLst/>
              <a:gdLst>
                <a:gd name="connsiteX0" fmla="*/ 8713 w 8142"/>
                <a:gd name="connsiteY0" fmla="*/ 431 h 0"/>
                <a:gd name="connsiteX1" fmla="*/ 5374 w 8142"/>
                <a:gd name="connsiteY1" fmla="*/ 0 h 0"/>
                <a:gd name="connsiteX2" fmla="*/ 0 w 8142"/>
                <a:gd name="connsiteY2" fmla="*/ 11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8713" y="431"/>
                  </a:moveTo>
                  <a:cubicBezTo>
                    <a:pt x="7630" y="151"/>
                    <a:pt x="6506" y="0"/>
                    <a:pt x="5374" y="0"/>
                  </a:cubicBezTo>
                  <a:cubicBezTo>
                    <a:pt x="3501" y="-7"/>
                    <a:pt x="1661" y="388"/>
                    <a:pt x="0" y="114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7C60C93F-D8CB-4396-814D-98E84942193E}"/>
                </a:ext>
              </a:extLst>
            </p:cNvPr>
            <p:cNvSpPr/>
            <p:nvPr/>
          </p:nvSpPr>
          <p:spPr>
            <a:xfrm>
              <a:off x="6786283" y="2778643"/>
              <a:ext cx="8143" cy="7179"/>
            </a:xfrm>
            <a:custGeom>
              <a:avLst/>
              <a:gdLst>
                <a:gd name="connsiteX0" fmla="*/ 3420 w 0"/>
                <a:gd name="connsiteY0" fmla="*/ 1508 h 0"/>
                <a:gd name="connsiteX1" fmla="*/ 1710 w 0"/>
                <a:gd name="connsiteY1" fmla="*/ 3015 h 0"/>
                <a:gd name="connsiteX2" fmla="*/ 0 w 0"/>
                <a:gd name="connsiteY2" fmla="*/ 1508 h 0"/>
                <a:gd name="connsiteX3" fmla="*/ 1710 w 0"/>
                <a:gd name="connsiteY3" fmla="*/ 0 h 0"/>
                <a:gd name="connsiteX4" fmla="*/ 3420 w 0"/>
                <a:gd name="connsiteY4" fmla="*/ 15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20" y="1508"/>
                  </a:moveTo>
                  <a:cubicBezTo>
                    <a:pt x="3420" y="2340"/>
                    <a:pt x="2655" y="3015"/>
                    <a:pt x="1710" y="3015"/>
                  </a:cubicBezTo>
                  <a:cubicBezTo>
                    <a:pt x="766" y="3015"/>
                    <a:pt x="0" y="2340"/>
                    <a:pt x="0" y="1508"/>
                  </a:cubicBezTo>
                  <a:cubicBezTo>
                    <a:pt x="0" y="675"/>
                    <a:pt x="765" y="0"/>
                    <a:pt x="1710" y="0"/>
                  </a:cubicBezTo>
                  <a:cubicBezTo>
                    <a:pt x="2654" y="0"/>
                    <a:pt x="3420" y="675"/>
                    <a:pt x="3420" y="150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7198F775-9BBC-4A69-957B-DB88E272EF2F}"/>
                </a:ext>
              </a:extLst>
            </p:cNvPr>
            <p:cNvSpPr/>
            <p:nvPr/>
          </p:nvSpPr>
          <p:spPr>
            <a:xfrm>
              <a:off x="6757213" y="2774910"/>
              <a:ext cx="8143" cy="7179"/>
            </a:xfrm>
            <a:custGeom>
              <a:avLst/>
              <a:gdLst>
                <a:gd name="connsiteX0" fmla="*/ 0 w 8142"/>
                <a:gd name="connsiteY0" fmla="*/ 431 h 0"/>
                <a:gd name="connsiteX1" fmla="*/ 3338 w 8142"/>
                <a:gd name="connsiteY1" fmla="*/ 0 h 0"/>
                <a:gd name="connsiteX2" fmla="*/ 8712 w 8142"/>
                <a:gd name="connsiteY2" fmla="*/ 11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2">
                  <a:moveTo>
                    <a:pt x="0" y="431"/>
                  </a:moveTo>
                  <a:cubicBezTo>
                    <a:pt x="1083" y="151"/>
                    <a:pt x="2207" y="0"/>
                    <a:pt x="3338" y="0"/>
                  </a:cubicBezTo>
                  <a:cubicBezTo>
                    <a:pt x="5211" y="-7"/>
                    <a:pt x="7052" y="388"/>
                    <a:pt x="8712" y="1149"/>
                  </a:cubicBez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83E3DCA8-44BB-4A7C-BF30-695A81C6EE3E}"/>
                </a:ext>
              </a:extLst>
            </p:cNvPr>
            <p:cNvSpPr/>
            <p:nvPr/>
          </p:nvSpPr>
          <p:spPr>
            <a:xfrm>
              <a:off x="6758923" y="2778643"/>
              <a:ext cx="8143" cy="7179"/>
            </a:xfrm>
            <a:custGeom>
              <a:avLst/>
              <a:gdLst>
                <a:gd name="connsiteX0" fmla="*/ 3420 w 0"/>
                <a:gd name="connsiteY0" fmla="*/ 1508 h 0"/>
                <a:gd name="connsiteX1" fmla="*/ 1710 w 0"/>
                <a:gd name="connsiteY1" fmla="*/ 3015 h 0"/>
                <a:gd name="connsiteX2" fmla="*/ 0 w 0"/>
                <a:gd name="connsiteY2" fmla="*/ 1508 h 0"/>
                <a:gd name="connsiteX3" fmla="*/ 1710 w 0"/>
                <a:gd name="connsiteY3" fmla="*/ 0 h 0"/>
                <a:gd name="connsiteX4" fmla="*/ 3420 w 0"/>
                <a:gd name="connsiteY4" fmla="*/ 15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20" y="1508"/>
                  </a:moveTo>
                  <a:cubicBezTo>
                    <a:pt x="3420" y="2340"/>
                    <a:pt x="2655" y="3015"/>
                    <a:pt x="1710" y="3015"/>
                  </a:cubicBezTo>
                  <a:cubicBezTo>
                    <a:pt x="766" y="3015"/>
                    <a:pt x="0" y="2340"/>
                    <a:pt x="0" y="1508"/>
                  </a:cubicBezTo>
                  <a:cubicBezTo>
                    <a:pt x="0" y="675"/>
                    <a:pt x="765" y="0"/>
                    <a:pt x="1710" y="0"/>
                  </a:cubicBezTo>
                  <a:cubicBezTo>
                    <a:pt x="2654" y="0"/>
                    <a:pt x="3420" y="675"/>
                    <a:pt x="3420" y="1508"/>
                  </a:cubicBezTo>
                  <a:close/>
                </a:path>
              </a:pathLst>
            </a:custGeom>
            <a:solidFill>
              <a:srgbClr val="1E1D1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4E63EA34-6F0E-47F0-8FA4-0DB096979008}"/>
                </a:ext>
              </a:extLst>
            </p:cNvPr>
            <p:cNvSpPr/>
            <p:nvPr/>
          </p:nvSpPr>
          <p:spPr>
            <a:xfrm>
              <a:off x="6772929" y="2781586"/>
              <a:ext cx="8143" cy="7179"/>
            </a:xfrm>
            <a:custGeom>
              <a:avLst/>
              <a:gdLst>
                <a:gd name="connsiteX0" fmla="*/ 1629 w 0"/>
                <a:gd name="connsiteY0" fmla="*/ 0 h 7179"/>
                <a:gd name="connsiteX1" fmla="*/ 0 w 0"/>
                <a:gd name="connsiteY1" fmla="*/ 13784 h 7179"/>
                <a:gd name="connsiteX2" fmla="*/ 4560 w 0"/>
                <a:gd name="connsiteY2" fmla="*/ 11056 h 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7179">
                  <a:moveTo>
                    <a:pt x="1629" y="0"/>
                  </a:moveTo>
                  <a:cubicBezTo>
                    <a:pt x="700" y="4552"/>
                    <a:pt x="155" y="9160"/>
                    <a:pt x="0" y="13784"/>
                  </a:cubicBezTo>
                  <a:lnTo>
                    <a:pt x="4560" y="11056"/>
                  </a:lnTo>
                </a:path>
              </a:pathLst>
            </a:custGeom>
            <a:noFill/>
            <a:ln w="4068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3A4AC0D-C6C3-4008-B75A-FB176F9882E4}"/>
                </a:ext>
              </a:extLst>
            </p:cNvPr>
            <p:cNvSpPr/>
            <p:nvPr/>
          </p:nvSpPr>
          <p:spPr>
            <a:xfrm>
              <a:off x="6613490" y="2605987"/>
              <a:ext cx="65143" cy="7179"/>
            </a:xfrm>
            <a:custGeom>
              <a:avLst/>
              <a:gdLst>
                <a:gd name="connsiteX0" fmla="*/ 0 w 65143"/>
                <a:gd name="connsiteY0" fmla="*/ 0 h 0"/>
                <a:gd name="connsiteX1" fmla="*/ 65143 w 651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143">
                  <a:moveTo>
                    <a:pt x="0" y="0"/>
                  </a:moveTo>
                  <a:lnTo>
                    <a:pt x="65143" y="0"/>
                  </a:lnTo>
                </a:path>
              </a:pathLst>
            </a:custGeom>
            <a:ln w="12204" cap="rnd">
              <a:solidFill>
                <a:srgbClr val="ECF0F1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EA809CF2-2AA8-4186-A6A1-4028E3D107EC}"/>
                </a:ext>
              </a:extLst>
            </p:cNvPr>
            <p:cNvSpPr/>
            <p:nvPr/>
          </p:nvSpPr>
          <p:spPr>
            <a:xfrm>
              <a:off x="6613490" y="2799821"/>
              <a:ext cx="65143" cy="7179"/>
            </a:xfrm>
            <a:custGeom>
              <a:avLst/>
              <a:gdLst>
                <a:gd name="connsiteX0" fmla="*/ 0 w 65143"/>
                <a:gd name="connsiteY0" fmla="*/ 0 h 0"/>
                <a:gd name="connsiteX1" fmla="*/ 65143 w 651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143">
                  <a:moveTo>
                    <a:pt x="0" y="0"/>
                  </a:moveTo>
                  <a:lnTo>
                    <a:pt x="65143" y="0"/>
                  </a:lnTo>
                </a:path>
              </a:pathLst>
            </a:custGeom>
            <a:ln w="12204" cap="rnd">
              <a:solidFill>
                <a:srgbClr val="ECF0F1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AF47128-34C6-4877-8D62-58F4C3AE8D98}"/>
                </a:ext>
              </a:extLst>
            </p:cNvPr>
            <p:cNvSpPr/>
            <p:nvPr/>
          </p:nvSpPr>
          <p:spPr>
            <a:xfrm>
              <a:off x="6646062" y="2160887"/>
              <a:ext cx="8143" cy="631754"/>
            </a:xfrm>
            <a:custGeom>
              <a:avLst/>
              <a:gdLst>
                <a:gd name="connsiteX0" fmla="*/ 0 w 0"/>
                <a:gd name="connsiteY0" fmla="*/ 0 h 631754"/>
                <a:gd name="connsiteX1" fmla="*/ 0 w 0"/>
                <a:gd name="connsiteY1" fmla="*/ 631754 h 63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1754">
                  <a:moveTo>
                    <a:pt x="0" y="0"/>
                  </a:moveTo>
                  <a:lnTo>
                    <a:pt x="0" y="631754"/>
                  </a:lnTo>
                </a:path>
              </a:pathLst>
            </a:custGeom>
            <a:ln w="12204" cap="rnd">
              <a:solidFill>
                <a:srgbClr val="ECF0F1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7C17896B-D496-4193-A0DA-0FC0F73A30D1}"/>
                </a:ext>
              </a:extLst>
            </p:cNvPr>
            <p:cNvSpPr/>
            <p:nvPr/>
          </p:nvSpPr>
          <p:spPr>
            <a:xfrm>
              <a:off x="6605022" y="2239857"/>
              <a:ext cx="138430" cy="208192"/>
            </a:xfrm>
            <a:custGeom>
              <a:avLst/>
              <a:gdLst>
                <a:gd name="connsiteX0" fmla="*/ 24754 w 138429"/>
                <a:gd name="connsiteY0" fmla="*/ 0 h 208191"/>
                <a:gd name="connsiteX1" fmla="*/ 63433 w 138429"/>
                <a:gd name="connsiteY1" fmla="*/ 12635 h 208191"/>
                <a:gd name="connsiteX2" fmla="*/ 139081 w 138429"/>
                <a:gd name="connsiteY2" fmla="*/ 179260 h 208191"/>
                <a:gd name="connsiteX3" fmla="*/ 98692 w 138429"/>
                <a:gd name="connsiteY3" fmla="*/ 212643 h 208191"/>
                <a:gd name="connsiteX4" fmla="*/ 0 w 138429"/>
                <a:gd name="connsiteY4" fmla="*/ 212643 h 2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429" h="208191">
                  <a:moveTo>
                    <a:pt x="24754" y="0"/>
                  </a:moveTo>
                  <a:lnTo>
                    <a:pt x="63433" y="12635"/>
                  </a:lnTo>
                  <a:lnTo>
                    <a:pt x="139081" y="179260"/>
                  </a:lnTo>
                  <a:lnTo>
                    <a:pt x="98692" y="212643"/>
                  </a:lnTo>
                  <a:lnTo>
                    <a:pt x="0" y="212643"/>
                  </a:lnTo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DCE35BCE-390B-4E4F-AFB3-A5369214D008}"/>
                </a:ext>
              </a:extLst>
            </p:cNvPr>
            <p:cNvSpPr/>
            <p:nvPr/>
          </p:nvSpPr>
          <p:spPr>
            <a:xfrm>
              <a:off x="6540988" y="2241221"/>
              <a:ext cx="219859" cy="208192"/>
            </a:xfrm>
            <a:custGeom>
              <a:avLst/>
              <a:gdLst>
                <a:gd name="connsiteX0" fmla="*/ 137646 w 219858"/>
                <a:gd name="connsiteY0" fmla="*/ 27352 h 208191"/>
                <a:gd name="connsiteX1" fmla="*/ 137646 w 219858"/>
                <a:gd name="connsiteY1" fmla="*/ 27352 h 208191"/>
                <a:gd name="connsiteX2" fmla="*/ 220297 w 219858"/>
                <a:gd name="connsiteY2" fmla="*/ 169281 h 208191"/>
                <a:gd name="connsiteX3" fmla="*/ 185445 w 219858"/>
                <a:gd name="connsiteY3" fmla="*/ 210992 h 208191"/>
                <a:gd name="connsiteX4" fmla="*/ 31788 w 219858"/>
                <a:gd name="connsiteY4" fmla="*/ 214007 h 208191"/>
                <a:gd name="connsiteX5" fmla="*/ 1089 w 219858"/>
                <a:gd name="connsiteY5" fmla="*/ 157651 h 208191"/>
                <a:gd name="connsiteX6" fmla="*/ 59393 w 219858"/>
                <a:gd name="connsiteY6" fmla="*/ 70426 h 208191"/>
                <a:gd name="connsiteX7" fmla="*/ 39931 w 219858"/>
                <a:gd name="connsiteY7" fmla="*/ 41710 h 208191"/>
                <a:gd name="connsiteX8" fmla="*/ 42537 w 219858"/>
                <a:gd name="connsiteY8" fmla="*/ 26849 h 208191"/>
                <a:gd name="connsiteX9" fmla="*/ 68920 w 219858"/>
                <a:gd name="connsiteY9" fmla="*/ 5312 h 208191"/>
                <a:gd name="connsiteX10" fmla="*/ 96687 w 219858"/>
                <a:gd name="connsiteY10" fmla="*/ 0 h 208191"/>
                <a:gd name="connsiteX11" fmla="*/ 137402 w 219858"/>
                <a:gd name="connsiteY11" fmla="*/ 27496 h 2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858" h="208191">
                  <a:moveTo>
                    <a:pt x="137646" y="27352"/>
                  </a:moveTo>
                  <a:lnTo>
                    <a:pt x="137646" y="27352"/>
                  </a:lnTo>
                  <a:cubicBezTo>
                    <a:pt x="137646" y="27352"/>
                    <a:pt x="193425" y="115152"/>
                    <a:pt x="220297" y="169281"/>
                  </a:cubicBezTo>
                  <a:cubicBezTo>
                    <a:pt x="229661" y="203525"/>
                    <a:pt x="185445" y="210992"/>
                    <a:pt x="185445" y="210992"/>
                  </a:cubicBezTo>
                  <a:cubicBezTo>
                    <a:pt x="185445" y="210992"/>
                    <a:pt x="88789" y="214007"/>
                    <a:pt x="31788" y="214007"/>
                  </a:cubicBezTo>
                  <a:cubicBezTo>
                    <a:pt x="-8927" y="199649"/>
                    <a:pt x="1089" y="157651"/>
                    <a:pt x="1089" y="157651"/>
                  </a:cubicBezTo>
                  <a:cubicBezTo>
                    <a:pt x="1089" y="157651"/>
                    <a:pt x="48074" y="77605"/>
                    <a:pt x="59393" y="70426"/>
                  </a:cubicBezTo>
                  <a:cubicBezTo>
                    <a:pt x="59393" y="70426"/>
                    <a:pt x="56217" y="70426"/>
                    <a:pt x="39931" y="41710"/>
                  </a:cubicBezTo>
                  <a:lnTo>
                    <a:pt x="42537" y="26849"/>
                  </a:lnTo>
                  <a:lnTo>
                    <a:pt x="68920" y="5312"/>
                  </a:lnTo>
                  <a:lnTo>
                    <a:pt x="96687" y="0"/>
                  </a:lnTo>
                  <a:cubicBezTo>
                    <a:pt x="96687" y="0"/>
                    <a:pt x="127304" y="7753"/>
                    <a:pt x="137402" y="27496"/>
                  </a:cubicBezTo>
                </a:path>
              </a:pathLst>
            </a:custGeom>
            <a:solidFill>
              <a:srgbClr val="ECF0F1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22257B84-5865-4C6C-8FC5-9875CE998A32}"/>
                </a:ext>
              </a:extLst>
            </p:cNvPr>
            <p:cNvSpPr/>
            <p:nvPr/>
          </p:nvSpPr>
          <p:spPr>
            <a:xfrm>
              <a:off x="6665442" y="2270870"/>
              <a:ext cx="89572" cy="179476"/>
            </a:xfrm>
            <a:custGeom>
              <a:avLst/>
              <a:gdLst>
                <a:gd name="connsiteX0" fmla="*/ 89165 w 89572"/>
                <a:gd name="connsiteY0" fmla="*/ 120464 h 179475"/>
                <a:gd name="connsiteX1" fmla="*/ 26790 w 89572"/>
                <a:gd name="connsiteY1" fmla="*/ 16942 h 179475"/>
                <a:gd name="connsiteX2" fmla="*/ 11889 w 89572"/>
                <a:gd name="connsiteY2" fmla="*/ 0 h 179475"/>
                <a:gd name="connsiteX3" fmla="*/ 0 w 89572"/>
                <a:gd name="connsiteY3" fmla="*/ 5456 h 179475"/>
                <a:gd name="connsiteX4" fmla="*/ 9120 w 89572"/>
                <a:gd name="connsiteY4" fmla="*/ 17014 h 179475"/>
                <a:gd name="connsiteX5" fmla="*/ 71495 w 89572"/>
                <a:gd name="connsiteY5" fmla="*/ 120536 h 179475"/>
                <a:gd name="connsiteX6" fmla="*/ 38272 w 89572"/>
                <a:gd name="connsiteY6" fmla="*/ 181701 h 179475"/>
                <a:gd name="connsiteX7" fmla="*/ 55942 w 89572"/>
                <a:gd name="connsiteY7" fmla="*/ 181701 h 179475"/>
                <a:gd name="connsiteX8" fmla="*/ 89165 w 89572"/>
                <a:gd name="connsiteY8" fmla="*/ 120464 h 1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72" h="179475">
                  <a:moveTo>
                    <a:pt x="89165" y="120464"/>
                  </a:moveTo>
                  <a:cubicBezTo>
                    <a:pt x="67342" y="78826"/>
                    <a:pt x="37295" y="32306"/>
                    <a:pt x="26790" y="16942"/>
                  </a:cubicBezTo>
                  <a:cubicBezTo>
                    <a:pt x="22727" y="10718"/>
                    <a:pt x="17719" y="5018"/>
                    <a:pt x="11889" y="0"/>
                  </a:cubicBezTo>
                  <a:lnTo>
                    <a:pt x="0" y="5456"/>
                  </a:lnTo>
                  <a:cubicBezTo>
                    <a:pt x="3371" y="9096"/>
                    <a:pt x="6417" y="12965"/>
                    <a:pt x="9120" y="17014"/>
                  </a:cubicBezTo>
                  <a:cubicBezTo>
                    <a:pt x="19624" y="32449"/>
                    <a:pt x="49835" y="78969"/>
                    <a:pt x="71495" y="120536"/>
                  </a:cubicBezTo>
                  <a:cubicBezTo>
                    <a:pt x="93155" y="162102"/>
                    <a:pt x="60990" y="181701"/>
                    <a:pt x="38272" y="181701"/>
                  </a:cubicBezTo>
                  <a:lnTo>
                    <a:pt x="55942" y="181701"/>
                  </a:lnTo>
                  <a:cubicBezTo>
                    <a:pt x="78335" y="181557"/>
                    <a:pt x="110907" y="162102"/>
                    <a:pt x="89165" y="120464"/>
                  </a:cubicBezTo>
                  <a:close/>
                </a:path>
              </a:pathLst>
            </a:custGeom>
            <a:solidFill>
              <a:srgbClr val="BECECD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E6D17AFB-5916-4068-98BC-FDA330477AE9}"/>
                </a:ext>
              </a:extLst>
            </p:cNvPr>
            <p:cNvSpPr/>
            <p:nvPr/>
          </p:nvSpPr>
          <p:spPr>
            <a:xfrm>
              <a:off x="6538345" y="2268287"/>
              <a:ext cx="219859" cy="186655"/>
            </a:xfrm>
            <a:custGeom>
              <a:avLst/>
              <a:gdLst>
                <a:gd name="connsiteX0" fmla="*/ 136869 w 219858"/>
                <a:gd name="connsiteY0" fmla="*/ 4521 h 186654"/>
                <a:gd name="connsiteX1" fmla="*/ 151200 w 219858"/>
                <a:gd name="connsiteY1" fmla="*/ 20889 h 186654"/>
                <a:gd name="connsiteX2" fmla="*/ 213412 w 219858"/>
                <a:gd name="connsiteY2" fmla="*/ 124195 h 186654"/>
                <a:gd name="connsiteX3" fmla="*/ 214797 w 219858"/>
                <a:gd name="connsiteY3" fmla="*/ 166264 h 186654"/>
                <a:gd name="connsiteX4" fmla="*/ 182958 w 219858"/>
                <a:gd name="connsiteY4" fmla="*/ 181412 h 186654"/>
                <a:gd name="connsiteX5" fmla="*/ 43714 w 219858"/>
                <a:gd name="connsiteY5" fmla="*/ 181412 h 186654"/>
                <a:gd name="connsiteX6" fmla="*/ 11875 w 219858"/>
                <a:gd name="connsiteY6" fmla="*/ 166264 h 186654"/>
                <a:gd name="connsiteX7" fmla="*/ 13259 w 219858"/>
                <a:gd name="connsiteY7" fmla="*/ 124195 h 186654"/>
                <a:gd name="connsiteX8" fmla="*/ 63012 w 219858"/>
                <a:gd name="connsiteY8" fmla="*/ 39842 h 186654"/>
                <a:gd name="connsiteX9" fmla="*/ 63012 w 219858"/>
                <a:gd name="connsiteY9" fmla="*/ 39842 h 186654"/>
                <a:gd name="connsiteX10" fmla="*/ 62515 w 219858"/>
                <a:gd name="connsiteY10" fmla="*/ 35908 h 186654"/>
                <a:gd name="connsiteX11" fmla="*/ 58053 w 219858"/>
                <a:gd name="connsiteY11" fmla="*/ 36346 h 186654"/>
                <a:gd name="connsiteX12" fmla="*/ 57557 w 219858"/>
                <a:gd name="connsiteY12" fmla="*/ 37114 h 186654"/>
                <a:gd name="connsiteX13" fmla="*/ 57557 w 219858"/>
                <a:gd name="connsiteY13" fmla="*/ 37114 h 186654"/>
                <a:gd name="connsiteX14" fmla="*/ 7559 w 219858"/>
                <a:gd name="connsiteY14" fmla="*/ 121898 h 186654"/>
                <a:gd name="connsiteX15" fmla="*/ 6582 w 219858"/>
                <a:gd name="connsiteY15" fmla="*/ 169280 h 186654"/>
                <a:gd name="connsiteX16" fmla="*/ 43714 w 219858"/>
                <a:gd name="connsiteY16" fmla="*/ 186940 h 186654"/>
                <a:gd name="connsiteX17" fmla="*/ 183039 w 219858"/>
                <a:gd name="connsiteY17" fmla="*/ 186940 h 186654"/>
                <a:gd name="connsiteX18" fmla="*/ 220089 w 219858"/>
                <a:gd name="connsiteY18" fmla="*/ 169280 h 186654"/>
                <a:gd name="connsiteX19" fmla="*/ 219112 w 219858"/>
                <a:gd name="connsiteY19" fmla="*/ 121898 h 186654"/>
                <a:gd name="connsiteX20" fmla="*/ 156575 w 219858"/>
                <a:gd name="connsiteY20" fmla="*/ 18089 h 186654"/>
                <a:gd name="connsiteX21" fmla="*/ 141103 w 219858"/>
                <a:gd name="connsiteY21" fmla="*/ 501 h 186654"/>
                <a:gd name="connsiteX22" fmla="*/ 141103 w 219858"/>
                <a:gd name="connsiteY22" fmla="*/ 501 h 186654"/>
                <a:gd name="connsiteX23" fmla="*/ 136681 w 219858"/>
                <a:gd name="connsiteY23" fmla="*/ 1204 h 186654"/>
                <a:gd name="connsiteX24" fmla="*/ 136787 w 219858"/>
                <a:gd name="connsiteY24" fmla="*/ 4521 h 18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858" h="186654">
                  <a:moveTo>
                    <a:pt x="136869" y="4521"/>
                  </a:moveTo>
                  <a:cubicBezTo>
                    <a:pt x="142487" y="9367"/>
                    <a:pt x="147308" y="14873"/>
                    <a:pt x="151200" y="20889"/>
                  </a:cubicBezTo>
                  <a:cubicBezTo>
                    <a:pt x="160891" y="35247"/>
                    <a:pt x="191019" y="81552"/>
                    <a:pt x="213412" y="124195"/>
                  </a:cubicBezTo>
                  <a:cubicBezTo>
                    <a:pt x="222207" y="140922"/>
                    <a:pt x="222695" y="155424"/>
                    <a:pt x="214797" y="166264"/>
                  </a:cubicBezTo>
                  <a:cubicBezTo>
                    <a:pt x="207631" y="175604"/>
                    <a:pt x="195742" y="181254"/>
                    <a:pt x="182958" y="181412"/>
                  </a:cubicBezTo>
                  <a:lnTo>
                    <a:pt x="43714" y="181412"/>
                  </a:lnTo>
                  <a:cubicBezTo>
                    <a:pt x="30929" y="181262"/>
                    <a:pt x="19040" y="175604"/>
                    <a:pt x="11875" y="166264"/>
                  </a:cubicBezTo>
                  <a:cubicBezTo>
                    <a:pt x="3732" y="155424"/>
                    <a:pt x="4546" y="140922"/>
                    <a:pt x="13259" y="124195"/>
                  </a:cubicBezTo>
                  <a:cubicBezTo>
                    <a:pt x="30522" y="91387"/>
                    <a:pt x="51857" y="57287"/>
                    <a:pt x="63012" y="39842"/>
                  </a:cubicBezTo>
                  <a:lnTo>
                    <a:pt x="63012" y="39842"/>
                  </a:lnTo>
                  <a:cubicBezTo>
                    <a:pt x="64103" y="38636"/>
                    <a:pt x="63884" y="36870"/>
                    <a:pt x="62515" y="35908"/>
                  </a:cubicBezTo>
                  <a:cubicBezTo>
                    <a:pt x="61148" y="34938"/>
                    <a:pt x="59144" y="35140"/>
                    <a:pt x="58053" y="36346"/>
                  </a:cubicBezTo>
                  <a:cubicBezTo>
                    <a:pt x="57842" y="36575"/>
                    <a:pt x="57671" y="36834"/>
                    <a:pt x="57557" y="37114"/>
                  </a:cubicBezTo>
                  <a:lnTo>
                    <a:pt x="57557" y="37114"/>
                  </a:lnTo>
                  <a:cubicBezTo>
                    <a:pt x="46320" y="54631"/>
                    <a:pt x="24985" y="88875"/>
                    <a:pt x="7559" y="121898"/>
                  </a:cubicBezTo>
                  <a:cubicBezTo>
                    <a:pt x="-4737" y="145302"/>
                    <a:pt x="230" y="160593"/>
                    <a:pt x="6582" y="169280"/>
                  </a:cubicBezTo>
                  <a:cubicBezTo>
                    <a:pt x="14872" y="180228"/>
                    <a:pt x="28780" y="186847"/>
                    <a:pt x="43714" y="186940"/>
                  </a:cubicBezTo>
                  <a:lnTo>
                    <a:pt x="183039" y="186940"/>
                  </a:lnTo>
                  <a:cubicBezTo>
                    <a:pt x="197941" y="186825"/>
                    <a:pt x="211816" y="180206"/>
                    <a:pt x="220089" y="169280"/>
                  </a:cubicBezTo>
                  <a:cubicBezTo>
                    <a:pt x="226441" y="160593"/>
                    <a:pt x="231327" y="145302"/>
                    <a:pt x="219112" y="121898"/>
                  </a:cubicBezTo>
                  <a:cubicBezTo>
                    <a:pt x="196638" y="78824"/>
                    <a:pt x="166346" y="32447"/>
                    <a:pt x="156575" y="18089"/>
                  </a:cubicBezTo>
                  <a:cubicBezTo>
                    <a:pt x="152373" y="11621"/>
                    <a:pt x="147161" y="5698"/>
                    <a:pt x="141103" y="501"/>
                  </a:cubicBezTo>
                  <a:lnTo>
                    <a:pt x="141103" y="501"/>
                  </a:lnTo>
                  <a:cubicBezTo>
                    <a:pt x="139661" y="-382"/>
                    <a:pt x="137683" y="-67"/>
                    <a:pt x="136681" y="1204"/>
                  </a:cubicBezTo>
                  <a:cubicBezTo>
                    <a:pt x="135892" y="2209"/>
                    <a:pt x="135932" y="3552"/>
                    <a:pt x="136787" y="4521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F36D0815-D929-42CC-8425-678B136D56F0}"/>
                </a:ext>
              </a:extLst>
            </p:cNvPr>
            <p:cNvSpPr/>
            <p:nvPr/>
          </p:nvSpPr>
          <p:spPr>
            <a:xfrm>
              <a:off x="6575398" y="2238866"/>
              <a:ext cx="97715" cy="78969"/>
            </a:xfrm>
            <a:custGeom>
              <a:avLst/>
              <a:gdLst>
                <a:gd name="connsiteX0" fmla="*/ 101363 w 97715"/>
                <a:gd name="connsiteY0" fmla="*/ 29204 h 78969"/>
                <a:gd name="connsiteX1" fmla="*/ 73189 w 97715"/>
                <a:gd name="connsiteY1" fmla="*/ 76658 h 78969"/>
                <a:gd name="connsiteX2" fmla="*/ 75550 w 97715"/>
                <a:gd name="connsiteY2" fmla="*/ 74002 h 78969"/>
                <a:gd name="connsiteX3" fmla="*/ 6335 w 97715"/>
                <a:gd name="connsiteY3" fmla="*/ 41624 h 78969"/>
                <a:gd name="connsiteX4" fmla="*/ 6335 w 97715"/>
                <a:gd name="connsiteY4" fmla="*/ 43275 h 78969"/>
                <a:gd name="connsiteX5" fmla="*/ 53483 w 97715"/>
                <a:gd name="connsiteY5" fmla="*/ 5729 h 78969"/>
                <a:gd name="connsiteX6" fmla="*/ 98758 w 97715"/>
                <a:gd name="connsiteY6" fmla="*/ 33081 h 78969"/>
                <a:gd name="connsiteX7" fmla="*/ 98758 w 97715"/>
                <a:gd name="connsiteY7" fmla="*/ 33081 h 78969"/>
                <a:gd name="connsiteX8" fmla="*/ 103081 w 97715"/>
                <a:gd name="connsiteY8" fmla="*/ 34158 h 78969"/>
                <a:gd name="connsiteX9" fmla="*/ 104620 w 97715"/>
                <a:gd name="connsiteY9" fmla="*/ 31071 h 78969"/>
                <a:gd name="connsiteX10" fmla="*/ 104620 w 97715"/>
                <a:gd name="connsiteY10" fmla="*/ 31071 h 78969"/>
                <a:gd name="connsiteX11" fmla="*/ 52831 w 97715"/>
                <a:gd name="connsiteY11" fmla="*/ 273 h 78969"/>
                <a:gd name="connsiteX12" fmla="*/ 147 w 97715"/>
                <a:gd name="connsiteY12" fmla="*/ 42486 h 78969"/>
                <a:gd name="connsiteX13" fmla="*/ 147 w 97715"/>
                <a:gd name="connsiteY13" fmla="*/ 44137 h 78969"/>
                <a:gd name="connsiteX14" fmla="*/ 76609 w 97715"/>
                <a:gd name="connsiteY14" fmla="*/ 79529 h 78969"/>
                <a:gd name="connsiteX15" fmla="*/ 78970 w 97715"/>
                <a:gd name="connsiteY15" fmla="*/ 76873 h 78969"/>
                <a:gd name="connsiteX16" fmla="*/ 101933 w 97715"/>
                <a:gd name="connsiteY16" fmla="*/ 34876 h 78969"/>
                <a:gd name="connsiteX17" fmla="*/ 101933 w 97715"/>
                <a:gd name="connsiteY17" fmla="*/ 34876 h 78969"/>
                <a:gd name="connsiteX18" fmla="*/ 105052 w 97715"/>
                <a:gd name="connsiteY18" fmla="*/ 32026 h 78969"/>
                <a:gd name="connsiteX19" fmla="*/ 101819 w 97715"/>
                <a:gd name="connsiteY19" fmla="*/ 29276 h 78969"/>
                <a:gd name="connsiteX20" fmla="*/ 100875 w 97715"/>
                <a:gd name="connsiteY20" fmla="*/ 29420 h 7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715" h="78969">
                  <a:moveTo>
                    <a:pt x="101363" y="29204"/>
                  </a:moveTo>
                  <a:cubicBezTo>
                    <a:pt x="85729" y="31645"/>
                    <a:pt x="73189" y="57131"/>
                    <a:pt x="73189" y="76658"/>
                  </a:cubicBezTo>
                  <a:cubicBezTo>
                    <a:pt x="73213" y="75409"/>
                    <a:pt x="74182" y="74325"/>
                    <a:pt x="75550" y="74002"/>
                  </a:cubicBezTo>
                  <a:cubicBezTo>
                    <a:pt x="52587" y="79171"/>
                    <a:pt x="26692" y="79314"/>
                    <a:pt x="6335" y="41624"/>
                  </a:cubicBezTo>
                  <a:cubicBezTo>
                    <a:pt x="6531" y="42162"/>
                    <a:pt x="6531" y="42737"/>
                    <a:pt x="6335" y="43275"/>
                  </a:cubicBezTo>
                  <a:cubicBezTo>
                    <a:pt x="11376" y="23188"/>
                    <a:pt x="30300" y="8120"/>
                    <a:pt x="53483" y="5729"/>
                  </a:cubicBezTo>
                  <a:cubicBezTo>
                    <a:pt x="73596" y="3862"/>
                    <a:pt x="90126" y="13769"/>
                    <a:pt x="98758" y="33081"/>
                  </a:cubicBezTo>
                  <a:lnTo>
                    <a:pt x="98758" y="33081"/>
                  </a:lnTo>
                  <a:cubicBezTo>
                    <a:pt x="99612" y="34431"/>
                    <a:pt x="101551" y="34912"/>
                    <a:pt x="103081" y="34158"/>
                  </a:cubicBezTo>
                  <a:cubicBezTo>
                    <a:pt x="104319" y="33548"/>
                    <a:pt x="104946" y="32291"/>
                    <a:pt x="104620" y="31071"/>
                  </a:cubicBezTo>
                  <a:lnTo>
                    <a:pt x="104620" y="31071"/>
                  </a:lnTo>
                  <a:cubicBezTo>
                    <a:pt x="94849" y="9534"/>
                    <a:pt x="76038" y="-1953"/>
                    <a:pt x="52831" y="273"/>
                  </a:cubicBezTo>
                  <a:cubicBezTo>
                    <a:pt x="26855" y="2994"/>
                    <a:pt x="5692" y="19944"/>
                    <a:pt x="147" y="42486"/>
                  </a:cubicBezTo>
                  <a:cubicBezTo>
                    <a:pt x="-49" y="43024"/>
                    <a:pt x="-49" y="43598"/>
                    <a:pt x="147" y="44137"/>
                  </a:cubicBezTo>
                  <a:cubicBezTo>
                    <a:pt x="22214" y="85703"/>
                    <a:pt x="52587" y="84914"/>
                    <a:pt x="76609" y="79529"/>
                  </a:cubicBezTo>
                  <a:cubicBezTo>
                    <a:pt x="77977" y="79206"/>
                    <a:pt x="78946" y="78122"/>
                    <a:pt x="78970" y="76873"/>
                  </a:cubicBezTo>
                  <a:cubicBezTo>
                    <a:pt x="78970" y="58208"/>
                    <a:pt x="90777" y="36599"/>
                    <a:pt x="101933" y="34876"/>
                  </a:cubicBezTo>
                  <a:lnTo>
                    <a:pt x="101933" y="34876"/>
                  </a:lnTo>
                  <a:cubicBezTo>
                    <a:pt x="103684" y="34847"/>
                    <a:pt x="105084" y="33576"/>
                    <a:pt x="105052" y="32026"/>
                  </a:cubicBezTo>
                  <a:cubicBezTo>
                    <a:pt x="105019" y="30482"/>
                    <a:pt x="103578" y="29248"/>
                    <a:pt x="101819" y="29276"/>
                  </a:cubicBezTo>
                  <a:cubicBezTo>
                    <a:pt x="101502" y="29283"/>
                    <a:pt x="101184" y="29334"/>
                    <a:pt x="100875" y="29420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1C7B2CF9-ECF2-4811-9E2F-10D96DCC6EB7}"/>
                </a:ext>
              </a:extLst>
            </p:cNvPr>
            <p:cNvSpPr/>
            <p:nvPr/>
          </p:nvSpPr>
          <p:spPr>
            <a:xfrm>
              <a:off x="6635529" y="2264509"/>
              <a:ext cx="40715" cy="21537"/>
            </a:xfrm>
            <a:custGeom>
              <a:avLst/>
              <a:gdLst>
                <a:gd name="connsiteX0" fmla="*/ 43838 w 40714"/>
                <a:gd name="connsiteY0" fmla="*/ 4064 h 21537"/>
                <a:gd name="connsiteX1" fmla="*/ 26005 w 40714"/>
                <a:gd name="connsiteY1" fmla="*/ 546 h 21537"/>
                <a:gd name="connsiteX2" fmla="*/ 599 w 40714"/>
                <a:gd name="connsiteY2" fmla="*/ 17776 h 21537"/>
                <a:gd name="connsiteX3" fmla="*/ 599 w 40714"/>
                <a:gd name="connsiteY3" fmla="*/ 17776 h 21537"/>
                <a:gd name="connsiteX4" fmla="*/ 1324 w 40714"/>
                <a:gd name="connsiteY4" fmla="*/ 21681 h 21537"/>
                <a:gd name="connsiteX5" fmla="*/ 5753 w 40714"/>
                <a:gd name="connsiteY5" fmla="*/ 21049 h 21537"/>
                <a:gd name="connsiteX6" fmla="*/ 6217 w 40714"/>
                <a:gd name="connsiteY6" fmla="*/ 20217 h 21537"/>
                <a:gd name="connsiteX7" fmla="*/ 6217 w 40714"/>
                <a:gd name="connsiteY7" fmla="*/ 20217 h 21537"/>
                <a:gd name="connsiteX8" fmla="*/ 27226 w 40714"/>
                <a:gd name="connsiteY8" fmla="*/ 5858 h 21537"/>
                <a:gd name="connsiteX9" fmla="*/ 39766 w 40714"/>
                <a:gd name="connsiteY9" fmla="*/ 8156 h 21537"/>
                <a:gd name="connsiteX10" fmla="*/ 39766 w 40714"/>
                <a:gd name="connsiteY10" fmla="*/ 8156 h 21537"/>
                <a:gd name="connsiteX11" fmla="*/ 44155 w 40714"/>
                <a:gd name="connsiteY11" fmla="*/ 7316 h 21537"/>
                <a:gd name="connsiteX12" fmla="*/ 43838 w 40714"/>
                <a:gd name="connsiteY12" fmla="*/ 3920 h 2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714" h="21537">
                  <a:moveTo>
                    <a:pt x="43838" y="4064"/>
                  </a:moveTo>
                  <a:cubicBezTo>
                    <a:pt x="38862" y="460"/>
                    <a:pt x="32242" y="-847"/>
                    <a:pt x="26005" y="546"/>
                  </a:cubicBezTo>
                  <a:cubicBezTo>
                    <a:pt x="15150" y="2858"/>
                    <a:pt x="5916" y="9118"/>
                    <a:pt x="599" y="17776"/>
                  </a:cubicBezTo>
                  <a:lnTo>
                    <a:pt x="599" y="17776"/>
                  </a:lnTo>
                  <a:cubicBezTo>
                    <a:pt x="-427" y="19032"/>
                    <a:pt x="-102" y="20777"/>
                    <a:pt x="1324" y="21681"/>
                  </a:cubicBezTo>
                  <a:cubicBezTo>
                    <a:pt x="2741" y="22586"/>
                    <a:pt x="4727" y="22306"/>
                    <a:pt x="5753" y="21049"/>
                  </a:cubicBezTo>
                  <a:cubicBezTo>
                    <a:pt x="5957" y="20798"/>
                    <a:pt x="6120" y="20518"/>
                    <a:pt x="6217" y="20217"/>
                  </a:cubicBezTo>
                  <a:lnTo>
                    <a:pt x="6217" y="20217"/>
                  </a:lnTo>
                  <a:cubicBezTo>
                    <a:pt x="10639" y="13059"/>
                    <a:pt x="18261" y="7847"/>
                    <a:pt x="27226" y="5858"/>
                  </a:cubicBezTo>
                  <a:cubicBezTo>
                    <a:pt x="31583" y="4853"/>
                    <a:pt x="36224" y="5708"/>
                    <a:pt x="39766" y="8156"/>
                  </a:cubicBezTo>
                  <a:lnTo>
                    <a:pt x="39766" y="8156"/>
                  </a:lnTo>
                  <a:cubicBezTo>
                    <a:pt x="41240" y="8996"/>
                    <a:pt x="43203" y="8622"/>
                    <a:pt x="44155" y="7316"/>
                  </a:cubicBezTo>
                  <a:cubicBezTo>
                    <a:pt x="44937" y="6253"/>
                    <a:pt x="44807" y="4861"/>
                    <a:pt x="43838" y="3920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38B738C9-6055-4FA0-82F5-62F3F386DD75}"/>
                </a:ext>
              </a:extLst>
            </p:cNvPr>
            <p:cNvSpPr/>
            <p:nvPr/>
          </p:nvSpPr>
          <p:spPr>
            <a:xfrm>
              <a:off x="6620380" y="2252169"/>
              <a:ext cx="57000" cy="14358"/>
            </a:xfrm>
            <a:custGeom>
              <a:avLst/>
              <a:gdLst>
                <a:gd name="connsiteX0" fmla="*/ 59150 w 57000"/>
                <a:gd name="connsiteY0" fmla="*/ 16404 h 14358"/>
                <a:gd name="connsiteX1" fmla="*/ 520 w 57000"/>
                <a:gd name="connsiteY1" fmla="*/ 9225 h 14358"/>
                <a:gd name="connsiteX2" fmla="*/ 520 w 57000"/>
                <a:gd name="connsiteY2" fmla="*/ 9225 h 14358"/>
                <a:gd name="connsiteX3" fmla="*/ 1432 w 57000"/>
                <a:gd name="connsiteY3" fmla="*/ 13102 h 14358"/>
                <a:gd name="connsiteX4" fmla="*/ 4918 w 57000"/>
                <a:gd name="connsiteY4" fmla="*/ 13102 h 14358"/>
                <a:gd name="connsiteX5" fmla="*/ 4918 w 57000"/>
                <a:gd name="connsiteY5" fmla="*/ 13102 h 14358"/>
                <a:gd name="connsiteX6" fmla="*/ 54671 w 57000"/>
                <a:gd name="connsiteY6" fmla="*/ 20281 h 14358"/>
                <a:gd name="connsiteX7" fmla="*/ 54671 w 57000"/>
                <a:gd name="connsiteY7" fmla="*/ 20281 h 14358"/>
                <a:gd name="connsiteX8" fmla="*/ 59150 w 57000"/>
                <a:gd name="connsiteY8" fmla="*/ 20575 h 14358"/>
                <a:gd name="connsiteX9" fmla="*/ 59483 w 57000"/>
                <a:gd name="connsiteY9" fmla="*/ 16627 h 14358"/>
                <a:gd name="connsiteX10" fmla="*/ 59150 w 57000"/>
                <a:gd name="connsiteY10" fmla="*/ 16332 h 1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000" h="14358">
                  <a:moveTo>
                    <a:pt x="59150" y="16404"/>
                  </a:moveTo>
                  <a:cubicBezTo>
                    <a:pt x="31708" y="-7789"/>
                    <a:pt x="12165" y="-754"/>
                    <a:pt x="520" y="9225"/>
                  </a:cubicBezTo>
                  <a:lnTo>
                    <a:pt x="520" y="9225"/>
                  </a:lnTo>
                  <a:cubicBezTo>
                    <a:pt x="-440" y="10517"/>
                    <a:pt x="-33" y="12255"/>
                    <a:pt x="1432" y="13102"/>
                  </a:cubicBezTo>
                  <a:cubicBezTo>
                    <a:pt x="2491" y="13712"/>
                    <a:pt x="3859" y="13712"/>
                    <a:pt x="4918" y="13102"/>
                  </a:cubicBezTo>
                  <a:lnTo>
                    <a:pt x="4918" y="13102"/>
                  </a:lnTo>
                  <a:cubicBezTo>
                    <a:pt x="19005" y="682"/>
                    <a:pt x="35291" y="2979"/>
                    <a:pt x="54671" y="20281"/>
                  </a:cubicBezTo>
                  <a:lnTo>
                    <a:pt x="54671" y="20281"/>
                  </a:lnTo>
                  <a:cubicBezTo>
                    <a:pt x="55819" y="21451"/>
                    <a:pt x="57823" y="21587"/>
                    <a:pt x="59150" y="20575"/>
                  </a:cubicBezTo>
                  <a:cubicBezTo>
                    <a:pt x="60477" y="19570"/>
                    <a:pt x="60632" y="17797"/>
                    <a:pt x="59483" y="16627"/>
                  </a:cubicBezTo>
                  <a:cubicBezTo>
                    <a:pt x="59386" y="16526"/>
                    <a:pt x="59272" y="16426"/>
                    <a:pt x="59150" y="16332"/>
                  </a:cubicBezTo>
                  <a:close/>
                </a:path>
              </a:pathLst>
            </a:custGeom>
            <a:solidFill>
              <a:srgbClr val="DEDEDE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9D4EE97B-1671-4CE5-8BB3-3BBBC432BA0E}"/>
                </a:ext>
              </a:extLst>
            </p:cNvPr>
            <p:cNvSpPr/>
            <p:nvPr/>
          </p:nvSpPr>
          <p:spPr>
            <a:xfrm>
              <a:off x="6628240" y="2337117"/>
              <a:ext cx="40715" cy="93327"/>
            </a:xfrm>
            <a:custGeom>
              <a:avLst/>
              <a:gdLst>
                <a:gd name="connsiteX0" fmla="*/ 23522 w 40714"/>
                <a:gd name="connsiteY0" fmla="*/ 45244 h 93327"/>
                <a:gd name="connsiteX1" fmla="*/ 6585 w 40714"/>
                <a:gd name="connsiteY1" fmla="*/ 30311 h 93327"/>
                <a:gd name="connsiteX2" fmla="*/ 23522 w 40714"/>
                <a:gd name="connsiteY2" fmla="*/ 15379 h 93327"/>
                <a:gd name="connsiteX3" fmla="*/ 40460 w 40714"/>
                <a:gd name="connsiteY3" fmla="*/ 30311 h 93327"/>
                <a:gd name="connsiteX4" fmla="*/ 43090 w 40714"/>
                <a:gd name="connsiteY4" fmla="*/ 33520 h 93327"/>
                <a:gd name="connsiteX5" fmla="*/ 46730 w 40714"/>
                <a:gd name="connsiteY5" fmla="*/ 31209 h 93327"/>
                <a:gd name="connsiteX6" fmla="*/ 46730 w 40714"/>
                <a:gd name="connsiteY6" fmla="*/ 30311 h 93327"/>
                <a:gd name="connsiteX7" fmla="*/ 26698 w 40714"/>
                <a:gd name="connsiteY7" fmla="*/ 10067 h 93327"/>
                <a:gd name="connsiteX8" fmla="*/ 26698 w 40714"/>
                <a:gd name="connsiteY8" fmla="*/ 3246 h 93327"/>
                <a:gd name="connsiteX9" fmla="*/ 24068 w 40714"/>
                <a:gd name="connsiteY9" fmla="*/ 37 h 93327"/>
                <a:gd name="connsiteX10" fmla="*/ 20428 w 40714"/>
                <a:gd name="connsiteY10" fmla="*/ 2356 h 93327"/>
                <a:gd name="connsiteX11" fmla="*/ 20428 w 40714"/>
                <a:gd name="connsiteY11" fmla="*/ 3246 h 93327"/>
                <a:gd name="connsiteX12" fmla="*/ 20428 w 40714"/>
                <a:gd name="connsiteY12" fmla="*/ 10425 h 93327"/>
                <a:gd name="connsiteX13" fmla="*/ 160 w 40714"/>
                <a:gd name="connsiteY13" fmla="*/ 33054 h 93327"/>
                <a:gd name="connsiteX14" fmla="*/ 23604 w 40714"/>
                <a:gd name="connsiteY14" fmla="*/ 51059 h 93327"/>
                <a:gd name="connsiteX15" fmla="*/ 40541 w 40714"/>
                <a:gd name="connsiteY15" fmla="*/ 65991 h 93327"/>
                <a:gd name="connsiteX16" fmla="*/ 23604 w 40714"/>
                <a:gd name="connsiteY16" fmla="*/ 80924 h 93327"/>
                <a:gd name="connsiteX17" fmla="*/ 6666 w 40714"/>
                <a:gd name="connsiteY17" fmla="*/ 65991 h 93327"/>
                <a:gd name="connsiteX18" fmla="*/ 4036 w 40714"/>
                <a:gd name="connsiteY18" fmla="*/ 62782 h 93327"/>
                <a:gd name="connsiteX19" fmla="*/ 396 w 40714"/>
                <a:gd name="connsiteY19" fmla="*/ 65101 h 93327"/>
                <a:gd name="connsiteX20" fmla="*/ 396 w 40714"/>
                <a:gd name="connsiteY20" fmla="*/ 65991 h 93327"/>
                <a:gd name="connsiteX21" fmla="*/ 20428 w 40714"/>
                <a:gd name="connsiteY21" fmla="*/ 86236 h 93327"/>
                <a:gd name="connsiteX22" fmla="*/ 20428 w 40714"/>
                <a:gd name="connsiteY22" fmla="*/ 93056 h 93327"/>
                <a:gd name="connsiteX23" fmla="*/ 24068 w 40714"/>
                <a:gd name="connsiteY23" fmla="*/ 95375 h 93327"/>
                <a:gd name="connsiteX24" fmla="*/ 26698 w 40714"/>
                <a:gd name="connsiteY24" fmla="*/ 93056 h 93327"/>
                <a:gd name="connsiteX25" fmla="*/ 26698 w 40714"/>
                <a:gd name="connsiteY25" fmla="*/ 86236 h 93327"/>
                <a:gd name="connsiteX26" fmla="*/ 45769 w 40714"/>
                <a:gd name="connsiteY26" fmla="*/ 62689 h 93327"/>
                <a:gd name="connsiteX27" fmla="*/ 23522 w 40714"/>
                <a:gd name="connsiteY27" fmla="*/ 45603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0714" h="93327">
                  <a:moveTo>
                    <a:pt x="23522" y="45244"/>
                  </a:moveTo>
                  <a:cubicBezTo>
                    <a:pt x="14166" y="45244"/>
                    <a:pt x="6585" y="38560"/>
                    <a:pt x="6585" y="30311"/>
                  </a:cubicBezTo>
                  <a:cubicBezTo>
                    <a:pt x="6585" y="22063"/>
                    <a:pt x="14166" y="15379"/>
                    <a:pt x="23522" y="15379"/>
                  </a:cubicBezTo>
                  <a:cubicBezTo>
                    <a:pt x="32878" y="15379"/>
                    <a:pt x="40460" y="22063"/>
                    <a:pt x="40460" y="30311"/>
                  </a:cubicBezTo>
                  <a:cubicBezTo>
                    <a:pt x="40182" y="31840"/>
                    <a:pt x="41355" y="33276"/>
                    <a:pt x="43090" y="33520"/>
                  </a:cubicBezTo>
                  <a:cubicBezTo>
                    <a:pt x="44816" y="33772"/>
                    <a:pt x="46453" y="32731"/>
                    <a:pt x="46730" y="31209"/>
                  </a:cubicBezTo>
                  <a:cubicBezTo>
                    <a:pt x="46787" y="30907"/>
                    <a:pt x="46787" y="30606"/>
                    <a:pt x="46730" y="30311"/>
                  </a:cubicBezTo>
                  <a:cubicBezTo>
                    <a:pt x="46713" y="20103"/>
                    <a:pt x="38172" y="11466"/>
                    <a:pt x="26698" y="10067"/>
                  </a:cubicBezTo>
                  <a:lnTo>
                    <a:pt x="26698" y="3246"/>
                  </a:lnTo>
                  <a:cubicBezTo>
                    <a:pt x="26975" y="1717"/>
                    <a:pt x="25802" y="281"/>
                    <a:pt x="24068" y="37"/>
                  </a:cubicBezTo>
                  <a:cubicBezTo>
                    <a:pt x="22342" y="-214"/>
                    <a:pt x="20705" y="827"/>
                    <a:pt x="20428" y="2356"/>
                  </a:cubicBezTo>
                  <a:cubicBezTo>
                    <a:pt x="20371" y="2650"/>
                    <a:pt x="20371" y="2952"/>
                    <a:pt x="20428" y="3246"/>
                  </a:cubicBezTo>
                  <a:lnTo>
                    <a:pt x="20428" y="10425"/>
                  </a:lnTo>
                  <a:cubicBezTo>
                    <a:pt x="7741" y="11739"/>
                    <a:pt x="-1330" y="21869"/>
                    <a:pt x="160" y="33054"/>
                  </a:cubicBezTo>
                  <a:cubicBezTo>
                    <a:pt x="1544" y="43485"/>
                    <a:pt x="11699" y="51274"/>
                    <a:pt x="23604" y="51059"/>
                  </a:cubicBezTo>
                  <a:cubicBezTo>
                    <a:pt x="32960" y="51059"/>
                    <a:pt x="40541" y="57742"/>
                    <a:pt x="40541" y="65991"/>
                  </a:cubicBezTo>
                  <a:cubicBezTo>
                    <a:pt x="40541" y="74240"/>
                    <a:pt x="32960" y="80924"/>
                    <a:pt x="23604" y="80924"/>
                  </a:cubicBezTo>
                  <a:cubicBezTo>
                    <a:pt x="14247" y="80924"/>
                    <a:pt x="6666" y="74240"/>
                    <a:pt x="6666" y="65991"/>
                  </a:cubicBezTo>
                  <a:cubicBezTo>
                    <a:pt x="6943" y="64462"/>
                    <a:pt x="5771" y="63026"/>
                    <a:pt x="4036" y="62782"/>
                  </a:cubicBezTo>
                  <a:cubicBezTo>
                    <a:pt x="2310" y="62531"/>
                    <a:pt x="673" y="63572"/>
                    <a:pt x="396" y="65101"/>
                  </a:cubicBezTo>
                  <a:cubicBezTo>
                    <a:pt x="340" y="65395"/>
                    <a:pt x="340" y="65697"/>
                    <a:pt x="396" y="65991"/>
                  </a:cubicBezTo>
                  <a:cubicBezTo>
                    <a:pt x="413" y="76200"/>
                    <a:pt x="8955" y="84836"/>
                    <a:pt x="20428" y="86236"/>
                  </a:cubicBezTo>
                  <a:lnTo>
                    <a:pt x="20428" y="93056"/>
                  </a:lnTo>
                  <a:cubicBezTo>
                    <a:pt x="20705" y="94585"/>
                    <a:pt x="22342" y="95619"/>
                    <a:pt x="24068" y="95375"/>
                  </a:cubicBezTo>
                  <a:cubicBezTo>
                    <a:pt x="25419" y="95181"/>
                    <a:pt x="26478" y="94248"/>
                    <a:pt x="26698" y="93056"/>
                  </a:cubicBezTo>
                  <a:lnTo>
                    <a:pt x="26698" y="86236"/>
                  </a:lnTo>
                  <a:cubicBezTo>
                    <a:pt x="39344" y="84377"/>
                    <a:pt x="47878" y="73831"/>
                    <a:pt x="45769" y="62689"/>
                  </a:cubicBezTo>
                  <a:cubicBezTo>
                    <a:pt x="43936" y="53033"/>
                    <a:pt x="34621" y="45875"/>
                    <a:pt x="23522" y="45603"/>
                  </a:cubicBezTo>
                  <a:close/>
                </a:path>
              </a:pathLst>
            </a:custGeom>
            <a:solidFill>
              <a:srgbClr val="75E0D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18C7AE80-F51A-4502-9578-A734C374E15E}"/>
                </a:ext>
              </a:extLst>
            </p:cNvPr>
            <p:cNvSpPr/>
            <p:nvPr/>
          </p:nvSpPr>
          <p:spPr>
            <a:xfrm>
              <a:off x="6651762" y="2555734"/>
              <a:ext cx="561862" cy="136402"/>
            </a:xfrm>
            <a:custGeom>
              <a:avLst/>
              <a:gdLst>
                <a:gd name="connsiteX0" fmla="*/ 0 w 561861"/>
                <a:gd name="connsiteY0" fmla="*/ 141140 h 136401"/>
                <a:gd name="connsiteX1" fmla="*/ 564304 w 561861"/>
                <a:gd name="connsiteY1" fmla="*/ 141140 h 136401"/>
                <a:gd name="connsiteX2" fmla="*/ 564304 w 561861"/>
                <a:gd name="connsiteY2" fmla="*/ 0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861" h="136401">
                  <a:moveTo>
                    <a:pt x="0" y="141140"/>
                  </a:moveTo>
                  <a:lnTo>
                    <a:pt x="564304" y="141140"/>
                  </a:lnTo>
                  <a:lnTo>
                    <a:pt x="564304" y="0"/>
                  </a:lnTo>
                </a:path>
              </a:pathLst>
            </a:custGeom>
            <a:noFill/>
            <a:ln w="12204" cap="rnd">
              <a:solidFill>
                <a:srgbClr val="ECF0F1"/>
              </a:solidFill>
              <a:custDash>
                <a:ds d="75000" sp="150000"/>
              </a:custDash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168ED70-2A9B-4FC3-B850-39C1DE506DA5}"/>
                </a:ext>
              </a:extLst>
            </p:cNvPr>
            <p:cNvSpPr/>
            <p:nvPr/>
          </p:nvSpPr>
          <p:spPr>
            <a:xfrm>
              <a:off x="-6706" y="3783348"/>
              <a:ext cx="7817206" cy="93327"/>
            </a:xfrm>
            <a:custGeom>
              <a:avLst/>
              <a:gdLst>
                <a:gd name="connsiteX0" fmla="*/ 0 w 7817206"/>
                <a:gd name="connsiteY0" fmla="*/ 0 h 93327"/>
                <a:gd name="connsiteX1" fmla="*/ 7817206 w 7817206"/>
                <a:gd name="connsiteY1" fmla="*/ 0 h 93327"/>
                <a:gd name="connsiteX2" fmla="*/ 7817206 w 7817206"/>
                <a:gd name="connsiteY2" fmla="*/ 93327 h 93327"/>
                <a:gd name="connsiteX3" fmla="*/ 0 w 7817206"/>
                <a:gd name="connsiteY3" fmla="*/ 93327 h 9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7206" h="93327">
                  <a:moveTo>
                    <a:pt x="0" y="0"/>
                  </a:moveTo>
                  <a:lnTo>
                    <a:pt x="7817206" y="0"/>
                  </a:lnTo>
                  <a:lnTo>
                    <a:pt x="7817206" y="93327"/>
                  </a:lnTo>
                  <a:lnTo>
                    <a:pt x="0" y="93327"/>
                  </a:lnTo>
                  <a:close/>
                </a:path>
              </a:pathLst>
            </a:custGeom>
            <a:solidFill>
              <a:schemeClr val="accent6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8A878F46-6319-4B0D-8164-F89F3902EE8E}"/>
                </a:ext>
              </a:extLst>
            </p:cNvPr>
            <p:cNvSpPr/>
            <p:nvPr/>
          </p:nvSpPr>
          <p:spPr>
            <a:xfrm>
              <a:off x="178871" y="3223361"/>
              <a:ext cx="472290" cy="552785"/>
            </a:xfrm>
            <a:custGeom>
              <a:avLst/>
              <a:gdLst>
                <a:gd name="connsiteX0" fmla="*/ 226048 w 472289"/>
                <a:gd name="connsiteY0" fmla="*/ 559412 h 552785"/>
                <a:gd name="connsiteX1" fmla="*/ 226048 w 472289"/>
                <a:gd name="connsiteY1" fmla="*/ 175047 h 552785"/>
                <a:gd name="connsiteX2" fmla="*/ 474000 w 472289"/>
                <a:gd name="connsiteY2" fmla="*/ 14380 h 552785"/>
                <a:gd name="connsiteX3" fmla="*/ 380274 w 472289"/>
                <a:gd name="connsiteY3" fmla="*/ 22 h 552785"/>
                <a:gd name="connsiteX4" fmla="*/ 380274 w 472289"/>
                <a:gd name="connsiteY4" fmla="*/ 22 h 552785"/>
                <a:gd name="connsiteX5" fmla="*/ 203899 w 472289"/>
                <a:gd name="connsiteY5" fmla="*/ 87535 h 552785"/>
                <a:gd name="connsiteX6" fmla="*/ 77113 w 472289"/>
                <a:gd name="connsiteY6" fmla="*/ 22 h 552785"/>
                <a:gd name="connsiteX7" fmla="*/ 0 w 472289"/>
                <a:gd name="connsiteY7" fmla="*/ 9714 h 552785"/>
                <a:gd name="connsiteX8" fmla="*/ 181831 w 472289"/>
                <a:gd name="connsiteY8" fmla="*/ 155592 h 552785"/>
                <a:gd name="connsiteX9" fmla="*/ 181831 w 472289"/>
                <a:gd name="connsiteY9" fmla="*/ 559340 h 552785"/>
                <a:gd name="connsiteX10" fmla="*/ 55209 w 472289"/>
                <a:gd name="connsiteY10" fmla="*/ 34051 h 552785"/>
                <a:gd name="connsiteX11" fmla="*/ 203980 w 472289"/>
                <a:gd name="connsiteY11" fmla="*/ 116681 h 552785"/>
                <a:gd name="connsiteX12" fmla="*/ 391267 w 472289"/>
                <a:gd name="connsiteY12" fmla="*/ 48624 h 552785"/>
                <a:gd name="connsiteX13" fmla="*/ 203980 w 472289"/>
                <a:gd name="connsiteY13" fmla="*/ 155592 h 552785"/>
                <a:gd name="connsiteX14" fmla="*/ 55209 w 472289"/>
                <a:gd name="connsiteY14" fmla="*/ 34051 h 55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2289" h="552785">
                  <a:moveTo>
                    <a:pt x="226048" y="559412"/>
                  </a:moveTo>
                  <a:lnTo>
                    <a:pt x="226048" y="175047"/>
                  </a:lnTo>
                  <a:cubicBezTo>
                    <a:pt x="275638" y="204266"/>
                    <a:pt x="402342" y="243104"/>
                    <a:pt x="474000" y="14380"/>
                  </a:cubicBezTo>
                  <a:cubicBezTo>
                    <a:pt x="444042" y="4502"/>
                    <a:pt x="412257" y="-373"/>
                    <a:pt x="380274" y="22"/>
                  </a:cubicBezTo>
                  <a:lnTo>
                    <a:pt x="380274" y="22"/>
                  </a:lnTo>
                  <a:cubicBezTo>
                    <a:pt x="264564" y="22"/>
                    <a:pt x="220429" y="34051"/>
                    <a:pt x="203899" y="87535"/>
                  </a:cubicBezTo>
                  <a:cubicBezTo>
                    <a:pt x="203899" y="87535"/>
                    <a:pt x="170839" y="9714"/>
                    <a:pt x="77113" y="22"/>
                  </a:cubicBezTo>
                  <a:cubicBezTo>
                    <a:pt x="49590" y="22"/>
                    <a:pt x="21986" y="22"/>
                    <a:pt x="0" y="9714"/>
                  </a:cubicBezTo>
                  <a:cubicBezTo>
                    <a:pt x="38597" y="189620"/>
                    <a:pt x="137778" y="170165"/>
                    <a:pt x="181831" y="155592"/>
                  </a:cubicBezTo>
                  <a:lnTo>
                    <a:pt x="181831" y="559340"/>
                  </a:lnTo>
                  <a:moveTo>
                    <a:pt x="55209" y="34051"/>
                  </a:moveTo>
                  <a:cubicBezTo>
                    <a:pt x="114179" y="45530"/>
                    <a:pt x="166779" y="74741"/>
                    <a:pt x="203980" y="116681"/>
                  </a:cubicBezTo>
                  <a:cubicBezTo>
                    <a:pt x="203980" y="116681"/>
                    <a:pt x="253571" y="43742"/>
                    <a:pt x="391267" y="48624"/>
                  </a:cubicBezTo>
                  <a:cubicBezTo>
                    <a:pt x="391267" y="48624"/>
                    <a:pt x="236959" y="97226"/>
                    <a:pt x="203980" y="155592"/>
                  </a:cubicBezTo>
                  <a:cubicBezTo>
                    <a:pt x="192987" y="121563"/>
                    <a:pt x="137860" y="92416"/>
                    <a:pt x="55209" y="34051"/>
                  </a:cubicBezTo>
                  <a:close/>
                </a:path>
              </a:pathLst>
            </a:custGeom>
            <a:noFill/>
            <a:ln w="8136" cap="flat">
              <a:solidFill>
                <a:srgbClr val="ACE0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44F7888F-B392-4428-AAE6-14F51E2F5131}"/>
                </a:ext>
              </a:extLst>
            </p:cNvPr>
            <p:cNvSpPr/>
            <p:nvPr/>
          </p:nvSpPr>
          <p:spPr>
            <a:xfrm>
              <a:off x="846672" y="3410028"/>
              <a:ext cx="317574" cy="366130"/>
            </a:xfrm>
            <a:custGeom>
              <a:avLst/>
              <a:gdLst>
                <a:gd name="connsiteX0" fmla="*/ 152435 w 317573"/>
                <a:gd name="connsiteY0" fmla="*/ 372745 h 366130"/>
                <a:gd name="connsiteX1" fmla="*/ 152435 w 317573"/>
                <a:gd name="connsiteY1" fmla="*/ 118106 h 366130"/>
                <a:gd name="connsiteX2" fmla="*/ 319773 w 317573"/>
                <a:gd name="connsiteY2" fmla="*/ 9846 h 366130"/>
                <a:gd name="connsiteX3" fmla="*/ 256502 w 317573"/>
                <a:gd name="connsiteY3" fmla="*/ 10 h 366130"/>
                <a:gd name="connsiteX4" fmla="*/ 256502 w 317573"/>
                <a:gd name="connsiteY4" fmla="*/ 10 h 366130"/>
                <a:gd name="connsiteX5" fmla="*/ 137534 w 317573"/>
                <a:gd name="connsiteY5" fmla="*/ 59022 h 366130"/>
                <a:gd name="connsiteX6" fmla="*/ 52033 w 317573"/>
                <a:gd name="connsiteY6" fmla="*/ 10 h 366130"/>
                <a:gd name="connsiteX7" fmla="*/ 0 w 317573"/>
                <a:gd name="connsiteY7" fmla="*/ 6543 h 366130"/>
                <a:gd name="connsiteX8" fmla="*/ 122714 w 317573"/>
                <a:gd name="connsiteY8" fmla="*/ 104968 h 366130"/>
                <a:gd name="connsiteX9" fmla="*/ 122714 w 317573"/>
                <a:gd name="connsiteY9" fmla="*/ 372745 h 366130"/>
                <a:gd name="connsiteX10" fmla="*/ 37213 w 317573"/>
                <a:gd name="connsiteY10" fmla="*/ 22983 h 366130"/>
                <a:gd name="connsiteX11" fmla="*/ 137534 w 317573"/>
                <a:gd name="connsiteY11" fmla="*/ 78980 h 366130"/>
                <a:gd name="connsiteX12" fmla="*/ 263912 w 317573"/>
                <a:gd name="connsiteY12" fmla="*/ 33034 h 366130"/>
                <a:gd name="connsiteX13" fmla="*/ 137534 w 317573"/>
                <a:gd name="connsiteY13" fmla="*/ 105183 h 366130"/>
                <a:gd name="connsiteX14" fmla="*/ 37132 w 317573"/>
                <a:gd name="connsiteY14" fmla="*/ 23199 h 36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73" h="366130">
                  <a:moveTo>
                    <a:pt x="152435" y="372745"/>
                  </a:moveTo>
                  <a:lnTo>
                    <a:pt x="152435" y="118106"/>
                  </a:lnTo>
                  <a:cubicBezTo>
                    <a:pt x="185903" y="137776"/>
                    <a:pt x="271404" y="164051"/>
                    <a:pt x="319773" y="9846"/>
                  </a:cubicBezTo>
                  <a:cubicBezTo>
                    <a:pt x="299562" y="3126"/>
                    <a:pt x="278105" y="-212"/>
                    <a:pt x="256502" y="10"/>
                  </a:cubicBezTo>
                  <a:lnTo>
                    <a:pt x="256502" y="10"/>
                  </a:lnTo>
                  <a:cubicBezTo>
                    <a:pt x="178411" y="10"/>
                    <a:pt x="148690" y="22983"/>
                    <a:pt x="137534" y="59022"/>
                  </a:cubicBezTo>
                  <a:cubicBezTo>
                    <a:pt x="137534" y="59022"/>
                    <a:pt x="115222" y="6543"/>
                    <a:pt x="52033" y="10"/>
                  </a:cubicBezTo>
                  <a:cubicBezTo>
                    <a:pt x="33467" y="10"/>
                    <a:pt x="14820" y="10"/>
                    <a:pt x="0" y="6543"/>
                  </a:cubicBezTo>
                  <a:cubicBezTo>
                    <a:pt x="26057" y="127941"/>
                    <a:pt x="92911" y="114803"/>
                    <a:pt x="122714" y="104968"/>
                  </a:cubicBezTo>
                  <a:lnTo>
                    <a:pt x="122714" y="372745"/>
                  </a:lnTo>
                  <a:moveTo>
                    <a:pt x="37213" y="22983"/>
                  </a:moveTo>
                  <a:cubicBezTo>
                    <a:pt x="77024" y="30801"/>
                    <a:pt x="112494" y="50601"/>
                    <a:pt x="137534" y="78980"/>
                  </a:cubicBezTo>
                  <a:cubicBezTo>
                    <a:pt x="137534" y="78980"/>
                    <a:pt x="171001" y="29803"/>
                    <a:pt x="263912" y="33034"/>
                  </a:cubicBezTo>
                  <a:cubicBezTo>
                    <a:pt x="263912" y="33034"/>
                    <a:pt x="159846" y="65842"/>
                    <a:pt x="137534" y="105183"/>
                  </a:cubicBezTo>
                  <a:cubicBezTo>
                    <a:pt x="130124" y="82210"/>
                    <a:pt x="92911" y="62540"/>
                    <a:pt x="37132" y="23199"/>
                  </a:cubicBezTo>
                  <a:close/>
                </a:path>
              </a:pathLst>
            </a:custGeom>
            <a:noFill/>
            <a:ln w="8136" cap="flat">
              <a:solidFill>
                <a:srgbClr val="CBDB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E915AFE7-7CAD-40DF-89EE-429B7DBEC8D0}"/>
                </a:ext>
              </a:extLst>
            </p:cNvPr>
            <p:cNvSpPr/>
            <p:nvPr/>
          </p:nvSpPr>
          <p:spPr>
            <a:xfrm>
              <a:off x="6653391" y="3475873"/>
              <a:ext cx="252431" cy="301519"/>
            </a:xfrm>
            <a:custGeom>
              <a:avLst/>
              <a:gdLst>
                <a:gd name="connsiteX0" fmla="*/ 120678 w 252430"/>
                <a:gd name="connsiteY0" fmla="*/ 306900 h 301519"/>
                <a:gd name="connsiteX1" fmla="*/ 120678 w 252430"/>
                <a:gd name="connsiteY1" fmla="*/ 93827 h 301519"/>
                <a:gd name="connsiteX2" fmla="*/ 253245 w 252430"/>
                <a:gd name="connsiteY2" fmla="*/ 8109 h 301519"/>
                <a:gd name="connsiteX3" fmla="*/ 203166 w 252430"/>
                <a:gd name="connsiteY3" fmla="*/ 284 h 301519"/>
                <a:gd name="connsiteX4" fmla="*/ 203166 w 252430"/>
                <a:gd name="connsiteY4" fmla="*/ 284 h 301519"/>
                <a:gd name="connsiteX5" fmla="*/ 108952 w 252430"/>
                <a:gd name="connsiteY5" fmla="*/ 47091 h 301519"/>
                <a:gd name="connsiteX6" fmla="*/ 41203 w 252430"/>
                <a:gd name="connsiteY6" fmla="*/ 284 h 301519"/>
                <a:gd name="connsiteX7" fmla="*/ 0 w 252430"/>
                <a:gd name="connsiteY7" fmla="*/ 5453 h 301519"/>
                <a:gd name="connsiteX8" fmla="*/ 97227 w 252430"/>
                <a:gd name="connsiteY8" fmla="*/ 83417 h 301519"/>
                <a:gd name="connsiteX9" fmla="*/ 97227 w 252430"/>
                <a:gd name="connsiteY9" fmla="*/ 306900 h 301519"/>
                <a:gd name="connsiteX10" fmla="*/ 29477 w 252430"/>
                <a:gd name="connsiteY10" fmla="*/ 18447 h 301519"/>
                <a:gd name="connsiteX11" fmla="*/ 109033 w 252430"/>
                <a:gd name="connsiteY11" fmla="*/ 62598 h 301519"/>
                <a:gd name="connsiteX12" fmla="*/ 209192 w 252430"/>
                <a:gd name="connsiteY12" fmla="*/ 26200 h 301519"/>
                <a:gd name="connsiteX13" fmla="*/ 109033 w 252430"/>
                <a:gd name="connsiteY13" fmla="*/ 83632 h 301519"/>
                <a:gd name="connsiteX14" fmla="*/ 29477 w 252430"/>
                <a:gd name="connsiteY14" fmla="*/ 19021 h 30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430" h="301519">
                  <a:moveTo>
                    <a:pt x="120678" y="306900"/>
                  </a:moveTo>
                  <a:lnTo>
                    <a:pt x="120678" y="93827"/>
                  </a:lnTo>
                  <a:cubicBezTo>
                    <a:pt x="147224" y="109405"/>
                    <a:pt x="214891" y="130224"/>
                    <a:pt x="253245" y="8109"/>
                  </a:cubicBezTo>
                  <a:cubicBezTo>
                    <a:pt x="237252" y="2775"/>
                    <a:pt x="220266" y="126"/>
                    <a:pt x="203166" y="284"/>
                  </a:cubicBezTo>
                  <a:lnTo>
                    <a:pt x="203166" y="284"/>
                  </a:lnTo>
                  <a:cubicBezTo>
                    <a:pt x="141280" y="284"/>
                    <a:pt x="117746" y="18447"/>
                    <a:pt x="108952" y="47091"/>
                  </a:cubicBezTo>
                  <a:cubicBezTo>
                    <a:pt x="108952" y="47091"/>
                    <a:pt x="91282" y="5525"/>
                    <a:pt x="41203" y="284"/>
                  </a:cubicBezTo>
                  <a:cubicBezTo>
                    <a:pt x="27206" y="-743"/>
                    <a:pt x="13118" y="1023"/>
                    <a:pt x="0" y="5453"/>
                  </a:cubicBezTo>
                  <a:cubicBezTo>
                    <a:pt x="20601" y="101580"/>
                    <a:pt x="73286" y="91170"/>
                    <a:pt x="97227" y="83417"/>
                  </a:cubicBezTo>
                  <a:lnTo>
                    <a:pt x="97227" y="306900"/>
                  </a:lnTo>
                  <a:moveTo>
                    <a:pt x="29477" y="18447"/>
                  </a:moveTo>
                  <a:cubicBezTo>
                    <a:pt x="61007" y="24570"/>
                    <a:pt x="89132" y="40185"/>
                    <a:pt x="109033" y="62598"/>
                  </a:cubicBezTo>
                  <a:cubicBezTo>
                    <a:pt x="109033" y="62598"/>
                    <a:pt x="135579" y="23616"/>
                    <a:pt x="209192" y="26200"/>
                  </a:cubicBezTo>
                  <a:cubicBezTo>
                    <a:pt x="209192" y="26200"/>
                    <a:pt x="126704" y="52188"/>
                    <a:pt x="109033" y="83632"/>
                  </a:cubicBezTo>
                  <a:cubicBezTo>
                    <a:pt x="103171" y="65470"/>
                    <a:pt x="73693" y="49819"/>
                    <a:pt x="29477" y="19021"/>
                  </a:cubicBezTo>
                  <a:close/>
                </a:path>
              </a:pathLst>
            </a:custGeom>
            <a:noFill/>
            <a:ln w="8136" cap="flat">
              <a:solidFill>
                <a:srgbClr val="92D05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418158FA-698C-4079-9BC9-BCEC8C347D97}"/>
                </a:ext>
              </a:extLst>
            </p:cNvPr>
            <p:cNvSpPr/>
            <p:nvPr/>
          </p:nvSpPr>
          <p:spPr>
            <a:xfrm>
              <a:off x="534783" y="3489008"/>
              <a:ext cx="187287" cy="287161"/>
            </a:xfrm>
            <a:custGeom>
              <a:avLst/>
              <a:gdLst>
                <a:gd name="connsiteX0" fmla="*/ 96264 w 187287"/>
                <a:gd name="connsiteY0" fmla="*/ 0 h 287161"/>
                <a:gd name="connsiteX1" fmla="*/ 829 w 187287"/>
                <a:gd name="connsiteY1" fmla="*/ 185793 h 287161"/>
                <a:gd name="connsiteX2" fmla="*/ 829 w 187287"/>
                <a:gd name="connsiteY2" fmla="*/ 185793 h 287161"/>
                <a:gd name="connsiteX3" fmla="*/ 93659 w 187287"/>
                <a:gd name="connsiteY3" fmla="*/ 267563 h 287161"/>
                <a:gd name="connsiteX4" fmla="*/ 93659 w 187287"/>
                <a:gd name="connsiteY4" fmla="*/ 225422 h 287161"/>
                <a:gd name="connsiteX5" fmla="*/ 23548 w 187287"/>
                <a:gd name="connsiteY5" fmla="*/ 173373 h 287161"/>
                <a:gd name="connsiteX6" fmla="*/ 65647 w 187287"/>
                <a:gd name="connsiteY6" fmla="*/ 193187 h 287161"/>
                <a:gd name="connsiteX7" fmla="*/ 93659 w 187287"/>
                <a:gd name="connsiteY7" fmla="*/ 215371 h 287161"/>
                <a:gd name="connsiteX8" fmla="*/ 93659 w 187287"/>
                <a:gd name="connsiteY8" fmla="*/ 173230 h 287161"/>
                <a:gd name="connsiteX9" fmla="*/ 40322 w 187287"/>
                <a:gd name="connsiteY9" fmla="*/ 133602 h 287161"/>
                <a:gd name="connsiteX10" fmla="*/ 73953 w 187287"/>
                <a:gd name="connsiteY10" fmla="*/ 148462 h 287161"/>
                <a:gd name="connsiteX11" fmla="*/ 93659 w 187287"/>
                <a:gd name="connsiteY11" fmla="*/ 163538 h 287161"/>
                <a:gd name="connsiteX12" fmla="*/ 93659 w 187287"/>
                <a:gd name="connsiteY12" fmla="*/ 118957 h 287161"/>
                <a:gd name="connsiteX13" fmla="*/ 62797 w 187287"/>
                <a:gd name="connsiteY13" fmla="*/ 94189 h 287161"/>
                <a:gd name="connsiteX14" fmla="*/ 82421 w 187287"/>
                <a:gd name="connsiteY14" fmla="*/ 101368 h 287161"/>
                <a:gd name="connsiteX15" fmla="*/ 93659 w 187287"/>
                <a:gd name="connsiteY15" fmla="*/ 111490 h 287161"/>
                <a:gd name="connsiteX16" fmla="*/ 93659 w 187287"/>
                <a:gd name="connsiteY16" fmla="*/ 59442 h 287161"/>
                <a:gd name="connsiteX17" fmla="*/ 99277 w 187287"/>
                <a:gd name="connsiteY17" fmla="*/ 59442 h 287161"/>
                <a:gd name="connsiteX18" fmla="*/ 99277 w 187287"/>
                <a:gd name="connsiteY18" fmla="*/ 108978 h 287161"/>
                <a:gd name="connsiteX19" fmla="*/ 110515 w 187287"/>
                <a:gd name="connsiteY19" fmla="*/ 101799 h 287161"/>
                <a:gd name="connsiteX20" fmla="*/ 130139 w 187287"/>
                <a:gd name="connsiteY20" fmla="*/ 94620 h 287161"/>
                <a:gd name="connsiteX21" fmla="*/ 99277 w 187287"/>
                <a:gd name="connsiteY21" fmla="*/ 116946 h 287161"/>
                <a:gd name="connsiteX22" fmla="*/ 99277 w 187287"/>
                <a:gd name="connsiteY22" fmla="*/ 161528 h 287161"/>
                <a:gd name="connsiteX23" fmla="*/ 118902 w 187287"/>
                <a:gd name="connsiteY23" fmla="*/ 149108 h 287161"/>
                <a:gd name="connsiteX24" fmla="*/ 149763 w 187287"/>
                <a:gd name="connsiteY24" fmla="*/ 134248 h 287161"/>
                <a:gd name="connsiteX25" fmla="*/ 99277 w 187287"/>
                <a:gd name="connsiteY25" fmla="*/ 171435 h 287161"/>
                <a:gd name="connsiteX26" fmla="*/ 99277 w 187287"/>
                <a:gd name="connsiteY26" fmla="*/ 215371 h 287161"/>
                <a:gd name="connsiteX27" fmla="*/ 127370 w 187287"/>
                <a:gd name="connsiteY27" fmla="*/ 193044 h 287161"/>
                <a:gd name="connsiteX28" fmla="*/ 169469 w 187287"/>
                <a:gd name="connsiteY28" fmla="*/ 173230 h 287161"/>
                <a:gd name="connsiteX29" fmla="*/ 99359 w 187287"/>
                <a:gd name="connsiteY29" fmla="*/ 225278 h 287161"/>
                <a:gd name="connsiteX30" fmla="*/ 99359 w 187287"/>
                <a:gd name="connsiteY30" fmla="*/ 262465 h 287161"/>
                <a:gd name="connsiteX31" fmla="*/ 99359 w 187287"/>
                <a:gd name="connsiteY31" fmla="*/ 262465 h 287161"/>
                <a:gd name="connsiteX32" fmla="*/ 99359 w 187287"/>
                <a:gd name="connsiteY32" fmla="*/ 292187 h 287161"/>
                <a:gd name="connsiteX33" fmla="*/ 116215 w 187287"/>
                <a:gd name="connsiteY33" fmla="*/ 292187 h 287161"/>
                <a:gd name="connsiteX34" fmla="*/ 116215 w 187287"/>
                <a:gd name="connsiteY34" fmla="*/ 264906 h 287161"/>
                <a:gd name="connsiteX35" fmla="*/ 191374 w 187287"/>
                <a:gd name="connsiteY35" fmla="*/ 183352 h 287161"/>
                <a:gd name="connsiteX36" fmla="*/ 191374 w 187287"/>
                <a:gd name="connsiteY36" fmla="*/ 183352 h 287161"/>
                <a:gd name="connsiteX37" fmla="*/ 96264 w 187287"/>
                <a:gd name="connsiteY37" fmla="*/ 0 h 2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287" h="287161">
                  <a:moveTo>
                    <a:pt x="96264" y="0"/>
                  </a:moveTo>
                  <a:cubicBezTo>
                    <a:pt x="96264" y="0"/>
                    <a:pt x="-10408" y="131304"/>
                    <a:pt x="829" y="185793"/>
                  </a:cubicBezTo>
                  <a:lnTo>
                    <a:pt x="829" y="185793"/>
                  </a:lnTo>
                  <a:cubicBezTo>
                    <a:pt x="1228" y="230834"/>
                    <a:pt x="42570" y="267254"/>
                    <a:pt x="93659" y="267563"/>
                  </a:cubicBezTo>
                  <a:lnTo>
                    <a:pt x="93659" y="225422"/>
                  </a:lnTo>
                  <a:lnTo>
                    <a:pt x="23548" y="173373"/>
                  </a:lnTo>
                  <a:cubicBezTo>
                    <a:pt x="38115" y="179059"/>
                    <a:pt x="52186" y="185678"/>
                    <a:pt x="65647" y="193187"/>
                  </a:cubicBezTo>
                  <a:cubicBezTo>
                    <a:pt x="74347" y="201185"/>
                    <a:pt x="83710" y="208601"/>
                    <a:pt x="93659" y="215371"/>
                  </a:cubicBezTo>
                  <a:lnTo>
                    <a:pt x="93659" y="173230"/>
                  </a:lnTo>
                  <a:lnTo>
                    <a:pt x="40322" y="133602"/>
                  </a:lnTo>
                  <a:lnTo>
                    <a:pt x="73953" y="148462"/>
                  </a:lnTo>
                  <a:cubicBezTo>
                    <a:pt x="81207" y="152748"/>
                    <a:pt x="87828" y="157809"/>
                    <a:pt x="93659" y="163538"/>
                  </a:cubicBezTo>
                  <a:lnTo>
                    <a:pt x="93659" y="118957"/>
                  </a:lnTo>
                  <a:lnTo>
                    <a:pt x="62797" y="94189"/>
                  </a:lnTo>
                  <a:cubicBezTo>
                    <a:pt x="69118" y="97025"/>
                    <a:pt x="75678" y="99430"/>
                    <a:pt x="82421" y="101368"/>
                  </a:cubicBezTo>
                  <a:lnTo>
                    <a:pt x="93659" y="111490"/>
                  </a:lnTo>
                  <a:lnTo>
                    <a:pt x="93659" y="59442"/>
                  </a:lnTo>
                  <a:lnTo>
                    <a:pt x="99277" y="59442"/>
                  </a:lnTo>
                  <a:lnTo>
                    <a:pt x="99277" y="108978"/>
                  </a:lnTo>
                  <a:cubicBezTo>
                    <a:pt x="102046" y="106465"/>
                    <a:pt x="107420" y="104024"/>
                    <a:pt x="110515" y="101799"/>
                  </a:cubicBezTo>
                  <a:cubicBezTo>
                    <a:pt x="117258" y="99860"/>
                    <a:pt x="123818" y="97455"/>
                    <a:pt x="130139" y="94620"/>
                  </a:cubicBezTo>
                  <a:lnTo>
                    <a:pt x="99277" y="116946"/>
                  </a:lnTo>
                  <a:lnTo>
                    <a:pt x="99277" y="161528"/>
                  </a:lnTo>
                  <a:cubicBezTo>
                    <a:pt x="104896" y="159015"/>
                    <a:pt x="113283" y="151621"/>
                    <a:pt x="118902" y="149108"/>
                  </a:cubicBezTo>
                  <a:cubicBezTo>
                    <a:pt x="130139" y="144155"/>
                    <a:pt x="149763" y="134248"/>
                    <a:pt x="149763" y="134248"/>
                  </a:cubicBezTo>
                  <a:lnTo>
                    <a:pt x="99277" y="171435"/>
                  </a:lnTo>
                  <a:lnTo>
                    <a:pt x="99277" y="215371"/>
                  </a:lnTo>
                  <a:cubicBezTo>
                    <a:pt x="109260" y="208558"/>
                    <a:pt x="118651" y="201092"/>
                    <a:pt x="127370" y="193044"/>
                  </a:cubicBezTo>
                  <a:cubicBezTo>
                    <a:pt x="140831" y="185535"/>
                    <a:pt x="154902" y="178916"/>
                    <a:pt x="169469" y="173230"/>
                  </a:cubicBezTo>
                  <a:lnTo>
                    <a:pt x="99359" y="225278"/>
                  </a:lnTo>
                  <a:lnTo>
                    <a:pt x="99359" y="262465"/>
                  </a:lnTo>
                  <a:lnTo>
                    <a:pt x="99359" y="262465"/>
                  </a:lnTo>
                  <a:lnTo>
                    <a:pt x="99359" y="292187"/>
                  </a:lnTo>
                  <a:lnTo>
                    <a:pt x="116215" y="292187"/>
                  </a:lnTo>
                  <a:lnTo>
                    <a:pt x="116215" y="264906"/>
                  </a:lnTo>
                  <a:cubicBezTo>
                    <a:pt x="160243" y="257181"/>
                    <a:pt x="191807" y="222930"/>
                    <a:pt x="191374" y="183352"/>
                  </a:cubicBezTo>
                  <a:lnTo>
                    <a:pt x="191374" y="183352"/>
                  </a:lnTo>
                  <a:cubicBezTo>
                    <a:pt x="197237" y="126351"/>
                    <a:pt x="96264" y="0"/>
                    <a:pt x="96264" y="0"/>
                  </a:cubicBezTo>
                  <a:close/>
                </a:path>
              </a:pathLst>
            </a:custGeom>
            <a:noFill/>
            <a:ln w="8136" cap="flat">
              <a:solidFill>
                <a:srgbClr val="ACE0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93A4EA75-3B68-48EE-960F-018F5713BBFE}"/>
                </a:ext>
              </a:extLst>
            </p:cNvPr>
            <p:cNvSpPr/>
            <p:nvPr/>
          </p:nvSpPr>
          <p:spPr>
            <a:xfrm>
              <a:off x="1622530" y="3390568"/>
              <a:ext cx="521147" cy="387668"/>
            </a:xfrm>
            <a:custGeom>
              <a:avLst/>
              <a:gdLst>
                <a:gd name="connsiteX0" fmla="*/ 0 w 521147"/>
                <a:gd name="connsiteY0" fmla="*/ 392243 h 387667"/>
                <a:gd name="connsiteX1" fmla="*/ 0 w 521147"/>
                <a:gd name="connsiteY1" fmla="*/ 373075 h 387667"/>
                <a:gd name="connsiteX2" fmla="*/ 15634 w 521147"/>
                <a:gd name="connsiteY2" fmla="*/ 373075 h 387667"/>
                <a:gd name="connsiteX3" fmla="*/ 23777 w 521147"/>
                <a:gd name="connsiteY3" fmla="*/ 365896 h 387667"/>
                <a:gd name="connsiteX4" fmla="*/ 23777 w 521147"/>
                <a:gd name="connsiteY4" fmla="*/ 162801 h 387667"/>
                <a:gd name="connsiteX5" fmla="*/ 30862 w 521147"/>
                <a:gd name="connsiteY5" fmla="*/ 156699 h 387667"/>
                <a:gd name="connsiteX6" fmla="*/ 65958 w 521147"/>
                <a:gd name="connsiteY6" fmla="*/ 156699 h 387667"/>
                <a:gd name="connsiteX7" fmla="*/ 72553 w 521147"/>
                <a:gd name="connsiteY7" fmla="*/ 155191 h 387667"/>
                <a:gd name="connsiteX8" fmla="*/ 90468 w 521147"/>
                <a:gd name="connsiteY8" fmla="*/ 145572 h 387667"/>
                <a:gd name="connsiteX9" fmla="*/ 151214 w 521147"/>
                <a:gd name="connsiteY9" fmla="*/ 111184 h 387667"/>
                <a:gd name="connsiteX10" fmla="*/ 165790 w 521147"/>
                <a:gd name="connsiteY10" fmla="*/ 104005 h 387667"/>
                <a:gd name="connsiteX11" fmla="*/ 165790 w 521147"/>
                <a:gd name="connsiteY11" fmla="*/ 157489 h 387667"/>
                <a:gd name="connsiteX12" fmla="*/ 174503 w 521147"/>
                <a:gd name="connsiteY12" fmla="*/ 155551 h 387667"/>
                <a:gd name="connsiteX13" fmla="*/ 197873 w 521147"/>
                <a:gd name="connsiteY13" fmla="*/ 142844 h 387667"/>
                <a:gd name="connsiteX14" fmla="*/ 257316 w 521147"/>
                <a:gd name="connsiteY14" fmla="*/ 109246 h 387667"/>
                <a:gd name="connsiteX15" fmla="*/ 267332 w 521147"/>
                <a:gd name="connsiteY15" fmla="*/ 104508 h 387667"/>
                <a:gd name="connsiteX16" fmla="*/ 267332 w 521147"/>
                <a:gd name="connsiteY16" fmla="*/ 111112 h 387667"/>
                <a:gd name="connsiteX17" fmla="*/ 267332 w 521147"/>
                <a:gd name="connsiteY17" fmla="*/ 152033 h 387667"/>
                <a:gd name="connsiteX18" fmla="*/ 269449 w 521147"/>
                <a:gd name="connsiteY18" fmla="*/ 156627 h 387667"/>
                <a:gd name="connsiteX19" fmla="*/ 282397 w 521147"/>
                <a:gd name="connsiteY19" fmla="*/ 155335 h 387667"/>
                <a:gd name="connsiteX20" fmla="*/ 340374 w 521147"/>
                <a:gd name="connsiteY20" fmla="*/ 123388 h 387667"/>
                <a:gd name="connsiteX21" fmla="*/ 374737 w 521147"/>
                <a:gd name="connsiteY21" fmla="*/ 104005 h 387667"/>
                <a:gd name="connsiteX22" fmla="*/ 374737 w 521147"/>
                <a:gd name="connsiteY22" fmla="*/ 110179 h 387667"/>
                <a:gd name="connsiteX23" fmla="*/ 374737 w 521147"/>
                <a:gd name="connsiteY23" fmla="*/ 152033 h 387667"/>
                <a:gd name="connsiteX24" fmla="*/ 380274 w 521147"/>
                <a:gd name="connsiteY24" fmla="*/ 157058 h 387667"/>
                <a:gd name="connsiteX25" fmla="*/ 411543 w 521147"/>
                <a:gd name="connsiteY25" fmla="*/ 157058 h 387667"/>
                <a:gd name="connsiteX26" fmla="*/ 420419 w 521147"/>
                <a:gd name="connsiteY26" fmla="*/ 149448 h 387667"/>
                <a:gd name="connsiteX27" fmla="*/ 420419 w 521147"/>
                <a:gd name="connsiteY27" fmla="*/ 24820 h 387667"/>
                <a:gd name="connsiteX28" fmla="*/ 420989 w 521147"/>
                <a:gd name="connsiteY28" fmla="*/ 17282 h 387667"/>
                <a:gd name="connsiteX29" fmla="*/ 448919 w 521147"/>
                <a:gd name="connsiteY29" fmla="*/ 196 h 387667"/>
                <a:gd name="connsiteX30" fmla="*/ 472859 w 521147"/>
                <a:gd name="connsiteY30" fmla="*/ 22739 h 387667"/>
                <a:gd name="connsiteX31" fmla="*/ 472859 w 521147"/>
                <a:gd name="connsiteY31" fmla="*/ 93165 h 387667"/>
                <a:gd name="connsiteX32" fmla="*/ 472859 w 521147"/>
                <a:gd name="connsiteY32" fmla="*/ 152176 h 387667"/>
                <a:gd name="connsiteX33" fmla="*/ 478397 w 521147"/>
                <a:gd name="connsiteY33" fmla="*/ 157130 h 387667"/>
                <a:gd name="connsiteX34" fmla="*/ 496230 w 521147"/>
                <a:gd name="connsiteY34" fmla="*/ 157130 h 387667"/>
                <a:gd name="connsiteX35" fmla="*/ 503233 w 521147"/>
                <a:gd name="connsiteY35" fmla="*/ 163088 h 387667"/>
                <a:gd name="connsiteX36" fmla="*/ 503233 w 521147"/>
                <a:gd name="connsiteY36" fmla="*/ 365250 h 387667"/>
                <a:gd name="connsiteX37" fmla="*/ 513086 w 521147"/>
                <a:gd name="connsiteY37" fmla="*/ 373865 h 387667"/>
                <a:gd name="connsiteX38" fmla="*/ 526929 w 521147"/>
                <a:gd name="connsiteY38" fmla="*/ 385997 h 387667"/>
                <a:gd name="connsiteX39" fmla="*/ 519681 w 521147"/>
                <a:gd name="connsiteY39" fmla="*/ 392458 h 387667"/>
                <a:gd name="connsiteX40" fmla="*/ 7491 w 521147"/>
                <a:gd name="connsiteY40" fmla="*/ 392458 h 387667"/>
                <a:gd name="connsiteX41" fmla="*/ 0 w 521147"/>
                <a:gd name="connsiteY41" fmla="*/ 392243 h 387667"/>
                <a:gd name="connsiteX42" fmla="*/ 150156 w 521147"/>
                <a:gd name="connsiteY42" fmla="*/ 213916 h 387667"/>
                <a:gd name="connsiteX43" fmla="*/ 120515 w 521147"/>
                <a:gd name="connsiteY43" fmla="*/ 213916 h 387667"/>
                <a:gd name="connsiteX44" fmla="*/ 115060 w 521147"/>
                <a:gd name="connsiteY44" fmla="*/ 218869 h 387667"/>
                <a:gd name="connsiteX45" fmla="*/ 115060 w 521147"/>
                <a:gd name="connsiteY45" fmla="*/ 245934 h 387667"/>
                <a:gd name="connsiteX46" fmla="*/ 120434 w 521147"/>
                <a:gd name="connsiteY46" fmla="*/ 250673 h 387667"/>
                <a:gd name="connsiteX47" fmla="*/ 179633 w 521147"/>
                <a:gd name="connsiteY47" fmla="*/ 250673 h 387667"/>
                <a:gd name="connsiteX48" fmla="*/ 184844 w 521147"/>
                <a:gd name="connsiteY48" fmla="*/ 246293 h 387667"/>
                <a:gd name="connsiteX49" fmla="*/ 184844 w 521147"/>
                <a:gd name="connsiteY49" fmla="*/ 218295 h 387667"/>
                <a:gd name="connsiteX50" fmla="*/ 179796 w 521147"/>
                <a:gd name="connsiteY50" fmla="*/ 214060 h 387667"/>
                <a:gd name="connsiteX51" fmla="*/ 150237 w 521147"/>
                <a:gd name="connsiteY51" fmla="*/ 213988 h 387667"/>
                <a:gd name="connsiteX52" fmla="*/ 264726 w 521147"/>
                <a:gd name="connsiteY52" fmla="*/ 213916 h 387667"/>
                <a:gd name="connsiteX53" fmla="*/ 234028 w 521147"/>
                <a:gd name="connsiteY53" fmla="*/ 213916 h 387667"/>
                <a:gd name="connsiteX54" fmla="*/ 229549 w 521147"/>
                <a:gd name="connsiteY54" fmla="*/ 217721 h 387667"/>
                <a:gd name="connsiteX55" fmla="*/ 229549 w 521147"/>
                <a:gd name="connsiteY55" fmla="*/ 246437 h 387667"/>
                <a:gd name="connsiteX56" fmla="*/ 234190 w 521147"/>
                <a:gd name="connsiteY56" fmla="*/ 250314 h 387667"/>
                <a:gd name="connsiteX57" fmla="*/ 294448 w 521147"/>
                <a:gd name="connsiteY57" fmla="*/ 250314 h 387667"/>
                <a:gd name="connsiteX58" fmla="*/ 299252 w 521147"/>
                <a:gd name="connsiteY58" fmla="*/ 245647 h 387667"/>
                <a:gd name="connsiteX59" fmla="*/ 299252 w 521147"/>
                <a:gd name="connsiteY59" fmla="*/ 218582 h 387667"/>
                <a:gd name="connsiteX60" fmla="*/ 293797 w 521147"/>
                <a:gd name="connsiteY60" fmla="*/ 213629 h 387667"/>
                <a:gd name="connsiteX61" fmla="*/ 264808 w 521147"/>
                <a:gd name="connsiteY61" fmla="*/ 213988 h 387667"/>
                <a:gd name="connsiteX62" fmla="*/ 377750 w 521147"/>
                <a:gd name="connsiteY62" fmla="*/ 250457 h 387667"/>
                <a:gd name="connsiteX63" fmla="*/ 406820 w 521147"/>
                <a:gd name="connsiteY63" fmla="*/ 250457 h 387667"/>
                <a:gd name="connsiteX64" fmla="*/ 412602 w 521147"/>
                <a:gd name="connsiteY64" fmla="*/ 245647 h 387667"/>
                <a:gd name="connsiteX65" fmla="*/ 412602 w 521147"/>
                <a:gd name="connsiteY65" fmla="*/ 218152 h 387667"/>
                <a:gd name="connsiteX66" fmla="*/ 407553 w 521147"/>
                <a:gd name="connsiteY66" fmla="*/ 213844 h 387667"/>
                <a:gd name="connsiteX67" fmla="*/ 347784 w 521147"/>
                <a:gd name="connsiteY67" fmla="*/ 213844 h 387667"/>
                <a:gd name="connsiteX68" fmla="*/ 342817 w 521147"/>
                <a:gd name="connsiteY68" fmla="*/ 218223 h 387667"/>
                <a:gd name="connsiteX69" fmla="*/ 342817 w 521147"/>
                <a:gd name="connsiteY69" fmla="*/ 245719 h 387667"/>
                <a:gd name="connsiteX70" fmla="*/ 348110 w 521147"/>
                <a:gd name="connsiteY70" fmla="*/ 250457 h 387667"/>
                <a:gd name="connsiteX71" fmla="*/ 377750 w 521147"/>
                <a:gd name="connsiteY71" fmla="*/ 250529 h 387667"/>
                <a:gd name="connsiteX72" fmla="*/ 149748 w 521147"/>
                <a:gd name="connsiteY72" fmla="*/ 318227 h 387667"/>
                <a:gd name="connsiteX73" fmla="*/ 178900 w 521147"/>
                <a:gd name="connsiteY73" fmla="*/ 318227 h 387667"/>
                <a:gd name="connsiteX74" fmla="*/ 184681 w 521147"/>
                <a:gd name="connsiteY74" fmla="*/ 313417 h 387667"/>
                <a:gd name="connsiteX75" fmla="*/ 184681 w 521147"/>
                <a:gd name="connsiteY75" fmla="*/ 286280 h 387667"/>
                <a:gd name="connsiteX76" fmla="*/ 178900 w 521147"/>
                <a:gd name="connsiteY76" fmla="*/ 281471 h 387667"/>
                <a:gd name="connsiteX77" fmla="*/ 120678 w 521147"/>
                <a:gd name="connsiteY77" fmla="*/ 281471 h 387667"/>
                <a:gd name="connsiteX78" fmla="*/ 114897 w 521147"/>
                <a:gd name="connsiteY78" fmla="*/ 286280 h 387667"/>
                <a:gd name="connsiteX79" fmla="*/ 114897 w 521147"/>
                <a:gd name="connsiteY79" fmla="*/ 313417 h 387667"/>
                <a:gd name="connsiteX80" fmla="*/ 120678 w 521147"/>
                <a:gd name="connsiteY80" fmla="*/ 318227 h 387667"/>
                <a:gd name="connsiteX81" fmla="*/ 149993 w 521147"/>
                <a:gd name="connsiteY81" fmla="*/ 318299 h 387667"/>
                <a:gd name="connsiteX82" fmla="*/ 264645 w 521147"/>
                <a:gd name="connsiteY82" fmla="*/ 281542 h 387667"/>
                <a:gd name="connsiteX83" fmla="*/ 235005 w 521147"/>
                <a:gd name="connsiteY83" fmla="*/ 281542 h 387667"/>
                <a:gd name="connsiteX84" fmla="*/ 229223 w 521147"/>
                <a:gd name="connsiteY84" fmla="*/ 286352 h 387667"/>
                <a:gd name="connsiteX85" fmla="*/ 229223 w 521147"/>
                <a:gd name="connsiteY85" fmla="*/ 313489 h 387667"/>
                <a:gd name="connsiteX86" fmla="*/ 235005 w 521147"/>
                <a:gd name="connsiteY86" fmla="*/ 318299 h 387667"/>
                <a:gd name="connsiteX87" fmla="*/ 293227 w 521147"/>
                <a:gd name="connsiteY87" fmla="*/ 318299 h 387667"/>
                <a:gd name="connsiteX88" fmla="*/ 299008 w 521147"/>
                <a:gd name="connsiteY88" fmla="*/ 313489 h 387667"/>
                <a:gd name="connsiteX89" fmla="*/ 299008 w 521147"/>
                <a:gd name="connsiteY89" fmla="*/ 286352 h 387667"/>
                <a:gd name="connsiteX90" fmla="*/ 293227 w 521147"/>
                <a:gd name="connsiteY90" fmla="*/ 281542 h 387667"/>
                <a:gd name="connsiteX91" fmla="*/ 264971 w 521147"/>
                <a:gd name="connsiteY91" fmla="*/ 281686 h 387667"/>
                <a:gd name="connsiteX92" fmla="*/ 376936 w 521147"/>
                <a:gd name="connsiteY92" fmla="*/ 318227 h 387667"/>
                <a:gd name="connsiteX93" fmla="*/ 407146 w 521147"/>
                <a:gd name="connsiteY93" fmla="*/ 318227 h 387667"/>
                <a:gd name="connsiteX94" fmla="*/ 412276 w 521147"/>
                <a:gd name="connsiteY94" fmla="*/ 313848 h 387667"/>
                <a:gd name="connsiteX95" fmla="*/ 412276 w 521147"/>
                <a:gd name="connsiteY95" fmla="*/ 286280 h 387667"/>
                <a:gd name="connsiteX96" fmla="*/ 406983 w 521147"/>
                <a:gd name="connsiteY96" fmla="*/ 281542 h 387667"/>
                <a:gd name="connsiteX97" fmla="*/ 347621 w 521147"/>
                <a:gd name="connsiteY97" fmla="*/ 281542 h 387667"/>
                <a:gd name="connsiteX98" fmla="*/ 342491 w 521147"/>
                <a:gd name="connsiteY98" fmla="*/ 285921 h 387667"/>
                <a:gd name="connsiteX99" fmla="*/ 342491 w 521147"/>
                <a:gd name="connsiteY99" fmla="*/ 313489 h 387667"/>
                <a:gd name="connsiteX100" fmla="*/ 347784 w 521147"/>
                <a:gd name="connsiteY100" fmla="*/ 318227 h 387667"/>
                <a:gd name="connsiteX101" fmla="*/ 377262 w 521147"/>
                <a:gd name="connsiteY101" fmla="*/ 318299 h 38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21147" h="387667">
                  <a:moveTo>
                    <a:pt x="0" y="392243"/>
                  </a:moveTo>
                  <a:lnTo>
                    <a:pt x="0" y="373075"/>
                  </a:lnTo>
                  <a:lnTo>
                    <a:pt x="15634" y="373075"/>
                  </a:lnTo>
                  <a:cubicBezTo>
                    <a:pt x="23777" y="373075"/>
                    <a:pt x="23777" y="373075"/>
                    <a:pt x="23777" y="365896"/>
                  </a:cubicBezTo>
                  <a:cubicBezTo>
                    <a:pt x="23777" y="298176"/>
                    <a:pt x="23777" y="230478"/>
                    <a:pt x="23777" y="162801"/>
                  </a:cubicBezTo>
                  <a:cubicBezTo>
                    <a:pt x="23777" y="156699"/>
                    <a:pt x="23777" y="156699"/>
                    <a:pt x="30862" y="156699"/>
                  </a:cubicBezTo>
                  <a:cubicBezTo>
                    <a:pt x="42587" y="156699"/>
                    <a:pt x="54232" y="156699"/>
                    <a:pt x="65958" y="156699"/>
                  </a:cubicBezTo>
                  <a:cubicBezTo>
                    <a:pt x="68262" y="156678"/>
                    <a:pt x="70526" y="156153"/>
                    <a:pt x="72553" y="155191"/>
                  </a:cubicBezTo>
                  <a:cubicBezTo>
                    <a:pt x="78661" y="152176"/>
                    <a:pt x="84605" y="148874"/>
                    <a:pt x="90468" y="145572"/>
                  </a:cubicBezTo>
                  <a:lnTo>
                    <a:pt x="151214" y="111184"/>
                  </a:lnTo>
                  <a:cubicBezTo>
                    <a:pt x="155611" y="108671"/>
                    <a:pt x="160334" y="106518"/>
                    <a:pt x="165790" y="104005"/>
                  </a:cubicBezTo>
                  <a:lnTo>
                    <a:pt x="165790" y="157489"/>
                  </a:lnTo>
                  <a:cubicBezTo>
                    <a:pt x="168778" y="157173"/>
                    <a:pt x="171702" y="156520"/>
                    <a:pt x="174503" y="155551"/>
                  </a:cubicBezTo>
                  <a:cubicBezTo>
                    <a:pt x="182646" y="151530"/>
                    <a:pt x="190137" y="147151"/>
                    <a:pt x="197873" y="142844"/>
                  </a:cubicBezTo>
                  <a:lnTo>
                    <a:pt x="257316" y="109246"/>
                  </a:lnTo>
                  <a:cubicBezTo>
                    <a:pt x="260248" y="107594"/>
                    <a:pt x="263423" y="106374"/>
                    <a:pt x="267332" y="104508"/>
                  </a:cubicBezTo>
                  <a:cubicBezTo>
                    <a:pt x="267332" y="107307"/>
                    <a:pt x="267332" y="109174"/>
                    <a:pt x="267332" y="111112"/>
                  </a:cubicBezTo>
                  <a:cubicBezTo>
                    <a:pt x="267332" y="124752"/>
                    <a:pt x="267332" y="138393"/>
                    <a:pt x="267332" y="152033"/>
                  </a:cubicBezTo>
                  <a:cubicBezTo>
                    <a:pt x="267332" y="153612"/>
                    <a:pt x="268716" y="156627"/>
                    <a:pt x="269449" y="156627"/>
                  </a:cubicBezTo>
                  <a:cubicBezTo>
                    <a:pt x="273822" y="157151"/>
                    <a:pt x="278268" y="156706"/>
                    <a:pt x="282397" y="155335"/>
                  </a:cubicBezTo>
                  <a:cubicBezTo>
                    <a:pt x="301940" y="144997"/>
                    <a:pt x="321075" y="133798"/>
                    <a:pt x="340374" y="123388"/>
                  </a:cubicBezTo>
                  <a:lnTo>
                    <a:pt x="374737" y="104005"/>
                  </a:lnTo>
                  <a:cubicBezTo>
                    <a:pt x="374737" y="106877"/>
                    <a:pt x="374737" y="108528"/>
                    <a:pt x="374737" y="110179"/>
                  </a:cubicBezTo>
                  <a:cubicBezTo>
                    <a:pt x="374737" y="124106"/>
                    <a:pt x="374737" y="138105"/>
                    <a:pt x="374737" y="152033"/>
                  </a:cubicBezTo>
                  <a:cubicBezTo>
                    <a:pt x="374737" y="155551"/>
                    <a:pt x="375796" y="157130"/>
                    <a:pt x="380274" y="157058"/>
                  </a:cubicBezTo>
                  <a:cubicBezTo>
                    <a:pt x="390697" y="157058"/>
                    <a:pt x="401120" y="157058"/>
                    <a:pt x="411543" y="157058"/>
                  </a:cubicBezTo>
                  <a:cubicBezTo>
                    <a:pt x="420419" y="157058"/>
                    <a:pt x="420419" y="157058"/>
                    <a:pt x="420419" y="149448"/>
                  </a:cubicBezTo>
                  <a:cubicBezTo>
                    <a:pt x="420419" y="107903"/>
                    <a:pt x="420419" y="66365"/>
                    <a:pt x="420419" y="24820"/>
                  </a:cubicBezTo>
                  <a:cubicBezTo>
                    <a:pt x="420273" y="22293"/>
                    <a:pt x="420460" y="19766"/>
                    <a:pt x="420989" y="17282"/>
                  </a:cubicBezTo>
                  <a:cubicBezTo>
                    <a:pt x="423904" y="6083"/>
                    <a:pt x="436005" y="-1319"/>
                    <a:pt x="448919" y="196"/>
                  </a:cubicBezTo>
                  <a:cubicBezTo>
                    <a:pt x="461915" y="1819"/>
                    <a:pt x="471882" y="11202"/>
                    <a:pt x="472859" y="22739"/>
                  </a:cubicBezTo>
                  <a:cubicBezTo>
                    <a:pt x="472289" y="46214"/>
                    <a:pt x="472859" y="69689"/>
                    <a:pt x="472859" y="93165"/>
                  </a:cubicBezTo>
                  <a:cubicBezTo>
                    <a:pt x="472859" y="112835"/>
                    <a:pt x="472859" y="132506"/>
                    <a:pt x="472859" y="152176"/>
                  </a:cubicBezTo>
                  <a:cubicBezTo>
                    <a:pt x="472859" y="155838"/>
                    <a:pt x="474000" y="157345"/>
                    <a:pt x="478397" y="157130"/>
                  </a:cubicBezTo>
                  <a:cubicBezTo>
                    <a:pt x="484341" y="157130"/>
                    <a:pt x="490285" y="157130"/>
                    <a:pt x="496230" y="157130"/>
                  </a:cubicBezTo>
                  <a:cubicBezTo>
                    <a:pt x="502174" y="157130"/>
                    <a:pt x="503233" y="158135"/>
                    <a:pt x="503233" y="163088"/>
                  </a:cubicBezTo>
                  <a:cubicBezTo>
                    <a:pt x="503233" y="230478"/>
                    <a:pt x="503233" y="297860"/>
                    <a:pt x="503233" y="365250"/>
                  </a:cubicBezTo>
                  <a:cubicBezTo>
                    <a:pt x="503233" y="374080"/>
                    <a:pt x="501034" y="373793"/>
                    <a:pt x="513086" y="373865"/>
                  </a:cubicBezTo>
                  <a:cubicBezTo>
                    <a:pt x="526929" y="373865"/>
                    <a:pt x="526929" y="373865"/>
                    <a:pt x="526929" y="385997"/>
                  </a:cubicBezTo>
                  <a:cubicBezTo>
                    <a:pt x="526929" y="392458"/>
                    <a:pt x="526929" y="392458"/>
                    <a:pt x="519681" y="392458"/>
                  </a:cubicBezTo>
                  <a:lnTo>
                    <a:pt x="7491" y="392458"/>
                  </a:lnTo>
                  <a:cubicBezTo>
                    <a:pt x="5049" y="391884"/>
                    <a:pt x="2524" y="392171"/>
                    <a:pt x="0" y="392243"/>
                  </a:cubicBezTo>
                  <a:close/>
                  <a:moveTo>
                    <a:pt x="150156" y="213916"/>
                  </a:moveTo>
                  <a:cubicBezTo>
                    <a:pt x="140303" y="213916"/>
                    <a:pt x="130450" y="213916"/>
                    <a:pt x="120515" y="213916"/>
                  </a:cubicBezTo>
                  <a:cubicBezTo>
                    <a:pt x="116118" y="213916"/>
                    <a:pt x="114978" y="215208"/>
                    <a:pt x="115060" y="218869"/>
                  </a:cubicBezTo>
                  <a:cubicBezTo>
                    <a:pt x="115060" y="227865"/>
                    <a:pt x="115060" y="236889"/>
                    <a:pt x="115060" y="245934"/>
                  </a:cubicBezTo>
                  <a:cubicBezTo>
                    <a:pt x="115060" y="249524"/>
                    <a:pt x="116607" y="250673"/>
                    <a:pt x="120434" y="250673"/>
                  </a:cubicBezTo>
                  <a:cubicBezTo>
                    <a:pt x="140197" y="250673"/>
                    <a:pt x="159927" y="250673"/>
                    <a:pt x="179633" y="250673"/>
                  </a:cubicBezTo>
                  <a:cubicBezTo>
                    <a:pt x="183134" y="250673"/>
                    <a:pt x="184844" y="249739"/>
                    <a:pt x="184844" y="246293"/>
                  </a:cubicBezTo>
                  <a:cubicBezTo>
                    <a:pt x="184844" y="236961"/>
                    <a:pt x="184844" y="227628"/>
                    <a:pt x="184844" y="218295"/>
                  </a:cubicBezTo>
                  <a:cubicBezTo>
                    <a:pt x="184844" y="214921"/>
                    <a:pt x="183379" y="213988"/>
                    <a:pt x="179796" y="214060"/>
                  </a:cubicBezTo>
                  <a:cubicBezTo>
                    <a:pt x="169943" y="214060"/>
                    <a:pt x="160090" y="213988"/>
                    <a:pt x="150237" y="213988"/>
                  </a:cubicBezTo>
                  <a:close/>
                  <a:moveTo>
                    <a:pt x="264726" y="213916"/>
                  </a:moveTo>
                  <a:cubicBezTo>
                    <a:pt x="254466" y="213916"/>
                    <a:pt x="244288" y="213916"/>
                    <a:pt x="234028" y="213916"/>
                  </a:cubicBezTo>
                  <a:cubicBezTo>
                    <a:pt x="230852" y="213916"/>
                    <a:pt x="229468" y="214778"/>
                    <a:pt x="229549" y="217721"/>
                  </a:cubicBezTo>
                  <a:cubicBezTo>
                    <a:pt x="229549" y="227290"/>
                    <a:pt x="229549" y="236867"/>
                    <a:pt x="229549" y="246437"/>
                  </a:cubicBezTo>
                  <a:cubicBezTo>
                    <a:pt x="229549" y="249380"/>
                    <a:pt x="231178" y="250314"/>
                    <a:pt x="234190" y="250314"/>
                  </a:cubicBezTo>
                  <a:lnTo>
                    <a:pt x="294448" y="250314"/>
                  </a:lnTo>
                  <a:cubicBezTo>
                    <a:pt x="298275" y="250314"/>
                    <a:pt x="299334" y="248734"/>
                    <a:pt x="299252" y="245647"/>
                  </a:cubicBezTo>
                  <a:cubicBezTo>
                    <a:pt x="299252" y="236602"/>
                    <a:pt x="299252" y="227628"/>
                    <a:pt x="299252" y="218582"/>
                  </a:cubicBezTo>
                  <a:cubicBezTo>
                    <a:pt x="299252" y="214921"/>
                    <a:pt x="298194" y="213557"/>
                    <a:pt x="293797" y="213629"/>
                  </a:cubicBezTo>
                  <a:cubicBezTo>
                    <a:pt x="284351" y="214203"/>
                    <a:pt x="274416" y="213988"/>
                    <a:pt x="264808" y="213988"/>
                  </a:cubicBezTo>
                  <a:close/>
                  <a:moveTo>
                    <a:pt x="377750" y="250457"/>
                  </a:moveTo>
                  <a:cubicBezTo>
                    <a:pt x="387440" y="250457"/>
                    <a:pt x="397130" y="250457"/>
                    <a:pt x="406820" y="250457"/>
                  </a:cubicBezTo>
                  <a:cubicBezTo>
                    <a:pt x="410810" y="250457"/>
                    <a:pt x="412683" y="249524"/>
                    <a:pt x="412602" y="245647"/>
                  </a:cubicBezTo>
                  <a:cubicBezTo>
                    <a:pt x="412602" y="236458"/>
                    <a:pt x="412602" y="227269"/>
                    <a:pt x="412602" y="218152"/>
                  </a:cubicBezTo>
                  <a:cubicBezTo>
                    <a:pt x="412602" y="214778"/>
                    <a:pt x="411218" y="213844"/>
                    <a:pt x="407553" y="213844"/>
                  </a:cubicBezTo>
                  <a:cubicBezTo>
                    <a:pt x="387628" y="213844"/>
                    <a:pt x="367710" y="213844"/>
                    <a:pt x="347784" y="213844"/>
                  </a:cubicBezTo>
                  <a:cubicBezTo>
                    <a:pt x="343957" y="213844"/>
                    <a:pt x="342817" y="214993"/>
                    <a:pt x="342817" y="218223"/>
                  </a:cubicBezTo>
                  <a:cubicBezTo>
                    <a:pt x="342817" y="227412"/>
                    <a:pt x="342817" y="236602"/>
                    <a:pt x="342817" y="245719"/>
                  </a:cubicBezTo>
                  <a:cubicBezTo>
                    <a:pt x="342817" y="249237"/>
                    <a:pt x="344283" y="250529"/>
                    <a:pt x="348110" y="250457"/>
                  </a:cubicBezTo>
                  <a:cubicBezTo>
                    <a:pt x="357637" y="250457"/>
                    <a:pt x="367897" y="250529"/>
                    <a:pt x="377750" y="250529"/>
                  </a:cubicBezTo>
                  <a:close/>
                  <a:moveTo>
                    <a:pt x="149748" y="318227"/>
                  </a:moveTo>
                  <a:cubicBezTo>
                    <a:pt x="159438" y="318227"/>
                    <a:pt x="169129" y="318227"/>
                    <a:pt x="178900" y="318227"/>
                  </a:cubicBezTo>
                  <a:cubicBezTo>
                    <a:pt x="182971" y="318227"/>
                    <a:pt x="184763" y="317222"/>
                    <a:pt x="184681" y="313417"/>
                  </a:cubicBezTo>
                  <a:cubicBezTo>
                    <a:pt x="184681" y="304372"/>
                    <a:pt x="184681" y="295326"/>
                    <a:pt x="184681" y="286280"/>
                  </a:cubicBezTo>
                  <a:cubicBezTo>
                    <a:pt x="184681" y="282404"/>
                    <a:pt x="182971" y="281399"/>
                    <a:pt x="178900" y="281471"/>
                  </a:cubicBezTo>
                  <a:cubicBezTo>
                    <a:pt x="159463" y="281471"/>
                    <a:pt x="140058" y="281471"/>
                    <a:pt x="120678" y="281471"/>
                  </a:cubicBezTo>
                  <a:cubicBezTo>
                    <a:pt x="116607" y="281471"/>
                    <a:pt x="114815" y="282476"/>
                    <a:pt x="114897" y="286280"/>
                  </a:cubicBezTo>
                  <a:cubicBezTo>
                    <a:pt x="114897" y="295326"/>
                    <a:pt x="114897" y="304372"/>
                    <a:pt x="114897" y="313417"/>
                  </a:cubicBezTo>
                  <a:cubicBezTo>
                    <a:pt x="114897" y="317294"/>
                    <a:pt x="116607" y="318299"/>
                    <a:pt x="120678" y="318227"/>
                  </a:cubicBezTo>
                  <a:cubicBezTo>
                    <a:pt x="130612" y="318227"/>
                    <a:pt x="140303" y="318299"/>
                    <a:pt x="149993" y="318299"/>
                  </a:cubicBezTo>
                  <a:close/>
                  <a:moveTo>
                    <a:pt x="264645" y="281542"/>
                  </a:moveTo>
                  <a:cubicBezTo>
                    <a:pt x="254792" y="281542"/>
                    <a:pt x="244858" y="281542"/>
                    <a:pt x="235005" y="281542"/>
                  </a:cubicBezTo>
                  <a:cubicBezTo>
                    <a:pt x="230933" y="281542"/>
                    <a:pt x="229142" y="282476"/>
                    <a:pt x="229223" y="286352"/>
                  </a:cubicBezTo>
                  <a:cubicBezTo>
                    <a:pt x="229223" y="295398"/>
                    <a:pt x="229223" y="304444"/>
                    <a:pt x="229223" y="313489"/>
                  </a:cubicBezTo>
                  <a:cubicBezTo>
                    <a:pt x="229223" y="317366"/>
                    <a:pt x="230933" y="318371"/>
                    <a:pt x="235005" y="318299"/>
                  </a:cubicBezTo>
                  <a:cubicBezTo>
                    <a:pt x="254442" y="318299"/>
                    <a:pt x="273847" y="318299"/>
                    <a:pt x="293227" y="318299"/>
                  </a:cubicBezTo>
                  <a:cubicBezTo>
                    <a:pt x="297298" y="318299"/>
                    <a:pt x="299090" y="317366"/>
                    <a:pt x="299008" y="313489"/>
                  </a:cubicBezTo>
                  <a:cubicBezTo>
                    <a:pt x="299008" y="304444"/>
                    <a:pt x="299008" y="295398"/>
                    <a:pt x="299008" y="286352"/>
                  </a:cubicBezTo>
                  <a:cubicBezTo>
                    <a:pt x="299008" y="282476"/>
                    <a:pt x="297298" y="281471"/>
                    <a:pt x="293227" y="281542"/>
                  </a:cubicBezTo>
                  <a:cubicBezTo>
                    <a:pt x="284351" y="281758"/>
                    <a:pt x="274498" y="281686"/>
                    <a:pt x="264971" y="281686"/>
                  </a:cubicBezTo>
                  <a:close/>
                  <a:moveTo>
                    <a:pt x="376936" y="318227"/>
                  </a:moveTo>
                  <a:cubicBezTo>
                    <a:pt x="387033" y="318227"/>
                    <a:pt x="397049" y="318227"/>
                    <a:pt x="407146" y="318227"/>
                  </a:cubicBezTo>
                  <a:cubicBezTo>
                    <a:pt x="410810" y="318227"/>
                    <a:pt x="412358" y="317151"/>
                    <a:pt x="412276" y="313848"/>
                  </a:cubicBezTo>
                  <a:cubicBezTo>
                    <a:pt x="412276" y="304659"/>
                    <a:pt x="412276" y="295470"/>
                    <a:pt x="412276" y="286280"/>
                  </a:cubicBezTo>
                  <a:cubicBezTo>
                    <a:pt x="412276" y="282835"/>
                    <a:pt x="410973" y="281471"/>
                    <a:pt x="406983" y="281542"/>
                  </a:cubicBezTo>
                  <a:cubicBezTo>
                    <a:pt x="387220" y="281542"/>
                    <a:pt x="367433" y="281542"/>
                    <a:pt x="347621" y="281542"/>
                  </a:cubicBezTo>
                  <a:cubicBezTo>
                    <a:pt x="343957" y="281542"/>
                    <a:pt x="342410" y="282619"/>
                    <a:pt x="342491" y="285921"/>
                  </a:cubicBezTo>
                  <a:cubicBezTo>
                    <a:pt x="342491" y="295111"/>
                    <a:pt x="342491" y="304300"/>
                    <a:pt x="342491" y="313489"/>
                  </a:cubicBezTo>
                  <a:cubicBezTo>
                    <a:pt x="342491" y="316935"/>
                    <a:pt x="343794" y="318299"/>
                    <a:pt x="347784" y="318227"/>
                  </a:cubicBezTo>
                  <a:cubicBezTo>
                    <a:pt x="357637" y="318227"/>
                    <a:pt x="367572" y="318299"/>
                    <a:pt x="377262" y="318299"/>
                  </a:cubicBezTo>
                  <a:close/>
                </a:path>
              </a:pathLst>
            </a:custGeom>
            <a:noFill/>
            <a:ln w="8136" cap="flat">
              <a:solidFill>
                <a:srgbClr val="75AE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42F72B9-8C98-4646-9120-02BDEE3642D8}"/>
                </a:ext>
              </a:extLst>
            </p:cNvPr>
            <p:cNvSpPr/>
            <p:nvPr/>
          </p:nvSpPr>
          <p:spPr>
            <a:xfrm>
              <a:off x="2447327" y="3376369"/>
              <a:ext cx="342003" cy="351772"/>
            </a:xfrm>
            <a:custGeom>
              <a:avLst/>
              <a:gdLst>
                <a:gd name="connsiteX0" fmla="*/ 338990 w 342002"/>
                <a:gd name="connsiteY0" fmla="*/ 0 h 351772"/>
                <a:gd name="connsiteX1" fmla="*/ 345748 w 342002"/>
                <a:gd name="connsiteY1" fmla="*/ 16727 h 351772"/>
                <a:gd name="connsiteX2" fmla="*/ 327834 w 342002"/>
                <a:gd name="connsiteY2" fmla="*/ 25414 h 351772"/>
                <a:gd name="connsiteX3" fmla="*/ 242496 w 342002"/>
                <a:gd name="connsiteY3" fmla="*/ 77964 h 351772"/>
                <a:gd name="connsiteX4" fmla="*/ 299497 w 342002"/>
                <a:gd name="connsiteY4" fmla="*/ 104024 h 351772"/>
                <a:gd name="connsiteX5" fmla="*/ 286712 w 342002"/>
                <a:gd name="connsiteY5" fmla="*/ 127571 h 351772"/>
                <a:gd name="connsiteX6" fmla="*/ 229712 w 342002"/>
                <a:gd name="connsiteY6" fmla="*/ 104383 h 351772"/>
                <a:gd name="connsiteX7" fmla="*/ 201212 w 342002"/>
                <a:gd name="connsiteY7" fmla="*/ 158728 h 351772"/>
                <a:gd name="connsiteX8" fmla="*/ 104555 w 342002"/>
                <a:gd name="connsiteY8" fmla="*/ 346747 h 351772"/>
                <a:gd name="connsiteX9" fmla="*/ 81429 w 342002"/>
                <a:gd name="connsiteY9" fmla="*/ 354572 h 351772"/>
                <a:gd name="connsiteX10" fmla="*/ 0 w 342002"/>
                <a:gd name="connsiteY10" fmla="*/ 320113 h 351772"/>
                <a:gd name="connsiteX11" fmla="*/ 11482 w 342002"/>
                <a:gd name="connsiteY11" fmla="*/ 296996 h 351772"/>
                <a:gd name="connsiteX12" fmla="*/ 78416 w 342002"/>
                <a:gd name="connsiteY12" fmla="*/ 326502 h 351772"/>
                <a:gd name="connsiteX13" fmla="*/ 103660 w 342002"/>
                <a:gd name="connsiteY13" fmla="*/ 279193 h 351772"/>
                <a:gd name="connsiteX14" fmla="*/ 214322 w 342002"/>
                <a:gd name="connsiteY14" fmla="*/ 70426 h 351772"/>
                <a:gd name="connsiteX15" fmla="*/ 316108 w 342002"/>
                <a:gd name="connsiteY15" fmla="*/ 3159 h 351772"/>
                <a:gd name="connsiteX16" fmla="*/ 324251 w 342002"/>
                <a:gd name="connsiteY16" fmla="*/ 72 h 35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002" h="351772">
                  <a:moveTo>
                    <a:pt x="338990" y="0"/>
                  </a:moveTo>
                  <a:cubicBezTo>
                    <a:pt x="341596" y="5671"/>
                    <a:pt x="347703" y="12635"/>
                    <a:pt x="345748" y="16727"/>
                  </a:cubicBezTo>
                  <a:cubicBezTo>
                    <a:pt x="343794" y="20819"/>
                    <a:pt x="334430" y="24481"/>
                    <a:pt x="327834" y="25414"/>
                  </a:cubicBezTo>
                  <a:cubicBezTo>
                    <a:pt x="290377" y="30798"/>
                    <a:pt x="261388" y="46233"/>
                    <a:pt x="242496" y="77964"/>
                  </a:cubicBezTo>
                  <a:lnTo>
                    <a:pt x="299497" y="104024"/>
                  </a:lnTo>
                  <a:lnTo>
                    <a:pt x="286712" y="127571"/>
                  </a:lnTo>
                  <a:lnTo>
                    <a:pt x="229712" y="104383"/>
                  </a:lnTo>
                  <a:cubicBezTo>
                    <a:pt x="220103" y="122761"/>
                    <a:pt x="210495" y="140709"/>
                    <a:pt x="201212" y="158728"/>
                  </a:cubicBezTo>
                  <a:cubicBezTo>
                    <a:pt x="168640" y="221401"/>
                    <a:pt x="136475" y="284002"/>
                    <a:pt x="104555" y="346747"/>
                  </a:cubicBezTo>
                  <a:cubicBezTo>
                    <a:pt x="99344" y="357013"/>
                    <a:pt x="93481" y="359957"/>
                    <a:pt x="81429" y="354572"/>
                  </a:cubicBezTo>
                  <a:cubicBezTo>
                    <a:pt x="54965" y="342799"/>
                    <a:pt x="28012" y="331958"/>
                    <a:pt x="0" y="320113"/>
                  </a:cubicBezTo>
                  <a:lnTo>
                    <a:pt x="11482" y="296996"/>
                  </a:lnTo>
                  <a:lnTo>
                    <a:pt x="78416" y="326502"/>
                  </a:lnTo>
                  <a:cubicBezTo>
                    <a:pt x="87048" y="310278"/>
                    <a:pt x="95435" y="294771"/>
                    <a:pt x="103660" y="279193"/>
                  </a:cubicBezTo>
                  <a:cubicBezTo>
                    <a:pt x="140547" y="209628"/>
                    <a:pt x="176946" y="139919"/>
                    <a:pt x="214322" y="70426"/>
                  </a:cubicBezTo>
                  <a:cubicBezTo>
                    <a:pt x="232220" y="33612"/>
                    <a:pt x="271005" y="7983"/>
                    <a:pt x="316108" y="3159"/>
                  </a:cubicBezTo>
                  <a:cubicBezTo>
                    <a:pt x="318975" y="2470"/>
                    <a:pt x="321711" y="1429"/>
                    <a:pt x="324251" y="72"/>
                  </a:cubicBez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9F75AC96-A9DD-45AB-98A4-28B833281B61}"/>
                </a:ext>
              </a:extLst>
            </p:cNvPr>
            <p:cNvSpPr/>
            <p:nvPr/>
          </p:nvSpPr>
          <p:spPr>
            <a:xfrm>
              <a:off x="2389268" y="3531309"/>
              <a:ext cx="171001" cy="136402"/>
            </a:xfrm>
            <a:custGeom>
              <a:avLst/>
              <a:gdLst>
                <a:gd name="connsiteX0" fmla="*/ 326 w 171001"/>
                <a:gd name="connsiteY0" fmla="*/ 80173 h 136401"/>
                <a:gd name="connsiteX1" fmla="*/ 29722 w 171001"/>
                <a:gd name="connsiteY1" fmla="*/ 26976 h 136401"/>
                <a:gd name="connsiteX2" fmla="*/ 78579 w 171001"/>
                <a:gd name="connsiteY2" fmla="*/ 9962 h 136401"/>
                <a:gd name="connsiteX3" fmla="*/ 159439 w 171001"/>
                <a:gd name="connsiteY3" fmla="*/ 43201 h 136401"/>
                <a:gd name="connsiteX4" fmla="*/ 168640 w 171001"/>
                <a:gd name="connsiteY4" fmla="*/ 65384 h 136401"/>
                <a:gd name="connsiteX5" fmla="*/ 133218 w 171001"/>
                <a:gd name="connsiteY5" fmla="*/ 133083 h 136401"/>
                <a:gd name="connsiteX6" fmla="*/ 114001 w 171001"/>
                <a:gd name="connsiteY6" fmla="*/ 140262 h 136401"/>
                <a:gd name="connsiteX7" fmla="*/ 0 w 171001"/>
                <a:gd name="connsiteY7" fmla="*/ 88429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001" h="136401">
                  <a:moveTo>
                    <a:pt x="326" y="80173"/>
                  </a:moveTo>
                  <a:cubicBezTo>
                    <a:pt x="10179" y="62441"/>
                    <a:pt x="20439" y="44924"/>
                    <a:pt x="29722" y="26976"/>
                  </a:cubicBezTo>
                  <a:cubicBezTo>
                    <a:pt x="46008" y="-4611"/>
                    <a:pt x="41285" y="-5903"/>
                    <a:pt x="78579" y="9962"/>
                  </a:cubicBezTo>
                  <a:cubicBezTo>
                    <a:pt x="105369" y="21305"/>
                    <a:pt x="132241" y="32576"/>
                    <a:pt x="159439" y="43201"/>
                  </a:cubicBezTo>
                  <a:cubicBezTo>
                    <a:pt x="172142" y="48155"/>
                    <a:pt x="174340" y="54903"/>
                    <a:pt x="168640" y="65384"/>
                  </a:cubicBezTo>
                  <a:cubicBezTo>
                    <a:pt x="156532" y="87833"/>
                    <a:pt x="144724" y="110397"/>
                    <a:pt x="133218" y="133083"/>
                  </a:cubicBezTo>
                  <a:cubicBezTo>
                    <a:pt x="129065" y="141267"/>
                    <a:pt x="122958" y="143995"/>
                    <a:pt x="114001" y="140262"/>
                  </a:cubicBezTo>
                  <a:cubicBezTo>
                    <a:pt x="75974" y="123104"/>
                    <a:pt x="38109" y="105730"/>
                    <a:pt x="0" y="88429"/>
                  </a:cubicBezTo>
                  <a:close/>
                </a:path>
              </a:pathLst>
            </a:custGeom>
            <a:noFill/>
            <a:ln w="8136" cap="flat">
              <a:solidFill>
                <a:srgbClr val="CBDB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2940DD4D-C79E-4435-B26E-8EA83688D65F}"/>
                </a:ext>
              </a:extLst>
            </p:cNvPr>
            <p:cNvSpPr/>
            <p:nvPr/>
          </p:nvSpPr>
          <p:spPr>
            <a:xfrm>
              <a:off x="2451046" y="3417610"/>
              <a:ext cx="171001" cy="136402"/>
            </a:xfrm>
            <a:custGeom>
              <a:avLst/>
              <a:gdLst>
                <a:gd name="connsiteX0" fmla="*/ 172412 w 171001"/>
                <a:gd name="connsiteY0" fmla="*/ 53665 h 136401"/>
                <a:gd name="connsiteX1" fmla="*/ 169562 w 171001"/>
                <a:gd name="connsiteY1" fmla="*/ 61418 h 136401"/>
                <a:gd name="connsiteX2" fmla="*/ 131534 w 171001"/>
                <a:gd name="connsiteY2" fmla="*/ 133855 h 136401"/>
                <a:gd name="connsiteX3" fmla="*/ 115835 w 171001"/>
                <a:gd name="connsiteY3" fmla="*/ 141558 h 136401"/>
                <a:gd name="connsiteX4" fmla="*/ 111910 w 171001"/>
                <a:gd name="connsiteY4" fmla="*/ 139885 h 136401"/>
                <a:gd name="connsiteX5" fmla="*/ 9472 w 171001"/>
                <a:gd name="connsiteY5" fmla="*/ 97673 h 136401"/>
                <a:gd name="connsiteX6" fmla="*/ 2306 w 171001"/>
                <a:gd name="connsiteY6" fmla="*/ 79366 h 136401"/>
                <a:gd name="connsiteX7" fmla="*/ 37972 w 171001"/>
                <a:gd name="connsiteY7" fmla="*/ 8940 h 136401"/>
                <a:gd name="connsiteX8" fmla="*/ 53272 w 171001"/>
                <a:gd name="connsiteY8" fmla="*/ 260 h 136401"/>
                <a:gd name="connsiteX9" fmla="*/ 58248 w 171001"/>
                <a:gd name="connsiteY9" fmla="*/ 2263 h 136401"/>
                <a:gd name="connsiteX10" fmla="*/ 159057 w 171001"/>
                <a:gd name="connsiteY10" fmla="*/ 44476 h 136401"/>
                <a:gd name="connsiteX11" fmla="*/ 172412 w 171001"/>
                <a:gd name="connsiteY11" fmla="*/ 53665 h 13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1001" h="136401">
                  <a:moveTo>
                    <a:pt x="172412" y="53665"/>
                  </a:moveTo>
                  <a:cubicBezTo>
                    <a:pt x="170783" y="58116"/>
                    <a:pt x="170376" y="59839"/>
                    <a:pt x="169562" y="61418"/>
                  </a:cubicBezTo>
                  <a:cubicBezTo>
                    <a:pt x="156916" y="85346"/>
                    <a:pt x="144237" y="109496"/>
                    <a:pt x="131534" y="133855"/>
                  </a:cubicBezTo>
                  <a:cubicBezTo>
                    <a:pt x="129612" y="139806"/>
                    <a:pt x="122585" y="143252"/>
                    <a:pt x="115835" y="141558"/>
                  </a:cubicBezTo>
                  <a:cubicBezTo>
                    <a:pt x="114426" y="141206"/>
                    <a:pt x="113099" y="140639"/>
                    <a:pt x="111910" y="139885"/>
                  </a:cubicBezTo>
                  <a:cubicBezTo>
                    <a:pt x="77872" y="125527"/>
                    <a:pt x="43672" y="111600"/>
                    <a:pt x="9472" y="97673"/>
                  </a:cubicBezTo>
                  <a:cubicBezTo>
                    <a:pt x="-463" y="93652"/>
                    <a:pt x="-2091" y="87837"/>
                    <a:pt x="2306" y="79366"/>
                  </a:cubicBezTo>
                  <a:cubicBezTo>
                    <a:pt x="14439" y="55962"/>
                    <a:pt x="26246" y="32487"/>
                    <a:pt x="37972" y="8940"/>
                  </a:cubicBezTo>
                  <a:cubicBezTo>
                    <a:pt x="39478" y="2816"/>
                    <a:pt x="46335" y="-1068"/>
                    <a:pt x="53272" y="260"/>
                  </a:cubicBezTo>
                  <a:cubicBezTo>
                    <a:pt x="55080" y="612"/>
                    <a:pt x="56774" y="1287"/>
                    <a:pt x="58248" y="2263"/>
                  </a:cubicBezTo>
                  <a:cubicBezTo>
                    <a:pt x="91715" y="16621"/>
                    <a:pt x="125590" y="30190"/>
                    <a:pt x="159057" y="44476"/>
                  </a:cubicBezTo>
                  <a:cubicBezTo>
                    <a:pt x="163894" y="47075"/>
                    <a:pt x="168381" y="50154"/>
                    <a:pt x="172412" y="53665"/>
                  </a:cubicBezTo>
                  <a:close/>
                </a:path>
              </a:pathLst>
            </a:custGeom>
            <a:noFill/>
            <a:ln w="8136" cap="flat">
              <a:solidFill>
                <a:srgbClr val="CBDB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592706F6-2EE3-46B2-91CD-45C617041C95}"/>
                </a:ext>
              </a:extLst>
            </p:cNvPr>
            <p:cNvSpPr/>
            <p:nvPr/>
          </p:nvSpPr>
          <p:spPr>
            <a:xfrm>
              <a:off x="2569439" y="3705525"/>
              <a:ext cx="81429" cy="71790"/>
            </a:xfrm>
            <a:custGeom>
              <a:avLst/>
              <a:gdLst>
                <a:gd name="connsiteX0" fmla="*/ 83659 w 81429"/>
                <a:gd name="connsiteY0" fmla="*/ 38554 h 71790"/>
                <a:gd name="connsiteX1" fmla="*/ 43979 w 81429"/>
                <a:gd name="connsiteY1" fmla="*/ 76172 h 71790"/>
                <a:gd name="connsiteX2" fmla="*/ 40909 w 81429"/>
                <a:gd name="connsiteY2" fmla="*/ 76172 h 71790"/>
                <a:gd name="connsiteX3" fmla="*/ 64 w 81429"/>
                <a:gd name="connsiteY3" fmla="*/ 36055 h 71790"/>
                <a:gd name="connsiteX4" fmla="*/ 41967 w 81429"/>
                <a:gd name="connsiteY4" fmla="*/ 2 h 71790"/>
                <a:gd name="connsiteX5" fmla="*/ 83724 w 81429"/>
                <a:gd name="connsiteY5" fmla="*/ 36119 h 71790"/>
                <a:gd name="connsiteX6" fmla="*/ 83659 w 81429"/>
                <a:gd name="connsiteY6" fmla="*/ 38554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29" h="71790">
                  <a:moveTo>
                    <a:pt x="83659" y="38554"/>
                  </a:moveTo>
                  <a:cubicBezTo>
                    <a:pt x="84482" y="58604"/>
                    <a:pt x="66722" y="75446"/>
                    <a:pt x="43979" y="76172"/>
                  </a:cubicBezTo>
                  <a:cubicBezTo>
                    <a:pt x="42953" y="76207"/>
                    <a:pt x="41935" y="76207"/>
                    <a:pt x="40909" y="76172"/>
                  </a:cubicBezTo>
                  <a:cubicBezTo>
                    <a:pt x="17066" y="75037"/>
                    <a:pt x="-1223" y="57075"/>
                    <a:pt x="64" y="36055"/>
                  </a:cubicBezTo>
                  <a:cubicBezTo>
                    <a:pt x="1269" y="16255"/>
                    <a:pt x="19493" y="584"/>
                    <a:pt x="41967" y="2"/>
                  </a:cubicBezTo>
                  <a:cubicBezTo>
                    <a:pt x="64816" y="-192"/>
                    <a:pt x="83505" y="15982"/>
                    <a:pt x="83724" y="36119"/>
                  </a:cubicBezTo>
                  <a:cubicBezTo>
                    <a:pt x="83732" y="36931"/>
                    <a:pt x="83708" y="37742"/>
                    <a:pt x="83659" y="38554"/>
                  </a:cubicBez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1B648A-652A-46E8-939A-8944EFBA6C4A}"/>
                </a:ext>
              </a:extLst>
            </p:cNvPr>
            <p:cNvSpPr/>
            <p:nvPr/>
          </p:nvSpPr>
          <p:spPr>
            <a:xfrm>
              <a:off x="5587482" y="3367961"/>
              <a:ext cx="513004" cy="366130"/>
            </a:xfrm>
            <a:custGeom>
              <a:avLst/>
              <a:gdLst>
                <a:gd name="connsiteX0" fmla="*/ 142420 w 513004"/>
                <a:gd name="connsiteY0" fmla="*/ 370302 h 366130"/>
                <a:gd name="connsiteX1" fmla="*/ 17100 w 513004"/>
                <a:gd name="connsiteY1" fmla="*/ 370302 h 366130"/>
                <a:gd name="connsiteX2" fmla="*/ 0 w 513004"/>
                <a:gd name="connsiteY2" fmla="*/ 358673 h 366130"/>
                <a:gd name="connsiteX3" fmla="*/ 19299 w 513004"/>
                <a:gd name="connsiteY3" fmla="*/ 345033 h 366130"/>
                <a:gd name="connsiteX4" fmla="*/ 93888 w 513004"/>
                <a:gd name="connsiteY4" fmla="*/ 345033 h 366130"/>
                <a:gd name="connsiteX5" fmla="*/ 105858 w 513004"/>
                <a:gd name="connsiteY5" fmla="*/ 345033 h 366130"/>
                <a:gd name="connsiteX6" fmla="*/ 105858 w 513004"/>
                <a:gd name="connsiteY6" fmla="*/ 12285 h 366130"/>
                <a:gd name="connsiteX7" fmla="*/ 147387 w 513004"/>
                <a:gd name="connsiteY7" fmla="*/ 12285 h 366130"/>
                <a:gd name="connsiteX8" fmla="*/ 147387 w 513004"/>
                <a:gd name="connsiteY8" fmla="*/ 164121 h 366130"/>
                <a:gd name="connsiteX9" fmla="*/ 149667 w 513004"/>
                <a:gd name="connsiteY9" fmla="*/ 164121 h 366130"/>
                <a:gd name="connsiteX10" fmla="*/ 157240 w 513004"/>
                <a:gd name="connsiteY10" fmla="*/ 146748 h 366130"/>
                <a:gd name="connsiteX11" fmla="*/ 172142 w 513004"/>
                <a:gd name="connsiteY11" fmla="*/ 103674 h 366130"/>
                <a:gd name="connsiteX12" fmla="*/ 191114 w 513004"/>
                <a:gd name="connsiteY12" fmla="*/ 61174 h 366130"/>
                <a:gd name="connsiteX13" fmla="*/ 204795 w 513004"/>
                <a:gd name="connsiteY13" fmla="*/ 23771 h 366130"/>
                <a:gd name="connsiteX14" fmla="*/ 214647 w 513004"/>
                <a:gd name="connsiteY14" fmla="*/ 8623 h 366130"/>
                <a:gd name="connsiteX15" fmla="*/ 237122 w 513004"/>
                <a:gd name="connsiteY15" fmla="*/ 80 h 366130"/>
                <a:gd name="connsiteX16" fmla="*/ 400632 w 513004"/>
                <a:gd name="connsiteY16" fmla="*/ 80 h 366130"/>
                <a:gd name="connsiteX17" fmla="*/ 413090 w 513004"/>
                <a:gd name="connsiteY17" fmla="*/ 80 h 366130"/>
                <a:gd name="connsiteX18" fmla="*/ 413090 w 513004"/>
                <a:gd name="connsiteY18" fmla="*/ 187237 h 366130"/>
                <a:gd name="connsiteX19" fmla="*/ 502662 w 513004"/>
                <a:gd name="connsiteY19" fmla="*/ 187237 h 366130"/>
                <a:gd name="connsiteX20" fmla="*/ 517239 w 513004"/>
                <a:gd name="connsiteY20" fmla="*/ 190899 h 366130"/>
                <a:gd name="connsiteX21" fmla="*/ 521066 w 513004"/>
                <a:gd name="connsiteY21" fmla="*/ 195709 h 366130"/>
                <a:gd name="connsiteX22" fmla="*/ 521066 w 513004"/>
                <a:gd name="connsiteY22" fmla="*/ 368006 h 366130"/>
                <a:gd name="connsiteX23" fmla="*/ 520088 w 513004"/>
                <a:gd name="connsiteY23" fmla="*/ 369154 h 366130"/>
                <a:gd name="connsiteX24" fmla="*/ 481328 w 513004"/>
                <a:gd name="connsiteY24" fmla="*/ 369154 h 366130"/>
                <a:gd name="connsiteX25" fmla="*/ 425631 w 513004"/>
                <a:gd name="connsiteY25" fmla="*/ 318111 h 366130"/>
                <a:gd name="connsiteX26" fmla="*/ 363337 w 513004"/>
                <a:gd name="connsiteY26" fmla="*/ 369298 h 366130"/>
                <a:gd name="connsiteX27" fmla="*/ 260574 w 513004"/>
                <a:gd name="connsiteY27" fmla="*/ 369298 h 366130"/>
                <a:gd name="connsiteX28" fmla="*/ 198443 w 513004"/>
                <a:gd name="connsiteY28" fmla="*/ 318111 h 366130"/>
                <a:gd name="connsiteX29" fmla="*/ 142387 w 513004"/>
                <a:gd name="connsiteY29" fmla="*/ 369183 h 366130"/>
                <a:gd name="connsiteX30" fmla="*/ 142420 w 513004"/>
                <a:gd name="connsiteY30" fmla="*/ 370302 h 366130"/>
                <a:gd name="connsiteX31" fmla="*/ 228653 w 513004"/>
                <a:gd name="connsiteY31" fmla="*/ 24776 h 366130"/>
                <a:gd name="connsiteX32" fmla="*/ 178574 w 513004"/>
                <a:gd name="connsiteY32" fmla="*/ 157157 h 366130"/>
                <a:gd name="connsiteX33" fmla="*/ 221081 w 513004"/>
                <a:gd name="connsiteY33" fmla="*/ 147394 h 366130"/>
                <a:gd name="connsiteX34" fmla="*/ 215462 w 513004"/>
                <a:gd name="connsiteY34" fmla="*/ 143087 h 366130"/>
                <a:gd name="connsiteX35" fmla="*/ 211390 w 513004"/>
                <a:gd name="connsiteY35" fmla="*/ 126288 h 366130"/>
                <a:gd name="connsiteX36" fmla="*/ 228165 w 513004"/>
                <a:gd name="connsiteY36" fmla="*/ 121765 h 366130"/>
                <a:gd name="connsiteX37" fmla="*/ 237040 w 513004"/>
                <a:gd name="connsiteY37" fmla="*/ 126359 h 366130"/>
                <a:gd name="connsiteX38" fmla="*/ 264319 w 513004"/>
                <a:gd name="connsiteY38" fmla="*/ 151055 h 366130"/>
                <a:gd name="connsiteX39" fmla="*/ 267088 w 513004"/>
                <a:gd name="connsiteY39" fmla="*/ 166993 h 366130"/>
                <a:gd name="connsiteX40" fmla="*/ 255199 w 513004"/>
                <a:gd name="connsiteY40" fmla="*/ 170439 h 366130"/>
                <a:gd name="connsiteX41" fmla="*/ 233946 w 513004"/>
                <a:gd name="connsiteY41" fmla="*/ 161680 h 366130"/>
                <a:gd name="connsiteX42" fmla="*/ 198688 w 513004"/>
                <a:gd name="connsiteY42" fmla="*/ 209923 h 366130"/>
                <a:gd name="connsiteX43" fmla="*/ 188590 w 513004"/>
                <a:gd name="connsiteY43" fmla="*/ 235050 h 366130"/>
                <a:gd name="connsiteX44" fmla="*/ 213019 w 513004"/>
                <a:gd name="connsiteY44" fmla="*/ 260823 h 366130"/>
                <a:gd name="connsiteX45" fmla="*/ 275231 w 513004"/>
                <a:gd name="connsiteY45" fmla="*/ 263909 h 366130"/>
                <a:gd name="connsiteX46" fmla="*/ 275231 w 513004"/>
                <a:gd name="connsiteY46" fmla="*/ 198365 h 366130"/>
                <a:gd name="connsiteX47" fmla="*/ 286305 w 513004"/>
                <a:gd name="connsiteY47" fmla="*/ 188171 h 366130"/>
                <a:gd name="connsiteX48" fmla="*/ 303649 w 513004"/>
                <a:gd name="connsiteY48" fmla="*/ 188171 h 366130"/>
                <a:gd name="connsiteX49" fmla="*/ 322053 w 513004"/>
                <a:gd name="connsiteY49" fmla="*/ 177402 h 366130"/>
                <a:gd name="connsiteX50" fmla="*/ 338908 w 513004"/>
                <a:gd name="connsiteY50" fmla="*/ 128441 h 366130"/>
                <a:gd name="connsiteX51" fmla="*/ 347051 w 513004"/>
                <a:gd name="connsiteY51" fmla="*/ 103889 h 366130"/>
                <a:gd name="connsiteX52" fmla="*/ 363907 w 513004"/>
                <a:gd name="connsiteY52" fmla="*/ 93192 h 366130"/>
                <a:gd name="connsiteX53" fmla="*/ 374013 w 513004"/>
                <a:gd name="connsiteY53" fmla="*/ 106775 h 366130"/>
                <a:gd name="connsiteX54" fmla="*/ 373597 w 513004"/>
                <a:gd name="connsiteY54" fmla="*/ 108125 h 366130"/>
                <a:gd name="connsiteX55" fmla="*/ 366269 w 513004"/>
                <a:gd name="connsiteY55" fmla="*/ 134472 h 366130"/>
                <a:gd name="connsiteX56" fmla="*/ 360080 w 513004"/>
                <a:gd name="connsiteY56" fmla="*/ 153783 h 366130"/>
                <a:gd name="connsiteX57" fmla="*/ 347784 w 513004"/>
                <a:gd name="connsiteY57" fmla="*/ 187525 h 366130"/>
                <a:gd name="connsiteX58" fmla="*/ 388499 w 513004"/>
                <a:gd name="connsiteY58" fmla="*/ 187525 h 366130"/>
                <a:gd name="connsiteX59" fmla="*/ 388499 w 513004"/>
                <a:gd name="connsiteY59" fmla="*/ 24776 h 36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3004" h="366130">
                  <a:moveTo>
                    <a:pt x="142420" y="370302"/>
                  </a:moveTo>
                  <a:cubicBezTo>
                    <a:pt x="100158" y="370302"/>
                    <a:pt x="58629" y="370302"/>
                    <a:pt x="17100" y="370302"/>
                  </a:cubicBezTo>
                  <a:cubicBezTo>
                    <a:pt x="8884" y="370798"/>
                    <a:pt x="1547" y="365802"/>
                    <a:pt x="0" y="358673"/>
                  </a:cubicBezTo>
                  <a:cubicBezTo>
                    <a:pt x="0" y="350560"/>
                    <a:pt x="7166" y="345104"/>
                    <a:pt x="19299" y="345033"/>
                  </a:cubicBezTo>
                  <a:cubicBezTo>
                    <a:pt x="44135" y="345033"/>
                    <a:pt x="69052" y="345033"/>
                    <a:pt x="93888" y="345033"/>
                  </a:cubicBezTo>
                  <a:lnTo>
                    <a:pt x="105858" y="345033"/>
                  </a:lnTo>
                  <a:lnTo>
                    <a:pt x="105858" y="12285"/>
                  </a:lnTo>
                  <a:lnTo>
                    <a:pt x="147387" y="12285"/>
                  </a:lnTo>
                  <a:lnTo>
                    <a:pt x="147387" y="164121"/>
                  </a:lnTo>
                  <a:lnTo>
                    <a:pt x="149667" y="164121"/>
                  </a:lnTo>
                  <a:cubicBezTo>
                    <a:pt x="152191" y="158306"/>
                    <a:pt x="155123" y="152635"/>
                    <a:pt x="157240" y="146748"/>
                  </a:cubicBezTo>
                  <a:cubicBezTo>
                    <a:pt x="162370" y="132390"/>
                    <a:pt x="166523" y="118032"/>
                    <a:pt x="172142" y="103674"/>
                  </a:cubicBezTo>
                  <a:cubicBezTo>
                    <a:pt x="177760" y="89315"/>
                    <a:pt x="185252" y="75460"/>
                    <a:pt x="191114" y="61174"/>
                  </a:cubicBezTo>
                  <a:cubicBezTo>
                    <a:pt x="196163" y="48826"/>
                    <a:pt x="199746" y="36047"/>
                    <a:pt x="204795" y="23771"/>
                  </a:cubicBezTo>
                  <a:cubicBezTo>
                    <a:pt x="207115" y="18279"/>
                    <a:pt x="210438" y="13160"/>
                    <a:pt x="214647" y="8623"/>
                  </a:cubicBezTo>
                  <a:cubicBezTo>
                    <a:pt x="220054" y="2650"/>
                    <a:pt x="228482" y="-559"/>
                    <a:pt x="237122" y="80"/>
                  </a:cubicBezTo>
                  <a:cubicBezTo>
                    <a:pt x="291598" y="726"/>
                    <a:pt x="346074" y="80"/>
                    <a:pt x="400632" y="80"/>
                  </a:cubicBezTo>
                  <a:lnTo>
                    <a:pt x="413090" y="80"/>
                  </a:lnTo>
                  <a:lnTo>
                    <a:pt x="413090" y="187237"/>
                  </a:lnTo>
                  <a:cubicBezTo>
                    <a:pt x="443952" y="187237"/>
                    <a:pt x="473511" y="187237"/>
                    <a:pt x="502662" y="187237"/>
                  </a:cubicBezTo>
                  <a:cubicBezTo>
                    <a:pt x="507736" y="187654"/>
                    <a:pt x="512679" y="188896"/>
                    <a:pt x="517239" y="190899"/>
                  </a:cubicBezTo>
                  <a:cubicBezTo>
                    <a:pt x="519307" y="191875"/>
                    <a:pt x="520724" y="193663"/>
                    <a:pt x="521066" y="195709"/>
                  </a:cubicBezTo>
                  <a:cubicBezTo>
                    <a:pt x="521066" y="253141"/>
                    <a:pt x="521066" y="310573"/>
                    <a:pt x="521066" y="368006"/>
                  </a:cubicBezTo>
                  <a:cubicBezTo>
                    <a:pt x="521066" y="368006"/>
                    <a:pt x="521066" y="368436"/>
                    <a:pt x="520088" y="369154"/>
                  </a:cubicBezTo>
                  <a:lnTo>
                    <a:pt x="481328" y="369154"/>
                  </a:lnTo>
                  <a:cubicBezTo>
                    <a:pt x="481825" y="341536"/>
                    <a:pt x="456956" y="318736"/>
                    <a:pt x="425631" y="318111"/>
                  </a:cubicBezTo>
                  <a:cubicBezTo>
                    <a:pt x="393629" y="318973"/>
                    <a:pt x="371399" y="332469"/>
                    <a:pt x="363337" y="369298"/>
                  </a:cubicBezTo>
                  <a:lnTo>
                    <a:pt x="260574" y="369298"/>
                  </a:lnTo>
                  <a:cubicBezTo>
                    <a:pt x="251779" y="331536"/>
                    <a:pt x="231422" y="319045"/>
                    <a:pt x="198443" y="318111"/>
                  </a:cubicBezTo>
                  <a:cubicBezTo>
                    <a:pt x="166971" y="318563"/>
                    <a:pt x="141866" y="341429"/>
                    <a:pt x="142387" y="369183"/>
                  </a:cubicBezTo>
                  <a:cubicBezTo>
                    <a:pt x="142395" y="369556"/>
                    <a:pt x="142403" y="369930"/>
                    <a:pt x="142420" y="370302"/>
                  </a:cubicBezTo>
                  <a:close/>
                  <a:moveTo>
                    <a:pt x="228653" y="24776"/>
                  </a:moveTo>
                  <a:cubicBezTo>
                    <a:pt x="213345" y="69071"/>
                    <a:pt x="192417" y="110924"/>
                    <a:pt x="178574" y="157157"/>
                  </a:cubicBezTo>
                  <a:lnTo>
                    <a:pt x="221081" y="147394"/>
                  </a:lnTo>
                  <a:cubicBezTo>
                    <a:pt x="218800" y="145671"/>
                    <a:pt x="217090" y="144451"/>
                    <a:pt x="215462" y="143087"/>
                  </a:cubicBezTo>
                  <a:cubicBezTo>
                    <a:pt x="210039" y="138901"/>
                    <a:pt x="208378" y="132067"/>
                    <a:pt x="211390" y="126288"/>
                  </a:cubicBezTo>
                  <a:cubicBezTo>
                    <a:pt x="214485" y="120329"/>
                    <a:pt x="221895" y="120688"/>
                    <a:pt x="228165" y="121765"/>
                  </a:cubicBezTo>
                  <a:cubicBezTo>
                    <a:pt x="231536" y="122569"/>
                    <a:pt x="234606" y="124155"/>
                    <a:pt x="237040" y="126359"/>
                  </a:cubicBezTo>
                  <a:cubicBezTo>
                    <a:pt x="246780" y="134019"/>
                    <a:pt x="255891" y="142268"/>
                    <a:pt x="264319" y="151055"/>
                  </a:cubicBezTo>
                  <a:cubicBezTo>
                    <a:pt x="267324" y="155923"/>
                    <a:pt x="268301" y="161558"/>
                    <a:pt x="267088" y="166993"/>
                  </a:cubicBezTo>
                  <a:cubicBezTo>
                    <a:pt x="267088" y="168644"/>
                    <a:pt x="258945" y="171300"/>
                    <a:pt x="255199" y="170439"/>
                  </a:cubicBezTo>
                  <a:cubicBezTo>
                    <a:pt x="247830" y="168084"/>
                    <a:pt x="240721" y="165155"/>
                    <a:pt x="233946" y="161680"/>
                  </a:cubicBezTo>
                  <a:cubicBezTo>
                    <a:pt x="222790" y="176756"/>
                    <a:pt x="210006" y="192981"/>
                    <a:pt x="198688" y="209923"/>
                  </a:cubicBezTo>
                  <a:cubicBezTo>
                    <a:pt x="193525" y="217648"/>
                    <a:pt x="190096" y="226184"/>
                    <a:pt x="188590" y="235050"/>
                  </a:cubicBezTo>
                  <a:cubicBezTo>
                    <a:pt x="186717" y="246752"/>
                    <a:pt x="196733" y="255295"/>
                    <a:pt x="213019" y="260823"/>
                  </a:cubicBezTo>
                  <a:cubicBezTo>
                    <a:pt x="233457" y="267427"/>
                    <a:pt x="254141" y="262115"/>
                    <a:pt x="275231" y="263909"/>
                  </a:cubicBezTo>
                  <a:cubicBezTo>
                    <a:pt x="275231" y="241008"/>
                    <a:pt x="275231" y="219687"/>
                    <a:pt x="275231" y="198365"/>
                  </a:cubicBezTo>
                  <a:cubicBezTo>
                    <a:pt x="275231" y="191545"/>
                    <a:pt x="277592" y="187596"/>
                    <a:pt x="286305" y="188171"/>
                  </a:cubicBezTo>
                  <a:cubicBezTo>
                    <a:pt x="292087" y="188171"/>
                    <a:pt x="297868" y="188171"/>
                    <a:pt x="303649" y="188171"/>
                  </a:cubicBezTo>
                  <a:cubicBezTo>
                    <a:pt x="311857" y="188709"/>
                    <a:pt x="319431" y="184280"/>
                    <a:pt x="322053" y="177402"/>
                  </a:cubicBezTo>
                  <a:cubicBezTo>
                    <a:pt x="328648" y="161393"/>
                    <a:pt x="333371" y="144809"/>
                    <a:pt x="338908" y="128441"/>
                  </a:cubicBezTo>
                  <a:cubicBezTo>
                    <a:pt x="341677" y="120257"/>
                    <a:pt x="343875" y="111858"/>
                    <a:pt x="347051" y="103889"/>
                  </a:cubicBezTo>
                  <a:cubicBezTo>
                    <a:pt x="349901" y="97572"/>
                    <a:pt x="355194" y="91613"/>
                    <a:pt x="363907" y="93192"/>
                  </a:cubicBezTo>
                  <a:cubicBezTo>
                    <a:pt x="370951" y="94484"/>
                    <a:pt x="375479" y="100565"/>
                    <a:pt x="374013" y="106775"/>
                  </a:cubicBezTo>
                  <a:cubicBezTo>
                    <a:pt x="373907" y="107234"/>
                    <a:pt x="373768" y="107680"/>
                    <a:pt x="373597" y="108125"/>
                  </a:cubicBezTo>
                  <a:cubicBezTo>
                    <a:pt x="371480" y="116955"/>
                    <a:pt x="368874" y="125713"/>
                    <a:pt x="366269" y="134472"/>
                  </a:cubicBezTo>
                  <a:cubicBezTo>
                    <a:pt x="364396" y="140933"/>
                    <a:pt x="362360" y="147394"/>
                    <a:pt x="360080" y="153783"/>
                  </a:cubicBezTo>
                  <a:cubicBezTo>
                    <a:pt x="356171" y="164839"/>
                    <a:pt x="351937" y="175823"/>
                    <a:pt x="347784" y="187525"/>
                  </a:cubicBezTo>
                  <a:lnTo>
                    <a:pt x="388499" y="187525"/>
                  </a:lnTo>
                  <a:lnTo>
                    <a:pt x="388499" y="24776"/>
                  </a:ln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3FCD26CA-CBD3-47D8-A48E-B3364D15294A}"/>
                </a:ext>
              </a:extLst>
            </p:cNvPr>
            <p:cNvSpPr/>
            <p:nvPr/>
          </p:nvSpPr>
          <p:spPr>
            <a:xfrm>
              <a:off x="5965639" y="3705814"/>
              <a:ext cx="81429" cy="71790"/>
            </a:xfrm>
            <a:custGeom>
              <a:avLst/>
              <a:gdLst>
                <a:gd name="connsiteX0" fmla="*/ 87943 w 81429"/>
                <a:gd name="connsiteY0" fmla="*/ 38767 h 71790"/>
                <a:gd name="connsiteX1" fmla="*/ 43972 w 81429"/>
                <a:gd name="connsiteY1" fmla="*/ 77534 h 71790"/>
                <a:gd name="connsiteX2" fmla="*/ 0 w 81429"/>
                <a:gd name="connsiteY2" fmla="*/ 38767 h 71790"/>
                <a:gd name="connsiteX3" fmla="*/ 43972 w 81429"/>
                <a:gd name="connsiteY3" fmla="*/ 0 h 71790"/>
                <a:gd name="connsiteX4" fmla="*/ 87943 w 81429"/>
                <a:gd name="connsiteY4" fmla="*/ 38767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29" h="71790">
                  <a:moveTo>
                    <a:pt x="87943" y="38767"/>
                  </a:moveTo>
                  <a:cubicBezTo>
                    <a:pt x="87943" y="60177"/>
                    <a:pt x="68257" y="77534"/>
                    <a:pt x="43972" y="77534"/>
                  </a:cubicBezTo>
                  <a:cubicBezTo>
                    <a:pt x="19686" y="77534"/>
                    <a:pt x="0" y="60177"/>
                    <a:pt x="0" y="38767"/>
                  </a:cubicBezTo>
                  <a:cubicBezTo>
                    <a:pt x="0" y="17356"/>
                    <a:pt x="19686" y="0"/>
                    <a:pt x="43972" y="0"/>
                  </a:cubicBezTo>
                  <a:cubicBezTo>
                    <a:pt x="68257" y="0"/>
                    <a:pt x="87943" y="17356"/>
                    <a:pt x="87943" y="38767"/>
                  </a:cubicBez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3792372A-D143-4881-A9E6-44D1E0074EE4}"/>
                </a:ext>
              </a:extLst>
            </p:cNvPr>
            <p:cNvSpPr/>
            <p:nvPr/>
          </p:nvSpPr>
          <p:spPr>
            <a:xfrm>
              <a:off x="5742849" y="3705814"/>
              <a:ext cx="81429" cy="71790"/>
            </a:xfrm>
            <a:custGeom>
              <a:avLst/>
              <a:gdLst>
                <a:gd name="connsiteX0" fmla="*/ 87944 w 81429"/>
                <a:gd name="connsiteY0" fmla="*/ 38767 h 71790"/>
                <a:gd name="connsiteX1" fmla="*/ 43972 w 81429"/>
                <a:gd name="connsiteY1" fmla="*/ 77534 h 71790"/>
                <a:gd name="connsiteX2" fmla="*/ 0 w 81429"/>
                <a:gd name="connsiteY2" fmla="*/ 38767 h 71790"/>
                <a:gd name="connsiteX3" fmla="*/ 43972 w 81429"/>
                <a:gd name="connsiteY3" fmla="*/ 0 h 71790"/>
                <a:gd name="connsiteX4" fmla="*/ 87944 w 81429"/>
                <a:gd name="connsiteY4" fmla="*/ 38767 h 7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29" h="71790">
                  <a:moveTo>
                    <a:pt x="87944" y="38767"/>
                  </a:moveTo>
                  <a:cubicBezTo>
                    <a:pt x="87944" y="60177"/>
                    <a:pt x="68257" y="77534"/>
                    <a:pt x="43972" y="77534"/>
                  </a:cubicBezTo>
                  <a:cubicBezTo>
                    <a:pt x="19686" y="77534"/>
                    <a:pt x="0" y="60177"/>
                    <a:pt x="0" y="38767"/>
                  </a:cubicBezTo>
                  <a:cubicBezTo>
                    <a:pt x="0" y="17356"/>
                    <a:pt x="19686" y="0"/>
                    <a:pt x="43972" y="0"/>
                  </a:cubicBezTo>
                  <a:cubicBezTo>
                    <a:pt x="68257" y="0"/>
                    <a:pt x="87944" y="17356"/>
                    <a:pt x="87944" y="38767"/>
                  </a:cubicBez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FEC85B50-316B-4978-B1D0-F408DB928395}"/>
                </a:ext>
              </a:extLst>
            </p:cNvPr>
            <p:cNvSpPr/>
            <p:nvPr/>
          </p:nvSpPr>
          <p:spPr>
            <a:xfrm>
              <a:off x="7051471" y="3223383"/>
              <a:ext cx="317574" cy="581501"/>
            </a:xfrm>
            <a:custGeom>
              <a:avLst/>
              <a:gdLst>
                <a:gd name="connsiteX0" fmla="*/ 212964 w 317573"/>
                <a:gd name="connsiteY0" fmla="*/ 168061 h 581501"/>
                <a:gd name="connsiteX1" fmla="*/ 212964 w 317573"/>
                <a:gd name="connsiteY1" fmla="*/ 163108 h 581501"/>
                <a:gd name="connsiteX2" fmla="*/ 194504 w 317573"/>
                <a:gd name="connsiteY2" fmla="*/ 143365 h 581501"/>
                <a:gd name="connsiteX3" fmla="*/ 190571 w 317573"/>
                <a:gd name="connsiteY3" fmla="*/ 143365 h 581501"/>
                <a:gd name="connsiteX4" fmla="*/ 173797 w 317573"/>
                <a:gd name="connsiteY4" fmla="*/ 143365 h 581501"/>
                <a:gd name="connsiteX5" fmla="*/ 179416 w 317573"/>
                <a:gd name="connsiteY5" fmla="*/ 118669 h 581501"/>
                <a:gd name="connsiteX6" fmla="*/ 162560 w 317573"/>
                <a:gd name="connsiteY6" fmla="*/ 0 h 581501"/>
                <a:gd name="connsiteX7" fmla="*/ 140167 w 317573"/>
                <a:gd name="connsiteY7" fmla="*/ 118597 h 581501"/>
                <a:gd name="connsiteX8" fmla="*/ 151322 w 317573"/>
                <a:gd name="connsiteY8" fmla="*/ 143293 h 581501"/>
                <a:gd name="connsiteX9" fmla="*/ 140167 w 317573"/>
                <a:gd name="connsiteY9" fmla="*/ 158154 h 581501"/>
                <a:gd name="connsiteX10" fmla="*/ 112155 w 317573"/>
                <a:gd name="connsiteY10" fmla="*/ 163108 h 581501"/>
                <a:gd name="connsiteX11" fmla="*/ 190 w 317573"/>
                <a:gd name="connsiteY11" fmla="*/ 232313 h 581501"/>
                <a:gd name="connsiteX12" fmla="*/ 128929 w 317573"/>
                <a:gd name="connsiteY12" fmla="*/ 192757 h 581501"/>
                <a:gd name="connsiteX13" fmla="*/ 145704 w 317573"/>
                <a:gd name="connsiteY13" fmla="*/ 177896 h 581501"/>
                <a:gd name="connsiteX14" fmla="*/ 151322 w 317573"/>
                <a:gd name="connsiteY14" fmla="*/ 177896 h 581501"/>
                <a:gd name="connsiteX15" fmla="*/ 140167 w 317573"/>
                <a:gd name="connsiteY15" fmla="*/ 583152 h 581501"/>
                <a:gd name="connsiteX16" fmla="*/ 196108 w 317573"/>
                <a:gd name="connsiteY16" fmla="*/ 583152 h 581501"/>
                <a:gd name="connsiteX17" fmla="*/ 179334 w 317573"/>
                <a:gd name="connsiteY17" fmla="*/ 182850 h 581501"/>
                <a:gd name="connsiteX18" fmla="*/ 190490 w 317573"/>
                <a:gd name="connsiteY18" fmla="*/ 192757 h 581501"/>
                <a:gd name="connsiteX19" fmla="*/ 319229 w 317573"/>
                <a:gd name="connsiteY19" fmla="*/ 237267 h 581501"/>
                <a:gd name="connsiteX20" fmla="*/ 212883 w 317573"/>
                <a:gd name="connsiteY20" fmla="*/ 168061 h 581501"/>
                <a:gd name="connsiteX21" fmla="*/ 162560 w 317573"/>
                <a:gd name="connsiteY21" fmla="*/ 173015 h 581501"/>
                <a:gd name="connsiteX22" fmla="*/ 145785 w 317573"/>
                <a:gd name="connsiteY22" fmla="*/ 158154 h 581501"/>
                <a:gd name="connsiteX23" fmla="*/ 162560 w 317573"/>
                <a:gd name="connsiteY23" fmla="*/ 148247 h 581501"/>
                <a:gd name="connsiteX24" fmla="*/ 179334 w 317573"/>
                <a:gd name="connsiteY24" fmla="*/ 158154 h 581501"/>
                <a:gd name="connsiteX25" fmla="*/ 166867 w 317573"/>
                <a:gd name="connsiteY25" fmla="*/ 173007 h 581501"/>
                <a:gd name="connsiteX26" fmla="*/ 162560 w 317573"/>
                <a:gd name="connsiteY26" fmla="*/ 173015 h 58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7573" h="581501">
                  <a:moveTo>
                    <a:pt x="212964" y="168061"/>
                  </a:moveTo>
                  <a:lnTo>
                    <a:pt x="212964" y="163108"/>
                  </a:lnTo>
                  <a:cubicBezTo>
                    <a:pt x="214047" y="153165"/>
                    <a:pt x="205791" y="144320"/>
                    <a:pt x="194504" y="143365"/>
                  </a:cubicBezTo>
                  <a:cubicBezTo>
                    <a:pt x="193201" y="143257"/>
                    <a:pt x="191882" y="143257"/>
                    <a:pt x="190571" y="143365"/>
                  </a:cubicBezTo>
                  <a:lnTo>
                    <a:pt x="173797" y="143365"/>
                  </a:lnTo>
                  <a:lnTo>
                    <a:pt x="179416" y="118669"/>
                  </a:lnTo>
                  <a:cubicBezTo>
                    <a:pt x="179416" y="118669"/>
                    <a:pt x="173797" y="0"/>
                    <a:pt x="162560" y="0"/>
                  </a:cubicBezTo>
                  <a:cubicBezTo>
                    <a:pt x="151322" y="0"/>
                    <a:pt x="140167" y="118597"/>
                    <a:pt x="140167" y="118597"/>
                  </a:cubicBezTo>
                  <a:lnTo>
                    <a:pt x="151322" y="143293"/>
                  </a:lnTo>
                  <a:cubicBezTo>
                    <a:pt x="145704" y="148247"/>
                    <a:pt x="140167" y="153200"/>
                    <a:pt x="140167" y="158154"/>
                  </a:cubicBezTo>
                  <a:lnTo>
                    <a:pt x="112155" y="163108"/>
                  </a:lnTo>
                  <a:cubicBezTo>
                    <a:pt x="112155" y="163108"/>
                    <a:pt x="-5347" y="222406"/>
                    <a:pt x="190" y="232313"/>
                  </a:cubicBezTo>
                  <a:cubicBezTo>
                    <a:pt x="5808" y="237267"/>
                    <a:pt x="128929" y="192757"/>
                    <a:pt x="128929" y="192757"/>
                  </a:cubicBezTo>
                  <a:lnTo>
                    <a:pt x="145704" y="177896"/>
                  </a:lnTo>
                  <a:lnTo>
                    <a:pt x="151322" y="177896"/>
                  </a:lnTo>
                  <a:lnTo>
                    <a:pt x="140167" y="583152"/>
                  </a:lnTo>
                  <a:lnTo>
                    <a:pt x="196108" y="583152"/>
                  </a:lnTo>
                  <a:lnTo>
                    <a:pt x="179334" y="182850"/>
                  </a:lnTo>
                  <a:lnTo>
                    <a:pt x="190490" y="192757"/>
                  </a:lnTo>
                  <a:cubicBezTo>
                    <a:pt x="190490" y="192757"/>
                    <a:pt x="313611" y="242149"/>
                    <a:pt x="319229" y="237267"/>
                  </a:cubicBezTo>
                  <a:cubicBezTo>
                    <a:pt x="319229" y="227360"/>
                    <a:pt x="235276" y="177968"/>
                    <a:pt x="212883" y="168061"/>
                  </a:cubicBezTo>
                  <a:close/>
                  <a:moveTo>
                    <a:pt x="162560" y="173015"/>
                  </a:moveTo>
                  <a:cubicBezTo>
                    <a:pt x="153505" y="172519"/>
                    <a:pt x="146307" y="166137"/>
                    <a:pt x="145785" y="158154"/>
                  </a:cubicBezTo>
                  <a:cubicBezTo>
                    <a:pt x="145785" y="153200"/>
                    <a:pt x="156941" y="148247"/>
                    <a:pt x="162560" y="148247"/>
                  </a:cubicBezTo>
                  <a:cubicBezTo>
                    <a:pt x="173715" y="148247"/>
                    <a:pt x="179334" y="153200"/>
                    <a:pt x="179334" y="158154"/>
                  </a:cubicBezTo>
                  <a:cubicBezTo>
                    <a:pt x="180539" y="165290"/>
                    <a:pt x="174961" y="171938"/>
                    <a:pt x="166867" y="173007"/>
                  </a:cubicBezTo>
                  <a:cubicBezTo>
                    <a:pt x="165434" y="173194"/>
                    <a:pt x="163985" y="173194"/>
                    <a:pt x="162560" y="173015"/>
                  </a:cubicBezTo>
                  <a:close/>
                </a:path>
              </a:pathLst>
            </a:custGeom>
            <a:noFill/>
            <a:ln w="8136" cap="flat">
              <a:solidFill>
                <a:srgbClr val="16BAA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E467D69F-D179-4FC0-95D4-8856858EBA50}"/>
                </a:ext>
              </a:extLst>
            </p:cNvPr>
            <p:cNvSpPr/>
            <p:nvPr/>
          </p:nvSpPr>
          <p:spPr>
            <a:xfrm>
              <a:off x="7344500" y="3349878"/>
              <a:ext cx="236145" cy="430742"/>
            </a:xfrm>
            <a:custGeom>
              <a:avLst/>
              <a:gdLst>
                <a:gd name="connsiteX0" fmla="*/ 146146 w 236144"/>
                <a:gd name="connsiteY0" fmla="*/ 435121 h 430741"/>
                <a:gd name="connsiteX1" fmla="*/ 133606 w 236144"/>
                <a:gd name="connsiteY1" fmla="*/ 136545 h 430741"/>
                <a:gd name="connsiteX2" fmla="*/ 141749 w 236144"/>
                <a:gd name="connsiteY2" fmla="*/ 143724 h 430741"/>
                <a:gd name="connsiteX3" fmla="*/ 237754 w 236144"/>
                <a:gd name="connsiteY3" fmla="*/ 176891 h 430741"/>
                <a:gd name="connsiteX4" fmla="*/ 158442 w 236144"/>
                <a:gd name="connsiteY4" fmla="*/ 125274 h 430741"/>
                <a:gd name="connsiteX5" fmla="*/ 158442 w 236144"/>
                <a:gd name="connsiteY5" fmla="*/ 125274 h 430741"/>
                <a:gd name="connsiteX6" fmla="*/ 158442 w 236144"/>
                <a:gd name="connsiteY6" fmla="*/ 121613 h 430741"/>
                <a:gd name="connsiteX7" fmla="*/ 144656 w 236144"/>
                <a:gd name="connsiteY7" fmla="*/ 106896 h 430741"/>
                <a:gd name="connsiteX8" fmla="*/ 141749 w 236144"/>
                <a:gd name="connsiteY8" fmla="*/ 106896 h 430741"/>
                <a:gd name="connsiteX9" fmla="*/ 129209 w 236144"/>
                <a:gd name="connsiteY9" fmla="*/ 106896 h 430741"/>
                <a:gd name="connsiteX10" fmla="*/ 133362 w 236144"/>
                <a:gd name="connsiteY10" fmla="*/ 88446 h 430741"/>
                <a:gd name="connsiteX11" fmla="*/ 120821 w 236144"/>
                <a:gd name="connsiteY11" fmla="*/ 0 h 430741"/>
                <a:gd name="connsiteX12" fmla="*/ 104454 w 236144"/>
                <a:gd name="connsiteY12" fmla="*/ 88876 h 430741"/>
                <a:gd name="connsiteX13" fmla="*/ 112597 w 236144"/>
                <a:gd name="connsiteY13" fmla="*/ 107327 h 430741"/>
                <a:gd name="connsiteX14" fmla="*/ 104454 w 236144"/>
                <a:gd name="connsiteY14" fmla="*/ 118382 h 430741"/>
                <a:gd name="connsiteX15" fmla="*/ 83608 w 236144"/>
                <a:gd name="connsiteY15" fmla="*/ 122043 h 430741"/>
                <a:gd name="connsiteX16" fmla="*/ 143 w 236144"/>
                <a:gd name="connsiteY16" fmla="*/ 173661 h 430741"/>
                <a:gd name="connsiteX17" fmla="*/ 96148 w 236144"/>
                <a:gd name="connsiteY17" fmla="*/ 144155 h 430741"/>
                <a:gd name="connsiteX18" fmla="*/ 108688 w 236144"/>
                <a:gd name="connsiteY18" fmla="*/ 133099 h 430741"/>
                <a:gd name="connsiteX19" fmla="*/ 112841 w 236144"/>
                <a:gd name="connsiteY19" fmla="*/ 133099 h 430741"/>
                <a:gd name="connsiteX20" fmla="*/ 104698 w 236144"/>
                <a:gd name="connsiteY20" fmla="*/ 435336 h 430741"/>
                <a:gd name="connsiteX21" fmla="*/ 121391 w 236144"/>
                <a:gd name="connsiteY21" fmla="*/ 129438 h 430741"/>
                <a:gd name="connsiteX22" fmla="*/ 108851 w 236144"/>
                <a:gd name="connsiteY22" fmla="*/ 118382 h 430741"/>
                <a:gd name="connsiteX23" fmla="*/ 121391 w 236144"/>
                <a:gd name="connsiteY23" fmla="*/ 111203 h 430741"/>
                <a:gd name="connsiteX24" fmla="*/ 133931 w 236144"/>
                <a:gd name="connsiteY24" fmla="*/ 118382 h 430741"/>
                <a:gd name="connsiteX25" fmla="*/ 124551 w 236144"/>
                <a:gd name="connsiteY25" fmla="*/ 129438 h 430741"/>
                <a:gd name="connsiteX26" fmla="*/ 121391 w 236144"/>
                <a:gd name="connsiteY26" fmla="*/ 129438 h 43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6144" h="430741">
                  <a:moveTo>
                    <a:pt x="146146" y="435121"/>
                  </a:moveTo>
                  <a:lnTo>
                    <a:pt x="133606" y="136545"/>
                  </a:lnTo>
                  <a:lnTo>
                    <a:pt x="141749" y="143724"/>
                  </a:lnTo>
                  <a:cubicBezTo>
                    <a:pt x="141749" y="143724"/>
                    <a:pt x="233601" y="180553"/>
                    <a:pt x="237754" y="176891"/>
                  </a:cubicBezTo>
                  <a:cubicBezTo>
                    <a:pt x="237754" y="169712"/>
                    <a:pt x="175135" y="132669"/>
                    <a:pt x="158442" y="125274"/>
                  </a:cubicBezTo>
                  <a:lnTo>
                    <a:pt x="158442" y="125274"/>
                  </a:lnTo>
                  <a:lnTo>
                    <a:pt x="158442" y="121613"/>
                  </a:lnTo>
                  <a:cubicBezTo>
                    <a:pt x="159248" y="114190"/>
                    <a:pt x="153075" y="107607"/>
                    <a:pt x="144656" y="106896"/>
                  </a:cubicBezTo>
                  <a:cubicBezTo>
                    <a:pt x="143687" y="106817"/>
                    <a:pt x="142718" y="106817"/>
                    <a:pt x="141749" y="106896"/>
                  </a:cubicBezTo>
                  <a:lnTo>
                    <a:pt x="129209" y="106896"/>
                  </a:lnTo>
                  <a:lnTo>
                    <a:pt x="133362" y="88446"/>
                  </a:lnTo>
                  <a:cubicBezTo>
                    <a:pt x="133362" y="88446"/>
                    <a:pt x="129209" y="0"/>
                    <a:pt x="120821" y="0"/>
                  </a:cubicBezTo>
                  <a:cubicBezTo>
                    <a:pt x="112434" y="0"/>
                    <a:pt x="104454" y="88876"/>
                    <a:pt x="104454" y="88876"/>
                  </a:cubicBezTo>
                  <a:lnTo>
                    <a:pt x="112597" y="107327"/>
                  </a:lnTo>
                  <a:cubicBezTo>
                    <a:pt x="108444" y="110988"/>
                    <a:pt x="104454" y="114506"/>
                    <a:pt x="104454" y="118382"/>
                  </a:cubicBezTo>
                  <a:lnTo>
                    <a:pt x="83608" y="122043"/>
                  </a:lnTo>
                  <a:cubicBezTo>
                    <a:pt x="83608" y="122043"/>
                    <a:pt x="-4009" y="166266"/>
                    <a:pt x="143" y="173661"/>
                  </a:cubicBezTo>
                  <a:cubicBezTo>
                    <a:pt x="4296" y="177322"/>
                    <a:pt x="96148" y="144155"/>
                    <a:pt x="96148" y="144155"/>
                  </a:cubicBezTo>
                  <a:lnTo>
                    <a:pt x="108688" y="133099"/>
                  </a:lnTo>
                  <a:lnTo>
                    <a:pt x="112841" y="133099"/>
                  </a:lnTo>
                  <a:lnTo>
                    <a:pt x="104698" y="435336"/>
                  </a:lnTo>
                  <a:moveTo>
                    <a:pt x="121391" y="129438"/>
                  </a:moveTo>
                  <a:cubicBezTo>
                    <a:pt x="114641" y="129086"/>
                    <a:pt x="109250" y="124334"/>
                    <a:pt x="108851" y="118382"/>
                  </a:cubicBezTo>
                  <a:cubicBezTo>
                    <a:pt x="108851" y="114721"/>
                    <a:pt x="116994" y="111203"/>
                    <a:pt x="121391" y="111203"/>
                  </a:cubicBezTo>
                  <a:cubicBezTo>
                    <a:pt x="129534" y="111203"/>
                    <a:pt x="133931" y="114864"/>
                    <a:pt x="133931" y="118382"/>
                  </a:cubicBezTo>
                  <a:cubicBezTo>
                    <a:pt x="134803" y="123716"/>
                    <a:pt x="130601" y="128670"/>
                    <a:pt x="124551" y="129438"/>
                  </a:cubicBezTo>
                  <a:cubicBezTo>
                    <a:pt x="123501" y="129574"/>
                    <a:pt x="122442" y="129574"/>
                    <a:pt x="121391" y="129438"/>
                  </a:cubicBezTo>
                  <a:close/>
                </a:path>
              </a:pathLst>
            </a:custGeom>
            <a:noFill/>
            <a:ln w="8136" cap="flat">
              <a:solidFill>
                <a:srgbClr val="CBDB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36B6596E-A053-4702-9FA0-D307B2DC1F76}"/>
                </a:ext>
              </a:extLst>
            </p:cNvPr>
            <p:cNvSpPr/>
            <p:nvPr/>
          </p:nvSpPr>
          <p:spPr>
            <a:xfrm>
              <a:off x="716223" y="969169"/>
              <a:ext cx="993437" cy="165118"/>
            </a:xfrm>
            <a:custGeom>
              <a:avLst/>
              <a:gdLst>
                <a:gd name="connsiteX0" fmla="*/ 952722 w 993436"/>
                <a:gd name="connsiteY0" fmla="*/ 0 h 165117"/>
                <a:gd name="connsiteX1" fmla="*/ 993437 w 993436"/>
                <a:gd name="connsiteY1" fmla="*/ 35895 h 165117"/>
                <a:gd name="connsiteX2" fmla="*/ 993437 w 993436"/>
                <a:gd name="connsiteY2" fmla="*/ 129223 h 165117"/>
                <a:gd name="connsiteX3" fmla="*/ 952722 w 993436"/>
                <a:gd name="connsiteY3" fmla="*/ 165118 h 165117"/>
                <a:gd name="connsiteX4" fmla="*/ 40715 w 993436"/>
                <a:gd name="connsiteY4" fmla="*/ 165118 h 165117"/>
                <a:gd name="connsiteX5" fmla="*/ 0 w 993436"/>
                <a:gd name="connsiteY5" fmla="*/ 129223 h 165117"/>
                <a:gd name="connsiteX6" fmla="*/ 0 w 993436"/>
                <a:gd name="connsiteY6" fmla="*/ 35895 h 165117"/>
                <a:gd name="connsiteX7" fmla="*/ 40715 w 993436"/>
                <a:gd name="connsiteY7" fmla="*/ 0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436" h="165117">
                  <a:moveTo>
                    <a:pt x="952722" y="0"/>
                  </a:moveTo>
                  <a:cubicBezTo>
                    <a:pt x="975208" y="0"/>
                    <a:pt x="993437" y="16071"/>
                    <a:pt x="993437" y="35895"/>
                  </a:cubicBezTo>
                  <a:lnTo>
                    <a:pt x="993437" y="129223"/>
                  </a:lnTo>
                  <a:cubicBezTo>
                    <a:pt x="993437" y="149047"/>
                    <a:pt x="975208" y="165118"/>
                    <a:pt x="952722" y="165118"/>
                  </a:cubicBezTo>
                  <a:lnTo>
                    <a:pt x="40715" y="165118"/>
                  </a:lnTo>
                  <a:cubicBezTo>
                    <a:pt x="18229" y="165118"/>
                    <a:pt x="0" y="149047"/>
                    <a:pt x="0" y="129223"/>
                  </a:cubicBezTo>
                  <a:lnTo>
                    <a:pt x="0" y="35895"/>
                  </a:lnTo>
                  <a:cubicBezTo>
                    <a:pt x="0" y="16071"/>
                    <a:pt x="18229" y="0"/>
                    <a:pt x="40715" y="0"/>
                  </a:cubicBezTo>
                  <a:close/>
                </a:path>
              </a:pathLst>
            </a:custGeom>
            <a:solidFill>
              <a:srgbClr val="8ED4D8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1100" dirty="0"/>
                <a:t>Recording</a:t>
              </a: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6F18BE05-524E-49DF-863D-1EC29803DE80}"/>
                </a:ext>
              </a:extLst>
            </p:cNvPr>
            <p:cNvSpPr/>
            <p:nvPr/>
          </p:nvSpPr>
          <p:spPr>
            <a:xfrm>
              <a:off x="3417393" y="969169"/>
              <a:ext cx="993437" cy="165118"/>
            </a:xfrm>
            <a:custGeom>
              <a:avLst/>
              <a:gdLst>
                <a:gd name="connsiteX0" fmla="*/ 952722 w 993436"/>
                <a:gd name="connsiteY0" fmla="*/ 0 h 165117"/>
                <a:gd name="connsiteX1" fmla="*/ 993437 w 993436"/>
                <a:gd name="connsiteY1" fmla="*/ 35895 h 165117"/>
                <a:gd name="connsiteX2" fmla="*/ 993437 w 993436"/>
                <a:gd name="connsiteY2" fmla="*/ 129223 h 165117"/>
                <a:gd name="connsiteX3" fmla="*/ 952722 w 993436"/>
                <a:gd name="connsiteY3" fmla="*/ 165118 h 165117"/>
                <a:gd name="connsiteX4" fmla="*/ 40715 w 993436"/>
                <a:gd name="connsiteY4" fmla="*/ 165118 h 165117"/>
                <a:gd name="connsiteX5" fmla="*/ 0 w 993436"/>
                <a:gd name="connsiteY5" fmla="*/ 129223 h 165117"/>
                <a:gd name="connsiteX6" fmla="*/ 0 w 993436"/>
                <a:gd name="connsiteY6" fmla="*/ 35895 h 165117"/>
                <a:gd name="connsiteX7" fmla="*/ 40715 w 993436"/>
                <a:gd name="connsiteY7" fmla="*/ 0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436" h="165117">
                  <a:moveTo>
                    <a:pt x="952722" y="0"/>
                  </a:moveTo>
                  <a:cubicBezTo>
                    <a:pt x="975208" y="0"/>
                    <a:pt x="993437" y="16071"/>
                    <a:pt x="993437" y="35895"/>
                  </a:cubicBezTo>
                  <a:lnTo>
                    <a:pt x="993437" y="129223"/>
                  </a:lnTo>
                  <a:cubicBezTo>
                    <a:pt x="993437" y="149047"/>
                    <a:pt x="975208" y="165118"/>
                    <a:pt x="952722" y="165118"/>
                  </a:cubicBezTo>
                  <a:lnTo>
                    <a:pt x="40715" y="165118"/>
                  </a:lnTo>
                  <a:cubicBezTo>
                    <a:pt x="18229" y="165118"/>
                    <a:pt x="0" y="149047"/>
                    <a:pt x="0" y="129223"/>
                  </a:cubicBezTo>
                  <a:lnTo>
                    <a:pt x="0" y="35895"/>
                  </a:lnTo>
                  <a:cubicBezTo>
                    <a:pt x="0" y="16071"/>
                    <a:pt x="18229" y="0"/>
                    <a:pt x="40715" y="0"/>
                  </a:cubicBezTo>
                  <a:close/>
                </a:path>
              </a:pathLst>
            </a:custGeom>
            <a:solidFill>
              <a:srgbClr val="ACE03B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1100" dirty="0"/>
                <a:t>Processing</a:t>
              </a: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9A1496B1-45BB-4309-9088-982446E3F2E4}"/>
                </a:ext>
              </a:extLst>
            </p:cNvPr>
            <p:cNvSpPr/>
            <p:nvPr/>
          </p:nvSpPr>
          <p:spPr>
            <a:xfrm>
              <a:off x="6108303" y="969169"/>
              <a:ext cx="993437" cy="165118"/>
            </a:xfrm>
            <a:custGeom>
              <a:avLst/>
              <a:gdLst>
                <a:gd name="connsiteX0" fmla="*/ 952722 w 993436"/>
                <a:gd name="connsiteY0" fmla="*/ 0 h 165117"/>
                <a:gd name="connsiteX1" fmla="*/ 993437 w 993436"/>
                <a:gd name="connsiteY1" fmla="*/ 35895 h 165117"/>
                <a:gd name="connsiteX2" fmla="*/ 993437 w 993436"/>
                <a:gd name="connsiteY2" fmla="*/ 129223 h 165117"/>
                <a:gd name="connsiteX3" fmla="*/ 952722 w 993436"/>
                <a:gd name="connsiteY3" fmla="*/ 165118 h 165117"/>
                <a:gd name="connsiteX4" fmla="*/ 40715 w 993436"/>
                <a:gd name="connsiteY4" fmla="*/ 165118 h 165117"/>
                <a:gd name="connsiteX5" fmla="*/ 0 w 993436"/>
                <a:gd name="connsiteY5" fmla="*/ 129223 h 165117"/>
                <a:gd name="connsiteX6" fmla="*/ 0 w 993436"/>
                <a:gd name="connsiteY6" fmla="*/ 35895 h 165117"/>
                <a:gd name="connsiteX7" fmla="*/ 40715 w 993436"/>
                <a:gd name="connsiteY7" fmla="*/ 0 h 16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436" h="165117">
                  <a:moveTo>
                    <a:pt x="952722" y="0"/>
                  </a:moveTo>
                  <a:cubicBezTo>
                    <a:pt x="975208" y="0"/>
                    <a:pt x="993437" y="16071"/>
                    <a:pt x="993437" y="35895"/>
                  </a:cubicBezTo>
                  <a:lnTo>
                    <a:pt x="993437" y="129223"/>
                  </a:lnTo>
                  <a:cubicBezTo>
                    <a:pt x="993437" y="149047"/>
                    <a:pt x="975208" y="165118"/>
                    <a:pt x="952722" y="165118"/>
                  </a:cubicBezTo>
                  <a:lnTo>
                    <a:pt x="40715" y="165118"/>
                  </a:lnTo>
                  <a:cubicBezTo>
                    <a:pt x="18229" y="165118"/>
                    <a:pt x="0" y="149047"/>
                    <a:pt x="0" y="129223"/>
                  </a:cubicBezTo>
                  <a:lnTo>
                    <a:pt x="0" y="35895"/>
                  </a:lnTo>
                  <a:cubicBezTo>
                    <a:pt x="0" y="16071"/>
                    <a:pt x="18229" y="0"/>
                    <a:pt x="40715" y="0"/>
                  </a:cubicBezTo>
                  <a:close/>
                </a:path>
              </a:pathLst>
            </a:custGeom>
            <a:solidFill>
              <a:srgbClr val="CBDB2A"/>
            </a:solidFill>
            <a:ln w="81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1100" dirty="0"/>
                <a:t>Payment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035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/>
        </p:nvSpPr>
        <p:spPr>
          <a:xfrm>
            <a:off x="-112215" y="-142705"/>
            <a:ext cx="8079436" cy="699715"/>
          </a:xfrm>
          <a:custGeom>
            <a:avLst/>
            <a:gdLst>
              <a:gd name="connsiteX0" fmla="*/ 16146 w 9749553"/>
              <a:gd name="connsiteY0" fmla="*/ 888520 h 946292"/>
              <a:gd name="connsiteX1" fmla="*/ 33399 w 9749553"/>
              <a:gd name="connsiteY1" fmla="*/ 215660 h 946292"/>
              <a:gd name="connsiteX2" fmla="*/ 257686 w 9749553"/>
              <a:gd name="connsiteY2" fmla="*/ 86264 h 946292"/>
              <a:gd name="connsiteX3" fmla="*/ 809776 w 9749553"/>
              <a:gd name="connsiteY3" fmla="*/ 17252 h 946292"/>
              <a:gd name="connsiteX4" fmla="*/ 1732803 w 9749553"/>
              <a:gd name="connsiteY4" fmla="*/ 0 h 946292"/>
              <a:gd name="connsiteX5" fmla="*/ 9091135 w 9749553"/>
              <a:gd name="connsiteY5" fmla="*/ 51758 h 946292"/>
              <a:gd name="connsiteX6" fmla="*/ 9427565 w 9749553"/>
              <a:gd name="connsiteY6" fmla="*/ 871268 h 946292"/>
              <a:gd name="connsiteX7" fmla="*/ 9384433 w 9749553"/>
              <a:gd name="connsiteY7" fmla="*/ 888520 h 946292"/>
              <a:gd name="connsiteX8" fmla="*/ 8935859 w 9749553"/>
              <a:gd name="connsiteY8" fmla="*/ 690113 h 946292"/>
              <a:gd name="connsiteX9" fmla="*/ 8245746 w 9749553"/>
              <a:gd name="connsiteY9" fmla="*/ 923026 h 946292"/>
              <a:gd name="connsiteX10" fmla="*/ 7676403 w 9749553"/>
              <a:gd name="connsiteY10" fmla="*/ 776377 h 946292"/>
              <a:gd name="connsiteX11" fmla="*/ 7322720 w 9749553"/>
              <a:gd name="connsiteY11" fmla="*/ 905773 h 946292"/>
              <a:gd name="connsiteX12" fmla="*/ 6623980 w 9749553"/>
              <a:gd name="connsiteY12" fmla="*/ 698739 h 946292"/>
              <a:gd name="connsiteX13" fmla="*/ 6322056 w 9749553"/>
              <a:gd name="connsiteY13" fmla="*/ 888520 h 946292"/>
              <a:gd name="connsiteX14" fmla="*/ 5666448 w 9749553"/>
              <a:gd name="connsiteY14" fmla="*/ 646981 h 946292"/>
              <a:gd name="connsiteX15" fmla="*/ 5028093 w 9749553"/>
              <a:gd name="connsiteY15" fmla="*/ 914400 h 946292"/>
              <a:gd name="connsiteX16" fmla="*/ 4415618 w 9749553"/>
              <a:gd name="connsiteY16" fmla="*/ 681486 h 946292"/>
              <a:gd name="connsiteX17" fmla="*/ 3949792 w 9749553"/>
              <a:gd name="connsiteY17" fmla="*/ 940279 h 946292"/>
              <a:gd name="connsiteX18" fmla="*/ 3345942 w 9749553"/>
              <a:gd name="connsiteY18" fmla="*/ 724618 h 946292"/>
              <a:gd name="connsiteX19" fmla="*/ 2940501 w 9749553"/>
              <a:gd name="connsiteY19" fmla="*/ 879894 h 946292"/>
              <a:gd name="connsiteX20" fmla="*/ 2302146 w 9749553"/>
              <a:gd name="connsiteY20" fmla="*/ 698739 h 946292"/>
              <a:gd name="connsiteX21" fmla="*/ 1724176 w 9749553"/>
              <a:gd name="connsiteY21" fmla="*/ 871268 h 946292"/>
              <a:gd name="connsiteX22" fmla="*/ 1370493 w 9749553"/>
              <a:gd name="connsiteY22" fmla="*/ 629728 h 946292"/>
              <a:gd name="connsiteX23" fmla="*/ 827029 w 9749553"/>
              <a:gd name="connsiteY23" fmla="*/ 845388 h 946292"/>
              <a:gd name="connsiteX24" fmla="*/ 180048 w 9749553"/>
              <a:gd name="connsiteY24" fmla="*/ 845388 h 946292"/>
              <a:gd name="connsiteX25" fmla="*/ 16146 w 9749553"/>
              <a:gd name="connsiteY25" fmla="*/ 888520 h 94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749553" h="946292">
                <a:moveTo>
                  <a:pt x="16146" y="888520"/>
                </a:moveTo>
                <a:cubicBezTo>
                  <a:pt x="-8296" y="783565"/>
                  <a:pt x="-6858" y="349369"/>
                  <a:pt x="33399" y="215660"/>
                </a:cubicBezTo>
                <a:cubicBezTo>
                  <a:pt x="73656" y="81951"/>
                  <a:pt x="128290" y="119332"/>
                  <a:pt x="257686" y="86264"/>
                </a:cubicBezTo>
                <a:cubicBezTo>
                  <a:pt x="387082" y="53196"/>
                  <a:pt x="563923" y="31629"/>
                  <a:pt x="809776" y="17252"/>
                </a:cubicBezTo>
                <a:cubicBezTo>
                  <a:pt x="1055629" y="2875"/>
                  <a:pt x="1732803" y="0"/>
                  <a:pt x="1732803" y="0"/>
                </a:cubicBezTo>
                <a:lnTo>
                  <a:pt x="9091135" y="51758"/>
                </a:lnTo>
                <a:cubicBezTo>
                  <a:pt x="10373595" y="196969"/>
                  <a:pt x="9378682" y="731808"/>
                  <a:pt x="9427565" y="871268"/>
                </a:cubicBezTo>
                <a:cubicBezTo>
                  <a:pt x="9476448" y="1010728"/>
                  <a:pt x="9466384" y="918713"/>
                  <a:pt x="9384433" y="888520"/>
                </a:cubicBezTo>
                <a:cubicBezTo>
                  <a:pt x="9302482" y="858327"/>
                  <a:pt x="9125640" y="684362"/>
                  <a:pt x="8935859" y="690113"/>
                </a:cubicBezTo>
                <a:cubicBezTo>
                  <a:pt x="8746078" y="695864"/>
                  <a:pt x="8455655" y="908649"/>
                  <a:pt x="8245746" y="923026"/>
                </a:cubicBezTo>
                <a:cubicBezTo>
                  <a:pt x="8035837" y="937403"/>
                  <a:pt x="7830241" y="779252"/>
                  <a:pt x="7676403" y="776377"/>
                </a:cubicBezTo>
                <a:cubicBezTo>
                  <a:pt x="7522565" y="773502"/>
                  <a:pt x="7498124" y="918713"/>
                  <a:pt x="7322720" y="905773"/>
                </a:cubicBezTo>
                <a:cubicBezTo>
                  <a:pt x="7147316" y="892833"/>
                  <a:pt x="6790757" y="701614"/>
                  <a:pt x="6623980" y="698739"/>
                </a:cubicBezTo>
                <a:cubicBezTo>
                  <a:pt x="6457203" y="695863"/>
                  <a:pt x="6481645" y="897146"/>
                  <a:pt x="6322056" y="888520"/>
                </a:cubicBezTo>
                <a:cubicBezTo>
                  <a:pt x="6162467" y="879894"/>
                  <a:pt x="5882109" y="642668"/>
                  <a:pt x="5666448" y="646981"/>
                </a:cubicBezTo>
                <a:cubicBezTo>
                  <a:pt x="5450788" y="651294"/>
                  <a:pt x="5236565" y="908649"/>
                  <a:pt x="5028093" y="914400"/>
                </a:cubicBezTo>
                <a:cubicBezTo>
                  <a:pt x="4819621" y="920151"/>
                  <a:pt x="4595335" y="677173"/>
                  <a:pt x="4415618" y="681486"/>
                </a:cubicBezTo>
                <a:cubicBezTo>
                  <a:pt x="4235901" y="685799"/>
                  <a:pt x="4128071" y="933090"/>
                  <a:pt x="3949792" y="940279"/>
                </a:cubicBezTo>
                <a:cubicBezTo>
                  <a:pt x="3771513" y="947468"/>
                  <a:pt x="3514157" y="734682"/>
                  <a:pt x="3345942" y="724618"/>
                </a:cubicBezTo>
                <a:cubicBezTo>
                  <a:pt x="3177727" y="714554"/>
                  <a:pt x="3114467" y="884207"/>
                  <a:pt x="2940501" y="879894"/>
                </a:cubicBezTo>
                <a:cubicBezTo>
                  <a:pt x="2766535" y="875581"/>
                  <a:pt x="2504867" y="700177"/>
                  <a:pt x="2302146" y="698739"/>
                </a:cubicBezTo>
                <a:cubicBezTo>
                  <a:pt x="2099425" y="697301"/>
                  <a:pt x="1879451" y="882770"/>
                  <a:pt x="1724176" y="871268"/>
                </a:cubicBezTo>
                <a:cubicBezTo>
                  <a:pt x="1568901" y="859766"/>
                  <a:pt x="1520017" y="634041"/>
                  <a:pt x="1370493" y="629728"/>
                </a:cubicBezTo>
                <a:cubicBezTo>
                  <a:pt x="1220969" y="625415"/>
                  <a:pt x="1025436" y="809445"/>
                  <a:pt x="827029" y="845388"/>
                </a:cubicBezTo>
                <a:cubicBezTo>
                  <a:pt x="628622" y="881331"/>
                  <a:pt x="312320" y="839637"/>
                  <a:pt x="180048" y="845388"/>
                </a:cubicBezTo>
                <a:cubicBezTo>
                  <a:pt x="47776" y="851139"/>
                  <a:pt x="40588" y="993475"/>
                  <a:pt x="16146" y="888520"/>
                </a:cubicBezTo>
                <a:close/>
              </a:path>
            </a:pathLst>
          </a:custGeom>
          <a:solidFill>
            <a:srgbClr val="02A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6"/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8D8C27B9-C4BA-3841-9F0F-08661599BDF4}"/>
              </a:ext>
            </a:extLst>
          </p:cNvPr>
          <p:cNvSpPr/>
          <p:nvPr/>
        </p:nvSpPr>
        <p:spPr>
          <a:xfrm>
            <a:off x="-8209" y="3405555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pic>
        <p:nvPicPr>
          <p:cNvPr id="69" name="Picture 68" descr="146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73" y="2294157"/>
            <a:ext cx="613304" cy="1258322"/>
          </a:xfrm>
          <a:prstGeom prst="rect">
            <a:avLst/>
          </a:prstGeom>
        </p:spPr>
      </p:pic>
      <p:pic>
        <p:nvPicPr>
          <p:cNvPr id="70" name="Picture 69" descr="146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940" y="2862720"/>
            <a:ext cx="339361" cy="696281"/>
          </a:xfrm>
          <a:prstGeom prst="rect">
            <a:avLst/>
          </a:prstGeom>
        </p:spPr>
      </p:pic>
      <p:pic>
        <p:nvPicPr>
          <p:cNvPr id="71" name="Picture 70" descr="135.e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74" y="2936214"/>
            <a:ext cx="399262" cy="678744"/>
          </a:xfrm>
          <a:prstGeom prst="rect">
            <a:avLst/>
          </a:prstGeom>
        </p:spPr>
      </p:pic>
      <p:pic>
        <p:nvPicPr>
          <p:cNvPr id="90" name="Picture 2" descr="C:\Users\jsauvageau\Desktop\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58" y="2277571"/>
            <a:ext cx="292474" cy="33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5" name="Graphic 5">
            <a:extLst>
              <a:ext uri="{FF2B5EF4-FFF2-40B4-BE49-F238E27FC236}">
                <a16:creationId xmlns:a16="http://schemas.microsoft.com/office/drawing/2014/main" id="{2AC2F96A-3543-4131-9241-221BCB0B39EC}"/>
              </a:ext>
            </a:extLst>
          </p:cNvPr>
          <p:cNvGrpSpPr/>
          <p:nvPr/>
        </p:nvGrpSpPr>
        <p:grpSpPr>
          <a:xfrm>
            <a:off x="1222795" y="2141797"/>
            <a:ext cx="415854" cy="597194"/>
            <a:chOff x="2878238" y="1575069"/>
            <a:chExt cx="118621" cy="149289"/>
          </a:xfrm>
          <a:solidFill>
            <a:schemeClr val="accent1"/>
          </a:solidFill>
        </p:grpSpPr>
        <p:grpSp>
          <p:nvGrpSpPr>
            <p:cNvPr id="116" name="Graphic 5">
              <a:extLst>
                <a:ext uri="{FF2B5EF4-FFF2-40B4-BE49-F238E27FC236}">
                  <a16:creationId xmlns:a16="http://schemas.microsoft.com/office/drawing/2014/main" id="{4B70E8A2-95EA-4708-B58C-B51C335E77FA}"/>
                </a:ext>
              </a:extLst>
            </p:cNvPr>
            <p:cNvGrpSpPr/>
            <p:nvPr/>
          </p:nvGrpSpPr>
          <p:grpSpPr>
            <a:xfrm>
              <a:off x="2878238" y="1583555"/>
              <a:ext cx="109942" cy="140803"/>
              <a:chOff x="2878238" y="1583555"/>
              <a:chExt cx="109942" cy="140803"/>
            </a:xfrm>
            <a:solidFill>
              <a:schemeClr val="accent1"/>
            </a:solidFill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D9D9C74-E00B-47DA-8AA6-E353D2E10A5E}"/>
                  </a:ext>
                </a:extLst>
              </p:cNvPr>
              <p:cNvSpPr/>
              <p:nvPr/>
            </p:nvSpPr>
            <p:spPr>
              <a:xfrm>
                <a:off x="2880167" y="1585484"/>
                <a:ext cx="106085" cy="136946"/>
              </a:xfrm>
              <a:custGeom>
                <a:avLst/>
                <a:gdLst>
                  <a:gd name="connsiteX0" fmla="*/ 8487 w 106084"/>
                  <a:gd name="connsiteY0" fmla="*/ 129809 h 136945"/>
                  <a:gd name="connsiteX1" fmla="*/ 8487 w 106084"/>
                  <a:gd name="connsiteY1" fmla="*/ 0 h 136945"/>
                  <a:gd name="connsiteX2" fmla="*/ 0 w 106084"/>
                  <a:gd name="connsiteY2" fmla="*/ 0 h 136945"/>
                  <a:gd name="connsiteX3" fmla="*/ 0 w 106084"/>
                  <a:gd name="connsiteY3" fmla="*/ 138489 h 136945"/>
                  <a:gd name="connsiteX4" fmla="*/ 106085 w 106084"/>
                  <a:gd name="connsiteY4" fmla="*/ 138489 h 136945"/>
                  <a:gd name="connsiteX5" fmla="*/ 106085 w 106084"/>
                  <a:gd name="connsiteY5" fmla="*/ 129809 h 136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084" h="136945">
                    <a:moveTo>
                      <a:pt x="8487" y="129809"/>
                    </a:moveTo>
                    <a:lnTo>
                      <a:pt x="8487" y="0"/>
                    </a:lnTo>
                    <a:lnTo>
                      <a:pt x="0" y="0"/>
                    </a:lnTo>
                    <a:lnTo>
                      <a:pt x="0" y="138489"/>
                    </a:lnTo>
                    <a:lnTo>
                      <a:pt x="106085" y="138489"/>
                    </a:lnTo>
                    <a:lnTo>
                      <a:pt x="106085" y="12980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0E594EB-0E7D-4039-B653-6371D439BDDB}"/>
                  </a:ext>
                </a:extLst>
              </p:cNvPr>
              <p:cNvSpPr/>
              <p:nvPr/>
            </p:nvSpPr>
            <p:spPr>
              <a:xfrm>
                <a:off x="2878238" y="1583555"/>
                <a:ext cx="109942" cy="140803"/>
              </a:xfrm>
              <a:custGeom>
                <a:avLst/>
                <a:gdLst>
                  <a:gd name="connsiteX0" fmla="*/ 10416 w 109942"/>
                  <a:gd name="connsiteY0" fmla="*/ 0 h 140803"/>
                  <a:gd name="connsiteX1" fmla="*/ 1929 w 109942"/>
                  <a:gd name="connsiteY1" fmla="*/ 0 h 140803"/>
                  <a:gd name="connsiteX2" fmla="*/ 0 w 109942"/>
                  <a:gd name="connsiteY2" fmla="*/ 1929 h 140803"/>
                  <a:gd name="connsiteX3" fmla="*/ 0 w 109942"/>
                  <a:gd name="connsiteY3" fmla="*/ 140418 h 140803"/>
                  <a:gd name="connsiteX4" fmla="*/ 1929 w 109942"/>
                  <a:gd name="connsiteY4" fmla="*/ 142346 h 140803"/>
                  <a:gd name="connsiteX5" fmla="*/ 108014 w 109942"/>
                  <a:gd name="connsiteY5" fmla="*/ 142346 h 140803"/>
                  <a:gd name="connsiteX6" fmla="*/ 109942 w 109942"/>
                  <a:gd name="connsiteY6" fmla="*/ 140418 h 140803"/>
                  <a:gd name="connsiteX7" fmla="*/ 109942 w 109942"/>
                  <a:gd name="connsiteY7" fmla="*/ 131931 h 140803"/>
                  <a:gd name="connsiteX8" fmla="*/ 109942 w 109942"/>
                  <a:gd name="connsiteY8" fmla="*/ 131931 h 140803"/>
                  <a:gd name="connsiteX9" fmla="*/ 108014 w 109942"/>
                  <a:gd name="connsiteY9" fmla="*/ 130002 h 140803"/>
                  <a:gd name="connsiteX10" fmla="*/ 106085 w 109942"/>
                  <a:gd name="connsiteY10" fmla="*/ 131931 h 140803"/>
                  <a:gd name="connsiteX11" fmla="*/ 106085 w 109942"/>
                  <a:gd name="connsiteY11" fmla="*/ 131931 h 140803"/>
                  <a:gd name="connsiteX12" fmla="*/ 106085 w 109942"/>
                  <a:gd name="connsiteY12" fmla="*/ 140418 h 140803"/>
                  <a:gd name="connsiteX13" fmla="*/ 108014 w 109942"/>
                  <a:gd name="connsiteY13" fmla="*/ 138489 h 140803"/>
                  <a:gd name="connsiteX14" fmla="*/ 1929 w 109942"/>
                  <a:gd name="connsiteY14" fmla="*/ 138489 h 140803"/>
                  <a:gd name="connsiteX15" fmla="*/ 3858 w 109942"/>
                  <a:gd name="connsiteY15" fmla="*/ 140418 h 140803"/>
                  <a:gd name="connsiteX16" fmla="*/ 3858 w 109942"/>
                  <a:gd name="connsiteY16" fmla="*/ 1929 h 140803"/>
                  <a:gd name="connsiteX17" fmla="*/ 1929 w 109942"/>
                  <a:gd name="connsiteY17" fmla="*/ 3858 h 140803"/>
                  <a:gd name="connsiteX18" fmla="*/ 10416 w 109942"/>
                  <a:gd name="connsiteY18" fmla="*/ 3858 h 140803"/>
                  <a:gd name="connsiteX19" fmla="*/ 10416 w 109942"/>
                  <a:gd name="connsiteY19" fmla="*/ 3858 h 140803"/>
                  <a:gd name="connsiteX20" fmla="*/ 12344 w 109942"/>
                  <a:gd name="connsiteY20" fmla="*/ 1929 h 140803"/>
                  <a:gd name="connsiteX21" fmla="*/ 10416 w 109942"/>
                  <a:gd name="connsiteY21" fmla="*/ 0 h 140803"/>
                  <a:gd name="connsiteX22" fmla="*/ 10416 w 109942"/>
                  <a:gd name="connsiteY22" fmla="*/ 0 h 140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42" h="140803">
                    <a:moveTo>
                      <a:pt x="10416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40418"/>
                    </a:lnTo>
                    <a:cubicBezTo>
                      <a:pt x="0" y="141575"/>
                      <a:pt x="771" y="142346"/>
                      <a:pt x="1929" y="142346"/>
                    </a:cubicBezTo>
                    <a:lnTo>
                      <a:pt x="108014" y="142346"/>
                    </a:lnTo>
                    <a:cubicBezTo>
                      <a:pt x="109171" y="142346"/>
                      <a:pt x="109942" y="141575"/>
                      <a:pt x="109942" y="140418"/>
                    </a:cubicBezTo>
                    <a:lnTo>
                      <a:pt x="109942" y="131931"/>
                    </a:lnTo>
                    <a:lnTo>
                      <a:pt x="109942" y="131931"/>
                    </a:lnTo>
                    <a:cubicBezTo>
                      <a:pt x="109942" y="130773"/>
                      <a:pt x="109171" y="130002"/>
                      <a:pt x="108014" y="130002"/>
                    </a:cubicBezTo>
                    <a:cubicBezTo>
                      <a:pt x="106856" y="130002"/>
                      <a:pt x="106085" y="130773"/>
                      <a:pt x="106085" y="131931"/>
                    </a:cubicBezTo>
                    <a:lnTo>
                      <a:pt x="106085" y="131931"/>
                    </a:lnTo>
                    <a:lnTo>
                      <a:pt x="106085" y="140418"/>
                    </a:lnTo>
                    <a:cubicBezTo>
                      <a:pt x="106085" y="139260"/>
                      <a:pt x="106856" y="138489"/>
                      <a:pt x="108014" y="138489"/>
                    </a:cubicBezTo>
                    <a:lnTo>
                      <a:pt x="1929" y="138489"/>
                    </a:lnTo>
                    <a:cubicBezTo>
                      <a:pt x="3086" y="138489"/>
                      <a:pt x="3858" y="139260"/>
                      <a:pt x="3858" y="14041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416" y="3858"/>
                    </a:lnTo>
                    <a:lnTo>
                      <a:pt x="10416" y="3858"/>
                    </a:lnTo>
                    <a:cubicBezTo>
                      <a:pt x="11573" y="3858"/>
                      <a:pt x="12344" y="3086"/>
                      <a:pt x="12344" y="1929"/>
                    </a:cubicBezTo>
                    <a:cubicBezTo>
                      <a:pt x="12344" y="772"/>
                      <a:pt x="11573" y="0"/>
                      <a:pt x="10416" y="0"/>
                    </a:cubicBezTo>
                    <a:lnTo>
                      <a:pt x="10416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7E7E015-8F0E-4FE5-85EF-20DC49EA61B8}"/>
                </a:ext>
              </a:extLst>
            </p:cNvPr>
            <p:cNvSpPr/>
            <p:nvPr/>
          </p:nvSpPr>
          <p:spPr>
            <a:xfrm>
              <a:off x="2886917" y="1575069"/>
              <a:ext cx="109942" cy="140803"/>
            </a:xfrm>
            <a:custGeom>
              <a:avLst/>
              <a:gdLst>
                <a:gd name="connsiteX0" fmla="*/ 109749 w 109942"/>
                <a:gd name="connsiteY0" fmla="*/ 34140 h 140803"/>
                <a:gd name="connsiteX1" fmla="*/ 109364 w 109942"/>
                <a:gd name="connsiteY1" fmla="*/ 33561 h 140803"/>
                <a:gd name="connsiteX2" fmla="*/ 76381 w 109942"/>
                <a:gd name="connsiteY2" fmla="*/ 579 h 140803"/>
                <a:gd name="connsiteX3" fmla="*/ 75802 w 109942"/>
                <a:gd name="connsiteY3" fmla="*/ 193 h 140803"/>
                <a:gd name="connsiteX4" fmla="*/ 75031 w 109942"/>
                <a:gd name="connsiteY4" fmla="*/ 0 h 140803"/>
                <a:gd name="connsiteX5" fmla="*/ 1929 w 109942"/>
                <a:gd name="connsiteY5" fmla="*/ 0 h 140803"/>
                <a:gd name="connsiteX6" fmla="*/ 0 w 109942"/>
                <a:gd name="connsiteY6" fmla="*/ 1929 h 140803"/>
                <a:gd name="connsiteX7" fmla="*/ 0 w 109942"/>
                <a:gd name="connsiteY7" fmla="*/ 140418 h 140803"/>
                <a:gd name="connsiteX8" fmla="*/ 1929 w 109942"/>
                <a:gd name="connsiteY8" fmla="*/ 142346 h 140803"/>
                <a:gd name="connsiteX9" fmla="*/ 108014 w 109942"/>
                <a:gd name="connsiteY9" fmla="*/ 142346 h 140803"/>
                <a:gd name="connsiteX10" fmla="*/ 109942 w 109942"/>
                <a:gd name="connsiteY10" fmla="*/ 140418 h 140803"/>
                <a:gd name="connsiteX11" fmla="*/ 109942 w 109942"/>
                <a:gd name="connsiteY11" fmla="*/ 34912 h 140803"/>
                <a:gd name="connsiteX12" fmla="*/ 109749 w 109942"/>
                <a:gd name="connsiteY12" fmla="*/ 34140 h 140803"/>
                <a:gd name="connsiteX13" fmla="*/ 75031 w 109942"/>
                <a:gd name="connsiteY13" fmla="*/ 36647 h 140803"/>
                <a:gd name="connsiteX14" fmla="*/ 106085 w 109942"/>
                <a:gd name="connsiteY14" fmla="*/ 36647 h 140803"/>
                <a:gd name="connsiteX15" fmla="*/ 106085 w 109942"/>
                <a:gd name="connsiteY15" fmla="*/ 138296 h 140803"/>
                <a:gd name="connsiteX16" fmla="*/ 3858 w 109942"/>
                <a:gd name="connsiteY16" fmla="*/ 138296 h 140803"/>
                <a:gd name="connsiteX17" fmla="*/ 3858 w 109942"/>
                <a:gd name="connsiteY17" fmla="*/ 3665 h 140803"/>
                <a:gd name="connsiteX18" fmla="*/ 73102 w 109942"/>
                <a:gd name="connsiteY18" fmla="*/ 3665 h 140803"/>
                <a:gd name="connsiteX19" fmla="*/ 73102 w 109942"/>
                <a:gd name="connsiteY19" fmla="*/ 34719 h 140803"/>
                <a:gd name="connsiteX20" fmla="*/ 75031 w 109942"/>
                <a:gd name="connsiteY20" fmla="*/ 36647 h 140803"/>
                <a:gd name="connsiteX21" fmla="*/ 76960 w 109942"/>
                <a:gd name="connsiteY21" fmla="*/ 32790 h 140803"/>
                <a:gd name="connsiteX22" fmla="*/ 76960 w 109942"/>
                <a:gd name="connsiteY22" fmla="*/ 6365 h 140803"/>
                <a:gd name="connsiteX23" fmla="*/ 103384 w 109942"/>
                <a:gd name="connsiteY23" fmla="*/ 32790 h 140803"/>
                <a:gd name="connsiteX24" fmla="*/ 76960 w 109942"/>
                <a:gd name="connsiteY24" fmla="*/ 32790 h 14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942" h="140803">
                  <a:moveTo>
                    <a:pt x="109749" y="34140"/>
                  </a:moveTo>
                  <a:cubicBezTo>
                    <a:pt x="109557" y="33947"/>
                    <a:pt x="109557" y="33754"/>
                    <a:pt x="109364" y="33561"/>
                  </a:cubicBezTo>
                  <a:lnTo>
                    <a:pt x="76381" y="579"/>
                  </a:lnTo>
                  <a:cubicBezTo>
                    <a:pt x="76188" y="386"/>
                    <a:pt x="75995" y="193"/>
                    <a:pt x="75802" y="193"/>
                  </a:cubicBezTo>
                  <a:cubicBezTo>
                    <a:pt x="75609" y="0"/>
                    <a:pt x="75224" y="0"/>
                    <a:pt x="75031" y="0"/>
                  </a:cubicBez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lnTo>
                    <a:pt x="0" y="140418"/>
                  </a:lnTo>
                  <a:cubicBezTo>
                    <a:pt x="0" y="141575"/>
                    <a:pt x="771" y="142346"/>
                    <a:pt x="1929" y="142346"/>
                  </a:cubicBezTo>
                  <a:lnTo>
                    <a:pt x="108014" y="142346"/>
                  </a:lnTo>
                  <a:cubicBezTo>
                    <a:pt x="109171" y="142346"/>
                    <a:pt x="109942" y="141575"/>
                    <a:pt x="109942" y="140418"/>
                  </a:cubicBezTo>
                  <a:lnTo>
                    <a:pt x="109942" y="34912"/>
                  </a:lnTo>
                  <a:cubicBezTo>
                    <a:pt x="109942" y="34526"/>
                    <a:pt x="109749" y="34333"/>
                    <a:pt x="109749" y="34140"/>
                  </a:cubicBezTo>
                  <a:close/>
                  <a:moveTo>
                    <a:pt x="75031" y="36647"/>
                  </a:moveTo>
                  <a:lnTo>
                    <a:pt x="106085" y="36647"/>
                  </a:lnTo>
                  <a:lnTo>
                    <a:pt x="106085" y="138296"/>
                  </a:lnTo>
                  <a:lnTo>
                    <a:pt x="3858" y="138296"/>
                  </a:lnTo>
                  <a:lnTo>
                    <a:pt x="3858" y="3665"/>
                  </a:lnTo>
                  <a:lnTo>
                    <a:pt x="73102" y="3665"/>
                  </a:lnTo>
                  <a:lnTo>
                    <a:pt x="73102" y="34719"/>
                  </a:lnTo>
                  <a:cubicBezTo>
                    <a:pt x="73102" y="35876"/>
                    <a:pt x="73873" y="36647"/>
                    <a:pt x="75031" y="36647"/>
                  </a:cubicBezTo>
                  <a:close/>
                  <a:moveTo>
                    <a:pt x="76960" y="32790"/>
                  </a:moveTo>
                  <a:lnTo>
                    <a:pt x="76960" y="6365"/>
                  </a:lnTo>
                  <a:lnTo>
                    <a:pt x="103384" y="32790"/>
                  </a:lnTo>
                  <a:lnTo>
                    <a:pt x="76960" y="3279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grpSp>
          <p:nvGrpSpPr>
            <p:cNvPr id="118" name="Graphic 5">
              <a:extLst>
                <a:ext uri="{FF2B5EF4-FFF2-40B4-BE49-F238E27FC236}">
                  <a16:creationId xmlns:a16="http://schemas.microsoft.com/office/drawing/2014/main" id="{E2873BD1-2953-4542-9A1F-B8253280CA76}"/>
                </a:ext>
              </a:extLst>
            </p:cNvPr>
            <p:cNvGrpSpPr/>
            <p:nvPr/>
          </p:nvGrpSpPr>
          <p:grpSpPr>
            <a:xfrm>
              <a:off x="2900033" y="1593007"/>
              <a:ext cx="82939" cy="111871"/>
              <a:chOff x="2900033" y="1593007"/>
              <a:chExt cx="82939" cy="111871"/>
            </a:xfrm>
            <a:solidFill>
              <a:schemeClr val="accent1"/>
            </a:solidFill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DABF56D3-C64A-4CD3-AD14-C26C45CCCFDA}"/>
                  </a:ext>
                </a:extLst>
              </p:cNvPr>
              <p:cNvSpPr/>
              <p:nvPr/>
            </p:nvSpPr>
            <p:spPr>
              <a:xfrm>
                <a:off x="2904855" y="1593007"/>
                <a:ext cx="19288" cy="19288"/>
              </a:xfrm>
              <a:custGeom>
                <a:avLst/>
                <a:gdLst>
                  <a:gd name="connsiteX0" fmla="*/ 0 w 19288"/>
                  <a:gd name="connsiteY0" fmla="*/ 0 h 19288"/>
                  <a:gd name="connsiteX1" fmla="*/ 19867 w 19288"/>
                  <a:gd name="connsiteY1" fmla="*/ 0 h 19288"/>
                  <a:gd name="connsiteX2" fmla="*/ 19867 w 19288"/>
                  <a:gd name="connsiteY2" fmla="*/ 19867 h 19288"/>
                  <a:gd name="connsiteX3" fmla="*/ 0 w 19288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9288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351F503F-99C9-4CDA-895D-14C7D593A8EB}"/>
                  </a:ext>
                </a:extLst>
              </p:cNvPr>
              <p:cNvSpPr/>
              <p:nvPr/>
            </p:nvSpPr>
            <p:spPr>
              <a:xfrm>
                <a:off x="2900033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638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760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6994C1F-DF3D-40D4-AA4D-BEE6F23D9C08}"/>
                  </a:ext>
                </a:extLst>
              </p:cNvPr>
              <p:cNvSpPr/>
              <p:nvPr/>
            </p:nvSpPr>
            <p:spPr>
              <a:xfrm>
                <a:off x="2931859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C9F7AAA-C274-4581-9FA3-B30B804AD642}"/>
                  </a:ext>
                </a:extLst>
              </p:cNvPr>
              <p:cNvSpPr/>
              <p:nvPr/>
            </p:nvSpPr>
            <p:spPr>
              <a:xfrm>
                <a:off x="2961755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4BC19E61-BE74-4BB8-8E07-C775BA739294}"/>
                  </a:ext>
                </a:extLst>
              </p:cNvPr>
              <p:cNvSpPr/>
              <p:nvPr/>
            </p:nvSpPr>
            <p:spPr>
              <a:xfrm>
                <a:off x="2959827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831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953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BA86EE3C-8C65-4634-972C-7FFF7E08BCEA}"/>
                  </a:ext>
                </a:extLst>
              </p:cNvPr>
              <p:cNvSpPr/>
              <p:nvPr/>
            </p:nvSpPr>
            <p:spPr>
              <a:xfrm>
                <a:off x="2932437" y="1594550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CE014C7-C502-4299-9157-4F19FE891FA0}"/>
                  </a:ext>
                </a:extLst>
              </p:cNvPr>
              <p:cNvSpPr/>
              <p:nvPr/>
            </p:nvSpPr>
            <p:spPr>
              <a:xfrm>
                <a:off x="2932437" y="160322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7D6390D2-8916-4784-A268-C9D7934C3EBE}"/>
                  </a:ext>
                </a:extLst>
              </p:cNvPr>
              <p:cNvSpPr/>
              <p:nvPr/>
            </p:nvSpPr>
            <p:spPr>
              <a:xfrm>
                <a:off x="2932437" y="161190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BB2FC3A-F625-44AF-BDF7-875137F2F20F}"/>
                  </a:ext>
                </a:extLst>
              </p:cNvPr>
              <p:cNvSpPr/>
              <p:nvPr/>
            </p:nvSpPr>
            <p:spPr>
              <a:xfrm>
                <a:off x="2913342" y="1621746"/>
                <a:ext cx="69437" cy="3858"/>
              </a:xfrm>
              <a:custGeom>
                <a:avLst/>
                <a:gdLst>
                  <a:gd name="connsiteX0" fmla="*/ 1929 w 69437"/>
                  <a:gd name="connsiteY0" fmla="*/ 3858 h 3857"/>
                  <a:gd name="connsiteX1" fmla="*/ 68280 w 69437"/>
                  <a:gd name="connsiteY1" fmla="*/ 3858 h 3857"/>
                  <a:gd name="connsiteX2" fmla="*/ 68280 w 69437"/>
                  <a:gd name="connsiteY2" fmla="*/ 3858 h 3857"/>
                  <a:gd name="connsiteX3" fmla="*/ 70209 w 69437"/>
                  <a:gd name="connsiteY3" fmla="*/ 1929 h 3857"/>
                  <a:gd name="connsiteX4" fmla="*/ 68280 w 69437"/>
                  <a:gd name="connsiteY4" fmla="*/ 0 h 3857"/>
                  <a:gd name="connsiteX5" fmla="*/ 68280 w 69437"/>
                  <a:gd name="connsiteY5" fmla="*/ 0 h 3857"/>
                  <a:gd name="connsiteX6" fmla="*/ 1929 w 69437"/>
                  <a:gd name="connsiteY6" fmla="*/ 0 h 3857"/>
                  <a:gd name="connsiteX7" fmla="*/ 1929 w 69437"/>
                  <a:gd name="connsiteY7" fmla="*/ 0 h 3857"/>
                  <a:gd name="connsiteX8" fmla="*/ 0 w 69437"/>
                  <a:gd name="connsiteY8" fmla="*/ 1929 h 3857"/>
                  <a:gd name="connsiteX9" fmla="*/ 1929 w 69437"/>
                  <a:gd name="connsiteY9" fmla="*/ 3858 h 3857"/>
                  <a:gd name="connsiteX10" fmla="*/ 1929 w 6943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9437" h="3857">
                    <a:moveTo>
                      <a:pt x="1929" y="3858"/>
                    </a:moveTo>
                    <a:lnTo>
                      <a:pt x="68280" y="3858"/>
                    </a:lnTo>
                    <a:lnTo>
                      <a:pt x="68280" y="3858"/>
                    </a:lnTo>
                    <a:cubicBezTo>
                      <a:pt x="69437" y="3858"/>
                      <a:pt x="70209" y="3086"/>
                      <a:pt x="70209" y="1929"/>
                    </a:cubicBezTo>
                    <a:cubicBezTo>
                      <a:pt x="70209" y="772"/>
                      <a:pt x="69437" y="0"/>
                      <a:pt x="68280" y="0"/>
                    </a:cubicBezTo>
                    <a:lnTo>
                      <a:pt x="6828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A28F959-11CD-4E2A-96C1-029037ACB7F3}"/>
                  </a:ext>
                </a:extLst>
              </p:cNvPr>
              <p:cNvSpPr/>
              <p:nvPr/>
            </p:nvSpPr>
            <p:spPr>
              <a:xfrm>
                <a:off x="2902927" y="163177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74874C9-99A0-461F-81C0-1050F82B9CE7}"/>
                  </a:ext>
                </a:extLst>
              </p:cNvPr>
              <p:cNvSpPr/>
              <p:nvPr/>
            </p:nvSpPr>
            <p:spPr>
              <a:xfrm>
                <a:off x="2902927" y="164180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1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59E594F0-F642-4FD9-9A66-2AD19E6936A0}"/>
                  </a:ext>
                </a:extLst>
              </p:cNvPr>
              <p:cNvSpPr/>
              <p:nvPr/>
            </p:nvSpPr>
            <p:spPr>
              <a:xfrm>
                <a:off x="2902927" y="168250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2E94059-837B-44B9-8AF9-910F7C90F464}"/>
                  </a:ext>
                </a:extLst>
              </p:cNvPr>
              <p:cNvSpPr/>
              <p:nvPr/>
            </p:nvSpPr>
            <p:spPr>
              <a:xfrm>
                <a:off x="2902927" y="1702563"/>
                <a:ext cx="40505" cy="3858"/>
              </a:xfrm>
              <a:custGeom>
                <a:avLst/>
                <a:gdLst>
                  <a:gd name="connsiteX0" fmla="*/ 1929 w 40505"/>
                  <a:gd name="connsiteY0" fmla="*/ 3858 h 3857"/>
                  <a:gd name="connsiteX1" fmla="*/ 39926 w 40505"/>
                  <a:gd name="connsiteY1" fmla="*/ 3858 h 3857"/>
                  <a:gd name="connsiteX2" fmla="*/ 39926 w 40505"/>
                  <a:gd name="connsiteY2" fmla="*/ 3858 h 3857"/>
                  <a:gd name="connsiteX3" fmla="*/ 41855 w 40505"/>
                  <a:gd name="connsiteY3" fmla="*/ 1929 h 3857"/>
                  <a:gd name="connsiteX4" fmla="*/ 39926 w 40505"/>
                  <a:gd name="connsiteY4" fmla="*/ 0 h 3857"/>
                  <a:gd name="connsiteX5" fmla="*/ 39926 w 40505"/>
                  <a:gd name="connsiteY5" fmla="*/ 0 h 3857"/>
                  <a:gd name="connsiteX6" fmla="*/ 1929 w 40505"/>
                  <a:gd name="connsiteY6" fmla="*/ 0 h 3857"/>
                  <a:gd name="connsiteX7" fmla="*/ 1929 w 40505"/>
                  <a:gd name="connsiteY7" fmla="*/ 0 h 3857"/>
                  <a:gd name="connsiteX8" fmla="*/ 0 w 40505"/>
                  <a:gd name="connsiteY8" fmla="*/ 1929 h 3857"/>
                  <a:gd name="connsiteX9" fmla="*/ 1929 w 40505"/>
                  <a:gd name="connsiteY9" fmla="*/ 3858 h 3857"/>
                  <a:gd name="connsiteX10" fmla="*/ 1929 w 40505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505" h="3857">
                    <a:moveTo>
                      <a:pt x="1929" y="3858"/>
                    </a:moveTo>
                    <a:lnTo>
                      <a:pt x="39926" y="3858"/>
                    </a:lnTo>
                    <a:lnTo>
                      <a:pt x="39926" y="3858"/>
                    </a:lnTo>
                    <a:cubicBezTo>
                      <a:pt x="41084" y="3858"/>
                      <a:pt x="41855" y="3086"/>
                      <a:pt x="41855" y="1929"/>
                    </a:cubicBezTo>
                    <a:cubicBezTo>
                      <a:pt x="41855" y="771"/>
                      <a:pt x="41084" y="0"/>
                      <a:pt x="39926" y="0"/>
                    </a:cubicBezTo>
                    <a:lnTo>
                      <a:pt x="3992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F74C337-D3E1-43EC-964D-FC6BE79685B7}"/>
                  </a:ext>
                </a:extLst>
              </p:cNvPr>
              <p:cNvSpPr/>
              <p:nvPr/>
            </p:nvSpPr>
            <p:spPr>
              <a:xfrm>
                <a:off x="2902927" y="169253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grpSp>
        <p:nvGrpSpPr>
          <p:cNvPr id="135" name="Graphic 5">
            <a:extLst>
              <a:ext uri="{FF2B5EF4-FFF2-40B4-BE49-F238E27FC236}">
                <a16:creationId xmlns:a16="http://schemas.microsoft.com/office/drawing/2014/main" id="{5FAD9230-C164-4C41-821A-C783BD1D2E5C}"/>
              </a:ext>
            </a:extLst>
          </p:cNvPr>
          <p:cNvGrpSpPr/>
          <p:nvPr/>
        </p:nvGrpSpPr>
        <p:grpSpPr>
          <a:xfrm>
            <a:off x="1204119" y="1330736"/>
            <a:ext cx="421694" cy="561438"/>
            <a:chOff x="1807361" y="1574683"/>
            <a:chExt cx="111486" cy="148519"/>
          </a:xfrm>
          <a:solidFill>
            <a:schemeClr val="accent1"/>
          </a:solidFill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E258F1E-C066-4715-8FB8-4ADF0103309D}"/>
                </a:ext>
              </a:extLst>
            </p:cNvPr>
            <p:cNvSpPr/>
            <p:nvPr/>
          </p:nvSpPr>
          <p:spPr>
            <a:xfrm>
              <a:off x="1807361" y="1576612"/>
              <a:ext cx="109942" cy="146590"/>
            </a:xfrm>
            <a:custGeom>
              <a:avLst/>
              <a:gdLst>
                <a:gd name="connsiteX0" fmla="*/ 69051 w 109942"/>
                <a:gd name="connsiteY0" fmla="*/ 0 h 146589"/>
                <a:gd name="connsiteX1" fmla="*/ 110714 w 109942"/>
                <a:gd name="connsiteY1" fmla="*/ 41855 h 146589"/>
                <a:gd name="connsiteX2" fmla="*/ 110714 w 109942"/>
                <a:gd name="connsiteY2" fmla="*/ 147361 h 146589"/>
                <a:gd name="connsiteX3" fmla="*/ 0 w 109942"/>
                <a:gd name="connsiteY3" fmla="*/ 147361 h 146589"/>
                <a:gd name="connsiteX4" fmla="*/ 0 w 109942"/>
                <a:gd name="connsiteY4" fmla="*/ 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42" h="146589">
                  <a:moveTo>
                    <a:pt x="69051" y="0"/>
                  </a:moveTo>
                  <a:lnTo>
                    <a:pt x="110714" y="41855"/>
                  </a:lnTo>
                  <a:lnTo>
                    <a:pt x="110714" y="147361"/>
                  </a:lnTo>
                  <a:lnTo>
                    <a:pt x="0" y="147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46E2D21-94A6-46D8-A111-10C5E6075B16}"/>
                </a:ext>
              </a:extLst>
            </p:cNvPr>
            <p:cNvSpPr/>
            <p:nvPr/>
          </p:nvSpPr>
          <p:spPr>
            <a:xfrm>
              <a:off x="1874484" y="1574683"/>
              <a:ext cx="44363" cy="44363"/>
            </a:xfrm>
            <a:custGeom>
              <a:avLst/>
              <a:gdLst>
                <a:gd name="connsiteX0" fmla="*/ 0 w 44362"/>
                <a:gd name="connsiteY0" fmla="*/ 1929 h 44362"/>
                <a:gd name="connsiteX1" fmla="*/ 0 w 44362"/>
                <a:gd name="connsiteY1" fmla="*/ 43784 h 44362"/>
                <a:gd name="connsiteX2" fmla="*/ 1929 w 44362"/>
                <a:gd name="connsiteY2" fmla="*/ 45713 h 44362"/>
                <a:gd name="connsiteX3" fmla="*/ 43784 w 44362"/>
                <a:gd name="connsiteY3" fmla="*/ 45713 h 44362"/>
                <a:gd name="connsiteX4" fmla="*/ 43784 w 44362"/>
                <a:gd name="connsiteY4" fmla="*/ 45713 h 44362"/>
                <a:gd name="connsiteX5" fmla="*/ 45713 w 44362"/>
                <a:gd name="connsiteY5" fmla="*/ 43784 h 44362"/>
                <a:gd name="connsiteX6" fmla="*/ 43784 w 44362"/>
                <a:gd name="connsiteY6" fmla="*/ 41855 h 44362"/>
                <a:gd name="connsiteX7" fmla="*/ 43784 w 44362"/>
                <a:gd name="connsiteY7" fmla="*/ 41855 h 44362"/>
                <a:gd name="connsiteX8" fmla="*/ 1929 w 44362"/>
                <a:gd name="connsiteY8" fmla="*/ 41855 h 44362"/>
                <a:gd name="connsiteX9" fmla="*/ 3858 w 44362"/>
                <a:gd name="connsiteY9" fmla="*/ 43784 h 44362"/>
                <a:gd name="connsiteX10" fmla="*/ 3858 w 44362"/>
                <a:gd name="connsiteY10" fmla="*/ 1929 h 44362"/>
                <a:gd name="connsiteX11" fmla="*/ 3858 w 44362"/>
                <a:gd name="connsiteY11" fmla="*/ 1929 h 44362"/>
                <a:gd name="connsiteX12" fmla="*/ 1929 w 44362"/>
                <a:gd name="connsiteY12" fmla="*/ 0 h 44362"/>
                <a:gd name="connsiteX13" fmla="*/ 0 w 44362"/>
                <a:gd name="connsiteY13" fmla="*/ 1929 h 44362"/>
                <a:gd name="connsiteX14" fmla="*/ 0 w 44362"/>
                <a:gd name="connsiteY14" fmla="*/ 1929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362" h="44362">
                  <a:moveTo>
                    <a:pt x="0" y="1929"/>
                  </a:moveTo>
                  <a:lnTo>
                    <a:pt x="0" y="43784"/>
                  </a:lnTo>
                  <a:cubicBezTo>
                    <a:pt x="0" y="44941"/>
                    <a:pt x="772" y="45713"/>
                    <a:pt x="1929" y="45713"/>
                  </a:cubicBezTo>
                  <a:lnTo>
                    <a:pt x="43784" y="45713"/>
                  </a:lnTo>
                  <a:lnTo>
                    <a:pt x="43784" y="45713"/>
                  </a:lnTo>
                  <a:cubicBezTo>
                    <a:pt x="44941" y="45713"/>
                    <a:pt x="45713" y="44941"/>
                    <a:pt x="45713" y="43784"/>
                  </a:cubicBezTo>
                  <a:cubicBezTo>
                    <a:pt x="45713" y="42627"/>
                    <a:pt x="44941" y="41855"/>
                    <a:pt x="43784" y="41855"/>
                  </a:cubicBezTo>
                  <a:lnTo>
                    <a:pt x="43784" y="41855"/>
                  </a:lnTo>
                  <a:lnTo>
                    <a:pt x="1929" y="41855"/>
                  </a:lnTo>
                  <a:cubicBezTo>
                    <a:pt x="3086" y="41855"/>
                    <a:pt x="3858" y="42627"/>
                    <a:pt x="3858" y="43784"/>
                  </a:cubicBezTo>
                  <a:lnTo>
                    <a:pt x="3858" y="1929"/>
                  </a:lnTo>
                  <a:lnTo>
                    <a:pt x="3858" y="1929"/>
                  </a:lnTo>
                  <a:cubicBezTo>
                    <a:pt x="3858" y="771"/>
                    <a:pt x="3086" y="0"/>
                    <a:pt x="1929" y="0"/>
                  </a:cubicBezTo>
                  <a:cubicBezTo>
                    <a:pt x="772" y="0"/>
                    <a:pt x="0" y="771"/>
                    <a:pt x="0" y="1929"/>
                  </a:cubicBezTo>
                  <a:lnTo>
                    <a:pt x="0" y="192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87F9DF9-D943-4D55-AC9E-ECC683C7DBFE}"/>
                </a:ext>
              </a:extLst>
            </p:cNvPr>
            <p:cNvSpPr/>
            <p:nvPr/>
          </p:nvSpPr>
          <p:spPr>
            <a:xfrm>
              <a:off x="1843430" y="1674210"/>
              <a:ext cx="38576" cy="38576"/>
            </a:xfrm>
            <a:custGeom>
              <a:avLst/>
              <a:gdLst>
                <a:gd name="connsiteX0" fmla="*/ 0 w 38576"/>
                <a:gd name="connsiteY0" fmla="*/ 19288 h 38576"/>
                <a:gd name="connsiteX1" fmla="*/ 19288 w 38576"/>
                <a:gd name="connsiteY1" fmla="*/ 0 h 38576"/>
                <a:gd name="connsiteX2" fmla="*/ 38576 w 38576"/>
                <a:gd name="connsiteY2" fmla="*/ 19288 h 38576"/>
                <a:gd name="connsiteX3" fmla="*/ 19288 w 38576"/>
                <a:gd name="connsiteY3" fmla="*/ 38576 h 38576"/>
                <a:gd name="connsiteX4" fmla="*/ 0 w 38576"/>
                <a:gd name="connsiteY4" fmla="*/ 19288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38576">
                  <a:moveTo>
                    <a:pt x="0" y="19288"/>
                  </a:moveTo>
                  <a:cubicBezTo>
                    <a:pt x="0" y="8680"/>
                    <a:pt x="8680" y="0"/>
                    <a:pt x="19288" y="0"/>
                  </a:cubicBezTo>
                  <a:cubicBezTo>
                    <a:pt x="29897" y="0"/>
                    <a:pt x="38576" y="8680"/>
                    <a:pt x="38576" y="19288"/>
                  </a:cubicBezTo>
                  <a:cubicBezTo>
                    <a:pt x="38576" y="29897"/>
                    <a:pt x="29897" y="38576"/>
                    <a:pt x="19288" y="38576"/>
                  </a:cubicBezTo>
                  <a:cubicBezTo>
                    <a:pt x="8680" y="38576"/>
                    <a:pt x="0" y="29897"/>
                    <a:pt x="0" y="19288"/>
                  </a:cubicBezTo>
                  <a:close/>
                </a:path>
              </a:pathLst>
            </a:custGeom>
            <a:solidFill>
              <a:srgbClr val="FFFFFF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2027E25-8297-42A5-BA9E-090F9BEB9AE1}"/>
                </a:ext>
              </a:extLst>
            </p:cNvPr>
            <p:cNvSpPr/>
            <p:nvPr/>
          </p:nvSpPr>
          <p:spPr>
            <a:xfrm>
              <a:off x="1841501" y="1672281"/>
              <a:ext cx="42434" cy="42434"/>
            </a:xfrm>
            <a:custGeom>
              <a:avLst/>
              <a:gdLst>
                <a:gd name="connsiteX0" fmla="*/ 3858 w 42433"/>
                <a:gd name="connsiteY0" fmla="*/ 21217 h 42433"/>
                <a:gd name="connsiteX1" fmla="*/ 21217 w 42433"/>
                <a:gd name="connsiteY1" fmla="*/ 3858 h 42433"/>
                <a:gd name="connsiteX2" fmla="*/ 38576 w 42433"/>
                <a:gd name="connsiteY2" fmla="*/ 21217 h 42433"/>
                <a:gd name="connsiteX3" fmla="*/ 21217 w 42433"/>
                <a:gd name="connsiteY3" fmla="*/ 38576 h 42433"/>
                <a:gd name="connsiteX4" fmla="*/ 3858 w 42433"/>
                <a:gd name="connsiteY4" fmla="*/ 21217 h 42433"/>
                <a:gd name="connsiteX5" fmla="*/ 21217 w 42433"/>
                <a:gd name="connsiteY5" fmla="*/ 42434 h 42433"/>
                <a:gd name="connsiteX6" fmla="*/ 42434 w 42433"/>
                <a:gd name="connsiteY6" fmla="*/ 21217 h 42433"/>
                <a:gd name="connsiteX7" fmla="*/ 21217 w 42433"/>
                <a:gd name="connsiteY7" fmla="*/ 0 h 42433"/>
                <a:gd name="connsiteX8" fmla="*/ 0 w 42433"/>
                <a:gd name="connsiteY8" fmla="*/ 21217 h 42433"/>
                <a:gd name="connsiteX9" fmla="*/ 21217 w 42433"/>
                <a:gd name="connsiteY9" fmla="*/ 42434 h 4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33" h="42433">
                  <a:moveTo>
                    <a:pt x="3858" y="21217"/>
                  </a:moveTo>
                  <a:cubicBezTo>
                    <a:pt x="3858" y="11573"/>
                    <a:pt x="11766" y="3858"/>
                    <a:pt x="21217" y="3858"/>
                  </a:cubicBezTo>
                  <a:cubicBezTo>
                    <a:pt x="30861" y="3858"/>
                    <a:pt x="38576" y="11766"/>
                    <a:pt x="38576" y="21217"/>
                  </a:cubicBezTo>
                  <a:cubicBezTo>
                    <a:pt x="38576" y="30861"/>
                    <a:pt x="30668" y="38576"/>
                    <a:pt x="21217" y="38576"/>
                  </a:cubicBezTo>
                  <a:cubicBezTo>
                    <a:pt x="11766" y="38576"/>
                    <a:pt x="3858" y="30861"/>
                    <a:pt x="3858" y="21217"/>
                  </a:cubicBezTo>
                  <a:close/>
                  <a:moveTo>
                    <a:pt x="21217" y="42434"/>
                  </a:moveTo>
                  <a:cubicBezTo>
                    <a:pt x="32983" y="42434"/>
                    <a:pt x="42434" y="32983"/>
                    <a:pt x="42434" y="21217"/>
                  </a:cubicBezTo>
                  <a:cubicBezTo>
                    <a:pt x="42434" y="9451"/>
                    <a:pt x="32983" y="0"/>
                    <a:pt x="21217" y="0"/>
                  </a:cubicBezTo>
                  <a:cubicBezTo>
                    <a:pt x="9451" y="0"/>
                    <a:pt x="0" y="9644"/>
                    <a:pt x="0" y="21217"/>
                  </a:cubicBezTo>
                  <a:cubicBezTo>
                    <a:pt x="0" y="32790"/>
                    <a:pt x="9644" y="42434"/>
                    <a:pt x="21217" y="42434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8481122-3C3C-45BB-90E4-CF9BC9176A22}"/>
                </a:ext>
              </a:extLst>
            </p:cNvPr>
            <p:cNvSpPr/>
            <p:nvPr/>
          </p:nvSpPr>
          <p:spPr>
            <a:xfrm>
              <a:off x="1851338" y="1686554"/>
              <a:ext cx="21217" cy="17359"/>
            </a:xfrm>
            <a:custGeom>
              <a:avLst/>
              <a:gdLst>
                <a:gd name="connsiteX0" fmla="*/ 579 w 21216"/>
                <a:gd name="connsiteY0" fmla="*/ 11959 h 17359"/>
                <a:gd name="connsiteX1" fmla="*/ 5594 w 21216"/>
                <a:gd name="connsiteY1" fmla="*/ 16974 h 17359"/>
                <a:gd name="connsiteX2" fmla="*/ 8294 w 21216"/>
                <a:gd name="connsiteY2" fmla="*/ 16974 h 17359"/>
                <a:gd name="connsiteX3" fmla="*/ 21988 w 21216"/>
                <a:gd name="connsiteY3" fmla="*/ 3279 h 17359"/>
                <a:gd name="connsiteX4" fmla="*/ 21988 w 21216"/>
                <a:gd name="connsiteY4" fmla="*/ 3279 h 17359"/>
                <a:gd name="connsiteX5" fmla="*/ 21988 w 21216"/>
                <a:gd name="connsiteY5" fmla="*/ 579 h 17359"/>
                <a:gd name="connsiteX6" fmla="*/ 19288 w 21216"/>
                <a:gd name="connsiteY6" fmla="*/ 579 h 17359"/>
                <a:gd name="connsiteX7" fmla="*/ 19288 w 21216"/>
                <a:gd name="connsiteY7" fmla="*/ 579 h 17359"/>
                <a:gd name="connsiteX8" fmla="*/ 5594 w 21216"/>
                <a:gd name="connsiteY8" fmla="*/ 14273 h 17359"/>
                <a:gd name="connsiteX9" fmla="*/ 8294 w 21216"/>
                <a:gd name="connsiteY9" fmla="*/ 14273 h 17359"/>
                <a:gd name="connsiteX10" fmla="*/ 3279 w 21216"/>
                <a:gd name="connsiteY10" fmla="*/ 9258 h 17359"/>
                <a:gd name="connsiteX11" fmla="*/ 3279 w 21216"/>
                <a:gd name="connsiteY11" fmla="*/ 9258 h 17359"/>
                <a:gd name="connsiteX12" fmla="*/ 579 w 21216"/>
                <a:gd name="connsiteY12" fmla="*/ 9258 h 17359"/>
                <a:gd name="connsiteX13" fmla="*/ 579 w 21216"/>
                <a:gd name="connsiteY13" fmla="*/ 11959 h 17359"/>
                <a:gd name="connsiteX14" fmla="*/ 579 w 21216"/>
                <a:gd name="connsiteY14" fmla="*/ 11959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216" h="17359">
                  <a:moveTo>
                    <a:pt x="579" y="11959"/>
                  </a:moveTo>
                  <a:lnTo>
                    <a:pt x="5594" y="16974"/>
                  </a:lnTo>
                  <a:cubicBezTo>
                    <a:pt x="6365" y="17745"/>
                    <a:pt x="7522" y="17745"/>
                    <a:pt x="8294" y="16974"/>
                  </a:cubicBezTo>
                  <a:lnTo>
                    <a:pt x="21988" y="3279"/>
                  </a:lnTo>
                  <a:lnTo>
                    <a:pt x="21988" y="3279"/>
                  </a:lnTo>
                  <a:cubicBezTo>
                    <a:pt x="22760" y="2507"/>
                    <a:pt x="22760" y="1350"/>
                    <a:pt x="21988" y="579"/>
                  </a:cubicBezTo>
                  <a:cubicBezTo>
                    <a:pt x="21217" y="-193"/>
                    <a:pt x="20060" y="-193"/>
                    <a:pt x="19288" y="579"/>
                  </a:cubicBezTo>
                  <a:lnTo>
                    <a:pt x="19288" y="579"/>
                  </a:lnTo>
                  <a:lnTo>
                    <a:pt x="5594" y="14273"/>
                  </a:lnTo>
                  <a:cubicBezTo>
                    <a:pt x="6365" y="13502"/>
                    <a:pt x="7522" y="13502"/>
                    <a:pt x="8294" y="14273"/>
                  </a:cubicBezTo>
                  <a:lnTo>
                    <a:pt x="3279" y="9258"/>
                  </a:lnTo>
                  <a:lnTo>
                    <a:pt x="3279" y="9258"/>
                  </a:lnTo>
                  <a:cubicBezTo>
                    <a:pt x="2507" y="8487"/>
                    <a:pt x="1350" y="8487"/>
                    <a:pt x="579" y="9258"/>
                  </a:cubicBezTo>
                  <a:cubicBezTo>
                    <a:pt x="-193" y="9837"/>
                    <a:pt x="-193" y="11187"/>
                    <a:pt x="579" y="11959"/>
                  </a:cubicBezTo>
                  <a:lnTo>
                    <a:pt x="579" y="11959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grpSp>
          <p:nvGrpSpPr>
            <p:cNvPr id="141" name="Graphic 5">
              <a:extLst>
                <a:ext uri="{FF2B5EF4-FFF2-40B4-BE49-F238E27FC236}">
                  <a16:creationId xmlns:a16="http://schemas.microsoft.com/office/drawing/2014/main" id="{BF1097FE-EA8E-4E14-8FA8-1D3CAFAD0BD7}"/>
                </a:ext>
              </a:extLst>
            </p:cNvPr>
            <p:cNvGrpSpPr/>
            <p:nvPr/>
          </p:nvGrpSpPr>
          <p:grpSpPr>
            <a:xfrm>
              <a:off x="1842465" y="1625989"/>
              <a:ext cx="57864" cy="34719"/>
              <a:chOff x="1842465" y="1625989"/>
              <a:chExt cx="57864" cy="34719"/>
            </a:xfrm>
            <a:solidFill>
              <a:srgbClr val="1E1D1D"/>
            </a:solidFill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3C530469-CCA1-43F3-AE9D-AA673DB58E8D}"/>
                  </a:ext>
                </a:extLst>
              </p:cNvPr>
              <p:cNvSpPr/>
              <p:nvPr/>
            </p:nvSpPr>
            <p:spPr>
              <a:xfrm>
                <a:off x="1842465" y="1625989"/>
                <a:ext cx="57864" cy="3858"/>
              </a:xfrm>
              <a:custGeom>
                <a:avLst/>
                <a:gdLst>
                  <a:gd name="connsiteX0" fmla="*/ 1929 w 57864"/>
                  <a:gd name="connsiteY0" fmla="*/ 3858 h 3857"/>
                  <a:gd name="connsiteX1" fmla="*/ 57671 w 57864"/>
                  <a:gd name="connsiteY1" fmla="*/ 3858 h 3857"/>
                  <a:gd name="connsiteX2" fmla="*/ 57671 w 57864"/>
                  <a:gd name="connsiteY2" fmla="*/ 3858 h 3857"/>
                  <a:gd name="connsiteX3" fmla="*/ 59600 w 57864"/>
                  <a:gd name="connsiteY3" fmla="*/ 1929 h 3857"/>
                  <a:gd name="connsiteX4" fmla="*/ 57671 w 57864"/>
                  <a:gd name="connsiteY4" fmla="*/ 0 h 3857"/>
                  <a:gd name="connsiteX5" fmla="*/ 57671 w 57864"/>
                  <a:gd name="connsiteY5" fmla="*/ 0 h 3857"/>
                  <a:gd name="connsiteX6" fmla="*/ 1929 w 57864"/>
                  <a:gd name="connsiteY6" fmla="*/ 0 h 3857"/>
                  <a:gd name="connsiteX7" fmla="*/ 1929 w 57864"/>
                  <a:gd name="connsiteY7" fmla="*/ 0 h 3857"/>
                  <a:gd name="connsiteX8" fmla="*/ 0 w 57864"/>
                  <a:gd name="connsiteY8" fmla="*/ 1929 h 3857"/>
                  <a:gd name="connsiteX9" fmla="*/ 1929 w 57864"/>
                  <a:gd name="connsiteY9" fmla="*/ 3858 h 3857"/>
                  <a:gd name="connsiteX10" fmla="*/ 1929 w 57864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864" h="3857">
                    <a:moveTo>
                      <a:pt x="1929" y="3858"/>
                    </a:moveTo>
                    <a:lnTo>
                      <a:pt x="57671" y="3858"/>
                    </a:lnTo>
                    <a:lnTo>
                      <a:pt x="57671" y="3858"/>
                    </a:lnTo>
                    <a:cubicBezTo>
                      <a:pt x="58829" y="3858"/>
                      <a:pt x="59600" y="3086"/>
                      <a:pt x="59600" y="1929"/>
                    </a:cubicBezTo>
                    <a:cubicBezTo>
                      <a:pt x="59600" y="772"/>
                      <a:pt x="58829" y="0"/>
                      <a:pt x="57671" y="0"/>
                    </a:cubicBezTo>
                    <a:lnTo>
                      <a:pt x="5767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B29135D-C6A4-4D55-9624-808FBCB7E1ED}"/>
                  </a:ext>
                </a:extLst>
              </p:cNvPr>
              <p:cNvSpPr/>
              <p:nvPr/>
            </p:nvSpPr>
            <p:spPr>
              <a:xfrm>
                <a:off x="1842465" y="1636405"/>
                <a:ext cx="57864" cy="3858"/>
              </a:xfrm>
              <a:custGeom>
                <a:avLst/>
                <a:gdLst>
                  <a:gd name="connsiteX0" fmla="*/ 1929 w 57864"/>
                  <a:gd name="connsiteY0" fmla="*/ 3858 h 3857"/>
                  <a:gd name="connsiteX1" fmla="*/ 57671 w 57864"/>
                  <a:gd name="connsiteY1" fmla="*/ 3858 h 3857"/>
                  <a:gd name="connsiteX2" fmla="*/ 57671 w 57864"/>
                  <a:gd name="connsiteY2" fmla="*/ 3858 h 3857"/>
                  <a:gd name="connsiteX3" fmla="*/ 59600 w 57864"/>
                  <a:gd name="connsiteY3" fmla="*/ 1929 h 3857"/>
                  <a:gd name="connsiteX4" fmla="*/ 57671 w 57864"/>
                  <a:gd name="connsiteY4" fmla="*/ 0 h 3857"/>
                  <a:gd name="connsiteX5" fmla="*/ 57671 w 57864"/>
                  <a:gd name="connsiteY5" fmla="*/ 0 h 3857"/>
                  <a:gd name="connsiteX6" fmla="*/ 1929 w 57864"/>
                  <a:gd name="connsiteY6" fmla="*/ 0 h 3857"/>
                  <a:gd name="connsiteX7" fmla="*/ 1929 w 57864"/>
                  <a:gd name="connsiteY7" fmla="*/ 0 h 3857"/>
                  <a:gd name="connsiteX8" fmla="*/ 0 w 57864"/>
                  <a:gd name="connsiteY8" fmla="*/ 1929 h 3857"/>
                  <a:gd name="connsiteX9" fmla="*/ 1929 w 57864"/>
                  <a:gd name="connsiteY9" fmla="*/ 3858 h 3857"/>
                  <a:gd name="connsiteX10" fmla="*/ 1929 w 57864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864" h="3857">
                    <a:moveTo>
                      <a:pt x="1929" y="3858"/>
                    </a:moveTo>
                    <a:lnTo>
                      <a:pt x="57671" y="3858"/>
                    </a:lnTo>
                    <a:lnTo>
                      <a:pt x="57671" y="3858"/>
                    </a:lnTo>
                    <a:cubicBezTo>
                      <a:pt x="58829" y="3858"/>
                      <a:pt x="59600" y="3086"/>
                      <a:pt x="59600" y="1929"/>
                    </a:cubicBezTo>
                    <a:cubicBezTo>
                      <a:pt x="59600" y="771"/>
                      <a:pt x="58829" y="0"/>
                      <a:pt x="57671" y="0"/>
                    </a:cubicBezTo>
                    <a:lnTo>
                      <a:pt x="5767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28B58E6-6204-42B0-8A8F-9F353B44E0ED}"/>
                  </a:ext>
                </a:extLst>
              </p:cNvPr>
              <p:cNvSpPr/>
              <p:nvPr/>
            </p:nvSpPr>
            <p:spPr>
              <a:xfrm>
                <a:off x="1842465" y="1646820"/>
                <a:ext cx="57864" cy="3858"/>
              </a:xfrm>
              <a:custGeom>
                <a:avLst/>
                <a:gdLst>
                  <a:gd name="connsiteX0" fmla="*/ 1929 w 57864"/>
                  <a:gd name="connsiteY0" fmla="*/ 3858 h 3857"/>
                  <a:gd name="connsiteX1" fmla="*/ 57671 w 57864"/>
                  <a:gd name="connsiteY1" fmla="*/ 3858 h 3857"/>
                  <a:gd name="connsiteX2" fmla="*/ 57671 w 57864"/>
                  <a:gd name="connsiteY2" fmla="*/ 3858 h 3857"/>
                  <a:gd name="connsiteX3" fmla="*/ 59600 w 57864"/>
                  <a:gd name="connsiteY3" fmla="*/ 1929 h 3857"/>
                  <a:gd name="connsiteX4" fmla="*/ 57671 w 57864"/>
                  <a:gd name="connsiteY4" fmla="*/ 0 h 3857"/>
                  <a:gd name="connsiteX5" fmla="*/ 57671 w 57864"/>
                  <a:gd name="connsiteY5" fmla="*/ 0 h 3857"/>
                  <a:gd name="connsiteX6" fmla="*/ 1929 w 57864"/>
                  <a:gd name="connsiteY6" fmla="*/ 0 h 3857"/>
                  <a:gd name="connsiteX7" fmla="*/ 1929 w 57864"/>
                  <a:gd name="connsiteY7" fmla="*/ 0 h 3857"/>
                  <a:gd name="connsiteX8" fmla="*/ 0 w 57864"/>
                  <a:gd name="connsiteY8" fmla="*/ 1929 h 3857"/>
                  <a:gd name="connsiteX9" fmla="*/ 1929 w 57864"/>
                  <a:gd name="connsiteY9" fmla="*/ 3858 h 3857"/>
                  <a:gd name="connsiteX10" fmla="*/ 1929 w 57864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864" h="3857">
                    <a:moveTo>
                      <a:pt x="1929" y="3858"/>
                    </a:moveTo>
                    <a:lnTo>
                      <a:pt x="57671" y="3858"/>
                    </a:lnTo>
                    <a:lnTo>
                      <a:pt x="57671" y="3858"/>
                    </a:lnTo>
                    <a:cubicBezTo>
                      <a:pt x="58829" y="3858"/>
                      <a:pt x="59600" y="3086"/>
                      <a:pt x="59600" y="1929"/>
                    </a:cubicBezTo>
                    <a:cubicBezTo>
                      <a:pt x="59600" y="772"/>
                      <a:pt x="58829" y="0"/>
                      <a:pt x="57671" y="0"/>
                    </a:cubicBezTo>
                    <a:lnTo>
                      <a:pt x="5767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68F6B9A0-4AAF-45B4-9D2A-629CD0F1CF3E}"/>
                  </a:ext>
                </a:extLst>
              </p:cNvPr>
              <p:cNvSpPr/>
              <p:nvPr/>
            </p:nvSpPr>
            <p:spPr>
              <a:xfrm>
                <a:off x="1842465" y="1657236"/>
                <a:ext cx="50149" cy="3858"/>
              </a:xfrm>
              <a:custGeom>
                <a:avLst/>
                <a:gdLst>
                  <a:gd name="connsiteX0" fmla="*/ 1929 w 50149"/>
                  <a:gd name="connsiteY0" fmla="*/ 3858 h 3857"/>
                  <a:gd name="connsiteX1" fmla="*/ 48992 w 50149"/>
                  <a:gd name="connsiteY1" fmla="*/ 3858 h 3857"/>
                  <a:gd name="connsiteX2" fmla="*/ 48992 w 50149"/>
                  <a:gd name="connsiteY2" fmla="*/ 3858 h 3857"/>
                  <a:gd name="connsiteX3" fmla="*/ 50921 w 50149"/>
                  <a:gd name="connsiteY3" fmla="*/ 1929 h 3857"/>
                  <a:gd name="connsiteX4" fmla="*/ 48992 w 50149"/>
                  <a:gd name="connsiteY4" fmla="*/ 0 h 3857"/>
                  <a:gd name="connsiteX5" fmla="*/ 48992 w 50149"/>
                  <a:gd name="connsiteY5" fmla="*/ 0 h 3857"/>
                  <a:gd name="connsiteX6" fmla="*/ 1929 w 50149"/>
                  <a:gd name="connsiteY6" fmla="*/ 0 h 3857"/>
                  <a:gd name="connsiteX7" fmla="*/ 1929 w 50149"/>
                  <a:gd name="connsiteY7" fmla="*/ 0 h 3857"/>
                  <a:gd name="connsiteX8" fmla="*/ 0 w 50149"/>
                  <a:gd name="connsiteY8" fmla="*/ 1929 h 3857"/>
                  <a:gd name="connsiteX9" fmla="*/ 1929 w 50149"/>
                  <a:gd name="connsiteY9" fmla="*/ 3858 h 3857"/>
                  <a:gd name="connsiteX10" fmla="*/ 1929 w 5014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149" h="3857">
                    <a:moveTo>
                      <a:pt x="1929" y="3858"/>
                    </a:moveTo>
                    <a:lnTo>
                      <a:pt x="48992" y="3858"/>
                    </a:lnTo>
                    <a:lnTo>
                      <a:pt x="48992" y="3858"/>
                    </a:lnTo>
                    <a:cubicBezTo>
                      <a:pt x="50149" y="3858"/>
                      <a:pt x="50921" y="3086"/>
                      <a:pt x="50921" y="1929"/>
                    </a:cubicBezTo>
                    <a:cubicBezTo>
                      <a:pt x="50921" y="771"/>
                      <a:pt x="50149" y="0"/>
                      <a:pt x="48992" y="0"/>
                    </a:cubicBezTo>
                    <a:lnTo>
                      <a:pt x="48992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grpSp>
        <p:nvGrpSpPr>
          <p:cNvPr id="167" name="Graphic 5">
            <a:extLst>
              <a:ext uri="{FF2B5EF4-FFF2-40B4-BE49-F238E27FC236}">
                <a16:creationId xmlns:a16="http://schemas.microsoft.com/office/drawing/2014/main" id="{C9AC86D3-1081-455C-A900-62E5B98E4326}"/>
              </a:ext>
            </a:extLst>
          </p:cNvPr>
          <p:cNvGrpSpPr/>
          <p:nvPr/>
        </p:nvGrpSpPr>
        <p:grpSpPr>
          <a:xfrm>
            <a:off x="5863142" y="1397610"/>
            <a:ext cx="941331" cy="1008973"/>
            <a:chOff x="2860300" y="930845"/>
            <a:chExt cx="151026" cy="151219"/>
          </a:xfrm>
          <a:solidFill>
            <a:schemeClr val="accent1"/>
          </a:solidFill>
        </p:grpSpPr>
        <p:grpSp>
          <p:nvGrpSpPr>
            <p:cNvPr id="168" name="Graphic 5">
              <a:extLst>
                <a:ext uri="{FF2B5EF4-FFF2-40B4-BE49-F238E27FC236}">
                  <a16:creationId xmlns:a16="http://schemas.microsoft.com/office/drawing/2014/main" id="{34D94ACF-8047-47EC-867F-E20E36EDEB10}"/>
                </a:ext>
              </a:extLst>
            </p:cNvPr>
            <p:cNvGrpSpPr/>
            <p:nvPr/>
          </p:nvGrpSpPr>
          <p:grpSpPr>
            <a:xfrm>
              <a:off x="2957319" y="1006840"/>
              <a:ext cx="54007" cy="75224"/>
              <a:chOff x="2957319" y="1006840"/>
              <a:chExt cx="54007" cy="75224"/>
            </a:xfrm>
            <a:solidFill>
              <a:schemeClr val="accent1"/>
            </a:solidFill>
          </p:grpSpPr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5D10638-0FF6-48D5-9DB4-39885C9A8BD6}"/>
                  </a:ext>
                </a:extLst>
              </p:cNvPr>
              <p:cNvSpPr/>
              <p:nvPr/>
            </p:nvSpPr>
            <p:spPr>
              <a:xfrm>
                <a:off x="3000910" y="1008769"/>
                <a:ext cx="7715" cy="69437"/>
              </a:xfrm>
              <a:custGeom>
                <a:avLst/>
                <a:gdLst>
                  <a:gd name="connsiteX0" fmla="*/ 0 w 7715"/>
                  <a:gd name="connsiteY0" fmla="*/ 0 h 69437"/>
                  <a:gd name="connsiteX1" fmla="*/ 8872 w 7715"/>
                  <a:gd name="connsiteY1" fmla="*/ 0 h 69437"/>
                  <a:gd name="connsiteX2" fmla="*/ 8872 w 7715"/>
                  <a:gd name="connsiteY2" fmla="*/ 71173 h 69437"/>
                  <a:gd name="connsiteX3" fmla="*/ 0 w 7715"/>
                  <a:gd name="connsiteY3" fmla="*/ 71173 h 69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69437">
                    <a:moveTo>
                      <a:pt x="0" y="0"/>
                    </a:moveTo>
                    <a:lnTo>
                      <a:pt x="8872" y="0"/>
                    </a:lnTo>
                    <a:lnTo>
                      <a:pt x="8872" y="71173"/>
                    </a:lnTo>
                    <a:lnTo>
                      <a:pt x="0" y="71173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42423AD7-E020-4143-A0CD-B3A0685E9AB8}"/>
                  </a:ext>
                </a:extLst>
              </p:cNvPr>
              <p:cNvSpPr/>
              <p:nvPr/>
            </p:nvSpPr>
            <p:spPr>
              <a:xfrm>
                <a:off x="2957319" y="1006840"/>
                <a:ext cx="54007" cy="75224"/>
              </a:xfrm>
              <a:custGeom>
                <a:avLst/>
                <a:gdLst>
                  <a:gd name="connsiteX0" fmla="*/ 52464 w 54006"/>
                  <a:gd name="connsiteY0" fmla="*/ 0 h 75223"/>
                  <a:gd name="connsiteX1" fmla="*/ 22567 w 54006"/>
                  <a:gd name="connsiteY1" fmla="*/ 0 h 75223"/>
                  <a:gd name="connsiteX2" fmla="*/ 22374 w 54006"/>
                  <a:gd name="connsiteY2" fmla="*/ 0 h 75223"/>
                  <a:gd name="connsiteX3" fmla="*/ 21796 w 54006"/>
                  <a:gd name="connsiteY3" fmla="*/ 193 h 75223"/>
                  <a:gd name="connsiteX4" fmla="*/ 21603 w 54006"/>
                  <a:gd name="connsiteY4" fmla="*/ 193 h 75223"/>
                  <a:gd name="connsiteX5" fmla="*/ 21024 w 54006"/>
                  <a:gd name="connsiteY5" fmla="*/ 579 h 75223"/>
                  <a:gd name="connsiteX6" fmla="*/ 21024 w 54006"/>
                  <a:gd name="connsiteY6" fmla="*/ 579 h 75223"/>
                  <a:gd name="connsiteX7" fmla="*/ 579 w 54006"/>
                  <a:gd name="connsiteY7" fmla="*/ 21024 h 75223"/>
                  <a:gd name="connsiteX8" fmla="*/ 579 w 54006"/>
                  <a:gd name="connsiteY8" fmla="*/ 21024 h 75223"/>
                  <a:gd name="connsiteX9" fmla="*/ 193 w 54006"/>
                  <a:gd name="connsiteY9" fmla="*/ 21603 h 75223"/>
                  <a:gd name="connsiteX10" fmla="*/ 193 w 54006"/>
                  <a:gd name="connsiteY10" fmla="*/ 21796 h 75223"/>
                  <a:gd name="connsiteX11" fmla="*/ 0 w 54006"/>
                  <a:gd name="connsiteY11" fmla="*/ 22374 h 75223"/>
                  <a:gd name="connsiteX12" fmla="*/ 0 w 54006"/>
                  <a:gd name="connsiteY12" fmla="*/ 22567 h 75223"/>
                  <a:gd name="connsiteX13" fmla="*/ 0 w 54006"/>
                  <a:gd name="connsiteY13" fmla="*/ 73295 h 75223"/>
                  <a:gd name="connsiteX14" fmla="*/ 1929 w 54006"/>
                  <a:gd name="connsiteY14" fmla="*/ 75224 h 75223"/>
                  <a:gd name="connsiteX15" fmla="*/ 52271 w 54006"/>
                  <a:gd name="connsiteY15" fmla="*/ 75224 h 75223"/>
                  <a:gd name="connsiteX16" fmla="*/ 54200 w 54006"/>
                  <a:gd name="connsiteY16" fmla="*/ 73295 h 75223"/>
                  <a:gd name="connsiteX17" fmla="*/ 54200 w 54006"/>
                  <a:gd name="connsiteY17" fmla="*/ 1929 h 75223"/>
                  <a:gd name="connsiteX18" fmla="*/ 52464 w 54006"/>
                  <a:gd name="connsiteY18" fmla="*/ 0 h 75223"/>
                  <a:gd name="connsiteX19" fmla="*/ 20638 w 54006"/>
                  <a:gd name="connsiteY19" fmla="*/ 6558 h 75223"/>
                  <a:gd name="connsiteX20" fmla="*/ 20638 w 54006"/>
                  <a:gd name="connsiteY20" fmla="*/ 20445 h 75223"/>
                  <a:gd name="connsiteX21" fmla="*/ 6751 w 54006"/>
                  <a:gd name="connsiteY21" fmla="*/ 20445 h 75223"/>
                  <a:gd name="connsiteX22" fmla="*/ 20638 w 54006"/>
                  <a:gd name="connsiteY22" fmla="*/ 6558 h 75223"/>
                  <a:gd name="connsiteX23" fmla="*/ 50535 w 54006"/>
                  <a:gd name="connsiteY23" fmla="*/ 71173 h 75223"/>
                  <a:gd name="connsiteX24" fmla="*/ 4050 w 54006"/>
                  <a:gd name="connsiteY24" fmla="*/ 71173 h 75223"/>
                  <a:gd name="connsiteX25" fmla="*/ 4050 w 54006"/>
                  <a:gd name="connsiteY25" fmla="*/ 24303 h 75223"/>
                  <a:gd name="connsiteX26" fmla="*/ 22567 w 54006"/>
                  <a:gd name="connsiteY26" fmla="*/ 24303 h 75223"/>
                  <a:gd name="connsiteX27" fmla="*/ 24496 w 54006"/>
                  <a:gd name="connsiteY27" fmla="*/ 22374 h 75223"/>
                  <a:gd name="connsiteX28" fmla="*/ 24496 w 54006"/>
                  <a:gd name="connsiteY28" fmla="*/ 3858 h 75223"/>
                  <a:gd name="connsiteX29" fmla="*/ 50535 w 54006"/>
                  <a:gd name="connsiteY29" fmla="*/ 3858 h 75223"/>
                  <a:gd name="connsiteX30" fmla="*/ 50535 w 54006"/>
                  <a:gd name="connsiteY30" fmla="*/ 71173 h 75223"/>
                  <a:gd name="connsiteX31" fmla="*/ 11187 w 54006"/>
                  <a:gd name="connsiteY31" fmla="*/ 39155 h 75223"/>
                  <a:gd name="connsiteX32" fmla="*/ 13116 w 54006"/>
                  <a:gd name="connsiteY32" fmla="*/ 41084 h 75223"/>
                  <a:gd name="connsiteX33" fmla="*/ 41662 w 54006"/>
                  <a:gd name="connsiteY33" fmla="*/ 41084 h 75223"/>
                  <a:gd name="connsiteX34" fmla="*/ 43591 w 54006"/>
                  <a:gd name="connsiteY34" fmla="*/ 39155 h 75223"/>
                  <a:gd name="connsiteX35" fmla="*/ 41662 w 54006"/>
                  <a:gd name="connsiteY35" fmla="*/ 37226 h 75223"/>
                  <a:gd name="connsiteX36" fmla="*/ 13116 w 54006"/>
                  <a:gd name="connsiteY36" fmla="*/ 37226 h 75223"/>
                  <a:gd name="connsiteX37" fmla="*/ 11187 w 54006"/>
                  <a:gd name="connsiteY37" fmla="*/ 39155 h 75223"/>
                  <a:gd name="connsiteX38" fmla="*/ 33947 w 54006"/>
                  <a:gd name="connsiteY38" fmla="*/ 47449 h 75223"/>
                  <a:gd name="connsiteX39" fmla="*/ 13116 w 54006"/>
                  <a:gd name="connsiteY39" fmla="*/ 47449 h 75223"/>
                  <a:gd name="connsiteX40" fmla="*/ 11187 w 54006"/>
                  <a:gd name="connsiteY40" fmla="*/ 49378 h 75223"/>
                  <a:gd name="connsiteX41" fmla="*/ 13116 w 54006"/>
                  <a:gd name="connsiteY41" fmla="*/ 51306 h 75223"/>
                  <a:gd name="connsiteX42" fmla="*/ 33947 w 54006"/>
                  <a:gd name="connsiteY42" fmla="*/ 51306 h 75223"/>
                  <a:gd name="connsiteX43" fmla="*/ 35876 w 54006"/>
                  <a:gd name="connsiteY43" fmla="*/ 49378 h 75223"/>
                  <a:gd name="connsiteX44" fmla="*/ 33947 w 54006"/>
                  <a:gd name="connsiteY44" fmla="*/ 47449 h 75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54006" h="75223">
                    <a:moveTo>
                      <a:pt x="52464" y="0"/>
                    </a:moveTo>
                    <a:lnTo>
                      <a:pt x="22567" y="0"/>
                    </a:lnTo>
                    <a:cubicBezTo>
                      <a:pt x="22567" y="0"/>
                      <a:pt x="22567" y="0"/>
                      <a:pt x="22374" y="0"/>
                    </a:cubicBezTo>
                    <a:cubicBezTo>
                      <a:pt x="22181" y="0"/>
                      <a:pt x="21988" y="0"/>
                      <a:pt x="21796" y="193"/>
                    </a:cubicBezTo>
                    <a:cubicBezTo>
                      <a:pt x="21796" y="193"/>
                      <a:pt x="21603" y="193"/>
                      <a:pt x="21603" y="193"/>
                    </a:cubicBezTo>
                    <a:cubicBezTo>
                      <a:pt x="21410" y="193"/>
                      <a:pt x="21217" y="386"/>
                      <a:pt x="21024" y="579"/>
                    </a:cubicBezTo>
                    <a:cubicBezTo>
                      <a:pt x="21024" y="579"/>
                      <a:pt x="21024" y="579"/>
                      <a:pt x="21024" y="579"/>
                    </a:cubicBezTo>
                    <a:lnTo>
                      <a:pt x="579" y="21024"/>
                    </a:lnTo>
                    <a:cubicBezTo>
                      <a:pt x="579" y="21024"/>
                      <a:pt x="579" y="21024"/>
                      <a:pt x="579" y="21024"/>
                    </a:cubicBezTo>
                    <a:cubicBezTo>
                      <a:pt x="386" y="21217"/>
                      <a:pt x="386" y="21410"/>
                      <a:pt x="193" y="21603"/>
                    </a:cubicBezTo>
                    <a:cubicBezTo>
                      <a:pt x="193" y="21603"/>
                      <a:pt x="193" y="21796"/>
                      <a:pt x="193" y="21796"/>
                    </a:cubicBezTo>
                    <a:cubicBezTo>
                      <a:pt x="193" y="21989"/>
                      <a:pt x="193" y="22181"/>
                      <a:pt x="0" y="22374"/>
                    </a:cubicBezTo>
                    <a:cubicBezTo>
                      <a:pt x="0" y="22374"/>
                      <a:pt x="0" y="22374"/>
                      <a:pt x="0" y="22567"/>
                    </a:cubicBezTo>
                    <a:lnTo>
                      <a:pt x="0" y="73295"/>
                    </a:lnTo>
                    <a:cubicBezTo>
                      <a:pt x="0" y="74452"/>
                      <a:pt x="771" y="75224"/>
                      <a:pt x="1929" y="75224"/>
                    </a:cubicBezTo>
                    <a:lnTo>
                      <a:pt x="52271" y="75224"/>
                    </a:lnTo>
                    <a:cubicBezTo>
                      <a:pt x="53428" y="75224"/>
                      <a:pt x="54200" y="74452"/>
                      <a:pt x="54200" y="73295"/>
                    </a:cubicBezTo>
                    <a:lnTo>
                      <a:pt x="54200" y="1929"/>
                    </a:lnTo>
                    <a:cubicBezTo>
                      <a:pt x="54393" y="772"/>
                      <a:pt x="53428" y="0"/>
                      <a:pt x="52464" y="0"/>
                    </a:cubicBezTo>
                    <a:close/>
                    <a:moveTo>
                      <a:pt x="20638" y="6558"/>
                    </a:moveTo>
                    <a:lnTo>
                      <a:pt x="20638" y="20445"/>
                    </a:lnTo>
                    <a:lnTo>
                      <a:pt x="6751" y="20445"/>
                    </a:lnTo>
                    <a:lnTo>
                      <a:pt x="20638" y="6558"/>
                    </a:lnTo>
                    <a:close/>
                    <a:moveTo>
                      <a:pt x="50535" y="71173"/>
                    </a:moveTo>
                    <a:lnTo>
                      <a:pt x="4050" y="71173"/>
                    </a:lnTo>
                    <a:lnTo>
                      <a:pt x="4050" y="24303"/>
                    </a:lnTo>
                    <a:lnTo>
                      <a:pt x="22567" y="24303"/>
                    </a:lnTo>
                    <a:cubicBezTo>
                      <a:pt x="23724" y="24303"/>
                      <a:pt x="24496" y="23532"/>
                      <a:pt x="24496" y="22374"/>
                    </a:cubicBezTo>
                    <a:lnTo>
                      <a:pt x="24496" y="3858"/>
                    </a:lnTo>
                    <a:lnTo>
                      <a:pt x="50535" y="3858"/>
                    </a:lnTo>
                    <a:lnTo>
                      <a:pt x="50535" y="71173"/>
                    </a:lnTo>
                    <a:close/>
                    <a:moveTo>
                      <a:pt x="11187" y="39155"/>
                    </a:moveTo>
                    <a:cubicBezTo>
                      <a:pt x="11187" y="40312"/>
                      <a:pt x="11959" y="41084"/>
                      <a:pt x="13116" y="41084"/>
                    </a:cubicBezTo>
                    <a:lnTo>
                      <a:pt x="41662" y="41084"/>
                    </a:lnTo>
                    <a:cubicBezTo>
                      <a:pt x="42820" y="41084"/>
                      <a:pt x="43591" y="40312"/>
                      <a:pt x="43591" y="39155"/>
                    </a:cubicBezTo>
                    <a:cubicBezTo>
                      <a:pt x="43591" y="37998"/>
                      <a:pt x="42820" y="37226"/>
                      <a:pt x="41662" y="37226"/>
                    </a:cubicBezTo>
                    <a:lnTo>
                      <a:pt x="13116" y="37226"/>
                    </a:lnTo>
                    <a:cubicBezTo>
                      <a:pt x="11959" y="37226"/>
                      <a:pt x="11187" y="37998"/>
                      <a:pt x="11187" y="39155"/>
                    </a:cubicBezTo>
                    <a:close/>
                    <a:moveTo>
                      <a:pt x="33947" y="47449"/>
                    </a:moveTo>
                    <a:lnTo>
                      <a:pt x="13116" y="47449"/>
                    </a:lnTo>
                    <a:cubicBezTo>
                      <a:pt x="11959" y="47449"/>
                      <a:pt x="11187" y="48220"/>
                      <a:pt x="11187" y="49378"/>
                    </a:cubicBezTo>
                    <a:cubicBezTo>
                      <a:pt x="11187" y="50535"/>
                      <a:pt x="11959" y="51306"/>
                      <a:pt x="13116" y="51306"/>
                    </a:cubicBezTo>
                    <a:lnTo>
                      <a:pt x="33947" y="51306"/>
                    </a:lnTo>
                    <a:cubicBezTo>
                      <a:pt x="35104" y="51306"/>
                      <a:pt x="35876" y="50535"/>
                      <a:pt x="35876" y="49378"/>
                    </a:cubicBezTo>
                    <a:cubicBezTo>
                      <a:pt x="35876" y="48220"/>
                      <a:pt x="34911" y="47449"/>
                      <a:pt x="33947" y="4744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grpSp>
          <p:nvGrpSpPr>
            <p:cNvPr id="169" name="Graphic 5">
              <a:extLst>
                <a:ext uri="{FF2B5EF4-FFF2-40B4-BE49-F238E27FC236}">
                  <a16:creationId xmlns:a16="http://schemas.microsoft.com/office/drawing/2014/main" id="{42D010D1-5CB5-4152-BDB8-E915878D287B}"/>
                </a:ext>
              </a:extLst>
            </p:cNvPr>
            <p:cNvGrpSpPr/>
            <p:nvPr/>
          </p:nvGrpSpPr>
          <p:grpSpPr>
            <a:xfrm>
              <a:off x="2860300" y="930845"/>
              <a:ext cx="77153" cy="54007"/>
              <a:chOff x="2860300" y="930845"/>
              <a:chExt cx="77153" cy="54007"/>
            </a:xfrm>
            <a:solidFill>
              <a:schemeClr val="accent1"/>
            </a:solidFill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47DC2E01-A386-4F3F-926A-8FBFB3FC60FB}"/>
                  </a:ext>
                </a:extLst>
              </p:cNvPr>
              <p:cNvSpPr/>
              <p:nvPr/>
            </p:nvSpPr>
            <p:spPr>
              <a:xfrm>
                <a:off x="2862229" y="932774"/>
                <a:ext cx="73295" cy="50149"/>
              </a:xfrm>
              <a:custGeom>
                <a:avLst/>
                <a:gdLst>
                  <a:gd name="connsiteX0" fmla="*/ 70594 w 73294"/>
                  <a:gd name="connsiteY0" fmla="*/ 6558 h 50149"/>
                  <a:gd name="connsiteX1" fmla="*/ 30475 w 73294"/>
                  <a:gd name="connsiteY1" fmla="*/ 6558 h 50149"/>
                  <a:gd name="connsiteX2" fmla="*/ 26618 w 73294"/>
                  <a:gd name="connsiteY2" fmla="*/ 1929 h 50149"/>
                  <a:gd name="connsiteX3" fmla="*/ 22374 w 73294"/>
                  <a:gd name="connsiteY3" fmla="*/ 0 h 50149"/>
                  <a:gd name="connsiteX4" fmla="*/ 2700 w 73294"/>
                  <a:gd name="connsiteY4" fmla="*/ 0 h 50149"/>
                  <a:gd name="connsiteX5" fmla="*/ 0 w 73294"/>
                  <a:gd name="connsiteY5" fmla="*/ 2700 h 50149"/>
                  <a:gd name="connsiteX6" fmla="*/ 0 w 73294"/>
                  <a:gd name="connsiteY6" fmla="*/ 47642 h 50149"/>
                  <a:gd name="connsiteX7" fmla="*/ 2700 w 73294"/>
                  <a:gd name="connsiteY7" fmla="*/ 50342 h 50149"/>
                  <a:gd name="connsiteX8" fmla="*/ 70594 w 73294"/>
                  <a:gd name="connsiteY8" fmla="*/ 50342 h 50149"/>
                  <a:gd name="connsiteX9" fmla="*/ 73295 w 73294"/>
                  <a:gd name="connsiteY9" fmla="*/ 47642 h 50149"/>
                  <a:gd name="connsiteX10" fmla="*/ 73295 w 73294"/>
                  <a:gd name="connsiteY10" fmla="*/ 9258 h 50149"/>
                  <a:gd name="connsiteX11" fmla="*/ 70594 w 73294"/>
                  <a:gd name="connsiteY11" fmla="*/ 6558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294" h="50149">
                    <a:moveTo>
                      <a:pt x="70594" y="6558"/>
                    </a:moveTo>
                    <a:lnTo>
                      <a:pt x="30475" y="6558"/>
                    </a:lnTo>
                    <a:lnTo>
                      <a:pt x="26618" y="1929"/>
                    </a:lnTo>
                    <a:cubicBezTo>
                      <a:pt x="25653" y="772"/>
                      <a:pt x="23724" y="0"/>
                      <a:pt x="22374" y="0"/>
                    </a:cubicBezTo>
                    <a:lnTo>
                      <a:pt x="2700" y="0"/>
                    </a:lnTo>
                    <a:cubicBezTo>
                      <a:pt x="1350" y="0"/>
                      <a:pt x="0" y="1157"/>
                      <a:pt x="0" y="2700"/>
                    </a:cubicBezTo>
                    <a:lnTo>
                      <a:pt x="0" y="47642"/>
                    </a:lnTo>
                    <a:cubicBezTo>
                      <a:pt x="0" y="48992"/>
                      <a:pt x="1157" y="50342"/>
                      <a:pt x="2700" y="50342"/>
                    </a:cubicBezTo>
                    <a:lnTo>
                      <a:pt x="70594" y="50342"/>
                    </a:lnTo>
                    <a:cubicBezTo>
                      <a:pt x="71945" y="50342"/>
                      <a:pt x="73295" y="49185"/>
                      <a:pt x="73295" y="47642"/>
                    </a:cubicBezTo>
                    <a:lnTo>
                      <a:pt x="73295" y="9258"/>
                    </a:lnTo>
                    <a:cubicBezTo>
                      <a:pt x="73295" y="7715"/>
                      <a:pt x="72138" y="6558"/>
                      <a:pt x="70594" y="6558"/>
                    </a:cubicBezTo>
                    <a:close/>
                  </a:path>
                </a:pathLst>
              </a:custGeom>
              <a:solidFill>
                <a:srgbClr val="CBDB2A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7CE6C291-E163-4468-919F-D368B48FB632}"/>
                  </a:ext>
                </a:extLst>
              </p:cNvPr>
              <p:cNvSpPr/>
              <p:nvPr/>
            </p:nvSpPr>
            <p:spPr>
              <a:xfrm>
                <a:off x="2860300" y="930845"/>
                <a:ext cx="77153" cy="54007"/>
              </a:xfrm>
              <a:custGeom>
                <a:avLst/>
                <a:gdLst>
                  <a:gd name="connsiteX0" fmla="*/ 72523 w 77152"/>
                  <a:gd name="connsiteY0" fmla="*/ 6558 h 54006"/>
                  <a:gd name="connsiteX1" fmla="*/ 32404 w 77152"/>
                  <a:gd name="connsiteY1" fmla="*/ 6558 h 54006"/>
                  <a:gd name="connsiteX2" fmla="*/ 33947 w 77152"/>
                  <a:gd name="connsiteY2" fmla="*/ 7329 h 54006"/>
                  <a:gd name="connsiteX3" fmla="*/ 30089 w 77152"/>
                  <a:gd name="connsiteY3" fmla="*/ 2700 h 54006"/>
                  <a:gd name="connsiteX4" fmla="*/ 24303 w 77152"/>
                  <a:gd name="connsiteY4" fmla="*/ 0 h 54006"/>
                  <a:gd name="connsiteX5" fmla="*/ 4629 w 77152"/>
                  <a:gd name="connsiteY5" fmla="*/ 0 h 54006"/>
                  <a:gd name="connsiteX6" fmla="*/ 0 w 77152"/>
                  <a:gd name="connsiteY6" fmla="*/ 4629 h 54006"/>
                  <a:gd name="connsiteX7" fmla="*/ 0 w 77152"/>
                  <a:gd name="connsiteY7" fmla="*/ 49570 h 54006"/>
                  <a:gd name="connsiteX8" fmla="*/ 4629 w 77152"/>
                  <a:gd name="connsiteY8" fmla="*/ 54200 h 54006"/>
                  <a:gd name="connsiteX9" fmla="*/ 72523 w 77152"/>
                  <a:gd name="connsiteY9" fmla="*/ 54200 h 54006"/>
                  <a:gd name="connsiteX10" fmla="*/ 77153 w 77152"/>
                  <a:gd name="connsiteY10" fmla="*/ 49570 h 54006"/>
                  <a:gd name="connsiteX11" fmla="*/ 77153 w 77152"/>
                  <a:gd name="connsiteY11" fmla="*/ 11187 h 54006"/>
                  <a:gd name="connsiteX12" fmla="*/ 72523 w 77152"/>
                  <a:gd name="connsiteY12" fmla="*/ 6558 h 54006"/>
                  <a:gd name="connsiteX13" fmla="*/ 73295 w 77152"/>
                  <a:gd name="connsiteY13" fmla="*/ 11187 h 54006"/>
                  <a:gd name="connsiteX14" fmla="*/ 73295 w 77152"/>
                  <a:gd name="connsiteY14" fmla="*/ 49570 h 54006"/>
                  <a:gd name="connsiteX15" fmla="*/ 72523 w 77152"/>
                  <a:gd name="connsiteY15" fmla="*/ 50342 h 54006"/>
                  <a:gd name="connsiteX16" fmla="*/ 4629 w 77152"/>
                  <a:gd name="connsiteY16" fmla="*/ 50342 h 54006"/>
                  <a:gd name="connsiteX17" fmla="*/ 3858 w 77152"/>
                  <a:gd name="connsiteY17" fmla="*/ 49570 h 54006"/>
                  <a:gd name="connsiteX18" fmla="*/ 3858 w 77152"/>
                  <a:gd name="connsiteY18" fmla="*/ 4629 h 54006"/>
                  <a:gd name="connsiteX19" fmla="*/ 4629 w 77152"/>
                  <a:gd name="connsiteY19" fmla="*/ 3858 h 54006"/>
                  <a:gd name="connsiteX20" fmla="*/ 24303 w 77152"/>
                  <a:gd name="connsiteY20" fmla="*/ 3858 h 54006"/>
                  <a:gd name="connsiteX21" fmla="*/ 27196 w 77152"/>
                  <a:gd name="connsiteY21" fmla="*/ 5208 h 54006"/>
                  <a:gd name="connsiteX22" fmla="*/ 31054 w 77152"/>
                  <a:gd name="connsiteY22" fmla="*/ 9837 h 54006"/>
                  <a:gd name="connsiteX23" fmla="*/ 32597 w 77152"/>
                  <a:gd name="connsiteY23" fmla="*/ 10608 h 54006"/>
                  <a:gd name="connsiteX24" fmla="*/ 72716 w 77152"/>
                  <a:gd name="connsiteY24" fmla="*/ 10608 h 54006"/>
                  <a:gd name="connsiteX25" fmla="*/ 73295 w 77152"/>
                  <a:gd name="connsiteY25" fmla="*/ 11187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152" h="54006">
                    <a:moveTo>
                      <a:pt x="72523" y="6558"/>
                    </a:moveTo>
                    <a:lnTo>
                      <a:pt x="32404" y="6558"/>
                    </a:lnTo>
                    <a:cubicBezTo>
                      <a:pt x="32983" y="6558"/>
                      <a:pt x="33561" y="6751"/>
                      <a:pt x="33947" y="7329"/>
                    </a:cubicBezTo>
                    <a:lnTo>
                      <a:pt x="30089" y="2700"/>
                    </a:lnTo>
                    <a:cubicBezTo>
                      <a:pt x="28739" y="1157"/>
                      <a:pt x="26232" y="0"/>
                      <a:pt x="24303" y="0"/>
                    </a:cubicBezTo>
                    <a:lnTo>
                      <a:pt x="4629" y="0"/>
                    </a:lnTo>
                    <a:cubicBezTo>
                      <a:pt x="2122" y="0"/>
                      <a:pt x="0" y="2122"/>
                      <a:pt x="0" y="4629"/>
                    </a:cubicBezTo>
                    <a:lnTo>
                      <a:pt x="0" y="49570"/>
                    </a:lnTo>
                    <a:cubicBezTo>
                      <a:pt x="0" y="52078"/>
                      <a:pt x="2122" y="54200"/>
                      <a:pt x="4629" y="54200"/>
                    </a:cubicBezTo>
                    <a:lnTo>
                      <a:pt x="72523" y="54200"/>
                    </a:lnTo>
                    <a:cubicBezTo>
                      <a:pt x="75031" y="54200"/>
                      <a:pt x="77153" y="52078"/>
                      <a:pt x="77153" y="49570"/>
                    </a:cubicBezTo>
                    <a:lnTo>
                      <a:pt x="77153" y="11187"/>
                    </a:lnTo>
                    <a:cubicBezTo>
                      <a:pt x="77153" y="8680"/>
                      <a:pt x="75031" y="6558"/>
                      <a:pt x="72523" y="6558"/>
                    </a:cubicBezTo>
                    <a:close/>
                    <a:moveTo>
                      <a:pt x="73295" y="11187"/>
                    </a:moveTo>
                    <a:lnTo>
                      <a:pt x="73295" y="49570"/>
                    </a:lnTo>
                    <a:cubicBezTo>
                      <a:pt x="73295" y="49956"/>
                      <a:pt x="72909" y="50342"/>
                      <a:pt x="72523" y="50342"/>
                    </a:cubicBezTo>
                    <a:lnTo>
                      <a:pt x="4629" y="50342"/>
                    </a:lnTo>
                    <a:cubicBezTo>
                      <a:pt x="4243" y="50342"/>
                      <a:pt x="3858" y="49956"/>
                      <a:pt x="3858" y="49570"/>
                    </a:cubicBezTo>
                    <a:lnTo>
                      <a:pt x="3858" y="4629"/>
                    </a:lnTo>
                    <a:cubicBezTo>
                      <a:pt x="3858" y="4243"/>
                      <a:pt x="4243" y="3858"/>
                      <a:pt x="4629" y="3858"/>
                    </a:cubicBezTo>
                    <a:lnTo>
                      <a:pt x="24303" y="3858"/>
                    </a:lnTo>
                    <a:cubicBezTo>
                      <a:pt x="25267" y="3858"/>
                      <a:pt x="26618" y="4436"/>
                      <a:pt x="27196" y="5208"/>
                    </a:cubicBezTo>
                    <a:lnTo>
                      <a:pt x="31054" y="9837"/>
                    </a:lnTo>
                    <a:cubicBezTo>
                      <a:pt x="31440" y="10223"/>
                      <a:pt x="32018" y="10608"/>
                      <a:pt x="32597" y="10608"/>
                    </a:cubicBezTo>
                    <a:lnTo>
                      <a:pt x="72716" y="10608"/>
                    </a:lnTo>
                    <a:cubicBezTo>
                      <a:pt x="72909" y="10416"/>
                      <a:pt x="73295" y="10801"/>
                      <a:pt x="73295" y="111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2635A1A-FDAA-4E91-8228-C8379D55E2D8}"/>
                </a:ext>
              </a:extLst>
            </p:cNvPr>
            <p:cNvSpPr/>
            <p:nvPr/>
          </p:nvSpPr>
          <p:spPr>
            <a:xfrm>
              <a:off x="2953654" y="957463"/>
              <a:ext cx="40505" cy="34719"/>
            </a:xfrm>
            <a:custGeom>
              <a:avLst/>
              <a:gdLst>
                <a:gd name="connsiteX0" fmla="*/ 40312 w 40505"/>
                <a:gd name="connsiteY0" fmla="*/ 24882 h 34718"/>
                <a:gd name="connsiteX1" fmla="*/ 37612 w 40505"/>
                <a:gd name="connsiteY1" fmla="*/ 24882 h 34718"/>
                <a:gd name="connsiteX2" fmla="*/ 33754 w 40505"/>
                <a:gd name="connsiteY2" fmla="*/ 28739 h 34718"/>
                <a:gd name="connsiteX3" fmla="*/ 33754 w 40505"/>
                <a:gd name="connsiteY3" fmla="*/ 1929 h 34718"/>
                <a:gd name="connsiteX4" fmla="*/ 31825 w 40505"/>
                <a:gd name="connsiteY4" fmla="*/ 0 h 34718"/>
                <a:gd name="connsiteX5" fmla="*/ 1929 w 40505"/>
                <a:gd name="connsiteY5" fmla="*/ 0 h 34718"/>
                <a:gd name="connsiteX6" fmla="*/ 0 w 40505"/>
                <a:gd name="connsiteY6" fmla="*/ 1929 h 34718"/>
                <a:gd name="connsiteX7" fmla="*/ 1929 w 40505"/>
                <a:gd name="connsiteY7" fmla="*/ 3858 h 34718"/>
                <a:gd name="connsiteX8" fmla="*/ 29897 w 40505"/>
                <a:gd name="connsiteY8" fmla="*/ 3858 h 34718"/>
                <a:gd name="connsiteX9" fmla="*/ 29897 w 40505"/>
                <a:gd name="connsiteY9" fmla="*/ 28739 h 34718"/>
                <a:gd name="connsiteX10" fmla="*/ 26039 w 40505"/>
                <a:gd name="connsiteY10" fmla="*/ 24882 h 34718"/>
                <a:gd name="connsiteX11" fmla="*/ 23339 w 40505"/>
                <a:gd name="connsiteY11" fmla="*/ 24882 h 34718"/>
                <a:gd name="connsiteX12" fmla="*/ 23339 w 40505"/>
                <a:gd name="connsiteY12" fmla="*/ 27582 h 34718"/>
                <a:gd name="connsiteX13" fmla="*/ 30475 w 40505"/>
                <a:gd name="connsiteY13" fmla="*/ 34719 h 34718"/>
                <a:gd name="connsiteX14" fmla="*/ 31054 w 40505"/>
                <a:gd name="connsiteY14" fmla="*/ 35104 h 34718"/>
                <a:gd name="connsiteX15" fmla="*/ 32597 w 40505"/>
                <a:gd name="connsiteY15" fmla="*/ 35104 h 34718"/>
                <a:gd name="connsiteX16" fmla="*/ 33176 w 40505"/>
                <a:gd name="connsiteY16" fmla="*/ 34719 h 34718"/>
                <a:gd name="connsiteX17" fmla="*/ 40312 w 40505"/>
                <a:gd name="connsiteY17" fmla="*/ 27582 h 34718"/>
                <a:gd name="connsiteX18" fmla="*/ 40312 w 40505"/>
                <a:gd name="connsiteY18" fmla="*/ 24882 h 3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505" h="34718">
                  <a:moveTo>
                    <a:pt x="40312" y="24882"/>
                  </a:moveTo>
                  <a:cubicBezTo>
                    <a:pt x="39541" y="24110"/>
                    <a:pt x="38383" y="24110"/>
                    <a:pt x="37612" y="24882"/>
                  </a:cubicBezTo>
                  <a:lnTo>
                    <a:pt x="33754" y="28739"/>
                  </a:lnTo>
                  <a:lnTo>
                    <a:pt x="33754" y="1929"/>
                  </a:lnTo>
                  <a:cubicBezTo>
                    <a:pt x="33754" y="772"/>
                    <a:pt x="32983" y="0"/>
                    <a:pt x="31825" y="0"/>
                  </a:cubicBez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29897" y="3858"/>
                  </a:lnTo>
                  <a:lnTo>
                    <a:pt x="29897" y="28739"/>
                  </a:lnTo>
                  <a:lnTo>
                    <a:pt x="26039" y="24882"/>
                  </a:lnTo>
                  <a:cubicBezTo>
                    <a:pt x="25268" y="24110"/>
                    <a:pt x="24110" y="24110"/>
                    <a:pt x="23339" y="24882"/>
                  </a:cubicBezTo>
                  <a:cubicBezTo>
                    <a:pt x="22567" y="25653"/>
                    <a:pt x="22567" y="26810"/>
                    <a:pt x="23339" y="27582"/>
                  </a:cubicBezTo>
                  <a:lnTo>
                    <a:pt x="30475" y="34719"/>
                  </a:lnTo>
                  <a:cubicBezTo>
                    <a:pt x="30668" y="34912"/>
                    <a:pt x="30861" y="35104"/>
                    <a:pt x="31054" y="35104"/>
                  </a:cubicBezTo>
                  <a:cubicBezTo>
                    <a:pt x="31440" y="35297"/>
                    <a:pt x="32018" y="35297"/>
                    <a:pt x="32597" y="35104"/>
                  </a:cubicBezTo>
                  <a:cubicBezTo>
                    <a:pt x="32790" y="34912"/>
                    <a:pt x="32983" y="34912"/>
                    <a:pt x="33176" y="34719"/>
                  </a:cubicBezTo>
                  <a:lnTo>
                    <a:pt x="40312" y="27582"/>
                  </a:lnTo>
                  <a:cubicBezTo>
                    <a:pt x="41084" y="26810"/>
                    <a:pt x="41084" y="25653"/>
                    <a:pt x="40312" y="24882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03610A3-8FBF-41E8-B733-6AA0B28D3A4D}"/>
                </a:ext>
              </a:extLst>
            </p:cNvPr>
            <p:cNvSpPr/>
            <p:nvPr/>
          </p:nvSpPr>
          <p:spPr>
            <a:xfrm>
              <a:off x="2877852" y="999752"/>
              <a:ext cx="61722" cy="54007"/>
            </a:xfrm>
            <a:custGeom>
              <a:avLst/>
              <a:gdLst>
                <a:gd name="connsiteX0" fmla="*/ 61722 w 61722"/>
                <a:gd name="connsiteY0" fmla="*/ 51644 h 54006"/>
                <a:gd name="connsiteX1" fmla="*/ 10994 w 61722"/>
                <a:gd name="connsiteY1" fmla="*/ 51644 h 54006"/>
                <a:gd name="connsiteX2" fmla="*/ 10994 w 61722"/>
                <a:gd name="connsiteY2" fmla="*/ 6510 h 54006"/>
                <a:gd name="connsiteX3" fmla="*/ 14852 w 61722"/>
                <a:gd name="connsiteY3" fmla="*/ 10367 h 54006"/>
                <a:gd name="connsiteX4" fmla="*/ 17552 w 61722"/>
                <a:gd name="connsiteY4" fmla="*/ 10367 h 54006"/>
                <a:gd name="connsiteX5" fmla="*/ 17552 w 61722"/>
                <a:gd name="connsiteY5" fmla="*/ 7667 h 54006"/>
                <a:gd name="connsiteX6" fmla="*/ 10416 w 61722"/>
                <a:gd name="connsiteY6" fmla="*/ 530 h 54006"/>
                <a:gd name="connsiteX7" fmla="*/ 9837 w 61722"/>
                <a:gd name="connsiteY7" fmla="*/ 145 h 54006"/>
                <a:gd name="connsiteX8" fmla="*/ 8294 w 61722"/>
                <a:gd name="connsiteY8" fmla="*/ 145 h 54006"/>
                <a:gd name="connsiteX9" fmla="*/ 7715 w 61722"/>
                <a:gd name="connsiteY9" fmla="*/ 530 h 54006"/>
                <a:gd name="connsiteX10" fmla="*/ 579 w 61722"/>
                <a:gd name="connsiteY10" fmla="*/ 7667 h 54006"/>
                <a:gd name="connsiteX11" fmla="*/ 579 w 61722"/>
                <a:gd name="connsiteY11" fmla="*/ 10367 h 54006"/>
                <a:gd name="connsiteX12" fmla="*/ 3279 w 61722"/>
                <a:gd name="connsiteY12" fmla="*/ 10367 h 54006"/>
                <a:gd name="connsiteX13" fmla="*/ 7137 w 61722"/>
                <a:gd name="connsiteY13" fmla="*/ 6510 h 54006"/>
                <a:gd name="connsiteX14" fmla="*/ 7137 w 61722"/>
                <a:gd name="connsiteY14" fmla="*/ 53573 h 54006"/>
                <a:gd name="connsiteX15" fmla="*/ 9065 w 61722"/>
                <a:gd name="connsiteY15" fmla="*/ 55502 h 54006"/>
                <a:gd name="connsiteX16" fmla="*/ 61722 w 61722"/>
                <a:gd name="connsiteY16" fmla="*/ 55502 h 54006"/>
                <a:gd name="connsiteX17" fmla="*/ 63651 w 61722"/>
                <a:gd name="connsiteY17" fmla="*/ 53573 h 54006"/>
                <a:gd name="connsiteX18" fmla="*/ 61722 w 61722"/>
                <a:gd name="connsiteY18" fmla="*/ 51644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722" h="54006">
                  <a:moveTo>
                    <a:pt x="61722" y="51644"/>
                  </a:moveTo>
                  <a:lnTo>
                    <a:pt x="10994" y="51644"/>
                  </a:lnTo>
                  <a:lnTo>
                    <a:pt x="10994" y="6510"/>
                  </a:lnTo>
                  <a:lnTo>
                    <a:pt x="14852" y="10367"/>
                  </a:lnTo>
                  <a:cubicBezTo>
                    <a:pt x="15623" y="11139"/>
                    <a:pt x="16781" y="11139"/>
                    <a:pt x="17552" y="10367"/>
                  </a:cubicBezTo>
                  <a:cubicBezTo>
                    <a:pt x="18324" y="9596"/>
                    <a:pt x="18324" y="8439"/>
                    <a:pt x="17552" y="7667"/>
                  </a:cubicBezTo>
                  <a:lnTo>
                    <a:pt x="10416" y="530"/>
                  </a:lnTo>
                  <a:cubicBezTo>
                    <a:pt x="10223" y="338"/>
                    <a:pt x="10030" y="145"/>
                    <a:pt x="9837" y="145"/>
                  </a:cubicBezTo>
                  <a:cubicBezTo>
                    <a:pt x="9451" y="-48"/>
                    <a:pt x="8872" y="-48"/>
                    <a:pt x="8294" y="145"/>
                  </a:cubicBezTo>
                  <a:cubicBezTo>
                    <a:pt x="8101" y="338"/>
                    <a:pt x="7908" y="338"/>
                    <a:pt x="7715" y="530"/>
                  </a:cubicBezTo>
                  <a:lnTo>
                    <a:pt x="579" y="7667"/>
                  </a:lnTo>
                  <a:cubicBezTo>
                    <a:pt x="-193" y="8439"/>
                    <a:pt x="-193" y="9596"/>
                    <a:pt x="579" y="10367"/>
                  </a:cubicBezTo>
                  <a:cubicBezTo>
                    <a:pt x="1350" y="11139"/>
                    <a:pt x="2507" y="11139"/>
                    <a:pt x="3279" y="10367"/>
                  </a:cubicBezTo>
                  <a:lnTo>
                    <a:pt x="7137" y="6510"/>
                  </a:lnTo>
                  <a:lnTo>
                    <a:pt x="7137" y="53573"/>
                  </a:lnTo>
                  <a:cubicBezTo>
                    <a:pt x="7137" y="54730"/>
                    <a:pt x="7908" y="55502"/>
                    <a:pt x="9065" y="55502"/>
                  </a:cubicBezTo>
                  <a:lnTo>
                    <a:pt x="61722" y="55502"/>
                  </a:lnTo>
                  <a:cubicBezTo>
                    <a:pt x="62879" y="55502"/>
                    <a:pt x="63651" y="54730"/>
                    <a:pt x="63651" y="53573"/>
                  </a:cubicBezTo>
                  <a:cubicBezTo>
                    <a:pt x="63651" y="52608"/>
                    <a:pt x="62879" y="51644"/>
                    <a:pt x="61722" y="51644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</p:grpSp>
      <p:grpSp>
        <p:nvGrpSpPr>
          <p:cNvPr id="176" name="Graphic 5">
            <a:extLst>
              <a:ext uri="{FF2B5EF4-FFF2-40B4-BE49-F238E27FC236}">
                <a16:creationId xmlns:a16="http://schemas.microsoft.com/office/drawing/2014/main" id="{70B3CA86-D895-4015-B9E9-75EBEBF9EFE6}"/>
              </a:ext>
            </a:extLst>
          </p:cNvPr>
          <p:cNvGrpSpPr/>
          <p:nvPr/>
        </p:nvGrpSpPr>
        <p:grpSpPr>
          <a:xfrm>
            <a:off x="6899936" y="1320778"/>
            <a:ext cx="799328" cy="1020910"/>
            <a:chOff x="1367013" y="1576997"/>
            <a:chExt cx="138875" cy="148519"/>
          </a:xfrm>
          <a:solidFill>
            <a:schemeClr val="accent1"/>
          </a:solidFill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EEE70912-D1E7-44AB-9A09-3D48293D285E}"/>
                </a:ext>
              </a:extLst>
            </p:cNvPr>
            <p:cNvSpPr/>
            <p:nvPr/>
          </p:nvSpPr>
          <p:spPr>
            <a:xfrm>
              <a:off x="1367013" y="1576997"/>
              <a:ext cx="113800" cy="46292"/>
            </a:xfrm>
            <a:custGeom>
              <a:avLst/>
              <a:gdLst>
                <a:gd name="connsiteX0" fmla="*/ 114571 w 113799"/>
                <a:gd name="connsiteY0" fmla="*/ 46292 h 46291"/>
                <a:gd name="connsiteX1" fmla="*/ 114571 w 113799"/>
                <a:gd name="connsiteY1" fmla="*/ 45327 h 46291"/>
                <a:gd name="connsiteX2" fmla="*/ 98562 w 113799"/>
                <a:gd name="connsiteY2" fmla="*/ 29318 h 46291"/>
                <a:gd name="connsiteX3" fmla="*/ 95283 w 113799"/>
                <a:gd name="connsiteY3" fmla="*/ 29704 h 46291"/>
                <a:gd name="connsiteX4" fmla="*/ 95283 w 113799"/>
                <a:gd name="connsiteY4" fmla="*/ 29704 h 46291"/>
                <a:gd name="connsiteX5" fmla="*/ 95283 w 113799"/>
                <a:gd name="connsiteY5" fmla="*/ 28932 h 46291"/>
                <a:gd name="connsiteX6" fmla="*/ 75417 w 113799"/>
                <a:gd name="connsiteY6" fmla="*/ 9065 h 46291"/>
                <a:gd name="connsiteX7" fmla="*/ 69244 w 113799"/>
                <a:gd name="connsiteY7" fmla="*/ 10030 h 46291"/>
                <a:gd name="connsiteX8" fmla="*/ 50342 w 113799"/>
                <a:gd name="connsiteY8" fmla="*/ 0 h 46291"/>
                <a:gd name="connsiteX9" fmla="*/ 27582 w 113799"/>
                <a:gd name="connsiteY9" fmla="*/ 22760 h 46291"/>
                <a:gd name="connsiteX10" fmla="*/ 27582 w 113799"/>
                <a:gd name="connsiteY10" fmla="*/ 22760 h 46291"/>
                <a:gd name="connsiteX11" fmla="*/ 20060 w 113799"/>
                <a:gd name="connsiteY11" fmla="*/ 21217 h 46291"/>
                <a:gd name="connsiteX12" fmla="*/ 0 w 113799"/>
                <a:gd name="connsiteY12" fmla="*/ 41277 h 46291"/>
                <a:gd name="connsiteX13" fmla="*/ 579 w 113799"/>
                <a:gd name="connsiteY13" fmla="*/ 46292 h 46291"/>
                <a:gd name="connsiteX14" fmla="*/ 114571 w 113799"/>
                <a:gd name="connsiteY14" fmla="*/ 46292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799" h="46291">
                  <a:moveTo>
                    <a:pt x="114571" y="46292"/>
                  </a:moveTo>
                  <a:cubicBezTo>
                    <a:pt x="114571" y="45906"/>
                    <a:pt x="114571" y="45713"/>
                    <a:pt x="114571" y="45327"/>
                  </a:cubicBezTo>
                  <a:cubicBezTo>
                    <a:pt x="114571" y="36455"/>
                    <a:pt x="107435" y="29318"/>
                    <a:pt x="98562" y="29318"/>
                  </a:cubicBezTo>
                  <a:cubicBezTo>
                    <a:pt x="97405" y="29318"/>
                    <a:pt x="96441" y="29511"/>
                    <a:pt x="95283" y="29704"/>
                  </a:cubicBezTo>
                  <a:lnTo>
                    <a:pt x="95283" y="29704"/>
                  </a:lnTo>
                  <a:cubicBezTo>
                    <a:pt x="95283" y="29511"/>
                    <a:pt x="95283" y="29125"/>
                    <a:pt x="95283" y="28932"/>
                  </a:cubicBezTo>
                  <a:cubicBezTo>
                    <a:pt x="95283" y="17938"/>
                    <a:pt x="86411" y="9065"/>
                    <a:pt x="75417" y="9065"/>
                  </a:cubicBezTo>
                  <a:cubicBezTo>
                    <a:pt x="73295" y="9065"/>
                    <a:pt x="71173" y="9451"/>
                    <a:pt x="69244" y="10030"/>
                  </a:cubicBezTo>
                  <a:cubicBezTo>
                    <a:pt x="65194" y="3858"/>
                    <a:pt x="58250" y="0"/>
                    <a:pt x="50342" y="0"/>
                  </a:cubicBezTo>
                  <a:cubicBezTo>
                    <a:pt x="37805" y="0"/>
                    <a:pt x="27582" y="10223"/>
                    <a:pt x="27582" y="22760"/>
                  </a:cubicBezTo>
                  <a:lnTo>
                    <a:pt x="27582" y="22760"/>
                  </a:lnTo>
                  <a:cubicBezTo>
                    <a:pt x="25267" y="21796"/>
                    <a:pt x="22760" y="21217"/>
                    <a:pt x="20060" y="21217"/>
                  </a:cubicBezTo>
                  <a:cubicBezTo>
                    <a:pt x="8873" y="21217"/>
                    <a:pt x="0" y="30282"/>
                    <a:pt x="0" y="41277"/>
                  </a:cubicBezTo>
                  <a:cubicBezTo>
                    <a:pt x="0" y="43013"/>
                    <a:pt x="193" y="44748"/>
                    <a:pt x="579" y="46292"/>
                  </a:cubicBezTo>
                  <a:lnTo>
                    <a:pt x="114571" y="46292"/>
                  </a:lnTo>
                  <a:close/>
                </a:path>
              </a:pathLst>
            </a:custGeom>
            <a:solidFill>
              <a:srgbClr val="CBDB2A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0172272-5819-44D9-80AE-42793AFF990C}"/>
                </a:ext>
              </a:extLst>
            </p:cNvPr>
            <p:cNvSpPr/>
            <p:nvPr/>
          </p:nvSpPr>
          <p:spPr>
            <a:xfrm>
              <a:off x="1420634" y="1654729"/>
              <a:ext cx="34719" cy="69437"/>
            </a:xfrm>
            <a:custGeom>
              <a:avLst/>
              <a:gdLst>
                <a:gd name="connsiteX0" fmla="*/ 25460 w 34718"/>
                <a:gd name="connsiteY0" fmla="*/ 13116 h 69437"/>
                <a:gd name="connsiteX1" fmla="*/ 26810 w 34718"/>
                <a:gd name="connsiteY1" fmla="*/ 8487 h 69437"/>
                <a:gd name="connsiteX2" fmla="*/ 18324 w 34718"/>
                <a:gd name="connsiteY2" fmla="*/ 0 h 69437"/>
                <a:gd name="connsiteX3" fmla="*/ 9837 w 34718"/>
                <a:gd name="connsiteY3" fmla="*/ 8487 h 69437"/>
                <a:gd name="connsiteX4" fmla="*/ 11187 w 34718"/>
                <a:gd name="connsiteY4" fmla="*/ 13116 h 69437"/>
                <a:gd name="connsiteX5" fmla="*/ 0 w 34718"/>
                <a:gd name="connsiteY5" fmla="*/ 24882 h 69437"/>
                <a:gd name="connsiteX6" fmla="*/ 0 w 34718"/>
                <a:gd name="connsiteY6" fmla="*/ 40891 h 69437"/>
                <a:gd name="connsiteX7" fmla="*/ 5208 w 34718"/>
                <a:gd name="connsiteY7" fmla="*/ 46099 h 69437"/>
                <a:gd name="connsiteX8" fmla="*/ 6558 w 34718"/>
                <a:gd name="connsiteY8" fmla="*/ 45906 h 69437"/>
                <a:gd name="connsiteX9" fmla="*/ 6558 w 34718"/>
                <a:gd name="connsiteY9" fmla="*/ 65772 h 69437"/>
                <a:gd name="connsiteX10" fmla="*/ 11766 w 34718"/>
                <a:gd name="connsiteY10" fmla="*/ 70980 h 69437"/>
                <a:gd name="connsiteX11" fmla="*/ 24496 w 34718"/>
                <a:gd name="connsiteY11" fmla="*/ 70980 h 69437"/>
                <a:gd name="connsiteX12" fmla="*/ 29704 w 34718"/>
                <a:gd name="connsiteY12" fmla="*/ 65772 h 69437"/>
                <a:gd name="connsiteX13" fmla="*/ 29704 w 34718"/>
                <a:gd name="connsiteY13" fmla="*/ 45906 h 69437"/>
                <a:gd name="connsiteX14" fmla="*/ 31054 w 34718"/>
                <a:gd name="connsiteY14" fmla="*/ 46099 h 69437"/>
                <a:gd name="connsiteX15" fmla="*/ 36262 w 34718"/>
                <a:gd name="connsiteY15" fmla="*/ 40891 h 69437"/>
                <a:gd name="connsiteX16" fmla="*/ 36262 w 34718"/>
                <a:gd name="connsiteY16" fmla="*/ 24882 h 69437"/>
                <a:gd name="connsiteX17" fmla="*/ 25460 w 34718"/>
                <a:gd name="connsiteY17" fmla="*/ 13116 h 69437"/>
                <a:gd name="connsiteX18" fmla="*/ 18324 w 34718"/>
                <a:gd name="connsiteY18" fmla="*/ 3665 h 69437"/>
                <a:gd name="connsiteX19" fmla="*/ 22953 w 34718"/>
                <a:gd name="connsiteY19" fmla="*/ 8294 h 69437"/>
                <a:gd name="connsiteX20" fmla="*/ 18324 w 34718"/>
                <a:gd name="connsiteY20" fmla="*/ 12923 h 69437"/>
                <a:gd name="connsiteX21" fmla="*/ 13695 w 34718"/>
                <a:gd name="connsiteY21" fmla="*/ 8294 h 69437"/>
                <a:gd name="connsiteX22" fmla="*/ 18324 w 34718"/>
                <a:gd name="connsiteY22" fmla="*/ 3665 h 69437"/>
                <a:gd name="connsiteX23" fmla="*/ 32790 w 34718"/>
                <a:gd name="connsiteY23" fmla="*/ 40891 h 69437"/>
                <a:gd name="connsiteX24" fmla="*/ 31440 w 34718"/>
                <a:gd name="connsiteY24" fmla="*/ 42241 h 69437"/>
                <a:gd name="connsiteX25" fmla="*/ 30089 w 34718"/>
                <a:gd name="connsiteY25" fmla="*/ 40891 h 69437"/>
                <a:gd name="connsiteX26" fmla="*/ 30089 w 34718"/>
                <a:gd name="connsiteY26" fmla="*/ 23724 h 69437"/>
                <a:gd name="connsiteX27" fmla="*/ 28161 w 34718"/>
                <a:gd name="connsiteY27" fmla="*/ 21796 h 69437"/>
                <a:gd name="connsiteX28" fmla="*/ 26232 w 34718"/>
                <a:gd name="connsiteY28" fmla="*/ 23724 h 69437"/>
                <a:gd name="connsiteX29" fmla="*/ 26232 w 34718"/>
                <a:gd name="connsiteY29" fmla="*/ 65965 h 69437"/>
                <a:gd name="connsiteX30" fmla="*/ 24882 w 34718"/>
                <a:gd name="connsiteY30" fmla="*/ 67316 h 69437"/>
                <a:gd name="connsiteX31" fmla="*/ 20253 w 34718"/>
                <a:gd name="connsiteY31" fmla="*/ 67316 h 69437"/>
                <a:gd name="connsiteX32" fmla="*/ 20253 w 34718"/>
                <a:gd name="connsiteY32" fmla="*/ 48220 h 69437"/>
                <a:gd name="connsiteX33" fmla="*/ 18324 w 34718"/>
                <a:gd name="connsiteY33" fmla="*/ 46292 h 69437"/>
                <a:gd name="connsiteX34" fmla="*/ 16395 w 34718"/>
                <a:gd name="connsiteY34" fmla="*/ 48220 h 69437"/>
                <a:gd name="connsiteX35" fmla="*/ 16395 w 34718"/>
                <a:gd name="connsiteY35" fmla="*/ 67316 h 69437"/>
                <a:gd name="connsiteX36" fmla="*/ 11959 w 34718"/>
                <a:gd name="connsiteY36" fmla="*/ 67316 h 69437"/>
                <a:gd name="connsiteX37" fmla="*/ 10608 w 34718"/>
                <a:gd name="connsiteY37" fmla="*/ 65965 h 69437"/>
                <a:gd name="connsiteX38" fmla="*/ 10608 w 34718"/>
                <a:gd name="connsiteY38" fmla="*/ 23724 h 69437"/>
                <a:gd name="connsiteX39" fmla="*/ 8680 w 34718"/>
                <a:gd name="connsiteY39" fmla="*/ 21796 h 69437"/>
                <a:gd name="connsiteX40" fmla="*/ 6751 w 34718"/>
                <a:gd name="connsiteY40" fmla="*/ 23724 h 69437"/>
                <a:gd name="connsiteX41" fmla="*/ 6751 w 34718"/>
                <a:gd name="connsiteY41" fmla="*/ 40891 h 69437"/>
                <a:gd name="connsiteX42" fmla="*/ 5401 w 34718"/>
                <a:gd name="connsiteY42" fmla="*/ 42241 h 69437"/>
                <a:gd name="connsiteX43" fmla="*/ 4051 w 34718"/>
                <a:gd name="connsiteY43" fmla="*/ 40891 h 69437"/>
                <a:gd name="connsiteX44" fmla="*/ 4051 w 34718"/>
                <a:gd name="connsiteY44" fmla="*/ 24882 h 69437"/>
                <a:gd name="connsiteX45" fmla="*/ 11380 w 34718"/>
                <a:gd name="connsiteY45" fmla="*/ 16974 h 69437"/>
                <a:gd name="connsiteX46" fmla="*/ 25460 w 34718"/>
                <a:gd name="connsiteY46" fmla="*/ 16974 h 69437"/>
                <a:gd name="connsiteX47" fmla="*/ 32790 w 34718"/>
                <a:gd name="connsiteY47" fmla="*/ 24882 h 69437"/>
                <a:gd name="connsiteX48" fmla="*/ 32790 w 34718"/>
                <a:gd name="connsiteY48" fmla="*/ 40891 h 69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4718" h="69437">
                  <a:moveTo>
                    <a:pt x="25460" y="13116"/>
                  </a:moveTo>
                  <a:cubicBezTo>
                    <a:pt x="26425" y="11766"/>
                    <a:pt x="26810" y="10223"/>
                    <a:pt x="26810" y="8487"/>
                  </a:cubicBezTo>
                  <a:cubicBezTo>
                    <a:pt x="26810" y="3858"/>
                    <a:pt x="22953" y="0"/>
                    <a:pt x="18324" y="0"/>
                  </a:cubicBezTo>
                  <a:cubicBezTo>
                    <a:pt x="13695" y="0"/>
                    <a:pt x="9837" y="3858"/>
                    <a:pt x="9837" y="8487"/>
                  </a:cubicBezTo>
                  <a:cubicBezTo>
                    <a:pt x="9837" y="10223"/>
                    <a:pt x="10416" y="11766"/>
                    <a:pt x="11187" y="13116"/>
                  </a:cubicBezTo>
                  <a:cubicBezTo>
                    <a:pt x="4243" y="13116"/>
                    <a:pt x="0" y="17552"/>
                    <a:pt x="0" y="24882"/>
                  </a:cubicBezTo>
                  <a:lnTo>
                    <a:pt x="0" y="40891"/>
                  </a:lnTo>
                  <a:cubicBezTo>
                    <a:pt x="0" y="43784"/>
                    <a:pt x="2315" y="46099"/>
                    <a:pt x="5208" y="46099"/>
                  </a:cubicBezTo>
                  <a:cubicBezTo>
                    <a:pt x="5786" y="46099"/>
                    <a:pt x="6172" y="46099"/>
                    <a:pt x="6558" y="45906"/>
                  </a:cubicBezTo>
                  <a:lnTo>
                    <a:pt x="6558" y="65772"/>
                  </a:lnTo>
                  <a:cubicBezTo>
                    <a:pt x="6558" y="68666"/>
                    <a:pt x="8873" y="70980"/>
                    <a:pt x="11766" y="70980"/>
                  </a:cubicBezTo>
                  <a:lnTo>
                    <a:pt x="24496" y="70980"/>
                  </a:lnTo>
                  <a:cubicBezTo>
                    <a:pt x="27389" y="70980"/>
                    <a:pt x="29704" y="68666"/>
                    <a:pt x="29704" y="65772"/>
                  </a:cubicBezTo>
                  <a:lnTo>
                    <a:pt x="29704" y="45906"/>
                  </a:lnTo>
                  <a:cubicBezTo>
                    <a:pt x="30089" y="46099"/>
                    <a:pt x="30668" y="46099"/>
                    <a:pt x="31054" y="46099"/>
                  </a:cubicBezTo>
                  <a:cubicBezTo>
                    <a:pt x="33947" y="46099"/>
                    <a:pt x="36262" y="43784"/>
                    <a:pt x="36262" y="40891"/>
                  </a:cubicBezTo>
                  <a:lnTo>
                    <a:pt x="36262" y="24882"/>
                  </a:lnTo>
                  <a:cubicBezTo>
                    <a:pt x="36647" y="17745"/>
                    <a:pt x="32404" y="13116"/>
                    <a:pt x="25460" y="13116"/>
                  </a:cubicBezTo>
                  <a:close/>
                  <a:moveTo>
                    <a:pt x="18324" y="3665"/>
                  </a:moveTo>
                  <a:cubicBezTo>
                    <a:pt x="20831" y="3665"/>
                    <a:pt x="22953" y="5786"/>
                    <a:pt x="22953" y="8294"/>
                  </a:cubicBezTo>
                  <a:cubicBezTo>
                    <a:pt x="22953" y="10801"/>
                    <a:pt x="20831" y="12923"/>
                    <a:pt x="18324" y="12923"/>
                  </a:cubicBezTo>
                  <a:cubicBezTo>
                    <a:pt x="15816" y="12923"/>
                    <a:pt x="13695" y="10801"/>
                    <a:pt x="13695" y="8294"/>
                  </a:cubicBezTo>
                  <a:cubicBezTo>
                    <a:pt x="13695" y="5786"/>
                    <a:pt x="15816" y="3665"/>
                    <a:pt x="18324" y="3665"/>
                  </a:cubicBezTo>
                  <a:close/>
                  <a:moveTo>
                    <a:pt x="32790" y="40891"/>
                  </a:moveTo>
                  <a:cubicBezTo>
                    <a:pt x="32790" y="41662"/>
                    <a:pt x="32211" y="42241"/>
                    <a:pt x="31440" y="42241"/>
                  </a:cubicBezTo>
                  <a:cubicBezTo>
                    <a:pt x="30668" y="42241"/>
                    <a:pt x="30089" y="41662"/>
                    <a:pt x="30089" y="40891"/>
                  </a:cubicBezTo>
                  <a:cubicBezTo>
                    <a:pt x="30089" y="31825"/>
                    <a:pt x="30089" y="23724"/>
                    <a:pt x="30089" y="23724"/>
                  </a:cubicBezTo>
                  <a:cubicBezTo>
                    <a:pt x="30089" y="22567"/>
                    <a:pt x="29318" y="21796"/>
                    <a:pt x="28161" y="21796"/>
                  </a:cubicBezTo>
                  <a:cubicBezTo>
                    <a:pt x="27003" y="21796"/>
                    <a:pt x="26232" y="22567"/>
                    <a:pt x="26232" y="23724"/>
                  </a:cubicBezTo>
                  <a:lnTo>
                    <a:pt x="26232" y="65965"/>
                  </a:lnTo>
                  <a:cubicBezTo>
                    <a:pt x="26232" y="66737"/>
                    <a:pt x="25653" y="67316"/>
                    <a:pt x="24882" y="67316"/>
                  </a:cubicBezTo>
                  <a:lnTo>
                    <a:pt x="20253" y="67316"/>
                  </a:lnTo>
                  <a:lnTo>
                    <a:pt x="20253" y="48220"/>
                  </a:lnTo>
                  <a:cubicBezTo>
                    <a:pt x="20253" y="47063"/>
                    <a:pt x="19481" y="46292"/>
                    <a:pt x="18324" y="46292"/>
                  </a:cubicBezTo>
                  <a:cubicBezTo>
                    <a:pt x="17166" y="46292"/>
                    <a:pt x="16395" y="47063"/>
                    <a:pt x="16395" y="48220"/>
                  </a:cubicBezTo>
                  <a:lnTo>
                    <a:pt x="16395" y="67316"/>
                  </a:lnTo>
                  <a:lnTo>
                    <a:pt x="11959" y="67316"/>
                  </a:lnTo>
                  <a:cubicBezTo>
                    <a:pt x="11187" y="67316"/>
                    <a:pt x="10608" y="66737"/>
                    <a:pt x="10608" y="65965"/>
                  </a:cubicBezTo>
                  <a:cubicBezTo>
                    <a:pt x="10608" y="65965"/>
                    <a:pt x="10608" y="23724"/>
                    <a:pt x="10608" y="23724"/>
                  </a:cubicBezTo>
                  <a:cubicBezTo>
                    <a:pt x="10608" y="22567"/>
                    <a:pt x="9837" y="21796"/>
                    <a:pt x="8680" y="21796"/>
                  </a:cubicBezTo>
                  <a:cubicBezTo>
                    <a:pt x="7522" y="21796"/>
                    <a:pt x="6751" y="22567"/>
                    <a:pt x="6751" y="23724"/>
                  </a:cubicBezTo>
                  <a:lnTo>
                    <a:pt x="6751" y="40891"/>
                  </a:lnTo>
                  <a:cubicBezTo>
                    <a:pt x="6751" y="41662"/>
                    <a:pt x="6172" y="42241"/>
                    <a:pt x="5401" y="42241"/>
                  </a:cubicBezTo>
                  <a:cubicBezTo>
                    <a:pt x="4629" y="42241"/>
                    <a:pt x="4051" y="41662"/>
                    <a:pt x="4051" y="40891"/>
                  </a:cubicBezTo>
                  <a:lnTo>
                    <a:pt x="4051" y="24882"/>
                  </a:lnTo>
                  <a:cubicBezTo>
                    <a:pt x="4051" y="21988"/>
                    <a:pt x="5015" y="16974"/>
                    <a:pt x="11380" y="16974"/>
                  </a:cubicBezTo>
                  <a:lnTo>
                    <a:pt x="25460" y="16974"/>
                  </a:lnTo>
                  <a:cubicBezTo>
                    <a:pt x="31825" y="16974"/>
                    <a:pt x="32790" y="21796"/>
                    <a:pt x="32790" y="24882"/>
                  </a:cubicBezTo>
                  <a:lnTo>
                    <a:pt x="32790" y="4089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0E76BAA-2FBD-4AFB-B498-14873AA2AD6D}"/>
                </a:ext>
              </a:extLst>
            </p:cNvPr>
            <p:cNvSpPr/>
            <p:nvPr/>
          </p:nvSpPr>
          <p:spPr>
            <a:xfrm>
              <a:off x="1375886" y="1616538"/>
              <a:ext cx="32790" cy="108014"/>
            </a:xfrm>
            <a:custGeom>
              <a:avLst/>
              <a:gdLst>
                <a:gd name="connsiteX0" fmla="*/ 31825 w 32789"/>
                <a:gd name="connsiteY0" fmla="*/ 105506 h 108013"/>
                <a:gd name="connsiteX1" fmla="*/ 30861 w 32789"/>
                <a:gd name="connsiteY1" fmla="*/ 105506 h 108013"/>
                <a:gd name="connsiteX2" fmla="*/ 30861 w 32789"/>
                <a:gd name="connsiteY2" fmla="*/ 3858 h 108013"/>
                <a:gd name="connsiteX3" fmla="*/ 31825 w 32789"/>
                <a:gd name="connsiteY3" fmla="*/ 3858 h 108013"/>
                <a:gd name="connsiteX4" fmla="*/ 33754 w 32789"/>
                <a:gd name="connsiteY4" fmla="*/ 1929 h 108013"/>
                <a:gd name="connsiteX5" fmla="*/ 31825 w 32789"/>
                <a:gd name="connsiteY5" fmla="*/ 0 h 108013"/>
                <a:gd name="connsiteX6" fmla="*/ 26039 w 32789"/>
                <a:gd name="connsiteY6" fmla="*/ 0 h 108013"/>
                <a:gd name="connsiteX7" fmla="*/ 24110 w 32789"/>
                <a:gd name="connsiteY7" fmla="*/ 1929 h 108013"/>
                <a:gd name="connsiteX8" fmla="*/ 26039 w 32789"/>
                <a:gd name="connsiteY8" fmla="*/ 3858 h 108013"/>
                <a:gd name="connsiteX9" fmla="*/ 27003 w 32789"/>
                <a:gd name="connsiteY9" fmla="*/ 3858 h 108013"/>
                <a:gd name="connsiteX10" fmla="*/ 27003 w 32789"/>
                <a:gd name="connsiteY10" fmla="*/ 9837 h 108013"/>
                <a:gd name="connsiteX11" fmla="*/ 6751 w 32789"/>
                <a:gd name="connsiteY11" fmla="*/ 9837 h 108013"/>
                <a:gd name="connsiteX12" fmla="*/ 6751 w 32789"/>
                <a:gd name="connsiteY12" fmla="*/ 3858 h 108013"/>
                <a:gd name="connsiteX13" fmla="*/ 7715 w 32789"/>
                <a:gd name="connsiteY13" fmla="*/ 3858 h 108013"/>
                <a:gd name="connsiteX14" fmla="*/ 9644 w 32789"/>
                <a:gd name="connsiteY14" fmla="*/ 1929 h 108013"/>
                <a:gd name="connsiteX15" fmla="*/ 7715 w 32789"/>
                <a:gd name="connsiteY15" fmla="*/ 0 h 108013"/>
                <a:gd name="connsiteX16" fmla="*/ 1929 w 32789"/>
                <a:gd name="connsiteY16" fmla="*/ 0 h 108013"/>
                <a:gd name="connsiteX17" fmla="*/ 0 w 32789"/>
                <a:gd name="connsiteY17" fmla="*/ 1929 h 108013"/>
                <a:gd name="connsiteX18" fmla="*/ 1929 w 32789"/>
                <a:gd name="connsiteY18" fmla="*/ 3858 h 108013"/>
                <a:gd name="connsiteX19" fmla="*/ 2893 w 32789"/>
                <a:gd name="connsiteY19" fmla="*/ 3858 h 108013"/>
                <a:gd name="connsiteX20" fmla="*/ 2893 w 32789"/>
                <a:gd name="connsiteY20" fmla="*/ 105506 h 108013"/>
                <a:gd name="connsiteX21" fmla="*/ 1929 w 32789"/>
                <a:gd name="connsiteY21" fmla="*/ 105506 h 108013"/>
                <a:gd name="connsiteX22" fmla="*/ 0 w 32789"/>
                <a:gd name="connsiteY22" fmla="*/ 107435 h 108013"/>
                <a:gd name="connsiteX23" fmla="*/ 1929 w 32789"/>
                <a:gd name="connsiteY23" fmla="*/ 109364 h 108013"/>
                <a:gd name="connsiteX24" fmla="*/ 7715 w 32789"/>
                <a:gd name="connsiteY24" fmla="*/ 109364 h 108013"/>
                <a:gd name="connsiteX25" fmla="*/ 9644 w 32789"/>
                <a:gd name="connsiteY25" fmla="*/ 107435 h 108013"/>
                <a:gd name="connsiteX26" fmla="*/ 7715 w 32789"/>
                <a:gd name="connsiteY26" fmla="*/ 105506 h 108013"/>
                <a:gd name="connsiteX27" fmla="*/ 6751 w 32789"/>
                <a:gd name="connsiteY27" fmla="*/ 105506 h 108013"/>
                <a:gd name="connsiteX28" fmla="*/ 6751 w 32789"/>
                <a:gd name="connsiteY28" fmla="*/ 99527 h 108013"/>
                <a:gd name="connsiteX29" fmla="*/ 27003 w 32789"/>
                <a:gd name="connsiteY29" fmla="*/ 99527 h 108013"/>
                <a:gd name="connsiteX30" fmla="*/ 27003 w 32789"/>
                <a:gd name="connsiteY30" fmla="*/ 105506 h 108013"/>
                <a:gd name="connsiteX31" fmla="*/ 26039 w 32789"/>
                <a:gd name="connsiteY31" fmla="*/ 105506 h 108013"/>
                <a:gd name="connsiteX32" fmla="*/ 24110 w 32789"/>
                <a:gd name="connsiteY32" fmla="*/ 107435 h 108013"/>
                <a:gd name="connsiteX33" fmla="*/ 26039 w 32789"/>
                <a:gd name="connsiteY33" fmla="*/ 109364 h 108013"/>
                <a:gd name="connsiteX34" fmla="*/ 31825 w 32789"/>
                <a:gd name="connsiteY34" fmla="*/ 109364 h 108013"/>
                <a:gd name="connsiteX35" fmla="*/ 33754 w 32789"/>
                <a:gd name="connsiteY35" fmla="*/ 107435 h 108013"/>
                <a:gd name="connsiteX36" fmla="*/ 31825 w 32789"/>
                <a:gd name="connsiteY36" fmla="*/ 105506 h 108013"/>
                <a:gd name="connsiteX37" fmla="*/ 27003 w 32789"/>
                <a:gd name="connsiteY37" fmla="*/ 45906 h 108013"/>
                <a:gd name="connsiteX38" fmla="*/ 27003 w 32789"/>
                <a:gd name="connsiteY38" fmla="*/ 52850 h 108013"/>
                <a:gd name="connsiteX39" fmla="*/ 6751 w 32789"/>
                <a:gd name="connsiteY39" fmla="*/ 52850 h 108013"/>
                <a:gd name="connsiteX40" fmla="*/ 6751 w 32789"/>
                <a:gd name="connsiteY40" fmla="*/ 45906 h 108013"/>
                <a:gd name="connsiteX41" fmla="*/ 27003 w 32789"/>
                <a:gd name="connsiteY41" fmla="*/ 45906 h 108013"/>
                <a:gd name="connsiteX42" fmla="*/ 6751 w 32789"/>
                <a:gd name="connsiteY42" fmla="*/ 42048 h 108013"/>
                <a:gd name="connsiteX43" fmla="*/ 6751 w 32789"/>
                <a:gd name="connsiteY43" fmla="*/ 35104 h 108013"/>
                <a:gd name="connsiteX44" fmla="*/ 27003 w 32789"/>
                <a:gd name="connsiteY44" fmla="*/ 35104 h 108013"/>
                <a:gd name="connsiteX45" fmla="*/ 27003 w 32789"/>
                <a:gd name="connsiteY45" fmla="*/ 42048 h 108013"/>
                <a:gd name="connsiteX46" fmla="*/ 6751 w 32789"/>
                <a:gd name="connsiteY46" fmla="*/ 42048 h 108013"/>
                <a:gd name="connsiteX47" fmla="*/ 27003 w 32789"/>
                <a:gd name="connsiteY47" fmla="*/ 56514 h 108013"/>
                <a:gd name="connsiteX48" fmla="*/ 27003 w 32789"/>
                <a:gd name="connsiteY48" fmla="*/ 63458 h 108013"/>
                <a:gd name="connsiteX49" fmla="*/ 6751 w 32789"/>
                <a:gd name="connsiteY49" fmla="*/ 63458 h 108013"/>
                <a:gd name="connsiteX50" fmla="*/ 6751 w 32789"/>
                <a:gd name="connsiteY50" fmla="*/ 56514 h 108013"/>
                <a:gd name="connsiteX51" fmla="*/ 27003 w 32789"/>
                <a:gd name="connsiteY51" fmla="*/ 56514 h 108013"/>
                <a:gd name="connsiteX52" fmla="*/ 27003 w 32789"/>
                <a:gd name="connsiteY52" fmla="*/ 67316 h 108013"/>
                <a:gd name="connsiteX53" fmla="*/ 27003 w 32789"/>
                <a:gd name="connsiteY53" fmla="*/ 74259 h 108013"/>
                <a:gd name="connsiteX54" fmla="*/ 6751 w 32789"/>
                <a:gd name="connsiteY54" fmla="*/ 74259 h 108013"/>
                <a:gd name="connsiteX55" fmla="*/ 6751 w 32789"/>
                <a:gd name="connsiteY55" fmla="*/ 67316 h 108013"/>
                <a:gd name="connsiteX56" fmla="*/ 27003 w 32789"/>
                <a:gd name="connsiteY56" fmla="*/ 67316 h 108013"/>
                <a:gd name="connsiteX57" fmla="*/ 27003 w 32789"/>
                <a:gd name="connsiteY57" fmla="*/ 31247 h 108013"/>
                <a:gd name="connsiteX58" fmla="*/ 6751 w 32789"/>
                <a:gd name="connsiteY58" fmla="*/ 31247 h 108013"/>
                <a:gd name="connsiteX59" fmla="*/ 6751 w 32789"/>
                <a:gd name="connsiteY59" fmla="*/ 24303 h 108013"/>
                <a:gd name="connsiteX60" fmla="*/ 27003 w 32789"/>
                <a:gd name="connsiteY60" fmla="*/ 24303 h 108013"/>
                <a:gd name="connsiteX61" fmla="*/ 27003 w 32789"/>
                <a:gd name="connsiteY61" fmla="*/ 31247 h 108013"/>
                <a:gd name="connsiteX62" fmla="*/ 6751 w 32789"/>
                <a:gd name="connsiteY62" fmla="*/ 77924 h 108013"/>
                <a:gd name="connsiteX63" fmla="*/ 27003 w 32789"/>
                <a:gd name="connsiteY63" fmla="*/ 77924 h 108013"/>
                <a:gd name="connsiteX64" fmla="*/ 27003 w 32789"/>
                <a:gd name="connsiteY64" fmla="*/ 84868 h 108013"/>
                <a:gd name="connsiteX65" fmla="*/ 6751 w 32789"/>
                <a:gd name="connsiteY65" fmla="*/ 84868 h 108013"/>
                <a:gd name="connsiteX66" fmla="*/ 6751 w 32789"/>
                <a:gd name="connsiteY66" fmla="*/ 77924 h 108013"/>
                <a:gd name="connsiteX67" fmla="*/ 27003 w 32789"/>
                <a:gd name="connsiteY67" fmla="*/ 13695 h 108013"/>
                <a:gd name="connsiteX68" fmla="*/ 27003 w 32789"/>
                <a:gd name="connsiteY68" fmla="*/ 20638 h 108013"/>
                <a:gd name="connsiteX69" fmla="*/ 6751 w 32789"/>
                <a:gd name="connsiteY69" fmla="*/ 20638 h 108013"/>
                <a:gd name="connsiteX70" fmla="*/ 6751 w 32789"/>
                <a:gd name="connsiteY70" fmla="*/ 13695 h 108013"/>
                <a:gd name="connsiteX71" fmla="*/ 27003 w 32789"/>
                <a:gd name="connsiteY71" fmla="*/ 13695 h 108013"/>
                <a:gd name="connsiteX72" fmla="*/ 6751 w 32789"/>
                <a:gd name="connsiteY72" fmla="*/ 95669 h 108013"/>
                <a:gd name="connsiteX73" fmla="*/ 6751 w 32789"/>
                <a:gd name="connsiteY73" fmla="*/ 88725 h 108013"/>
                <a:gd name="connsiteX74" fmla="*/ 27003 w 32789"/>
                <a:gd name="connsiteY74" fmla="*/ 88725 h 108013"/>
                <a:gd name="connsiteX75" fmla="*/ 27003 w 32789"/>
                <a:gd name="connsiteY75" fmla="*/ 95669 h 108013"/>
                <a:gd name="connsiteX76" fmla="*/ 6751 w 32789"/>
                <a:gd name="connsiteY76" fmla="*/ 95669 h 10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2789" h="108013">
                  <a:moveTo>
                    <a:pt x="31825" y="105506"/>
                  </a:moveTo>
                  <a:lnTo>
                    <a:pt x="30861" y="105506"/>
                  </a:lnTo>
                  <a:lnTo>
                    <a:pt x="30861" y="3858"/>
                  </a:lnTo>
                  <a:lnTo>
                    <a:pt x="31825" y="3858"/>
                  </a:lnTo>
                  <a:cubicBezTo>
                    <a:pt x="32983" y="3858"/>
                    <a:pt x="33754" y="3086"/>
                    <a:pt x="33754" y="1929"/>
                  </a:cubicBezTo>
                  <a:cubicBezTo>
                    <a:pt x="33754" y="772"/>
                    <a:pt x="32983" y="0"/>
                    <a:pt x="31825" y="0"/>
                  </a:cubicBezTo>
                  <a:lnTo>
                    <a:pt x="26039" y="0"/>
                  </a:lnTo>
                  <a:cubicBezTo>
                    <a:pt x="24882" y="0"/>
                    <a:pt x="24110" y="772"/>
                    <a:pt x="24110" y="1929"/>
                  </a:cubicBezTo>
                  <a:cubicBezTo>
                    <a:pt x="24110" y="3086"/>
                    <a:pt x="24882" y="3858"/>
                    <a:pt x="26039" y="3858"/>
                  </a:cubicBezTo>
                  <a:lnTo>
                    <a:pt x="27003" y="3858"/>
                  </a:lnTo>
                  <a:lnTo>
                    <a:pt x="27003" y="9837"/>
                  </a:lnTo>
                  <a:lnTo>
                    <a:pt x="6751" y="9837"/>
                  </a:lnTo>
                  <a:lnTo>
                    <a:pt x="6751" y="3858"/>
                  </a:lnTo>
                  <a:lnTo>
                    <a:pt x="7715" y="3858"/>
                  </a:lnTo>
                  <a:cubicBezTo>
                    <a:pt x="8873" y="3858"/>
                    <a:pt x="9644" y="3086"/>
                    <a:pt x="9644" y="1929"/>
                  </a:cubicBezTo>
                  <a:cubicBezTo>
                    <a:pt x="9644" y="772"/>
                    <a:pt x="8873" y="0"/>
                    <a:pt x="7715" y="0"/>
                  </a:cubicBez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2893" y="3858"/>
                  </a:lnTo>
                  <a:lnTo>
                    <a:pt x="2893" y="105506"/>
                  </a:lnTo>
                  <a:lnTo>
                    <a:pt x="1929" y="105506"/>
                  </a:lnTo>
                  <a:cubicBezTo>
                    <a:pt x="772" y="105506"/>
                    <a:pt x="0" y="106278"/>
                    <a:pt x="0" y="107435"/>
                  </a:cubicBezTo>
                  <a:cubicBezTo>
                    <a:pt x="0" y="108592"/>
                    <a:pt x="772" y="109364"/>
                    <a:pt x="1929" y="109364"/>
                  </a:cubicBezTo>
                  <a:lnTo>
                    <a:pt x="7715" y="109364"/>
                  </a:lnTo>
                  <a:cubicBezTo>
                    <a:pt x="8873" y="109364"/>
                    <a:pt x="9644" y="108592"/>
                    <a:pt x="9644" y="107435"/>
                  </a:cubicBezTo>
                  <a:cubicBezTo>
                    <a:pt x="9644" y="106278"/>
                    <a:pt x="8873" y="105506"/>
                    <a:pt x="7715" y="105506"/>
                  </a:cubicBezTo>
                  <a:lnTo>
                    <a:pt x="6751" y="105506"/>
                  </a:lnTo>
                  <a:lnTo>
                    <a:pt x="6751" y="99527"/>
                  </a:lnTo>
                  <a:lnTo>
                    <a:pt x="27003" y="99527"/>
                  </a:lnTo>
                  <a:lnTo>
                    <a:pt x="27003" y="105506"/>
                  </a:lnTo>
                  <a:lnTo>
                    <a:pt x="26039" y="105506"/>
                  </a:lnTo>
                  <a:cubicBezTo>
                    <a:pt x="24882" y="105506"/>
                    <a:pt x="24110" y="106278"/>
                    <a:pt x="24110" y="107435"/>
                  </a:cubicBezTo>
                  <a:cubicBezTo>
                    <a:pt x="24110" y="108592"/>
                    <a:pt x="24882" y="109364"/>
                    <a:pt x="26039" y="109364"/>
                  </a:cubicBezTo>
                  <a:lnTo>
                    <a:pt x="31825" y="109364"/>
                  </a:lnTo>
                  <a:cubicBezTo>
                    <a:pt x="32983" y="109364"/>
                    <a:pt x="33754" y="108592"/>
                    <a:pt x="33754" y="107435"/>
                  </a:cubicBezTo>
                  <a:cubicBezTo>
                    <a:pt x="33754" y="106278"/>
                    <a:pt x="32790" y="105506"/>
                    <a:pt x="31825" y="105506"/>
                  </a:cubicBezTo>
                  <a:close/>
                  <a:moveTo>
                    <a:pt x="27003" y="45906"/>
                  </a:moveTo>
                  <a:lnTo>
                    <a:pt x="27003" y="52850"/>
                  </a:lnTo>
                  <a:lnTo>
                    <a:pt x="6751" y="52850"/>
                  </a:lnTo>
                  <a:lnTo>
                    <a:pt x="6751" y="45906"/>
                  </a:lnTo>
                  <a:lnTo>
                    <a:pt x="27003" y="45906"/>
                  </a:lnTo>
                  <a:close/>
                  <a:moveTo>
                    <a:pt x="6751" y="42048"/>
                  </a:moveTo>
                  <a:lnTo>
                    <a:pt x="6751" y="35104"/>
                  </a:lnTo>
                  <a:lnTo>
                    <a:pt x="27003" y="35104"/>
                  </a:lnTo>
                  <a:lnTo>
                    <a:pt x="27003" y="42048"/>
                  </a:lnTo>
                  <a:lnTo>
                    <a:pt x="6751" y="42048"/>
                  </a:lnTo>
                  <a:close/>
                  <a:moveTo>
                    <a:pt x="27003" y="56514"/>
                  </a:moveTo>
                  <a:lnTo>
                    <a:pt x="27003" y="63458"/>
                  </a:lnTo>
                  <a:lnTo>
                    <a:pt x="6751" y="63458"/>
                  </a:lnTo>
                  <a:lnTo>
                    <a:pt x="6751" y="56514"/>
                  </a:lnTo>
                  <a:lnTo>
                    <a:pt x="27003" y="56514"/>
                  </a:lnTo>
                  <a:close/>
                  <a:moveTo>
                    <a:pt x="27003" y="67316"/>
                  </a:moveTo>
                  <a:lnTo>
                    <a:pt x="27003" y="74259"/>
                  </a:lnTo>
                  <a:lnTo>
                    <a:pt x="6751" y="74259"/>
                  </a:lnTo>
                  <a:lnTo>
                    <a:pt x="6751" y="67316"/>
                  </a:lnTo>
                  <a:lnTo>
                    <a:pt x="27003" y="67316"/>
                  </a:lnTo>
                  <a:close/>
                  <a:moveTo>
                    <a:pt x="27003" y="31247"/>
                  </a:moveTo>
                  <a:lnTo>
                    <a:pt x="6751" y="31247"/>
                  </a:lnTo>
                  <a:lnTo>
                    <a:pt x="6751" y="24303"/>
                  </a:lnTo>
                  <a:lnTo>
                    <a:pt x="27003" y="24303"/>
                  </a:lnTo>
                  <a:lnTo>
                    <a:pt x="27003" y="31247"/>
                  </a:lnTo>
                  <a:close/>
                  <a:moveTo>
                    <a:pt x="6751" y="77924"/>
                  </a:moveTo>
                  <a:lnTo>
                    <a:pt x="27003" y="77924"/>
                  </a:lnTo>
                  <a:lnTo>
                    <a:pt x="27003" y="84868"/>
                  </a:lnTo>
                  <a:lnTo>
                    <a:pt x="6751" y="84868"/>
                  </a:lnTo>
                  <a:lnTo>
                    <a:pt x="6751" y="77924"/>
                  </a:lnTo>
                  <a:close/>
                  <a:moveTo>
                    <a:pt x="27003" y="13695"/>
                  </a:moveTo>
                  <a:lnTo>
                    <a:pt x="27003" y="20638"/>
                  </a:lnTo>
                  <a:lnTo>
                    <a:pt x="6751" y="20638"/>
                  </a:lnTo>
                  <a:lnTo>
                    <a:pt x="6751" y="13695"/>
                  </a:lnTo>
                  <a:lnTo>
                    <a:pt x="27003" y="13695"/>
                  </a:lnTo>
                  <a:close/>
                  <a:moveTo>
                    <a:pt x="6751" y="95669"/>
                  </a:moveTo>
                  <a:lnTo>
                    <a:pt x="6751" y="88725"/>
                  </a:lnTo>
                  <a:lnTo>
                    <a:pt x="27003" y="88725"/>
                  </a:lnTo>
                  <a:lnTo>
                    <a:pt x="27003" y="95669"/>
                  </a:lnTo>
                  <a:lnTo>
                    <a:pt x="6751" y="9566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602A3BA-E3D5-49C1-AE23-88577031B3F1}"/>
                </a:ext>
              </a:extLst>
            </p:cNvPr>
            <p:cNvSpPr/>
            <p:nvPr/>
          </p:nvSpPr>
          <p:spPr>
            <a:xfrm>
              <a:off x="1447830" y="1628882"/>
              <a:ext cx="57864" cy="23146"/>
            </a:xfrm>
            <a:custGeom>
              <a:avLst/>
              <a:gdLst>
                <a:gd name="connsiteX0" fmla="*/ 57864 w 57864"/>
                <a:gd name="connsiteY0" fmla="*/ 23724 h 23145"/>
                <a:gd name="connsiteX1" fmla="*/ 59022 w 57864"/>
                <a:gd name="connsiteY1" fmla="*/ 18517 h 23145"/>
                <a:gd name="connsiteX2" fmla="*/ 47063 w 57864"/>
                <a:gd name="connsiteY2" fmla="*/ 6558 h 23145"/>
                <a:gd name="connsiteX3" fmla="*/ 40119 w 57864"/>
                <a:gd name="connsiteY3" fmla="*/ 8872 h 23145"/>
                <a:gd name="connsiteX4" fmla="*/ 40119 w 57864"/>
                <a:gd name="connsiteY4" fmla="*/ 8872 h 23145"/>
                <a:gd name="connsiteX5" fmla="*/ 27389 w 57864"/>
                <a:gd name="connsiteY5" fmla="*/ 0 h 23145"/>
                <a:gd name="connsiteX6" fmla="*/ 14080 w 57864"/>
                <a:gd name="connsiteY6" fmla="*/ 10801 h 23145"/>
                <a:gd name="connsiteX7" fmla="*/ 10223 w 57864"/>
                <a:gd name="connsiteY7" fmla="*/ 10030 h 23145"/>
                <a:gd name="connsiteX8" fmla="*/ 0 w 57864"/>
                <a:gd name="connsiteY8" fmla="*/ 20253 h 23145"/>
                <a:gd name="connsiteX9" fmla="*/ 579 w 57864"/>
                <a:gd name="connsiteY9" fmla="*/ 23724 h 23145"/>
                <a:gd name="connsiteX10" fmla="*/ 57864 w 57864"/>
                <a:gd name="connsiteY10" fmla="*/ 23724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864" h="23145">
                  <a:moveTo>
                    <a:pt x="57864" y="23724"/>
                  </a:moveTo>
                  <a:cubicBezTo>
                    <a:pt x="58636" y="22181"/>
                    <a:pt x="59022" y="20445"/>
                    <a:pt x="59022" y="18517"/>
                  </a:cubicBezTo>
                  <a:cubicBezTo>
                    <a:pt x="59022" y="11959"/>
                    <a:pt x="53621" y="6558"/>
                    <a:pt x="47063" y="6558"/>
                  </a:cubicBezTo>
                  <a:cubicBezTo>
                    <a:pt x="44363" y="6558"/>
                    <a:pt x="42048" y="7329"/>
                    <a:pt x="40119" y="8872"/>
                  </a:cubicBezTo>
                  <a:lnTo>
                    <a:pt x="40119" y="8872"/>
                  </a:lnTo>
                  <a:cubicBezTo>
                    <a:pt x="38190" y="3665"/>
                    <a:pt x="33176" y="0"/>
                    <a:pt x="27389" y="0"/>
                  </a:cubicBezTo>
                  <a:cubicBezTo>
                    <a:pt x="20831" y="0"/>
                    <a:pt x="15431" y="4629"/>
                    <a:pt x="14080" y="10801"/>
                  </a:cubicBezTo>
                  <a:cubicBezTo>
                    <a:pt x="12923" y="10416"/>
                    <a:pt x="11573" y="10030"/>
                    <a:pt x="10223" y="10030"/>
                  </a:cubicBezTo>
                  <a:cubicBezTo>
                    <a:pt x="4629" y="10030"/>
                    <a:pt x="0" y="14659"/>
                    <a:pt x="0" y="20253"/>
                  </a:cubicBezTo>
                  <a:cubicBezTo>
                    <a:pt x="0" y="21410"/>
                    <a:pt x="193" y="22567"/>
                    <a:pt x="579" y="23724"/>
                  </a:cubicBezTo>
                  <a:lnTo>
                    <a:pt x="57864" y="23724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</p:grpSp>
      <p:grpSp>
        <p:nvGrpSpPr>
          <p:cNvPr id="195" name="Graphic 5">
            <a:extLst>
              <a:ext uri="{FF2B5EF4-FFF2-40B4-BE49-F238E27FC236}">
                <a16:creationId xmlns:a16="http://schemas.microsoft.com/office/drawing/2014/main" id="{A5A2C84C-AF8B-496B-8DA5-60BA1BAFBE92}"/>
              </a:ext>
            </a:extLst>
          </p:cNvPr>
          <p:cNvGrpSpPr/>
          <p:nvPr/>
        </p:nvGrpSpPr>
        <p:grpSpPr>
          <a:xfrm>
            <a:off x="3381961" y="2254199"/>
            <a:ext cx="336525" cy="353544"/>
            <a:chOff x="3075362" y="726005"/>
            <a:chExt cx="150447" cy="136223"/>
          </a:xfrm>
          <a:solidFill>
            <a:schemeClr val="accent1"/>
          </a:solidFill>
        </p:grpSpPr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0E0C91E-98EB-4684-82D9-A2792279A823}"/>
                </a:ext>
              </a:extLst>
            </p:cNvPr>
            <p:cNvSpPr/>
            <p:nvPr/>
          </p:nvSpPr>
          <p:spPr>
            <a:xfrm>
              <a:off x="3085971" y="726005"/>
              <a:ext cx="131159" cy="131159"/>
            </a:xfrm>
            <a:custGeom>
              <a:avLst/>
              <a:gdLst>
                <a:gd name="connsiteX0" fmla="*/ 0 w 131159"/>
                <a:gd name="connsiteY0" fmla="*/ 62108 h 131159"/>
                <a:gd name="connsiteX1" fmla="*/ 0 w 131159"/>
                <a:gd name="connsiteY1" fmla="*/ 69052 h 131159"/>
                <a:gd name="connsiteX2" fmla="*/ 5015 w 131159"/>
                <a:gd name="connsiteY2" fmla="*/ 74066 h 131159"/>
                <a:gd name="connsiteX3" fmla="*/ 9065 w 131159"/>
                <a:gd name="connsiteY3" fmla="*/ 74066 h 131159"/>
                <a:gd name="connsiteX4" fmla="*/ 12537 w 131159"/>
                <a:gd name="connsiteY4" fmla="*/ 86604 h 131159"/>
                <a:gd name="connsiteX5" fmla="*/ 9065 w 131159"/>
                <a:gd name="connsiteY5" fmla="*/ 88725 h 131159"/>
                <a:gd name="connsiteX6" fmla="*/ 7329 w 131159"/>
                <a:gd name="connsiteY6" fmla="*/ 95476 h 131159"/>
                <a:gd name="connsiteX7" fmla="*/ 10801 w 131159"/>
                <a:gd name="connsiteY7" fmla="*/ 101456 h 131159"/>
                <a:gd name="connsiteX8" fmla="*/ 17552 w 131159"/>
                <a:gd name="connsiteY8" fmla="*/ 103191 h 131159"/>
                <a:gd name="connsiteX9" fmla="*/ 21024 w 131159"/>
                <a:gd name="connsiteY9" fmla="*/ 101070 h 131159"/>
                <a:gd name="connsiteX10" fmla="*/ 30282 w 131159"/>
                <a:gd name="connsiteY10" fmla="*/ 110328 h 131159"/>
                <a:gd name="connsiteX11" fmla="*/ 28161 w 131159"/>
                <a:gd name="connsiteY11" fmla="*/ 113800 h 131159"/>
                <a:gd name="connsiteX12" fmla="*/ 29897 w 131159"/>
                <a:gd name="connsiteY12" fmla="*/ 120551 h 131159"/>
                <a:gd name="connsiteX13" fmla="*/ 35876 w 131159"/>
                <a:gd name="connsiteY13" fmla="*/ 124023 h 131159"/>
                <a:gd name="connsiteX14" fmla="*/ 42627 w 131159"/>
                <a:gd name="connsiteY14" fmla="*/ 122287 h 131159"/>
                <a:gd name="connsiteX15" fmla="*/ 44748 w 131159"/>
                <a:gd name="connsiteY15" fmla="*/ 118815 h 131159"/>
                <a:gd name="connsiteX16" fmla="*/ 57286 w 131159"/>
                <a:gd name="connsiteY16" fmla="*/ 122287 h 131159"/>
                <a:gd name="connsiteX17" fmla="*/ 57286 w 131159"/>
                <a:gd name="connsiteY17" fmla="*/ 126337 h 131159"/>
                <a:gd name="connsiteX18" fmla="*/ 62301 w 131159"/>
                <a:gd name="connsiteY18" fmla="*/ 131352 h 131159"/>
                <a:gd name="connsiteX19" fmla="*/ 69244 w 131159"/>
                <a:gd name="connsiteY19" fmla="*/ 131352 h 131159"/>
                <a:gd name="connsiteX20" fmla="*/ 74259 w 131159"/>
                <a:gd name="connsiteY20" fmla="*/ 126337 h 131159"/>
                <a:gd name="connsiteX21" fmla="*/ 74259 w 131159"/>
                <a:gd name="connsiteY21" fmla="*/ 122287 h 131159"/>
                <a:gd name="connsiteX22" fmla="*/ 86797 w 131159"/>
                <a:gd name="connsiteY22" fmla="*/ 118815 h 131159"/>
                <a:gd name="connsiteX23" fmla="*/ 88918 w 131159"/>
                <a:gd name="connsiteY23" fmla="*/ 122287 h 131159"/>
                <a:gd name="connsiteX24" fmla="*/ 95669 w 131159"/>
                <a:gd name="connsiteY24" fmla="*/ 124023 h 131159"/>
                <a:gd name="connsiteX25" fmla="*/ 101648 w 131159"/>
                <a:gd name="connsiteY25" fmla="*/ 120551 h 131159"/>
                <a:gd name="connsiteX26" fmla="*/ 103384 w 131159"/>
                <a:gd name="connsiteY26" fmla="*/ 113800 h 131159"/>
                <a:gd name="connsiteX27" fmla="*/ 101263 w 131159"/>
                <a:gd name="connsiteY27" fmla="*/ 110328 h 131159"/>
                <a:gd name="connsiteX28" fmla="*/ 110521 w 131159"/>
                <a:gd name="connsiteY28" fmla="*/ 101070 h 131159"/>
                <a:gd name="connsiteX29" fmla="*/ 113993 w 131159"/>
                <a:gd name="connsiteY29" fmla="*/ 103191 h 131159"/>
                <a:gd name="connsiteX30" fmla="*/ 120744 w 131159"/>
                <a:gd name="connsiteY30" fmla="*/ 101456 h 131159"/>
                <a:gd name="connsiteX31" fmla="*/ 124215 w 131159"/>
                <a:gd name="connsiteY31" fmla="*/ 95476 h 131159"/>
                <a:gd name="connsiteX32" fmla="*/ 122480 w 131159"/>
                <a:gd name="connsiteY32" fmla="*/ 88725 h 131159"/>
                <a:gd name="connsiteX33" fmla="*/ 119008 w 131159"/>
                <a:gd name="connsiteY33" fmla="*/ 86604 h 131159"/>
                <a:gd name="connsiteX34" fmla="*/ 122480 w 131159"/>
                <a:gd name="connsiteY34" fmla="*/ 74066 h 131159"/>
                <a:gd name="connsiteX35" fmla="*/ 126530 w 131159"/>
                <a:gd name="connsiteY35" fmla="*/ 74066 h 131159"/>
                <a:gd name="connsiteX36" fmla="*/ 131545 w 131159"/>
                <a:gd name="connsiteY36" fmla="*/ 69052 h 131159"/>
                <a:gd name="connsiteX37" fmla="*/ 131545 w 131159"/>
                <a:gd name="connsiteY37" fmla="*/ 62108 h 131159"/>
                <a:gd name="connsiteX38" fmla="*/ 126530 w 131159"/>
                <a:gd name="connsiteY38" fmla="*/ 57093 h 131159"/>
                <a:gd name="connsiteX39" fmla="*/ 122480 w 131159"/>
                <a:gd name="connsiteY39" fmla="*/ 57093 h 131159"/>
                <a:gd name="connsiteX40" fmla="*/ 119008 w 131159"/>
                <a:gd name="connsiteY40" fmla="*/ 44556 h 131159"/>
                <a:gd name="connsiteX41" fmla="*/ 122480 w 131159"/>
                <a:gd name="connsiteY41" fmla="*/ 42434 h 131159"/>
                <a:gd name="connsiteX42" fmla="*/ 124215 w 131159"/>
                <a:gd name="connsiteY42" fmla="*/ 35683 h 131159"/>
                <a:gd name="connsiteX43" fmla="*/ 120744 w 131159"/>
                <a:gd name="connsiteY43" fmla="*/ 29704 h 131159"/>
                <a:gd name="connsiteX44" fmla="*/ 113993 w 131159"/>
                <a:gd name="connsiteY44" fmla="*/ 27968 h 131159"/>
                <a:gd name="connsiteX45" fmla="*/ 110521 w 131159"/>
                <a:gd name="connsiteY45" fmla="*/ 30089 h 131159"/>
                <a:gd name="connsiteX46" fmla="*/ 101263 w 131159"/>
                <a:gd name="connsiteY46" fmla="*/ 20831 h 131159"/>
                <a:gd name="connsiteX47" fmla="*/ 103384 w 131159"/>
                <a:gd name="connsiteY47" fmla="*/ 17359 h 131159"/>
                <a:gd name="connsiteX48" fmla="*/ 101648 w 131159"/>
                <a:gd name="connsiteY48" fmla="*/ 10608 h 131159"/>
                <a:gd name="connsiteX49" fmla="*/ 95669 w 131159"/>
                <a:gd name="connsiteY49" fmla="*/ 7137 h 131159"/>
                <a:gd name="connsiteX50" fmla="*/ 88918 w 131159"/>
                <a:gd name="connsiteY50" fmla="*/ 8873 h 131159"/>
                <a:gd name="connsiteX51" fmla="*/ 86797 w 131159"/>
                <a:gd name="connsiteY51" fmla="*/ 12344 h 131159"/>
                <a:gd name="connsiteX52" fmla="*/ 74259 w 131159"/>
                <a:gd name="connsiteY52" fmla="*/ 8873 h 131159"/>
                <a:gd name="connsiteX53" fmla="*/ 74259 w 131159"/>
                <a:gd name="connsiteY53" fmla="*/ 5015 h 131159"/>
                <a:gd name="connsiteX54" fmla="*/ 69244 w 131159"/>
                <a:gd name="connsiteY54" fmla="*/ 0 h 131159"/>
                <a:gd name="connsiteX55" fmla="*/ 62301 w 131159"/>
                <a:gd name="connsiteY55" fmla="*/ 0 h 131159"/>
                <a:gd name="connsiteX56" fmla="*/ 57286 w 131159"/>
                <a:gd name="connsiteY56" fmla="*/ 5015 h 131159"/>
                <a:gd name="connsiteX57" fmla="*/ 57286 w 131159"/>
                <a:gd name="connsiteY57" fmla="*/ 9065 h 131159"/>
                <a:gd name="connsiteX58" fmla="*/ 44748 w 131159"/>
                <a:gd name="connsiteY58" fmla="*/ 12537 h 131159"/>
                <a:gd name="connsiteX59" fmla="*/ 42627 w 131159"/>
                <a:gd name="connsiteY59" fmla="*/ 9065 h 131159"/>
                <a:gd name="connsiteX60" fmla="*/ 35876 w 131159"/>
                <a:gd name="connsiteY60" fmla="*/ 7330 h 131159"/>
                <a:gd name="connsiteX61" fmla="*/ 29897 w 131159"/>
                <a:gd name="connsiteY61" fmla="*/ 10801 h 131159"/>
                <a:gd name="connsiteX62" fmla="*/ 28161 w 131159"/>
                <a:gd name="connsiteY62" fmla="*/ 17552 h 131159"/>
                <a:gd name="connsiteX63" fmla="*/ 30282 w 131159"/>
                <a:gd name="connsiteY63" fmla="*/ 21024 h 131159"/>
                <a:gd name="connsiteX64" fmla="*/ 21024 w 131159"/>
                <a:gd name="connsiteY64" fmla="*/ 30282 h 131159"/>
                <a:gd name="connsiteX65" fmla="*/ 17552 w 131159"/>
                <a:gd name="connsiteY65" fmla="*/ 28161 h 131159"/>
                <a:gd name="connsiteX66" fmla="*/ 10801 w 131159"/>
                <a:gd name="connsiteY66" fmla="*/ 29897 h 131159"/>
                <a:gd name="connsiteX67" fmla="*/ 7329 w 131159"/>
                <a:gd name="connsiteY67" fmla="*/ 35876 h 131159"/>
                <a:gd name="connsiteX68" fmla="*/ 9065 w 131159"/>
                <a:gd name="connsiteY68" fmla="*/ 42627 h 131159"/>
                <a:gd name="connsiteX69" fmla="*/ 12537 w 131159"/>
                <a:gd name="connsiteY69" fmla="*/ 44748 h 131159"/>
                <a:gd name="connsiteX70" fmla="*/ 9065 w 131159"/>
                <a:gd name="connsiteY70" fmla="*/ 57286 h 131159"/>
                <a:gd name="connsiteX71" fmla="*/ 5015 w 131159"/>
                <a:gd name="connsiteY71" fmla="*/ 57286 h 131159"/>
                <a:gd name="connsiteX72" fmla="*/ 0 w 131159"/>
                <a:gd name="connsiteY72" fmla="*/ 62108 h 131159"/>
                <a:gd name="connsiteX73" fmla="*/ 46099 w 131159"/>
                <a:gd name="connsiteY73" fmla="*/ 65580 h 131159"/>
                <a:gd name="connsiteX74" fmla="*/ 65387 w 131159"/>
                <a:gd name="connsiteY74" fmla="*/ 46292 h 131159"/>
                <a:gd name="connsiteX75" fmla="*/ 84675 w 131159"/>
                <a:gd name="connsiteY75" fmla="*/ 65580 h 131159"/>
                <a:gd name="connsiteX76" fmla="*/ 65387 w 131159"/>
                <a:gd name="connsiteY76" fmla="*/ 84868 h 131159"/>
                <a:gd name="connsiteX77" fmla="*/ 46099 w 131159"/>
                <a:gd name="connsiteY77" fmla="*/ 65580 h 131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31159" h="131159">
                  <a:moveTo>
                    <a:pt x="0" y="62108"/>
                  </a:moveTo>
                  <a:lnTo>
                    <a:pt x="0" y="69052"/>
                  </a:lnTo>
                  <a:cubicBezTo>
                    <a:pt x="0" y="71752"/>
                    <a:pt x="2122" y="74066"/>
                    <a:pt x="5015" y="74066"/>
                  </a:cubicBezTo>
                  <a:lnTo>
                    <a:pt x="9065" y="74066"/>
                  </a:lnTo>
                  <a:cubicBezTo>
                    <a:pt x="9644" y="78503"/>
                    <a:pt x="10801" y="82746"/>
                    <a:pt x="12537" y="86604"/>
                  </a:cubicBezTo>
                  <a:lnTo>
                    <a:pt x="9065" y="88725"/>
                  </a:lnTo>
                  <a:cubicBezTo>
                    <a:pt x="6751" y="90076"/>
                    <a:pt x="5979" y="93162"/>
                    <a:pt x="7329" y="95476"/>
                  </a:cubicBezTo>
                  <a:lnTo>
                    <a:pt x="10801" y="101456"/>
                  </a:lnTo>
                  <a:cubicBezTo>
                    <a:pt x="12151" y="103770"/>
                    <a:pt x="15238" y="104542"/>
                    <a:pt x="17552" y="103191"/>
                  </a:cubicBezTo>
                  <a:lnTo>
                    <a:pt x="21024" y="101070"/>
                  </a:lnTo>
                  <a:cubicBezTo>
                    <a:pt x="23724" y="104542"/>
                    <a:pt x="26810" y="107628"/>
                    <a:pt x="30282" y="110328"/>
                  </a:cubicBezTo>
                  <a:lnTo>
                    <a:pt x="28161" y="113800"/>
                  </a:lnTo>
                  <a:cubicBezTo>
                    <a:pt x="26810" y="116115"/>
                    <a:pt x="27582" y="119201"/>
                    <a:pt x="29897" y="120551"/>
                  </a:cubicBezTo>
                  <a:lnTo>
                    <a:pt x="35876" y="124023"/>
                  </a:lnTo>
                  <a:cubicBezTo>
                    <a:pt x="38190" y="125373"/>
                    <a:pt x="41277" y="124601"/>
                    <a:pt x="42627" y="122287"/>
                  </a:cubicBezTo>
                  <a:lnTo>
                    <a:pt x="44748" y="118815"/>
                  </a:lnTo>
                  <a:cubicBezTo>
                    <a:pt x="48799" y="120358"/>
                    <a:pt x="53042" y="121515"/>
                    <a:pt x="57286" y="122287"/>
                  </a:cubicBezTo>
                  <a:lnTo>
                    <a:pt x="57286" y="126337"/>
                  </a:lnTo>
                  <a:cubicBezTo>
                    <a:pt x="57286" y="129038"/>
                    <a:pt x="59600" y="131352"/>
                    <a:pt x="62301" y="131352"/>
                  </a:cubicBezTo>
                  <a:lnTo>
                    <a:pt x="69244" y="131352"/>
                  </a:lnTo>
                  <a:cubicBezTo>
                    <a:pt x="71945" y="131352"/>
                    <a:pt x="74259" y="129038"/>
                    <a:pt x="74259" y="126337"/>
                  </a:cubicBezTo>
                  <a:lnTo>
                    <a:pt x="74259" y="122287"/>
                  </a:lnTo>
                  <a:cubicBezTo>
                    <a:pt x="78696" y="121708"/>
                    <a:pt x="82939" y="120551"/>
                    <a:pt x="86797" y="118815"/>
                  </a:cubicBezTo>
                  <a:lnTo>
                    <a:pt x="88918" y="122287"/>
                  </a:lnTo>
                  <a:cubicBezTo>
                    <a:pt x="90268" y="124601"/>
                    <a:pt x="93354" y="125373"/>
                    <a:pt x="95669" y="124023"/>
                  </a:cubicBezTo>
                  <a:lnTo>
                    <a:pt x="101648" y="120551"/>
                  </a:lnTo>
                  <a:cubicBezTo>
                    <a:pt x="103963" y="119201"/>
                    <a:pt x="104734" y="116115"/>
                    <a:pt x="103384" y="113800"/>
                  </a:cubicBezTo>
                  <a:lnTo>
                    <a:pt x="101263" y="110328"/>
                  </a:lnTo>
                  <a:cubicBezTo>
                    <a:pt x="104734" y="107628"/>
                    <a:pt x="107821" y="104542"/>
                    <a:pt x="110521" y="101070"/>
                  </a:cubicBezTo>
                  <a:lnTo>
                    <a:pt x="113993" y="103191"/>
                  </a:lnTo>
                  <a:cubicBezTo>
                    <a:pt x="116307" y="104542"/>
                    <a:pt x="119393" y="103770"/>
                    <a:pt x="120744" y="101456"/>
                  </a:cubicBezTo>
                  <a:lnTo>
                    <a:pt x="124215" y="95476"/>
                  </a:lnTo>
                  <a:cubicBezTo>
                    <a:pt x="125566" y="93162"/>
                    <a:pt x="124794" y="90076"/>
                    <a:pt x="122480" y="88725"/>
                  </a:cubicBezTo>
                  <a:lnTo>
                    <a:pt x="119008" y="86604"/>
                  </a:lnTo>
                  <a:cubicBezTo>
                    <a:pt x="120551" y="82553"/>
                    <a:pt x="121708" y="78310"/>
                    <a:pt x="122480" y="74066"/>
                  </a:cubicBezTo>
                  <a:lnTo>
                    <a:pt x="126530" y="74066"/>
                  </a:lnTo>
                  <a:cubicBezTo>
                    <a:pt x="129230" y="74066"/>
                    <a:pt x="131545" y="71945"/>
                    <a:pt x="131545" y="69052"/>
                  </a:cubicBezTo>
                  <a:lnTo>
                    <a:pt x="131545" y="62108"/>
                  </a:lnTo>
                  <a:cubicBezTo>
                    <a:pt x="131545" y="59407"/>
                    <a:pt x="129423" y="57093"/>
                    <a:pt x="126530" y="57093"/>
                  </a:cubicBezTo>
                  <a:lnTo>
                    <a:pt x="122480" y="57093"/>
                  </a:lnTo>
                  <a:cubicBezTo>
                    <a:pt x="121901" y="52657"/>
                    <a:pt x="120744" y="48413"/>
                    <a:pt x="119008" y="44556"/>
                  </a:cubicBezTo>
                  <a:lnTo>
                    <a:pt x="122480" y="42434"/>
                  </a:lnTo>
                  <a:cubicBezTo>
                    <a:pt x="124794" y="41084"/>
                    <a:pt x="125566" y="37998"/>
                    <a:pt x="124215" y="35683"/>
                  </a:cubicBezTo>
                  <a:lnTo>
                    <a:pt x="120744" y="29704"/>
                  </a:lnTo>
                  <a:cubicBezTo>
                    <a:pt x="119393" y="27389"/>
                    <a:pt x="116307" y="26618"/>
                    <a:pt x="113993" y="27968"/>
                  </a:cubicBezTo>
                  <a:lnTo>
                    <a:pt x="110521" y="30089"/>
                  </a:lnTo>
                  <a:cubicBezTo>
                    <a:pt x="107821" y="26618"/>
                    <a:pt x="104734" y="23532"/>
                    <a:pt x="101263" y="20831"/>
                  </a:cubicBezTo>
                  <a:lnTo>
                    <a:pt x="103384" y="17359"/>
                  </a:lnTo>
                  <a:cubicBezTo>
                    <a:pt x="104734" y="15045"/>
                    <a:pt x="103963" y="11959"/>
                    <a:pt x="101648" y="10608"/>
                  </a:cubicBezTo>
                  <a:lnTo>
                    <a:pt x="95669" y="7137"/>
                  </a:lnTo>
                  <a:cubicBezTo>
                    <a:pt x="93354" y="5786"/>
                    <a:pt x="90268" y="6558"/>
                    <a:pt x="88918" y="8873"/>
                  </a:cubicBezTo>
                  <a:lnTo>
                    <a:pt x="86797" y="12344"/>
                  </a:lnTo>
                  <a:cubicBezTo>
                    <a:pt x="82746" y="10801"/>
                    <a:pt x="78503" y="9644"/>
                    <a:pt x="74259" y="8873"/>
                  </a:cubicBezTo>
                  <a:lnTo>
                    <a:pt x="74259" y="5015"/>
                  </a:lnTo>
                  <a:cubicBezTo>
                    <a:pt x="74259" y="2315"/>
                    <a:pt x="71945" y="0"/>
                    <a:pt x="69244" y="0"/>
                  </a:cubicBezTo>
                  <a:lnTo>
                    <a:pt x="62301" y="0"/>
                  </a:lnTo>
                  <a:cubicBezTo>
                    <a:pt x="59600" y="0"/>
                    <a:pt x="57286" y="2315"/>
                    <a:pt x="57286" y="5015"/>
                  </a:cubicBezTo>
                  <a:lnTo>
                    <a:pt x="57286" y="9065"/>
                  </a:lnTo>
                  <a:cubicBezTo>
                    <a:pt x="52849" y="9644"/>
                    <a:pt x="48606" y="10801"/>
                    <a:pt x="44748" y="12537"/>
                  </a:cubicBezTo>
                  <a:lnTo>
                    <a:pt x="42627" y="9065"/>
                  </a:lnTo>
                  <a:cubicBezTo>
                    <a:pt x="41277" y="6751"/>
                    <a:pt x="38190" y="5979"/>
                    <a:pt x="35876" y="7330"/>
                  </a:cubicBezTo>
                  <a:lnTo>
                    <a:pt x="29897" y="10801"/>
                  </a:lnTo>
                  <a:cubicBezTo>
                    <a:pt x="27582" y="12152"/>
                    <a:pt x="26810" y="15238"/>
                    <a:pt x="28161" y="17552"/>
                  </a:cubicBezTo>
                  <a:lnTo>
                    <a:pt x="30282" y="21024"/>
                  </a:lnTo>
                  <a:cubicBezTo>
                    <a:pt x="26810" y="23724"/>
                    <a:pt x="23724" y="26810"/>
                    <a:pt x="21024" y="30282"/>
                  </a:cubicBezTo>
                  <a:lnTo>
                    <a:pt x="17552" y="28161"/>
                  </a:lnTo>
                  <a:cubicBezTo>
                    <a:pt x="15238" y="26810"/>
                    <a:pt x="12151" y="27582"/>
                    <a:pt x="10801" y="29897"/>
                  </a:cubicBezTo>
                  <a:lnTo>
                    <a:pt x="7329" y="35876"/>
                  </a:lnTo>
                  <a:cubicBezTo>
                    <a:pt x="5979" y="38191"/>
                    <a:pt x="6751" y="41277"/>
                    <a:pt x="9065" y="42627"/>
                  </a:cubicBezTo>
                  <a:lnTo>
                    <a:pt x="12537" y="44748"/>
                  </a:lnTo>
                  <a:cubicBezTo>
                    <a:pt x="10994" y="48799"/>
                    <a:pt x="9837" y="53042"/>
                    <a:pt x="9065" y="57286"/>
                  </a:cubicBezTo>
                  <a:lnTo>
                    <a:pt x="5015" y="57286"/>
                  </a:lnTo>
                  <a:cubicBezTo>
                    <a:pt x="2122" y="57286"/>
                    <a:pt x="0" y="59407"/>
                    <a:pt x="0" y="62108"/>
                  </a:cubicBezTo>
                  <a:close/>
                  <a:moveTo>
                    <a:pt x="46099" y="65580"/>
                  </a:moveTo>
                  <a:cubicBezTo>
                    <a:pt x="46099" y="54778"/>
                    <a:pt x="54778" y="46292"/>
                    <a:pt x="65387" y="46292"/>
                  </a:cubicBezTo>
                  <a:cubicBezTo>
                    <a:pt x="75995" y="46292"/>
                    <a:pt x="84675" y="54971"/>
                    <a:pt x="84675" y="65580"/>
                  </a:cubicBezTo>
                  <a:cubicBezTo>
                    <a:pt x="84675" y="76188"/>
                    <a:pt x="75995" y="84868"/>
                    <a:pt x="65387" y="84868"/>
                  </a:cubicBezTo>
                  <a:cubicBezTo>
                    <a:pt x="54778" y="85061"/>
                    <a:pt x="46099" y="76381"/>
                    <a:pt x="46099" y="65580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86A8673-0A7F-47F1-9ACC-A0651682AB08}"/>
                </a:ext>
              </a:extLst>
            </p:cNvPr>
            <p:cNvSpPr/>
            <p:nvPr/>
          </p:nvSpPr>
          <p:spPr>
            <a:xfrm>
              <a:off x="3151165" y="726005"/>
              <a:ext cx="65580" cy="129230"/>
            </a:xfrm>
            <a:custGeom>
              <a:avLst/>
              <a:gdLst>
                <a:gd name="connsiteX0" fmla="*/ 65772 w 65579"/>
                <a:gd name="connsiteY0" fmla="*/ 62108 h 129230"/>
                <a:gd name="connsiteX1" fmla="*/ 60758 w 65579"/>
                <a:gd name="connsiteY1" fmla="*/ 57093 h 129230"/>
                <a:gd name="connsiteX2" fmla="*/ 56707 w 65579"/>
                <a:gd name="connsiteY2" fmla="*/ 57093 h 129230"/>
                <a:gd name="connsiteX3" fmla="*/ 53235 w 65579"/>
                <a:gd name="connsiteY3" fmla="*/ 44556 h 129230"/>
                <a:gd name="connsiteX4" fmla="*/ 56707 w 65579"/>
                <a:gd name="connsiteY4" fmla="*/ 42434 h 129230"/>
                <a:gd name="connsiteX5" fmla="*/ 58443 w 65579"/>
                <a:gd name="connsiteY5" fmla="*/ 35683 h 129230"/>
                <a:gd name="connsiteX6" fmla="*/ 54971 w 65579"/>
                <a:gd name="connsiteY6" fmla="*/ 29704 h 129230"/>
                <a:gd name="connsiteX7" fmla="*/ 48220 w 65579"/>
                <a:gd name="connsiteY7" fmla="*/ 27968 h 129230"/>
                <a:gd name="connsiteX8" fmla="*/ 44748 w 65579"/>
                <a:gd name="connsiteY8" fmla="*/ 30089 h 129230"/>
                <a:gd name="connsiteX9" fmla="*/ 35490 w 65579"/>
                <a:gd name="connsiteY9" fmla="*/ 20831 h 129230"/>
                <a:gd name="connsiteX10" fmla="*/ 37612 w 65579"/>
                <a:gd name="connsiteY10" fmla="*/ 17359 h 129230"/>
                <a:gd name="connsiteX11" fmla="*/ 35876 w 65579"/>
                <a:gd name="connsiteY11" fmla="*/ 10608 h 129230"/>
                <a:gd name="connsiteX12" fmla="*/ 29897 w 65579"/>
                <a:gd name="connsiteY12" fmla="*/ 7137 h 129230"/>
                <a:gd name="connsiteX13" fmla="*/ 23146 w 65579"/>
                <a:gd name="connsiteY13" fmla="*/ 8873 h 129230"/>
                <a:gd name="connsiteX14" fmla="*/ 21024 w 65579"/>
                <a:gd name="connsiteY14" fmla="*/ 12344 h 129230"/>
                <a:gd name="connsiteX15" fmla="*/ 8487 w 65579"/>
                <a:gd name="connsiteY15" fmla="*/ 8873 h 129230"/>
                <a:gd name="connsiteX16" fmla="*/ 8487 w 65579"/>
                <a:gd name="connsiteY16" fmla="*/ 5015 h 129230"/>
                <a:gd name="connsiteX17" fmla="*/ 3472 w 65579"/>
                <a:gd name="connsiteY17" fmla="*/ 0 h 129230"/>
                <a:gd name="connsiteX18" fmla="*/ 0 w 65579"/>
                <a:gd name="connsiteY18" fmla="*/ 0 h 129230"/>
                <a:gd name="connsiteX19" fmla="*/ 0 w 65579"/>
                <a:gd name="connsiteY19" fmla="*/ 46099 h 129230"/>
                <a:gd name="connsiteX20" fmla="*/ 19288 w 65579"/>
                <a:gd name="connsiteY20" fmla="*/ 65387 h 129230"/>
                <a:gd name="connsiteX21" fmla="*/ 0 w 65579"/>
                <a:gd name="connsiteY21" fmla="*/ 84675 h 129230"/>
                <a:gd name="connsiteX22" fmla="*/ 0 w 65579"/>
                <a:gd name="connsiteY22" fmla="*/ 130774 h 129230"/>
                <a:gd name="connsiteX23" fmla="*/ 3472 w 65579"/>
                <a:gd name="connsiteY23" fmla="*/ 130774 h 129230"/>
                <a:gd name="connsiteX24" fmla="*/ 8487 w 65579"/>
                <a:gd name="connsiteY24" fmla="*/ 125759 h 129230"/>
                <a:gd name="connsiteX25" fmla="*/ 8487 w 65579"/>
                <a:gd name="connsiteY25" fmla="*/ 121708 h 129230"/>
                <a:gd name="connsiteX26" fmla="*/ 21024 w 65579"/>
                <a:gd name="connsiteY26" fmla="*/ 118236 h 129230"/>
                <a:gd name="connsiteX27" fmla="*/ 23146 w 65579"/>
                <a:gd name="connsiteY27" fmla="*/ 121708 h 129230"/>
                <a:gd name="connsiteX28" fmla="*/ 29897 w 65579"/>
                <a:gd name="connsiteY28" fmla="*/ 123444 h 129230"/>
                <a:gd name="connsiteX29" fmla="*/ 35876 w 65579"/>
                <a:gd name="connsiteY29" fmla="*/ 119972 h 129230"/>
                <a:gd name="connsiteX30" fmla="*/ 37612 w 65579"/>
                <a:gd name="connsiteY30" fmla="*/ 113221 h 129230"/>
                <a:gd name="connsiteX31" fmla="*/ 35490 w 65579"/>
                <a:gd name="connsiteY31" fmla="*/ 109749 h 129230"/>
                <a:gd name="connsiteX32" fmla="*/ 44748 w 65579"/>
                <a:gd name="connsiteY32" fmla="*/ 100491 h 129230"/>
                <a:gd name="connsiteX33" fmla="*/ 48220 w 65579"/>
                <a:gd name="connsiteY33" fmla="*/ 102613 h 129230"/>
                <a:gd name="connsiteX34" fmla="*/ 54971 w 65579"/>
                <a:gd name="connsiteY34" fmla="*/ 100877 h 129230"/>
                <a:gd name="connsiteX35" fmla="*/ 58443 w 65579"/>
                <a:gd name="connsiteY35" fmla="*/ 94898 h 129230"/>
                <a:gd name="connsiteX36" fmla="*/ 56707 w 65579"/>
                <a:gd name="connsiteY36" fmla="*/ 88147 h 129230"/>
                <a:gd name="connsiteX37" fmla="*/ 53235 w 65579"/>
                <a:gd name="connsiteY37" fmla="*/ 86025 h 129230"/>
                <a:gd name="connsiteX38" fmla="*/ 56707 w 65579"/>
                <a:gd name="connsiteY38" fmla="*/ 73488 h 129230"/>
                <a:gd name="connsiteX39" fmla="*/ 60758 w 65579"/>
                <a:gd name="connsiteY39" fmla="*/ 73488 h 129230"/>
                <a:gd name="connsiteX40" fmla="*/ 65772 w 65579"/>
                <a:gd name="connsiteY40" fmla="*/ 68473 h 129230"/>
                <a:gd name="connsiteX41" fmla="*/ 65772 w 65579"/>
                <a:gd name="connsiteY41" fmla="*/ 62108 h 12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579" h="129230">
                  <a:moveTo>
                    <a:pt x="65772" y="62108"/>
                  </a:moveTo>
                  <a:cubicBezTo>
                    <a:pt x="65772" y="59407"/>
                    <a:pt x="63651" y="57093"/>
                    <a:pt x="60758" y="57093"/>
                  </a:cubicBezTo>
                  <a:lnTo>
                    <a:pt x="56707" y="57093"/>
                  </a:lnTo>
                  <a:cubicBezTo>
                    <a:pt x="56128" y="52657"/>
                    <a:pt x="54971" y="48413"/>
                    <a:pt x="53235" y="44556"/>
                  </a:cubicBezTo>
                  <a:lnTo>
                    <a:pt x="56707" y="42434"/>
                  </a:lnTo>
                  <a:cubicBezTo>
                    <a:pt x="59022" y="41084"/>
                    <a:pt x="59793" y="37998"/>
                    <a:pt x="58443" y="35683"/>
                  </a:cubicBezTo>
                  <a:lnTo>
                    <a:pt x="54971" y="29704"/>
                  </a:lnTo>
                  <a:cubicBezTo>
                    <a:pt x="53621" y="27389"/>
                    <a:pt x="50535" y="26618"/>
                    <a:pt x="48220" y="27968"/>
                  </a:cubicBezTo>
                  <a:lnTo>
                    <a:pt x="44748" y="30089"/>
                  </a:lnTo>
                  <a:cubicBezTo>
                    <a:pt x="42048" y="26618"/>
                    <a:pt x="38962" y="23532"/>
                    <a:pt x="35490" y="20831"/>
                  </a:cubicBezTo>
                  <a:lnTo>
                    <a:pt x="37612" y="17359"/>
                  </a:lnTo>
                  <a:cubicBezTo>
                    <a:pt x="38962" y="15045"/>
                    <a:pt x="38190" y="11959"/>
                    <a:pt x="35876" y="10608"/>
                  </a:cubicBezTo>
                  <a:lnTo>
                    <a:pt x="29897" y="7137"/>
                  </a:lnTo>
                  <a:cubicBezTo>
                    <a:pt x="27582" y="5786"/>
                    <a:pt x="24496" y="6558"/>
                    <a:pt x="23146" y="8873"/>
                  </a:cubicBezTo>
                  <a:lnTo>
                    <a:pt x="21024" y="12344"/>
                  </a:lnTo>
                  <a:cubicBezTo>
                    <a:pt x="16974" y="10801"/>
                    <a:pt x="12730" y="9644"/>
                    <a:pt x="8487" y="8873"/>
                  </a:cubicBezTo>
                  <a:lnTo>
                    <a:pt x="8487" y="5015"/>
                  </a:lnTo>
                  <a:cubicBezTo>
                    <a:pt x="8487" y="2315"/>
                    <a:pt x="6172" y="0"/>
                    <a:pt x="3472" y="0"/>
                  </a:cubicBezTo>
                  <a:lnTo>
                    <a:pt x="0" y="0"/>
                  </a:lnTo>
                  <a:lnTo>
                    <a:pt x="0" y="46099"/>
                  </a:lnTo>
                  <a:cubicBezTo>
                    <a:pt x="10608" y="46099"/>
                    <a:pt x="19288" y="54778"/>
                    <a:pt x="19288" y="65387"/>
                  </a:cubicBezTo>
                  <a:cubicBezTo>
                    <a:pt x="19288" y="75995"/>
                    <a:pt x="10608" y="84675"/>
                    <a:pt x="0" y="84675"/>
                  </a:cubicBezTo>
                  <a:lnTo>
                    <a:pt x="0" y="130774"/>
                  </a:lnTo>
                  <a:lnTo>
                    <a:pt x="3472" y="130774"/>
                  </a:lnTo>
                  <a:cubicBezTo>
                    <a:pt x="6172" y="130774"/>
                    <a:pt x="8487" y="128459"/>
                    <a:pt x="8487" y="125759"/>
                  </a:cubicBezTo>
                  <a:lnTo>
                    <a:pt x="8487" y="121708"/>
                  </a:lnTo>
                  <a:cubicBezTo>
                    <a:pt x="12923" y="121129"/>
                    <a:pt x="17166" y="119972"/>
                    <a:pt x="21024" y="118236"/>
                  </a:cubicBezTo>
                  <a:lnTo>
                    <a:pt x="23146" y="121708"/>
                  </a:lnTo>
                  <a:cubicBezTo>
                    <a:pt x="24496" y="124023"/>
                    <a:pt x="27582" y="124794"/>
                    <a:pt x="29897" y="123444"/>
                  </a:cubicBezTo>
                  <a:lnTo>
                    <a:pt x="35876" y="119972"/>
                  </a:lnTo>
                  <a:cubicBezTo>
                    <a:pt x="38190" y="118622"/>
                    <a:pt x="38962" y="115536"/>
                    <a:pt x="37612" y="113221"/>
                  </a:cubicBezTo>
                  <a:lnTo>
                    <a:pt x="35490" y="109749"/>
                  </a:lnTo>
                  <a:cubicBezTo>
                    <a:pt x="38962" y="107049"/>
                    <a:pt x="42048" y="103963"/>
                    <a:pt x="44748" y="100491"/>
                  </a:cubicBezTo>
                  <a:lnTo>
                    <a:pt x="48220" y="102613"/>
                  </a:lnTo>
                  <a:cubicBezTo>
                    <a:pt x="50535" y="103963"/>
                    <a:pt x="53621" y="103191"/>
                    <a:pt x="54971" y="100877"/>
                  </a:cubicBezTo>
                  <a:lnTo>
                    <a:pt x="58443" y="94898"/>
                  </a:lnTo>
                  <a:cubicBezTo>
                    <a:pt x="59793" y="92583"/>
                    <a:pt x="59022" y="89497"/>
                    <a:pt x="56707" y="88147"/>
                  </a:cubicBezTo>
                  <a:lnTo>
                    <a:pt x="53235" y="86025"/>
                  </a:lnTo>
                  <a:cubicBezTo>
                    <a:pt x="54778" y="81975"/>
                    <a:pt x="55936" y="77731"/>
                    <a:pt x="56707" y="73488"/>
                  </a:cubicBezTo>
                  <a:lnTo>
                    <a:pt x="60758" y="73488"/>
                  </a:lnTo>
                  <a:cubicBezTo>
                    <a:pt x="63458" y="73488"/>
                    <a:pt x="65772" y="71366"/>
                    <a:pt x="65772" y="68473"/>
                  </a:cubicBezTo>
                  <a:lnTo>
                    <a:pt x="65772" y="6210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grpSp>
          <p:nvGrpSpPr>
            <p:cNvPr id="198" name="Graphic 5">
              <a:extLst>
                <a:ext uri="{FF2B5EF4-FFF2-40B4-BE49-F238E27FC236}">
                  <a16:creationId xmlns:a16="http://schemas.microsoft.com/office/drawing/2014/main" id="{A699AC08-F510-4A09-BE16-3B4CA6940AF4}"/>
                </a:ext>
              </a:extLst>
            </p:cNvPr>
            <p:cNvGrpSpPr/>
            <p:nvPr/>
          </p:nvGrpSpPr>
          <p:grpSpPr>
            <a:xfrm>
              <a:off x="3075362" y="731069"/>
              <a:ext cx="150447" cy="131159"/>
              <a:chOff x="3075362" y="731069"/>
              <a:chExt cx="150447" cy="131159"/>
            </a:xfrm>
            <a:solidFill>
              <a:srgbClr val="1E1D1D"/>
            </a:solidFill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415C63EC-8AB7-47EF-B0C1-352C42CDD9FB}"/>
                  </a:ext>
                </a:extLst>
              </p:cNvPr>
              <p:cNvSpPr/>
              <p:nvPr/>
            </p:nvSpPr>
            <p:spPr>
              <a:xfrm>
                <a:off x="3174768" y="825067"/>
                <a:ext cx="42434" cy="36647"/>
              </a:xfrm>
              <a:custGeom>
                <a:avLst/>
                <a:gdLst>
                  <a:gd name="connsiteX0" fmla="*/ 40240 w 42433"/>
                  <a:gd name="connsiteY0" fmla="*/ 1043 h 36647"/>
                  <a:gd name="connsiteX1" fmla="*/ 1278 w 42433"/>
                  <a:gd name="connsiteY1" fmla="*/ 34605 h 36647"/>
                  <a:gd name="connsiteX2" fmla="*/ 1278 w 42433"/>
                  <a:gd name="connsiteY2" fmla="*/ 34605 h 36647"/>
                  <a:gd name="connsiteX3" fmla="*/ 121 w 42433"/>
                  <a:gd name="connsiteY3" fmla="*/ 37112 h 36647"/>
                  <a:gd name="connsiteX4" fmla="*/ 2628 w 42433"/>
                  <a:gd name="connsiteY4" fmla="*/ 38270 h 36647"/>
                  <a:gd name="connsiteX5" fmla="*/ 2628 w 42433"/>
                  <a:gd name="connsiteY5" fmla="*/ 38270 h 36647"/>
                  <a:gd name="connsiteX6" fmla="*/ 43712 w 42433"/>
                  <a:gd name="connsiteY6" fmla="*/ 2972 h 36647"/>
                  <a:gd name="connsiteX7" fmla="*/ 43712 w 42433"/>
                  <a:gd name="connsiteY7" fmla="*/ 2972 h 36647"/>
                  <a:gd name="connsiteX8" fmla="*/ 42940 w 42433"/>
                  <a:gd name="connsiteY8" fmla="*/ 272 h 36647"/>
                  <a:gd name="connsiteX9" fmla="*/ 40240 w 42433"/>
                  <a:gd name="connsiteY9" fmla="*/ 1043 h 36647"/>
                  <a:gd name="connsiteX10" fmla="*/ 40240 w 42433"/>
                  <a:gd name="connsiteY10" fmla="*/ 1043 h 3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433" h="36647">
                    <a:moveTo>
                      <a:pt x="40240" y="1043"/>
                    </a:moveTo>
                    <a:cubicBezTo>
                      <a:pt x="31753" y="16667"/>
                      <a:pt x="17866" y="28625"/>
                      <a:pt x="1278" y="34605"/>
                    </a:cubicBezTo>
                    <a:lnTo>
                      <a:pt x="1278" y="34605"/>
                    </a:lnTo>
                    <a:cubicBezTo>
                      <a:pt x="314" y="34990"/>
                      <a:pt x="-265" y="36148"/>
                      <a:pt x="121" y="37112"/>
                    </a:cubicBezTo>
                    <a:cubicBezTo>
                      <a:pt x="507" y="38077"/>
                      <a:pt x="1664" y="38655"/>
                      <a:pt x="2628" y="38270"/>
                    </a:cubicBezTo>
                    <a:lnTo>
                      <a:pt x="2628" y="38270"/>
                    </a:lnTo>
                    <a:cubicBezTo>
                      <a:pt x="20181" y="31904"/>
                      <a:pt x="34839" y="19367"/>
                      <a:pt x="43712" y="2972"/>
                    </a:cubicBezTo>
                    <a:lnTo>
                      <a:pt x="43712" y="2972"/>
                    </a:lnTo>
                    <a:cubicBezTo>
                      <a:pt x="44291" y="2008"/>
                      <a:pt x="43905" y="851"/>
                      <a:pt x="42940" y="272"/>
                    </a:cubicBezTo>
                    <a:cubicBezTo>
                      <a:pt x="41783" y="-307"/>
                      <a:pt x="40626" y="79"/>
                      <a:pt x="40240" y="1043"/>
                    </a:cubicBezTo>
                    <a:lnTo>
                      <a:pt x="40240" y="104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E4E78121-3AFF-45F2-B507-7FD24606A837}"/>
                  </a:ext>
                </a:extLst>
              </p:cNvPr>
              <p:cNvSpPr/>
              <p:nvPr/>
            </p:nvSpPr>
            <p:spPr>
              <a:xfrm>
                <a:off x="3219710" y="802935"/>
                <a:ext cx="5786" cy="13502"/>
              </a:xfrm>
              <a:custGeom>
                <a:avLst/>
                <a:gdLst>
                  <a:gd name="connsiteX0" fmla="*/ 2821 w 5786"/>
                  <a:gd name="connsiteY0" fmla="*/ 1573 h 13501"/>
                  <a:gd name="connsiteX1" fmla="*/ 121 w 5786"/>
                  <a:gd name="connsiteY1" fmla="*/ 12181 h 13501"/>
                  <a:gd name="connsiteX2" fmla="*/ 121 w 5786"/>
                  <a:gd name="connsiteY2" fmla="*/ 12181 h 13501"/>
                  <a:gd name="connsiteX3" fmla="*/ 1278 w 5786"/>
                  <a:gd name="connsiteY3" fmla="*/ 14689 h 13501"/>
                  <a:gd name="connsiteX4" fmla="*/ 3785 w 5786"/>
                  <a:gd name="connsiteY4" fmla="*/ 13531 h 13501"/>
                  <a:gd name="connsiteX5" fmla="*/ 3785 w 5786"/>
                  <a:gd name="connsiteY5" fmla="*/ 13531 h 13501"/>
                  <a:gd name="connsiteX6" fmla="*/ 6679 w 5786"/>
                  <a:gd name="connsiteY6" fmla="*/ 2344 h 13501"/>
                  <a:gd name="connsiteX7" fmla="*/ 6679 w 5786"/>
                  <a:gd name="connsiteY7" fmla="*/ 2344 h 13501"/>
                  <a:gd name="connsiteX8" fmla="*/ 5136 w 5786"/>
                  <a:gd name="connsiteY8" fmla="*/ 30 h 13501"/>
                  <a:gd name="connsiteX9" fmla="*/ 2821 w 5786"/>
                  <a:gd name="connsiteY9" fmla="*/ 1573 h 13501"/>
                  <a:gd name="connsiteX10" fmla="*/ 2821 w 5786"/>
                  <a:gd name="connsiteY10" fmla="*/ 1573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86" h="13501">
                    <a:moveTo>
                      <a:pt x="2821" y="1573"/>
                    </a:moveTo>
                    <a:cubicBezTo>
                      <a:pt x="2243" y="5238"/>
                      <a:pt x="1278" y="8709"/>
                      <a:pt x="121" y="12181"/>
                    </a:cubicBezTo>
                    <a:lnTo>
                      <a:pt x="121" y="12181"/>
                    </a:lnTo>
                    <a:cubicBezTo>
                      <a:pt x="-265" y="13146"/>
                      <a:pt x="314" y="14303"/>
                      <a:pt x="1278" y="14689"/>
                    </a:cubicBezTo>
                    <a:cubicBezTo>
                      <a:pt x="2243" y="15075"/>
                      <a:pt x="3400" y="14496"/>
                      <a:pt x="3785" y="13531"/>
                    </a:cubicBezTo>
                    <a:lnTo>
                      <a:pt x="3785" y="13531"/>
                    </a:lnTo>
                    <a:cubicBezTo>
                      <a:pt x="4943" y="9867"/>
                      <a:pt x="6100" y="6202"/>
                      <a:pt x="6679" y="2344"/>
                    </a:cubicBezTo>
                    <a:lnTo>
                      <a:pt x="6679" y="2344"/>
                    </a:lnTo>
                    <a:cubicBezTo>
                      <a:pt x="6872" y="1380"/>
                      <a:pt x="6100" y="223"/>
                      <a:pt x="5136" y="30"/>
                    </a:cubicBezTo>
                    <a:cubicBezTo>
                      <a:pt x="3979" y="-163"/>
                      <a:pt x="3014" y="608"/>
                      <a:pt x="2821" y="1573"/>
                    </a:cubicBezTo>
                    <a:lnTo>
                      <a:pt x="2821" y="157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9553B677-1ED3-45EA-8A50-5BE6C50AD4B8}"/>
                  </a:ext>
                </a:extLst>
              </p:cNvPr>
              <p:cNvSpPr/>
              <p:nvPr/>
            </p:nvSpPr>
            <p:spPr>
              <a:xfrm>
                <a:off x="3080256" y="731069"/>
                <a:ext cx="27003" cy="34719"/>
              </a:xfrm>
              <a:custGeom>
                <a:avLst/>
                <a:gdLst>
                  <a:gd name="connsiteX0" fmla="*/ 3786 w 27003"/>
                  <a:gd name="connsiteY0" fmla="*/ 34669 h 34718"/>
                  <a:gd name="connsiteX1" fmla="*/ 27124 w 27003"/>
                  <a:gd name="connsiteY1" fmla="*/ 3423 h 34718"/>
                  <a:gd name="connsiteX2" fmla="*/ 27124 w 27003"/>
                  <a:gd name="connsiteY2" fmla="*/ 3423 h 34718"/>
                  <a:gd name="connsiteX3" fmla="*/ 27510 w 27003"/>
                  <a:gd name="connsiteY3" fmla="*/ 722 h 34718"/>
                  <a:gd name="connsiteX4" fmla="*/ 24810 w 27003"/>
                  <a:gd name="connsiteY4" fmla="*/ 336 h 34718"/>
                  <a:gd name="connsiteX5" fmla="*/ 24810 w 27003"/>
                  <a:gd name="connsiteY5" fmla="*/ 336 h 34718"/>
                  <a:gd name="connsiteX6" fmla="*/ 121 w 27003"/>
                  <a:gd name="connsiteY6" fmla="*/ 33126 h 34718"/>
                  <a:gd name="connsiteX7" fmla="*/ 121 w 27003"/>
                  <a:gd name="connsiteY7" fmla="*/ 33126 h 34718"/>
                  <a:gd name="connsiteX8" fmla="*/ 1278 w 27003"/>
                  <a:gd name="connsiteY8" fmla="*/ 35634 h 34718"/>
                  <a:gd name="connsiteX9" fmla="*/ 3786 w 27003"/>
                  <a:gd name="connsiteY9" fmla="*/ 34669 h 34718"/>
                  <a:gd name="connsiteX10" fmla="*/ 3786 w 27003"/>
                  <a:gd name="connsiteY10" fmla="*/ 34669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003" h="34718">
                    <a:moveTo>
                      <a:pt x="3786" y="34669"/>
                    </a:moveTo>
                    <a:cubicBezTo>
                      <a:pt x="8608" y="22325"/>
                      <a:pt x="16709" y="11524"/>
                      <a:pt x="27124" y="3423"/>
                    </a:cubicBezTo>
                    <a:lnTo>
                      <a:pt x="27124" y="3423"/>
                    </a:lnTo>
                    <a:cubicBezTo>
                      <a:pt x="27896" y="2844"/>
                      <a:pt x="28089" y="1494"/>
                      <a:pt x="27510" y="722"/>
                    </a:cubicBezTo>
                    <a:cubicBezTo>
                      <a:pt x="26931" y="-49"/>
                      <a:pt x="25581" y="-242"/>
                      <a:pt x="24810" y="336"/>
                    </a:cubicBezTo>
                    <a:lnTo>
                      <a:pt x="24810" y="336"/>
                    </a:lnTo>
                    <a:cubicBezTo>
                      <a:pt x="13815" y="8823"/>
                      <a:pt x="5136" y="20203"/>
                      <a:pt x="121" y="33126"/>
                    </a:cubicBezTo>
                    <a:lnTo>
                      <a:pt x="121" y="33126"/>
                    </a:lnTo>
                    <a:cubicBezTo>
                      <a:pt x="-265" y="34091"/>
                      <a:pt x="314" y="35248"/>
                      <a:pt x="1278" y="35634"/>
                    </a:cubicBezTo>
                    <a:cubicBezTo>
                      <a:pt x="2435" y="36020"/>
                      <a:pt x="3400" y="35634"/>
                      <a:pt x="3786" y="34669"/>
                    </a:cubicBezTo>
                    <a:lnTo>
                      <a:pt x="3786" y="3466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3032ADE-BC25-4369-B5DE-BF814C55726F}"/>
                  </a:ext>
                </a:extLst>
              </p:cNvPr>
              <p:cNvSpPr/>
              <p:nvPr/>
            </p:nvSpPr>
            <p:spPr>
              <a:xfrm>
                <a:off x="3075362" y="775346"/>
                <a:ext cx="3858" cy="17359"/>
              </a:xfrm>
              <a:custGeom>
                <a:avLst/>
                <a:gdLst>
                  <a:gd name="connsiteX0" fmla="*/ 3858 w 3857"/>
                  <a:gd name="connsiteY0" fmla="*/ 16239 h 17359"/>
                  <a:gd name="connsiteX1" fmla="*/ 5208 w 3857"/>
                  <a:gd name="connsiteY1" fmla="*/ 2351 h 17359"/>
                  <a:gd name="connsiteX2" fmla="*/ 5208 w 3857"/>
                  <a:gd name="connsiteY2" fmla="*/ 2351 h 17359"/>
                  <a:gd name="connsiteX3" fmla="*/ 3665 w 3857"/>
                  <a:gd name="connsiteY3" fmla="*/ 37 h 17359"/>
                  <a:gd name="connsiteX4" fmla="*/ 1350 w 3857"/>
                  <a:gd name="connsiteY4" fmla="*/ 1580 h 17359"/>
                  <a:gd name="connsiteX5" fmla="*/ 1350 w 3857"/>
                  <a:gd name="connsiteY5" fmla="*/ 1580 h 17359"/>
                  <a:gd name="connsiteX6" fmla="*/ 0 w 3857"/>
                  <a:gd name="connsiteY6" fmla="*/ 16239 h 17359"/>
                  <a:gd name="connsiteX7" fmla="*/ 0 w 3857"/>
                  <a:gd name="connsiteY7" fmla="*/ 16239 h 17359"/>
                  <a:gd name="connsiteX8" fmla="*/ 1929 w 3857"/>
                  <a:gd name="connsiteY8" fmla="*/ 18167 h 17359"/>
                  <a:gd name="connsiteX9" fmla="*/ 3858 w 3857"/>
                  <a:gd name="connsiteY9" fmla="*/ 16239 h 17359"/>
                  <a:gd name="connsiteX10" fmla="*/ 3858 w 3857"/>
                  <a:gd name="connsiteY10" fmla="*/ 1623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7359">
                    <a:moveTo>
                      <a:pt x="3858" y="16239"/>
                    </a:moveTo>
                    <a:cubicBezTo>
                      <a:pt x="3858" y="11609"/>
                      <a:pt x="4243" y="6787"/>
                      <a:pt x="5208" y="2351"/>
                    </a:cubicBezTo>
                    <a:lnTo>
                      <a:pt x="5208" y="2351"/>
                    </a:lnTo>
                    <a:cubicBezTo>
                      <a:pt x="5401" y="1387"/>
                      <a:pt x="4822" y="229"/>
                      <a:pt x="3665" y="37"/>
                    </a:cubicBezTo>
                    <a:cubicBezTo>
                      <a:pt x="2700" y="-156"/>
                      <a:pt x="1543" y="422"/>
                      <a:pt x="1350" y="1580"/>
                    </a:cubicBezTo>
                    <a:lnTo>
                      <a:pt x="1350" y="1580"/>
                    </a:lnTo>
                    <a:cubicBezTo>
                      <a:pt x="386" y="6402"/>
                      <a:pt x="0" y="11417"/>
                      <a:pt x="0" y="16239"/>
                    </a:cubicBezTo>
                    <a:lnTo>
                      <a:pt x="0" y="16239"/>
                    </a:lnTo>
                    <a:cubicBezTo>
                      <a:pt x="0" y="17396"/>
                      <a:pt x="771" y="18167"/>
                      <a:pt x="1929" y="18167"/>
                    </a:cubicBezTo>
                    <a:cubicBezTo>
                      <a:pt x="3086" y="18167"/>
                      <a:pt x="3858" y="17396"/>
                      <a:pt x="3858" y="16239"/>
                    </a:cubicBezTo>
                    <a:lnTo>
                      <a:pt x="3858" y="1623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C8DED6B4-AE38-4929-81C3-84658A37B717}"/>
                  </a:ext>
                </a:extLst>
              </p:cNvPr>
              <p:cNvSpPr/>
              <p:nvPr/>
            </p:nvSpPr>
            <p:spPr>
              <a:xfrm>
                <a:off x="3129752" y="770561"/>
                <a:ext cx="42434" cy="42434"/>
              </a:xfrm>
              <a:custGeom>
                <a:avLst/>
                <a:gdLst>
                  <a:gd name="connsiteX0" fmla="*/ 3668 w 42433"/>
                  <a:gd name="connsiteY0" fmla="*/ 21024 h 42433"/>
                  <a:gd name="connsiteX1" fmla="*/ 21027 w 42433"/>
                  <a:gd name="connsiteY1" fmla="*/ 3665 h 42433"/>
                  <a:gd name="connsiteX2" fmla="*/ 38386 w 42433"/>
                  <a:gd name="connsiteY2" fmla="*/ 21024 h 42433"/>
                  <a:gd name="connsiteX3" fmla="*/ 21027 w 42433"/>
                  <a:gd name="connsiteY3" fmla="*/ 38383 h 42433"/>
                  <a:gd name="connsiteX4" fmla="*/ 3668 w 42433"/>
                  <a:gd name="connsiteY4" fmla="*/ 21024 h 42433"/>
                  <a:gd name="connsiteX5" fmla="*/ 21220 w 42433"/>
                  <a:gd name="connsiteY5" fmla="*/ 42434 h 42433"/>
                  <a:gd name="connsiteX6" fmla="*/ 42437 w 42433"/>
                  <a:gd name="connsiteY6" fmla="*/ 21217 h 42433"/>
                  <a:gd name="connsiteX7" fmla="*/ 21220 w 42433"/>
                  <a:gd name="connsiteY7" fmla="*/ 0 h 42433"/>
                  <a:gd name="connsiteX8" fmla="*/ 3 w 42433"/>
                  <a:gd name="connsiteY8" fmla="*/ 21217 h 42433"/>
                  <a:gd name="connsiteX9" fmla="*/ 21220 w 42433"/>
                  <a:gd name="connsiteY9" fmla="*/ 42434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433" h="42433">
                    <a:moveTo>
                      <a:pt x="3668" y="21024"/>
                    </a:moveTo>
                    <a:cubicBezTo>
                      <a:pt x="3668" y="11380"/>
                      <a:pt x="11576" y="3665"/>
                      <a:pt x="21027" y="3665"/>
                    </a:cubicBezTo>
                    <a:cubicBezTo>
                      <a:pt x="30671" y="3665"/>
                      <a:pt x="38386" y="11573"/>
                      <a:pt x="38386" y="21024"/>
                    </a:cubicBezTo>
                    <a:cubicBezTo>
                      <a:pt x="38386" y="30668"/>
                      <a:pt x="30478" y="38383"/>
                      <a:pt x="21027" y="38383"/>
                    </a:cubicBezTo>
                    <a:cubicBezTo>
                      <a:pt x="11576" y="38576"/>
                      <a:pt x="3668" y="30668"/>
                      <a:pt x="3668" y="21024"/>
                    </a:cubicBezTo>
                    <a:close/>
                    <a:moveTo>
                      <a:pt x="21220" y="42434"/>
                    </a:moveTo>
                    <a:cubicBezTo>
                      <a:pt x="32986" y="42434"/>
                      <a:pt x="42437" y="32790"/>
                      <a:pt x="42437" y="21217"/>
                    </a:cubicBezTo>
                    <a:cubicBezTo>
                      <a:pt x="42437" y="9451"/>
                      <a:pt x="32793" y="0"/>
                      <a:pt x="21220" y="0"/>
                    </a:cubicBezTo>
                    <a:cubicBezTo>
                      <a:pt x="9454" y="0"/>
                      <a:pt x="3" y="9644"/>
                      <a:pt x="3" y="21217"/>
                    </a:cubicBezTo>
                    <a:cubicBezTo>
                      <a:pt x="-190" y="32790"/>
                      <a:pt x="9454" y="42434"/>
                      <a:pt x="21220" y="4243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8892C278-D25F-493A-8297-C5CFC50F457E}"/>
                  </a:ext>
                </a:extLst>
              </p:cNvPr>
              <p:cNvSpPr/>
              <p:nvPr/>
            </p:nvSpPr>
            <p:spPr>
              <a:xfrm>
                <a:off x="3149622" y="758602"/>
                <a:ext cx="3858" cy="15431"/>
              </a:xfrm>
              <a:custGeom>
                <a:avLst/>
                <a:gdLst>
                  <a:gd name="connsiteX0" fmla="*/ 0 w 3857"/>
                  <a:gd name="connsiteY0" fmla="*/ 1929 h 15430"/>
                  <a:gd name="connsiteX1" fmla="*/ 0 w 3857"/>
                  <a:gd name="connsiteY1" fmla="*/ 13695 h 15430"/>
                  <a:gd name="connsiteX2" fmla="*/ 0 w 3857"/>
                  <a:gd name="connsiteY2" fmla="*/ 13695 h 15430"/>
                  <a:gd name="connsiteX3" fmla="*/ 1929 w 3857"/>
                  <a:gd name="connsiteY3" fmla="*/ 15623 h 15430"/>
                  <a:gd name="connsiteX4" fmla="*/ 3858 w 3857"/>
                  <a:gd name="connsiteY4" fmla="*/ 13695 h 15430"/>
                  <a:gd name="connsiteX5" fmla="*/ 3858 w 3857"/>
                  <a:gd name="connsiteY5" fmla="*/ 13695 h 15430"/>
                  <a:gd name="connsiteX6" fmla="*/ 3858 w 3857"/>
                  <a:gd name="connsiteY6" fmla="*/ 1929 h 15430"/>
                  <a:gd name="connsiteX7" fmla="*/ 3858 w 3857"/>
                  <a:gd name="connsiteY7" fmla="*/ 1929 h 15430"/>
                  <a:gd name="connsiteX8" fmla="*/ 1929 w 3857"/>
                  <a:gd name="connsiteY8" fmla="*/ 0 h 15430"/>
                  <a:gd name="connsiteX9" fmla="*/ 0 w 3857"/>
                  <a:gd name="connsiteY9" fmla="*/ 1929 h 15430"/>
                  <a:gd name="connsiteX10" fmla="*/ 0 w 3857"/>
                  <a:gd name="connsiteY10" fmla="*/ 192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0" y="1929"/>
                    </a:moveTo>
                    <a:lnTo>
                      <a:pt x="0" y="13695"/>
                    </a:lnTo>
                    <a:lnTo>
                      <a:pt x="0" y="13695"/>
                    </a:lnTo>
                    <a:cubicBezTo>
                      <a:pt x="0" y="14852"/>
                      <a:pt x="771" y="15623"/>
                      <a:pt x="1929" y="15623"/>
                    </a:cubicBezTo>
                    <a:cubicBezTo>
                      <a:pt x="3086" y="15623"/>
                      <a:pt x="3858" y="14852"/>
                      <a:pt x="3858" y="13695"/>
                    </a:cubicBezTo>
                    <a:lnTo>
                      <a:pt x="3858" y="1369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79333279-5DCE-4DEA-9E01-F36BC62FF9D7}"/>
                  </a:ext>
                </a:extLst>
              </p:cNvPr>
              <p:cNvSpPr/>
              <p:nvPr/>
            </p:nvSpPr>
            <p:spPr>
              <a:xfrm>
                <a:off x="3117989" y="789077"/>
                <a:ext cx="15431" cy="3858"/>
              </a:xfrm>
              <a:custGeom>
                <a:avLst/>
                <a:gdLst>
                  <a:gd name="connsiteX0" fmla="*/ 1929 w 15430"/>
                  <a:gd name="connsiteY0" fmla="*/ 3858 h 3857"/>
                  <a:gd name="connsiteX1" fmla="*/ 13695 w 15430"/>
                  <a:gd name="connsiteY1" fmla="*/ 3858 h 3857"/>
                  <a:gd name="connsiteX2" fmla="*/ 13695 w 15430"/>
                  <a:gd name="connsiteY2" fmla="*/ 3858 h 3857"/>
                  <a:gd name="connsiteX3" fmla="*/ 15623 w 15430"/>
                  <a:gd name="connsiteY3" fmla="*/ 1929 h 3857"/>
                  <a:gd name="connsiteX4" fmla="*/ 13695 w 15430"/>
                  <a:gd name="connsiteY4" fmla="*/ 0 h 3857"/>
                  <a:gd name="connsiteX5" fmla="*/ 13695 w 15430"/>
                  <a:gd name="connsiteY5" fmla="*/ 0 h 3857"/>
                  <a:gd name="connsiteX6" fmla="*/ 1929 w 15430"/>
                  <a:gd name="connsiteY6" fmla="*/ 0 h 3857"/>
                  <a:gd name="connsiteX7" fmla="*/ 1929 w 15430"/>
                  <a:gd name="connsiteY7" fmla="*/ 0 h 3857"/>
                  <a:gd name="connsiteX8" fmla="*/ 0 w 15430"/>
                  <a:gd name="connsiteY8" fmla="*/ 1929 h 3857"/>
                  <a:gd name="connsiteX9" fmla="*/ 1929 w 15430"/>
                  <a:gd name="connsiteY9" fmla="*/ 3858 h 3857"/>
                  <a:gd name="connsiteX10" fmla="*/ 1929 w 15430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3857">
                    <a:moveTo>
                      <a:pt x="1929" y="3858"/>
                    </a:moveTo>
                    <a:lnTo>
                      <a:pt x="13695" y="3858"/>
                    </a:lnTo>
                    <a:lnTo>
                      <a:pt x="13695" y="3858"/>
                    </a:lnTo>
                    <a:cubicBezTo>
                      <a:pt x="14852" y="3858"/>
                      <a:pt x="15623" y="3086"/>
                      <a:pt x="15623" y="1929"/>
                    </a:cubicBezTo>
                    <a:cubicBezTo>
                      <a:pt x="15623" y="772"/>
                      <a:pt x="14852" y="0"/>
                      <a:pt x="13695" y="0"/>
                    </a:cubicBezTo>
                    <a:lnTo>
                      <a:pt x="13695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5777069D-3929-4052-A0D9-ED100652E2D0}"/>
                  </a:ext>
                </a:extLst>
              </p:cNvPr>
              <p:cNvSpPr/>
              <p:nvPr/>
            </p:nvSpPr>
            <p:spPr>
              <a:xfrm>
                <a:off x="3148464" y="808944"/>
                <a:ext cx="3858" cy="15431"/>
              </a:xfrm>
              <a:custGeom>
                <a:avLst/>
                <a:gdLst>
                  <a:gd name="connsiteX0" fmla="*/ 3858 w 3857"/>
                  <a:gd name="connsiteY0" fmla="*/ 13695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3695 h 15430"/>
                  <a:gd name="connsiteX7" fmla="*/ 0 w 3857"/>
                  <a:gd name="connsiteY7" fmla="*/ 13695 h 15430"/>
                  <a:gd name="connsiteX8" fmla="*/ 1929 w 3857"/>
                  <a:gd name="connsiteY8" fmla="*/ 15623 h 15430"/>
                  <a:gd name="connsiteX9" fmla="*/ 3858 w 3857"/>
                  <a:gd name="connsiteY9" fmla="*/ 13695 h 15430"/>
                  <a:gd name="connsiteX10" fmla="*/ 3858 w 3857"/>
                  <a:gd name="connsiteY10" fmla="*/ 13695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3695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3695"/>
                    </a:lnTo>
                    <a:lnTo>
                      <a:pt x="0" y="13695"/>
                    </a:lnTo>
                    <a:cubicBezTo>
                      <a:pt x="0" y="14852"/>
                      <a:pt x="772" y="15623"/>
                      <a:pt x="1929" y="15623"/>
                    </a:cubicBezTo>
                    <a:cubicBezTo>
                      <a:pt x="2893" y="15623"/>
                      <a:pt x="3858" y="14852"/>
                      <a:pt x="3858" y="13695"/>
                    </a:cubicBezTo>
                    <a:lnTo>
                      <a:pt x="3858" y="13695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AA6E96D-ED0B-4327-9448-829EE933F73D}"/>
                  </a:ext>
                </a:extLst>
              </p:cNvPr>
              <p:cNvSpPr/>
              <p:nvPr/>
            </p:nvSpPr>
            <p:spPr>
              <a:xfrm>
                <a:off x="3168331" y="790235"/>
                <a:ext cx="15431" cy="3858"/>
              </a:xfrm>
              <a:custGeom>
                <a:avLst/>
                <a:gdLst>
                  <a:gd name="connsiteX0" fmla="*/ 13695 w 15430"/>
                  <a:gd name="connsiteY0" fmla="*/ 0 h 3857"/>
                  <a:gd name="connsiteX1" fmla="*/ 1929 w 15430"/>
                  <a:gd name="connsiteY1" fmla="*/ 0 h 3857"/>
                  <a:gd name="connsiteX2" fmla="*/ 1929 w 15430"/>
                  <a:gd name="connsiteY2" fmla="*/ 0 h 3857"/>
                  <a:gd name="connsiteX3" fmla="*/ 0 w 15430"/>
                  <a:gd name="connsiteY3" fmla="*/ 1929 h 3857"/>
                  <a:gd name="connsiteX4" fmla="*/ 1929 w 15430"/>
                  <a:gd name="connsiteY4" fmla="*/ 3858 h 3857"/>
                  <a:gd name="connsiteX5" fmla="*/ 1929 w 15430"/>
                  <a:gd name="connsiteY5" fmla="*/ 3858 h 3857"/>
                  <a:gd name="connsiteX6" fmla="*/ 13695 w 15430"/>
                  <a:gd name="connsiteY6" fmla="*/ 3858 h 3857"/>
                  <a:gd name="connsiteX7" fmla="*/ 13695 w 15430"/>
                  <a:gd name="connsiteY7" fmla="*/ 3858 h 3857"/>
                  <a:gd name="connsiteX8" fmla="*/ 15623 w 15430"/>
                  <a:gd name="connsiteY8" fmla="*/ 1929 h 3857"/>
                  <a:gd name="connsiteX9" fmla="*/ 13695 w 15430"/>
                  <a:gd name="connsiteY9" fmla="*/ 0 h 3857"/>
                  <a:gd name="connsiteX10" fmla="*/ 13695 w 15430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3857">
                    <a:moveTo>
                      <a:pt x="13695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lnTo>
                      <a:pt x="13695" y="3858"/>
                    </a:lnTo>
                    <a:lnTo>
                      <a:pt x="13695" y="3858"/>
                    </a:lnTo>
                    <a:cubicBezTo>
                      <a:pt x="14852" y="3858"/>
                      <a:pt x="15623" y="3086"/>
                      <a:pt x="15623" y="1929"/>
                    </a:cubicBezTo>
                    <a:cubicBezTo>
                      <a:pt x="15623" y="964"/>
                      <a:pt x="14659" y="0"/>
                      <a:pt x="13695" y="0"/>
                    </a:cubicBezTo>
                    <a:lnTo>
                      <a:pt x="13695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grpSp>
        <p:nvGrpSpPr>
          <p:cNvPr id="208" name="Graphic 5">
            <a:extLst>
              <a:ext uri="{FF2B5EF4-FFF2-40B4-BE49-F238E27FC236}">
                <a16:creationId xmlns:a16="http://schemas.microsoft.com/office/drawing/2014/main" id="{8BA7451F-A974-423A-BF78-02ED95734CBC}"/>
              </a:ext>
            </a:extLst>
          </p:cNvPr>
          <p:cNvGrpSpPr/>
          <p:nvPr/>
        </p:nvGrpSpPr>
        <p:grpSpPr>
          <a:xfrm>
            <a:off x="2901406" y="2289167"/>
            <a:ext cx="320698" cy="308336"/>
            <a:chOff x="2001778" y="501484"/>
            <a:chExt cx="150744" cy="150572"/>
          </a:xfrm>
          <a:solidFill>
            <a:schemeClr val="accent1"/>
          </a:solidFill>
        </p:grpSpPr>
        <p:grpSp>
          <p:nvGrpSpPr>
            <p:cNvPr id="209" name="Graphic 5">
              <a:extLst>
                <a:ext uri="{FF2B5EF4-FFF2-40B4-BE49-F238E27FC236}">
                  <a16:creationId xmlns:a16="http://schemas.microsoft.com/office/drawing/2014/main" id="{3B6111EB-CF12-4FDD-84CC-096451CBE097}"/>
                </a:ext>
              </a:extLst>
            </p:cNvPr>
            <p:cNvGrpSpPr/>
            <p:nvPr/>
          </p:nvGrpSpPr>
          <p:grpSpPr>
            <a:xfrm>
              <a:off x="2001778" y="501609"/>
              <a:ext cx="150447" cy="150447"/>
              <a:chOff x="2001778" y="501609"/>
              <a:chExt cx="150447" cy="150447"/>
            </a:xfrm>
            <a:solidFill>
              <a:schemeClr val="accent1"/>
            </a:solidFill>
          </p:grpSpPr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012C355-BE4C-4018-8D70-BD408548AB0D}"/>
                  </a:ext>
                </a:extLst>
              </p:cNvPr>
              <p:cNvSpPr/>
              <p:nvPr/>
            </p:nvSpPr>
            <p:spPr>
              <a:xfrm>
                <a:off x="2014901" y="514414"/>
                <a:ext cx="121515" cy="121515"/>
              </a:xfrm>
              <a:custGeom>
                <a:avLst/>
                <a:gdLst>
                  <a:gd name="connsiteX0" fmla="*/ 104349 w 121515"/>
                  <a:gd name="connsiteY0" fmla="*/ 122672 h 121515"/>
                  <a:gd name="connsiteX1" fmla="*/ 0 w 121515"/>
                  <a:gd name="connsiteY1" fmla="*/ 18517 h 121515"/>
                  <a:gd name="connsiteX2" fmla="*/ 18517 w 121515"/>
                  <a:gd name="connsiteY2" fmla="*/ 0 h 121515"/>
                  <a:gd name="connsiteX3" fmla="*/ 122865 w 121515"/>
                  <a:gd name="connsiteY3" fmla="*/ 104349 h 12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515" h="121515">
                    <a:moveTo>
                      <a:pt x="104349" y="122672"/>
                    </a:moveTo>
                    <a:lnTo>
                      <a:pt x="0" y="18517"/>
                    </a:lnTo>
                    <a:lnTo>
                      <a:pt x="18517" y="0"/>
                    </a:lnTo>
                    <a:lnTo>
                      <a:pt x="122865" y="10434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D4A1984-8E36-4C2B-AA07-8DFB25A986AF}"/>
                  </a:ext>
                </a:extLst>
              </p:cNvPr>
              <p:cNvSpPr/>
              <p:nvPr/>
            </p:nvSpPr>
            <p:spPr>
              <a:xfrm>
                <a:off x="2003907" y="503420"/>
                <a:ext cx="123444" cy="133088"/>
              </a:xfrm>
              <a:custGeom>
                <a:avLst/>
                <a:gdLst>
                  <a:gd name="connsiteX0" fmla="*/ 115343 w 123444"/>
                  <a:gd name="connsiteY0" fmla="*/ 133667 h 133088"/>
                  <a:gd name="connsiteX1" fmla="*/ 10994 w 123444"/>
                  <a:gd name="connsiteY1" fmla="*/ 29511 h 133088"/>
                  <a:gd name="connsiteX2" fmla="*/ 0 w 123444"/>
                  <a:gd name="connsiteY2" fmla="*/ 0 h 133088"/>
                  <a:gd name="connsiteX3" fmla="*/ 124601 w 123444"/>
                  <a:gd name="connsiteY3" fmla="*/ 124408 h 13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444" h="133088">
                    <a:moveTo>
                      <a:pt x="115343" y="133667"/>
                    </a:moveTo>
                    <a:lnTo>
                      <a:pt x="10994" y="29511"/>
                    </a:lnTo>
                    <a:lnTo>
                      <a:pt x="0" y="0"/>
                    </a:lnTo>
                    <a:lnTo>
                      <a:pt x="124601" y="12440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CA76F805-0837-4A3F-AB72-57BD047BCD4D}"/>
                  </a:ext>
                </a:extLst>
              </p:cNvPr>
              <p:cNvSpPr/>
              <p:nvPr/>
            </p:nvSpPr>
            <p:spPr>
              <a:xfrm>
                <a:off x="2001778" y="501609"/>
                <a:ext cx="150447" cy="150447"/>
              </a:xfrm>
              <a:custGeom>
                <a:avLst/>
                <a:gdLst>
                  <a:gd name="connsiteX0" fmla="*/ 148912 w 150447"/>
                  <a:gd name="connsiteY0" fmla="*/ 127377 h 150447"/>
                  <a:gd name="connsiteX1" fmla="*/ 137146 w 150447"/>
                  <a:gd name="connsiteY1" fmla="*/ 115612 h 150447"/>
                  <a:gd name="connsiteX2" fmla="*/ 32990 w 150447"/>
                  <a:gd name="connsiteY2" fmla="*/ 11456 h 150447"/>
                  <a:gd name="connsiteX3" fmla="*/ 32990 w 150447"/>
                  <a:gd name="connsiteY3" fmla="*/ 11456 h 150447"/>
                  <a:gd name="connsiteX4" fmla="*/ 32605 w 150447"/>
                  <a:gd name="connsiteY4" fmla="*/ 11263 h 150447"/>
                  <a:gd name="connsiteX5" fmla="*/ 32219 w 150447"/>
                  <a:gd name="connsiteY5" fmla="*/ 11070 h 150447"/>
                  <a:gd name="connsiteX6" fmla="*/ 32219 w 150447"/>
                  <a:gd name="connsiteY6" fmla="*/ 11070 h 150447"/>
                  <a:gd name="connsiteX7" fmla="*/ 32219 w 150447"/>
                  <a:gd name="connsiteY7" fmla="*/ 11070 h 150447"/>
                  <a:gd name="connsiteX8" fmla="*/ 2708 w 150447"/>
                  <a:gd name="connsiteY8" fmla="*/ 76 h 150447"/>
                  <a:gd name="connsiteX9" fmla="*/ 586 w 150447"/>
                  <a:gd name="connsiteY9" fmla="*/ 461 h 150447"/>
                  <a:gd name="connsiteX10" fmla="*/ 201 w 150447"/>
                  <a:gd name="connsiteY10" fmla="*/ 2583 h 150447"/>
                  <a:gd name="connsiteX11" fmla="*/ 11195 w 150447"/>
                  <a:gd name="connsiteY11" fmla="*/ 32094 h 150447"/>
                  <a:gd name="connsiteX12" fmla="*/ 11195 w 150447"/>
                  <a:gd name="connsiteY12" fmla="*/ 32094 h 150447"/>
                  <a:gd name="connsiteX13" fmla="*/ 11388 w 150447"/>
                  <a:gd name="connsiteY13" fmla="*/ 32480 h 150447"/>
                  <a:gd name="connsiteX14" fmla="*/ 11581 w 150447"/>
                  <a:gd name="connsiteY14" fmla="*/ 32865 h 150447"/>
                  <a:gd name="connsiteX15" fmla="*/ 11581 w 150447"/>
                  <a:gd name="connsiteY15" fmla="*/ 32865 h 150447"/>
                  <a:gd name="connsiteX16" fmla="*/ 115737 w 150447"/>
                  <a:gd name="connsiteY16" fmla="*/ 137021 h 150447"/>
                  <a:gd name="connsiteX17" fmla="*/ 127502 w 150447"/>
                  <a:gd name="connsiteY17" fmla="*/ 148787 h 150447"/>
                  <a:gd name="connsiteX18" fmla="*/ 132517 w 150447"/>
                  <a:gd name="connsiteY18" fmla="*/ 150909 h 150447"/>
                  <a:gd name="connsiteX19" fmla="*/ 137532 w 150447"/>
                  <a:gd name="connsiteY19" fmla="*/ 148787 h 150447"/>
                  <a:gd name="connsiteX20" fmla="*/ 148719 w 150447"/>
                  <a:gd name="connsiteY20" fmla="*/ 137600 h 150447"/>
                  <a:gd name="connsiteX21" fmla="*/ 148912 w 150447"/>
                  <a:gd name="connsiteY21" fmla="*/ 127377 h 150447"/>
                  <a:gd name="connsiteX22" fmla="*/ 126731 w 150447"/>
                  <a:gd name="connsiteY22" fmla="*/ 123520 h 150447"/>
                  <a:gd name="connsiteX23" fmla="*/ 25275 w 150447"/>
                  <a:gd name="connsiteY23" fmla="*/ 22064 h 150447"/>
                  <a:gd name="connsiteX24" fmla="*/ 31833 w 150447"/>
                  <a:gd name="connsiteY24" fmla="*/ 15506 h 150447"/>
                  <a:gd name="connsiteX25" fmla="*/ 133289 w 150447"/>
                  <a:gd name="connsiteY25" fmla="*/ 116962 h 150447"/>
                  <a:gd name="connsiteX26" fmla="*/ 126731 w 150447"/>
                  <a:gd name="connsiteY26" fmla="*/ 123520 h 150447"/>
                  <a:gd name="connsiteX27" fmla="*/ 21032 w 150447"/>
                  <a:gd name="connsiteY27" fmla="*/ 20714 h 150447"/>
                  <a:gd name="connsiteX28" fmla="*/ 13895 w 150447"/>
                  <a:gd name="connsiteY28" fmla="*/ 27851 h 150447"/>
                  <a:gd name="connsiteX29" fmla="*/ 9652 w 150447"/>
                  <a:gd name="connsiteY29" fmla="*/ 16471 h 150447"/>
                  <a:gd name="connsiteX30" fmla="*/ 16788 w 150447"/>
                  <a:gd name="connsiteY30" fmla="*/ 9334 h 150447"/>
                  <a:gd name="connsiteX31" fmla="*/ 28168 w 150447"/>
                  <a:gd name="connsiteY31" fmla="*/ 13577 h 150447"/>
                  <a:gd name="connsiteX32" fmla="*/ 21032 w 150447"/>
                  <a:gd name="connsiteY32" fmla="*/ 20714 h 150447"/>
                  <a:gd name="connsiteX33" fmla="*/ 21032 w 150447"/>
                  <a:gd name="connsiteY33" fmla="*/ 20714 h 150447"/>
                  <a:gd name="connsiteX34" fmla="*/ 5409 w 150447"/>
                  <a:gd name="connsiteY34" fmla="*/ 5091 h 150447"/>
                  <a:gd name="connsiteX35" fmla="*/ 12738 w 150447"/>
                  <a:gd name="connsiteY35" fmla="*/ 7791 h 150447"/>
                  <a:gd name="connsiteX36" fmla="*/ 8109 w 150447"/>
                  <a:gd name="connsiteY36" fmla="*/ 12420 h 150447"/>
                  <a:gd name="connsiteX37" fmla="*/ 5409 w 150447"/>
                  <a:gd name="connsiteY37" fmla="*/ 5091 h 150447"/>
                  <a:gd name="connsiteX38" fmla="*/ 15824 w 150447"/>
                  <a:gd name="connsiteY38" fmla="*/ 31322 h 150447"/>
                  <a:gd name="connsiteX39" fmla="*/ 22382 w 150447"/>
                  <a:gd name="connsiteY39" fmla="*/ 24764 h 150447"/>
                  <a:gd name="connsiteX40" fmla="*/ 123838 w 150447"/>
                  <a:gd name="connsiteY40" fmla="*/ 126220 h 150447"/>
                  <a:gd name="connsiteX41" fmla="*/ 117280 w 150447"/>
                  <a:gd name="connsiteY41" fmla="*/ 132778 h 150447"/>
                  <a:gd name="connsiteX42" fmla="*/ 15824 w 150447"/>
                  <a:gd name="connsiteY42" fmla="*/ 31322 h 150447"/>
                  <a:gd name="connsiteX43" fmla="*/ 146212 w 150447"/>
                  <a:gd name="connsiteY43" fmla="*/ 134707 h 150447"/>
                  <a:gd name="connsiteX44" fmla="*/ 135025 w 150447"/>
                  <a:gd name="connsiteY44" fmla="*/ 145894 h 150447"/>
                  <a:gd name="connsiteX45" fmla="*/ 132710 w 150447"/>
                  <a:gd name="connsiteY45" fmla="*/ 146858 h 150447"/>
                  <a:gd name="connsiteX46" fmla="*/ 130396 w 150447"/>
                  <a:gd name="connsiteY46" fmla="*/ 145894 h 150447"/>
                  <a:gd name="connsiteX47" fmla="*/ 119980 w 150447"/>
                  <a:gd name="connsiteY47" fmla="*/ 135478 h 150447"/>
                  <a:gd name="connsiteX48" fmla="*/ 135796 w 150447"/>
                  <a:gd name="connsiteY48" fmla="*/ 119662 h 150447"/>
                  <a:gd name="connsiteX49" fmla="*/ 146212 w 150447"/>
                  <a:gd name="connsiteY49" fmla="*/ 130078 h 150447"/>
                  <a:gd name="connsiteX50" fmla="*/ 146212 w 150447"/>
                  <a:gd name="connsiteY50" fmla="*/ 134707 h 15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0447" h="150447">
                    <a:moveTo>
                      <a:pt x="148912" y="127377"/>
                    </a:moveTo>
                    <a:cubicBezTo>
                      <a:pt x="148912" y="127377"/>
                      <a:pt x="137146" y="115612"/>
                      <a:pt x="137146" y="115612"/>
                    </a:cubicBezTo>
                    <a:lnTo>
                      <a:pt x="32990" y="11456"/>
                    </a:lnTo>
                    <a:cubicBezTo>
                      <a:pt x="32990" y="11456"/>
                      <a:pt x="32990" y="11456"/>
                      <a:pt x="32990" y="11456"/>
                    </a:cubicBezTo>
                    <a:cubicBezTo>
                      <a:pt x="32990" y="11456"/>
                      <a:pt x="32798" y="11263"/>
                      <a:pt x="32605" y="11263"/>
                    </a:cubicBezTo>
                    <a:cubicBezTo>
                      <a:pt x="32412" y="11263"/>
                      <a:pt x="32412" y="11070"/>
                      <a:pt x="32219" y="11070"/>
                    </a:cubicBezTo>
                    <a:cubicBezTo>
                      <a:pt x="32219" y="11070"/>
                      <a:pt x="32219" y="11070"/>
                      <a:pt x="32219" y="11070"/>
                    </a:cubicBezTo>
                    <a:lnTo>
                      <a:pt x="32219" y="11070"/>
                    </a:lnTo>
                    <a:lnTo>
                      <a:pt x="2708" y="76"/>
                    </a:lnTo>
                    <a:cubicBezTo>
                      <a:pt x="1937" y="-117"/>
                      <a:pt x="1165" y="76"/>
                      <a:pt x="586" y="461"/>
                    </a:cubicBezTo>
                    <a:cubicBezTo>
                      <a:pt x="8" y="1040"/>
                      <a:pt x="-185" y="1812"/>
                      <a:pt x="201" y="2583"/>
                    </a:cubicBezTo>
                    <a:lnTo>
                      <a:pt x="11195" y="32094"/>
                    </a:lnTo>
                    <a:cubicBezTo>
                      <a:pt x="11195" y="32094"/>
                      <a:pt x="11195" y="32094"/>
                      <a:pt x="11195" y="32094"/>
                    </a:cubicBezTo>
                    <a:cubicBezTo>
                      <a:pt x="11195" y="32287"/>
                      <a:pt x="11388" y="32287"/>
                      <a:pt x="11388" y="32480"/>
                    </a:cubicBezTo>
                    <a:cubicBezTo>
                      <a:pt x="11388" y="32673"/>
                      <a:pt x="11581" y="32673"/>
                      <a:pt x="11581" y="32865"/>
                    </a:cubicBezTo>
                    <a:cubicBezTo>
                      <a:pt x="11581" y="32865"/>
                      <a:pt x="11581" y="32865"/>
                      <a:pt x="11581" y="32865"/>
                    </a:cubicBezTo>
                    <a:lnTo>
                      <a:pt x="115737" y="137021"/>
                    </a:lnTo>
                    <a:lnTo>
                      <a:pt x="127502" y="148787"/>
                    </a:lnTo>
                    <a:cubicBezTo>
                      <a:pt x="128853" y="150137"/>
                      <a:pt x="130588" y="150909"/>
                      <a:pt x="132517" y="150909"/>
                    </a:cubicBezTo>
                    <a:cubicBezTo>
                      <a:pt x="134446" y="150909"/>
                      <a:pt x="136182" y="150137"/>
                      <a:pt x="137532" y="148787"/>
                    </a:cubicBezTo>
                    <a:lnTo>
                      <a:pt x="148719" y="137600"/>
                    </a:lnTo>
                    <a:cubicBezTo>
                      <a:pt x="151805" y="134707"/>
                      <a:pt x="151805" y="130078"/>
                      <a:pt x="148912" y="127377"/>
                    </a:cubicBezTo>
                    <a:close/>
                    <a:moveTo>
                      <a:pt x="126731" y="123520"/>
                    </a:moveTo>
                    <a:lnTo>
                      <a:pt x="25275" y="22064"/>
                    </a:lnTo>
                    <a:lnTo>
                      <a:pt x="31833" y="15506"/>
                    </a:lnTo>
                    <a:lnTo>
                      <a:pt x="133289" y="116962"/>
                    </a:lnTo>
                    <a:lnTo>
                      <a:pt x="126731" y="123520"/>
                    </a:lnTo>
                    <a:close/>
                    <a:moveTo>
                      <a:pt x="21032" y="20714"/>
                    </a:moveTo>
                    <a:lnTo>
                      <a:pt x="13895" y="27851"/>
                    </a:lnTo>
                    <a:lnTo>
                      <a:pt x="9652" y="16471"/>
                    </a:lnTo>
                    <a:lnTo>
                      <a:pt x="16788" y="9334"/>
                    </a:lnTo>
                    <a:lnTo>
                      <a:pt x="28168" y="13577"/>
                    </a:lnTo>
                    <a:lnTo>
                      <a:pt x="21032" y="20714"/>
                    </a:lnTo>
                    <a:lnTo>
                      <a:pt x="21032" y="20714"/>
                    </a:lnTo>
                    <a:close/>
                    <a:moveTo>
                      <a:pt x="5409" y="5091"/>
                    </a:moveTo>
                    <a:lnTo>
                      <a:pt x="12738" y="7791"/>
                    </a:lnTo>
                    <a:lnTo>
                      <a:pt x="8109" y="12420"/>
                    </a:lnTo>
                    <a:lnTo>
                      <a:pt x="5409" y="5091"/>
                    </a:lnTo>
                    <a:close/>
                    <a:moveTo>
                      <a:pt x="15824" y="31322"/>
                    </a:moveTo>
                    <a:lnTo>
                      <a:pt x="22382" y="24764"/>
                    </a:lnTo>
                    <a:lnTo>
                      <a:pt x="123838" y="126220"/>
                    </a:lnTo>
                    <a:lnTo>
                      <a:pt x="117280" y="132778"/>
                    </a:lnTo>
                    <a:lnTo>
                      <a:pt x="15824" y="31322"/>
                    </a:lnTo>
                    <a:close/>
                    <a:moveTo>
                      <a:pt x="146212" y="134707"/>
                    </a:moveTo>
                    <a:lnTo>
                      <a:pt x="135025" y="145894"/>
                    </a:lnTo>
                    <a:cubicBezTo>
                      <a:pt x="134446" y="146473"/>
                      <a:pt x="133675" y="146858"/>
                      <a:pt x="132710" y="146858"/>
                    </a:cubicBezTo>
                    <a:cubicBezTo>
                      <a:pt x="131939" y="146858"/>
                      <a:pt x="130974" y="146473"/>
                      <a:pt x="130396" y="145894"/>
                    </a:cubicBezTo>
                    <a:lnTo>
                      <a:pt x="119980" y="135478"/>
                    </a:lnTo>
                    <a:lnTo>
                      <a:pt x="135796" y="119662"/>
                    </a:lnTo>
                    <a:lnTo>
                      <a:pt x="146212" y="130078"/>
                    </a:lnTo>
                    <a:cubicBezTo>
                      <a:pt x="147562" y="131428"/>
                      <a:pt x="147562" y="133357"/>
                      <a:pt x="146212" y="13470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grpSp>
          <p:nvGrpSpPr>
            <p:cNvPr id="210" name="Graphic 5">
              <a:extLst>
                <a:ext uri="{FF2B5EF4-FFF2-40B4-BE49-F238E27FC236}">
                  <a16:creationId xmlns:a16="http://schemas.microsoft.com/office/drawing/2014/main" id="{E24B76DE-B492-4DEE-9C37-8AF96E30CFDB}"/>
                </a:ext>
              </a:extLst>
            </p:cNvPr>
            <p:cNvGrpSpPr/>
            <p:nvPr/>
          </p:nvGrpSpPr>
          <p:grpSpPr>
            <a:xfrm>
              <a:off x="2002075" y="501484"/>
              <a:ext cx="150447" cy="150447"/>
              <a:chOff x="2002075" y="501484"/>
              <a:chExt cx="150447" cy="150447"/>
            </a:xfrm>
            <a:solidFill>
              <a:schemeClr val="accent1"/>
            </a:solidFill>
          </p:grpSpPr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B5382CA2-434A-4EA1-8099-E77FB04EC319}"/>
                  </a:ext>
                </a:extLst>
              </p:cNvPr>
              <p:cNvSpPr/>
              <p:nvPr/>
            </p:nvSpPr>
            <p:spPr>
              <a:xfrm>
                <a:off x="2017154" y="514454"/>
                <a:ext cx="121515" cy="121515"/>
              </a:xfrm>
              <a:custGeom>
                <a:avLst/>
                <a:gdLst>
                  <a:gd name="connsiteX0" fmla="*/ 0 w 121515"/>
                  <a:gd name="connsiteY0" fmla="*/ 104199 h 121515"/>
                  <a:gd name="connsiteX1" fmla="*/ 104199 w 121515"/>
                  <a:gd name="connsiteY1" fmla="*/ 0 h 121515"/>
                  <a:gd name="connsiteX2" fmla="*/ 122748 w 121515"/>
                  <a:gd name="connsiteY2" fmla="*/ 18549 h 121515"/>
                  <a:gd name="connsiteX3" fmla="*/ 18549 w 121515"/>
                  <a:gd name="connsiteY3" fmla="*/ 122748 h 12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515" h="121515">
                    <a:moveTo>
                      <a:pt x="0" y="104199"/>
                    </a:moveTo>
                    <a:lnTo>
                      <a:pt x="104199" y="0"/>
                    </a:lnTo>
                    <a:lnTo>
                      <a:pt x="122748" y="18549"/>
                    </a:lnTo>
                    <a:lnTo>
                      <a:pt x="18549" y="122748"/>
                    </a:lnTo>
                    <a:close/>
                  </a:path>
                </a:pathLst>
              </a:custGeom>
              <a:solidFill>
                <a:srgbClr val="FFFFFF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D372D50F-1A1B-48A2-96CC-8E44E24E810B}"/>
                  </a:ext>
                </a:extLst>
              </p:cNvPr>
              <p:cNvSpPr/>
              <p:nvPr/>
            </p:nvSpPr>
            <p:spPr>
              <a:xfrm>
                <a:off x="2026474" y="503420"/>
                <a:ext cx="123444" cy="133088"/>
              </a:xfrm>
              <a:custGeom>
                <a:avLst/>
                <a:gdLst>
                  <a:gd name="connsiteX0" fmla="*/ 9258 w 123444"/>
                  <a:gd name="connsiteY0" fmla="*/ 133667 h 133088"/>
                  <a:gd name="connsiteX1" fmla="*/ 113607 w 123444"/>
                  <a:gd name="connsiteY1" fmla="*/ 29511 h 133088"/>
                  <a:gd name="connsiteX2" fmla="*/ 124601 w 123444"/>
                  <a:gd name="connsiteY2" fmla="*/ 0 h 133088"/>
                  <a:gd name="connsiteX3" fmla="*/ 0 w 123444"/>
                  <a:gd name="connsiteY3" fmla="*/ 124408 h 13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444" h="133088">
                    <a:moveTo>
                      <a:pt x="9258" y="133667"/>
                    </a:moveTo>
                    <a:lnTo>
                      <a:pt x="113607" y="29511"/>
                    </a:lnTo>
                    <a:lnTo>
                      <a:pt x="124601" y="0"/>
                    </a:lnTo>
                    <a:lnTo>
                      <a:pt x="0" y="12440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5AD23BDB-CB60-40FC-9785-2C4487C62762}"/>
                  </a:ext>
                </a:extLst>
              </p:cNvPr>
              <p:cNvSpPr/>
              <p:nvPr/>
            </p:nvSpPr>
            <p:spPr>
              <a:xfrm>
                <a:off x="2002075" y="501484"/>
                <a:ext cx="150447" cy="150447"/>
              </a:xfrm>
              <a:custGeom>
                <a:avLst/>
                <a:gdLst>
                  <a:gd name="connsiteX0" fmla="*/ 150351 w 150447"/>
                  <a:gd name="connsiteY0" fmla="*/ 586 h 150447"/>
                  <a:gd name="connsiteX1" fmla="*/ 148229 w 150447"/>
                  <a:gd name="connsiteY1" fmla="*/ 201 h 150447"/>
                  <a:gd name="connsiteX2" fmla="*/ 118718 w 150447"/>
                  <a:gd name="connsiteY2" fmla="*/ 11195 h 150447"/>
                  <a:gd name="connsiteX3" fmla="*/ 118718 w 150447"/>
                  <a:gd name="connsiteY3" fmla="*/ 11195 h 150447"/>
                  <a:gd name="connsiteX4" fmla="*/ 118718 w 150447"/>
                  <a:gd name="connsiteY4" fmla="*/ 11195 h 150447"/>
                  <a:gd name="connsiteX5" fmla="*/ 118333 w 150447"/>
                  <a:gd name="connsiteY5" fmla="*/ 11388 h 150447"/>
                  <a:gd name="connsiteX6" fmla="*/ 117947 w 150447"/>
                  <a:gd name="connsiteY6" fmla="*/ 11581 h 150447"/>
                  <a:gd name="connsiteX7" fmla="*/ 117947 w 150447"/>
                  <a:gd name="connsiteY7" fmla="*/ 11581 h 150447"/>
                  <a:gd name="connsiteX8" fmla="*/ 13791 w 150447"/>
                  <a:gd name="connsiteY8" fmla="*/ 115737 h 150447"/>
                  <a:gd name="connsiteX9" fmla="*/ 2025 w 150447"/>
                  <a:gd name="connsiteY9" fmla="*/ 127502 h 150447"/>
                  <a:gd name="connsiteX10" fmla="*/ 2025 w 150447"/>
                  <a:gd name="connsiteY10" fmla="*/ 137532 h 150447"/>
                  <a:gd name="connsiteX11" fmla="*/ 13212 w 150447"/>
                  <a:gd name="connsiteY11" fmla="*/ 148719 h 150447"/>
                  <a:gd name="connsiteX12" fmla="*/ 18227 w 150447"/>
                  <a:gd name="connsiteY12" fmla="*/ 150841 h 150447"/>
                  <a:gd name="connsiteX13" fmla="*/ 23242 w 150447"/>
                  <a:gd name="connsiteY13" fmla="*/ 148719 h 150447"/>
                  <a:gd name="connsiteX14" fmla="*/ 35008 w 150447"/>
                  <a:gd name="connsiteY14" fmla="*/ 136954 h 150447"/>
                  <a:gd name="connsiteX15" fmla="*/ 139164 w 150447"/>
                  <a:gd name="connsiteY15" fmla="*/ 32798 h 150447"/>
                  <a:gd name="connsiteX16" fmla="*/ 139164 w 150447"/>
                  <a:gd name="connsiteY16" fmla="*/ 32798 h 150447"/>
                  <a:gd name="connsiteX17" fmla="*/ 139357 w 150447"/>
                  <a:gd name="connsiteY17" fmla="*/ 32412 h 150447"/>
                  <a:gd name="connsiteX18" fmla="*/ 139550 w 150447"/>
                  <a:gd name="connsiteY18" fmla="*/ 32026 h 150447"/>
                  <a:gd name="connsiteX19" fmla="*/ 139550 w 150447"/>
                  <a:gd name="connsiteY19" fmla="*/ 32026 h 150447"/>
                  <a:gd name="connsiteX20" fmla="*/ 150544 w 150447"/>
                  <a:gd name="connsiteY20" fmla="*/ 2515 h 150447"/>
                  <a:gd name="connsiteX21" fmla="*/ 150351 w 150447"/>
                  <a:gd name="connsiteY21" fmla="*/ 586 h 150447"/>
                  <a:gd name="connsiteX22" fmla="*/ 142829 w 150447"/>
                  <a:gd name="connsiteY22" fmla="*/ 12545 h 150447"/>
                  <a:gd name="connsiteX23" fmla="*/ 138199 w 150447"/>
                  <a:gd name="connsiteY23" fmla="*/ 7916 h 150447"/>
                  <a:gd name="connsiteX24" fmla="*/ 145529 w 150447"/>
                  <a:gd name="connsiteY24" fmla="*/ 5216 h 150447"/>
                  <a:gd name="connsiteX25" fmla="*/ 142829 w 150447"/>
                  <a:gd name="connsiteY25" fmla="*/ 12545 h 150447"/>
                  <a:gd name="connsiteX26" fmla="*/ 137235 w 150447"/>
                  <a:gd name="connsiteY26" fmla="*/ 27976 h 150447"/>
                  <a:gd name="connsiteX27" fmla="*/ 130098 w 150447"/>
                  <a:gd name="connsiteY27" fmla="*/ 20839 h 150447"/>
                  <a:gd name="connsiteX28" fmla="*/ 130098 w 150447"/>
                  <a:gd name="connsiteY28" fmla="*/ 20839 h 150447"/>
                  <a:gd name="connsiteX29" fmla="*/ 122962 w 150447"/>
                  <a:gd name="connsiteY29" fmla="*/ 13702 h 150447"/>
                  <a:gd name="connsiteX30" fmla="*/ 134342 w 150447"/>
                  <a:gd name="connsiteY30" fmla="*/ 9459 h 150447"/>
                  <a:gd name="connsiteX31" fmla="*/ 141478 w 150447"/>
                  <a:gd name="connsiteY31" fmla="*/ 16596 h 150447"/>
                  <a:gd name="connsiteX32" fmla="*/ 137235 w 150447"/>
                  <a:gd name="connsiteY32" fmla="*/ 27976 h 150447"/>
                  <a:gd name="connsiteX33" fmla="*/ 17842 w 150447"/>
                  <a:gd name="connsiteY33" fmla="*/ 117280 h 150447"/>
                  <a:gd name="connsiteX34" fmla="*/ 119297 w 150447"/>
                  <a:gd name="connsiteY34" fmla="*/ 15824 h 150447"/>
                  <a:gd name="connsiteX35" fmla="*/ 125855 w 150447"/>
                  <a:gd name="connsiteY35" fmla="*/ 22382 h 150447"/>
                  <a:gd name="connsiteX36" fmla="*/ 24399 w 150447"/>
                  <a:gd name="connsiteY36" fmla="*/ 123838 h 150447"/>
                  <a:gd name="connsiteX37" fmla="*/ 17842 w 150447"/>
                  <a:gd name="connsiteY37" fmla="*/ 117280 h 150447"/>
                  <a:gd name="connsiteX38" fmla="*/ 20542 w 150447"/>
                  <a:gd name="connsiteY38" fmla="*/ 146019 h 150447"/>
                  <a:gd name="connsiteX39" fmla="*/ 18227 w 150447"/>
                  <a:gd name="connsiteY39" fmla="*/ 146983 h 150447"/>
                  <a:gd name="connsiteX40" fmla="*/ 15913 w 150447"/>
                  <a:gd name="connsiteY40" fmla="*/ 146019 h 150447"/>
                  <a:gd name="connsiteX41" fmla="*/ 4726 w 150447"/>
                  <a:gd name="connsiteY41" fmla="*/ 134832 h 150447"/>
                  <a:gd name="connsiteX42" fmla="*/ 4726 w 150447"/>
                  <a:gd name="connsiteY42" fmla="*/ 130203 h 150447"/>
                  <a:gd name="connsiteX43" fmla="*/ 15141 w 150447"/>
                  <a:gd name="connsiteY43" fmla="*/ 119787 h 150447"/>
                  <a:gd name="connsiteX44" fmla="*/ 30957 w 150447"/>
                  <a:gd name="connsiteY44" fmla="*/ 135603 h 150447"/>
                  <a:gd name="connsiteX45" fmla="*/ 20542 w 150447"/>
                  <a:gd name="connsiteY45" fmla="*/ 146019 h 150447"/>
                  <a:gd name="connsiteX46" fmla="*/ 33658 w 150447"/>
                  <a:gd name="connsiteY46" fmla="*/ 132903 h 150447"/>
                  <a:gd name="connsiteX47" fmla="*/ 27100 w 150447"/>
                  <a:gd name="connsiteY47" fmla="*/ 126345 h 150447"/>
                  <a:gd name="connsiteX48" fmla="*/ 128555 w 150447"/>
                  <a:gd name="connsiteY48" fmla="*/ 24889 h 150447"/>
                  <a:gd name="connsiteX49" fmla="*/ 135113 w 150447"/>
                  <a:gd name="connsiteY49" fmla="*/ 31447 h 150447"/>
                  <a:gd name="connsiteX50" fmla="*/ 33658 w 150447"/>
                  <a:gd name="connsiteY50" fmla="*/ 132903 h 15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0447" h="150447">
                    <a:moveTo>
                      <a:pt x="150351" y="586"/>
                    </a:moveTo>
                    <a:cubicBezTo>
                      <a:pt x="149772" y="8"/>
                      <a:pt x="149001" y="-185"/>
                      <a:pt x="148229" y="201"/>
                    </a:cubicBezTo>
                    <a:lnTo>
                      <a:pt x="118718" y="11195"/>
                    </a:lnTo>
                    <a:lnTo>
                      <a:pt x="118718" y="11195"/>
                    </a:lnTo>
                    <a:cubicBezTo>
                      <a:pt x="118718" y="11195"/>
                      <a:pt x="118718" y="11195"/>
                      <a:pt x="118718" y="11195"/>
                    </a:cubicBezTo>
                    <a:cubicBezTo>
                      <a:pt x="118526" y="11195"/>
                      <a:pt x="118526" y="11388"/>
                      <a:pt x="118333" y="11388"/>
                    </a:cubicBezTo>
                    <a:cubicBezTo>
                      <a:pt x="118140" y="11388"/>
                      <a:pt x="118140" y="11581"/>
                      <a:pt x="117947" y="11581"/>
                    </a:cubicBezTo>
                    <a:cubicBezTo>
                      <a:pt x="117947" y="11581"/>
                      <a:pt x="117947" y="11581"/>
                      <a:pt x="117947" y="11581"/>
                    </a:cubicBezTo>
                    <a:lnTo>
                      <a:pt x="13791" y="115737"/>
                    </a:lnTo>
                    <a:lnTo>
                      <a:pt x="2025" y="127502"/>
                    </a:lnTo>
                    <a:cubicBezTo>
                      <a:pt x="-675" y="130203"/>
                      <a:pt x="-675" y="134832"/>
                      <a:pt x="2025" y="137532"/>
                    </a:cubicBezTo>
                    <a:lnTo>
                      <a:pt x="13212" y="148719"/>
                    </a:lnTo>
                    <a:cubicBezTo>
                      <a:pt x="14563" y="150069"/>
                      <a:pt x="16298" y="150841"/>
                      <a:pt x="18227" y="150841"/>
                    </a:cubicBezTo>
                    <a:cubicBezTo>
                      <a:pt x="20156" y="150841"/>
                      <a:pt x="21892" y="150069"/>
                      <a:pt x="23242" y="148719"/>
                    </a:cubicBezTo>
                    <a:lnTo>
                      <a:pt x="35008" y="136954"/>
                    </a:lnTo>
                    <a:lnTo>
                      <a:pt x="139164" y="32798"/>
                    </a:lnTo>
                    <a:cubicBezTo>
                      <a:pt x="139164" y="32798"/>
                      <a:pt x="139164" y="32798"/>
                      <a:pt x="139164" y="32798"/>
                    </a:cubicBezTo>
                    <a:cubicBezTo>
                      <a:pt x="139164" y="32798"/>
                      <a:pt x="139357" y="32605"/>
                      <a:pt x="139357" y="32412"/>
                    </a:cubicBezTo>
                    <a:cubicBezTo>
                      <a:pt x="139357" y="32219"/>
                      <a:pt x="139550" y="32219"/>
                      <a:pt x="139550" y="32026"/>
                    </a:cubicBezTo>
                    <a:cubicBezTo>
                      <a:pt x="139550" y="32026"/>
                      <a:pt x="139550" y="32026"/>
                      <a:pt x="139550" y="32026"/>
                    </a:cubicBezTo>
                    <a:lnTo>
                      <a:pt x="150544" y="2515"/>
                    </a:lnTo>
                    <a:cubicBezTo>
                      <a:pt x="150930" y="1937"/>
                      <a:pt x="150930" y="1165"/>
                      <a:pt x="150351" y="586"/>
                    </a:cubicBezTo>
                    <a:close/>
                    <a:moveTo>
                      <a:pt x="142829" y="12545"/>
                    </a:moveTo>
                    <a:lnTo>
                      <a:pt x="138199" y="7916"/>
                    </a:lnTo>
                    <a:lnTo>
                      <a:pt x="145529" y="5216"/>
                    </a:lnTo>
                    <a:lnTo>
                      <a:pt x="142829" y="12545"/>
                    </a:lnTo>
                    <a:close/>
                    <a:moveTo>
                      <a:pt x="137235" y="27976"/>
                    </a:moveTo>
                    <a:lnTo>
                      <a:pt x="130098" y="20839"/>
                    </a:lnTo>
                    <a:lnTo>
                      <a:pt x="130098" y="20839"/>
                    </a:lnTo>
                    <a:lnTo>
                      <a:pt x="122962" y="13702"/>
                    </a:lnTo>
                    <a:lnTo>
                      <a:pt x="134342" y="9459"/>
                    </a:lnTo>
                    <a:lnTo>
                      <a:pt x="141478" y="16596"/>
                    </a:lnTo>
                    <a:lnTo>
                      <a:pt x="137235" y="27976"/>
                    </a:lnTo>
                    <a:close/>
                    <a:moveTo>
                      <a:pt x="17842" y="117280"/>
                    </a:moveTo>
                    <a:lnTo>
                      <a:pt x="119297" y="15824"/>
                    </a:lnTo>
                    <a:lnTo>
                      <a:pt x="125855" y="22382"/>
                    </a:lnTo>
                    <a:lnTo>
                      <a:pt x="24399" y="123838"/>
                    </a:lnTo>
                    <a:lnTo>
                      <a:pt x="17842" y="117280"/>
                    </a:lnTo>
                    <a:close/>
                    <a:moveTo>
                      <a:pt x="20542" y="146019"/>
                    </a:moveTo>
                    <a:cubicBezTo>
                      <a:pt x="19963" y="146598"/>
                      <a:pt x="19192" y="146983"/>
                      <a:pt x="18227" y="146983"/>
                    </a:cubicBezTo>
                    <a:cubicBezTo>
                      <a:pt x="17456" y="146983"/>
                      <a:pt x="16491" y="146598"/>
                      <a:pt x="15913" y="146019"/>
                    </a:cubicBezTo>
                    <a:lnTo>
                      <a:pt x="4726" y="134832"/>
                    </a:lnTo>
                    <a:cubicBezTo>
                      <a:pt x="3375" y="133482"/>
                      <a:pt x="3375" y="131553"/>
                      <a:pt x="4726" y="130203"/>
                    </a:cubicBezTo>
                    <a:cubicBezTo>
                      <a:pt x="4726" y="130203"/>
                      <a:pt x="12055" y="122873"/>
                      <a:pt x="15141" y="119787"/>
                    </a:cubicBezTo>
                    <a:lnTo>
                      <a:pt x="30957" y="135603"/>
                    </a:lnTo>
                    <a:lnTo>
                      <a:pt x="20542" y="146019"/>
                    </a:lnTo>
                    <a:close/>
                    <a:moveTo>
                      <a:pt x="33658" y="132903"/>
                    </a:moveTo>
                    <a:lnTo>
                      <a:pt x="27100" y="126345"/>
                    </a:lnTo>
                    <a:lnTo>
                      <a:pt x="128555" y="24889"/>
                    </a:lnTo>
                    <a:lnTo>
                      <a:pt x="135113" y="31447"/>
                    </a:lnTo>
                    <a:lnTo>
                      <a:pt x="33658" y="13290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2CB55DE0-7A78-42AF-9B3B-2EC0865D7E88}"/>
              </a:ext>
            </a:extLst>
          </p:cNvPr>
          <p:cNvSpPr/>
          <p:nvPr/>
        </p:nvSpPr>
        <p:spPr>
          <a:xfrm>
            <a:off x="1655528" y="1694570"/>
            <a:ext cx="989622" cy="57137"/>
          </a:xfrm>
          <a:custGeom>
            <a:avLst/>
            <a:gdLst>
              <a:gd name="connsiteX0" fmla="*/ 0 w 224953"/>
              <a:gd name="connsiteY0" fmla="*/ 0 h 0"/>
              <a:gd name="connsiteX1" fmla="*/ 225554 w 22495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953">
                <a:moveTo>
                  <a:pt x="0" y="0"/>
                </a:moveTo>
                <a:lnTo>
                  <a:pt x="225554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7000" sp="294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8" name="Freeform: Shape 217">
            <a:extLst>
              <a:ext uri="{FF2B5EF4-FFF2-40B4-BE49-F238E27FC236}">
                <a16:creationId xmlns:a16="http://schemas.microsoft.com/office/drawing/2014/main" id="{4262DC1D-A461-4305-A9CA-972F093A4CE9}"/>
              </a:ext>
            </a:extLst>
          </p:cNvPr>
          <p:cNvSpPr/>
          <p:nvPr/>
        </p:nvSpPr>
        <p:spPr>
          <a:xfrm>
            <a:off x="1679293" y="2414243"/>
            <a:ext cx="951670" cy="57137"/>
          </a:xfrm>
          <a:custGeom>
            <a:avLst/>
            <a:gdLst>
              <a:gd name="connsiteX0" fmla="*/ 0 w 224953"/>
              <a:gd name="connsiteY0" fmla="*/ 0 h 0"/>
              <a:gd name="connsiteX1" fmla="*/ 225554 w 22495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953">
                <a:moveTo>
                  <a:pt x="0" y="0"/>
                </a:moveTo>
                <a:lnTo>
                  <a:pt x="225554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7000" sp="294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F39C4CDC-FA87-47A7-AAEA-887DE460539A}"/>
              </a:ext>
            </a:extLst>
          </p:cNvPr>
          <p:cNvSpPr/>
          <p:nvPr/>
        </p:nvSpPr>
        <p:spPr>
          <a:xfrm>
            <a:off x="908249" y="2023721"/>
            <a:ext cx="1718852" cy="57137"/>
          </a:xfrm>
          <a:custGeom>
            <a:avLst/>
            <a:gdLst>
              <a:gd name="connsiteX0" fmla="*/ 0 w 224953"/>
              <a:gd name="connsiteY0" fmla="*/ 0 h 0"/>
              <a:gd name="connsiteX1" fmla="*/ 225554 w 22495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953">
                <a:moveTo>
                  <a:pt x="0" y="0"/>
                </a:moveTo>
                <a:lnTo>
                  <a:pt x="225554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7000" sp="294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grpSp>
        <p:nvGrpSpPr>
          <p:cNvPr id="42" name="Graphic 5">
            <a:extLst>
              <a:ext uri="{FF2B5EF4-FFF2-40B4-BE49-F238E27FC236}">
                <a16:creationId xmlns:a16="http://schemas.microsoft.com/office/drawing/2014/main" id="{04C59ACE-18CF-4BF4-83E1-09256040CA8B}"/>
              </a:ext>
            </a:extLst>
          </p:cNvPr>
          <p:cNvGrpSpPr/>
          <p:nvPr/>
        </p:nvGrpSpPr>
        <p:grpSpPr>
          <a:xfrm>
            <a:off x="56133" y="1281835"/>
            <a:ext cx="937698" cy="1130549"/>
            <a:chOff x="1787301" y="2218906"/>
            <a:chExt cx="150447" cy="150686"/>
          </a:xfrm>
          <a:solidFill>
            <a:schemeClr val="accent1"/>
          </a:solidFill>
        </p:grpSpPr>
        <p:grpSp>
          <p:nvGrpSpPr>
            <p:cNvPr id="43" name="Graphic 5">
              <a:extLst>
                <a:ext uri="{FF2B5EF4-FFF2-40B4-BE49-F238E27FC236}">
                  <a16:creationId xmlns:a16="http://schemas.microsoft.com/office/drawing/2014/main" id="{3F5EC0CF-AD43-411E-B3E4-7DEE5F8F3D86}"/>
                </a:ext>
              </a:extLst>
            </p:cNvPr>
            <p:cNvGrpSpPr/>
            <p:nvPr/>
          </p:nvGrpSpPr>
          <p:grpSpPr>
            <a:xfrm>
              <a:off x="1787301" y="2244219"/>
              <a:ext cx="150447" cy="125373"/>
              <a:chOff x="1787301" y="2244219"/>
              <a:chExt cx="150447" cy="125373"/>
            </a:xfrm>
            <a:solidFill>
              <a:schemeClr val="accent1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7A3B593-7E89-4A80-96E4-F31CB97032B1}"/>
                  </a:ext>
                </a:extLst>
              </p:cNvPr>
              <p:cNvSpPr/>
              <p:nvPr/>
            </p:nvSpPr>
            <p:spPr>
              <a:xfrm>
                <a:off x="1802346" y="2293358"/>
                <a:ext cx="13502" cy="55936"/>
              </a:xfrm>
              <a:custGeom>
                <a:avLst/>
                <a:gdLst>
                  <a:gd name="connsiteX0" fmla="*/ 0 w 13501"/>
                  <a:gd name="connsiteY0" fmla="*/ 0 h 55935"/>
                  <a:gd name="connsiteX1" fmla="*/ 14466 w 13501"/>
                  <a:gd name="connsiteY1" fmla="*/ 0 h 55935"/>
                  <a:gd name="connsiteX2" fmla="*/ 14466 w 13501"/>
                  <a:gd name="connsiteY2" fmla="*/ 57479 h 55935"/>
                  <a:gd name="connsiteX3" fmla="*/ 0 w 13501"/>
                  <a:gd name="connsiteY3" fmla="*/ 57479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1" h="55935">
                    <a:moveTo>
                      <a:pt x="0" y="0"/>
                    </a:moveTo>
                    <a:lnTo>
                      <a:pt x="14466" y="0"/>
                    </a:lnTo>
                    <a:lnTo>
                      <a:pt x="14466" y="57479"/>
                    </a:lnTo>
                    <a:lnTo>
                      <a:pt x="0" y="5747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89E429A-7885-4D14-ABF9-1C0E445AB8BC}"/>
                  </a:ext>
                </a:extLst>
              </p:cNvPr>
              <p:cNvSpPr/>
              <p:nvPr/>
            </p:nvSpPr>
            <p:spPr>
              <a:xfrm>
                <a:off x="1828964" y="2293358"/>
                <a:ext cx="13502" cy="55936"/>
              </a:xfrm>
              <a:custGeom>
                <a:avLst/>
                <a:gdLst>
                  <a:gd name="connsiteX0" fmla="*/ 0 w 13501"/>
                  <a:gd name="connsiteY0" fmla="*/ 0 h 55935"/>
                  <a:gd name="connsiteX1" fmla="*/ 14466 w 13501"/>
                  <a:gd name="connsiteY1" fmla="*/ 0 h 55935"/>
                  <a:gd name="connsiteX2" fmla="*/ 14466 w 13501"/>
                  <a:gd name="connsiteY2" fmla="*/ 57479 h 55935"/>
                  <a:gd name="connsiteX3" fmla="*/ 0 w 13501"/>
                  <a:gd name="connsiteY3" fmla="*/ 57479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1" h="55935">
                    <a:moveTo>
                      <a:pt x="0" y="0"/>
                    </a:moveTo>
                    <a:lnTo>
                      <a:pt x="14466" y="0"/>
                    </a:lnTo>
                    <a:lnTo>
                      <a:pt x="14466" y="57479"/>
                    </a:lnTo>
                    <a:lnTo>
                      <a:pt x="0" y="5747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BA1D519-73F0-4D7B-B20F-D8DE1718AFE2}"/>
                  </a:ext>
                </a:extLst>
              </p:cNvPr>
              <p:cNvSpPr/>
              <p:nvPr/>
            </p:nvSpPr>
            <p:spPr>
              <a:xfrm>
                <a:off x="1855388" y="2293358"/>
                <a:ext cx="13502" cy="55936"/>
              </a:xfrm>
              <a:custGeom>
                <a:avLst/>
                <a:gdLst>
                  <a:gd name="connsiteX0" fmla="*/ 0 w 13501"/>
                  <a:gd name="connsiteY0" fmla="*/ 0 h 55935"/>
                  <a:gd name="connsiteX1" fmla="*/ 14466 w 13501"/>
                  <a:gd name="connsiteY1" fmla="*/ 0 h 55935"/>
                  <a:gd name="connsiteX2" fmla="*/ 14466 w 13501"/>
                  <a:gd name="connsiteY2" fmla="*/ 57479 h 55935"/>
                  <a:gd name="connsiteX3" fmla="*/ 0 w 13501"/>
                  <a:gd name="connsiteY3" fmla="*/ 57479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1" h="55935">
                    <a:moveTo>
                      <a:pt x="0" y="0"/>
                    </a:moveTo>
                    <a:lnTo>
                      <a:pt x="14466" y="0"/>
                    </a:lnTo>
                    <a:lnTo>
                      <a:pt x="14466" y="57479"/>
                    </a:lnTo>
                    <a:lnTo>
                      <a:pt x="0" y="5747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17C8F54-31A6-49E4-83A1-15634E8163CF}"/>
                  </a:ext>
                </a:extLst>
              </p:cNvPr>
              <p:cNvSpPr/>
              <p:nvPr/>
            </p:nvSpPr>
            <p:spPr>
              <a:xfrm>
                <a:off x="1882006" y="2293358"/>
                <a:ext cx="13502" cy="55936"/>
              </a:xfrm>
              <a:custGeom>
                <a:avLst/>
                <a:gdLst>
                  <a:gd name="connsiteX0" fmla="*/ 0 w 13501"/>
                  <a:gd name="connsiteY0" fmla="*/ 0 h 55935"/>
                  <a:gd name="connsiteX1" fmla="*/ 14466 w 13501"/>
                  <a:gd name="connsiteY1" fmla="*/ 0 h 55935"/>
                  <a:gd name="connsiteX2" fmla="*/ 14466 w 13501"/>
                  <a:gd name="connsiteY2" fmla="*/ 57479 h 55935"/>
                  <a:gd name="connsiteX3" fmla="*/ 0 w 13501"/>
                  <a:gd name="connsiteY3" fmla="*/ 57479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1" h="55935">
                    <a:moveTo>
                      <a:pt x="0" y="0"/>
                    </a:moveTo>
                    <a:lnTo>
                      <a:pt x="14466" y="0"/>
                    </a:lnTo>
                    <a:lnTo>
                      <a:pt x="14466" y="57479"/>
                    </a:lnTo>
                    <a:lnTo>
                      <a:pt x="0" y="5747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826FAB0-C8CE-441B-89EA-E86194361EE1}"/>
                  </a:ext>
                </a:extLst>
              </p:cNvPr>
              <p:cNvSpPr/>
              <p:nvPr/>
            </p:nvSpPr>
            <p:spPr>
              <a:xfrm>
                <a:off x="1908624" y="2293358"/>
                <a:ext cx="13502" cy="55936"/>
              </a:xfrm>
              <a:custGeom>
                <a:avLst/>
                <a:gdLst>
                  <a:gd name="connsiteX0" fmla="*/ 0 w 13501"/>
                  <a:gd name="connsiteY0" fmla="*/ 0 h 55935"/>
                  <a:gd name="connsiteX1" fmla="*/ 14466 w 13501"/>
                  <a:gd name="connsiteY1" fmla="*/ 0 h 55935"/>
                  <a:gd name="connsiteX2" fmla="*/ 14466 w 13501"/>
                  <a:gd name="connsiteY2" fmla="*/ 57479 h 55935"/>
                  <a:gd name="connsiteX3" fmla="*/ 0 w 13501"/>
                  <a:gd name="connsiteY3" fmla="*/ 57479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1" h="55935">
                    <a:moveTo>
                      <a:pt x="0" y="0"/>
                    </a:moveTo>
                    <a:lnTo>
                      <a:pt x="14466" y="0"/>
                    </a:lnTo>
                    <a:lnTo>
                      <a:pt x="14466" y="57479"/>
                    </a:lnTo>
                    <a:lnTo>
                      <a:pt x="0" y="5747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ADCFA1D-1AE2-4BF8-A1AF-CDC1097AD7D1}"/>
                  </a:ext>
                </a:extLst>
              </p:cNvPr>
              <p:cNvSpPr/>
              <p:nvPr/>
            </p:nvSpPr>
            <p:spPr>
              <a:xfrm>
                <a:off x="1793666" y="2284679"/>
                <a:ext cx="136946" cy="9644"/>
              </a:xfrm>
              <a:custGeom>
                <a:avLst/>
                <a:gdLst>
                  <a:gd name="connsiteX0" fmla="*/ 1929 w 136945"/>
                  <a:gd name="connsiteY0" fmla="*/ 4050 h 9644"/>
                  <a:gd name="connsiteX1" fmla="*/ 136174 w 136945"/>
                  <a:gd name="connsiteY1" fmla="*/ 4050 h 9644"/>
                  <a:gd name="connsiteX2" fmla="*/ 134245 w 136945"/>
                  <a:gd name="connsiteY2" fmla="*/ 2122 h 9644"/>
                  <a:gd name="connsiteX3" fmla="*/ 134245 w 136945"/>
                  <a:gd name="connsiteY3" fmla="*/ 8872 h 9644"/>
                  <a:gd name="connsiteX4" fmla="*/ 136174 w 136945"/>
                  <a:gd name="connsiteY4" fmla="*/ 6944 h 9644"/>
                  <a:gd name="connsiteX5" fmla="*/ 1929 w 136945"/>
                  <a:gd name="connsiteY5" fmla="*/ 6944 h 9644"/>
                  <a:gd name="connsiteX6" fmla="*/ 3858 w 136945"/>
                  <a:gd name="connsiteY6" fmla="*/ 8872 h 9644"/>
                  <a:gd name="connsiteX7" fmla="*/ 3858 w 136945"/>
                  <a:gd name="connsiteY7" fmla="*/ 2122 h 9644"/>
                  <a:gd name="connsiteX8" fmla="*/ 1929 w 136945"/>
                  <a:gd name="connsiteY8" fmla="*/ 4050 h 9644"/>
                  <a:gd name="connsiteX9" fmla="*/ 1929 w 136945"/>
                  <a:gd name="connsiteY9" fmla="*/ 10608 h 9644"/>
                  <a:gd name="connsiteX10" fmla="*/ 136174 w 136945"/>
                  <a:gd name="connsiteY10" fmla="*/ 10608 h 9644"/>
                  <a:gd name="connsiteX11" fmla="*/ 138103 w 136945"/>
                  <a:gd name="connsiteY11" fmla="*/ 8680 h 9644"/>
                  <a:gd name="connsiteX12" fmla="*/ 138103 w 136945"/>
                  <a:gd name="connsiteY12" fmla="*/ 1929 h 9644"/>
                  <a:gd name="connsiteX13" fmla="*/ 136174 w 136945"/>
                  <a:gd name="connsiteY13" fmla="*/ 0 h 9644"/>
                  <a:gd name="connsiteX14" fmla="*/ 1929 w 136945"/>
                  <a:gd name="connsiteY14" fmla="*/ 0 h 9644"/>
                  <a:gd name="connsiteX15" fmla="*/ 0 w 136945"/>
                  <a:gd name="connsiteY15" fmla="*/ 1929 h 9644"/>
                  <a:gd name="connsiteX16" fmla="*/ 0 w 136945"/>
                  <a:gd name="connsiteY16" fmla="*/ 8680 h 9644"/>
                  <a:gd name="connsiteX17" fmla="*/ 1929 w 136945"/>
                  <a:gd name="connsiteY17" fmla="*/ 10608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6945" h="9644">
                    <a:moveTo>
                      <a:pt x="1929" y="4050"/>
                    </a:moveTo>
                    <a:lnTo>
                      <a:pt x="136174" y="4050"/>
                    </a:lnTo>
                    <a:cubicBezTo>
                      <a:pt x="135017" y="4050"/>
                      <a:pt x="134245" y="3279"/>
                      <a:pt x="134245" y="2122"/>
                    </a:cubicBezTo>
                    <a:lnTo>
                      <a:pt x="134245" y="8872"/>
                    </a:lnTo>
                    <a:cubicBezTo>
                      <a:pt x="134245" y="7715"/>
                      <a:pt x="135017" y="6944"/>
                      <a:pt x="136174" y="6944"/>
                    </a:cubicBezTo>
                    <a:lnTo>
                      <a:pt x="1929" y="6944"/>
                    </a:lnTo>
                    <a:cubicBezTo>
                      <a:pt x="3086" y="6944"/>
                      <a:pt x="3858" y="7715"/>
                      <a:pt x="3858" y="8872"/>
                    </a:cubicBezTo>
                    <a:lnTo>
                      <a:pt x="3858" y="2122"/>
                    </a:lnTo>
                    <a:cubicBezTo>
                      <a:pt x="3858" y="3086"/>
                      <a:pt x="3086" y="4050"/>
                      <a:pt x="1929" y="4050"/>
                    </a:cubicBezTo>
                    <a:close/>
                    <a:moveTo>
                      <a:pt x="1929" y="10608"/>
                    </a:moveTo>
                    <a:lnTo>
                      <a:pt x="136174" y="10608"/>
                    </a:lnTo>
                    <a:cubicBezTo>
                      <a:pt x="137331" y="10608"/>
                      <a:pt x="138103" y="9837"/>
                      <a:pt x="138103" y="8680"/>
                    </a:cubicBezTo>
                    <a:lnTo>
                      <a:pt x="138103" y="1929"/>
                    </a:lnTo>
                    <a:cubicBezTo>
                      <a:pt x="138103" y="772"/>
                      <a:pt x="137331" y="0"/>
                      <a:pt x="136174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8680"/>
                    </a:lnTo>
                    <a:cubicBezTo>
                      <a:pt x="0" y="9837"/>
                      <a:pt x="964" y="10608"/>
                      <a:pt x="1929" y="10608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0516102-E143-464D-ACE4-1ABA8C8EB631}"/>
                  </a:ext>
                </a:extLst>
              </p:cNvPr>
              <p:cNvSpPr/>
              <p:nvPr/>
            </p:nvSpPr>
            <p:spPr>
              <a:xfrm>
                <a:off x="1800224" y="2244222"/>
                <a:ext cx="123444" cy="44363"/>
              </a:xfrm>
              <a:custGeom>
                <a:avLst/>
                <a:gdLst>
                  <a:gd name="connsiteX0" fmla="*/ 61722 w 123444"/>
                  <a:gd name="connsiteY0" fmla="*/ 145 h 44362"/>
                  <a:gd name="connsiteX1" fmla="*/ 1157 w 123444"/>
                  <a:gd name="connsiteY1" fmla="*/ 26570 h 44362"/>
                  <a:gd name="connsiteX2" fmla="*/ 0 w 123444"/>
                  <a:gd name="connsiteY2" fmla="*/ 28305 h 44362"/>
                  <a:gd name="connsiteX3" fmla="*/ 0 w 123444"/>
                  <a:gd name="connsiteY3" fmla="*/ 42579 h 44362"/>
                  <a:gd name="connsiteX4" fmla="*/ 1929 w 123444"/>
                  <a:gd name="connsiteY4" fmla="*/ 44507 h 44362"/>
                  <a:gd name="connsiteX5" fmla="*/ 122865 w 123444"/>
                  <a:gd name="connsiteY5" fmla="*/ 44507 h 44362"/>
                  <a:gd name="connsiteX6" fmla="*/ 124794 w 123444"/>
                  <a:gd name="connsiteY6" fmla="*/ 42579 h 44362"/>
                  <a:gd name="connsiteX7" fmla="*/ 124794 w 123444"/>
                  <a:gd name="connsiteY7" fmla="*/ 28305 h 44362"/>
                  <a:gd name="connsiteX8" fmla="*/ 123637 w 123444"/>
                  <a:gd name="connsiteY8" fmla="*/ 26570 h 44362"/>
                  <a:gd name="connsiteX9" fmla="*/ 63072 w 123444"/>
                  <a:gd name="connsiteY9" fmla="*/ 145 h 44362"/>
                  <a:gd name="connsiteX10" fmla="*/ 61722 w 123444"/>
                  <a:gd name="connsiteY10" fmla="*/ 145 h 44362"/>
                  <a:gd name="connsiteX11" fmla="*/ 121129 w 123444"/>
                  <a:gd name="connsiteY11" fmla="*/ 28305 h 44362"/>
                  <a:gd name="connsiteX12" fmla="*/ 121129 w 123444"/>
                  <a:gd name="connsiteY12" fmla="*/ 42579 h 44362"/>
                  <a:gd name="connsiteX13" fmla="*/ 123058 w 123444"/>
                  <a:gd name="connsiteY13" fmla="*/ 40650 h 44362"/>
                  <a:gd name="connsiteX14" fmla="*/ 2122 w 123444"/>
                  <a:gd name="connsiteY14" fmla="*/ 40650 h 44362"/>
                  <a:gd name="connsiteX15" fmla="*/ 4051 w 123444"/>
                  <a:gd name="connsiteY15" fmla="*/ 42579 h 44362"/>
                  <a:gd name="connsiteX16" fmla="*/ 4051 w 123444"/>
                  <a:gd name="connsiteY16" fmla="*/ 28305 h 44362"/>
                  <a:gd name="connsiteX17" fmla="*/ 2893 w 123444"/>
                  <a:gd name="connsiteY17" fmla="*/ 30041 h 44362"/>
                  <a:gd name="connsiteX18" fmla="*/ 63458 w 123444"/>
                  <a:gd name="connsiteY18" fmla="*/ 3617 h 44362"/>
                  <a:gd name="connsiteX19" fmla="*/ 61915 w 123444"/>
                  <a:gd name="connsiteY19" fmla="*/ 3617 h 44362"/>
                  <a:gd name="connsiteX20" fmla="*/ 122480 w 123444"/>
                  <a:gd name="connsiteY20" fmla="*/ 30041 h 44362"/>
                  <a:gd name="connsiteX21" fmla="*/ 121129 w 123444"/>
                  <a:gd name="connsiteY21" fmla="*/ 28305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3444" h="44362">
                    <a:moveTo>
                      <a:pt x="61722" y="145"/>
                    </a:moveTo>
                    <a:lnTo>
                      <a:pt x="1157" y="26570"/>
                    </a:lnTo>
                    <a:cubicBezTo>
                      <a:pt x="386" y="26955"/>
                      <a:pt x="0" y="27534"/>
                      <a:pt x="0" y="28305"/>
                    </a:cubicBezTo>
                    <a:lnTo>
                      <a:pt x="0" y="42579"/>
                    </a:lnTo>
                    <a:cubicBezTo>
                      <a:pt x="0" y="43736"/>
                      <a:pt x="772" y="44507"/>
                      <a:pt x="1929" y="44507"/>
                    </a:cubicBezTo>
                    <a:lnTo>
                      <a:pt x="122865" y="44507"/>
                    </a:lnTo>
                    <a:cubicBezTo>
                      <a:pt x="124023" y="44507"/>
                      <a:pt x="124794" y="43736"/>
                      <a:pt x="124794" y="42579"/>
                    </a:cubicBezTo>
                    <a:lnTo>
                      <a:pt x="124794" y="28305"/>
                    </a:lnTo>
                    <a:cubicBezTo>
                      <a:pt x="124794" y="27534"/>
                      <a:pt x="124408" y="26762"/>
                      <a:pt x="123637" y="26570"/>
                    </a:cubicBezTo>
                    <a:lnTo>
                      <a:pt x="63072" y="145"/>
                    </a:lnTo>
                    <a:cubicBezTo>
                      <a:pt x="62879" y="-48"/>
                      <a:pt x="62301" y="-48"/>
                      <a:pt x="61722" y="145"/>
                    </a:cubicBezTo>
                    <a:close/>
                    <a:moveTo>
                      <a:pt x="121129" y="28305"/>
                    </a:moveTo>
                    <a:lnTo>
                      <a:pt x="121129" y="42579"/>
                    </a:lnTo>
                    <a:cubicBezTo>
                      <a:pt x="121129" y="41421"/>
                      <a:pt x="121901" y="40650"/>
                      <a:pt x="123058" y="40650"/>
                    </a:cubicBezTo>
                    <a:lnTo>
                      <a:pt x="2122" y="40650"/>
                    </a:lnTo>
                    <a:cubicBezTo>
                      <a:pt x="3279" y="40650"/>
                      <a:pt x="4051" y="41421"/>
                      <a:pt x="4051" y="42579"/>
                    </a:cubicBezTo>
                    <a:lnTo>
                      <a:pt x="4051" y="28305"/>
                    </a:lnTo>
                    <a:cubicBezTo>
                      <a:pt x="4051" y="29077"/>
                      <a:pt x="3665" y="29848"/>
                      <a:pt x="2893" y="30041"/>
                    </a:cubicBezTo>
                    <a:lnTo>
                      <a:pt x="63458" y="3617"/>
                    </a:lnTo>
                    <a:cubicBezTo>
                      <a:pt x="62879" y="3809"/>
                      <a:pt x="62494" y="3809"/>
                      <a:pt x="61915" y="3617"/>
                    </a:cubicBezTo>
                    <a:lnTo>
                      <a:pt x="122480" y="30041"/>
                    </a:lnTo>
                    <a:cubicBezTo>
                      <a:pt x="121515" y="29848"/>
                      <a:pt x="121129" y="29077"/>
                      <a:pt x="121129" y="2830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3BC4769-CDCE-4960-97A7-DB2CF1D16754}"/>
                  </a:ext>
                </a:extLst>
              </p:cNvPr>
              <p:cNvSpPr/>
              <p:nvPr/>
            </p:nvSpPr>
            <p:spPr>
              <a:xfrm>
                <a:off x="1853460" y="2291430"/>
                <a:ext cx="17359" cy="59793"/>
              </a:xfrm>
              <a:custGeom>
                <a:avLst/>
                <a:gdLst>
                  <a:gd name="connsiteX0" fmla="*/ 1929 w 17359"/>
                  <a:gd name="connsiteY0" fmla="*/ 3858 h 59793"/>
                  <a:gd name="connsiteX1" fmla="*/ 16588 w 17359"/>
                  <a:gd name="connsiteY1" fmla="*/ 3858 h 59793"/>
                  <a:gd name="connsiteX2" fmla="*/ 14659 w 17359"/>
                  <a:gd name="connsiteY2" fmla="*/ 1929 h 59793"/>
                  <a:gd name="connsiteX3" fmla="*/ 14659 w 17359"/>
                  <a:gd name="connsiteY3" fmla="*/ 59408 h 59793"/>
                  <a:gd name="connsiteX4" fmla="*/ 16588 w 17359"/>
                  <a:gd name="connsiteY4" fmla="*/ 57479 h 59793"/>
                  <a:gd name="connsiteX5" fmla="*/ 1929 w 17359"/>
                  <a:gd name="connsiteY5" fmla="*/ 57479 h 59793"/>
                  <a:gd name="connsiteX6" fmla="*/ 3858 w 17359"/>
                  <a:gd name="connsiteY6" fmla="*/ 59408 h 59793"/>
                  <a:gd name="connsiteX7" fmla="*/ 3858 w 17359"/>
                  <a:gd name="connsiteY7" fmla="*/ 1929 h 59793"/>
                  <a:gd name="connsiteX8" fmla="*/ 1929 w 17359"/>
                  <a:gd name="connsiteY8" fmla="*/ 3858 h 59793"/>
                  <a:gd name="connsiteX9" fmla="*/ 1929 w 17359"/>
                  <a:gd name="connsiteY9" fmla="*/ 61336 h 59793"/>
                  <a:gd name="connsiteX10" fmla="*/ 16588 w 17359"/>
                  <a:gd name="connsiteY10" fmla="*/ 61336 h 59793"/>
                  <a:gd name="connsiteX11" fmla="*/ 18517 w 17359"/>
                  <a:gd name="connsiteY11" fmla="*/ 59408 h 59793"/>
                  <a:gd name="connsiteX12" fmla="*/ 18517 w 17359"/>
                  <a:gd name="connsiteY12" fmla="*/ 1929 h 59793"/>
                  <a:gd name="connsiteX13" fmla="*/ 16588 w 17359"/>
                  <a:gd name="connsiteY13" fmla="*/ 0 h 59793"/>
                  <a:gd name="connsiteX14" fmla="*/ 1929 w 17359"/>
                  <a:gd name="connsiteY14" fmla="*/ 0 h 59793"/>
                  <a:gd name="connsiteX15" fmla="*/ 0 w 17359"/>
                  <a:gd name="connsiteY15" fmla="*/ 1929 h 59793"/>
                  <a:gd name="connsiteX16" fmla="*/ 0 w 17359"/>
                  <a:gd name="connsiteY16" fmla="*/ 59408 h 59793"/>
                  <a:gd name="connsiteX17" fmla="*/ 1929 w 17359"/>
                  <a:gd name="connsiteY17" fmla="*/ 61336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359" h="59793">
                    <a:moveTo>
                      <a:pt x="1929" y="3858"/>
                    </a:moveTo>
                    <a:lnTo>
                      <a:pt x="16588" y="3858"/>
                    </a:lnTo>
                    <a:cubicBezTo>
                      <a:pt x="15431" y="3858"/>
                      <a:pt x="14659" y="3086"/>
                      <a:pt x="14659" y="1929"/>
                    </a:cubicBezTo>
                    <a:lnTo>
                      <a:pt x="14659" y="59408"/>
                    </a:lnTo>
                    <a:cubicBezTo>
                      <a:pt x="14659" y="58250"/>
                      <a:pt x="15431" y="57479"/>
                      <a:pt x="16588" y="57479"/>
                    </a:cubicBezTo>
                    <a:lnTo>
                      <a:pt x="1929" y="57479"/>
                    </a:lnTo>
                    <a:cubicBezTo>
                      <a:pt x="3086" y="57479"/>
                      <a:pt x="3858" y="58250"/>
                      <a:pt x="3858" y="5940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close/>
                    <a:moveTo>
                      <a:pt x="1929" y="61336"/>
                    </a:moveTo>
                    <a:lnTo>
                      <a:pt x="16588" y="61336"/>
                    </a:lnTo>
                    <a:cubicBezTo>
                      <a:pt x="17745" y="61336"/>
                      <a:pt x="18517" y="60565"/>
                      <a:pt x="18517" y="59408"/>
                    </a:cubicBezTo>
                    <a:lnTo>
                      <a:pt x="18517" y="1929"/>
                    </a:lnTo>
                    <a:cubicBezTo>
                      <a:pt x="18517" y="772"/>
                      <a:pt x="17745" y="0"/>
                      <a:pt x="1658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59408"/>
                    </a:lnTo>
                    <a:cubicBezTo>
                      <a:pt x="0" y="60565"/>
                      <a:pt x="964" y="61336"/>
                      <a:pt x="1929" y="6133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A9706FF-117E-4D46-B9CE-9BA999F67352}"/>
                  </a:ext>
                </a:extLst>
              </p:cNvPr>
              <p:cNvSpPr/>
              <p:nvPr/>
            </p:nvSpPr>
            <p:spPr>
              <a:xfrm>
                <a:off x="1827035" y="2291430"/>
                <a:ext cx="17359" cy="59793"/>
              </a:xfrm>
              <a:custGeom>
                <a:avLst/>
                <a:gdLst>
                  <a:gd name="connsiteX0" fmla="*/ 1929 w 17359"/>
                  <a:gd name="connsiteY0" fmla="*/ 3858 h 59793"/>
                  <a:gd name="connsiteX1" fmla="*/ 16588 w 17359"/>
                  <a:gd name="connsiteY1" fmla="*/ 3858 h 59793"/>
                  <a:gd name="connsiteX2" fmla="*/ 14659 w 17359"/>
                  <a:gd name="connsiteY2" fmla="*/ 1929 h 59793"/>
                  <a:gd name="connsiteX3" fmla="*/ 14659 w 17359"/>
                  <a:gd name="connsiteY3" fmla="*/ 59408 h 59793"/>
                  <a:gd name="connsiteX4" fmla="*/ 16588 w 17359"/>
                  <a:gd name="connsiteY4" fmla="*/ 57479 h 59793"/>
                  <a:gd name="connsiteX5" fmla="*/ 1929 w 17359"/>
                  <a:gd name="connsiteY5" fmla="*/ 57479 h 59793"/>
                  <a:gd name="connsiteX6" fmla="*/ 3858 w 17359"/>
                  <a:gd name="connsiteY6" fmla="*/ 59408 h 59793"/>
                  <a:gd name="connsiteX7" fmla="*/ 3858 w 17359"/>
                  <a:gd name="connsiteY7" fmla="*/ 1929 h 59793"/>
                  <a:gd name="connsiteX8" fmla="*/ 1929 w 17359"/>
                  <a:gd name="connsiteY8" fmla="*/ 3858 h 59793"/>
                  <a:gd name="connsiteX9" fmla="*/ 1929 w 17359"/>
                  <a:gd name="connsiteY9" fmla="*/ 61336 h 59793"/>
                  <a:gd name="connsiteX10" fmla="*/ 16588 w 17359"/>
                  <a:gd name="connsiteY10" fmla="*/ 61336 h 59793"/>
                  <a:gd name="connsiteX11" fmla="*/ 18517 w 17359"/>
                  <a:gd name="connsiteY11" fmla="*/ 59408 h 59793"/>
                  <a:gd name="connsiteX12" fmla="*/ 18517 w 17359"/>
                  <a:gd name="connsiteY12" fmla="*/ 1929 h 59793"/>
                  <a:gd name="connsiteX13" fmla="*/ 16588 w 17359"/>
                  <a:gd name="connsiteY13" fmla="*/ 0 h 59793"/>
                  <a:gd name="connsiteX14" fmla="*/ 1929 w 17359"/>
                  <a:gd name="connsiteY14" fmla="*/ 0 h 59793"/>
                  <a:gd name="connsiteX15" fmla="*/ 0 w 17359"/>
                  <a:gd name="connsiteY15" fmla="*/ 1929 h 59793"/>
                  <a:gd name="connsiteX16" fmla="*/ 0 w 17359"/>
                  <a:gd name="connsiteY16" fmla="*/ 59408 h 59793"/>
                  <a:gd name="connsiteX17" fmla="*/ 1929 w 17359"/>
                  <a:gd name="connsiteY17" fmla="*/ 61336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359" h="59793">
                    <a:moveTo>
                      <a:pt x="1929" y="3858"/>
                    </a:moveTo>
                    <a:lnTo>
                      <a:pt x="16588" y="3858"/>
                    </a:lnTo>
                    <a:cubicBezTo>
                      <a:pt x="15431" y="3858"/>
                      <a:pt x="14659" y="3086"/>
                      <a:pt x="14659" y="1929"/>
                    </a:cubicBezTo>
                    <a:lnTo>
                      <a:pt x="14659" y="59408"/>
                    </a:lnTo>
                    <a:cubicBezTo>
                      <a:pt x="14659" y="58250"/>
                      <a:pt x="15431" y="57479"/>
                      <a:pt x="16588" y="57479"/>
                    </a:cubicBezTo>
                    <a:lnTo>
                      <a:pt x="1929" y="57479"/>
                    </a:lnTo>
                    <a:cubicBezTo>
                      <a:pt x="3086" y="57479"/>
                      <a:pt x="3858" y="58250"/>
                      <a:pt x="3858" y="59408"/>
                    </a:cubicBezTo>
                    <a:lnTo>
                      <a:pt x="3858" y="1929"/>
                    </a:lnTo>
                    <a:cubicBezTo>
                      <a:pt x="3858" y="3086"/>
                      <a:pt x="2893" y="3858"/>
                      <a:pt x="1929" y="3858"/>
                    </a:cubicBezTo>
                    <a:close/>
                    <a:moveTo>
                      <a:pt x="1929" y="61336"/>
                    </a:moveTo>
                    <a:lnTo>
                      <a:pt x="16588" y="61336"/>
                    </a:lnTo>
                    <a:cubicBezTo>
                      <a:pt x="17745" y="61336"/>
                      <a:pt x="18517" y="60565"/>
                      <a:pt x="18517" y="59408"/>
                    </a:cubicBezTo>
                    <a:lnTo>
                      <a:pt x="18517" y="1929"/>
                    </a:lnTo>
                    <a:cubicBezTo>
                      <a:pt x="18517" y="772"/>
                      <a:pt x="17745" y="0"/>
                      <a:pt x="1658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59408"/>
                    </a:lnTo>
                    <a:cubicBezTo>
                      <a:pt x="0" y="60565"/>
                      <a:pt x="772" y="61336"/>
                      <a:pt x="1929" y="6133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D0583B7-2B77-489C-A8A8-81F42CD60EF7}"/>
                  </a:ext>
                </a:extLst>
              </p:cNvPr>
              <p:cNvSpPr/>
              <p:nvPr/>
            </p:nvSpPr>
            <p:spPr>
              <a:xfrm>
                <a:off x="1800417" y="2291430"/>
                <a:ext cx="17359" cy="59793"/>
              </a:xfrm>
              <a:custGeom>
                <a:avLst/>
                <a:gdLst>
                  <a:gd name="connsiteX0" fmla="*/ 1929 w 17359"/>
                  <a:gd name="connsiteY0" fmla="*/ 3858 h 59793"/>
                  <a:gd name="connsiteX1" fmla="*/ 16588 w 17359"/>
                  <a:gd name="connsiteY1" fmla="*/ 3858 h 59793"/>
                  <a:gd name="connsiteX2" fmla="*/ 14659 w 17359"/>
                  <a:gd name="connsiteY2" fmla="*/ 1929 h 59793"/>
                  <a:gd name="connsiteX3" fmla="*/ 14659 w 17359"/>
                  <a:gd name="connsiteY3" fmla="*/ 59408 h 59793"/>
                  <a:gd name="connsiteX4" fmla="*/ 16588 w 17359"/>
                  <a:gd name="connsiteY4" fmla="*/ 57479 h 59793"/>
                  <a:gd name="connsiteX5" fmla="*/ 1929 w 17359"/>
                  <a:gd name="connsiteY5" fmla="*/ 57479 h 59793"/>
                  <a:gd name="connsiteX6" fmla="*/ 3858 w 17359"/>
                  <a:gd name="connsiteY6" fmla="*/ 59408 h 59793"/>
                  <a:gd name="connsiteX7" fmla="*/ 3858 w 17359"/>
                  <a:gd name="connsiteY7" fmla="*/ 1929 h 59793"/>
                  <a:gd name="connsiteX8" fmla="*/ 1929 w 17359"/>
                  <a:gd name="connsiteY8" fmla="*/ 3858 h 59793"/>
                  <a:gd name="connsiteX9" fmla="*/ 1929 w 17359"/>
                  <a:gd name="connsiteY9" fmla="*/ 61336 h 59793"/>
                  <a:gd name="connsiteX10" fmla="*/ 16588 w 17359"/>
                  <a:gd name="connsiteY10" fmla="*/ 61336 h 59793"/>
                  <a:gd name="connsiteX11" fmla="*/ 18517 w 17359"/>
                  <a:gd name="connsiteY11" fmla="*/ 59408 h 59793"/>
                  <a:gd name="connsiteX12" fmla="*/ 18517 w 17359"/>
                  <a:gd name="connsiteY12" fmla="*/ 1929 h 59793"/>
                  <a:gd name="connsiteX13" fmla="*/ 16588 w 17359"/>
                  <a:gd name="connsiteY13" fmla="*/ 0 h 59793"/>
                  <a:gd name="connsiteX14" fmla="*/ 1929 w 17359"/>
                  <a:gd name="connsiteY14" fmla="*/ 0 h 59793"/>
                  <a:gd name="connsiteX15" fmla="*/ 0 w 17359"/>
                  <a:gd name="connsiteY15" fmla="*/ 1929 h 59793"/>
                  <a:gd name="connsiteX16" fmla="*/ 0 w 17359"/>
                  <a:gd name="connsiteY16" fmla="*/ 59408 h 59793"/>
                  <a:gd name="connsiteX17" fmla="*/ 1929 w 17359"/>
                  <a:gd name="connsiteY17" fmla="*/ 61336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359" h="59793">
                    <a:moveTo>
                      <a:pt x="1929" y="3858"/>
                    </a:moveTo>
                    <a:lnTo>
                      <a:pt x="16588" y="3858"/>
                    </a:lnTo>
                    <a:cubicBezTo>
                      <a:pt x="15431" y="3858"/>
                      <a:pt x="14659" y="3086"/>
                      <a:pt x="14659" y="1929"/>
                    </a:cubicBezTo>
                    <a:lnTo>
                      <a:pt x="14659" y="59408"/>
                    </a:lnTo>
                    <a:cubicBezTo>
                      <a:pt x="14659" y="58250"/>
                      <a:pt x="15431" y="57479"/>
                      <a:pt x="16588" y="57479"/>
                    </a:cubicBezTo>
                    <a:lnTo>
                      <a:pt x="1929" y="57479"/>
                    </a:lnTo>
                    <a:cubicBezTo>
                      <a:pt x="3086" y="57479"/>
                      <a:pt x="3858" y="58250"/>
                      <a:pt x="3858" y="59408"/>
                    </a:cubicBezTo>
                    <a:lnTo>
                      <a:pt x="3858" y="1929"/>
                    </a:lnTo>
                    <a:cubicBezTo>
                      <a:pt x="3858" y="3086"/>
                      <a:pt x="2893" y="3858"/>
                      <a:pt x="1929" y="3858"/>
                    </a:cubicBezTo>
                    <a:close/>
                    <a:moveTo>
                      <a:pt x="1929" y="61336"/>
                    </a:moveTo>
                    <a:lnTo>
                      <a:pt x="16588" y="61336"/>
                    </a:lnTo>
                    <a:cubicBezTo>
                      <a:pt x="17745" y="61336"/>
                      <a:pt x="18517" y="60565"/>
                      <a:pt x="18517" y="59408"/>
                    </a:cubicBezTo>
                    <a:lnTo>
                      <a:pt x="18517" y="1929"/>
                    </a:lnTo>
                    <a:cubicBezTo>
                      <a:pt x="18517" y="772"/>
                      <a:pt x="17745" y="0"/>
                      <a:pt x="1658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59408"/>
                    </a:lnTo>
                    <a:cubicBezTo>
                      <a:pt x="0" y="60565"/>
                      <a:pt x="772" y="61336"/>
                      <a:pt x="1929" y="6133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3BBFA71-0C78-4772-8BC6-4D5259B40399}"/>
                  </a:ext>
                </a:extLst>
              </p:cNvPr>
              <p:cNvSpPr/>
              <p:nvPr/>
            </p:nvSpPr>
            <p:spPr>
              <a:xfrm>
                <a:off x="1880077" y="2291430"/>
                <a:ext cx="17359" cy="59793"/>
              </a:xfrm>
              <a:custGeom>
                <a:avLst/>
                <a:gdLst>
                  <a:gd name="connsiteX0" fmla="*/ 16588 w 17359"/>
                  <a:gd name="connsiteY0" fmla="*/ 0 h 59793"/>
                  <a:gd name="connsiteX1" fmla="*/ 1929 w 17359"/>
                  <a:gd name="connsiteY1" fmla="*/ 0 h 59793"/>
                  <a:gd name="connsiteX2" fmla="*/ 0 w 17359"/>
                  <a:gd name="connsiteY2" fmla="*/ 1929 h 59793"/>
                  <a:gd name="connsiteX3" fmla="*/ 0 w 17359"/>
                  <a:gd name="connsiteY3" fmla="*/ 59408 h 59793"/>
                  <a:gd name="connsiteX4" fmla="*/ 1929 w 17359"/>
                  <a:gd name="connsiteY4" fmla="*/ 61336 h 59793"/>
                  <a:gd name="connsiteX5" fmla="*/ 16588 w 17359"/>
                  <a:gd name="connsiteY5" fmla="*/ 61336 h 59793"/>
                  <a:gd name="connsiteX6" fmla="*/ 18517 w 17359"/>
                  <a:gd name="connsiteY6" fmla="*/ 59408 h 59793"/>
                  <a:gd name="connsiteX7" fmla="*/ 18517 w 17359"/>
                  <a:gd name="connsiteY7" fmla="*/ 1929 h 59793"/>
                  <a:gd name="connsiteX8" fmla="*/ 16588 w 17359"/>
                  <a:gd name="connsiteY8" fmla="*/ 0 h 59793"/>
                  <a:gd name="connsiteX9" fmla="*/ 16588 w 17359"/>
                  <a:gd name="connsiteY9" fmla="*/ 57479 h 59793"/>
                  <a:gd name="connsiteX10" fmla="*/ 1929 w 17359"/>
                  <a:gd name="connsiteY10" fmla="*/ 57479 h 59793"/>
                  <a:gd name="connsiteX11" fmla="*/ 3858 w 17359"/>
                  <a:gd name="connsiteY11" fmla="*/ 59408 h 59793"/>
                  <a:gd name="connsiteX12" fmla="*/ 3858 w 17359"/>
                  <a:gd name="connsiteY12" fmla="*/ 1929 h 59793"/>
                  <a:gd name="connsiteX13" fmla="*/ 1929 w 17359"/>
                  <a:gd name="connsiteY13" fmla="*/ 3858 h 59793"/>
                  <a:gd name="connsiteX14" fmla="*/ 16588 w 17359"/>
                  <a:gd name="connsiteY14" fmla="*/ 3858 h 59793"/>
                  <a:gd name="connsiteX15" fmla="*/ 14659 w 17359"/>
                  <a:gd name="connsiteY15" fmla="*/ 1929 h 59793"/>
                  <a:gd name="connsiteX16" fmla="*/ 14659 w 17359"/>
                  <a:gd name="connsiteY16" fmla="*/ 59408 h 59793"/>
                  <a:gd name="connsiteX17" fmla="*/ 16588 w 17359"/>
                  <a:gd name="connsiteY17" fmla="*/ 5747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359" h="59793">
                    <a:moveTo>
                      <a:pt x="16588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59408"/>
                    </a:lnTo>
                    <a:cubicBezTo>
                      <a:pt x="0" y="60565"/>
                      <a:pt x="772" y="61336"/>
                      <a:pt x="1929" y="61336"/>
                    </a:cubicBezTo>
                    <a:lnTo>
                      <a:pt x="16588" y="61336"/>
                    </a:lnTo>
                    <a:cubicBezTo>
                      <a:pt x="17745" y="61336"/>
                      <a:pt x="18517" y="60565"/>
                      <a:pt x="18517" y="59408"/>
                    </a:cubicBezTo>
                    <a:lnTo>
                      <a:pt x="18517" y="1929"/>
                    </a:lnTo>
                    <a:cubicBezTo>
                      <a:pt x="18517" y="964"/>
                      <a:pt x="17745" y="0"/>
                      <a:pt x="16588" y="0"/>
                    </a:cubicBezTo>
                    <a:close/>
                    <a:moveTo>
                      <a:pt x="16588" y="57479"/>
                    </a:moveTo>
                    <a:lnTo>
                      <a:pt x="1929" y="57479"/>
                    </a:lnTo>
                    <a:cubicBezTo>
                      <a:pt x="3086" y="57479"/>
                      <a:pt x="3858" y="58250"/>
                      <a:pt x="3858" y="5940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6588" y="3858"/>
                    </a:lnTo>
                    <a:cubicBezTo>
                      <a:pt x="15431" y="3858"/>
                      <a:pt x="14659" y="3086"/>
                      <a:pt x="14659" y="1929"/>
                    </a:cubicBezTo>
                    <a:lnTo>
                      <a:pt x="14659" y="59408"/>
                    </a:lnTo>
                    <a:cubicBezTo>
                      <a:pt x="14659" y="58443"/>
                      <a:pt x="15623" y="57479"/>
                      <a:pt x="16588" y="574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5773D42-07CE-4BF3-B7C8-94B40167D424}"/>
                  </a:ext>
                </a:extLst>
              </p:cNvPr>
              <p:cNvSpPr/>
              <p:nvPr/>
            </p:nvSpPr>
            <p:spPr>
              <a:xfrm>
                <a:off x="1906695" y="2291430"/>
                <a:ext cx="17359" cy="59793"/>
              </a:xfrm>
              <a:custGeom>
                <a:avLst/>
                <a:gdLst>
                  <a:gd name="connsiteX0" fmla="*/ 16588 w 17359"/>
                  <a:gd name="connsiteY0" fmla="*/ 0 h 59793"/>
                  <a:gd name="connsiteX1" fmla="*/ 1929 w 17359"/>
                  <a:gd name="connsiteY1" fmla="*/ 0 h 59793"/>
                  <a:gd name="connsiteX2" fmla="*/ 0 w 17359"/>
                  <a:gd name="connsiteY2" fmla="*/ 1929 h 59793"/>
                  <a:gd name="connsiteX3" fmla="*/ 0 w 17359"/>
                  <a:gd name="connsiteY3" fmla="*/ 59408 h 59793"/>
                  <a:gd name="connsiteX4" fmla="*/ 1929 w 17359"/>
                  <a:gd name="connsiteY4" fmla="*/ 61336 h 59793"/>
                  <a:gd name="connsiteX5" fmla="*/ 16588 w 17359"/>
                  <a:gd name="connsiteY5" fmla="*/ 61336 h 59793"/>
                  <a:gd name="connsiteX6" fmla="*/ 18517 w 17359"/>
                  <a:gd name="connsiteY6" fmla="*/ 59408 h 59793"/>
                  <a:gd name="connsiteX7" fmla="*/ 18517 w 17359"/>
                  <a:gd name="connsiteY7" fmla="*/ 1929 h 59793"/>
                  <a:gd name="connsiteX8" fmla="*/ 16588 w 17359"/>
                  <a:gd name="connsiteY8" fmla="*/ 0 h 59793"/>
                  <a:gd name="connsiteX9" fmla="*/ 16588 w 17359"/>
                  <a:gd name="connsiteY9" fmla="*/ 57479 h 59793"/>
                  <a:gd name="connsiteX10" fmla="*/ 1929 w 17359"/>
                  <a:gd name="connsiteY10" fmla="*/ 57479 h 59793"/>
                  <a:gd name="connsiteX11" fmla="*/ 3858 w 17359"/>
                  <a:gd name="connsiteY11" fmla="*/ 59408 h 59793"/>
                  <a:gd name="connsiteX12" fmla="*/ 3858 w 17359"/>
                  <a:gd name="connsiteY12" fmla="*/ 1929 h 59793"/>
                  <a:gd name="connsiteX13" fmla="*/ 1929 w 17359"/>
                  <a:gd name="connsiteY13" fmla="*/ 3858 h 59793"/>
                  <a:gd name="connsiteX14" fmla="*/ 16588 w 17359"/>
                  <a:gd name="connsiteY14" fmla="*/ 3858 h 59793"/>
                  <a:gd name="connsiteX15" fmla="*/ 14659 w 17359"/>
                  <a:gd name="connsiteY15" fmla="*/ 1929 h 59793"/>
                  <a:gd name="connsiteX16" fmla="*/ 14659 w 17359"/>
                  <a:gd name="connsiteY16" fmla="*/ 59408 h 59793"/>
                  <a:gd name="connsiteX17" fmla="*/ 16588 w 17359"/>
                  <a:gd name="connsiteY17" fmla="*/ 5747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359" h="59793">
                    <a:moveTo>
                      <a:pt x="16588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59408"/>
                    </a:lnTo>
                    <a:cubicBezTo>
                      <a:pt x="0" y="60565"/>
                      <a:pt x="772" y="61336"/>
                      <a:pt x="1929" y="61336"/>
                    </a:cubicBezTo>
                    <a:lnTo>
                      <a:pt x="16588" y="61336"/>
                    </a:lnTo>
                    <a:cubicBezTo>
                      <a:pt x="17745" y="61336"/>
                      <a:pt x="18517" y="60565"/>
                      <a:pt x="18517" y="59408"/>
                    </a:cubicBezTo>
                    <a:lnTo>
                      <a:pt x="18517" y="1929"/>
                    </a:lnTo>
                    <a:cubicBezTo>
                      <a:pt x="18517" y="964"/>
                      <a:pt x="17552" y="0"/>
                      <a:pt x="16588" y="0"/>
                    </a:cubicBezTo>
                    <a:close/>
                    <a:moveTo>
                      <a:pt x="16588" y="57479"/>
                    </a:moveTo>
                    <a:lnTo>
                      <a:pt x="1929" y="57479"/>
                    </a:lnTo>
                    <a:cubicBezTo>
                      <a:pt x="3086" y="57479"/>
                      <a:pt x="3858" y="58250"/>
                      <a:pt x="3858" y="5940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6588" y="3858"/>
                    </a:lnTo>
                    <a:cubicBezTo>
                      <a:pt x="15431" y="3858"/>
                      <a:pt x="14659" y="3086"/>
                      <a:pt x="14659" y="1929"/>
                    </a:cubicBezTo>
                    <a:lnTo>
                      <a:pt x="14659" y="59408"/>
                    </a:lnTo>
                    <a:cubicBezTo>
                      <a:pt x="14659" y="58443"/>
                      <a:pt x="15431" y="57479"/>
                      <a:pt x="16588" y="574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A09AD35-6C4B-4966-8A0B-84EAE85FEDD8}"/>
                  </a:ext>
                </a:extLst>
              </p:cNvPr>
              <p:cNvSpPr/>
              <p:nvPr/>
            </p:nvSpPr>
            <p:spPr>
              <a:xfrm>
                <a:off x="1790195" y="2349101"/>
                <a:ext cx="144661" cy="11573"/>
              </a:xfrm>
              <a:custGeom>
                <a:avLst/>
                <a:gdLst>
                  <a:gd name="connsiteX0" fmla="*/ 1929 w 144660"/>
                  <a:gd name="connsiteY0" fmla="*/ 3665 h 11572"/>
                  <a:gd name="connsiteX1" fmla="*/ 143118 w 144660"/>
                  <a:gd name="connsiteY1" fmla="*/ 3665 h 11572"/>
                  <a:gd name="connsiteX2" fmla="*/ 141189 w 144660"/>
                  <a:gd name="connsiteY2" fmla="*/ 1736 h 11572"/>
                  <a:gd name="connsiteX3" fmla="*/ 141189 w 144660"/>
                  <a:gd name="connsiteY3" fmla="*/ 10223 h 11572"/>
                  <a:gd name="connsiteX4" fmla="*/ 143118 w 144660"/>
                  <a:gd name="connsiteY4" fmla="*/ 8294 h 11572"/>
                  <a:gd name="connsiteX5" fmla="*/ 1929 w 144660"/>
                  <a:gd name="connsiteY5" fmla="*/ 8294 h 11572"/>
                  <a:gd name="connsiteX6" fmla="*/ 3858 w 144660"/>
                  <a:gd name="connsiteY6" fmla="*/ 10223 h 11572"/>
                  <a:gd name="connsiteX7" fmla="*/ 3858 w 144660"/>
                  <a:gd name="connsiteY7" fmla="*/ 1736 h 11572"/>
                  <a:gd name="connsiteX8" fmla="*/ 1929 w 144660"/>
                  <a:gd name="connsiteY8" fmla="*/ 3665 h 11572"/>
                  <a:gd name="connsiteX9" fmla="*/ 1929 w 144660"/>
                  <a:gd name="connsiteY9" fmla="*/ 12344 h 11572"/>
                  <a:gd name="connsiteX10" fmla="*/ 143118 w 144660"/>
                  <a:gd name="connsiteY10" fmla="*/ 12344 h 11572"/>
                  <a:gd name="connsiteX11" fmla="*/ 145047 w 144660"/>
                  <a:gd name="connsiteY11" fmla="*/ 10416 h 11572"/>
                  <a:gd name="connsiteX12" fmla="*/ 145047 w 144660"/>
                  <a:gd name="connsiteY12" fmla="*/ 1929 h 11572"/>
                  <a:gd name="connsiteX13" fmla="*/ 143118 w 144660"/>
                  <a:gd name="connsiteY13" fmla="*/ 0 h 11572"/>
                  <a:gd name="connsiteX14" fmla="*/ 1929 w 144660"/>
                  <a:gd name="connsiteY14" fmla="*/ 0 h 11572"/>
                  <a:gd name="connsiteX15" fmla="*/ 0 w 144660"/>
                  <a:gd name="connsiteY15" fmla="*/ 1929 h 11572"/>
                  <a:gd name="connsiteX16" fmla="*/ 0 w 144660"/>
                  <a:gd name="connsiteY16" fmla="*/ 10416 h 11572"/>
                  <a:gd name="connsiteX17" fmla="*/ 1929 w 144660"/>
                  <a:gd name="connsiteY17" fmla="*/ 12344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4660" h="11572">
                    <a:moveTo>
                      <a:pt x="1929" y="3665"/>
                    </a:moveTo>
                    <a:lnTo>
                      <a:pt x="143118" y="3665"/>
                    </a:lnTo>
                    <a:cubicBezTo>
                      <a:pt x="141961" y="3665"/>
                      <a:pt x="141189" y="2893"/>
                      <a:pt x="141189" y="1736"/>
                    </a:cubicBezTo>
                    <a:lnTo>
                      <a:pt x="141189" y="10223"/>
                    </a:lnTo>
                    <a:cubicBezTo>
                      <a:pt x="141189" y="9065"/>
                      <a:pt x="141961" y="8294"/>
                      <a:pt x="143118" y="8294"/>
                    </a:cubicBezTo>
                    <a:lnTo>
                      <a:pt x="1929" y="8294"/>
                    </a:lnTo>
                    <a:cubicBezTo>
                      <a:pt x="3086" y="8294"/>
                      <a:pt x="3858" y="9065"/>
                      <a:pt x="3858" y="10223"/>
                    </a:cubicBezTo>
                    <a:lnTo>
                      <a:pt x="3858" y="1736"/>
                    </a:lnTo>
                    <a:cubicBezTo>
                      <a:pt x="3858" y="2893"/>
                      <a:pt x="3086" y="3665"/>
                      <a:pt x="1929" y="3665"/>
                    </a:cubicBezTo>
                    <a:close/>
                    <a:moveTo>
                      <a:pt x="1929" y="12344"/>
                    </a:moveTo>
                    <a:lnTo>
                      <a:pt x="143118" y="12344"/>
                    </a:lnTo>
                    <a:cubicBezTo>
                      <a:pt x="144275" y="12344"/>
                      <a:pt x="145047" y="11573"/>
                      <a:pt x="145047" y="10416"/>
                    </a:cubicBezTo>
                    <a:lnTo>
                      <a:pt x="145047" y="1929"/>
                    </a:lnTo>
                    <a:cubicBezTo>
                      <a:pt x="145047" y="772"/>
                      <a:pt x="144275" y="0"/>
                      <a:pt x="14311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0416"/>
                    </a:lnTo>
                    <a:cubicBezTo>
                      <a:pt x="0" y="11380"/>
                      <a:pt x="964" y="12344"/>
                      <a:pt x="1929" y="1234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E1D7CBC-5284-4CDC-B0E5-86C578AC10BD}"/>
                  </a:ext>
                </a:extLst>
              </p:cNvPr>
              <p:cNvSpPr/>
              <p:nvPr/>
            </p:nvSpPr>
            <p:spPr>
              <a:xfrm>
                <a:off x="1787301" y="2357588"/>
                <a:ext cx="150447" cy="11573"/>
              </a:xfrm>
              <a:custGeom>
                <a:avLst/>
                <a:gdLst>
                  <a:gd name="connsiteX0" fmla="*/ 1929 w 150447"/>
                  <a:gd name="connsiteY0" fmla="*/ 3858 h 11572"/>
                  <a:gd name="connsiteX1" fmla="*/ 149097 w 150447"/>
                  <a:gd name="connsiteY1" fmla="*/ 3858 h 11572"/>
                  <a:gd name="connsiteX2" fmla="*/ 147168 w 150447"/>
                  <a:gd name="connsiteY2" fmla="*/ 1929 h 11572"/>
                  <a:gd name="connsiteX3" fmla="*/ 147168 w 150447"/>
                  <a:gd name="connsiteY3" fmla="*/ 10415 h 11572"/>
                  <a:gd name="connsiteX4" fmla="*/ 149097 w 150447"/>
                  <a:gd name="connsiteY4" fmla="*/ 8487 h 11572"/>
                  <a:gd name="connsiteX5" fmla="*/ 1929 w 150447"/>
                  <a:gd name="connsiteY5" fmla="*/ 8487 h 11572"/>
                  <a:gd name="connsiteX6" fmla="*/ 3858 w 150447"/>
                  <a:gd name="connsiteY6" fmla="*/ 10415 h 11572"/>
                  <a:gd name="connsiteX7" fmla="*/ 3858 w 150447"/>
                  <a:gd name="connsiteY7" fmla="*/ 1929 h 11572"/>
                  <a:gd name="connsiteX8" fmla="*/ 1929 w 150447"/>
                  <a:gd name="connsiteY8" fmla="*/ 3858 h 11572"/>
                  <a:gd name="connsiteX9" fmla="*/ 1929 w 150447"/>
                  <a:gd name="connsiteY9" fmla="*/ 12344 h 11572"/>
                  <a:gd name="connsiteX10" fmla="*/ 149097 w 150447"/>
                  <a:gd name="connsiteY10" fmla="*/ 12344 h 11572"/>
                  <a:gd name="connsiteX11" fmla="*/ 151026 w 150447"/>
                  <a:gd name="connsiteY11" fmla="*/ 10415 h 11572"/>
                  <a:gd name="connsiteX12" fmla="*/ 151026 w 150447"/>
                  <a:gd name="connsiteY12" fmla="*/ 1929 h 11572"/>
                  <a:gd name="connsiteX13" fmla="*/ 149097 w 150447"/>
                  <a:gd name="connsiteY13" fmla="*/ 0 h 11572"/>
                  <a:gd name="connsiteX14" fmla="*/ 1929 w 150447"/>
                  <a:gd name="connsiteY14" fmla="*/ 0 h 11572"/>
                  <a:gd name="connsiteX15" fmla="*/ 0 w 150447"/>
                  <a:gd name="connsiteY15" fmla="*/ 1929 h 11572"/>
                  <a:gd name="connsiteX16" fmla="*/ 0 w 150447"/>
                  <a:gd name="connsiteY16" fmla="*/ 10415 h 11572"/>
                  <a:gd name="connsiteX17" fmla="*/ 1929 w 150447"/>
                  <a:gd name="connsiteY17" fmla="*/ 12344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0447" h="11572">
                    <a:moveTo>
                      <a:pt x="1929" y="3858"/>
                    </a:moveTo>
                    <a:lnTo>
                      <a:pt x="149097" y="3858"/>
                    </a:lnTo>
                    <a:cubicBezTo>
                      <a:pt x="147940" y="3858"/>
                      <a:pt x="147168" y="3086"/>
                      <a:pt x="147168" y="1929"/>
                    </a:cubicBezTo>
                    <a:lnTo>
                      <a:pt x="147168" y="10415"/>
                    </a:lnTo>
                    <a:cubicBezTo>
                      <a:pt x="147168" y="9258"/>
                      <a:pt x="147940" y="8487"/>
                      <a:pt x="149097" y="8487"/>
                    </a:cubicBezTo>
                    <a:lnTo>
                      <a:pt x="1929" y="8487"/>
                    </a:lnTo>
                    <a:cubicBezTo>
                      <a:pt x="3086" y="8487"/>
                      <a:pt x="3858" y="9258"/>
                      <a:pt x="3858" y="10415"/>
                    </a:cubicBezTo>
                    <a:lnTo>
                      <a:pt x="3858" y="1929"/>
                    </a:lnTo>
                    <a:cubicBezTo>
                      <a:pt x="3858" y="2893"/>
                      <a:pt x="3086" y="3858"/>
                      <a:pt x="1929" y="3858"/>
                    </a:cubicBezTo>
                    <a:close/>
                    <a:moveTo>
                      <a:pt x="1929" y="12344"/>
                    </a:moveTo>
                    <a:lnTo>
                      <a:pt x="149097" y="12344"/>
                    </a:lnTo>
                    <a:cubicBezTo>
                      <a:pt x="150254" y="12344"/>
                      <a:pt x="151026" y="11573"/>
                      <a:pt x="151026" y="10415"/>
                    </a:cubicBezTo>
                    <a:lnTo>
                      <a:pt x="151026" y="1929"/>
                    </a:lnTo>
                    <a:cubicBezTo>
                      <a:pt x="151026" y="771"/>
                      <a:pt x="150254" y="0"/>
                      <a:pt x="149097" y="0"/>
                    </a:cubicBez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0415"/>
                    </a:lnTo>
                    <a:cubicBezTo>
                      <a:pt x="0" y="11573"/>
                      <a:pt x="964" y="12344"/>
                      <a:pt x="1929" y="1234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2543E9A-6BAB-4F71-A0D1-22D391588516}"/>
                  </a:ext>
                </a:extLst>
              </p:cNvPr>
              <p:cNvSpPr/>
              <p:nvPr/>
            </p:nvSpPr>
            <p:spPr>
              <a:xfrm>
                <a:off x="1800417" y="2298759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588 w 17359"/>
                  <a:gd name="connsiteY1" fmla="*/ 3858 h 3857"/>
                  <a:gd name="connsiteX2" fmla="*/ 16588 w 17359"/>
                  <a:gd name="connsiteY2" fmla="*/ 3858 h 3857"/>
                  <a:gd name="connsiteX3" fmla="*/ 18517 w 17359"/>
                  <a:gd name="connsiteY3" fmla="*/ 1929 h 3857"/>
                  <a:gd name="connsiteX4" fmla="*/ 16588 w 17359"/>
                  <a:gd name="connsiteY4" fmla="*/ 0 h 3857"/>
                  <a:gd name="connsiteX5" fmla="*/ 16588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588" y="3858"/>
                    </a:lnTo>
                    <a:lnTo>
                      <a:pt x="16588" y="3858"/>
                    </a:lnTo>
                    <a:cubicBezTo>
                      <a:pt x="17745" y="3858"/>
                      <a:pt x="18517" y="3086"/>
                      <a:pt x="18517" y="1929"/>
                    </a:cubicBezTo>
                    <a:cubicBezTo>
                      <a:pt x="18517" y="771"/>
                      <a:pt x="17745" y="0"/>
                      <a:pt x="16588" y="0"/>
                    </a:cubicBezTo>
                    <a:lnTo>
                      <a:pt x="1658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634B20E-7557-462C-822F-3CA6B28A8491}"/>
                  </a:ext>
                </a:extLst>
              </p:cNvPr>
              <p:cNvSpPr/>
              <p:nvPr/>
            </p:nvSpPr>
            <p:spPr>
              <a:xfrm>
                <a:off x="1827035" y="2298759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588 w 17359"/>
                  <a:gd name="connsiteY1" fmla="*/ 3858 h 3857"/>
                  <a:gd name="connsiteX2" fmla="*/ 16588 w 17359"/>
                  <a:gd name="connsiteY2" fmla="*/ 3858 h 3857"/>
                  <a:gd name="connsiteX3" fmla="*/ 18517 w 17359"/>
                  <a:gd name="connsiteY3" fmla="*/ 1929 h 3857"/>
                  <a:gd name="connsiteX4" fmla="*/ 16588 w 17359"/>
                  <a:gd name="connsiteY4" fmla="*/ 0 h 3857"/>
                  <a:gd name="connsiteX5" fmla="*/ 16588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588" y="3858"/>
                    </a:lnTo>
                    <a:lnTo>
                      <a:pt x="16588" y="3858"/>
                    </a:lnTo>
                    <a:cubicBezTo>
                      <a:pt x="17745" y="3858"/>
                      <a:pt x="18517" y="3086"/>
                      <a:pt x="18517" y="1929"/>
                    </a:cubicBezTo>
                    <a:cubicBezTo>
                      <a:pt x="18517" y="771"/>
                      <a:pt x="17745" y="0"/>
                      <a:pt x="16588" y="0"/>
                    </a:cubicBezTo>
                    <a:lnTo>
                      <a:pt x="1658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F2BDADF-2E2A-41BA-A70F-39FADAF512EF}"/>
                  </a:ext>
                </a:extLst>
              </p:cNvPr>
              <p:cNvSpPr/>
              <p:nvPr/>
            </p:nvSpPr>
            <p:spPr>
              <a:xfrm>
                <a:off x="1853460" y="2298759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588 w 17359"/>
                  <a:gd name="connsiteY1" fmla="*/ 3858 h 3857"/>
                  <a:gd name="connsiteX2" fmla="*/ 16588 w 17359"/>
                  <a:gd name="connsiteY2" fmla="*/ 3858 h 3857"/>
                  <a:gd name="connsiteX3" fmla="*/ 18517 w 17359"/>
                  <a:gd name="connsiteY3" fmla="*/ 1929 h 3857"/>
                  <a:gd name="connsiteX4" fmla="*/ 16588 w 17359"/>
                  <a:gd name="connsiteY4" fmla="*/ 0 h 3857"/>
                  <a:gd name="connsiteX5" fmla="*/ 16588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588" y="3858"/>
                    </a:lnTo>
                    <a:lnTo>
                      <a:pt x="16588" y="3858"/>
                    </a:lnTo>
                    <a:cubicBezTo>
                      <a:pt x="17745" y="3858"/>
                      <a:pt x="18517" y="3086"/>
                      <a:pt x="18517" y="1929"/>
                    </a:cubicBezTo>
                    <a:cubicBezTo>
                      <a:pt x="18517" y="771"/>
                      <a:pt x="17745" y="0"/>
                      <a:pt x="16588" y="0"/>
                    </a:cubicBezTo>
                    <a:lnTo>
                      <a:pt x="1658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175A0C1-4C71-4B9B-B56D-AE2AB013DC0A}"/>
                  </a:ext>
                </a:extLst>
              </p:cNvPr>
              <p:cNvSpPr/>
              <p:nvPr/>
            </p:nvSpPr>
            <p:spPr>
              <a:xfrm>
                <a:off x="1880077" y="2298759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588 w 17359"/>
                  <a:gd name="connsiteY1" fmla="*/ 3858 h 3857"/>
                  <a:gd name="connsiteX2" fmla="*/ 16588 w 17359"/>
                  <a:gd name="connsiteY2" fmla="*/ 3858 h 3857"/>
                  <a:gd name="connsiteX3" fmla="*/ 18517 w 17359"/>
                  <a:gd name="connsiteY3" fmla="*/ 1929 h 3857"/>
                  <a:gd name="connsiteX4" fmla="*/ 16588 w 17359"/>
                  <a:gd name="connsiteY4" fmla="*/ 0 h 3857"/>
                  <a:gd name="connsiteX5" fmla="*/ 16588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588" y="3858"/>
                    </a:lnTo>
                    <a:lnTo>
                      <a:pt x="16588" y="3858"/>
                    </a:lnTo>
                    <a:cubicBezTo>
                      <a:pt x="17745" y="3858"/>
                      <a:pt x="18517" y="3086"/>
                      <a:pt x="18517" y="1929"/>
                    </a:cubicBezTo>
                    <a:cubicBezTo>
                      <a:pt x="18517" y="771"/>
                      <a:pt x="17745" y="0"/>
                      <a:pt x="16588" y="0"/>
                    </a:cubicBezTo>
                    <a:lnTo>
                      <a:pt x="1658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58973362-79D0-429A-9D88-6F746DA71CA7}"/>
                  </a:ext>
                </a:extLst>
              </p:cNvPr>
              <p:cNvSpPr/>
              <p:nvPr/>
            </p:nvSpPr>
            <p:spPr>
              <a:xfrm>
                <a:off x="1906695" y="2298759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6588 w 17359"/>
                  <a:gd name="connsiteY1" fmla="*/ 3858 h 3857"/>
                  <a:gd name="connsiteX2" fmla="*/ 16588 w 17359"/>
                  <a:gd name="connsiteY2" fmla="*/ 3858 h 3857"/>
                  <a:gd name="connsiteX3" fmla="*/ 18517 w 17359"/>
                  <a:gd name="connsiteY3" fmla="*/ 1929 h 3857"/>
                  <a:gd name="connsiteX4" fmla="*/ 16588 w 17359"/>
                  <a:gd name="connsiteY4" fmla="*/ 0 h 3857"/>
                  <a:gd name="connsiteX5" fmla="*/ 16588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6588" y="3858"/>
                    </a:lnTo>
                    <a:lnTo>
                      <a:pt x="16588" y="3858"/>
                    </a:lnTo>
                    <a:cubicBezTo>
                      <a:pt x="17745" y="3858"/>
                      <a:pt x="18517" y="3086"/>
                      <a:pt x="18517" y="1929"/>
                    </a:cubicBezTo>
                    <a:cubicBezTo>
                      <a:pt x="18517" y="771"/>
                      <a:pt x="17745" y="0"/>
                      <a:pt x="16588" y="0"/>
                    </a:cubicBezTo>
                    <a:lnTo>
                      <a:pt x="1658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71EFEDBE-5C59-40B9-BAB9-473C6036BE14}"/>
                  </a:ext>
                </a:extLst>
              </p:cNvPr>
              <p:cNvSpPr/>
              <p:nvPr/>
            </p:nvSpPr>
            <p:spPr>
              <a:xfrm>
                <a:off x="1792747" y="2244219"/>
                <a:ext cx="71366" cy="32790"/>
              </a:xfrm>
              <a:custGeom>
                <a:avLst/>
                <a:gdLst>
                  <a:gd name="connsiteX0" fmla="*/ 2655 w 71366"/>
                  <a:gd name="connsiteY0" fmla="*/ 33324 h 32789"/>
                  <a:gd name="connsiteX1" fmla="*/ 70742 w 71366"/>
                  <a:gd name="connsiteY1" fmla="*/ 3620 h 32789"/>
                  <a:gd name="connsiteX2" fmla="*/ 70742 w 71366"/>
                  <a:gd name="connsiteY2" fmla="*/ 3620 h 32789"/>
                  <a:gd name="connsiteX3" fmla="*/ 71707 w 71366"/>
                  <a:gd name="connsiteY3" fmla="*/ 1112 h 32789"/>
                  <a:gd name="connsiteX4" fmla="*/ 69199 w 71366"/>
                  <a:gd name="connsiteY4" fmla="*/ 148 h 32789"/>
                  <a:gd name="connsiteX5" fmla="*/ 69199 w 71366"/>
                  <a:gd name="connsiteY5" fmla="*/ 148 h 32789"/>
                  <a:gd name="connsiteX6" fmla="*/ 1112 w 71366"/>
                  <a:gd name="connsiteY6" fmla="*/ 29852 h 32789"/>
                  <a:gd name="connsiteX7" fmla="*/ 1112 w 71366"/>
                  <a:gd name="connsiteY7" fmla="*/ 29852 h 32789"/>
                  <a:gd name="connsiteX8" fmla="*/ 148 w 71366"/>
                  <a:gd name="connsiteY8" fmla="*/ 32359 h 32789"/>
                  <a:gd name="connsiteX9" fmla="*/ 2655 w 71366"/>
                  <a:gd name="connsiteY9" fmla="*/ 33324 h 32789"/>
                  <a:gd name="connsiteX10" fmla="*/ 2655 w 71366"/>
                  <a:gd name="connsiteY10" fmla="*/ 33324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366" h="32789">
                    <a:moveTo>
                      <a:pt x="2655" y="33324"/>
                    </a:moveTo>
                    <a:lnTo>
                      <a:pt x="70742" y="3620"/>
                    </a:lnTo>
                    <a:lnTo>
                      <a:pt x="70742" y="3620"/>
                    </a:lnTo>
                    <a:cubicBezTo>
                      <a:pt x="71707" y="3234"/>
                      <a:pt x="72093" y="2077"/>
                      <a:pt x="71707" y="1112"/>
                    </a:cubicBezTo>
                    <a:cubicBezTo>
                      <a:pt x="71321" y="148"/>
                      <a:pt x="70164" y="-238"/>
                      <a:pt x="69199" y="148"/>
                    </a:cubicBezTo>
                    <a:lnTo>
                      <a:pt x="69199" y="148"/>
                    </a:lnTo>
                    <a:lnTo>
                      <a:pt x="1112" y="29852"/>
                    </a:lnTo>
                    <a:lnTo>
                      <a:pt x="1112" y="29852"/>
                    </a:lnTo>
                    <a:cubicBezTo>
                      <a:pt x="148" y="30237"/>
                      <a:pt x="-238" y="31395"/>
                      <a:pt x="148" y="32359"/>
                    </a:cubicBezTo>
                    <a:cubicBezTo>
                      <a:pt x="726" y="33324"/>
                      <a:pt x="1691" y="33902"/>
                      <a:pt x="2655" y="33324"/>
                    </a:cubicBezTo>
                    <a:lnTo>
                      <a:pt x="2655" y="3332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3A0DE0F-6739-4667-B2B8-D7FC744DD7F6}"/>
                  </a:ext>
                </a:extLst>
              </p:cNvPr>
              <p:cNvSpPr/>
              <p:nvPr/>
            </p:nvSpPr>
            <p:spPr>
              <a:xfrm>
                <a:off x="1860834" y="2244219"/>
                <a:ext cx="71366" cy="32790"/>
              </a:xfrm>
              <a:custGeom>
                <a:avLst/>
                <a:gdLst>
                  <a:gd name="connsiteX0" fmla="*/ 70742 w 71366"/>
                  <a:gd name="connsiteY0" fmla="*/ 29852 h 32789"/>
                  <a:gd name="connsiteX1" fmla="*/ 2655 w 71366"/>
                  <a:gd name="connsiteY1" fmla="*/ 148 h 32789"/>
                  <a:gd name="connsiteX2" fmla="*/ 2655 w 71366"/>
                  <a:gd name="connsiteY2" fmla="*/ 148 h 32789"/>
                  <a:gd name="connsiteX3" fmla="*/ 148 w 71366"/>
                  <a:gd name="connsiteY3" fmla="*/ 1112 h 32789"/>
                  <a:gd name="connsiteX4" fmla="*/ 1112 w 71366"/>
                  <a:gd name="connsiteY4" fmla="*/ 3620 h 32789"/>
                  <a:gd name="connsiteX5" fmla="*/ 1112 w 71366"/>
                  <a:gd name="connsiteY5" fmla="*/ 3620 h 32789"/>
                  <a:gd name="connsiteX6" fmla="*/ 69199 w 71366"/>
                  <a:gd name="connsiteY6" fmla="*/ 33324 h 32789"/>
                  <a:gd name="connsiteX7" fmla="*/ 69199 w 71366"/>
                  <a:gd name="connsiteY7" fmla="*/ 33324 h 32789"/>
                  <a:gd name="connsiteX8" fmla="*/ 71707 w 71366"/>
                  <a:gd name="connsiteY8" fmla="*/ 32359 h 32789"/>
                  <a:gd name="connsiteX9" fmla="*/ 70742 w 71366"/>
                  <a:gd name="connsiteY9" fmla="*/ 29852 h 32789"/>
                  <a:gd name="connsiteX10" fmla="*/ 70742 w 71366"/>
                  <a:gd name="connsiteY10" fmla="*/ 29852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366" h="32789">
                    <a:moveTo>
                      <a:pt x="70742" y="29852"/>
                    </a:moveTo>
                    <a:lnTo>
                      <a:pt x="2655" y="148"/>
                    </a:lnTo>
                    <a:lnTo>
                      <a:pt x="2655" y="148"/>
                    </a:lnTo>
                    <a:cubicBezTo>
                      <a:pt x="1691" y="-238"/>
                      <a:pt x="534" y="148"/>
                      <a:pt x="148" y="1112"/>
                    </a:cubicBezTo>
                    <a:cubicBezTo>
                      <a:pt x="-238" y="2077"/>
                      <a:pt x="148" y="3234"/>
                      <a:pt x="1112" y="3620"/>
                    </a:cubicBezTo>
                    <a:lnTo>
                      <a:pt x="1112" y="3620"/>
                    </a:lnTo>
                    <a:lnTo>
                      <a:pt x="69199" y="33324"/>
                    </a:lnTo>
                    <a:lnTo>
                      <a:pt x="69199" y="33324"/>
                    </a:lnTo>
                    <a:cubicBezTo>
                      <a:pt x="70164" y="33709"/>
                      <a:pt x="71321" y="33324"/>
                      <a:pt x="71707" y="32359"/>
                    </a:cubicBezTo>
                    <a:cubicBezTo>
                      <a:pt x="72285" y="31395"/>
                      <a:pt x="71707" y="30237"/>
                      <a:pt x="70742" y="29852"/>
                    </a:cubicBezTo>
                    <a:lnTo>
                      <a:pt x="70742" y="2985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91987EF2-3910-49B3-985D-847AA8B08519}"/>
                  </a:ext>
                </a:extLst>
              </p:cNvPr>
              <p:cNvSpPr/>
              <p:nvPr/>
            </p:nvSpPr>
            <p:spPr>
              <a:xfrm>
                <a:off x="1853074" y="2258833"/>
                <a:ext cx="19288" cy="19288"/>
              </a:xfrm>
              <a:custGeom>
                <a:avLst/>
                <a:gdLst>
                  <a:gd name="connsiteX0" fmla="*/ 0 w 19288"/>
                  <a:gd name="connsiteY0" fmla="*/ 9644 h 19288"/>
                  <a:gd name="connsiteX1" fmla="*/ 9644 w 19288"/>
                  <a:gd name="connsiteY1" fmla="*/ 0 h 19288"/>
                  <a:gd name="connsiteX2" fmla="*/ 19288 w 19288"/>
                  <a:gd name="connsiteY2" fmla="*/ 9644 h 19288"/>
                  <a:gd name="connsiteX3" fmla="*/ 9644 w 19288"/>
                  <a:gd name="connsiteY3" fmla="*/ 19288 h 19288"/>
                  <a:gd name="connsiteX4" fmla="*/ 0 w 19288"/>
                  <a:gd name="connsiteY4" fmla="*/ 9644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8" h="19288">
                    <a:moveTo>
                      <a:pt x="0" y="9644"/>
                    </a:moveTo>
                    <a:cubicBezTo>
                      <a:pt x="0" y="4244"/>
                      <a:pt x="4243" y="0"/>
                      <a:pt x="9644" y="0"/>
                    </a:cubicBezTo>
                    <a:cubicBezTo>
                      <a:pt x="15045" y="0"/>
                      <a:pt x="19288" y="4244"/>
                      <a:pt x="19288" y="9644"/>
                    </a:cubicBezTo>
                    <a:cubicBezTo>
                      <a:pt x="19288" y="15045"/>
                      <a:pt x="15045" y="19288"/>
                      <a:pt x="9644" y="19288"/>
                    </a:cubicBezTo>
                    <a:cubicBezTo>
                      <a:pt x="4436" y="19288"/>
                      <a:pt x="0" y="14852"/>
                      <a:pt x="0" y="9644"/>
                    </a:cubicBez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A7D5F9BA-6B98-41BC-80CF-514F00ED795E}"/>
                  </a:ext>
                </a:extLst>
              </p:cNvPr>
              <p:cNvSpPr/>
              <p:nvPr/>
            </p:nvSpPr>
            <p:spPr>
              <a:xfrm>
                <a:off x="1851145" y="2256904"/>
                <a:ext cx="23146" cy="23146"/>
              </a:xfrm>
              <a:custGeom>
                <a:avLst/>
                <a:gdLst>
                  <a:gd name="connsiteX0" fmla="*/ 3858 w 23145"/>
                  <a:gd name="connsiteY0" fmla="*/ 11573 h 23145"/>
                  <a:gd name="connsiteX1" fmla="*/ 11573 w 23145"/>
                  <a:gd name="connsiteY1" fmla="*/ 3858 h 23145"/>
                  <a:gd name="connsiteX2" fmla="*/ 19288 w 23145"/>
                  <a:gd name="connsiteY2" fmla="*/ 11573 h 23145"/>
                  <a:gd name="connsiteX3" fmla="*/ 11573 w 23145"/>
                  <a:gd name="connsiteY3" fmla="*/ 19288 h 23145"/>
                  <a:gd name="connsiteX4" fmla="*/ 3858 w 23145"/>
                  <a:gd name="connsiteY4" fmla="*/ 11573 h 23145"/>
                  <a:gd name="connsiteX5" fmla="*/ 11573 w 23145"/>
                  <a:gd name="connsiteY5" fmla="*/ 23146 h 23145"/>
                  <a:gd name="connsiteX6" fmla="*/ 23146 w 23145"/>
                  <a:gd name="connsiteY6" fmla="*/ 11573 h 23145"/>
                  <a:gd name="connsiteX7" fmla="*/ 11573 w 23145"/>
                  <a:gd name="connsiteY7" fmla="*/ 0 h 23145"/>
                  <a:gd name="connsiteX8" fmla="*/ 0 w 23145"/>
                  <a:gd name="connsiteY8" fmla="*/ 11573 h 23145"/>
                  <a:gd name="connsiteX9" fmla="*/ 11573 w 23145"/>
                  <a:gd name="connsiteY9" fmla="*/ 23146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45" h="23145">
                    <a:moveTo>
                      <a:pt x="3858" y="11573"/>
                    </a:moveTo>
                    <a:cubicBezTo>
                      <a:pt x="3858" y="7330"/>
                      <a:pt x="7329" y="3858"/>
                      <a:pt x="11573" y="3858"/>
                    </a:cubicBezTo>
                    <a:cubicBezTo>
                      <a:pt x="15816" y="3858"/>
                      <a:pt x="19288" y="7330"/>
                      <a:pt x="19288" y="11573"/>
                    </a:cubicBezTo>
                    <a:cubicBezTo>
                      <a:pt x="19288" y="15816"/>
                      <a:pt x="15816" y="19288"/>
                      <a:pt x="11573" y="19288"/>
                    </a:cubicBezTo>
                    <a:cubicBezTo>
                      <a:pt x="7329" y="19288"/>
                      <a:pt x="3858" y="15816"/>
                      <a:pt x="3858" y="11573"/>
                    </a:cubicBezTo>
                    <a:close/>
                    <a:moveTo>
                      <a:pt x="11573" y="23146"/>
                    </a:moveTo>
                    <a:cubicBezTo>
                      <a:pt x="17938" y="23146"/>
                      <a:pt x="23146" y="17938"/>
                      <a:pt x="23146" y="11573"/>
                    </a:cubicBezTo>
                    <a:cubicBezTo>
                      <a:pt x="23146" y="5208"/>
                      <a:pt x="17938" y="0"/>
                      <a:pt x="11573" y="0"/>
                    </a:cubicBezTo>
                    <a:cubicBezTo>
                      <a:pt x="5208" y="0"/>
                      <a:pt x="0" y="5208"/>
                      <a:pt x="0" y="11573"/>
                    </a:cubicBezTo>
                    <a:cubicBezTo>
                      <a:pt x="0" y="17938"/>
                      <a:pt x="5208" y="23146"/>
                      <a:pt x="11573" y="2314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grpSp>
          <p:nvGrpSpPr>
            <p:cNvPr id="44" name="Graphic 5">
              <a:extLst>
                <a:ext uri="{FF2B5EF4-FFF2-40B4-BE49-F238E27FC236}">
                  <a16:creationId xmlns:a16="http://schemas.microsoft.com/office/drawing/2014/main" id="{1FE7E099-05DE-4AE0-ADE5-8CBBE8238667}"/>
                </a:ext>
              </a:extLst>
            </p:cNvPr>
            <p:cNvGrpSpPr/>
            <p:nvPr/>
          </p:nvGrpSpPr>
          <p:grpSpPr>
            <a:xfrm>
              <a:off x="1837643" y="2218906"/>
              <a:ext cx="27003" cy="28932"/>
              <a:chOff x="1837643" y="2218906"/>
              <a:chExt cx="27003" cy="28932"/>
            </a:xfrm>
            <a:solidFill>
              <a:schemeClr val="accent1"/>
            </a:solidFill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B2905E0-A264-4C17-8797-DC3CFF7E7A3B}"/>
                  </a:ext>
                </a:extLst>
              </p:cNvPr>
              <p:cNvSpPr/>
              <p:nvPr/>
            </p:nvSpPr>
            <p:spPr>
              <a:xfrm>
                <a:off x="1837643" y="2220835"/>
                <a:ext cx="25075" cy="13502"/>
              </a:xfrm>
              <a:custGeom>
                <a:avLst/>
                <a:gdLst>
                  <a:gd name="connsiteX0" fmla="*/ 25075 w 25074"/>
                  <a:gd name="connsiteY0" fmla="*/ 14273 h 13501"/>
                  <a:gd name="connsiteX1" fmla="*/ 0 w 25074"/>
                  <a:gd name="connsiteY1" fmla="*/ 14273 h 13501"/>
                  <a:gd name="connsiteX2" fmla="*/ 7137 w 25074"/>
                  <a:gd name="connsiteY2" fmla="*/ 7137 h 13501"/>
                  <a:gd name="connsiteX3" fmla="*/ 0 w 25074"/>
                  <a:gd name="connsiteY3" fmla="*/ 0 h 13501"/>
                  <a:gd name="connsiteX4" fmla="*/ 25075 w 25074"/>
                  <a:gd name="connsiteY4" fmla="*/ 0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074" h="13501">
                    <a:moveTo>
                      <a:pt x="25075" y="14273"/>
                    </a:moveTo>
                    <a:lnTo>
                      <a:pt x="0" y="14273"/>
                    </a:lnTo>
                    <a:lnTo>
                      <a:pt x="7137" y="7137"/>
                    </a:lnTo>
                    <a:lnTo>
                      <a:pt x="0" y="0"/>
                    </a:lnTo>
                    <a:lnTo>
                      <a:pt x="25075" y="0"/>
                    </a:lnTo>
                    <a:close/>
                  </a:path>
                </a:pathLst>
              </a:custGeom>
              <a:solidFill>
                <a:srgbClr val="CBDB2A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4B21213-21F0-4E85-B6F5-4928BB35C29B}"/>
                  </a:ext>
                </a:extLst>
              </p:cNvPr>
              <p:cNvSpPr/>
              <p:nvPr/>
            </p:nvSpPr>
            <p:spPr>
              <a:xfrm>
                <a:off x="1860789" y="2218906"/>
                <a:ext cx="3858" cy="28932"/>
              </a:xfrm>
              <a:custGeom>
                <a:avLst/>
                <a:gdLst>
                  <a:gd name="connsiteX0" fmla="*/ 3858 w 3857"/>
                  <a:gd name="connsiteY0" fmla="*/ 27196 h 28932"/>
                  <a:gd name="connsiteX1" fmla="*/ 3858 w 3857"/>
                  <a:gd name="connsiteY1" fmla="*/ 1929 h 28932"/>
                  <a:gd name="connsiteX2" fmla="*/ 3858 w 3857"/>
                  <a:gd name="connsiteY2" fmla="*/ 1929 h 28932"/>
                  <a:gd name="connsiteX3" fmla="*/ 1929 w 3857"/>
                  <a:gd name="connsiteY3" fmla="*/ 0 h 28932"/>
                  <a:gd name="connsiteX4" fmla="*/ 0 w 3857"/>
                  <a:gd name="connsiteY4" fmla="*/ 1929 h 28932"/>
                  <a:gd name="connsiteX5" fmla="*/ 0 w 3857"/>
                  <a:gd name="connsiteY5" fmla="*/ 1929 h 28932"/>
                  <a:gd name="connsiteX6" fmla="*/ 0 w 3857"/>
                  <a:gd name="connsiteY6" fmla="*/ 27196 h 28932"/>
                  <a:gd name="connsiteX7" fmla="*/ 0 w 3857"/>
                  <a:gd name="connsiteY7" fmla="*/ 27196 h 28932"/>
                  <a:gd name="connsiteX8" fmla="*/ 1929 w 3857"/>
                  <a:gd name="connsiteY8" fmla="*/ 29125 h 28932"/>
                  <a:gd name="connsiteX9" fmla="*/ 3858 w 3857"/>
                  <a:gd name="connsiteY9" fmla="*/ 27196 h 28932"/>
                  <a:gd name="connsiteX10" fmla="*/ 3858 w 3857"/>
                  <a:gd name="connsiteY10" fmla="*/ 27196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3858" y="2719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27196"/>
                    </a:lnTo>
                    <a:lnTo>
                      <a:pt x="0" y="27196"/>
                    </a:lnTo>
                    <a:cubicBezTo>
                      <a:pt x="0" y="28353"/>
                      <a:pt x="772" y="29125"/>
                      <a:pt x="1929" y="29125"/>
                    </a:cubicBezTo>
                    <a:cubicBezTo>
                      <a:pt x="3086" y="29125"/>
                      <a:pt x="3858" y="28353"/>
                      <a:pt x="3858" y="27196"/>
                    </a:cubicBezTo>
                    <a:lnTo>
                      <a:pt x="3858" y="2719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grpSp>
        <p:nvGrpSpPr>
          <p:cNvPr id="147" name="Graphic 5">
            <a:extLst>
              <a:ext uri="{FF2B5EF4-FFF2-40B4-BE49-F238E27FC236}">
                <a16:creationId xmlns:a16="http://schemas.microsoft.com/office/drawing/2014/main" id="{891D6E7C-B873-4C04-8DF2-7F270FD3AA1A}"/>
              </a:ext>
            </a:extLst>
          </p:cNvPr>
          <p:cNvGrpSpPr/>
          <p:nvPr/>
        </p:nvGrpSpPr>
        <p:grpSpPr>
          <a:xfrm>
            <a:off x="2616273" y="1049119"/>
            <a:ext cx="2604096" cy="2226462"/>
            <a:chOff x="2216462" y="2012586"/>
            <a:chExt cx="150447" cy="141898"/>
          </a:xfrm>
          <a:solidFill>
            <a:schemeClr val="accent1"/>
          </a:solidFill>
        </p:grpSpPr>
        <p:grpSp>
          <p:nvGrpSpPr>
            <p:cNvPr id="148" name="Graphic 5">
              <a:extLst>
                <a:ext uri="{FF2B5EF4-FFF2-40B4-BE49-F238E27FC236}">
                  <a16:creationId xmlns:a16="http://schemas.microsoft.com/office/drawing/2014/main" id="{693AF53B-6E4F-4175-B211-5224E2F47DEC}"/>
                </a:ext>
              </a:extLst>
            </p:cNvPr>
            <p:cNvGrpSpPr/>
            <p:nvPr/>
          </p:nvGrpSpPr>
          <p:grpSpPr>
            <a:xfrm>
              <a:off x="2216462" y="2023325"/>
              <a:ext cx="150447" cy="131159"/>
              <a:chOff x="2216462" y="2023325"/>
              <a:chExt cx="150447" cy="131159"/>
            </a:xfrm>
            <a:solidFill>
              <a:schemeClr val="accent1"/>
            </a:solidFill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527EEA3F-B0A2-47A2-86C8-CC5BF8894708}"/>
                  </a:ext>
                </a:extLst>
              </p:cNvPr>
              <p:cNvSpPr/>
              <p:nvPr/>
            </p:nvSpPr>
            <p:spPr>
              <a:xfrm>
                <a:off x="2218391" y="2115715"/>
                <a:ext cx="146590" cy="11573"/>
              </a:xfrm>
              <a:custGeom>
                <a:avLst/>
                <a:gdLst>
                  <a:gd name="connsiteX0" fmla="*/ 0 w 146589"/>
                  <a:gd name="connsiteY0" fmla="*/ 0 h 11572"/>
                  <a:gd name="connsiteX1" fmla="*/ 146783 w 146589"/>
                  <a:gd name="connsiteY1" fmla="*/ 0 h 11572"/>
                  <a:gd name="connsiteX2" fmla="*/ 146783 w 146589"/>
                  <a:gd name="connsiteY2" fmla="*/ 11766 h 11572"/>
                  <a:gd name="connsiteX3" fmla="*/ 0 w 146589"/>
                  <a:gd name="connsiteY3" fmla="*/ 11766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589" h="11572">
                    <a:moveTo>
                      <a:pt x="0" y="0"/>
                    </a:moveTo>
                    <a:lnTo>
                      <a:pt x="146783" y="0"/>
                    </a:lnTo>
                    <a:lnTo>
                      <a:pt x="146783" y="11766"/>
                    </a:lnTo>
                    <a:lnTo>
                      <a:pt x="0" y="11766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0452B629-B533-4FAD-A320-6B702596D90C}"/>
                  </a:ext>
                </a:extLst>
              </p:cNvPr>
              <p:cNvSpPr/>
              <p:nvPr/>
            </p:nvSpPr>
            <p:spPr>
              <a:xfrm>
                <a:off x="2216462" y="2023325"/>
                <a:ext cx="150447" cy="131159"/>
              </a:xfrm>
              <a:custGeom>
                <a:avLst/>
                <a:gdLst>
                  <a:gd name="connsiteX0" fmla="*/ 148711 w 150447"/>
                  <a:gd name="connsiteY0" fmla="*/ 0 h 131159"/>
                  <a:gd name="connsiteX1" fmla="*/ 143311 w 150447"/>
                  <a:gd name="connsiteY1" fmla="*/ 0 h 131159"/>
                  <a:gd name="connsiteX2" fmla="*/ 141382 w 150447"/>
                  <a:gd name="connsiteY2" fmla="*/ 1929 h 131159"/>
                  <a:gd name="connsiteX3" fmla="*/ 143311 w 150447"/>
                  <a:gd name="connsiteY3" fmla="*/ 3858 h 131159"/>
                  <a:gd name="connsiteX4" fmla="*/ 146783 w 150447"/>
                  <a:gd name="connsiteY4" fmla="*/ 3858 h 131159"/>
                  <a:gd name="connsiteX5" fmla="*/ 146783 w 150447"/>
                  <a:gd name="connsiteY5" fmla="*/ 7330 h 131159"/>
                  <a:gd name="connsiteX6" fmla="*/ 143311 w 150447"/>
                  <a:gd name="connsiteY6" fmla="*/ 7330 h 131159"/>
                  <a:gd name="connsiteX7" fmla="*/ 141382 w 150447"/>
                  <a:gd name="connsiteY7" fmla="*/ 9258 h 131159"/>
                  <a:gd name="connsiteX8" fmla="*/ 143311 w 150447"/>
                  <a:gd name="connsiteY8" fmla="*/ 11187 h 131159"/>
                  <a:gd name="connsiteX9" fmla="*/ 146783 w 150447"/>
                  <a:gd name="connsiteY9" fmla="*/ 11187 h 131159"/>
                  <a:gd name="connsiteX10" fmla="*/ 146783 w 150447"/>
                  <a:gd name="connsiteY10" fmla="*/ 90461 h 131159"/>
                  <a:gd name="connsiteX11" fmla="*/ 3858 w 150447"/>
                  <a:gd name="connsiteY11" fmla="*/ 90461 h 131159"/>
                  <a:gd name="connsiteX12" fmla="*/ 3858 w 150447"/>
                  <a:gd name="connsiteY12" fmla="*/ 11187 h 131159"/>
                  <a:gd name="connsiteX13" fmla="*/ 7329 w 150447"/>
                  <a:gd name="connsiteY13" fmla="*/ 11187 h 131159"/>
                  <a:gd name="connsiteX14" fmla="*/ 9258 w 150447"/>
                  <a:gd name="connsiteY14" fmla="*/ 9258 h 131159"/>
                  <a:gd name="connsiteX15" fmla="*/ 7329 w 150447"/>
                  <a:gd name="connsiteY15" fmla="*/ 7330 h 131159"/>
                  <a:gd name="connsiteX16" fmla="*/ 3858 w 150447"/>
                  <a:gd name="connsiteY16" fmla="*/ 7330 h 131159"/>
                  <a:gd name="connsiteX17" fmla="*/ 3858 w 150447"/>
                  <a:gd name="connsiteY17" fmla="*/ 3858 h 131159"/>
                  <a:gd name="connsiteX18" fmla="*/ 7329 w 150447"/>
                  <a:gd name="connsiteY18" fmla="*/ 3858 h 131159"/>
                  <a:gd name="connsiteX19" fmla="*/ 9258 w 150447"/>
                  <a:gd name="connsiteY19" fmla="*/ 1929 h 131159"/>
                  <a:gd name="connsiteX20" fmla="*/ 7329 w 150447"/>
                  <a:gd name="connsiteY20" fmla="*/ 0 h 131159"/>
                  <a:gd name="connsiteX21" fmla="*/ 1929 w 150447"/>
                  <a:gd name="connsiteY21" fmla="*/ 0 h 131159"/>
                  <a:gd name="connsiteX22" fmla="*/ 0 w 150447"/>
                  <a:gd name="connsiteY22" fmla="*/ 1929 h 131159"/>
                  <a:gd name="connsiteX23" fmla="*/ 0 w 150447"/>
                  <a:gd name="connsiteY23" fmla="*/ 9258 h 131159"/>
                  <a:gd name="connsiteX24" fmla="*/ 0 w 150447"/>
                  <a:gd name="connsiteY24" fmla="*/ 9258 h 131159"/>
                  <a:gd name="connsiteX25" fmla="*/ 0 w 150447"/>
                  <a:gd name="connsiteY25" fmla="*/ 9258 h 131159"/>
                  <a:gd name="connsiteX26" fmla="*/ 0 w 150447"/>
                  <a:gd name="connsiteY26" fmla="*/ 92390 h 131159"/>
                  <a:gd name="connsiteX27" fmla="*/ 0 w 150447"/>
                  <a:gd name="connsiteY27" fmla="*/ 92390 h 131159"/>
                  <a:gd name="connsiteX28" fmla="*/ 0 w 150447"/>
                  <a:gd name="connsiteY28" fmla="*/ 92390 h 131159"/>
                  <a:gd name="connsiteX29" fmla="*/ 0 w 150447"/>
                  <a:gd name="connsiteY29" fmla="*/ 104156 h 131159"/>
                  <a:gd name="connsiteX30" fmla="*/ 1929 w 150447"/>
                  <a:gd name="connsiteY30" fmla="*/ 106085 h 131159"/>
                  <a:gd name="connsiteX31" fmla="*/ 55357 w 150447"/>
                  <a:gd name="connsiteY31" fmla="*/ 106085 h 131159"/>
                  <a:gd name="connsiteX32" fmla="*/ 55357 w 150447"/>
                  <a:gd name="connsiteY32" fmla="*/ 121130 h 131159"/>
                  <a:gd name="connsiteX33" fmla="*/ 27003 w 150447"/>
                  <a:gd name="connsiteY33" fmla="*/ 121130 h 131159"/>
                  <a:gd name="connsiteX34" fmla="*/ 25075 w 150447"/>
                  <a:gd name="connsiteY34" fmla="*/ 123058 h 131159"/>
                  <a:gd name="connsiteX35" fmla="*/ 25075 w 150447"/>
                  <a:gd name="connsiteY35" fmla="*/ 130002 h 131159"/>
                  <a:gd name="connsiteX36" fmla="*/ 27003 w 150447"/>
                  <a:gd name="connsiteY36" fmla="*/ 131931 h 131159"/>
                  <a:gd name="connsiteX37" fmla="*/ 123830 w 150447"/>
                  <a:gd name="connsiteY37" fmla="*/ 131931 h 131159"/>
                  <a:gd name="connsiteX38" fmla="*/ 125759 w 150447"/>
                  <a:gd name="connsiteY38" fmla="*/ 130002 h 131159"/>
                  <a:gd name="connsiteX39" fmla="*/ 125759 w 150447"/>
                  <a:gd name="connsiteY39" fmla="*/ 123058 h 131159"/>
                  <a:gd name="connsiteX40" fmla="*/ 123830 w 150447"/>
                  <a:gd name="connsiteY40" fmla="*/ 121130 h 131159"/>
                  <a:gd name="connsiteX41" fmla="*/ 95476 w 150447"/>
                  <a:gd name="connsiteY41" fmla="*/ 121130 h 131159"/>
                  <a:gd name="connsiteX42" fmla="*/ 95476 w 150447"/>
                  <a:gd name="connsiteY42" fmla="*/ 106085 h 131159"/>
                  <a:gd name="connsiteX43" fmla="*/ 148904 w 150447"/>
                  <a:gd name="connsiteY43" fmla="*/ 106085 h 131159"/>
                  <a:gd name="connsiteX44" fmla="*/ 150833 w 150447"/>
                  <a:gd name="connsiteY44" fmla="*/ 104156 h 131159"/>
                  <a:gd name="connsiteX45" fmla="*/ 150833 w 150447"/>
                  <a:gd name="connsiteY45" fmla="*/ 1929 h 131159"/>
                  <a:gd name="connsiteX46" fmla="*/ 148711 w 150447"/>
                  <a:gd name="connsiteY46" fmla="*/ 0 h 131159"/>
                  <a:gd name="connsiteX47" fmla="*/ 146783 w 150447"/>
                  <a:gd name="connsiteY47" fmla="*/ 94319 h 131159"/>
                  <a:gd name="connsiteX48" fmla="*/ 146783 w 150447"/>
                  <a:gd name="connsiteY48" fmla="*/ 102227 h 131159"/>
                  <a:gd name="connsiteX49" fmla="*/ 3858 w 150447"/>
                  <a:gd name="connsiteY49" fmla="*/ 102227 h 131159"/>
                  <a:gd name="connsiteX50" fmla="*/ 3858 w 150447"/>
                  <a:gd name="connsiteY50" fmla="*/ 94319 h 131159"/>
                  <a:gd name="connsiteX51" fmla="*/ 146783 w 150447"/>
                  <a:gd name="connsiteY51" fmla="*/ 94319 h 131159"/>
                  <a:gd name="connsiteX52" fmla="*/ 121901 w 150447"/>
                  <a:gd name="connsiteY52" fmla="*/ 124987 h 131159"/>
                  <a:gd name="connsiteX53" fmla="*/ 121901 w 150447"/>
                  <a:gd name="connsiteY53" fmla="*/ 128073 h 131159"/>
                  <a:gd name="connsiteX54" fmla="*/ 28932 w 150447"/>
                  <a:gd name="connsiteY54" fmla="*/ 128073 h 131159"/>
                  <a:gd name="connsiteX55" fmla="*/ 28932 w 150447"/>
                  <a:gd name="connsiteY55" fmla="*/ 124987 h 131159"/>
                  <a:gd name="connsiteX56" fmla="*/ 121901 w 150447"/>
                  <a:gd name="connsiteY56" fmla="*/ 124987 h 131159"/>
                  <a:gd name="connsiteX57" fmla="*/ 91426 w 150447"/>
                  <a:gd name="connsiteY57" fmla="*/ 121130 h 131159"/>
                  <a:gd name="connsiteX58" fmla="*/ 59022 w 150447"/>
                  <a:gd name="connsiteY58" fmla="*/ 121130 h 131159"/>
                  <a:gd name="connsiteX59" fmla="*/ 59022 w 150447"/>
                  <a:gd name="connsiteY59" fmla="*/ 106085 h 131159"/>
                  <a:gd name="connsiteX60" fmla="*/ 91426 w 150447"/>
                  <a:gd name="connsiteY60" fmla="*/ 106085 h 131159"/>
                  <a:gd name="connsiteX61" fmla="*/ 91426 w 150447"/>
                  <a:gd name="connsiteY61" fmla="*/ 121130 h 131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50447" h="131159">
                    <a:moveTo>
                      <a:pt x="148711" y="0"/>
                    </a:moveTo>
                    <a:lnTo>
                      <a:pt x="143311" y="0"/>
                    </a:lnTo>
                    <a:cubicBezTo>
                      <a:pt x="142153" y="0"/>
                      <a:pt x="141382" y="772"/>
                      <a:pt x="141382" y="1929"/>
                    </a:cubicBezTo>
                    <a:cubicBezTo>
                      <a:pt x="141382" y="3086"/>
                      <a:pt x="142153" y="3858"/>
                      <a:pt x="143311" y="3858"/>
                    </a:cubicBezTo>
                    <a:lnTo>
                      <a:pt x="146783" y="3858"/>
                    </a:lnTo>
                    <a:lnTo>
                      <a:pt x="146783" y="7330"/>
                    </a:lnTo>
                    <a:lnTo>
                      <a:pt x="143311" y="7330"/>
                    </a:lnTo>
                    <a:cubicBezTo>
                      <a:pt x="142153" y="7330"/>
                      <a:pt x="141382" y="8101"/>
                      <a:pt x="141382" y="9258"/>
                    </a:cubicBezTo>
                    <a:cubicBezTo>
                      <a:pt x="141382" y="10416"/>
                      <a:pt x="142153" y="11187"/>
                      <a:pt x="143311" y="11187"/>
                    </a:cubicBezTo>
                    <a:lnTo>
                      <a:pt x="146783" y="11187"/>
                    </a:lnTo>
                    <a:lnTo>
                      <a:pt x="146783" y="90461"/>
                    </a:lnTo>
                    <a:lnTo>
                      <a:pt x="3858" y="90461"/>
                    </a:lnTo>
                    <a:lnTo>
                      <a:pt x="3858" y="11187"/>
                    </a:lnTo>
                    <a:lnTo>
                      <a:pt x="7329" y="11187"/>
                    </a:lnTo>
                    <a:cubicBezTo>
                      <a:pt x="8487" y="11187"/>
                      <a:pt x="9258" y="10416"/>
                      <a:pt x="9258" y="9258"/>
                    </a:cubicBezTo>
                    <a:cubicBezTo>
                      <a:pt x="9258" y="8101"/>
                      <a:pt x="8487" y="7330"/>
                      <a:pt x="7329" y="7330"/>
                    </a:cubicBezTo>
                    <a:lnTo>
                      <a:pt x="3858" y="7330"/>
                    </a:lnTo>
                    <a:lnTo>
                      <a:pt x="3858" y="3858"/>
                    </a:lnTo>
                    <a:lnTo>
                      <a:pt x="7329" y="3858"/>
                    </a:lnTo>
                    <a:cubicBezTo>
                      <a:pt x="8487" y="3858"/>
                      <a:pt x="9258" y="3086"/>
                      <a:pt x="9258" y="1929"/>
                    </a:cubicBezTo>
                    <a:cubicBezTo>
                      <a:pt x="9258" y="772"/>
                      <a:pt x="8487" y="0"/>
                      <a:pt x="7329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9258"/>
                    </a:lnTo>
                    <a:cubicBezTo>
                      <a:pt x="0" y="9258"/>
                      <a:pt x="0" y="9258"/>
                      <a:pt x="0" y="9258"/>
                    </a:cubicBezTo>
                    <a:cubicBezTo>
                      <a:pt x="0" y="9258"/>
                      <a:pt x="0" y="9258"/>
                      <a:pt x="0" y="9258"/>
                    </a:cubicBezTo>
                    <a:lnTo>
                      <a:pt x="0" y="92390"/>
                    </a:lnTo>
                    <a:cubicBezTo>
                      <a:pt x="0" y="92390"/>
                      <a:pt x="0" y="92390"/>
                      <a:pt x="0" y="92390"/>
                    </a:cubicBezTo>
                    <a:cubicBezTo>
                      <a:pt x="0" y="92390"/>
                      <a:pt x="0" y="92390"/>
                      <a:pt x="0" y="92390"/>
                    </a:cubicBezTo>
                    <a:lnTo>
                      <a:pt x="0" y="104156"/>
                    </a:lnTo>
                    <a:cubicBezTo>
                      <a:pt x="0" y="105313"/>
                      <a:pt x="772" y="106085"/>
                      <a:pt x="1929" y="106085"/>
                    </a:cubicBezTo>
                    <a:lnTo>
                      <a:pt x="55357" y="106085"/>
                    </a:lnTo>
                    <a:lnTo>
                      <a:pt x="55357" y="121130"/>
                    </a:lnTo>
                    <a:lnTo>
                      <a:pt x="27003" y="121130"/>
                    </a:lnTo>
                    <a:cubicBezTo>
                      <a:pt x="25846" y="121130"/>
                      <a:pt x="25075" y="121901"/>
                      <a:pt x="25075" y="123058"/>
                    </a:cubicBezTo>
                    <a:lnTo>
                      <a:pt x="25075" y="130002"/>
                    </a:lnTo>
                    <a:cubicBezTo>
                      <a:pt x="25075" y="131159"/>
                      <a:pt x="25846" y="131931"/>
                      <a:pt x="27003" y="131931"/>
                    </a:cubicBezTo>
                    <a:lnTo>
                      <a:pt x="123830" y="131931"/>
                    </a:lnTo>
                    <a:cubicBezTo>
                      <a:pt x="124987" y="131931"/>
                      <a:pt x="125759" y="131159"/>
                      <a:pt x="125759" y="130002"/>
                    </a:cubicBezTo>
                    <a:lnTo>
                      <a:pt x="125759" y="123058"/>
                    </a:lnTo>
                    <a:cubicBezTo>
                      <a:pt x="125759" y="121901"/>
                      <a:pt x="124987" y="121130"/>
                      <a:pt x="123830" y="121130"/>
                    </a:cubicBezTo>
                    <a:lnTo>
                      <a:pt x="95476" y="121130"/>
                    </a:lnTo>
                    <a:lnTo>
                      <a:pt x="95476" y="106085"/>
                    </a:lnTo>
                    <a:lnTo>
                      <a:pt x="148904" y="106085"/>
                    </a:lnTo>
                    <a:cubicBezTo>
                      <a:pt x="150062" y="106085"/>
                      <a:pt x="150833" y="105313"/>
                      <a:pt x="150833" y="104156"/>
                    </a:cubicBezTo>
                    <a:lnTo>
                      <a:pt x="150833" y="1929"/>
                    </a:lnTo>
                    <a:cubicBezTo>
                      <a:pt x="150640" y="772"/>
                      <a:pt x="149869" y="0"/>
                      <a:pt x="148711" y="0"/>
                    </a:cubicBezTo>
                    <a:close/>
                    <a:moveTo>
                      <a:pt x="146783" y="94319"/>
                    </a:moveTo>
                    <a:lnTo>
                      <a:pt x="146783" y="102227"/>
                    </a:lnTo>
                    <a:lnTo>
                      <a:pt x="3858" y="102227"/>
                    </a:lnTo>
                    <a:lnTo>
                      <a:pt x="3858" y="94319"/>
                    </a:lnTo>
                    <a:lnTo>
                      <a:pt x="146783" y="94319"/>
                    </a:lnTo>
                    <a:close/>
                    <a:moveTo>
                      <a:pt x="121901" y="124987"/>
                    </a:moveTo>
                    <a:lnTo>
                      <a:pt x="121901" y="128073"/>
                    </a:lnTo>
                    <a:lnTo>
                      <a:pt x="28932" y="128073"/>
                    </a:lnTo>
                    <a:lnTo>
                      <a:pt x="28932" y="124987"/>
                    </a:lnTo>
                    <a:lnTo>
                      <a:pt x="121901" y="124987"/>
                    </a:lnTo>
                    <a:close/>
                    <a:moveTo>
                      <a:pt x="91426" y="121130"/>
                    </a:moveTo>
                    <a:lnTo>
                      <a:pt x="59022" y="121130"/>
                    </a:lnTo>
                    <a:lnTo>
                      <a:pt x="59022" y="106085"/>
                    </a:lnTo>
                    <a:lnTo>
                      <a:pt x="91426" y="106085"/>
                    </a:lnTo>
                    <a:lnTo>
                      <a:pt x="91426" y="1211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AD64E27B-E464-4F46-9927-4650CDAD758E}"/>
                  </a:ext>
                </a:extLst>
              </p:cNvPr>
              <p:cNvSpPr/>
              <p:nvPr/>
            </p:nvSpPr>
            <p:spPr>
              <a:xfrm>
                <a:off x="2358230" y="2120344"/>
                <a:ext cx="1929" cy="1929"/>
              </a:xfrm>
              <a:custGeom>
                <a:avLst/>
                <a:gdLst>
                  <a:gd name="connsiteX0" fmla="*/ 2315 w 1928"/>
                  <a:gd name="connsiteY0" fmla="*/ 1157 h 1928"/>
                  <a:gd name="connsiteX1" fmla="*/ 1157 w 1928"/>
                  <a:gd name="connsiteY1" fmla="*/ 2314 h 1928"/>
                  <a:gd name="connsiteX2" fmla="*/ 0 w 1928"/>
                  <a:gd name="connsiteY2" fmla="*/ 1157 h 1928"/>
                  <a:gd name="connsiteX3" fmla="*/ 1157 w 1928"/>
                  <a:gd name="connsiteY3" fmla="*/ 0 h 1928"/>
                  <a:gd name="connsiteX4" fmla="*/ 2315 w 1928"/>
                  <a:gd name="connsiteY4" fmla="*/ 11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315" y="1157"/>
                    </a:moveTo>
                    <a:cubicBezTo>
                      <a:pt x="2315" y="1736"/>
                      <a:pt x="1736" y="2314"/>
                      <a:pt x="1157" y="2314"/>
                    </a:cubicBezTo>
                    <a:cubicBezTo>
                      <a:pt x="579" y="2314"/>
                      <a:pt x="0" y="1736"/>
                      <a:pt x="0" y="1157"/>
                    </a:cubicBezTo>
                    <a:cubicBezTo>
                      <a:pt x="0" y="579"/>
                      <a:pt x="579" y="0"/>
                      <a:pt x="1157" y="0"/>
                    </a:cubicBezTo>
                    <a:cubicBezTo>
                      <a:pt x="1736" y="0"/>
                      <a:pt x="2315" y="579"/>
                      <a:pt x="2315" y="11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10175507-E293-476E-83A0-313199C87812}"/>
                  </a:ext>
                </a:extLst>
              </p:cNvPr>
              <p:cNvSpPr/>
              <p:nvPr/>
            </p:nvSpPr>
            <p:spPr>
              <a:xfrm>
                <a:off x="2350900" y="2120344"/>
                <a:ext cx="1929" cy="1929"/>
              </a:xfrm>
              <a:custGeom>
                <a:avLst/>
                <a:gdLst>
                  <a:gd name="connsiteX0" fmla="*/ 2315 w 1928"/>
                  <a:gd name="connsiteY0" fmla="*/ 1157 h 1928"/>
                  <a:gd name="connsiteX1" fmla="*/ 1157 w 1928"/>
                  <a:gd name="connsiteY1" fmla="*/ 2314 h 1928"/>
                  <a:gd name="connsiteX2" fmla="*/ 0 w 1928"/>
                  <a:gd name="connsiteY2" fmla="*/ 1157 h 1928"/>
                  <a:gd name="connsiteX3" fmla="*/ 1157 w 1928"/>
                  <a:gd name="connsiteY3" fmla="*/ 0 h 1928"/>
                  <a:gd name="connsiteX4" fmla="*/ 2315 w 1928"/>
                  <a:gd name="connsiteY4" fmla="*/ 11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315" y="1157"/>
                    </a:moveTo>
                    <a:cubicBezTo>
                      <a:pt x="2315" y="1736"/>
                      <a:pt x="1736" y="2314"/>
                      <a:pt x="1157" y="2314"/>
                    </a:cubicBezTo>
                    <a:cubicBezTo>
                      <a:pt x="579" y="2314"/>
                      <a:pt x="0" y="1736"/>
                      <a:pt x="0" y="1157"/>
                    </a:cubicBezTo>
                    <a:cubicBezTo>
                      <a:pt x="0" y="579"/>
                      <a:pt x="579" y="0"/>
                      <a:pt x="1157" y="0"/>
                    </a:cubicBezTo>
                    <a:cubicBezTo>
                      <a:pt x="1736" y="0"/>
                      <a:pt x="2315" y="579"/>
                      <a:pt x="2315" y="11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FFC9D810-9C26-4542-8C08-49C7A6282323}"/>
                  </a:ext>
                </a:extLst>
              </p:cNvPr>
              <p:cNvSpPr/>
              <p:nvPr/>
            </p:nvSpPr>
            <p:spPr>
              <a:xfrm>
                <a:off x="2343378" y="2120344"/>
                <a:ext cx="1929" cy="1929"/>
              </a:xfrm>
              <a:custGeom>
                <a:avLst/>
                <a:gdLst>
                  <a:gd name="connsiteX0" fmla="*/ 2314 w 1928"/>
                  <a:gd name="connsiteY0" fmla="*/ 1157 h 1928"/>
                  <a:gd name="connsiteX1" fmla="*/ 1157 w 1928"/>
                  <a:gd name="connsiteY1" fmla="*/ 2314 h 1928"/>
                  <a:gd name="connsiteX2" fmla="*/ 0 w 1928"/>
                  <a:gd name="connsiteY2" fmla="*/ 1157 h 1928"/>
                  <a:gd name="connsiteX3" fmla="*/ 1157 w 1928"/>
                  <a:gd name="connsiteY3" fmla="*/ 0 h 1928"/>
                  <a:gd name="connsiteX4" fmla="*/ 2314 w 1928"/>
                  <a:gd name="connsiteY4" fmla="*/ 11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314" y="1157"/>
                    </a:moveTo>
                    <a:cubicBezTo>
                      <a:pt x="2314" y="1736"/>
                      <a:pt x="1736" y="2314"/>
                      <a:pt x="1157" y="2314"/>
                    </a:cubicBezTo>
                    <a:cubicBezTo>
                      <a:pt x="579" y="2314"/>
                      <a:pt x="0" y="1736"/>
                      <a:pt x="0" y="1157"/>
                    </a:cubicBezTo>
                    <a:cubicBezTo>
                      <a:pt x="0" y="579"/>
                      <a:pt x="579" y="0"/>
                      <a:pt x="1157" y="0"/>
                    </a:cubicBezTo>
                    <a:cubicBezTo>
                      <a:pt x="1736" y="0"/>
                      <a:pt x="2314" y="579"/>
                      <a:pt x="2314" y="11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grpSp>
          <p:nvGrpSpPr>
            <p:cNvPr id="149" name="Graphic 5">
              <a:extLst>
                <a:ext uri="{FF2B5EF4-FFF2-40B4-BE49-F238E27FC236}">
                  <a16:creationId xmlns:a16="http://schemas.microsoft.com/office/drawing/2014/main" id="{10F4F9E1-9B4C-49C5-866F-1D58F3F8F99C}"/>
                </a:ext>
              </a:extLst>
            </p:cNvPr>
            <p:cNvGrpSpPr/>
            <p:nvPr/>
          </p:nvGrpSpPr>
          <p:grpSpPr>
            <a:xfrm>
              <a:off x="2225623" y="2012586"/>
              <a:ext cx="133186" cy="83262"/>
              <a:chOff x="2225623" y="2012586"/>
              <a:chExt cx="133186" cy="83262"/>
            </a:xfrm>
            <a:solidFill>
              <a:schemeClr val="accent1"/>
            </a:solidFill>
          </p:grpSpPr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C1B6D75D-281A-4646-9F0C-1B9A13BE80F3}"/>
                  </a:ext>
                </a:extLst>
              </p:cNvPr>
              <p:cNvSpPr/>
              <p:nvPr/>
            </p:nvSpPr>
            <p:spPr>
              <a:xfrm>
                <a:off x="2225623" y="2012586"/>
                <a:ext cx="133186" cy="80369"/>
              </a:xfrm>
              <a:custGeom>
                <a:avLst/>
                <a:gdLst>
                  <a:gd name="connsiteX0" fmla="*/ 76767 w 135016"/>
                  <a:gd name="connsiteY0" fmla="*/ 0 h 86796"/>
                  <a:gd name="connsiteX1" fmla="*/ 68087 w 135016"/>
                  <a:gd name="connsiteY1" fmla="*/ 8680 h 86796"/>
                  <a:gd name="connsiteX2" fmla="*/ 59407 w 135016"/>
                  <a:gd name="connsiteY2" fmla="*/ 0 h 86796"/>
                  <a:gd name="connsiteX3" fmla="*/ 0 w 135016"/>
                  <a:gd name="connsiteY3" fmla="*/ 0 h 86796"/>
                  <a:gd name="connsiteX4" fmla="*/ 0 w 135016"/>
                  <a:gd name="connsiteY4" fmla="*/ 79853 h 86796"/>
                  <a:gd name="connsiteX5" fmla="*/ 59407 w 135016"/>
                  <a:gd name="connsiteY5" fmla="*/ 79853 h 86796"/>
                  <a:gd name="connsiteX6" fmla="*/ 68087 w 135016"/>
                  <a:gd name="connsiteY6" fmla="*/ 88533 h 86796"/>
                  <a:gd name="connsiteX7" fmla="*/ 76767 w 135016"/>
                  <a:gd name="connsiteY7" fmla="*/ 79853 h 86796"/>
                  <a:gd name="connsiteX8" fmla="*/ 136174 w 135016"/>
                  <a:gd name="connsiteY8" fmla="*/ 79853 h 86796"/>
                  <a:gd name="connsiteX9" fmla="*/ 136174 w 135016"/>
                  <a:gd name="connsiteY9" fmla="*/ 0 h 86796"/>
                  <a:gd name="connsiteX10" fmla="*/ 76767 w 135016"/>
                  <a:gd name="connsiteY10" fmla="*/ 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6" h="86796">
                    <a:moveTo>
                      <a:pt x="76767" y="0"/>
                    </a:moveTo>
                    <a:cubicBezTo>
                      <a:pt x="71945" y="0"/>
                      <a:pt x="68087" y="3858"/>
                      <a:pt x="68087" y="8680"/>
                    </a:cubicBezTo>
                    <a:cubicBezTo>
                      <a:pt x="68087" y="3858"/>
                      <a:pt x="64229" y="0"/>
                      <a:pt x="59407" y="0"/>
                    </a:cubicBezTo>
                    <a:lnTo>
                      <a:pt x="0" y="0"/>
                    </a:lnTo>
                    <a:lnTo>
                      <a:pt x="0" y="79853"/>
                    </a:lnTo>
                    <a:lnTo>
                      <a:pt x="59407" y="79853"/>
                    </a:lnTo>
                    <a:cubicBezTo>
                      <a:pt x="64229" y="79853"/>
                      <a:pt x="68087" y="83711"/>
                      <a:pt x="68087" y="88533"/>
                    </a:cubicBezTo>
                    <a:cubicBezTo>
                      <a:pt x="68087" y="83711"/>
                      <a:pt x="71945" y="79853"/>
                      <a:pt x="76767" y="79853"/>
                    </a:cubicBezTo>
                    <a:lnTo>
                      <a:pt x="136174" y="79853"/>
                    </a:lnTo>
                    <a:lnTo>
                      <a:pt x="136174" y="0"/>
                    </a:lnTo>
                    <a:lnTo>
                      <a:pt x="76767" y="0"/>
                    </a:lnTo>
                    <a:close/>
                  </a:path>
                </a:pathLst>
              </a:custGeom>
              <a:solidFill>
                <a:srgbClr val="CBDB2A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57289FE-2E85-4CDE-A769-81521917F70A}"/>
                  </a:ext>
                </a:extLst>
              </p:cNvPr>
              <p:cNvSpPr/>
              <p:nvPr/>
            </p:nvSpPr>
            <p:spPr>
              <a:xfrm>
                <a:off x="2300365" y="2015995"/>
                <a:ext cx="52078" cy="3858"/>
              </a:xfrm>
              <a:custGeom>
                <a:avLst/>
                <a:gdLst>
                  <a:gd name="connsiteX0" fmla="*/ 1929 w 52077"/>
                  <a:gd name="connsiteY0" fmla="*/ 3858 h 3857"/>
                  <a:gd name="connsiteX1" fmla="*/ 50921 w 52077"/>
                  <a:gd name="connsiteY1" fmla="*/ 3858 h 3857"/>
                  <a:gd name="connsiteX2" fmla="*/ 50921 w 52077"/>
                  <a:gd name="connsiteY2" fmla="*/ 3858 h 3857"/>
                  <a:gd name="connsiteX3" fmla="*/ 52850 w 52077"/>
                  <a:gd name="connsiteY3" fmla="*/ 1929 h 3857"/>
                  <a:gd name="connsiteX4" fmla="*/ 50921 w 52077"/>
                  <a:gd name="connsiteY4" fmla="*/ 0 h 3857"/>
                  <a:gd name="connsiteX5" fmla="*/ 50921 w 52077"/>
                  <a:gd name="connsiteY5" fmla="*/ 0 h 3857"/>
                  <a:gd name="connsiteX6" fmla="*/ 1929 w 52077"/>
                  <a:gd name="connsiteY6" fmla="*/ 0 h 3857"/>
                  <a:gd name="connsiteX7" fmla="*/ 1929 w 52077"/>
                  <a:gd name="connsiteY7" fmla="*/ 0 h 3857"/>
                  <a:gd name="connsiteX8" fmla="*/ 0 w 52077"/>
                  <a:gd name="connsiteY8" fmla="*/ 1929 h 3857"/>
                  <a:gd name="connsiteX9" fmla="*/ 1929 w 52077"/>
                  <a:gd name="connsiteY9" fmla="*/ 3858 h 3857"/>
                  <a:gd name="connsiteX10" fmla="*/ 1929 w 5207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1929" y="3858"/>
                    </a:move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50" y="3086"/>
                      <a:pt x="52850" y="1929"/>
                    </a:cubicBezTo>
                    <a:cubicBezTo>
                      <a:pt x="52850" y="772"/>
                      <a:pt x="52078" y="0"/>
                      <a:pt x="50921" y="0"/>
                    </a:cubicBezTo>
                    <a:lnTo>
                      <a:pt x="5092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5697D0B8-D97B-423E-B26C-8BA62D24274A}"/>
                  </a:ext>
                </a:extLst>
              </p:cNvPr>
              <p:cNvSpPr/>
              <p:nvPr/>
            </p:nvSpPr>
            <p:spPr>
              <a:xfrm>
                <a:off x="2300365" y="2027375"/>
                <a:ext cx="52078" cy="3858"/>
              </a:xfrm>
              <a:custGeom>
                <a:avLst/>
                <a:gdLst>
                  <a:gd name="connsiteX0" fmla="*/ 1929 w 52077"/>
                  <a:gd name="connsiteY0" fmla="*/ 3858 h 3857"/>
                  <a:gd name="connsiteX1" fmla="*/ 50921 w 52077"/>
                  <a:gd name="connsiteY1" fmla="*/ 3858 h 3857"/>
                  <a:gd name="connsiteX2" fmla="*/ 50921 w 52077"/>
                  <a:gd name="connsiteY2" fmla="*/ 3858 h 3857"/>
                  <a:gd name="connsiteX3" fmla="*/ 52850 w 52077"/>
                  <a:gd name="connsiteY3" fmla="*/ 1929 h 3857"/>
                  <a:gd name="connsiteX4" fmla="*/ 50921 w 52077"/>
                  <a:gd name="connsiteY4" fmla="*/ 0 h 3857"/>
                  <a:gd name="connsiteX5" fmla="*/ 50921 w 52077"/>
                  <a:gd name="connsiteY5" fmla="*/ 0 h 3857"/>
                  <a:gd name="connsiteX6" fmla="*/ 1929 w 52077"/>
                  <a:gd name="connsiteY6" fmla="*/ 0 h 3857"/>
                  <a:gd name="connsiteX7" fmla="*/ 1929 w 52077"/>
                  <a:gd name="connsiteY7" fmla="*/ 0 h 3857"/>
                  <a:gd name="connsiteX8" fmla="*/ 0 w 52077"/>
                  <a:gd name="connsiteY8" fmla="*/ 1929 h 3857"/>
                  <a:gd name="connsiteX9" fmla="*/ 1929 w 52077"/>
                  <a:gd name="connsiteY9" fmla="*/ 3858 h 3857"/>
                  <a:gd name="connsiteX10" fmla="*/ 1929 w 5207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1929" y="3858"/>
                    </a:move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50" y="3086"/>
                      <a:pt x="52850" y="1929"/>
                    </a:cubicBezTo>
                    <a:cubicBezTo>
                      <a:pt x="52850" y="772"/>
                      <a:pt x="52078" y="0"/>
                      <a:pt x="50921" y="0"/>
                    </a:cubicBezTo>
                    <a:lnTo>
                      <a:pt x="5092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CB5BEC1-42E2-46E9-94D6-1F087310D4D1}"/>
                  </a:ext>
                </a:extLst>
              </p:cNvPr>
              <p:cNvSpPr/>
              <p:nvPr/>
            </p:nvSpPr>
            <p:spPr>
              <a:xfrm>
                <a:off x="2300365" y="2038755"/>
                <a:ext cx="52078" cy="3858"/>
              </a:xfrm>
              <a:custGeom>
                <a:avLst/>
                <a:gdLst>
                  <a:gd name="connsiteX0" fmla="*/ 1929 w 52077"/>
                  <a:gd name="connsiteY0" fmla="*/ 3858 h 3857"/>
                  <a:gd name="connsiteX1" fmla="*/ 50921 w 52077"/>
                  <a:gd name="connsiteY1" fmla="*/ 3858 h 3857"/>
                  <a:gd name="connsiteX2" fmla="*/ 50921 w 52077"/>
                  <a:gd name="connsiteY2" fmla="*/ 3858 h 3857"/>
                  <a:gd name="connsiteX3" fmla="*/ 52850 w 52077"/>
                  <a:gd name="connsiteY3" fmla="*/ 1929 h 3857"/>
                  <a:gd name="connsiteX4" fmla="*/ 50921 w 52077"/>
                  <a:gd name="connsiteY4" fmla="*/ 0 h 3857"/>
                  <a:gd name="connsiteX5" fmla="*/ 50921 w 52077"/>
                  <a:gd name="connsiteY5" fmla="*/ 0 h 3857"/>
                  <a:gd name="connsiteX6" fmla="*/ 1929 w 52077"/>
                  <a:gd name="connsiteY6" fmla="*/ 0 h 3857"/>
                  <a:gd name="connsiteX7" fmla="*/ 1929 w 52077"/>
                  <a:gd name="connsiteY7" fmla="*/ 0 h 3857"/>
                  <a:gd name="connsiteX8" fmla="*/ 0 w 52077"/>
                  <a:gd name="connsiteY8" fmla="*/ 1929 h 3857"/>
                  <a:gd name="connsiteX9" fmla="*/ 1929 w 52077"/>
                  <a:gd name="connsiteY9" fmla="*/ 3858 h 3857"/>
                  <a:gd name="connsiteX10" fmla="*/ 1929 w 5207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1929" y="3858"/>
                    </a:move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50" y="3086"/>
                      <a:pt x="52850" y="1929"/>
                    </a:cubicBezTo>
                    <a:cubicBezTo>
                      <a:pt x="52850" y="772"/>
                      <a:pt x="52078" y="0"/>
                      <a:pt x="50921" y="0"/>
                    </a:cubicBezTo>
                    <a:lnTo>
                      <a:pt x="5092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953E014A-6B26-4BF4-A202-291D319F8AA3}"/>
                  </a:ext>
                </a:extLst>
              </p:cNvPr>
              <p:cNvSpPr/>
              <p:nvPr/>
            </p:nvSpPr>
            <p:spPr>
              <a:xfrm>
                <a:off x="2300365" y="2050135"/>
                <a:ext cx="52078" cy="3858"/>
              </a:xfrm>
              <a:custGeom>
                <a:avLst/>
                <a:gdLst>
                  <a:gd name="connsiteX0" fmla="*/ 1929 w 52077"/>
                  <a:gd name="connsiteY0" fmla="*/ 3858 h 3857"/>
                  <a:gd name="connsiteX1" fmla="*/ 50921 w 52077"/>
                  <a:gd name="connsiteY1" fmla="*/ 3858 h 3857"/>
                  <a:gd name="connsiteX2" fmla="*/ 50921 w 52077"/>
                  <a:gd name="connsiteY2" fmla="*/ 3858 h 3857"/>
                  <a:gd name="connsiteX3" fmla="*/ 52850 w 52077"/>
                  <a:gd name="connsiteY3" fmla="*/ 1929 h 3857"/>
                  <a:gd name="connsiteX4" fmla="*/ 50921 w 52077"/>
                  <a:gd name="connsiteY4" fmla="*/ 0 h 3857"/>
                  <a:gd name="connsiteX5" fmla="*/ 50921 w 52077"/>
                  <a:gd name="connsiteY5" fmla="*/ 0 h 3857"/>
                  <a:gd name="connsiteX6" fmla="*/ 1929 w 52077"/>
                  <a:gd name="connsiteY6" fmla="*/ 0 h 3857"/>
                  <a:gd name="connsiteX7" fmla="*/ 1929 w 52077"/>
                  <a:gd name="connsiteY7" fmla="*/ 0 h 3857"/>
                  <a:gd name="connsiteX8" fmla="*/ 0 w 52077"/>
                  <a:gd name="connsiteY8" fmla="*/ 1929 h 3857"/>
                  <a:gd name="connsiteX9" fmla="*/ 1929 w 52077"/>
                  <a:gd name="connsiteY9" fmla="*/ 3858 h 3857"/>
                  <a:gd name="connsiteX10" fmla="*/ 1929 w 5207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1929" y="3858"/>
                    </a:move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50" y="3086"/>
                      <a:pt x="52850" y="1929"/>
                    </a:cubicBezTo>
                    <a:cubicBezTo>
                      <a:pt x="52850" y="772"/>
                      <a:pt x="52078" y="0"/>
                      <a:pt x="50921" y="0"/>
                    </a:cubicBezTo>
                    <a:lnTo>
                      <a:pt x="5092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6E2D0D7-20AE-4CA4-8072-ACE660AA0D7E}"/>
                  </a:ext>
                </a:extLst>
              </p:cNvPr>
              <p:cNvSpPr/>
              <p:nvPr/>
            </p:nvSpPr>
            <p:spPr>
              <a:xfrm>
                <a:off x="2300365" y="2061515"/>
                <a:ext cx="52078" cy="3858"/>
              </a:xfrm>
              <a:custGeom>
                <a:avLst/>
                <a:gdLst>
                  <a:gd name="connsiteX0" fmla="*/ 1929 w 52077"/>
                  <a:gd name="connsiteY0" fmla="*/ 3858 h 3857"/>
                  <a:gd name="connsiteX1" fmla="*/ 50921 w 52077"/>
                  <a:gd name="connsiteY1" fmla="*/ 3858 h 3857"/>
                  <a:gd name="connsiteX2" fmla="*/ 50921 w 52077"/>
                  <a:gd name="connsiteY2" fmla="*/ 3858 h 3857"/>
                  <a:gd name="connsiteX3" fmla="*/ 52850 w 52077"/>
                  <a:gd name="connsiteY3" fmla="*/ 1929 h 3857"/>
                  <a:gd name="connsiteX4" fmla="*/ 50921 w 52077"/>
                  <a:gd name="connsiteY4" fmla="*/ 0 h 3857"/>
                  <a:gd name="connsiteX5" fmla="*/ 50921 w 52077"/>
                  <a:gd name="connsiteY5" fmla="*/ 0 h 3857"/>
                  <a:gd name="connsiteX6" fmla="*/ 1929 w 52077"/>
                  <a:gd name="connsiteY6" fmla="*/ 0 h 3857"/>
                  <a:gd name="connsiteX7" fmla="*/ 1929 w 52077"/>
                  <a:gd name="connsiteY7" fmla="*/ 0 h 3857"/>
                  <a:gd name="connsiteX8" fmla="*/ 0 w 52077"/>
                  <a:gd name="connsiteY8" fmla="*/ 1929 h 3857"/>
                  <a:gd name="connsiteX9" fmla="*/ 1929 w 52077"/>
                  <a:gd name="connsiteY9" fmla="*/ 3858 h 3857"/>
                  <a:gd name="connsiteX10" fmla="*/ 1929 w 5207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1929" y="3858"/>
                    </a:move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50" y="3086"/>
                      <a:pt x="52850" y="1929"/>
                    </a:cubicBezTo>
                    <a:cubicBezTo>
                      <a:pt x="52850" y="771"/>
                      <a:pt x="52078" y="0"/>
                      <a:pt x="50921" y="0"/>
                    </a:cubicBezTo>
                    <a:lnTo>
                      <a:pt x="50921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7C0C895C-028B-4570-83DF-0497BCC0EBA4}"/>
                  </a:ext>
                </a:extLst>
              </p:cNvPr>
              <p:cNvSpPr/>
              <p:nvPr/>
            </p:nvSpPr>
            <p:spPr>
              <a:xfrm>
                <a:off x="2230543" y="2015995"/>
                <a:ext cx="52078" cy="3858"/>
              </a:xfrm>
              <a:custGeom>
                <a:avLst/>
                <a:gdLst>
                  <a:gd name="connsiteX0" fmla="*/ 50921 w 52077"/>
                  <a:gd name="connsiteY0" fmla="*/ 0 h 3857"/>
                  <a:gd name="connsiteX1" fmla="*/ 1929 w 52077"/>
                  <a:gd name="connsiteY1" fmla="*/ 0 h 3857"/>
                  <a:gd name="connsiteX2" fmla="*/ 1929 w 52077"/>
                  <a:gd name="connsiteY2" fmla="*/ 0 h 3857"/>
                  <a:gd name="connsiteX3" fmla="*/ 0 w 52077"/>
                  <a:gd name="connsiteY3" fmla="*/ 1929 h 3857"/>
                  <a:gd name="connsiteX4" fmla="*/ 1929 w 52077"/>
                  <a:gd name="connsiteY4" fmla="*/ 3858 h 3857"/>
                  <a:gd name="connsiteX5" fmla="*/ 1929 w 52077"/>
                  <a:gd name="connsiteY5" fmla="*/ 3858 h 3857"/>
                  <a:gd name="connsiteX6" fmla="*/ 50921 w 52077"/>
                  <a:gd name="connsiteY6" fmla="*/ 3858 h 3857"/>
                  <a:gd name="connsiteX7" fmla="*/ 50921 w 52077"/>
                  <a:gd name="connsiteY7" fmla="*/ 3858 h 3857"/>
                  <a:gd name="connsiteX8" fmla="*/ 52849 w 52077"/>
                  <a:gd name="connsiteY8" fmla="*/ 1929 h 3857"/>
                  <a:gd name="connsiteX9" fmla="*/ 50921 w 52077"/>
                  <a:gd name="connsiteY9" fmla="*/ 0 h 3857"/>
                  <a:gd name="connsiteX10" fmla="*/ 50921 w 52077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50921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49" y="3086"/>
                      <a:pt x="52849" y="1929"/>
                    </a:cubicBezTo>
                    <a:cubicBezTo>
                      <a:pt x="52849" y="772"/>
                      <a:pt x="51885" y="0"/>
                      <a:pt x="50921" y="0"/>
                    </a:cubicBezTo>
                    <a:lnTo>
                      <a:pt x="50921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9FECE772-5777-4840-9B34-0FB71C976701}"/>
                  </a:ext>
                </a:extLst>
              </p:cNvPr>
              <p:cNvSpPr/>
              <p:nvPr/>
            </p:nvSpPr>
            <p:spPr>
              <a:xfrm>
                <a:off x="2230543" y="2027375"/>
                <a:ext cx="52078" cy="3858"/>
              </a:xfrm>
              <a:custGeom>
                <a:avLst/>
                <a:gdLst>
                  <a:gd name="connsiteX0" fmla="*/ 50921 w 52077"/>
                  <a:gd name="connsiteY0" fmla="*/ 0 h 3857"/>
                  <a:gd name="connsiteX1" fmla="*/ 1929 w 52077"/>
                  <a:gd name="connsiteY1" fmla="*/ 0 h 3857"/>
                  <a:gd name="connsiteX2" fmla="*/ 1929 w 52077"/>
                  <a:gd name="connsiteY2" fmla="*/ 0 h 3857"/>
                  <a:gd name="connsiteX3" fmla="*/ 0 w 52077"/>
                  <a:gd name="connsiteY3" fmla="*/ 1929 h 3857"/>
                  <a:gd name="connsiteX4" fmla="*/ 1929 w 52077"/>
                  <a:gd name="connsiteY4" fmla="*/ 3858 h 3857"/>
                  <a:gd name="connsiteX5" fmla="*/ 1929 w 52077"/>
                  <a:gd name="connsiteY5" fmla="*/ 3858 h 3857"/>
                  <a:gd name="connsiteX6" fmla="*/ 50921 w 52077"/>
                  <a:gd name="connsiteY6" fmla="*/ 3858 h 3857"/>
                  <a:gd name="connsiteX7" fmla="*/ 50921 w 52077"/>
                  <a:gd name="connsiteY7" fmla="*/ 3858 h 3857"/>
                  <a:gd name="connsiteX8" fmla="*/ 52849 w 52077"/>
                  <a:gd name="connsiteY8" fmla="*/ 1929 h 3857"/>
                  <a:gd name="connsiteX9" fmla="*/ 50921 w 52077"/>
                  <a:gd name="connsiteY9" fmla="*/ 0 h 3857"/>
                  <a:gd name="connsiteX10" fmla="*/ 50921 w 52077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50921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49" y="3086"/>
                      <a:pt x="52849" y="1929"/>
                    </a:cubicBezTo>
                    <a:cubicBezTo>
                      <a:pt x="52849" y="772"/>
                      <a:pt x="51885" y="0"/>
                      <a:pt x="50921" y="0"/>
                    </a:cubicBezTo>
                    <a:lnTo>
                      <a:pt x="50921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B78D44FE-BB71-402A-BA65-531A13EE06DC}"/>
                  </a:ext>
                </a:extLst>
              </p:cNvPr>
              <p:cNvSpPr/>
              <p:nvPr/>
            </p:nvSpPr>
            <p:spPr>
              <a:xfrm>
                <a:off x="2230543" y="2038755"/>
                <a:ext cx="52078" cy="3858"/>
              </a:xfrm>
              <a:custGeom>
                <a:avLst/>
                <a:gdLst>
                  <a:gd name="connsiteX0" fmla="*/ 50921 w 52077"/>
                  <a:gd name="connsiteY0" fmla="*/ 0 h 3857"/>
                  <a:gd name="connsiteX1" fmla="*/ 1929 w 52077"/>
                  <a:gd name="connsiteY1" fmla="*/ 0 h 3857"/>
                  <a:gd name="connsiteX2" fmla="*/ 1929 w 52077"/>
                  <a:gd name="connsiteY2" fmla="*/ 0 h 3857"/>
                  <a:gd name="connsiteX3" fmla="*/ 0 w 52077"/>
                  <a:gd name="connsiteY3" fmla="*/ 1929 h 3857"/>
                  <a:gd name="connsiteX4" fmla="*/ 1929 w 52077"/>
                  <a:gd name="connsiteY4" fmla="*/ 3858 h 3857"/>
                  <a:gd name="connsiteX5" fmla="*/ 1929 w 52077"/>
                  <a:gd name="connsiteY5" fmla="*/ 3858 h 3857"/>
                  <a:gd name="connsiteX6" fmla="*/ 50921 w 52077"/>
                  <a:gd name="connsiteY6" fmla="*/ 3858 h 3857"/>
                  <a:gd name="connsiteX7" fmla="*/ 50921 w 52077"/>
                  <a:gd name="connsiteY7" fmla="*/ 3858 h 3857"/>
                  <a:gd name="connsiteX8" fmla="*/ 52849 w 52077"/>
                  <a:gd name="connsiteY8" fmla="*/ 1929 h 3857"/>
                  <a:gd name="connsiteX9" fmla="*/ 50921 w 52077"/>
                  <a:gd name="connsiteY9" fmla="*/ 0 h 3857"/>
                  <a:gd name="connsiteX10" fmla="*/ 50921 w 52077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50921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49" y="3086"/>
                      <a:pt x="52849" y="1929"/>
                    </a:cubicBezTo>
                    <a:cubicBezTo>
                      <a:pt x="52849" y="772"/>
                      <a:pt x="51885" y="0"/>
                      <a:pt x="50921" y="0"/>
                    </a:cubicBezTo>
                    <a:lnTo>
                      <a:pt x="50921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F72C964F-3FC5-4475-9224-1CD18D066AFC}"/>
                  </a:ext>
                </a:extLst>
              </p:cNvPr>
              <p:cNvSpPr/>
              <p:nvPr/>
            </p:nvSpPr>
            <p:spPr>
              <a:xfrm>
                <a:off x="2230543" y="2050135"/>
                <a:ext cx="52078" cy="3858"/>
              </a:xfrm>
              <a:custGeom>
                <a:avLst/>
                <a:gdLst>
                  <a:gd name="connsiteX0" fmla="*/ 50921 w 52077"/>
                  <a:gd name="connsiteY0" fmla="*/ 0 h 3857"/>
                  <a:gd name="connsiteX1" fmla="*/ 1929 w 52077"/>
                  <a:gd name="connsiteY1" fmla="*/ 0 h 3857"/>
                  <a:gd name="connsiteX2" fmla="*/ 1929 w 52077"/>
                  <a:gd name="connsiteY2" fmla="*/ 0 h 3857"/>
                  <a:gd name="connsiteX3" fmla="*/ 0 w 52077"/>
                  <a:gd name="connsiteY3" fmla="*/ 1929 h 3857"/>
                  <a:gd name="connsiteX4" fmla="*/ 1929 w 52077"/>
                  <a:gd name="connsiteY4" fmla="*/ 3858 h 3857"/>
                  <a:gd name="connsiteX5" fmla="*/ 1929 w 52077"/>
                  <a:gd name="connsiteY5" fmla="*/ 3858 h 3857"/>
                  <a:gd name="connsiteX6" fmla="*/ 50921 w 52077"/>
                  <a:gd name="connsiteY6" fmla="*/ 3858 h 3857"/>
                  <a:gd name="connsiteX7" fmla="*/ 50921 w 52077"/>
                  <a:gd name="connsiteY7" fmla="*/ 3858 h 3857"/>
                  <a:gd name="connsiteX8" fmla="*/ 52849 w 52077"/>
                  <a:gd name="connsiteY8" fmla="*/ 1929 h 3857"/>
                  <a:gd name="connsiteX9" fmla="*/ 50921 w 52077"/>
                  <a:gd name="connsiteY9" fmla="*/ 0 h 3857"/>
                  <a:gd name="connsiteX10" fmla="*/ 50921 w 52077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50921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49" y="3086"/>
                      <a:pt x="52849" y="1929"/>
                    </a:cubicBezTo>
                    <a:cubicBezTo>
                      <a:pt x="52849" y="772"/>
                      <a:pt x="51885" y="0"/>
                      <a:pt x="50921" y="0"/>
                    </a:cubicBezTo>
                    <a:lnTo>
                      <a:pt x="50921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32163DFD-3577-433B-9E30-AFC3EDD1DED4}"/>
                  </a:ext>
                </a:extLst>
              </p:cNvPr>
              <p:cNvSpPr/>
              <p:nvPr/>
            </p:nvSpPr>
            <p:spPr>
              <a:xfrm>
                <a:off x="2230543" y="2061515"/>
                <a:ext cx="52078" cy="3858"/>
              </a:xfrm>
              <a:custGeom>
                <a:avLst/>
                <a:gdLst>
                  <a:gd name="connsiteX0" fmla="*/ 50921 w 52077"/>
                  <a:gd name="connsiteY0" fmla="*/ 0 h 3857"/>
                  <a:gd name="connsiteX1" fmla="*/ 1929 w 52077"/>
                  <a:gd name="connsiteY1" fmla="*/ 0 h 3857"/>
                  <a:gd name="connsiteX2" fmla="*/ 1929 w 52077"/>
                  <a:gd name="connsiteY2" fmla="*/ 0 h 3857"/>
                  <a:gd name="connsiteX3" fmla="*/ 0 w 52077"/>
                  <a:gd name="connsiteY3" fmla="*/ 1929 h 3857"/>
                  <a:gd name="connsiteX4" fmla="*/ 1929 w 52077"/>
                  <a:gd name="connsiteY4" fmla="*/ 3858 h 3857"/>
                  <a:gd name="connsiteX5" fmla="*/ 1929 w 52077"/>
                  <a:gd name="connsiteY5" fmla="*/ 3858 h 3857"/>
                  <a:gd name="connsiteX6" fmla="*/ 50921 w 52077"/>
                  <a:gd name="connsiteY6" fmla="*/ 3858 h 3857"/>
                  <a:gd name="connsiteX7" fmla="*/ 50921 w 52077"/>
                  <a:gd name="connsiteY7" fmla="*/ 3858 h 3857"/>
                  <a:gd name="connsiteX8" fmla="*/ 52849 w 52077"/>
                  <a:gd name="connsiteY8" fmla="*/ 1929 h 3857"/>
                  <a:gd name="connsiteX9" fmla="*/ 50921 w 52077"/>
                  <a:gd name="connsiteY9" fmla="*/ 0 h 3857"/>
                  <a:gd name="connsiteX10" fmla="*/ 50921 w 52077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77" h="3857">
                    <a:moveTo>
                      <a:pt x="50921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50921" y="3858"/>
                    </a:lnTo>
                    <a:lnTo>
                      <a:pt x="50921" y="3858"/>
                    </a:lnTo>
                    <a:cubicBezTo>
                      <a:pt x="52078" y="3858"/>
                      <a:pt x="52849" y="3086"/>
                      <a:pt x="52849" y="1929"/>
                    </a:cubicBezTo>
                    <a:cubicBezTo>
                      <a:pt x="52849" y="771"/>
                      <a:pt x="51885" y="0"/>
                      <a:pt x="50921" y="0"/>
                    </a:cubicBezTo>
                    <a:lnTo>
                      <a:pt x="50921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5585DCB5-88A0-41EC-8D20-60153A1D10D7}"/>
                  </a:ext>
                </a:extLst>
              </p:cNvPr>
              <p:cNvSpPr/>
              <p:nvPr/>
            </p:nvSpPr>
            <p:spPr>
              <a:xfrm>
                <a:off x="2289950" y="2012909"/>
                <a:ext cx="3858" cy="82939"/>
              </a:xfrm>
              <a:custGeom>
                <a:avLst/>
                <a:gdLst>
                  <a:gd name="connsiteX0" fmla="*/ 0 w 3857"/>
                  <a:gd name="connsiteY0" fmla="*/ 1929 h 82938"/>
                  <a:gd name="connsiteX1" fmla="*/ 0 w 3857"/>
                  <a:gd name="connsiteY1" fmla="*/ 81782 h 82938"/>
                  <a:gd name="connsiteX2" fmla="*/ 0 w 3857"/>
                  <a:gd name="connsiteY2" fmla="*/ 81782 h 82938"/>
                  <a:gd name="connsiteX3" fmla="*/ 1929 w 3857"/>
                  <a:gd name="connsiteY3" fmla="*/ 83711 h 82938"/>
                  <a:gd name="connsiteX4" fmla="*/ 3858 w 3857"/>
                  <a:gd name="connsiteY4" fmla="*/ 81782 h 82938"/>
                  <a:gd name="connsiteX5" fmla="*/ 3858 w 3857"/>
                  <a:gd name="connsiteY5" fmla="*/ 81782 h 82938"/>
                  <a:gd name="connsiteX6" fmla="*/ 3858 w 3857"/>
                  <a:gd name="connsiteY6" fmla="*/ 1929 h 82938"/>
                  <a:gd name="connsiteX7" fmla="*/ 3858 w 3857"/>
                  <a:gd name="connsiteY7" fmla="*/ 1929 h 82938"/>
                  <a:gd name="connsiteX8" fmla="*/ 1929 w 3857"/>
                  <a:gd name="connsiteY8" fmla="*/ 0 h 82938"/>
                  <a:gd name="connsiteX9" fmla="*/ 0 w 3857"/>
                  <a:gd name="connsiteY9" fmla="*/ 1929 h 82938"/>
                  <a:gd name="connsiteX10" fmla="*/ 0 w 3857"/>
                  <a:gd name="connsiteY10" fmla="*/ 1929 h 8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2938">
                    <a:moveTo>
                      <a:pt x="0" y="1929"/>
                    </a:moveTo>
                    <a:lnTo>
                      <a:pt x="0" y="81782"/>
                    </a:lnTo>
                    <a:lnTo>
                      <a:pt x="0" y="81782"/>
                    </a:lnTo>
                    <a:cubicBezTo>
                      <a:pt x="0" y="82939"/>
                      <a:pt x="771" y="83711"/>
                      <a:pt x="1929" y="83711"/>
                    </a:cubicBezTo>
                    <a:cubicBezTo>
                      <a:pt x="3086" y="83711"/>
                      <a:pt x="3858" y="82939"/>
                      <a:pt x="3858" y="81782"/>
                    </a:cubicBezTo>
                    <a:lnTo>
                      <a:pt x="3858" y="81782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</p:grp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5BDB6450-9BB2-4FE4-9C26-17471F8C3067}"/>
              </a:ext>
            </a:extLst>
          </p:cNvPr>
          <p:cNvSpPr/>
          <p:nvPr/>
        </p:nvSpPr>
        <p:spPr>
          <a:xfrm>
            <a:off x="5238736" y="1928402"/>
            <a:ext cx="666356" cy="57137"/>
          </a:xfrm>
          <a:custGeom>
            <a:avLst/>
            <a:gdLst>
              <a:gd name="connsiteX0" fmla="*/ 0 w 224953"/>
              <a:gd name="connsiteY0" fmla="*/ 0 h 0"/>
              <a:gd name="connsiteX1" fmla="*/ 225554 w 22495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953">
                <a:moveTo>
                  <a:pt x="0" y="0"/>
                </a:moveTo>
                <a:lnTo>
                  <a:pt x="225554" y="0"/>
                </a:lnTo>
              </a:path>
            </a:pathLst>
          </a:custGeom>
          <a:ln w="9981" cap="rnd">
            <a:solidFill>
              <a:srgbClr val="CDC5C7"/>
            </a:solidFill>
            <a:custDash>
              <a:ds d="147000" sp="294000"/>
            </a:custDash>
            <a:round/>
          </a:ln>
        </p:spPr>
        <p:txBody>
          <a:bodyPr rtlCol="0" anchor="ctr"/>
          <a:lstStyle/>
          <a:p>
            <a:endParaRPr lang="en-US" sz="1510"/>
          </a:p>
        </p:txBody>
      </p:sp>
      <p:grpSp>
        <p:nvGrpSpPr>
          <p:cNvPr id="259" name="Graphic 5">
            <a:extLst>
              <a:ext uri="{FF2B5EF4-FFF2-40B4-BE49-F238E27FC236}">
                <a16:creationId xmlns:a16="http://schemas.microsoft.com/office/drawing/2014/main" id="{56F5F93B-ADE3-46F3-821C-0279A9D5F04E}"/>
              </a:ext>
            </a:extLst>
          </p:cNvPr>
          <p:cNvGrpSpPr/>
          <p:nvPr/>
        </p:nvGrpSpPr>
        <p:grpSpPr>
          <a:xfrm>
            <a:off x="4212252" y="2285649"/>
            <a:ext cx="277501" cy="320761"/>
            <a:chOff x="2882095" y="2218906"/>
            <a:chExt cx="108014" cy="150447"/>
          </a:xfrm>
          <a:solidFill>
            <a:schemeClr val="accent1"/>
          </a:solidFill>
        </p:grpSpPr>
        <p:grpSp>
          <p:nvGrpSpPr>
            <p:cNvPr id="260" name="Graphic 5">
              <a:extLst>
                <a:ext uri="{FF2B5EF4-FFF2-40B4-BE49-F238E27FC236}">
                  <a16:creationId xmlns:a16="http://schemas.microsoft.com/office/drawing/2014/main" id="{A3AC6E8F-CF4E-42FC-B22B-10A30CE45B24}"/>
                </a:ext>
              </a:extLst>
            </p:cNvPr>
            <p:cNvGrpSpPr/>
            <p:nvPr/>
          </p:nvGrpSpPr>
          <p:grpSpPr>
            <a:xfrm>
              <a:off x="2882095" y="2218906"/>
              <a:ext cx="108014" cy="150447"/>
              <a:chOff x="2882095" y="2218906"/>
              <a:chExt cx="108014" cy="150447"/>
            </a:xfrm>
            <a:solidFill>
              <a:schemeClr val="accent1"/>
            </a:solidFill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4905CAA2-3E54-46DB-B928-2EED6B1B9A9F}"/>
                  </a:ext>
                </a:extLst>
              </p:cNvPr>
              <p:cNvSpPr/>
              <p:nvPr/>
            </p:nvSpPr>
            <p:spPr>
              <a:xfrm>
                <a:off x="2895404" y="2229129"/>
                <a:ext cx="81010" cy="19288"/>
              </a:xfrm>
              <a:custGeom>
                <a:avLst/>
                <a:gdLst>
                  <a:gd name="connsiteX0" fmla="*/ 0 w 81010"/>
                  <a:gd name="connsiteY0" fmla="*/ 0 h 19288"/>
                  <a:gd name="connsiteX1" fmla="*/ 81782 w 81010"/>
                  <a:gd name="connsiteY1" fmla="*/ 0 h 19288"/>
                  <a:gd name="connsiteX2" fmla="*/ 81782 w 81010"/>
                  <a:gd name="connsiteY2" fmla="*/ 19867 h 19288"/>
                  <a:gd name="connsiteX3" fmla="*/ 0 w 81010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10" h="19288">
                    <a:moveTo>
                      <a:pt x="0" y="0"/>
                    </a:moveTo>
                    <a:lnTo>
                      <a:pt x="81782" y="0"/>
                    </a:lnTo>
                    <a:lnTo>
                      <a:pt x="81782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D538AA7D-54BE-40AA-ACCB-45EAEBB6EAE6}"/>
                  </a:ext>
                </a:extLst>
              </p:cNvPr>
              <p:cNvSpPr/>
              <p:nvPr/>
            </p:nvSpPr>
            <p:spPr>
              <a:xfrm>
                <a:off x="2884024" y="2353345"/>
                <a:ext cx="104156" cy="13502"/>
              </a:xfrm>
              <a:custGeom>
                <a:avLst/>
                <a:gdLst>
                  <a:gd name="connsiteX0" fmla="*/ 0 w 104155"/>
                  <a:gd name="connsiteY0" fmla="*/ 0 h 13501"/>
                  <a:gd name="connsiteX1" fmla="*/ 104349 w 104155"/>
                  <a:gd name="connsiteY1" fmla="*/ 0 h 13501"/>
                  <a:gd name="connsiteX2" fmla="*/ 104349 w 104155"/>
                  <a:gd name="connsiteY2" fmla="*/ 14659 h 13501"/>
                  <a:gd name="connsiteX3" fmla="*/ 0 w 104155"/>
                  <a:gd name="connsiteY3" fmla="*/ 1465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55" h="13501">
                    <a:moveTo>
                      <a:pt x="0" y="0"/>
                    </a:moveTo>
                    <a:lnTo>
                      <a:pt x="104349" y="0"/>
                    </a:lnTo>
                    <a:lnTo>
                      <a:pt x="104349" y="14659"/>
                    </a:lnTo>
                    <a:lnTo>
                      <a:pt x="0" y="1465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2997F7AC-D7D9-42FC-9F43-DE8EFCFB7CA2}"/>
                  </a:ext>
                </a:extLst>
              </p:cNvPr>
              <p:cNvSpPr/>
              <p:nvPr/>
            </p:nvSpPr>
            <p:spPr>
              <a:xfrm>
                <a:off x="2882095" y="2218906"/>
                <a:ext cx="108014" cy="135017"/>
              </a:xfrm>
              <a:custGeom>
                <a:avLst/>
                <a:gdLst>
                  <a:gd name="connsiteX0" fmla="*/ 106278 w 108013"/>
                  <a:gd name="connsiteY0" fmla="*/ 132509 h 135016"/>
                  <a:gd name="connsiteX1" fmla="*/ 1929 w 108013"/>
                  <a:gd name="connsiteY1" fmla="*/ 132509 h 135016"/>
                  <a:gd name="connsiteX2" fmla="*/ 3858 w 108013"/>
                  <a:gd name="connsiteY2" fmla="*/ 134438 h 135016"/>
                  <a:gd name="connsiteX3" fmla="*/ 3858 w 108013"/>
                  <a:gd name="connsiteY3" fmla="*/ 1929 h 135016"/>
                  <a:gd name="connsiteX4" fmla="*/ 1929 w 108013"/>
                  <a:gd name="connsiteY4" fmla="*/ 3858 h 135016"/>
                  <a:gd name="connsiteX5" fmla="*/ 106278 w 108013"/>
                  <a:gd name="connsiteY5" fmla="*/ 3858 h 135016"/>
                  <a:gd name="connsiteX6" fmla="*/ 104349 w 108013"/>
                  <a:gd name="connsiteY6" fmla="*/ 1929 h 135016"/>
                  <a:gd name="connsiteX7" fmla="*/ 104349 w 108013"/>
                  <a:gd name="connsiteY7" fmla="*/ 134438 h 135016"/>
                  <a:gd name="connsiteX8" fmla="*/ 106278 w 108013"/>
                  <a:gd name="connsiteY8" fmla="*/ 132509 h 135016"/>
                  <a:gd name="connsiteX9" fmla="*/ 106278 w 108013"/>
                  <a:gd name="connsiteY9" fmla="*/ 0 h 135016"/>
                  <a:gd name="connsiteX10" fmla="*/ 1929 w 108013"/>
                  <a:gd name="connsiteY10" fmla="*/ 0 h 135016"/>
                  <a:gd name="connsiteX11" fmla="*/ 0 w 108013"/>
                  <a:gd name="connsiteY11" fmla="*/ 1929 h 135016"/>
                  <a:gd name="connsiteX12" fmla="*/ 0 w 108013"/>
                  <a:gd name="connsiteY12" fmla="*/ 134438 h 135016"/>
                  <a:gd name="connsiteX13" fmla="*/ 1929 w 108013"/>
                  <a:gd name="connsiteY13" fmla="*/ 136367 h 135016"/>
                  <a:gd name="connsiteX14" fmla="*/ 106278 w 108013"/>
                  <a:gd name="connsiteY14" fmla="*/ 136367 h 135016"/>
                  <a:gd name="connsiteX15" fmla="*/ 108206 w 108013"/>
                  <a:gd name="connsiteY15" fmla="*/ 134438 h 135016"/>
                  <a:gd name="connsiteX16" fmla="*/ 108206 w 108013"/>
                  <a:gd name="connsiteY16" fmla="*/ 1929 h 135016"/>
                  <a:gd name="connsiteX17" fmla="*/ 106278 w 108013"/>
                  <a:gd name="connsiteY17" fmla="*/ 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35016">
                    <a:moveTo>
                      <a:pt x="106278" y="132509"/>
                    </a:moveTo>
                    <a:lnTo>
                      <a:pt x="1929" y="132509"/>
                    </a:lnTo>
                    <a:cubicBezTo>
                      <a:pt x="3086" y="132509"/>
                      <a:pt x="3858" y="133281"/>
                      <a:pt x="3858" y="13443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34438"/>
                    </a:lnTo>
                    <a:cubicBezTo>
                      <a:pt x="104349" y="133281"/>
                      <a:pt x="105313" y="132509"/>
                      <a:pt x="106278" y="13250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34438"/>
                    </a:lnTo>
                    <a:cubicBezTo>
                      <a:pt x="0" y="135595"/>
                      <a:pt x="771" y="136367"/>
                      <a:pt x="1929" y="136367"/>
                    </a:cubicBezTo>
                    <a:lnTo>
                      <a:pt x="106278" y="136367"/>
                    </a:lnTo>
                    <a:cubicBezTo>
                      <a:pt x="107435" y="136367"/>
                      <a:pt x="108206" y="135595"/>
                      <a:pt x="108206" y="134438"/>
                    </a:cubicBezTo>
                    <a:lnTo>
                      <a:pt x="108206" y="1929"/>
                    </a:lnTo>
                    <a:cubicBezTo>
                      <a:pt x="108206" y="964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24B233DF-226A-4BEA-8FD0-870ABFB2D385}"/>
                  </a:ext>
                </a:extLst>
              </p:cNvPr>
              <p:cNvSpPr/>
              <p:nvPr/>
            </p:nvSpPr>
            <p:spPr>
              <a:xfrm>
                <a:off x="2882095" y="2351416"/>
                <a:ext cx="108014" cy="17359"/>
              </a:xfrm>
              <a:custGeom>
                <a:avLst/>
                <a:gdLst>
                  <a:gd name="connsiteX0" fmla="*/ 106278 w 108013"/>
                  <a:gd name="connsiteY0" fmla="*/ 14659 h 17359"/>
                  <a:gd name="connsiteX1" fmla="*/ 1929 w 108013"/>
                  <a:gd name="connsiteY1" fmla="*/ 14659 h 17359"/>
                  <a:gd name="connsiteX2" fmla="*/ 3858 w 108013"/>
                  <a:gd name="connsiteY2" fmla="*/ 16588 h 17359"/>
                  <a:gd name="connsiteX3" fmla="*/ 3858 w 108013"/>
                  <a:gd name="connsiteY3" fmla="*/ 1929 h 17359"/>
                  <a:gd name="connsiteX4" fmla="*/ 1929 w 108013"/>
                  <a:gd name="connsiteY4" fmla="*/ 3858 h 17359"/>
                  <a:gd name="connsiteX5" fmla="*/ 106278 w 108013"/>
                  <a:gd name="connsiteY5" fmla="*/ 3858 h 17359"/>
                  <a:gd name="connsiteX6" fmla="*/ 104349 w 108013"/>
                  <a:gd name="connsiteY6" fmla="*/ 1929 h 17359"/>
                  <a:gd name="connsiteX7" fmla="*/ 104349 w 108013"/>
                  <a:gd name="connsiteY7" fmla="*/ 16588 h 17359"/>
                  <a:gd name="connsiteX8" fmla="*/ 106278 w 108013"/>
                  <a:gd name="connsiteY8" fmla="*/ 14659 h 17359"/>
                  <a:gd name="connsiteX9" fmla="*/ 106278 w 108013"/>
                  <a:gd name="connsiteY9" fmla="*/ 0 h 17359"/>
                  <a:gd name="connsiteX10" fmla="*/ 1929 w 108013"/>
                  <a:gd name="connsiteY10" fmla="*/ 0 h 17359"/>
                  <a:gd name="connsiteX11" fmla="*/ 0 w 108013"/>
                  <a:gd name="connsiteY11" fmla="*/ 1929 h 17359"/>
                  <a:gd name="connsiteX12" fmla="*/ 0 w 108013"/>
                  <a:gd name="connsiteY12" fmla="*/ 16588 h 17359"/>
                  <a:gd name="connsiteX13" fmla="*/ 1929 w 108013"/>
                  <a:gd name="connsiteY13" fmla="*/ 18517 h 17359"/>
                  <a:gd name="connsiteX14" fmla="*/ 106278 w 108013"/>
                  <a:gd name="connsiteY14" fmla="*/ 18517 h 17359"/>
                  <a:gd name="connsiteX15" fmla="*/ 108206 w 108013"/>
                  <a:gd name="connsiteY15" fmla="*/ 16588 h 17359"/>
                  <a:gd name="connsiteX16" fmla="*/ 108206 w 108013"/>
                  <a:gd name="connsiteY16" fmla="*/ 1929 h 17359"/>
                  <a:gd name="connsiteX17" fmla="*/ 106278 w 108013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7359">
                    <a:moveTo>
                      <a:pt x="106278" y="14659"/>
                    </a:moveTo>
                    <a:lnTo>
                      <a:pt x="1929" y="14659"/>
                    </a:lnTo>
                    <a:cubicBezTo>
                      <a:pt x="3086" y="14659"/>
                      <a:pt x="3858" y="15431"/>
                      <a:pt x="3858" y="1658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6588"/>
                    </a:lnTo>
                    <a:cubicBezTo>
                      <a:pt x="104349" y="15431"/>
                      <a:pt x="105313" y="14659"/>
                      <a:pt x="106278" y="1465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6588"/>
                    </a:lnTo>
                    <a:cubicBezTo>
                      <a:pt x="0" y="17745"/>
                      <a:pt x="771" y="18517"/>
                      <a:pt x="1929" y="18517"/>
                    </a:cubicBezTo>
                    <a:lnTo>
                      <a:pt x="106278" y="18517"/>
                    </a:lnTo>
                    <a:cubicBezTo>
                      <a:pt x="107435" y="18517"/>
                      <a:pt x="108206" y="17745"/>
                      <a:pt x="108206" y="16588"/>
                    </a:cubicBezTo>
                    <a:lnTo>
                      <a:pt x="108206" y="1929"/>
                    </a:lnTo>
                    <a:cubicBezTo>
                      <a:pt x="108206" y="772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DAB893C6-1FEA-4F54-99BD-845E2D438AAC}"/>
                  </a:ext>
                </a:extLst>
              </p:cNvPr>
              <p:cNvSpPr/>
              <p:nvPr/>
            </p:nvSpPr>
            <p:spPr>
              <a:xfrm>
                <a:off x="289540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26BE5BD2-D7C1-4B29-AE97-79BB8C3B20E6}"/>
                  </a:ext>
                </a:extLst>
              </p:cNvPr>
              <p:cNvSpPr/>
              <p:nvPr/>
            </p:nvSpPr>
            <p:spPr>
              <a:xfrm>
                <a:off x="294227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8CE9A855-7421-457D-AE8A-89ABD852B849}"/>
                  </a:ext>
                </a:extLst>
              </p:cNvPr>
              <p:cNvSpPr/>
              <p:nvPr/>
            </p:nvSpPr>
            <p:spPr>
              <a:xfrm>
                <a:off x="289540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0E101926-E0CA-4753-89FC-966B54D59B51}"/>
                  </a:ext>
                </a:extLst>
              </p:cNvPr>
              <p:cNvSpPr/>
              <p:nvPr/>
            </p:nvSpPr>
            <p:spPr>
              <a:xfrm>
                <a:off x="294227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grpSp>
          <p:nvGrpSpPr>
            <p:cNvPr id="261" name="Graphic 5">
              <a:extLst>
                <a:ext uri="{FF2B5EF4-FFF2-40B4-BE49-F238E27FC236}">
                  <a16:creationId xmlns:a16="http://schemas.microsoft.com/office/drawing/2014/main" id="{5E1C10AE-DB44-4B5C-8560-4A886DAB16BB}"/>
                </a:ext>
              </a:extLst>
            </p:cNvPr>
            <p:cNvGrpSpPr/>
            <p:nvPr/>
          </p:nvGrpSpPr>
          <p:grpSpPr>
            <a:xfrm>
              <a:off x="2898105" y="2242052"/>
              <a:ext cx="48220" cy="3858"/>
              <a:chOff x="2898105" y="2242052"/>
              <a:chExt cx="48220" cy="3858"/>
            </a:xfrm>
            <a:solidFill>
              <a:srgbClr val="1E1D1D"/>
            </a:solidFill>
          </p:grpSpPr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5C01553E-EE79-4704-A001-2A2209E00D56}"/>
                  </a:ext>
                </a:extLst>
              </p:cNvPr>
              <p:cNvSpPr/>
              <p:nvPr/>
            </p:nvSpPr>
            <p:spPr>
              <a:xfrm>
                <a:off x="2898105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026D07C4-6E55-47EA-902E-3263DEF73E9D}"/>
                  </a:ext>
                </a:extLst>
              </p:cNvPr>
              <p:cNvSpPr/>
              <p:nvPr/>
            </p:nvSpPr>
            <p:spPr>
              <a:xfrm>
                <a:off x="2916428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2A1CFE07-9DAC-4B96-809B-C6444B45590F}"/>
                  </a:ext>
                </a:extLst>
              </p:cNvPr>
              <p:cNvSpPr/>
              <p:nvPr/>
            </p:nvSpPr>
            <p:spPr>
              <a:xfrm>
                <a:off x="2934559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43"/>
              </a:p>
            </p:txBody>
          </p:sp>
        </p:grp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028C0449-BC4E-42EB-B5F1-8401E8A5BF40}"/>
                </a:ext>
              </a:extLst>
            </p:cNvPr>
            <p:cNvSpPr/>
            <p:nvPr/>
          </p:nvSpPr>
          <p:spPr>
            <a:xfrm>
              <a:off x="2947096" y="2275420"/>
              <a:ext cx="25075" cy="3858"/>
            </a:xfrm>
            <a:custGeom>
              <a:avLst/>
              <a:gdLst>
                <a:gd name="connsiteX0" fmla="*/ 23146 w 25074"/>
                <a:gd name="connsiteY0" fmla="*/ 0 h 3857"/>
                <a:gd name="connsiteX1" fmla="*/ 1929 w 25074"/>
                <a:gd name="connsiteY1" fmla="*/ 0 h 3857"/>
                <a:gd name="connsiteX2" fmla="*/ 1929 w 25074"/>
                <a:gd name="connsiteY2" fmla="*/ 0 h 3857"/>
                <a:gd name="connsiteX3" fmla="*/ 0 w 25074"/>
                <a:gd name="connsiteY3" fmla="*/ 1929 h 3857"/>
                <a:gd name="connsiteX4" fmla="*/ 1929 w 25074"/>
                <a:gd name="connsiteY4" fmla="*/ 3858 h 3857"/>
                <a:gd name="connsiteX5" fmla="*/ 1929 w 25074"/>
                <a:gd name="connsiteY5" fmla="*/ 3858 h 3857"/>
                <a:gd name="connsiteX6" fmla="*/ 23146 w 25074"/>
                <a:gd name="connsiteY6" fmla="*/ 3858 h 3857"/>
                <a:gd name="connsiteX7" fmla="*/ 23146 w 25074"/>
                <a:gd name="connsiteY7" fmla="*/ 3858 h 3857"/>
                <a:gd name="connsiteX8" fmla="*/ 25075 w 25074"/>
                <a:gd name="connsiteY8" fmla="*/ 1929 h 3857"/>
                <a:gd name="connsiteX9" fmla="*/ 23146 w 25074"/>
                <a:gd name="connsiteY9" fmla="*/ 0 h 3857"/>
                <a:gd name="connsiteX10" fmla="*/ 23146 w 25074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74" h="3857">
                  <a:moveTo>
                    <a:pt x="23146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3146" y="3858"/>
                  </a:lnTo>
                  <a:lnTo>
                    <a:pt x="23146" y="3858"/>
                  </a:lnTo>
                  <a:cubicBezTo>
                    <a:pt x="24303" y="3858"/>
                    <a:pt x="25075" y="3086"/>
                    <a:pt x="25075" y="1929"/>
                  </a:cubicBezTo>
                  <a:cubicBezTo>
                    <a:pt x="25075" y="772"/>
                    <a:pt x="24303" y="0"/>
                    <a:pt x="23146" y="0"/>
                  </a:cubicBezTo>
                  <a:lnTo>
                    <a:pt x="23146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485E014-18BA-4F65-9CBB-1F79391D4B86}"/>
                </a:ext>
              </a:extLst>
            </p:cNvPr>
            <p:cNvSpPr/>
            <p:nvPr/>
          </p:nvSpPr>
          <p:spPr>
            <a:xfrm>
              <a:off x="2900226" y="2264812"/>
              <a:ext cx="25075" cy="25075"/>
            </a:xfrm>
            <a:custGeom>
              <a:avLst/>
              <a:gdLst>
                <a:gd name="connsiteX0" fmla="*/ 23146 w 25074"/>
                <a:gd name="connsiteY0" fmla="*/ 10608 h 25074"/>
                <a:gd name="connsiteX1" fmla="*/ 14466 w 25074"/>
                <a:gd name="connsiteY1" fmla="*/ 10608 h 25074"/>
                <a:gd name="connsiteX2" fmla="*/ 14466 w 25074"/>
                <a:gd name="connsiteY2" fmla="*/ 1929 h 25074"/>
                <a:gd name="connsiteX3" fmla="*/ 12537 w 25074"/>
                <a:gd name="connsiteY3" fmla="*/ 0 h 25074"/>
                <a:gd name="connsiteX4" fmla="*/ 10608 w 25074"/>
                <a:gd name="connsiteY4" fmla="*/ 1929 h 25074"/>
                <a:gd name="connsiteX5" fmla="*/ 10608 w 25074"/>
                <a:gd name="connsiteY5" fmla="*/ 10608 h 25074"/>
                <a:gd name="connsiteX6" fmla="*/ 1929 w 25074"/>
                <a:gd name="connsiteY6" fmla="*/ 10608 h 25074"/>
                <a:gd name="connsiteX7" fmla="*/ 0 w 25074"/>
                <a:gd name="connsiteY7" fmla="*/ 12537 h 25074"/>
                <a:gd name="connsiteX8" fmla="*/ 1929 w 25074"/>
                <a:gd name="connsiteY8" fmla="*/ 14466 h 25074"/>
                <a:gd name="connsiteX9" fmla="*/ 10608 w 25074"/>
                <a:gd name="connsiteY9" fmla="*/ 14466 h 25074"/>
                <a:gd name="connsiteX10" fmla="*/ 10608 w 25074"/>
                <a:gd name="connsiteY10" fmla="*/ 23146 h 25074"/>
                <a:gd name="connsiteX11" fmla="*/ 12537 w 25074"/>
                <a:gd name="connsiteY11" fmla="*/ 25075 h 25074"/>
                <a:gd name="connsiteX12" fmla="*/ 14466 w 25074"/>
                <a:gd name="connsiteY12" fmla="*/ 23146 h 25074"/>
                <a:gd name="connsiteX13" fmla="*/ 14466 w 25074"/>
                <a:gd name="connsiteY13" fmla="*/ 14466 h 25074"/>
                <a:gd name="connsiteX14" fmla="*/ 23146 w 25074"/>
                <a:gd name="connsiteY14" fmla="*/ 14466 h 25074"/>
                <a:gd name="connsiteX15" fmla="*/ 25075 w 25074"/>
                <a:gd name="connsiteY15" fmla="*/ 12537 h 25074"/>
                <a:gd name="connsiteX16" fmla="*/ 23146 w 25074"/>
                <a:gd name="connsiteY16" fmla="*/ 10608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25074">
                  <a:moveTo>
                    <a:pt x="23146" y="10608"/>
                  </a:moveTo>
                  <a:lnTo>
                    <a:pt x="14466" y="10608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10608"/>
                  </a:lnTo>
                  <a:lnTo>
                    <a:pt x="1929" y="10608"/>
                  </a:lnTo>
                  <a:cubicBezTo>
                    <a:pt x="772" y="10608"/>
                    <a:pt x="0" y="11380"/>
                    <a:pt x="0" y="12537"/>
                  </a:cubicBezTo>
                  <a:cubicBezTo>
                    <a:pt x="0" y="13695"/>
                    <a:pt x="772" y="14466"/>
                    <a:pt x="1929" y="14466"/>
                  </a:cubicBezTo>
                  <a:lnTo>
                    <a:pt x="10608" y="14466"/>
                  </a:lnTo>
                  <a:lnTo>
                    <a:pt x="10608" y="23146"/>
                  </a:lnTo>
                  <a:cubicBezTo>
                    <a:pt x="10608" y="24303"/>
                    <a:pt x="11380" y="25075"/>
                    <a:pt x="12537" y="25075"/>
                  </a:cubicBezTo>
                  <a:cubicBezTo>
                    <a:pt x="13695" y="25075"/>
                    <a:pt x="14466" y="24303"/>
                    <a:pt x="14466" y="23146"/>
                  </a:cubicBezTo>
                  <a:lnTo>
                    <a:pt x="14466" y="14466"/>
                  </a:lnTo>
                  <a:lnTo>
                    <a:pt x="23146" y="14466"/>
                  </a:lnTo>
                  <a:cubicBezTo>
                    <a:pt x="24303" y="14466"/>
                    <a:pt x="25075" y="13695"/>
                    <a:pt x="25075" y="12537"/>
                  </a:cubicBezTo>
                  <a:cubicBezTo>
                    <a:pt x="25075" y="11380"/>
                    <a:pt x="24303" y="10608"/>
                    <a:pt x="23146" y="1060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CEDB92F-AE0D-41CF-B31D-44A108AF9258}"/>
                </a:ext>
              </a:extLst>
            </p:cNvPr>
            <p:cNvSpPr/>
            <p:nvPr/>
          </p:nvSpPr>
          <p:spPr>
            <a:xfrm>
              <a:off x="2947096" y="2314575"/>
              <a:ext cx="25075" cy="19288"/>
            </a:xfrm>
            <a:custGeom>
              <a:avLst/>
              <a:gdLst>
                <a:gd name="connsiteX0" fmla="*/ 23146 w 25074"/>
                <a:gd name="connsiteY0" fmla="*/ 7715 h 19288"/>
                <a:gd name="connsiteX1" fmla="*/ 1929 w 25074"/>
                <a:gd name="connsiteY1" fmla="*/ 7715 h 19288"/>
                <a:gd name="connsiteX2" fmla="*/ 0 w 25074"/>
                <a:gd name="connsiteY2" fmla="*/ 9644 h 19288"/>
                <a:gd name="connsiteX3" fmla="*/ 1929 w 25074"/>
                <a:gd name="connsiteY3" fmla="*/ 11573 h 19288"/>
                <a:gd name="connsiteX4" fmla="*/ 23146 w 25074"/>
                <a:gd name="connsiteY4" fmla="*/ 11573 h 19288"/>
                <a:gd name="connsiteX5" fmla="*/ 25075 w 25074"/>
                <a:gd name="connsiteY5" fmla="*/ 9644 h 19288"/>
                <a:gd name="connsiteX6" fmla="*/ 23146 w 25074"/>
                <a:gd name="connsiteY6" fmla="*/ 7715 h 19288"/>
                <a:gd name="connsiteX7" fmla="*/ 12537 w 25074"/>
                <a:gd name="connsiteY7" fmla="*/ 4629 h 19288"/>
                <a:gd name="connsiteX8" fmla="*/ 14852 w 25074"/>
                <a:gd name="connsiteY8" fmla="*/ 2314 h 19288"/>
                <a:gd name="connsiteX9" fmla="*/ 12537 w 25074"/>
                <a:gd name="connsiteY9" fmla="*/ 0 h 19288"/>
                <a:gd name="connsiteX10" fmla="*/ 10223 w 25074"/>
                <a:gd name="connsiteY10" fmla="*/ 2314 h 19288"/>
                <a:gd name="connsiteX11" fmla="*/ 12537 w 25074"/>
                <a:gd name="connsiteY11" fmla="*/ 4629 h 19288"/>
                <a:gd name="connsiteX12" fmla="*/ 12537 w 25074"/>
                <a:gd name="connsiteY12" fmla="*/ 14659 h 19288"/>
                <a:gd name="connsiteX13" fmla="*/ 10223 w 25074"/>
                <a:gd name="connsiteY13" fmla="*/ 16974 h 19288"/>
                <a:gd name="connsiteX14" fmla="*/ 12537 w 25074"/>
                <a:gd name="connsiteY14" fmla="*/ 19288 h 19288"/>
                <a:gd name="connsiteX15" fmla="*/ 14852 w 25074"/>
                <a:gd name="connsiteY15" fmla="*/ 16974 h 19288"/>
                <a:gd name="connsiteX16" fmla="*/ 12537 w 25074"/>
                <a:gd name="connsiteY16" fmla="*/ 14659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19288">
                  <a:moveTo>
                    <a:pt x="23146" y="7715"/>
                  </a:moveTo>
                  <a:lnTo>
                    <a:pt x="1929" y="7715"/>
                  </a:lnTo>
                  <a:cubicBezTo>
                    <a:pt x="771" y="7715"/>
                    <a:pt x="0" y="8487"/>
                    <a:pt x="0" y="9644"/>
                  </a:cubicBezTo>
                  <a:cubicBezTo>
                    <a:pt x="0" y="10801"/>
                    <a:pt x="771" y="11573"/>
                    <a:pt x="1929" y="11573"/>
                  </a:cubicBezTo>
                  <a:lnTo>
                    <a:pt x="23146" y="11573"/>
                  </a:lnTo>
                  <a:cubicBezTo>
                    <a:pt x="24303" y="11573"/>
                    <a:pt x="25075" y="10801"/>
                    <a:pt x="25075" y="9644"/>
                  </a:cubicBezTo>
                  <a:cubicBezTo>
                    <a:pt x="25075" y="8487"/>
                    <a:pt x="24303" y="7715"/>
                    <a:pt x="23146" y="7715"/>
                  </a:cubicBezTo>
                  <a:close/>
                  <a:moveTo>
                    <a:pt x="12537" y="4629"/>
                  </a:moveTo>
                  <a:cubicBezTo>
                    <a:pt x="13887" y="4629"/>
                    <a:pt x="14852" y="3472"/>
                    <a:pt x="14852" y="2314"/>
                  </a:cubicBezTo>
                  <a:cubicBezTo>
                    <a:pt x="14852" y="964"/>
                    <a:pt x="13695" y="0"/>
                    <a:pt x="12537" y="0"/>
                  </a:cubicBezTo>
                  <a:cubicBezTo>
                    <a:pt x="11187" y="0"/>
                    <a:pt x="10223" y="1157"/>
                    <a:pt x="10223" y="2314"/>
                  </a:cubicBezTo>
                  <a:cubicBezTo>
                    <a:pt x="10223" y="3665"/>
                    <a:pt x="11187" y="4629"/>
                    <a:pt x="12537" y="4629"/>
                  </a:cubicBezTo>
                  <a:close/>
                  <a:moveTo>
                    <a:pt x="12537" y="14659"/>
                  </a:moveTo>
                  <a:cubicBezTo>
                    <a:pt x="11187" y="14659"/>
                    <a:pt x="10223" y="15816"/>
                    <a:pt x="10223" y="16974"/>
                  </a:cubicBezTo>
                  <a:cubicBezTo>
                    <a:pt x="10223" y="18324"/>
                    <a:pt x="11380" y="19288"/>
                    <a:pt x="12537" y="19288"/>
                  </a:cubicBezTo>
                  <a:cubicBezTo>
                    <a:pt x="13887" y="19288"/>
                    <a:pt x="14852" y="18131"/>
                    <a:pt x="14852" y="16974"/>
                  </a:cubicBezTo>
                  <a:cubicBezTo>
                    <a:pt x="15045" y="15816"/>
                    <a:pt x="13887" y="14659"/>
                    <a:pt x="12537" y="1465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04BF04A-B458-453D-87B6-17095DCBD5B5}"/>
                </a:ext>
              </a:extLst>
            </p:cNvPr>
            <p:cNvSpPr/>
            <p:nvPr/>
          </p:nvSpPr>
          <p:spPr>
            <a:xfrm>
              <a:off x="2903312" y="2314768"/>
              <a:ext cx="17359" cy="17359"/>
            </a:xfrm>
            <a:custGeom>
              <a:avLst/>
              <a:gdLst>
                <a:gd name="connsiteX0" fmla="*/ 12152 w 17359"/>
                <a:gd name="connsiteY0" fmla="*/ 9451 h 17359"/>
                <a:gd name="connsiteX1" fmla="*/ 18324 w 17359"/>
                <a:gd name="connsiteY1" fmla="*/ 3279 h 17359"/>
                <a:gd name="connsiteX2" fmla="*/ 18324 w 17359"/>
                <a:gd name="connsiteY2" fmla="*/ 579 h 17359"/>
                <a:gd name="connsiteX3" fmla="*/ 15623 w 17359"/>
                <a:gd name="connsiteY3" fmla="*/ 579 h 17359"/>
                <a:gd name="connsiteX4" fmla="*/ 9451 w 17359"/>
                <a:gd name="connsiteY4" fmla="*/ 6751 h 17359"/>
                <a:gd name="connsiteX5" fmla="*/ 3279 w 17359"/>
                <a:gd name="connsiteY5" fmla="*/ 579 h 17359"/>
                <a:gd name="connsiteX6" fmla="*/ 579 w 17359"/>
                <a:gd name="connsiteY6" fmla="*/ 579 h 17359"/>
                <a:gd name="connsiteX7" fmla="*/ 579 w 17359"/>
                <a:gd name="connsiteY7" fmla="*/ 3279 h 17359"/>
                <a:gd name="connsiteX8" fmla="*/ 6751 w 17359"/>
                <a:gd name="connsiteY8" fmla="*/ 9451 h 17359"/>
                <a:gd name="connsiteX9" fmla="*/ 579 w 17359"/>
                <a:gd name="connsiteY9" fmla="*/ 15623 h 17359"/>
                <a:gd name="connsiteX10" fmla="*/ 579 w 17359"/>
                <a:gd name="connsiteY10" fmla="*/ 18324 h 17359"/>
                <a:gd name="connsiteX11" fmla="*/ 3279 w 17359"/>
                <a:gd name="connsiteY11" fmla="*/ 18324 h 17359"/>
                <a:gd name="connsiteX12" fmla="*/ 9451 w 17359"/>
                <a:gd name="connsiteY12" fmla="*/ 12152 h 17359"/>
                <a:gd name="connsiteX13" fmla="*/ 15623 w 17359"/>
                <a:gd name="connsiteY13" fmla="*/ 18324 h 17359"/>
                <a:gd name="connsiteX14" fmla="*/ 18324 w 17359"/>
                <a:gd name="connsiteY14" fmla="*/ 18324 h 17359"/>
                <a:gd name="connsiteX15" fmla="*/ 18324 w 17359"/>
                <a:gd name="connsiteY15" fmla="*/ 15623 h 17359"/>
                <a:gd name="connsiteX16" fmla="*/ 12152 w 17359"/>
                <a:gd name="connsiteY16" fmla="*/ 9451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59" h="17359">
                  <a:moveTo>
                    <a:pt x="12152" y="9451"/>
                  </a:moveTo>
                  <a:lnTo>
                    <a:pt x="18324" y="3279"/>
                  </a:lnTo>
                  <a:cubicBezTo>
                    <a:pt x="19095" y="2507"/>
                    <a:pt x="19095" y="1350"/>
                    <a:pt x="18324" y="579"/>
                  </a:cubicBezTo>
                  <a:cubicBezTo>
                    <a:pt x="17552" y="-193"/>
                    <a:pt x="16395" y="-193"/>
                    <a:pt x="15623" y="579"/>
                  </a:cubicBezTo>
                  <a:lnTo>
                    <a:pt x="9451" y="675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6751" y="9451"/>
                  </a:lnTo>
                  <a:lnTo>
                    <a:pt x="579" y="15623"/>
                  </a:lnTo>
                  <a:cubicBezTo>
                    <a:pt x="-193" y="16395"/>
                    <a:pt x="-193" y="17552"/>
                    <a:pt x="579" y="18324"/>
                  </a:cubicBezTo>
                  <a:cubicBezTo>
                    <a:pt x="1350" y="19095"/>
                    <a:pt x="2507" y="19095"/>
                    <a:pt x="3279" y="18324"/>
                  </a:cubicBezTo>
                  <a:lnTo>
                    <a:pt x="9451" y="12152"/>
                  </a:lnTo>
                  <a:lnTo>
                    <a:pt x="15623" y="18324"/>
                  </a:lnTo>
                  <a:cubicBezTo>
                    <a:pt x="16395" y="19095"/>
                    <a:pt x="17552" y="19095"/>
                    <a:pt x="18324" y="18324"/>
                  </a:cubicBezTo>
                  <a:cubicBezTo>
                    <a:pt x="19095" y="17552"/>
                    <a:pt x="19095" y="16395"/>
                    <a:pt x="18324" y="15623"/>
                  </a:cubicBezTo>
                  <a:lnTo>
                    <a:pt x="12152" y="945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43"/>
            </a:p>
          </p:txBody>
        </p:sp>
      </p:grpSp>
      <p:sp>
        <p:nvSpPr>
          <p:cNvPr id="295" name="Freeform: Shape 294">
            <a:extLst>
              <a:ext uri="{FF2B5EF4-FFF2-40B4-BE49-F238E27FC236}">
                <a16:creationId xmlns:a16="http://schemas.microsoft.com/office/drawing/2014/main" id="{89D4E75D-A4E9-4157-833A-5967B8191930}"/>
              </a:ext>
            </a:extLst>
          </p:cNvPr>
          <p:cNvSpPr/>
          <p:nvPr/>
        </p:nvSpPr>
        <p:spPr>
          <a:xfrm>
            <a:off x="6512836" y="23172"/>
            <a:ext cx="512083" cy="201720"/>
          </a:xfrm>
          <a:custGeom>
            <a:avLst/>
            <a:gdLst>
              <a:gd name="connsiteX0" fmla="*/ 114571 w 113799"/>
              <a:gd name="connsiteY0" fmla="*/ 46292 h 46291"/>
              <a:gd name="connsiteX1" fmla="*/ 114571 w 113799"/>
              <a:gd name="connsiteY1" fmla="*/ 45327 h 46291"/>
              <a:gd name="connsiteX2" fmla="*/ 98562 w 113799"/>
              <a:gd name="connsiteY2" fmla="*/ 29318 h 46291"/>
              <a:gd name="connsiteX3" fmla="*/ 95283 w 113799"/>
              <a:gd name="connsiteY3" fmla="*/ 29704 h 46291"/>
              <a:gd name="connsiteX4" fmla="*/ 95283 w 113799"/>
              <a:gd name="connsiteY4" fmla="*/ 29704 h 46291"/>
              <a:gd name="connsiteX5" fmla="*/ 95283 w 113799"/>
              <a:gd name="connsiteY5" fmla="*/ 28932 h 46291"/>
              <a:gd name="connsiteX6" fmla="*/ 75417 w 113799"/>
              <a:gd name="connsiteY6" fmla="*/ 9065 h 46291"/>
              <a:gd name="connsiteX7" fmla="*/ 69244 w 113799"/>
              <a:gd name="connsiteY7" fmla="*/ 10030 h 46291"/>
              <a:gd name="connsiteX8" fmla="*/ 50342 w 113799"/>
              <a:gd name="connsiteY8" fmla="*/ 0 h 46291"/>
              <a:gd name="connsiteX9" fmla="*/ 27582 w 113799"/>
              <a:gd name="connsiteY9" fmla="*/ 22760 h 46291"/>
              <a:gd name="connsiteX10" fmla="*/ 27582 w 113799"/>
              <a:gd name="connsiteY10" fmla="*/ 22760 h 46291"/>
              <a:gd name="connsiteX11" fmla="*/ 20060 w 113799"/>
              <a:gd name="connsiteY11" fmla="*/ 21217 h 46291"/>
              <a:gd name="connsiteX12" fmla="*/ 0 w 113799"/>
              <a:gd name="connsiteY12" fmla="*/ 41277 h 46291"/>
              <a:gd name="connsiteX13" fmla="*/ 579 w 113799"/>
              <a:gd name="connsiteY13" fmla="*/ 46292 h 46291"/>
              <a:gd name="connsiteX14" fmla="*/ 114571 w 113799"/>
              <a:gd name="connsiteY14" fmla="*/ 46292 h 4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799" h="46291">
                <a:moveTo>
                  <a:pt x="114571" y="46292"/>
                </a:moveTo>
                <a:cubicBezTo>
                  <a:pt x="114571" y="45906"/>
                  <a:pt x="114571" y="45713"/>
                  <a:pt x="114571" y="45327"/>
                </a:cubicBezTo>
                <a:cubicBezTo>
                  <a:pt x="114571" y="36455"/>
                  <a:pt x="107435" y="29318"/>
                  <a:pt x="98562" y="29318"/>
                </a:cubicBezTo>
                <a:cubicBezTo>
                  <a:pt x="97405" y="29318"/>
                  <a:pt x="96441" y="29511"/>
                  <a:pt x="95283" y="29704"/>
                </a:cubicBezTo>
                <a:lnTo>
                  <a:pt x="95283" y="29704"/>
                </a:lnTo>
                <a:cubicBezTo>
                  <a:pt x="95283" y="29511"/>
                  <a:pt x="95283" y="29125"/>
                  <a:pt x="95283" y="28932"/>
                </a:cubicBezTo>
                <a:cubicBezTo>
                  <a:pt x="95283" y="17938"/>
                  <a:pt x="86411" y="9065"/>
                  <a:pt x="75417" y="9065"/>
                </a:cubicBezTo>
                <a:cubicBezTo>
                  <a:pt x="73295" y="9065"/>
                  <a:pt x="71173" y="9451"/>
                  <a:pt x="69244" y="10030"/>
                </a:cubicBezTo>
                <a:cubicBezTo>
                  <a:pt x="65194" y="3858"/>
                  <a:pt x="58250" y="0"/>
                  <a:pt x="50342" y="0"/>
                </a:cubicBezTo>
                <a:cubicBezTo>
                  <a:pt x="37805" y="0"/>
                  <a:pt x="27582" y="10223"/>
                  <a:pt x="27582" y="22760"/>
                </a:cubicBezTo>
                <a:lnTo>
                  <a:pt x="27582" y="22760"/>
                </a:lnTo>
                <a:cubicBezTo>
                  <a:pt x="25267" y="21796"/>
                  <a:pt x="22760" y="21217"/>
                  <a:pt x="20060" y="21217"/>
                </a:cubicBezTo>
                <a:cubicBezTo>
                  <a:pt x="8873" y="21217"/>
                  <a:pt x="0" y="30282"/>
                  <a:pt x="0" y="41277"/>
                </a:cubicBezTo>
                <a:cubicBezTo>
                  <a:pt x="0" y="43013"/>
                  <a:pt x="193" y="44748"/>
                  <a:pt x="579" y="46292"/>
                </a:cubicBezTo>
                <a:lnTo>
                  <a:pt x="114571" y="46292"/>
                </a:lnTo>
                <a:close/>
              </a:path>
            </a:pathLst>
          </a:custGeom>
          <a:solidFill>
            <a:srgbClr val="75E0DB"/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43"/>
          </a:p>
        </p:txBody>
      </p:sp>
      <p:sp>
        <p:nvSpPr>
          <p:cNvPr id="298" name="Freeform: Shape 297">
            <a:extLst>
              <a:ext uri="{FF2B5EF4-FFF2-40B4-BE49-F238E27FC236}">
                <a16:creationId xmlns:a16="http://schemas.microsoft.com/office/drawing/2014/main" id="{DC6EAB29-C669-48A2-895E-EC29E6EA723F}"/>
              </a:ext>
            </a:extLst>
          </p:cNvPr>
          <p:cNvSpPr/>
          <p:nvPr/>
        </p:nvSpPr>
        <p:spPr>
          <a:xfrm>
            <a:off x="4557028" y="32029"/>
            <a:ext cx="512083" cy="201720"/>
          </a:xfrm>
          <a:custGeom>
            <a:avLst/>
            <a:gdLst>
              <a:gd name="connsiteX0" fmla="*/ 114571 w 113799"/>
              <a:gd name="connsiteY0" fmla="*/ 46292 h 46291"/>
              <a:gd name="connsiteX1" fmla="*/ 114571 w 113799"/>
              <a:gd name="connsiteY1" fmla="*/ 45327 h 46291"/>
              <a:gd name="connsiteX2" fmla="*/ 98562 w 113799"/>
              <a:gd name="connsiteY2" fmla="*/ 29318 h 46291"/>
              <a:gd name="connsiteX3" fmla="*/ 95283 w 113799"/>
              <a:gd name="connsiteY3" fmla="*/ 29704 h 46291"/>
              <a:gd name="connsiteX4" fmla="*/ 95283 w 113799"/>
              <a:gd name="connsiteY4" fmla="*/ 29704 h 46291"/>
              <a:gd name="connsiteX5" fmla="*/ 95283 w 113799"/>
              <a:gd name="connsiteY5" fmla="*/ 28932 h 46291"/>
              <a:gd name="connsiteX6" fmla="*/ 75417 w 113799"/>
              <a:gd name="connsiteY6" fmla="*/ 9065 h 46291"/>
              <a:gd name="connsiteX7" fmla="*/ 69244 w 113799"/>
              <a:gd name="connsiteY7" fmla="*/ 10030 h 46291"/>
              <a:gd name="connsiteX8" fmla="*/ 50342 w 113799"/>
              <a:gd name="connsiteY8" fmla="*/ 0 h 46291"/>
              <a:gd name="connsiteX9" fmla="*/ 27582 w 113799"/>
              <a:gd name="connsiteY9" fmla="*/ 22760 h 46291"/>
              <a:gd name="connsiteX10" fmla="*/ 27582 w 113799"/>
              <a:gd name="connsiteY10" fmla="*/ 22760 h 46291"/>
              <a:gd name="connsiteX11" fmla="*/ 20060 w 113799"/>
              <a:gd name="connsiteY11" fmla="*/ 21217 h 46291"/>
              <a:gd name="connsiteX12" fmla="*/ 0 w 113799"/>
              <a:gd name="connsiteY12" fmla="*/ 41277 h 46291"/>
              <a:gd name="connsiteX13" fmla="*/ 579 w 113799"/>
              <a:gd name="connsiteY13" fmla="*/ 46292 h 46291"/>
              <a:gd name="connsiteX14" fmla="*/ 114571 w 113799"/>
              <a:gd name="connsiteY14" fmla="*/ 46292 h 4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799" h="46291">
                <a:moveTo>
                  <a:pt x="114571" y="46292"/>
                </a:moveTo>
                <a:cubicBezTo>
                  <a:pt x="114571" y="45906"/>
                  <a:pt x="114571" y="45713"/>
                  <a:pt x="114571" y="45327"/>
                </a:cubicBezTo>
                <a:cubicBezTo>
                  <a:pt x="114571" y="36455"/>
                  <a:pt x="107435" y="29318"/>
                  <a:pt x="98562" y="29318"/>
                </a:cubicBezTo>
                <a:cubicBezTo>
                  <a:pt x="97405" y="29318"/>
                  <a:pt x="96441" y="29511"/>
                  <a:pt x="95283" y="29704"/>
                </a:cubicBezTo>
                <a:lnTo>
                  <a:pt x="95283" y="29704"/>
                </a:lnTo>
                <a:cubicBezTo>
                  <a:pt x="95283" y="29511"/>
                  <a:pt x="95283" y="29125"/>
                  <a:pt x="95283" y="28932"/>
                </a:cubicBezTo>
                <a:cubicBezTo>
                  <a:pt x="95283" y="17938"/>
                  <a:pt x="86411" y="9065"/>
                  <a:pt x="75417" y="9065"/>
                </a:cubicBezTo>
                <a:cubicBezTo>
                  <a:pt x="73295" y="9065"/>
                  <a:pt x="71173" y="9451"/>
                  <a:pt x="69244" y="10030"/>
                </a:cubicBezTo>
                <a:cubicBezTo>
                  <a:pt x="65194" y="3858"/>
                  <a:pt x="58250" y="0"/>
                  <a:pt x="50342" y="0"/>
                </a:cubicBezTo>
                <a:cubicBezTo>
                  <a:pt x="37805" y="0"/>
                  <a:pt x="27582" y="10223"/>
                  <a:pt x="27582" y="22760"/>
                </a:cubicBezTo>
                <a:lnTo>
                  <a:pt x="27582" y="22760"/>
                </a:lnTo>
                <a:cubicBezTo>
                  <a:pt x="25267" y="21796"/>
                  <a:pt x="22760" y="21217"/>
                  <a:pt x="20060" y="21217"/>
                </a:cubicBezTo>
                <a:cubicBezTo>
                  <a:pt x="8873" y="21217"/>
                  <a:pt x="0" y="30282"/>
                  <a:pt x="0" y="41277"/>
                </a:cubicBezTo>
                <a:cubicBezTo>
                  <a:pt x="0" y="43013"/>
                  <a:pt x="193" y="44748"/>
                  <a:pt x="579" y="46292"/>
                </a:cubicBezTo>
                <a:lnTo>
                  <a:pt x="114571" y="4629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43" dirty="0"/>
          </a:p>
        </p:txBody>
      </p:sp>
      <p:sp>
        <p:nvSpPr>
          <p:cNvPr id="299" name="Freeform: Shape 298">
            <a:extLst>
              <a:ext uri="{FF2B5EF4-FFF2-40B4-BE49-F238E27FC236}">
                <a16:creationId xmlns:a16="http://schemas.microsoft.com/office/drawing/2014/main" id="{699344E6-E203-43A1-822B-11A8769D8505}"/>
              </a:ext>
            </a:extLst>
          </p:cNvPr>
          <p:cNvSpPr/>
          <p:nvPr/>
        </p:nvSpPr>
        <p:spPr>
          <a:xfrm>
            <a:off x="461432" y="23172"/>
            <a:ext cx="512083" cy="201720"/>
          </a:xfrm>
          <a:custGeom>
            <a:avLst/>
            <a:gdLst>
              <a:gd name="connsiteX0" fmla="*/ 114571 w 113799"/>
              <a:gd name="connsiteY0" fmla="*/ 46292 h 46291"/>
              <a:gd name="connsiteX1" fmla="*/ 114571 w 113799"/>
              <a:gd name="connsiteY1" fmla="*/ 45327 h 46291"/>
              <a:gd name="connsiteX2" fmla="*/ 98562 w 113799"/>
              <a:gd name="connsiteY2" fmla="*/ 29318 h 46291"/>
              <a:gd name="connsiteX3" fmla="*/ 95283 w 113799"/>
              <a:gd name="connsiteY3" fmla="*/ 29704 h 46291"/>
              <a:gd name="connsiteX4" fmla="*/ 95283 w 113799"/>
              <a:gd name="connsiteY4" fmla="*/ 29704 h 46291"/>
              <a:gd name="connsiteX5" fmla="*/ 95283 w 113799"/>
              <a:gd name="connsiteY5" fmla="*/ 28932 h 46291"/>
              <a:gd name="connsiteX6" fmla="*/ 75417 w 113799"/>
              <a:gd name="connsiteY6" fmla="*/ 9065 h 46291"/>
              <a:gd name="connsiteX7" fmla="*/ 69244 w 113799"/>
              <a:gd name="connsiteY7" fmla="*/ 10030 h 46291"/>
              <a:gd name="connsiteX8" fmla="*/ 50342 w 113799"/>
              <a:gd name="connsiteY8" fmla="*/ 0 h 46291"/>
              <a:gd name="connsiteX9" fmla="*/ 27582 w 113799"/>
              <a:gd name="connsiteY9" fmla="*/ 22760 h 46291"/>
              <a:gd name="connsiteX10" fmla="*/ 27582 w 113799"/>
              <a:gd name="connsiteY10" fmla="*/ 22760 h 46291"/>
              <a:gd name="connsiteX11" fmla="*/ 20060 w 113799"/>
              <a:gd name="connsiteY11" fmla="*/ 21217 h 46291"/>
              <a:gd name="connsiteX12" fmla="*/ 0 w 113799"/>
              <a:gd name="connsiteY12" fmla="*/ 41277 h 46291"/>
              <a:gd name="connsiteX13" fmla="*/ 579 w 113799"/>
              <a:gd name="connsiteY13" fmla="*/ 46292 h 46291"/>
              <a:gd name="connsiteX14" fmla="*/ 114571 w 113799"/>
              <a:gd name="connsiteY14" fmla="*/ 46292 h 4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799" h="46291">
                <a:moveTo>
                  <a:pt x="114571" y="46292"/>
                </a:moveTo>
                <a:cubicBezTo>
                  <a:pt x="114571" y="45906"/>
                  <a:pt x="114571" y="45713"/>
                  <a:pt x="114571" y="45327"/>
                </a:cubicBezTo>
                <a:cubicBezTo>
                  <a:pt x="114571" y="36455"/>
                  <a:pt x="107435" y="29318"/>
                  <a:pt x="98562" y="29318"/>
                </a:cubicBezTo>
                <a:cubicBezTo>
                  <a:pt x="97405" y="29318"/>
                  <a:pt x="96441" y="29511"/>
                  <a:pt x="95283" y="29704"/>
                </a:cubicBezTo>
                <a:lnTo>
                  <a:pt x="95283" y="29704"/>
                </a:lnTo>
                <a:cubicBezTo>
                  <a:pt x="95283" y="29511"/>
                  <a:pt x="95283" y="29125"/>
                  <a:pt x="95283" y="28932"/>
                </a:cubicBezTo>
                <a:cubicBezTo>
                  <a:pt x="95283" y="17938"/>
                  <a:pt x="86411" y="9065"/>
                  <a:pt x="75417" y="9065"/>
                </a:cubicBezTo>
                <a:cubicBezTo>
                  <a:pt x="73295" y="9065"/>
                  <a:pt x="71173" y="9451"/>
                  <a:pt x="69244" y="10030"/>
                </a:cubicBezTo>
                <a:cubicBezTo>
                  <a:pt x="65194" y="3858"/>
                  <a:pt x="58250" y="0"/>
                  <a:pt x="50342" y="0"/>
                </a:cubicBezTo>
                <a:cubicBezTo>
                  <a:pt x="37805" y="0"/>
                  <a:pt x="27582" y="10223"/>
                  <a:pt x="27582" y="22760"/>
                </a:cubicBezTo>
                <a:lnTo>
                  <a:pt x="27582" y="22760"/>
                </a:lnTo>
                <a:cubicBezTo>
                  <a:pt x="25267" y="21796"/>
                  <a:pt x="22760" y="21217"/>
                  <a:pt x="20060" y="21217"/>
                </a:cubicBezTo>
                <a:cubicBezTo>
                  <a:pt x="8873" y="21217"/>
                  <a:pt x="0" y="30282"/>
                  <a:pt x="0" y="41277"/>
                </a:cubicBezTo>
                <a:cubicBezTo>
                  <a:pt x="0" y="43013"/>
                  <a:pt x="193" y="44748"/>
                  <a:pt x="579" y="46292"/>
                </a:cubicBezTo>
                <a:lnTo>
                  <a:pt x="114571" y="46292"/>
                </a:lnTo>
                <a:close/>
              </a:path>
            </a:pathLst>
          </a:custGeom>
          <a:solidFill>
            <a:srgbClr val="75E0DB"/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43"/>
          </a:p>
        </p:txBody>
      </p:sp>
      <p:sp>
        <p:nvSpPr>
          <p:cNvPr id="300" name="Freeform: Shape 299">
            <a:extLst>
              <a:ext uri="{FF2B5EF4-FFF2-40B4-BE49-F238E27FC236}">
                <a16:creationId xmlns:a16="http://schemas.microsoft.com/office/drawing/2014/main" id="{E0D6CA18-6BA9-4847-9D2F-651803DC0578}"/>
              </a:ext>
            </a:extLst>
          </p:cNvPr>
          <p:cNvSpPr/>
          <p:nvPr/>
        </p:nvSpPr>
        <p:spPr>
          <a:xfrm>
            <a:off x="2417241" y="20751"/>
            <a:ext cx="512083" cy="201720"/>
          </a:xfrm>
          <a:custGeom>
            <a:avLst/>
            <a:gdLst>
              <a:gd name="connsiteX0" fmla="*/ 114571 w 113799"/>
              <a:gd name="connsiteY0" fmla="*/ 46292 h 46291"/>
              <a:gd name="connsiteX1" fmla="*/ 114571 w 113799"/>
              <a:gd name="connsiteY1" fmla="*/ 45327 h 46291"/>
              <a:gd name="connsiteX2" fmla="*/ 98562 w 113799"/>
              <a:gd name="connsiteY2" fmla="*/ 29318 h 46291"/>
              <a:gd name="connsiteX3" fmla="*/ 95283 w 113799"/>
              <a:gd name="connsiteY3" fmla="*/ 29704 h 46291"/>
              <a:gd name="connsiteX4" fmla="*/ 95283 w 113799"/>
              <a:gd name="connsiteY4" fmla="*/ 29704 h 46291"/>
              <a:gd name="connsiteX5" fmla="*/ 95283 w 113799"/>
              <a:gd name="connsiteY5" fmla="*/ 28932 h 46291"/>
              <a:gd name="connsiteX6" fmla="*/ 75417 w 113799"/>
              <a:gd name="connsiteY6" fmla="*/ 9065 h 46291"/>
              <a:gd name="connsiteX7" fmla="*/ 69244 w 113799"/>
              <a:gd name="connsiteY7" fmla="*/ 10030 h 46291"/>
              <a:gd name="connsiteX8" fmla="*/ 50342 w 113799"/>
              <a:gd name="connsiteY8" fmla="*/ 0 h 46291"/>
              <a:gd name="connsiteX9" fmla="*/ 27582 w 113799"/>
              <a:gd name="connsiteY9" fmla="*/ 22760 h 46291"/>
              <a:gd name="connsiteX10" fmla="*/ 27582 w 113799"/>
              <a:gd name="connsiteY10" fmla="*/ 22760 h 46291"/>
              <a:gd name="connsiteX11" fmla="*/ 20060 w 113799"/>
              <a:gd name="connsiteY11" fmla="*/ 21217 h 46291"/>
              <a:gd name="connsiteX12" fmla="*/ 0 w 113799"/>
              <a:gd name="connsiteY12" fmla="*/ 41277 h 46291"/>
              <a:gd name="connsiteX13" fmla="*/ 579 w 113799"/>
              <a:gd name="connsiteY13" fmla="*/ 46292 h 46291"/>
              <a:gd name="connsiteX14" fmla="*/ 114571 w 113799"/>
              <a:gd name="connsiteY14" fmla="*/ 46292 h 4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799" h="46291">
                <a:moveTo>
                  <a:pt x="114571" y="46292"/>
                </a:moveTo>
                <a:cubicBezTo>
                  <a:pt x="114571" y="45906"/>
                  <a:pt x="114571" y="45713"/>
                  <a:pt x="114571" y="45327"/>
                </a:cubicBezTo>
                <a:cubicBezTo>
                  <a:pt x="114571" y="36455"/>
                  <a:pt x="107435" y="29318"/>
                  <a:pt x="98562" y="29318"/>
                </a:cubicBezTo>
                <a:cubicBezTo>
                  <a:pt x="97405" y="29318"/>
                  <a:pt x="96441" y="29511"/>
                  <a:pt x="95283" y="29704"/>
                </a:cubicBezTo>
                <a:lnTo>
                  <a:pt x="95283" y="29704"/>
                </a:lnTo>
                <a:cubicBezTo>
                  <a:pt x="95283" y="29511"/>
                  <a:pt x="95283" y="29125"/>
                  <a:pt x="95283" y="28932"/>
                </a:cubicBezTo>
                <a:cubicBezTo>
                  <a:pt x="95283" y="17938"/>
                  <a:pt x="86411" y="9065"/>
                  <a:pt x="75417" y="9065"/>
                </a:cubicBezTo>
                <a:cubicBezTo>
                  <a:pt x="73295" y="9065"/>
                  <a:pt x="71173" y="9451"/>
                  <a:pt x="69244" y="10030"/>
                </a:cubicBezTo>
                <a:cubicBezTo>
                  <a:pt x="65194" y="3858"/>
                  <a:pt x="58250" y="0"/>
                  <a:pt x="50342" y="0"/>
                </a:cubicBezTo>
                <a:cubicBezTo>
                  <a:pt x="37805" y="0"/>
                  <a:pt x="27582" y="10223"/>
                  <a:pt x="27582" y="22760"/>
                </a:cubicBezTo>
                <a:lnTo>
                  <a:pt x="27582" y="22760"/>
                </a:lnTo>
                <a:cubicBezTo>
                  <a:pt x="25267" y="21796"/>
                  <a:pt x="22760" y="21217"/>
                  <a:pt x="20060" y="21217"/>
                </a:cubicBezTo>
                <a:cubicBezTo>
                  <a:pt x="8873" y="21217"/>
                  <a:pt x="0" y="30282"/>
                  <a:pt x="0" y="41277"/>
                </a:cubicBezTo>
                <a:cubicBezTo>
                  <a:pt x="0" y="43013"/>
                  <a:pt x="193" y="44748"/>
                  <a:pt x="579" y="46292"/>
                </a:cubicBezTo>
                <a:lnTo>
                  <a:pt x="114571" y="4629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43" dirty="0"/>
          </a:p>
        </p:txBody>
      </p:sp>
    </p:spTree>
    <p:extLst>
      <p:ext uri="{BB962C8B-B14F-4D97-AF65-F5344CB8AC3E}">
        <p14:creationId xmlns:p14="http://schemas.microsoft.com/office/powerpoint/2010/main" val="197493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568309" y="297850"/>
            <a:ext cx="4565383" cy="4095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chemeClr val="accent6"/>
                </a:solidFill>
                <a:latin typeface="Berlin Sans FB Demi" panose="020E0802020502020306" pitchFamily="34" charset="0"/>
              </a:rPr>
              <a:t>Switch Your Accountant</a:t>
            </a: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A4A4D89C-05E8-4AFA-9A60-DD58887809BA}"/>
              </a:ext>
            </a:extLst>
          </p:cNvPr>
          <p:cNvSpPr/>
          <p:nvPr/>
        </p:nvSpPr>
        <p:spPr>
          <a:xfrm>
            <a:off x="4492687" y="950045"/>
            <a:ext cx="2951712" cy="2352360"/>
          </a:xfrm>
          <a:prstGeom prst="rect">
            <a:avLst/>
          </a:prstGeom>
          <a:noFill/>
          <a:ln w="12700" cmpd="sng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6"/>
          </a:p>
        </p:txBody>
      </p:sp>
      <p:sp>
        <p:nvSpPr>
          <p:cNvPr id="395" name="Freeform: Shape 394">
            <a:extLst>
              <a:ext uri="{FF2B5EF4-FFF2-40B4-BE49-F238E27FC236}">
                <a16:creationId xmlns:a16="http://schemas.microsoft.com/office/drawing/2014/main" id="{57A3366E-D263-426A-99FC-7AA1C03A2335}"/>
              </a:ext>
            </a:extLst>
          </p:cNvPr>
          <p:cNvSpPr/>
          <p:nvPr/>
        </p:nvSpPr>
        <p:spPr>
          <a:xfrm>
            <a:off x="1171962" y="2084527"/>
            <a:ext cx="4121" cy="4030"/>
          </a:xfrm>
          <a:custGeom>
            <a:avLst/>
            <a:gdLst>
              <a:gd name="connsiteX0" fmla="*/ 0 w 4998"/>
              <a:gd name="connsiteY0" fmla="*/ 0 h 0"/>
              <a:gd name="connsiteX1" fmla="*/ 499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4999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90774656-EE29-43ED-8111-837F69DD6831}"/>
              </a:ext>
            </a:extLst>
          </p:cNvPr>
          <p:cNvSpPr/>
          <p:nvPr/>
        </p:nvSpPr>
        <p:spPr>
          <a:xfrm>
            <a:off x="1174022" y="2328295"/>
            <a:ext cx="4121" cy="4030"/>
          </a:xfrm>
          <a:custGeom>
            <a:avLst/>
            <a:gdLst>
              <a:gd name="connsiteX0" fmla="*/ 0 w 4998"/>
              <a:gd name="connsiteY0" fmla="*/ 0 h 0"/>
              <a:gd name="connsiteX1" fmla="*/ 4999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0" y="0"/>
                </a:moveTo>
                <a:lnTo>
                  <a:pt x="4999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F7E0740C-7F61-406F-AAF3-A21128317E09}"/>
              </a:ext>
            </a:extLst>
          </p:cNvPr>
          <p:cNvSpPr/>
          <p:nvPr/>
        </p:nvSpPr>
        <p:spPr>
          <a:xfrm>
            <a:off x="2004277" y="2328295"/>
            <a:ext cx="4121" cy="4030"/>
          </a:xfrm>
          <a:custGeom>
            <a:avLst/>
            <a:gdLst>
              <a:gd name="connsiteX0" fmla="*/ 4999 w 4998"/>
              <a:gd name="connsiteY0" fmla="*/ 0 h 0"/>
              <a:gd name="connsiteX1" fmla="*/ 0 w 499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98">
                <a:moveTo>
                  <a:pt x="4999" y="0"/>
                </a:moveTo>
                <a:lnTo>
                  <a:pt x="0" y="0"/>
                </a:lnTo>
              </a:path>
            </a:pathLst>
          </a:custGeom>
          <a:ln w="9981" cap="rnd">
            <a:solidFill>
              <a:srgbClr val="CDC5C7"/>
            </a:solidFill>
            <a:prstDash val="solid"/>
            <a:round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399" name="Freeform: Shape 398">
            <a:extLst>
              <a:ext uri="{FF2B5EF4-FFF2-40B4-BE49-F238E27FC236}">
                <a16:creationId xmlns:a16="http://schemas.microsoft.com/office/drawing/2014/main" id="{D3847C36-E7D1-498C-B8CF-A777E3FACD49}"/>
              </a:ext>
            </a:extLst>
          </p:cNvPr>
          <p:cNvSpPr/>
          <p:nvPr/>
        </p:nvSpPr>
        <p:spPr>
          <a:xfrm>
            <a:off x="1634391" y="2637537"/>
            <a:ext cx="778727" cy="45719"/>
          </a:xfrm>
          <a:custGeom>
            <a:avLst/>
            <a:gdLst>
              <a:gd name="connsiteX0" fmla="*/ 0 w 654865"/>
              <a:gd name="connsiteY0" fmla="*/ 200 h 44990"/>
              <a:gd name="connsiteX1" fmla="*/ 8198 w 654865"/>
              <a:gd name="connsiteY1" fmla="*/ 43091 h 44990"/>
              <a:gd name="connsiteX2" fmla="*/ 14947 w 654865"/>
              <a:gd name="connsiteY2" fmla="*/ 48390 h 44990"/>
              <a:gd name="connsiteX3" fmla="*/ 56488 w 654865"/>
              <a:gd name="connsiteY3" fmla="*/ 48390 h 44990"/>
              <a:gd name="connsiteX4" fmla="*/ 637769 w 654865"/>
              <a:gd name="connsiteY4" fmla="*/ 48390 h 44990"/>
              <a:gd name="connsiteX5" fmla="*/ 656265 w 654865"/>
              <a:gd name="connsiteY5" fmla="*/ 48390 h 44990"/>
              <a:gd name="connsiteX6" fmla="*/ 656265 w 654865"/>
              <a:gd name="connsiteY6" fmla="*/ 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865" h="44990">
                <a:moveTo>
                  <a:pt x="0" y="200"/>
                </a:moveTo>
                <a:cubicBezTo>
                  <a:pt x="2849" y="14697"/>
                  <a:pt x="5799" y="28844"/>
                  <a:pt x="8198" y="43091"/>
                </a:cubicBezTo>
                <a:cubicBezTo>
                  <a:pt x="8948" y="47590"/>
                  <a:pt x="10948" y="48440"/>
                  <a:pt x="14947" y="48390"/>
                </a:cubicBezTo>
                <a:cubicBezTo>
                  <a:pt x="28794" y="48390"/>
                  <a:pt x="42641" y="48390"/>
                  <a:pt x="56488" y="48390"/>
                </a:cubicBezTo>
                <a:lnTo>
                  <a:pt x="637769" y="48390"/>
                </a:lnTo>
                <a:lnTo>
                  <a:pt x="656265" y="48390"/>
                </a:lnTo>
                <a:lnTo>
                  <a:pt x="656265" y="0"/>
                </a:lnTo>
                <a:close/>
              </a:path>
            </a:pathLst>
          </a:custGeom>
          <a:solidFill>
            <a:srgbClr val="F8F8F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CCB7F9E2-421D-42B5-AF64-0FE79C303577}"/>
              </a:ext>
            </a:extLst>
          </p:cNvPr>
          <p:cNvSpPr/>
          <p:nvPr/>
        </p:nvSpPr>
        <p:spPr>
          <a:xfrm>
            <a:off x="2327685" y="2701804"/>
            <a:ext cx="53565" cy="419038"/>
          </a:xfrm>
          <a:custGeom>
            <a:avLst/>
            <a:gdLst>
              <a:gd name="connsiteX0" fmla="*/ 0 w 64986"/>
              <a:gd name="connsiteY0" fmla="*/ 0 h 519893"/>
              <a:gd name="connsiteX1" fmla="*/ 9448 w 64986"/>
              <a:gd name="connsiteY1" fmla="*/ 521093 h 519893"/>
              <a:gd name="connsiteX2" fmla="*/ 67986 w 64986"/>
              <a:gd name="connsiteY2" fmla="*/ 521393 h 519893"/>
              <a:gd name="connsiteX3" fmla="*/ 64487 w 64986"/>
              <a:gd name="connsiteY3" fmla="*/ 0 h 51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86" h="519893">
                <a:moveTo>
                  <a:pt x="0" y="0"/>
                </a:moveTo>
                <a:cubicBezTo>
                  <a:pt x="4999" y="173964"/>
                  <a:pt x="6249" y="347529"/>
                  <a:pt x="9448" y="521093"/>
                </a:cubicBezTo>
                <a:cubicBezTo>
                  <a:pt x="29444" y="523442"/>
                  <a:pt x="48390" y="520493"/>
                  <a:pt x="67986" y="521393"/>
                </a:cubicBezTo>
                <a:cubicBezTo>
                  <a:pt x="67986" y="347029"/>
                  <a:pt x="62387" y="173714"/>
                  <a:pt x="64487" y="0"/>
                </a:cubicBezTo>
                <a:close/>
              </a:path>
            </a:pathLst>
          </a:custGeom>
          <a:solidFill>
            <a:srgbClr val="A5ABB2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1" name="Freeform: Shape 400">
            <a:extLst>
              <a:ext uri="{FF2B5EF4-FFF2-40B4-BE49-F238E27FC236}">
                <a16:creationId xmlns:a16="http://schemas.microsoft.com/office/drawing/2014/main" id="{D6AFB6A5-686D-42F4-938D-A0B1F8165D02}"/>
              </a:ext>
            </a:extLst>
          </p:cNvPr>
          <p:cNvSpPr/>
          <p:nvPr/>
        </p:nvSpPr>
        <p:spPr>
          <a:xfrm>
            <a:off x="898074" y="2701884"/>
            <a:ext cx="53565" cy="419038"/>
          </a:xfrm>
          <a:custGeom>
            <a:avLst/>
            <a:gdLst>
              <a:gd name="connsiteX0" fmla="*/ 58596 w 64986"/>
              <a:gd name="connsiteY0" fmla="*/ 520893 h 519893"/>
              <a:gd name="connsiteX1" fmla="*/ 67994 w 64986"/>
              <a:gd name="connsiteY1" fmla="*/ 0 h 519893"/>
              <a:gd name="connsiteX2" fmla="*/ 3507 w 64986"/>
              <a:gd name="connsiteY2" fmla="*/ 0 h 519893"/>
              <a:gd name="connsiteX3" fmla="*/ 8 w 64986"/>
              <a:gd name="connsiteY3" fmla="*/ 521693 h 519893"/>
              <a:gd name="connsiteX4" fmla="*/ 58596 w 64986"/>
              <a:gd name="connsiteY4" fmla="*/ 520893 h 51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86" h="519893">
                <a:moveTo>
                  <a:pt x="58596" y="520893"/>
                </a:moveTo>
                <a:cubicBezTo>
                  <a:pt x="61745" y="346979"/>
                  <a:pt x="62845" y="173614"/>
                  <a:pt x="67994" y="0"/>
                </a:cubicBezTo>
                <a:lnTo>
                  <a:pt x="3507" y="0"/>
                </a:lnTo>
                <a:cubicBezTo>
                  <a:pt x="5657" y="173914"/>
                  <a:pt x="-242" y="347379"/>
                  <a:pt x="8" y="521693"/>
                </a:cubicBezTo>
                <a:cubicBezTo>
                  <a:pt x="20054" y="519943"/>
                  <a:pt x="39100" y="523792"/>
                  <a:pt x="58596" y="520893"/>
                </a:cubicBezTo>
                <a:close/>
              </a:path>
            </a:pathLst>
          </a:custGeom>
          <a:solidFill>
            <a:srgbClr val="A5ABB2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46556E89-EF27-4953-94A8-C60EADF5589B}"/>
              </a:ext>
            </a:extLst>
          </p:cNvPr>
          <p:cNvSpPr/>
          <p:nvPr/>
        </p:nvSpPr>
        <p:spPr>
          <a:xfrm>
            <a:off x="859803" y="2637698"/>
            <a:ext cx="828194" cy="36263"/>
          </a:xfrm>
          <a:custGeom>
            <a:avLst/>
            <a:gdLst>
              <a:gd name="connsiteX0" fmla="*/ 1009343 w 1004793"/>
              <a:gd name="connsiteY0" fmla="*/ 0 h 44990"/>
              <a:gd name="connsiteX1" fmla="*/ 0 w 1004793"/>
              <a:gd name="connsiteY1" fmla="*/ 0 h 44990"/>
              <a:gd name="connsiteX2" fmla="*/ 0 w 1004793"/>
              <a:gd name="connsiteY2" fmla="*/ 47990 h 44990"/>
              <a:gd name="connsiteX3" fmla="*/ 1004393 w 1004793"/>
              <a:gd name="connsiteY3" fmla="*/ 47990 h 4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793" h="44990">
                <a:moveTo>
                  <a:pt x="1009343" y="0"/>
                </a:moveTo>
                <a:lnTo>
                  <a:pt x="0" y="0"/>
                </a:lnTo>
                <a:lnTo>
                  <a:pt x="0" y="47990"/>
                </a:lnTo>
                <a:lnTo>
                  <a:pt x="1004393" y="47990"/>
                </a:lnTo>
                <a:close/>
              </a:path>
            </a:pathLst>
          </a:custGeom>
          <a:solidFill>
            <a:srgbClr val="F8F8F7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3" name="Freeform: Shape 402">
            <a:extLst>
              <a:ext uri="{FF2B5EF4-FFF2-40B4-BE49-F238E27FC236}">
                <a16:creationId xmlns:a16="http://schemas.microsoft.com/office/drawing/2014/main" id="{D4B47029-C6F6-443C-B33F-0FA1FDD64361}"/>
              </a:ext>
            </a:extLst>
          </p:cNvPr>
          <p:cNvSpPr/>
          <p:nvPr/>
        </p:nvSpPr>
        <p:spPr>
          <a:xfrm>
            <a:off x="1643579" y="2682181"/>
            <a:ext cx="756000" cy="12087"/>
          </a:xfrm>
          <a:custGeom>
            <a:avLst/>
            <a:gdLst>
              <a:gd name="connsiteX0" fmla="*/ 626221 w 624871"/>
              <a:gd name="connsiteY0" fmla="*/ 0 h 14996"/>
              <a:gd name="connsiteX1" fmla="*/ 0 w 624871"/>
              <a:gd name="connsiteY1" fmla="*/ 0 h 14996"/>
              <a:gd name="connsiteX2" fmla="*/ 3449 w 624871"/>
              <a:gd name="connsiteY2" fmla="*/ 17546 h 14996"/>
              <a:gd name="connsiteX3" fmla="*/ 11947 w 624871"/>
              <a:gd name="connsiteY3" fmla="*/ 17546 h 14996"/>
              <a:gd name="connsiteX4" fmla="*/ 519643 w 624871"/>
              <a:gd name="connsiteY4" fmla="*/ 17297 h 14996"/>
              <a:gd name="connsiteX5" fmla="*/ 611074 w 624871"/>
              <a:gd name="connsiteY5" fmla="*/ 17596 h 14996"/>
              <a:gd name="connsiteX6" fmla="*/ 619123 w 624871"/>
              <a:gd name="connsiteY6" fmla="*/ 12997 h 14996"/>
              <a:gd name="connsiteX7" fmla="*/ 626221 w 624871"/>
              <a:gd name="connsiteY7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4871" h="14996">
                <a:moveTo>
                  <a:pt x="626221" y="0"/>
                </a:moveTo>
                <a:lnTo>
                  <a:pt x="0" y="0"/>
                </a:lnTo>
                <a:cubicBezTo>
                  <a:pt x="505" y="5959"/>
                  <a:pt x="1660" y="11843"/>
                  <a:pt x="3449" y="17546"/>
                </a:cubicBezTo>
                <a:lnTo>
                  <a:pt x="11947" y="17546"/>
                </a:lnTo>
                <a:lnTo>
                  <a:pt x="519643" y="17297"/>
                </a:lnTo>
                <a:cubicBezTo>
                  <a:pt x="550102" y="17297"/>
                  <a:pt x="580581" y="17396"/>
                  <a:pt x="611074" y="17596"/>
                </a:cubicBezTo>
                <a:cubicBezTo>
                  <a:pt x="614489" y="18051"/>
                  <a:pt x="617783" y="16167"/>
                  <a:pt x="619123" y="12997"/>
                </a:cubicBezTo>
                <a:cubicBezTo>
                  <a:pt x="621172" y="8798"/>
                  <a:pt x="623572" y="4799"/>
                  <a:pt x="626221" y="0"/>
                </a:cubicBezTo>
                <a:close/>
              </a:path>
            </a:pathLst>
          </a:custGeom>
          <a:solidFill>
            <a:srgbClr val="AEB7BF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sp>
        <p:nvSpPr>
          <p:cNvPr id="404" name="Freeform: Shape 403">
            <a:extLst>
              <a:ext uri="{FF2B5EF4-FFF2-40B4-BE49-F238E27FC236}">
                <a16:creationId xmlns:a16="http://schemas.microsoft.com/office/drawing/2014/main" id="{FB891F8D-53D4-4CE2-8BEF-A0C4627248A1}"/>
              </a:ext>
            </a:extLst>
          </p:cNvPr>
          <p:cNvSpPr/>
          <p:nvPr/>
        </p:nvSpPr>
        <p:spPr>
          <a:xfrm>
            <a:off x="875296" y="2682061"/>
            <a:ext cx="807592" cy="12087"/>
          </a:xfrm>
          <a:custGeom>
            <a:avLst/>
            <a:gdLst>
              <a:gd name="connsiteX0" fmla="*/ 0 w 979798"/>
              <a:gd name="connsiteY0" fmla="*/ 0 h 14996"/>
              <a:gd name="connsiteX1" fmla="*/ 5849 w 979798"/>
              <a:gd name="connsiteY1" fmla="*/ 10698 h 14996"/>
              <a:gd name="connsiteX2" fmla="*/ 17596 w 979798"/>
              <a:gd name="connsiteY2" fmla="*/ 17746 h 14996"/>
              <a:gd name="connsiteX3" fmla="*/ 31643 w 979798"/>
              <a:gd name="connsiteY3" fmla="*/ 17396 h 14996"/>
              <a:gd name="connsiteX4" fmla="*/ 266945 w 979798"/>
              <a:gd name="connsiteY4" fmla="*/ 17396 h 14996"/>
              <a:gd name="connsiteX5" fmla="*/ 977849 w 979798"/>
              <a:gd name="connsiteY5" fmla="*/ 17396 h 14996"/>
              <a:gd name="connsiteX6" fmla="*/ 984747 w 979798"/>
              <a:gd name="connsiteY6" fmla="*/ 16197 h 14996"/>
              <a:gd name="connsiteX7" fmla="*/ 984747 w 979798"/>
              <a:gd name="connsiteY7" fmla="*/ 0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9798" h="14996">
                <a:moveTo>
                  <a:pt x="0" y="0"/>
                </a:moveTo>
                <a:cubicBezTo>
                  <a:pt x="2250" y="4049"/>
                  <a:pt x="4349" y="7249"/>
                  <a:pt x="5849" y="10698"/>
                </a:cubicBezTo>
                <a:cubicBezTo>
                  <a:pt x="7289" y="15782"/>
                  <a:pt x="12432" y="18871"/>
                  <a:pt x="17596" y="17746"/>
                </a:cubicBezTo>
                <a:cubicBezTo>
                  <a:pt x="22265" y="17306"/>
                  <a:pt x="26959" y="17192"/>
                  <a:pt x="31643" y="17396"/>
                </a:cubicBezTo>
                <a:lnTo>
                  <a:pt x="266945" y="17396"/>
                </a:lnTo>
                <a:lnTo>
                  <a:pt x="977849" y="17396"/>
                </a:lnTo>
                <a:cubicBezTo>
                  <a:pt x="980098" y="17396"/>
                  <a:pt x="982548" y="18196"/>
                  <a:pt x="984747" y="16197"/>
                </a:cubicBezTo>
                <a:lnTo>
                  <a:pt x="984747" y="0"/>
                </a:lnTo>
                <a:close/>
              </a:path>
            </a:pathLst>
          </a:custGeom>
          <a:solidFill>
            <a:srgbClr val="AEB7BF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10"/>
          </a:p>
        </p:txBody>
      </p:sp>
      <p:pic>
        <p:nvPicPr>
          <p:cNvPr id="421" name="Picture 420" descr="43.emf">
            <a:extLst>
              <a:ext uri="{FF2B5EF4-FFF2-40B4-BE49-F238E27FC236}">
                <a16:creationId xmlns:a16="http://schemas.microsoft.com/office/drawing/2014/main" id="{15D7CA35-AFDF-4C49-A60E-DAAAE808BB9F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026319" y="1780705"/>
            <a:ext cx="1161575" cy="847728"/>
          </a:xfrm>
          <a:prstGeom prst="rect">
            <a:avLst/>
          </a:prstGeom>
        </p:spPr>
      </p:pic>
      <p:pic>
        <p:nvPicPr>
          <p:cNvPr id="422" name="Picture 2" descr="C:\Users\jsauvageau\Desktop\4.png">
            <a:extLst>
              <a:ext uri="{FF2B5EF4-FFF2-40B4-BE49-F238E27FC236}">
                <a16:creationId xmlns:a16="http://schemas.microsoft.com/office/drawing/2014/main" id="{0F9CE7DB-F44A-454E-982A-E9D1D4E67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24" y="1997322"/>
            <a:ext cx="632448" cy="58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" name="Picture 3" descr="\\Cagmasrv1\sso$\Gestion_Deloitte\Global_Brand\- Templates\Icons\Iconography Deloitte\Icon_Lamp_reading_LBlue.png">
            <a:extLst>
              <a:ext uri="{FF2B5EF4-FFF2-40B4-BE49-F238E27FC236}">
                <a16:creationId xmlns:a16="http://schemas.microsoft.com/office/drawing/2014/main" id="{67751BC3-3E57-4F85-8C82-9CF8284AA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95432" y="2010890"/>
            <a:ext cx="384575" cy="61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9" name="Graphic 5">
            <a:extLst>
              <a:ext uri="{FF2B5EF4-FFF2-40B4-BE49-F238E27FC236}">
                <a16:creationId xmlns:a16="http://schemas.microsoft.com/office/drawing/2014/main" id="{EA353BC2-24BC-4BCD-A8CB-82B0407B7E2F}"/>
              </a:ext>
            </a:extLst>
          </p:cNvPr>
          <p:cNvGrpSpPr/>
          <p:nvPr/>
        </p:nvGrpSpPr>
        <p:grpSpPr>
          <a:xfrm>
            <a:off x="6898433" y="2025285"/>
            <a:ext cx="302365" cy="262561"/>
            <a:chOff x="1390930" y="1362128"/>
            <a:chExt cx="92583" cy="90654"/>
          </a:xfrm>
          <a:solidFill>
            <a:schemeClr val="accent1"/>
          </a:solidFill>
        </p:grpSpPr>
        <p:grpSp>
          <p:nvGrpSpPr>
            <p:cNvPr id="470" name="Graphic 5">
              <a:extLst>
                <a:ext uri="{FF2B5EF4-FFF2-40B4-BE49-F238E27FC236}">
                  <a16:creationId xmlns:a16="http://schemas.microsoft.com/office/drawing/2014/main" id="{4DB6551C-9209-4493-A685-6F341CE8E683}"/>
                </a:ext>
              </a:extLst>
            </p:cNvPr>
            <p:cNvGrpSpPr/>
            <p:nvPr/>
          </p:nvGrpSpPr>
          <p:grpSpPr>
            <a:xfrm>
              <a:off x="1390930" y="1362128"/>
              <a:ext cx="92583" cy="90654"/>
              <a:chOff x="1390930" y="1362128"/>
              <a:chExt cx="92583" cy="90654"/>
            </a:xfrm>
            <a:solidFill>
              <a:schemeClr val="accent1"/>
            </a:solidFill>
          </p:grpSpPr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id="{1192F372-C469-4D2E-82A0-5E14B6FD8223}"/>
                  </a:ext>
                </a:extLst>
              </p:cNvPr>
              <p:cNvSpPr/>
              <p:nvPr/>
            </p:nvSpPr>
            <p:spPr>
              <a:xfrm>
                <a:off x="1390930" y="1364635"/>
                <a:ext cx="75224" cy="88725"/>
              </a:xfrm>
              <a:custGeom>
                <a:avLst/>
                <a:gdLst>
                  <a:gd name="connsiteX0" fmla="*/ 44748 w 75223"/>
                  <a:gd name="connsiteY0" fmla="*/ 0 h 88725"/>
                  <a:gd name="connsiteX1" fmla="*/ 0 w 75223"/>
                  <a:gd name="connsiteY1" fmla="*/ 44748 h 88725"/>
                  <a:gd name="connsiteX2" fmla="*/ 44748 w 75223"/>
                  <a:gd name="connsiteY2" fmla="*/ 89497 h 88725"/>
                  <a:gd name="connsiteX3" fmla="*/ 76381 w 75223"/>
                  <a:gd name="connsiteY3" fmla="*/ 76381 h 88725"/>
                  <a:gd name="connsiteX4" fmla="*/ 76381 w 75223"/>
                  <a:gd name="connsiteY4" fmla="*/ 73681 h 88725"/>
                  <a:gd name="connsiteX5" fmla="*/ 46099 w 75223"/>
                  <a:gd name="connsiteY5" fmla="*/ 43205 h 88725"/>
                  <a:gd name="connsiteX6" fmla="*/ 46677 w 75223"/>
                  <a:gd name="connsiteY6" fmla="*/ 44556 h 88725"/>
                  <a:gd name="connsiteX7" fmla="*/ 46677 w 75223"/>
                  <a:gd name="connsiteY7" fmla="*/ 1736 h 88725"/>
                  <a:gd name="connsiteX8" fmla="*/ 44748 w 75223"/>
                  <a:gd name="connsiteY8" fmla="*/ 0 h 88725"/>
                  <a:gd name="connsiteX9" fmla="*/ 43398 w 75223"/>
                  <a:gd name="connsiteY9" fmla="*/ 45906 h 88725"/>
                  <a:gd name="connsiteX10" fmla="*/ 73681 w 75223"/>
                  <a:gd name="connsiteY10" fmla="*/ 76188 h 88725"/>
                  <a:gd name="connsiteX11" fmla="*/ 73681 w 75223"/>
                  <a:gd name="connsiteY11" fmla="*/ 73488 h 88725"/>
                  <a:gd name="connsiteX12" fmla="*/ 44748 w 75223"/>
                  <a:gd name="connsiteY12" fmla="*/ 85446 h 88725"/>
                  <a:gd name="connsiteX13" fmla="*/ 3858 w 75223"/>
                  <a:gd name="connsiteY13" fmla="*/ 44556 h 88725"/>
                  <a:gd name="connsiteX14" fmla="*/ 44748 w 75223"/>
                  <a:gd name="connsiteY14" fmla="*/ 3665 h 88725"/>
                  <a:gd name="connsiteX15" fmla="*/ 42820 w 75223"/>
                  <a:gd name="connsiteY15" fmla="*/ 1736 h 88725"/>
                  <a:gd name="connsiteX16" fmla="*/ 42820 w 75223"/>
                  <a:gd name="connsiteY16" fmla="*/ 44556 h 88725"/>
                  <a:gd name="connsiteX17" fmla="*/ 43398 w 75223"/>
                  <a:gd name="connsiteY17" fmla="*/ 45906 h 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23" h="88725">
                    <a:moveTo>
                      <a:pt x="44748" y="0"/>
                    </a:moveTo>
                    <a:cubicBezTo>
                      <a:pt x="20060" y="0"/>
                      <a:pt x="0" y="20060"/>
                      <a:pt x="0" y="44748"/>
                    </a:cubicBezTo>
                    <a:cubicBezTo>
                      <a:pt x="0" y="69437"/>
                      <a:pt x="20060" y="89497"/>
                      <a:pt x="44748" y="89497"/>
                    </a:cubicBezTo>
                    <a:cubicBezTo>
                      <a:pt x="56707" y="89497"/>
                      <a:pt x="67894" y="84868"/>
                      <a:pt x="76381" y="76381"/>
                    </a:cubicBezTo>
                    <a:cubicBezTo>
                      <a:pt x="77153" y="75609"/>
                      <a:pt x="77153" y="74452"/>
                      <a:pt x="76381" y="73681"/>
                    </a:cubicBezTo>
                    <a:lnTo>
                      <a:pt x="46099" y="43205"/>
                    </a:lnTo>
                    <a:cubicBezTo>
                      <a:pt x="46484" y="43591"/>
                      <a:pt x="46677" y="43977"/>
                      <a:pt x="46677" y="44556"/>
                    </a:cubicBezTo>
                    <a:lnTo>
                      <a:pt x="46677" y="1736"/>
                    </a:lnTo>
                    <a:cubicBezTo>
                      <a:pt x="46677" y="772"/>
                      <a:pt x="45906" y="0"/>
                      <a:pt x="44748" y="0"/>
                    </a:cubicBezTo>
                    <a:close/>
                    <a:moveTo>
                      <a:pt x="43398" y="45906"/>
                    </a:moveTo>
                    <a:lnTo>
                      <a:pt x="73681" y="76188"/>
                    </a:lnTo>
                    <a:cubicBezTo>
                      <a:pt x="72909" y="75417"/>
                      <a:pt x="72909" y="74259"/>
                      <a:pt x="73681" y="73488"/>
                    </a:cubicBezTo>
                    <a:cubicBezTo>
                      <a:pt x="65965" y="81203"/>
                      <a:pt x="55743" y="85446"/>
                      <a:pt x="44748" y="85446"/>
                    </a:cubicBezTo>
                    <a:cubicBezTo>
                      <a:pt x="22181" y="85446"/>
                      <a:pt x="3858" y="67123"/>
                      <a:pt x="3858" y="44556"/>
                    </a:cubicBezTo>
                    <a:cubicBezTo>
                      <a:pt x="3858" y="21989"/>
                      <a:pt x="22181" y="3665"/>
                      <a:pt x="44748" y="3665"/>
                    </a:cubicBezTo>
                    <a:cubicBezTo>
                      <a:pt x="43591" y="3665"/>
                      <a:pt x="42820" y="2893"/>
                      <a:pt x="42820" y="1736"/>
                    </a:cubicBezTo>
                    <a:lnTo>
                      <a:pt x="42820" y="44556"/>
                    </a:lnTo>
                    <a:cubicBezTo>
                      <a:pt x="42820" y="45134"/>
                      <a:pt x="43013" y="45520"/>
                      <a:pt x="43398" y="4590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id="{7DBA69AF-DFD2-46A9-88B1-268E52627E8F}"/>
                  </a:ext>
                </a:extLst>
              </p:cNvPr>
              <p:cNvSpPr/>
              <p:nvPr/>
            </p:nvSpPr>
            <p:spPr>
              <a:xfrm>
                <a:off x="1444744" y="1362128"/>
                <a:ext cx="38576" cy="38576"/>
              </a:xfrm>
              <a:custGeom>
                <a:avLst/>
                <a:gdLst>
                  <a:gd name="connsiteX0" fmla="*/ 0 w 38576"/>
                  <a:gd name="connsiteY0" fmla="*/ 0 h 38576"/>
                  <a:gd name="connsiteX1" fmla="*/ 0 w 38576"/>
                  <a:gd name="connsiteY1" fmla="*/ 40119 h 38576"/>
                  <a:gd name="connsiteX2" fmla="*/ 40119 w 38576"/>
                  <a:gd name="connsiteY2" fmla="*/ 40119 h 38576"/>
                  <a:gd name="connsiteX3" fmla="*/ 0 w 38576"/>
                  <a:gd name="connsiteY3" fmla="*/ 0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576" h="38576">
                    <a:moveTo>
                      <a:pt x="0" y="0"/>
                    </a:moveTo>
                    <a:lnTo>
                      <a:pt x="0" y="40119"/>
                    </a:lnTo>
                    <a:lnTo>
                      <a:pt x="40119" y="40119"/>
                    </a:lnTo>
                    <a:cubicBezTo>
                      <a:pt x="40119" y="18131"/>
                      <a:pt x="22181" y="0"/>
                      <a:pt x="0" y="0"/>
                    </a:cubicBezTo>
                    <a:close/>
                  </a:path>
                </a:pathLst>
              </a:custGeom>
              <a:solidFill>
                <a:srgbClr val="72C7E7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id="{74CB7A01-F53E-416A-BF02-775079CF3321}"/>
                  </a:ext>
                </a:extLst>
              </p:cNvPr>
              <p:cNvSpPr/>
              <p:nvPr/>
            </p:nvSpPr>
            <p:spPr>
              <a:xfrm>
                <a:off x="1444744" y="1408226"/>
                <a:ext cx="38576" cy="27003"/>
              </a:xfrm>
              <a:custGeom>
                <a:avLst/>
                <a:gdLst>
                  <a:gd name="connsiteX0" fmla="*/ 28354 w 38576"/>
                  <a:gd name="connsiteY0" fmla="*/ 28354 h 27003"/>
                  <a:gd name="connsiteX1" fmla="*/ 40119 w 38576"/>
                  <a:gd name="connsiteY1" fmla="*/ 0 h 27003"/>
                  <a:gd name="connsiteX2" fmla="*/ 0 w 38576"/>
                  <a:gd name="connsiteY2" fmla="*/ 0 h 27003"/>
                  <a:gd name="connsiteX3" fmla="*/ 28354 w 38576"/>
                  <a:gd name="connsiteY3" fmla="*/ 28354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576" h="27003">
                    <a:moveTo>
                      <a:pt x="28354" y="28354"/>
                    </a:moveTo>
                    <a:cubicBezTo>
                      <a:pt x="35683" y="21024"/>
                      <a:pt x="40119" y="10994"/>
                      <a:pt x="40119" y="0"/>
                    </a:cubicBezTo>
                    <a:lnTo>
                      <a:pt x="0" y="0"/>
                    </a:lnTo>
                    <a:lnTo>
                      <a:pt x="28354" y="28354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A3008472-72A2-40BA-8948-E2A2EDCCEE3C}"/>
                </a:ext>
              </a:extLst>
            </p:cNvPr>
            <p:cNvSpPr/>
            <p:nvPr/>
          </p:nvSpPr>
          <p:spPr>
            <a:xfrm>
              <a:off x="1383215" y="1492515"/>
              <a:ext cx="34719" cy="15431"/>
            </a:xfrm>
            <a:custGeom>
              <a:avLst/>
              <a:gdLst>
                <a:gd name="connsiteX0" fmla="*/ 0 w 34718"/>
                <a:gd name="connsiteY0" fmla="*/ 0 h 15430"/>
                <a:gd name="connsiteX1" fmla="*/ 35104 w 34718"/>
                <a:gd name="connsiteY1" fmla="*/ 0 h 15430"/>
                <a:gd name="connsiteX2" fmla="*/ 35104 w 34718"/>
                <a:gd name="connsiteY2" fmla="*/ 16781 h 15430"/>
                <a:gd name="connsiteX3" fmla="*/ 0 w 34718"/>
                <a:gd name="connsiteY3" fmla="*/ 1678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718" h="15430">
                  <a:moveTo>
                    <a:pt x="0" y="0"/>
                  </a:moveTo>
                  <a:lnTo>
                    <a:pt x="35104" y="0"/>
                  </a:lnTo>
                  <a:lnTo>
                    <a:pt x="35104" y="16781"/>
                  </a:lnTo>
                  <a:lnTo>
                    <a:pt x="0" y="16781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8023A89C-2818-4D2E-8110-EAC8D6E73E33}"/>
                </a:ext>
              </a:extLst>
            </p:cNvPr>
            <p:cNvSpPr/>
            <p:nvPr/>
          </p:nvSpPr>
          <p:spPr>
            <a:xfrm>
              <a:off x="1381286" y="1442733"/>
              <a:ext cx="108014" cy="67508"/>
            </a:xfrm>
            <a:custGeom>
              <a:avLst/>
              <a:gdLst>
                <a:gd name="connsiteX0" fmla="*/ 108785 w 108013"/>
                <a:gd name="connsiteY0" fmla="*/ 3105 h 67508"/>
                <a:gd name="connsiteX1" fmla="*/ 95669 w 108013"/>
                <a:gd name="connsiteY1" fmla="*/ 1177 h 67508"/>
                <a:gd name="connsiteX2" fmla="*/ 83518 w 108013"/>
                <a:gd name="connsiteY2" fmla="*/ 9278 h 67508"/>
                <a:gd name="connsiteX3" fmla="*/ 81203 w 108013"/>
                <a:gd name="connsiteY3" fmla="*/ 10821 h 67508"/>
                <a:gd name="connsiteX4" fmla="*/ 72330 w 108013"/>
                <a:gd name="connsiteY4" fmla="*/ 10821 h 67508"/>
                <a:gd name="connsiteX5" fmla="*/ 60372 w 108013"/>
                <a:gd name="connsiteY5" fmla="*/ 17186 h 67508"/>
                <a:gd name="connsiteX6" fmla="*/ 41277 w 108013"/>
                <a:gd name="connsiteY6" fmla="*/ 12942 h 67508"/>
                <a:gd name="connsiteX7" fmla="*/ 30668 w 108013"/>
                <a:gd name="connsiteY7" fmla="*/ 12942 h 67508"/>
                <a:gd name="connsiteX8" fmla="*/ 9065 w 108013"/>
                <a:gd name="connsiteY8" fmla="*/ 22008 h 67508"/>
                <a:gd name="connsiteX9" fmla="*/ 0 w 108013"/>
                <a:gd name="connsiteY9" fmla="*/ 43610 h 67508"/>
                <a:gd name="connsiteX10" fmla="*/ 0 w 108013"/>
                <a:gd name="connsiteY10" fmla="*/ 43610 h 67508"/>
                <a:gd name="connsiteX11" fmla="*/ 0 w 108013"/>
                <a:gd name="connsiteY11" fmla="*/ 66756 h 67508"/>
                <a:gd name="connsiteX12" fmla="*/ 1929 w 108013"/>
                <a:gd name="connsiteY12" fmla="*/ 68685 h 67508"/>
                <a:gd name="connsiteX13" fmla="*/ 3858 w 108013"/>
                <a:gd name="connsiteY13" fmla="*/ 66756 h 67508"/>
                <a:gd name="connsiteX14" fmla="*/ 3858 w 108013"/>
                <a:gd name="connsiteY14" fmla="*/ 51904 h 67508"/>
                <a:gd name="connsiteX15" fmla="*/ 35104 w 108013"/>
                <a:gd name="connsiteY15" fmla="*/ 51904 h 67508"/>
                <a:gd name="connsiteX16" fmla="*/ 35104 w 108013"/>
                <a:gd name="connsiteY16" fmla="*/ 66756 h 67508"/>
                <a:gd name="connsiteX17" fmla="*/ 37033 w 108013"/>
                <a:gd name="connsiteY17" fmla="*/ 68685 h 67508"/>
                <a:gd name="connsiteX18" fmla="*/ 38962 w 108013"/>
                <a:gd name="connsiteY18" fmla="*/ 66756 h 67508"/>
                <a:gd name="connsiteX19" fmla="*/ 38962 w 108013"/>
                <a:gd name="connsiteY19" fmla="*/ 49976 h 67508"/>
                <a:gd name="connsiteX20" fmla="*/ 47449 w 108013"/>
                <a:gd name="connsiteY20" fmla="*/ 43996 h 67508"/>
                <a:gd name="connsiteX21" fmla="*/ 76574 w 108013"/>
                <a:gd name="connsiteY21" fmla="*/ 31845 h 67508"/>
                <a:gd name="connsiteX22" fmla="*/ 108592 w 108013"/>
                <a:gd name="connsiteY22" fmla="*/ 6192 h 67508"/>
                <a:gd name="connsiteX23" fmla="*/ 109364 w 108013"/>
                <a:gd name="connsiteY23" fmla="*/ 4648 h 67508"/>
                <a:gd name="connsiteX24" fmla="*/ 108785 w 108013"/>
                <a:gd name="connsiteY24" fmla="*/ 3105 h 67508"/>
                <a:gd name="connsiteX25" fmla="*/ 74259 w 108013"/>
                <a:gd name="connsiteY25" fmla="*/ 28759 h 67508"/>
                <a:gd name="connsiteX26" fmla="*/ 47256 w 108013"/>
                <a:gd name="connsiteY26" fmla="*/ 39946 h 67508"/>
                <a:gd name="connsiteX27" fmla="*/ 35490 w 108013"/>
                <a:gd name="connsiteY27" fmla="*/ 47854 h 67508"/>
                <a:gd name="connsiteX28" fmla="*/ 3858 w 108013"/>
                <a:gd name="connsiteY28" fmla="*/ 47854 h 67508"/>
                <a:gd name="connsiteX29" fmla="*/ 3858 w 108013"/>
                <a:gd name="connsiteY29" fmla="*/ 43418 h 67508"/>
                <a:gd name="connsiteX30" fmla="*/ 3858 w 108013"/>
                <a:gd name="connsiteY30" fmla="*/ 43418 h 67508"/>
                <a:gd name="connsiteX31" fmla="*/ 11766 w 108013"/>
                <a:gd name="connsiteY31" fmla="*/ 24515 h 67508"/>
                <a:gd name="connsiteX32" fmla="*/ 30668 w 108013"/>
                <a:gd name="connsiteY32" fmla="*/ 16607 h 67508"/>
                <a:gd name="connsiteX33" fmla="*/ 41277 w 108013"/>
                <a:gd name="connsiteY33" fmla="*/ 16607 h 67508"/>
                <a:gd name="connsiteX34" fmla="*/ 59407 w 108013"/>
                <a:gd name="connsiteY34" fmla="*/ 21043 h 67508"/>
                <a:gd name="connsiteX35" fmla="*/ 61336 w 108013"/>
                <a:gd name="connsiteY35" fmla="*/ 21043 h 67508"/>
                <a:gd name="connsiteX36" fmla="*/ 73874 w 108013"/>
                <a:gd name="connsiteY36" fmla="*/ 14293 h 67508"/>
                <a:gd name="connsiteX37" fmla="*/ 79660 w 108013"/>
                <a:gd name="connsiteY37" fmla="*/ 14485 h 67508"/>
                <a:gd name="connsiteX38" fmla="*/ 62108 w 108013"/>
                <a:gd name="connsiteY38" fmla="*/ 26637 h 67508"/>
                <a:gd name="connsiteX39" fmla="*/ 48799 w 108013"/>
                <a:gd name="connsiteY39" fmla="*/ 29144 h 67508"/>
                <a:gd name="connsiteX40" fmla="*/ 46484 w 108013"/>
                <a:gd name="connsiteY40" fmla="*/ 29144 h 67508"/>
                <a:gd name="connsiteX41" fmla="*/ 36840 w 108013"/>
                <a:gd name="connsiteY41" fmla="*/ 30880 h 67508"/>
                <a:gd name="connsiteX42" fmla="*/ 35683 w 108013"/>
                <a:gd name="connsiteY42" fmla="*/ 33388 h 67508"/>
                <a:gd name="connsiteX43" fmla="*/ 38190 w 108013"/>
                <a:gd name="connsiteY43" fmla="*/ 34545 h 67508"/>
                <a:gd name="connsiteX44" fmla="*/ 46292 w 108013"/>
                <a:gd name="connsiteY44" fmla="*/ 33195 h 67508"/>
                <a:gd name="connsiteX45" fmla="*/ 48413 w 108013"/>
                <a:gd name="connsiteY45" fmla="*/ 33195 h 67508"/>
                <a:gd name="connsiteX46" fmla="*/ 63844 w 108013"/>
                <a:gd name="connsiteY46" fmla="*/ 30109 h 67508"/>
                <a:gd name="connsiteX47" fmla="*/ 83903 w 108013"/>
                <a:gd name="connsiteY47" fmla="*/ 16221 h 67508"/>
                <a:gd name="connsiteX48" fmla="*/ 84675 w 108013"/>
                <a:gd name="connsiteY48" fmla="*/ 14871 h 67508"/>
                <a:gd name="connsiteX49" fmla="*/ 84096 w 108013"/>
                <a:gd name="connsiteY49" fmla="*/ 13521 h 67508"/>
                <a:gd name="connsiteX50" fmla="*/ 85061 w 108013"/>
                <a:gd name="connsiteY50" fmla="*/ 12749 h 67508"/>
                <a:gd name="connsiteX51" fmla="*/ 96826 w 108013"/>
                <a:gd name="connsiteY51" fmla="*/ 4841 h 67508"/>
                <a:gd name="connsiteX52" fmla="*/ 103384 w 108013"/>
                <a:gd name="connsiteY52" fmla="*/ 5227 h 67508"/>
                <a:gd name="connsiteX53" fmla="*/ 74259 w 108013"/>
                <a:gd name="connsiteY53" fmla="*/ 28759 h 67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8013" h="67508">
                  <a:moveTo>
                    <a:pt x="108785" y="3105"/>
                  </a:moveTo>
                  <a:cubicBezTo>
                    <a:pt x="106278" y="984"/>
                    <a:pt x="100298" y="-1524"/>
                    <a:pt x="95669" y="1177"/>
                  </a:cubicBezTo>
                  <a:cubicBezTo>
                    <a:pt x="92197" y="3105"/>
                    <a:pt x="87375" y="6577"/>
                    <a:pt x="83518" y="9278"/>
                  </a:cubicBezTo>
                  <a:lnTo>
                    <a:pt x="81203" y="10821"/>
                  </a:lnTo>
                  <a:cubicBezTo>
                    <a:pt x="78888" y="9856"/>
                    <a:pt x="75802" y="9278"/>
                    <a:pt x="72330" y="10821"/>
                  </a:cubicBezTo>
                  <a:cubicBezTo>
                    <a:pt x="68280" y="12557"/>
                    <a:pt x="64615" y="14485"/>
                    <a:pt x="60372" y="17186"/>
                  </a:cubicBezTo>
                  <a:cubicBezTo>
                    <a:pt x="54778" y="14100"/>
                    <a:pt x="48413" y="12749"/>
                    <a:pt x="41277" y="12942"/>
                  </a:cubicBezTo>
                  <a:cubicBezTo>
                    <a:pt x="41277" y="12942"/>
                    <a:pt x="30668" y="12942"/>
                    <a:pt x="30668" y="12942"/>
                  </a:cubicBezTo>
                  <a:cubicBezTo>
                    <a:pt x="22567" y="12942"/>
                    <a:pt x="14852" y="16221"/>
                    <a:pt x="9065" y="22008"/>
                  </a:cubicBezTo>
                  <a:cubicBezTo>
                    <a:pt x="3279" y="27794"/>
                    <a:pt x="0" y="35509"/>
                    <a:pt x="0" y="43610"/>
                  </a:cubicBezTo>
                  <a:cubicBezTo>
                    <a:pt x="0" y="43610"/>
                    <a:pt x="0" y="43610"/>
                    <a:pt x="0" y="43610"/>
                  </a:cubicBezTo>
                  <a:lnTo>
                    <a:pt x="0" y="66756"/>
                  </a:lnTo>
                  <a:cubicBezTo>
                    <a:pt x="0" y="67914"/>
                    <a:pt x="772" y="68685"/>
                    <a:pt x="1929" y="68685"/>
                  </a:cubicBezTo>
                  <a:cubicBezTo>
                    <a:pt x="3086" y="68685"/>
                    <a:pt x="3858" y="67914"/>
                    <a:pt x="3858" y="66756"/>
                  </a:cubicBezTo>
                  <a:lnTo>
                    <a:pt x="3858" y="51904"/>
                  </a:lnTo>
                  <a:lnTo>
                    <a:pt x="35104" y="51904"/>
                  </a:lnTo>
                  <a:lnTo>
                    <a:pt x="35104" y="66756"/>
                  </a:lnTo>
                  <a:cubicBezTo>
                    <a:pt x="35104" y="67914"/>
                    <a:pt x="35876" y="68685"/>
                    <a:pt x="37033" y="68685"/>
                  </a:cubicBezTo>
                  <a:cubicBezTo>
                    <a:pt x="38190" y="68685"/>
                    <a:pt x="38962" y="67914"/>
                    <a:pt x="38962" y="66756"/>
                  </a:cubicBezTo>
                  <a:lnTo>
                    <a:pt x="38962" y="49976"/>
                  </a:lnTo>
                  <a:cubicBezTo>
                    <a:pt x="38962" y="45154"/>
                    <a:pt x="40698" y="44768"/>
                    <a:pt x="47449" y="43996"/>
                  </a:cubicBezTo>
                  <a:cubicBezTo>
                    <a:pt x="54393" y="43225"/>
                    <a:pt x="64808" y="42260"/>
                    <a:pt x="76574" y="31845"/>
                  </a:cubicBezTo>
                  <a:cubicBezTo>
                    <a:pt x="76574" y="31845"/>
                    <a:pt x="108592" y="6192"/>
                    <a:pt x="108592" y="6192"/>
                  </a:cubicBezTo>
                  <a:cubicBezTo>
                    <a:pt x="108978" y="5806"/>
                    <a:pt x="109364" y="5227"/>
                    <a:pt x="109364" y="4648"/>
                  </a:cubicBezTo>
                  <a:cubicBezTo>
                    <a:pt x="109364" y="4070"/>
                    <a:pt x="109171" y="3491"/>
                    <a:pt x="108785" y="3105"/>
                  </a:cubicBezTo>
                  <a:close/>
                  <a:moveTo>
                    <a:pt x="74259" y="28759"/>
                  </a:moveTo>
                  <a:cubicBezTo>
                    <a:pt x="63458" y="38210"/>
                    <a:pt x="54007" y="39174"/>
                    <a:pt x="47256" y="39946"/>
                  </a:cubicBezTo>
                  <a:cubicBezTo>
                    <a:pt x="41277" y="40524"/>
                    <a:pt x="36262" y="41103"/>
                    <a:pt x="35490" y="47854"/>
                  </a:cubicBezTo>
                  <a:lnTo>
                    <a:pt x="3858" y="47854"/>
                  </a:lnTo>
                  <a:lnTo>
                    <a:pt x="3858" y="43418"/>
                  </a:lnTo>
                  <a:cubicBezTo>
                    <a:pt x="3858" y="43418"/>
                    <a:pt x="3858" y="43418"/>
                    <a:pt x="3858" y="43418"/>
                  </a:cubicBezTo>
                  <a:cubicBezTo>
                    <a:pt x="3858" y="36281"/>
                    <a:pt x="6558" y="29530"/>
                    <a:pt x="11766" y="24515"/>
                  </a:cubicBezTo>
                  <a:cubicBezTo>
                    <a:pt x="16781" y="19500"/>
                    <a:pt x="23532" y="16607"/>
                    <a:pt x="30668" y="16607"/>
                  </a:cubicBezTo>
                  <a:lnTo>
                    <a:pt x="41277" y="16607"/>
                  </a:lnTo>
                  <a:cubicBezTo>
                    <a:pt x="48220" y="16414"/>
                    <a:pt x="54200" y="17957"/>
                    <a:pt x="59407" y="21043"/>
                  </a:cubicBezTo>
                  <a:cubicBezTo>
                    <a:pt x="59986" y="21429"/>
                    <a:pt x="60758" y="21429"/>
                    <a:pt x="61336" y="21043"/>
                  </a:cubicBezTo>
                  <a:cubicBezTo>
                    <a:pt x="65773" y="18150"/>
                    <a:pt x="69630" y="16221"/>
                    <a:pt x="73874" y="14293"/>
                  </a:cubicBezTo>
                  <a:cubicBezTo>
                    <a:pt x="76188" y="13328"/>
                    <a:pt x="78117" y="13714"/>
                    <a:pt x="79660" y="14485"/>
                  </a:cubicBezTo>
                  <a:lnTo>
                    <a:pt x="62108" y="26637"/>
                  </a:lnTo>
                  <a:cubicBezTo>
                    <a:pt x="57864" y="29337"/>
                    <a:pt x="53042" y="29144"/>
                    <a:pt x="48799" y="29144"/>
                  </a:cubicBezTo>
                  <a:cubicBezTo>
                    <a:pt x="48027" y="29144"/>
                    <a:pt x="47256" y="29144"/>
                    <a:pt x="46484" y="29144"/>
                  </a:cubicBezTo>
                  <a:cubicBezTo>
                    <a:pt x="41277" y="29144"/>
                    <a:pt x="37033" y="30880"/>
                    <a:pt x="36840" y="30880"/>
                  </a:cubicBezTo>
                  <a:cubicBezTo>
                    <a:pt x="35876" y="31266"/>
                    <a:pt x="35297" y="32423"/>
                    <a:pt x="35683" y="33388"/>
                  </a:cubicBezTo>
                  <a:cubicBezTo>
                    <a:pt x="36069" y="34352"/>
                    <a:pt x="37226" y="34931"/>
                    <a:pt x="38190" y="34545"/>
                  </a:cubicBezTo>
                  <a:cubicBezTo>
                    <a:pt x="38190" y="34545"/>
                    <a:pt x="41855" y="33195"/>
                    <a:pt x="46292" y="33195"/>
                  </a:cubicBezTo>
                  <a:cubicBezTo>
                    <a:pt x="47063" y="33195"/>
                    <a:pt x="47642" y="33195"/>
                    <a:pt x="48413" y="33195"/>
                  </a:cubicBezTo>
                  <a:cubicBezTo>
                    <a:pt x="52849" y="33388"/>
                    <a:pt x="58443" y="33388"/>
                    <a:pt x="63844" y="30109"/>
                  </a:cubicBezTo>
                  <a:cubicBezTo>
                    <a:pt x="63844" y="30109"/>
                    <a:pt x="83903" y="16221"/>
                    <a:pt x="83903" y="16221"/>
                  </a:cubicBezTo>
                  <a:cubicBezTo>
                    <a:pt x="84289" y="15836"/>
                    <a:pt x="84675" y="15450"/>
                    <a:pt x="84675" y="14871"/>
                  </a:cubicBezTo>
                  <a:cubicBezTo>
                    <a:pt x="84675" y="14293"/>
                    <a:pt x="84482" y="13907"/>
                    <a:pt x="84096" y="13521"/>
                  </a:cubicBezTo>
                  <a:lnTo>
                    <a:pt x="85061" y="12749"/>
                  </a:lnTo>
                  <a:cubicBezTo>
                    <a:pt x="88918" y="10049"/>
                    <a:pt x="93547" y="6770"/>
                    <a:pt x="96826" y="4841"/>
                  </a:cubicBezTo>
                  <a:cubicBezTo>
                    <a:pt x="98948" y="3684"/>
                    <a:pt x="101456" y="4263"/>
                    <a:pt x="103384" y="5227"/>
                  </a:cubicBezTo>
                  <a:lnTo>
                    <a:pt x="74259" y="2875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26651CC7-1374-440C-8037-BAD93E33E941}"/>
                </a:ext>
              </a:extLst>
            </p:cNvPr>
            <p:cNvSpPr/>
            <p:nvPr/>
          </p:nvSpPr>
          <p:spPr>
            <a:xfrm>
              <a:off x="1389966" y="1499266"/>
              <a:ext cx="3858" cy="3858"/>
            </a:xfrm>
            <a:custGeom>
              <a:avLst/>
              <a:gdLst>
                <a:gd name="connsiteX0" fmla="*/ 4243 w 3857"/>
                <a:gd name="connsiteY0" fmla="*/ 2122 h 3857"/>
                <a:gd name="connsiteX1" fmla="*/ 2122 w 3857"/>
                <a:gd name="connsiteY1" fmla="*/ 4243 h 3857"/>
                <a:gd name="connsiteX2" fmla="*/ 0 w 3857"/>
                <a:gd name="connsiteY2" fmla="*/ 2122 h 3857"/>
                <a:gd name="connsiteX3" fmla="*/ 2122 w 3857"/>
                <a:gd name="connsiteY3" fmla="*/ 0 h 3857"/>
                <a:gd name="connsiteX4" fmla="*/ 4243 w 3857"/>
                <a:gd name="connsiteY4" fmla="*/ 2122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" h="3857">
                  <a:moveTo>
                    <a:pt x="4243" y="2122"/>
                  </a:moveTo>
                  <a:cubicBezTo>
                    <a:pt x="4243" y="3279"/>
                    <a:pt x="3279" y="4243"/>
                    <a:pt x="2122" y="4243"/>
                  </a:cubicBezTo>
                  <a:cubicBezTo>
                    <a:pt x="964" y="4243"/>
                    <a:pt x="0" y="3279"/>
                    <a:pt x="0" y="2122"/>
                  </a:cubicBezTo>
                  <a:cubicBezTo>
                    <a:pt x="0" y="964"/>
                    <a:pt x="964" y="0"/>
                    <a:pt x="2122" y="0"/>
                  </a:cubicBezTo>
                  <a:cubicBezTo>
                    <a:pt x="3279" y="0"/>
                    <a:pt x="4243" y="964"/>
                    <a:pt x="4243" y="2122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7" name="Graphic 5">
            <a:extLst>
              <a:ext uri="{FF2B5EF4-FFF2-40B4-BE49-F238E27FC236}">
                <a16:creationId xmlns:a16="http://schemas.microsoft.com/office/drawing/2014/main" id="{15E6A31A-C989-4DDC-A733-322EF649028A}"/>
              </a:ext>
            </a:extLst>
          </p:cNvPr>
          <p:cNvGrpSpPr/>
          <p:nvPr/>
        </p:nvGrpSpPr>
        <p:grpSpPr>
          <a:xfrm>
            <a:off x="2207002" y="1177517"/>
            <a:ext cx="412231" cy="427498"/>
            <a:chOff x="1797524" y="1370422"/>
            <a:chExt cx="129230" cy="129230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478" name="Graphic 5">
              <a:extLst>
                <a:ext uri="{FF2B5EF4-FFF2-40B4-BE49-F238E27FC236}">
                  <a16:creationId xmlns:a16="http://schemas.microsoft.com/office/drawing/2014/main" id="{B11A6752-574D-4E7D-8317-FC43F0E9B8FD}"/>
                </a:ext>
              </a:extLst>
            </p:cNvPr>
            <p:cNvGrpSpPr/>
            <p:nvPr/>
          </p:nvGrpSpPr>
          <p:grpSpPr>
            <a:xfrm>
              <a:off x="1797524" y="1370422"/>
              <a:ext cx="129230" cy="129230"/>
              <a:chOff x="1797524" y="1370422"/>
              <a:chExt cx="129230" cy="129230"/>
            </a:xfrm>
            <a:grpFill/>
          </p:grpSpPr>
          <p:grpSp>
            <p:nvGrpSpPr>
              <p:cNvPr id="481" name="Graphic 5">
                <a:extLst>
                  <a:ext uri="{FF2B5EF4-FFF2-40B4-BE49-F238E27FC236}">
                    <a16:creationId xmlns:a16="http://schemas.microsoft.com/office/drawing/2014/main" id="{38EF2874-1E9E-4F7C-82D5-27B6301CE150}"/>
                  </a:ext>
                </a:extLst>
              </p:cNvPr>
              <p:cNvGrpSpPr/>
              <p:nvPr/>
            </p:nvGrpSpPr>
            <p:grpSpPr>
              <a:xfrm>
                <a:off x="1855581" y="1387395"/>
                <a:ext cx="42434" cy="69437"/>
                <a:chOff x="1855581" y="1387395"/>
                <a:chExt cx="42434" cy="69437"/>
              </a:xfrm>
              <a:grpFill/>
            </p:grpSpPr>
            <p:sp>
              <p:nvSpPr>
                <p:cNvPr id="486" name="Freeform: Shape 485">
                  <a:extLst>
                    <a:ext uri="{FF2B5EF4-FFF2-40B4-BE49-F238E27FC236}">
                      <a16:creationId xmlns:a16="http://schemas.microsoft.com/office/drawing/2014/main" id="{46B80CBB-77F8-4738-83F8-6A1A50F2BCC5}"/>
                    </a:ext>
                  </a:extLst>
                </p:cNvPr>
                <p:cNvSpPr/>
                <p:nvPr/>
              </p:nvSpPr>
              <p:spPr>
                <a:xfrm>
                  <a:off x="1855581" y="1428479"/>
                  <a:ext cx="13502" cy="13502"/>
                </a:xfrm>
                <a:custGeom>
                  <a:avLst/>
                  <a:gdLst>
                    <a:gd name="connsiteX0" fmla="*/ 4051 w 13501"/>
                    <a:gd name="connsiteY0" fmla="*/ 7137 h 13501"/>
                    <a:gd name="connsiteX1" fmla="*/ 7329 w 13501"/>
                    <a:gd name="connsiteY1" fmla="*/ 3858 h 13501"/>
                    <a:gd name="connsiteX2" fmla="*/ 10608 w 13501"/>
                    <a:gd name="connsiteY2" fmla="*/ 7137 h 13501"/>
                    <a:gd name="connsiteX3" fmla="*/ 9644 w 13501"/>
                    <a:gd name="connsiteY3" fmla="*/ 9451 h 13501"/>
                    <a:gd name="connsiteX4" fmla="*/ 7329 w 13501"/>
                    <a:gd name="connsiteY4" fmla="*/ 10416 h 13501"/>
                    <a:gd name="connsiteX5" fmla="*/ 4051 w 13501"/>
                    <a:gd name="connsiteY5" fmla="*/ 7137 h 13501"/>
                    <a:gd name="connsiteX6" fmla="*/ 7137 w 13501"/>
                    <a:gd name="connsiteY6" fmla="*/ 14273 h 13501"/>
                    <a:gd name="connsiteX7" fmla="*/ 12151 w 13501"/>
                    <a:gd name="connsiteY7" fmla="*/ 12152 h 13501"/>
                    <a:gd name="connsiteX8" fmla="*/ 14273 w 13501"/>
                    <a:gd name="connsiteY8" fmla="*/ 7137 h 13501"/>
                    <a:gd name="connsiteX9" fmla="*/ 7137 w 13501"/>
                    <a:gd name="connsiteY9" fmla="*/ 0 h 13501"/>
                    <a:gd name="connsiteX10" fmla="*/ 0 w 13501"/>
                    <a:gd name="connsiteY10" fmla="*/ 7137 h 13501"/>
                    <a:gd name="connsiteX11" fmla="*/ 7137 w 13501"/>
                    <a:gd name="connsiteY11" fmla="*/ 14273 h 1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501" h="13501">
                      <a:moveTo>
                        <a:pt x="4051" y="7137"/>
                      </a:moveTo>
                      <a:cubicBezTo>
                        <a:pt x="4051" y="5401"/>
                        <a:pt x="5401" y="3858"/>
                        <a:pt x="7329" y="3858"/>
                      </a:cubicBezTo>
                      <a:cubicBezTo>
                        <a:pt x="9065" y="3858"/>
                        <a:pt x="10608" y="5208"/>
                        <a:pt x="10608" y="7137"/>
                      </a:cubicBezTo>
                      <a:cubicBezTo>
                        <a:pt x="10608" y="7908"/>
                        <a:pt x="10223" y="8873"/>
                        <a:pt x="9644" y="9451"/>
                      </a:cubicBezTo>
                      <a:cubicBezTo>
                        <a:pt x="9065" y="10030"/>
                        <a:pt x="8294" y="10416"/>
                        <a:pt x="7329" y="10416"/>
                      </a:cubicBezTo>
                      <a:cubicBezTo>
                        <a:pt x="5401" y="10416"/>
                        <a:pt x="4051" y="9065"/>
                        <a:pt x="4051" y="7137"/>
                      </a:cubicBezTo>
                      <a:close/>
                      <a:moveTo>
                        <a:pt x="7137" y="14273"/>
                      </a:moveTo>
                      <a:cubicBezTo>
                        <a:pt x="9065" y="14273"/>
                        <a:pt x="10801" y="13502"/>
                        <a:pt x="12151" y="12152"/>
                      </a:cubicBezTo>
                      <a:cubicBezTo>
                        <a:pt x="13502" y="10801"/>
                        <a:pt x="14273" y="9065"/>
                        <a:pt x="14273" y="7137"/>
                      </a:cubicBezTo>
                      <a:cubicBezTo>
                        <a:pt x="14273" y="3279"/>
                        <a:pt x="11187" y="0"/>
                        <a:pt x="7137" y="0"/>
                      </a:cubicBezTo>
                      <a:cubicBezTo>
                        <a:pt x="3086" y="0"/>
                        <a:pt x="0" y="3086"/>
                        <a:pt x="0" y="7137"/>
                      </a:cubicBezTo>
                      <a:cubicBezTo>
                        <a:pt x="193" y="11187"/>
                        <a:pt x="3279" y="14273"/>
                        <a:pt x="7137" y="14273"/>
                      </a:cubicBez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7" name="Freeform: Shape 486">
                  <a:extLst>
                    <a:ext uri="{FF2B5EF4-FFF2-40B4-BE49-F238E27FC236}">
                      <a16:creationId xmlns:a16="http://schemas.microsoft.com/office/drawing/2014/main" id="{BC2DEB53-BA4A-40E9-A1DD-4E9100AFCCBD}"/>
                    </a:ext>
                  </a:extLst>
                </p:cNvPr>
                <p:cNvSpPr/>
                <p:nvPr/>
              </p:nvSpPr>
              <p:spPr>
                <a:xfrm>
                  <a:off x="1860789" y="1387395"/>
                  <a:ext cx="3858" cy="44363"/>
                </a:xfrm>
                <a:custGeom>
                  <a:avLst/>
                  <a:gdLst>
                    <a:gd name="connsiteX0" fmla="*/ 3858 w 3857"/>
                    <a:gd name="connsiteY0" fmla="*/ 43205 h 44362"/>
                    <a:gd name="connsiteX1" fmla="*/ 3858 w 3857"/>
                    <a:gd name="connsiteY1" fmla="*/ 1929 h 44362"/>
                    <a:gd name="connsiteX2" fmla="*/ 3858 w 3857"/>
                    <a:gd name="connsiteY2" fmla="*/ 1929 h 44362"/>
                    <a:gd name="connsiteX3" fmla="*/ 1929 w 3857"/>
                    <a:gd name="connsiteY3" fmla="*/ 0 h 44362"/>
                    <a:gd name="connsiteX4" fmla="*/ 0 w 3857"/>
                    <a:gd name="connsiteY4" fmla="*/ 1929 h 44362"/>
                    <a:gd name="connsiteX5" fmla="*/ 0 w 3857"/>
                    <a:gd name="connsiteY5" fmla="*/ 1929 h 44362"/>
                    <a:gd name="connsiteX6" fmla="*/ 0 w 3857"/>
                    <a:gd name="connsiteY6" fmla="*/ 43205 h 44362"/>
                    <a:gd name="connsiteX7" fmla="*/ 0 w 3857"/>
                    <a:gd name="connsiteY7" fmla="*/ 43205 h 44362"/>
                    <a:gd name="connsiteX8" fmla="*/ 1929 w 3857"/>
                    <a:gd name="connsiteY8" fmla="*/ 45134 h 44362"/>
                    <a:gd name="connsiteX9" fmla="*/ 3858 w 3857"/>
                    <a:gd name="connsiteY9" fmla="*/ 43205 h 44362"/>
                    <a:gd name="connsiteX10" fmla="*/ 3858 w 3857"/>
                    <a:gd name="connsiteY10" fmla="*/ 43205 h 4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57" h="44362">
                      <a:moveTo>
                        <a:pt x="3858" y="43205"/>
                      </a:moveTo>
                      <a:lnTo>
                        <a:pt x="3858" y="1929"/>
                      </a:lnTo>
                      <a:lnTo>
                        <a:pt x="3858" y="1929"/>
                      </a:lnTo>
                      <a:cubicBezTo>
                        <a:pt x="3858" y="772"/>
                        <a:pt x="3086" y="0"/>
                        <a:pt x="1929" y="0"/>
                      </a:cubicBez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929"/>
                      </a:lnTo>
                      <a:lnTo>
                        <a:pt x="0" y="43205"/>
                      </a:lnTo>
                      <a:lnTo>
                        <a:pt x="0" y="43205"/>
                      </a:lnTo>
                      <a:cubicBezTo>
                        <a:pt x="0" y="44363"/>
                        <a:pt x="772" y="45134"/>
                        <a:pt x="1929" y="45134"/>
                      </a:cubicBezTo>
                      <a:cubicBezTo>
                        <a:pt x="3086" y="45134"/>
                        <a:pt x="3858" y="44170"/>
                        <a:pt x="3858" y="43205"/>
                      </a:cubicBezTo>
                      <a:lnTo>
                        <a:pt x="3858" y="43205"/>
                      </a:ln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8" name="Freeform: Shape 487">
                  <a:extLst>
                    <a:ext uri="{FF2B5EF4-FFF2-40B4-BE49-F238E27FC236}">
                      <a16:creationId xmlns:a16="http://schemas.microsoft.com/office/drawing/2014/main" id="{BB7D37CB-3BC4-4EBD-B5B6-62D967683AAE}"/>
                    </a:ext>
                  </a:extLst>
                </p:cNvPr>
                <p:cNvSpPr/>
                <p:nvPr/>
              </p:nvSpPr>
              <p:spPr>
                <a:xfrm>
                  <a:off x="1865267" y="1436115"/>
                  <a:ext cx="32790" cy="21217"/>
                </a:xfrm>
                <a:custGeom>
                  <a:avLst/>
                  <a:gdLst>
                    <a:gd name="connsiteX0" fmla="*/ 923 w 32789"/>
                    <a:gd name="connsiteY0" fmla="*/ 3744 h 21216"/>
                    <a:gd name="connsiteX1" fmla="*/ 30819 w 32789"/>
                    <a:gd name="connsiteY1" fmla="*/ 21103 h 21216"/>
                    <a:gd name="connsiteX2" fmla="*/ 30819 w 32789"/>
                    <a:gd name="connsiteY2" fmla="*/ 21103 h 21216"/>
                    <a:gd name="connsiteX3" fmla="*/ 33520 w 32789"/>
                    <a:gd name="connsiteY3" fmla="*/ 20331 h 21216"/>
                    <a:gd name="connsiteX4" fmla="*/ 32748 w 32789"/>
                    <a:gd name="connsiteY4" fmla="*/ 17631 h 21216"/>
                    <a:gd name="connsiteX5" fmla="*/ 32748 w 32789"/>
                    <a:gd name="connsiteY5" fmla="*/ 17631 h 21216"/>
                    <a:gd name="connsiteX6" fmla="*/ 2852 w 32789"/>
                    <a:gd name="connsiteY6" fmla="*/ 272 h 21216"/>
                    <a:gd name="connsiteX7" fmla="*/ 2852 w 32789"/>
                    <a:gd name="connsiteY7" fmla="*/ 272 h 21216"/>
                    <a:gd name="connsiteX8" fmla="*/ 151 w 32789"/>
                    <a:gd name="connsiteY8" fmla="*/ 1043 h 21216"/>
                    <a:gd name="connsiteX9" fmla="*/ 923 w 32789"/>
                    <a:gd name="connsiteY9" fmla="*/ 3744 h 21216"/>
                    <a:gd name="connsiteX10" fmla="*/ 923 w 32789"/>
                    <a:gd name="connsiteY10" fmla="*/ 3744 h 21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89" h="21216">
                      <a:moveTo>
                        <a:pt x="923" y="3744"/>
                      </a:moveTo>
                      <a:lnTo>
                        <a:pt x="30819" y="21103"/>
                      </a:lnTo>
                      <a:lnTo>
                        <a:pt x="30819" y="21103"/>
                      </a:lnTo>
                      <a:cubicBezTo>
                        <a:pt x="31784" y="21682"/>
                        <a:pt x="32941" y="21296"/>
                        <a:pt x="33520" y="20331"/>
                      </a:cubicBezTo>
                      <a:cubicBezTo>
                        <a:pt x="34098" y="19367"/>
                        <a:pt x="33713" y="18210"/>
                        <a:pt x="32748" y="17631"/>
                      </a:cubicBezTo>
                      <a:lnTo>
                        <a:pt x="32748" y="17631"/>
                      </a:lnTo>
                      <a:lnTo>
                        <a:pt x="2852" y="272"/>
                      </a:lnTo>
                      <a:lnTo>
                        <a:pt x="2852" y="272"/>
                      </a:lnTo>
                      <a:cubicBezTo>
                        <a:pt x="1887" y="-307"/>
                        <a:pt x="730" y="79"/>
                        <a:pt x="151" y="1043"/>
                      </a:cubicBezTo>
                      <a:cubicBezTo>
                        <a:pt x="-234" y="2008"/>
                        <a:pt x="151" y="3358"/>
                        <a:pt x="923" y="3744"/>
                      </a:cubicBezTo>
                      <a:lnTo>
                        <a:pt x="923" y="3744"/>
                      </a:ln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82" name="Graphic 5">
                <a:extLst>
                  <a:ext uri="{FF2B5EF4-FFF2-40B4-BE49-F238E27FC236}">
                    <a16:creationId xmlns:a16="http://schemas.microsoft.com/office/drawing/2014/main" id="{6265807F-D3A3-481C-8482-E7360051C337}"/>
                  </a:ext>
                </a:extLst>
              </p:cNvPr>
              <p:cNvGrpSpPr/>
              <p:nvPr/>
            </p:nvGrpSpPr>
            <p:grpSpPr>
              <a:xfrm>
                <a:off x="1797524" y="1370422"/>
                <a:ext cx="129230" cy="129230"/>
                <a:chOff x="1797524" y="1370422"/>
                <a:chExt cx="129230" cy="129230"/>
              </a:xfrm>
              <a:grpFill/>
            </p:grpSpPr>
            <p:sp>
              <p:nvSpPr>
                <p:cNvPr id="483" name="Freeform: Shape 482">
                  <a:extLst>
                    <a:ext uri="{FF2B5EF4-FFF2-40B4-BE49-F238E27FC236}">
                      <a16:creationId xmlns:a16="http://schemas.microsoft.com/office/drawing/2014/main" id="{7E35EF06-33A9-4C3F-92DC-74C18BB3A13D}"/>
                    </a:ext>
                  </a:extLst>
                </p:cNvPr>
                <p:cNvSpPr/>
                <p:nvPr/>
              </p:nvSpPr>
              <p:spPr>
                <a:xfrm>
                  <a:off x="1799453" y="1372350"/>
                  <a:ext cx="125373" cy="125373"/>
                </a:xfrm>
                <a:custGeom>
                  <a:avLst/>
                  <a:gdLst>
                    <a:gd name="connsiteX0" fmla="*/ 63265 w 125372"/>
                    <a:gd name="connsiteY0" fmla="*/ 0 h 125372"/>
                    <a:gd name="connsiteX1" fmla="*/ 0 w 125372"/>
                    <a:gd name="connsiteY1" fmla="*/ 63265 h 125372"/>
                    <a:gd name="connsiteX2" fmla="*/ 63265 w 125372"/>
                    <a:gd name="connsiteY2" fmla="*/ 126530 h 125372"/>
                    <a:gd name="connsiteX3" fmla="*/ 126530 w 125372"/>
                    <a:gd name="connsiteY3" fmla="*/ 63265 h 125372"/>
                    <a:gd name="connsiteX4" fmla="*/ 63265 w 125372"/>
                    <a:gd name="connsiteY4" fmla="*/ 0 h 125372"/>
                    <a:gd name="connsiteX5" fmla="*/ 63265 w 125372"/>
                    <a:gd name="connsiteY5" fmla="*/ 116886 h 125372"/>
                    <a:gd name="connsiteX6" fmla="*/ 9837 w 125372"/>
                    <a:gd name="connsiteY6" fmla="*/ 63458 h 125372"/>
                    <a:gd name="connsiteX7" fmla="*/ 63265 w 125372"/>
                    <a:gd name="connsiteY7" fmla="*/ 10030 h 125372"/>
                    <a:gd name="connsiteX8" fmla="*/ 116693 w 125372"/>
                    <a:gd name="connsiteY8" fmla="*/ 63458 h 125372"/>
                    <a:gd name="connsiteX9" fmla="*/ 63265 w 125372"/>
                    <a:gd name="connsiteY9" fmla="*/ 116886 h 125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5372" h="125372">
                      <a:moveTo>
                        <a:pt x="63265" y="0"/>
                      </a:moveTo>
                      <a:cubicBezTo>
                        <a:pt x="28354" y="0"/>
                        <a:pt x="0" y="28354"/>
                        <a:pt x="0" y="63265"/>
                      </a:cubicBezTo>
                      <a:cubicBezTo>
                        <a:pt x="0" y="98177"/>
                        <a:pt x="28354" y="126530"/>
                        <a:pt x="63265" y="126530"/>
                      </a:cubicBezTo>
                      <a:cubicBezTo>
                        <a:pt x="98177" y="126530"/>
                        <a:pt x="126530" y="98177"/>
                        <a:pt x="126530" y="63265"/>
                      </a:cubicBezTo>
                      <a:cubicBezTo>
                        <a:pt x="126723" y="28354"/>
                        <a:pt x="98369" y="0"/>
                        <a:pt x="63265" y="0"/>
                      </a:cubicBezTo>
                      <a:close/>
                      <a:moveTo>
                        <a:pt x="63265" y="116886"/>
                      </a:moveTo>
                      <a:cubicBezTo>
                        <a:pt x="33754" y="116886"/>
                        <a:pt x="9837" y="92969"/>
                        <a:pt x="9837" y="63458"/>
                      </a:cubicBezTo>
                      <a:cubicBezTo>
                        <a:pt x="9837" y="33947"/>
                        <a:pt x="33754" y="10030"/>
                        <a:pt x="63265" y="10030"/>
                      </a:cubicBezTo>
                      <a:cubicBezTo>
                        <a:pt x="92776" y="10030"/>
                        <a:pt x="116693" y="33947"/>
                        <a:pt x="116693" y="63458"/>
                      </a:cubicBezTo>
                      <a:cubicBezTo>
                        <a:pt x="116886" y="92969"/>
                        <a:pt x="92969" y="116886"/>
                        <a:pt x="63265" y="116886"/>
                      </a:cubicBez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4" name="Freeform: Shape 483">
                  <a:extLst>
                    <a:ext uri="{FF2B5EF4-FFF2-40B4-BE49-F238E27FC236}">
                      <a16:creationId xmlns:a16="http://schemas.microsoft.com/office/drawing/2014/main" id="{C761F0B9-9B5C-4506-9560-E2D5100E6C35}"/>
                    </a:ext>
                  </a:extLst>
                </p:cNvPr>
                <p:cNvSpPr/>
                <p:nvPr/>
              </p:nvSpPr>
              <p:spPr>
                <a:xfrm>
                  <a:off x="1797524" y="1370422"/>
                  <a:ext cx="129230" cy="129230"/>
                </a:xfrm>
                <a:custGeom>
                  <a:avLst/>
                  <a:gdLst>
                    <a:gd name="connsiteX0" fmla="*/ 65194 w 129230"/>
                    <a:gd name="connsiteY0" fmla="*/ 0 h 129230"/>
                    <a:gd name="connsiteX1" fmla="*/ 0 w 129230"/>
                    <a:gd name="connsiteY1" fmla="*/ 65194 h 129230"/>
                    <a:gd name="connsiteX2" fmla="*/ 65194 w 129230"/>
                    <a:gd name="connsiteY2" fmla="*/ 130388 h 129230"/>
                    <a:gd name="connsiteX3" fmla="*/ 130388 w 129230"/>
                    <a:gd name="connsiteY3" fmla="*/ 65194 h 129230"/>
                    <a:gd name="connsiteX4" fmla="*/ 65194 w 129230"/>
                    <a:gd name="connsiteY4" fmla="*/ 0 h 129230"/>
                    <a:gd name="connsiteX5" fmla="*/ 126723 w 129230"/>
                    <a:gd name="connsiteY5" fmla="*/ 65194 h 129230"/>
                    <a:gd name="connsiteX6" fmla="*/ 65387 w 129230"/>
                    <a:gd name="connsiteY6" fmla="*/ 126530 h 129230"/>
                    <a:gd name="connsiteX7" fmla="*/ 4051 w 129230"/>
                    <a:gd name="connsiteY7" fmla="*/ 65194 h 129230"/>
                    <a:gd name="connsiteX8" fmla="*/ 65387 w 129230"/>
                    <a:gd name="connsiteY8" fmla="*/ 3858 h 129230"/>
                    <a:gd name="connsiteX9" fmla="*/ 126723 w 129230"/>
                    <a:gd name="connsiteY9" fmla="*/ 65194 h 129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9230" h="129230">
                      <a:moveTo>
                        <a:pt x="65194" y="0"/>
                      </a:moveTo>
                      <a:cubicBezTo>
                        <a:pt x="29125" y="0"/>
                        <a:pt x="0" y="29318"/>
                        <a:pt x="0" y="65194"/>
                      </a:cubicBezTo>
                      <a:cubicBezTo>
                        <a:pt x="0" y="101263"/>
                        <a:pt x="29318" y="130388"/>
                        <a:pt x="65194" y="130388"/>
                      </a:cubicBezTo>
                      <a:cubicBezTo>
                        <a:pt x="101263" y="130388"/>
                        <a:pt x="130388" y="101070"/>
                        <a:pt x="130388" y="65194"/>
                      </a:cubicBezTo>
                      <a:cubicBezTo>
                        <a:pt x="130581" y="29318"/>
                        <a:pt x="101263" y="0"/>
                        <a:pt x="65194" y="0"/>
                      </a:cubicBezTo>
                      <a:close/>
                      <a:moveTo>
                        <a:pt x="126723" y="65194"/>
                      </a:moveTo>
                      <a:cubicBezTo>
                        <a:pt x="126723" y="99141"/>
                        <a:pt x="99141" y="126530"/>
                        <a:pt x="65387" y="126530"/>
                      </a:cubicBezTo>
                      <a:cubicBezTo>
                        <a:pt x="31440" y="126530"/>
                        <a:pt x="4051" y="98948"/>
                        <a:pt x="4051" y="65194"/>
                      </a:cubicBezTo>
                      <a:cubicBezTo>
                        <a:pt x="4051" y="31247"/>
                        <a:pt x="31633" y="3858"/>
                        <a:pt x="65387" y="3858"/>
                      </a:cubicBezTo>
                      <a:cubicBezTo>
                        <a:pt x="99141" y="3858"/>
                        <a:pt x="126723" y="31440"/>
                        <a:pt x="126723" y="65194"/>
                      </a:cubicBez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5" name="Freeform: Shape 484">
                  <a:extLst>
                    <a:ext uri="{FF2B5EF4-FFF2-40B4-BE49-F238E27FC236}">
                      <a16:creationId xmlns:a16="http://schemas.microsoft.com/office/drawing/2014/main" id="{F8B53934-4B70-4388-9F5E-431CBA16B21C}"/>
                    </a:ext>
                  </a:extLst>
                </p:cNvPr>
                <p:cNvSpPr/>
                <p:nvPr/>
              </p:nvSpPr>
              <p:spPr>
                <a:xfrm>
                  <a:off x="1807554" y="1380258"/>
                  <a:ext cx="109942" cy="109942"/>
                </a:xfrm>
                <a:custGeom>
                  <a:avLst/>
                  <a:gdLst>
                    <a:gd name="connsiteX0" fmla="*/ 55164 w 109942"/>
                    <a:gd name="connsiteY0" fmla="*/ 107049 h 109942"/>
                    <a:gd name="connsiteX1" fmla="*/ 3665 w 109942"/>
                    <a:gd name="connsiteY1" fmla="*/ 55550 h 109942"/>
                    <a:gd name="connsiteX2" fmla="*/ 55164 w 109942"/>
                    <a:gd name="connsiteY2" fmla="*/ 4051 h 109942"/>
                    <a:gd name="connsiteX3" fmla="*/ 91619 w 109942"/>
                    <a:gd name="connsiteY3" fmla="*/ 19095 h 109942"/>
                    <a:gd name="connsiteX4" fmla="*/ 106663 w 109942"/>
                    <a:gd name="connsiteY4" fmla="*/ 55550 h 109942"/>
                    <a:gd name="connsiteX5" fmla="*/ 91619 w 109942"/>
                    <a:gd name="connsiteY5" fmla="*/ 92004 h 109942"/>
                    <a:gd name="connsiteX6" fmla="*/ 55164 w 109942"/>
                    <a:gd name="connsiteY6" fmla="*/ 107049 h 109942"/>
                    <a:gd name="connsiteX7" fmla="*/ 110714 w 109942"/>
                    <a:gd name="connsiteY7" fmla="*/ 55357 h 109942"/>
                    <a:gd name="connsiteX8" fmla="*/ 94512 w 109942"/>
                    <a:gd name="connsiteY8" fmla="*/ 16202 h 109942"/>
                    <a:gd name="connsiteX9" fmla="*/ 55357 w 109942"/>
                    <a:gd name="connsiteY9" fmla="*/ 0 h 109942"/>
                    <a:gd name="connsiteX10" fmla="*/ 0 w 109942"/>
                    <a:gd name="connsiteY10" fmla="*/ 55357 h 109942"/>
                    <a:gd name="connsiteX11" fmla="*/ 55357 w 109942"/>
                    <a:gd name="connsiteY11" fmla="*/ 110714 h 109942"/>
                    <a:gd name="connsiteX12" fmla="*/ 94512 w 109942"/>
                    <a:gd name="connsiteY12" fmla="*/ 94512 h 109942"/>
                    <a:gd name="connsiteX13" fmla="*/ 110714 w 109942"/>
                    <a:gd name="connsiteY13" fmla="*/ 55357 h 109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942" h="109942">
                      <a:moveTo>
                        <a:pt x="55164" y="107049"/>
                      </a:moveTo>
                      <a:cubicBezTo>
                        <a:pt x="26810" y="107049"/>
                        <a:pt x="3665" y="83903"/>
                        <a:pt x="3665" y="55550"/>
                      </a:cubicBezTo>
                      <a:cubicBezTo>
                        <a:pt x="3665" y="27196"/>
                        <a:pt x="26810" y="4051"/>
                        <a:pt x="55164" y="4051"/>
                      </a:cubicBezTo>
                      <a:cubicBezTo>
                        <a:pt x="68859" y="4051"/>
                        <a:pt x="81975" y="9451"/>
                        <a:pt x="91619" y="19095"/>
                      </a:cubicBezTo>
                      <a:cubicBezTo>
                        <a:pt x="101263" y="28739"/>
                        <a:pt x="106663" y="41855"/>
                        <a:pt x="106663" y="55550"/>
                      </a:cubicBezTo>
                      <a:cubicBezTo>
                        <a:pt x="106663" y="69244"/>
                        <a:pt x="101263" y="82360"/>
                        <a:pt x="91619" y="92004"/>
                      </a:cubicBezTo>
                      <a:cubicBezTo>
                        <a:pt x="81975" y="101648"/>
                        <a:pt x="69051" y="107049"/>
                        <a:pt x="55164" y="107049"/>
                      </a:cubicBezTo>
                      <a:close/>
                      <a:moveTo>
                        <a:pt x="110714" y="55357"/>
                      </a:moveTo>
                      <a:cubicBezTo>
                        <a:pt x="110714" y="40505"/>
                        <a:pt x="104927" y="26618"/>
                        <a:pt x="94512" y="16202"/>
                      </a:cubicBezTo>
                      <a:cubicBezTo>
                        <a:pt x="84096" y="5786"/>
                        <a:pt x="70209" y="0"/>
                        <a:pt x="55357" y="0"/>
                      </a:cubicBezTo>
                      <a:cubicBezTo>
                        <a:pt x="24882" y="0"/>
                        <a:pt x="0" y="24882"/>
                        <a:pt x="0" y="55357"/>
                      </a:cubicBezTo>
                      <a:cubicBezTo>
                        <a:pt x="0" y="85832"/>
                        <a:pt x="24882" y="110714"/>
                        <a:pt x="55357" y="110714"/>
                      </a:cubicBezTo>
                      <a:cubicBezTo>
                        <a:pt x="70209" y="110714"/>
                        <a:pt x="84096" y="104927"/>
                        <a:pt x="94512" y="94512"/>
                      </a:cubicBezTo>
                      <a:cubicBezTo>
                        <a:pt x="104927" y="84096"/>
                        <a:pt x="110714" y="70209"/>
                        <a:pt x="110714" y="55357"/>
                      </a:cubicBezTo>
                      <a:close/>
                    </a:path>
                  </a:pathLst>
                </a:custGeom>
                <a:grpFill/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C5C1DD39-3E90-4BD2-A623-1FB49C3C9030}"/>
                </a:ext>
              </a:extLst>
            </p:cNvPr>
            <p:cNvSpPr/>
            <p:nvPr/>
          </p:nvSpPr>
          <p:spPr>
            <a:xfrm>
              <a:off x="1788073" y="1364323"/>
              <a:ext cx="146590" cy="144661"/>
            </a:xfrm>
            <a:custGeom>
              <a:avLst/>
              <a:gdLst>
                <a:gd name="connsiteX0" fmla="*/ 3858 w 146589"/>
                <a:gd name="connsiteY0" fmla="*/ 71292 h 144660"/>
                <a:gd name="connsiteX1" fmla="*/ 1929 w 146589"/>
                <a:gd name="connsiteY1" fmla="*/ 69363 h 144660"/>
                <a:gd name="connsiteX2" fmla="*/ 0 w 146589"/>
                <a:gd name="connsiteY2" fmla="*/ 71292 h 144660"/>
                <a:gd name="connsiteX3" fmla="*/ 10030 w 146589"/>
                <a:gd name="connsiteY3" fmla="*/ 108904 h 144660"/>
                <a:gd name="connsiteX4" fmla="*/ 12730 w 146589"/>
                <a:gd name="connsiteY4" fmla="*/ 109676 h 144660"/>
                <a:gd name="connsiteX5" fmla="*/ 13502 w 146589"/>
                <a:gd name="connsiteY5" fmla="*/ 106975 h 144660"/>
                <a:gd name="connsiteX6" fmla="*/ 3858 w 146589"/>
                <a:gd name="connsiteY6" fmla="*/ 71292 h 144660"/>
                <a:gd name="connsiteX7" fmla="*/ 97598 w 146589"/>
                <a:gd name="connsiteY7" fmla="*/ 138415 h 144660"/>
                <a:gd name="connsiteX8" fmla="*/ 85254 w 146589"/>
                <a:gd name="connsiteY8" fmla="*/ 141501 h 144660"/>
                <a:gd name="connsiteX9" fmla="*/ 85254 w 146589"/>
                <a:gd name="connsiteY9" fmla="*/ 141501 h 144660"/>
                <a:gd name="connsiteX10" fmla="*/ 83710 w 146589"/>
                <a:gd name="connsiteY10" fmla="*/ 143623 h 144660"/>
                <a:gd name="connsiteX11" fmla="*/ 85832 w 146589"/>
                <a:gd name="connsiteY11" fmla="*/ 145166 h 144660"/>
                <a:gd name="connsiteX12" fmla="*/ 98948 w 146589"/>
                <a:gd name="connsiteY12" fmla="*/ 142080 h 144660"/>
                <a:gd name="connsiteX13" fmla="*/ 100105 w 146589"/>
                <a:gd name="connsiteY13" fmla="*/ 139572 h 144660"/>
                <a:gd name="connsiteX14" fmla="*/ 97598 w 146589"/>
                <a:gd name="connsiteY14" fmla="*/ 138415 h 144660"/>
                <a:gd name="connsiteX15" fmla="*/ 145818 w 146589"/>
                <a:gd name="connsiteY15" fmla="*/ 86530 h 144660"/>
                <a:gd name="connsiteX16" fmla="*/ 143504 w 146589"/>
                <a:gd name="connsiteY16" fmla="*/ 87880 h 144660"/>
                <a:gd name="connsiteX17" fmla="*/ 137139 w 146589"/>
                <a:gd name="connsiteY17" fmla="*/ 104468 h 144660"/>
                <a:gd name="connsiteX18" fmla="*/ 137910 w 146589"/>
                <a:gd name="connsiteY18" fmla="*/ 107168 h 144660"/>
                <a:gd name="connsiteX19" fmla="*/ 140610 w 146589"/>
                <a:gd name="connsiteY19" fmla="*/ 106397 h 144660"/>
                <a:gd name="connsiteX20" fmla="*/ 147168 w 146589"/>
                <a:gd name="connsiteY20" fmla="*/ 88844 h 144660"/>
                <a:gd name="connsiteX21" fmla="*/ 145818 w 146589"/>
                <a:gd name="connsiteY21" fmla="*/ 86530 h 144660"/>
                <a:gd name="connsiteX22" fmla="*/ 106278 w 146589"/>
                <a:gd name="connsiteY22" fmla="*/ 3784 h 144660"/>
                <a:gd name="connsiteX23" fmla="*/ 96826 w 146589"/>
                <a:gd name="connsiteY23" fmla="*/ 119 h 144660"/>
                <a:gd name="connsiteX24" fmla="*/ 94319 w 146589"/>
                <a:gd name="connsiteY24" fmla="*/ 1469 h 144660"/>
                <a:gd name="connsiteX25" fmla="*/ 95669 w 146589"/>
                <a:gd name="connsiteY25" fmla="*/ 3977 h 144660"/>
                <a:gd name="connsiteX26" fmla="*/ 104542 w 146589"/>
                <a:gd name="connsiteY26" fmla="*/ 7448 h 144660"/>
                <a:gd name="connsiteX27" fmla="*/ 107049 w 146589"/>
                <a:gd name="connsiteY27" fmla="*/ 6484 h 144660"/>
                <a:gd name="connsiteX28" fmla="*/ 106278 w 146589"/>
                <a:gd name="connsiteY28" fmla="*/ 3784 h 144660"/>
                <a:gd name="connsiteX29" fmla="*/ 2507 w 146589"/>
                <a:gd name="connsiteY29" fmla="*/ 61841 h 144660"/>
                <a:gd name="connsiteX30" fmla="*/ 4629 w 146589"/>
                <a:gd name="connsiteY30" fmla="*/ 60298 h 144660"/>
                <a:gd name="connsiteX31" fmla="*/ 8101 w 146589"/>
                <a:gd name="connsiteY31" fmla="*/ 46796 h 144660"/>
                <a:gd name="connsiteX32" fmla="*/ 6944 w 146589"/>
                <a:gd name="connsiteY32" fmla="*/ 44289 h 144660"/>
                <a:gd name="connsiteX33" fmla="*/ 4436 w 146589"/>
                <a:gd name="connsiteY33" fmla="*/ 45446 h 144660"/>
                <a:gd name="connsiteX34" fmla="*/ 772 w 146589"/>
                <a:gd name="connsiteY34" fmla="*/ 59526 h 144660"/>
                <a:gd name="connsiteX35" fmla="*/ 2507 w 146589"/>
                <a:gd name="connsiteY35" fmla="*/ 61841 h 14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6589" h="144660">
                  <a:moveTo>
                    <a:pt x="3858" y="71292"/>
                  </a:moveTo>
                  <a:cubicBezTo>
                    <a:pt x="3858" y="70135"/>
                    <a:pt x="3086" y="69363"/>
                    <a:pt x="1929" y="69363"/>
                  </a:cubicBezTo>
                  <a:cubicBezTo>
                    <a:pt x="772" y="69363"/>
                    <a:pt x="0" y="70135"/>
                    <a:pt x="0" y="71292"/>
                  </a:cubicBezTo>
                  <a:cubicBezTo>
                    <a:pt x="0" y="84601"/>
                    <a:pt x="3472" y="97524"/>
                    <a:pt x="10030" y="108904"/>
                  </a:cubicBezTo>
                  <a:cubicBezTo>
                    <a:pt x="10608" y="109868"/>
                    <a:pt x="11766" y="110061"/>
                    <a:pt x="12730" y="109676"/>
                  </a:cubicBezTo>
                  <a:cubicBezTo>
                    <a:pt x="13695" y="109097"/>
                    <a:pt x="13887" y="107940"/>
                    <a:pt x="13502" y="106975"/>
                  </a:cubicBezTo>
                  <a:cubicBezTo>
                    <a:pt x="7329" y="96174"/>
                    <a:pt x="3858" y="83829"/>
                    <a:pt x="3858" y="71292"/>
                  </a:cubicBezTo>
                  <a:close/>
                  <a:moveTo>
                    <a:pt x="97598" y="138415"/>
                  </a:moveTo>
                  <a:cubicBezTo>
                    <a:pt x="93547" y="139765"/>
                    <a:pt x="89497" y="140729"/>
                    <a:pt x="85254" y="141501"/>
                  </a:cubicBezTo>
                  <a:lnTo>
                    <a:pt x="85254" y="141501"/>
                  </a:lnTo>
                  <a:cubicBezTo>
                    <a:pt x="84289" y="141694"/>
                    <a:pt x="83518" y="142658"/>
                    <a:pt x="83710" y="143623"/>
                  </a:cubicBezTo>
                  <a:cubicBezTo>
                    <a:pt x="83903" y="144587"/>
                    <a:pt x="84868" y="145359"/>
                    <a:pt x="85832" y="145166"/>
                  </a:cubicBezTo>
                  <a:cubicBezTo>
                    <a:pt x="90268" y="144587"/>
                    <a:pt x="94705" y="143430"/>
                    <a:pt x="98948" y="142080"/>
                  </a:cubicBezTo>
                  <a:cubicBezTo>
                    <a:pt x="99912" y="141694"/>
                    <a:pt x="100491" y="140729"/>
                    <a:pt x="100105" y="139572"/>
                  </a:cubicBezTo>
                  <a:cubicBezTo>
                    <a:pt x="99720" y="138608"/>
                    <a:pt x="98562" y="138029"/>
                    <a:pt x="97598" y="138415"/>
                  </a:cubicBezTo>
                  <a:close/>
                  <a:moveTo>
                    <a:pt x="145818" y="86530"/>
                  </a:moveTo>
                  <a:cubicBezTo>
                    <a:pt x="144854" y="86337"/>
                    <a:pt x="143697" y="86916"/>
                    <a:pt x="143504" y="87880"/>
                  </a:cubicBezTo>
                  <a:cubicBezTo>
                    <a:pt x="142154" y="93666"/>
                    <a:pt x="140032" y="99260"/>
                    <a:pt x="137139" y="104468"/>
                  </a:cubicBezTo>
                  <a:cubicBezTo>
                    <a:pt x="136560" y="105432"/>
                    <a:pt x="136946" y="106589"/>
                    <a:pt x="137910" y="107168"/>
                  </a:cubicBezTo>
                  <a:cubicBezTo>
                    <a:pt x="138875" y="107747"/>
                    <a:pt x="140032" y="107361"/>
                    <a:pt x="140610" y="106397"/>
                  </a:cubicBezTo>
                  <a:cubicBezTo>
                    <a:pt x="143504" y="100803"/>
                    <a:pt x="145818" y="95017"/>
                    <a:pt x="147168" y="88844"/>
                  </a:cubicBezTo>
                  <a:cubicBezTo>
                    <a:pt x="147554" y="87687"/>
                    <a:pt x="146976" y="86723"/>
                    <a:pt x="145818" y="86530"/>
                  </a:cubicBezTo>
                  <a:close/>
                  <a:moveTo>
                    <a:pt x="106278" y="3784"/>
                  </a:moveTo>
                  <a:cubicBezTo>
                    <a:pt x="103191" y="2434"/>
                    <a:pt x="100105" y="1083"/>
                    <a:pt x="96826" y="119"/>
                  </a:cubicBezTo>
                  <a:cubicBezTo>
                    <a:pt x="95862" y="-267"/>
                    <a:pt x="94705" y="312"/>
                    <a:pt x="94319" y="1469"/>
                  </a:cubicBezTo>
                  <a:cubicBezTo>
                    <a:pt x="93933" y="2434"/>
                    <a:pt x="94512" y="3591"/>
                    <a:pt x="95669" y="3977"/>
                  </a:cubicBezTo>
                  <a:cubicBezTo>
                    <a:pt x="98755" y="4941"/>
                    <a:pt x="101648" y="6098"/>
                    <a:pt x="104542" y="7448"/>
                  </a:cubicBezTo>
                  <a:cubicBezTo>
                    <a:pt x="105506" y="7834"/>
                    <a:pt x="106663" y="7448"/>
                    <a:pt x="107049" y="6484"/>
                  </a:cubicBezTo>
                  <a:cubicBezTo>
                    <a:pt x="107628" y="5327"/>
                    <a:pt x="107242" y="4169"/>
                    <a:pt x="106278" y="3784"/>
                  </a:cubicBezTo>
                  <a:close/>
                  <a:moveTo>
                    <a:pt x="2507" y="61841"/>
                  </a:moveTo>
                  <a:cubicBezTo>
                    <a:pt x="3472" y="62034"/>
                    <a:pt x="4629" y="61262"/>
                    <a:pt x="4629" y="60298"/>
                  </a:cubicBezTo>
                  <a:cubicBezTo>
                    <a:pt x="5401" y="55669"/>
                    <a:pt x="6558" y="51233"/>
                    <a:pt x="8101" y="46796"/>
                  </a:cubicBezTo>
                  <a:cubicBezTo>
                    <a:pt x="8487" y="45832"/>
                    <a:pt x="7908" y="44675"/>
                    <a:pt x="6944" y="44289"/>
                  </a:cubicBezTo>
                  <a:cubicBezTo>
                    <a:pt x="5979" y="43903"/>
                    <a:pt x="4822" y="44482"/>
                    <a:pt x="4436" y="45446"/>
                  </a:cubicBezTo>
                  <a:cubicBezTo>
                    <a:pt x="2700" y="50075"/>
                    <a:pt x="1543" y="54704"/>
                    <a:pt x="772" y="59526"/>
                  </a:cubicBezTo>
                  <a:cubicBezTo>
                    <a:pt x="772" y="60684"/>
                    <a:pt x="1543" y="61648"/>
                    <a:pt x="2507" y="61841"/>
                  </a:cubicBez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9" name="Graphic 5">
            <a:extLst>
              <a:ext uri="{FF2B5EF4-FFF2-40B4-BE49-F238E27FC236}">
                <a16:creationId xmlns:a16="http://schemas.microsoft.com/office/drawing/2014/main" id="{E298F391-3813-4D81-A7B5-0B45E91B818F}"/>
              </a:ext>
            </a:extLst>
          </p:cNvPr>
          <p:cNvGrpSpPr/>
          <p:nvPr/>
        </p:nvGrpSpPr>
        <p:grpSpPr>
          <a:xfrm>
            <a:off x="1284491" y="2039721"/>
            <a:ext cx="266374" cy="269369"/>
            <a:chOff x="3290039" y="501491"/>
            <a:chExt cx="148519" cy="148519"/>
          </a:xfrm>
          <a:solidFill>
            <a:schemeClr val="accent1"/>
          </a:solidFill>
        </p:grpSpPr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16FCAEC7-D9C6-4AA2-A4B2-EA7F03C19E8E}"/>
                </a:ext>
              </a:extLst>
            </p:cNvPr>
            <p:cNvSpPr/>
            <p:nvPr/>
          </p:nvSpPr>
          <p:spPr>
            <a:xfrm>
              <a:off x="3313571" y="503420"/>
              <a:ext cx="125373" cy="146590"/>
            </a:xfrm>
            <a:custGeom>
              <a:avLst/>
              <a:gdLst>
                <a:gd name="connsiteX0" fmla="*/ 52078 w 125372"/>
                <a:gd name="connsiteY0" fmla="*/ 0 h 146589"/>
                <a:gd name="connsiteX1" fmla="*/ 125566 w 125372"/>
                <a:gd name="connsiteY1" fmla="*/ 73488 h 146589"/>
                <a:gd name="connsiteX2" fmla="*/ 52078 w 125372"/>
                <a:gd name="connsiteY2" fmla="*/ 146976 h 146589"/>
                <a:gd name="connsiteX3" fmla="*/ 0 w 125372"/>
                <a:gd name="connsiteY3" fmla="*/ 125373 h 146589"/>
                <a:gd name="connsiteX4" fmla="*/ 52078 w 125372"/>
                <a:gd name="connsiteY4" fmla="*/ 73295 h 146589"/>
                <a:gd name="connsiteX5" fmla="*/ 52078 w 125372"/>
                <a:gd name="connsiteY5" fmla="*/ 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372" h="146589">
                  <a:moveTo>
                    <a:pt x="52078" y="0"/>
                  </a:moveTo>
                  <a:cubicBezTo>
                    <a:pt x="92776" y="0"/>
                    <a:pt x="125566" y="32983"/>
                    <a:pt x="125566" y="73488"/>
                  </a:cubicBezTo>
                  <a:cubicBezTo>
                    <a:pt x="125566" y="114186"/>
                    <a:pt x="92583" y="146976"/>
                    <a:pt x="52078" y="146976"/>
                  </a:cubicBezTo>
                  <a:cubicBezTo>
                    <a:pt x="31825" y="146976"/>
                    <a:pt x="13309" y="138682"/>
                    <a:pt x="0" y="125373"/>
                  </a:cubicBezTo>
                  <a:lnTo>
                    <a:pt x="52078" y="73295"/>
                  </a:lnTo>
                  <a:lnTo>
                    <a:pt x="52078" y="0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7E5B74A9-8201-4A01-99A4-14D5BF3BD82B}"/>
                </a:ext>
              </a:extLst>
            </p:cNvPr>
            <p:cNvSpPr/>
            <p:nvPr/>
          </p:nvSpPr>
          <p:spPr>
            <a:xfrm>
              <a:off x="3291968" y="576908"/>
              <a:ext cx="73295" cy="52078"/>
            </a:xfrm>
            <a:custGeom>
              <a:avLst/>
              <a:gdLst>
                <a:gd name="connsiteX0" fmla="*/ 21603 w 73294"/>
                <a:gd name="connsiteY0" fmla="*/ 52078 h 52077"/>
                <a:gd name="connsiteX1" fmla="*/ 0 w 73294"/>
                <a:gd name="connsiteY1" fmla="*/ 0 h 52077"/>
                <a:gd name="connsiteX2" fmla="*/ 73488 w 73294"/>
                <a:gd name="connsiteY2" fmla="*/ 0 h 52077"/>
                <a:gd name="connsiteX3" fmla="*/ 21603 w 73294"/>
                <a:gd name="connsiteY3" fmla="*/ 52078 h 5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4" h="52077">
                  <a:moveTo>
                    <a:pt x="21603" y="52078"/>
                  </a:moveTo>
                  <a:cubicBezTo>
                    <a:pt x="8294" y="38769"/>
                    <a:pt x="0" y="20445"/>
                    <a:pt x="0" y="0"/>
                  </a:cubicBezTo>
                  <a:lnTo>
                    <a:pt x="73488" y="0"/>
                  </a:lnTo>
                  <a:lnTo>
                    <a:pt x="21603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76CD251B-64BD-4B67-9458-3E4481DCF170}"/>
                </a:ext>
              </a:extLst>
            </p:cNvPr>
            <p:cNvSpPr/>
            <p:nvPr/>
          </p:nvSpPr>
          <p:spPr>
            <a:xfrm>
              <a:off x="3290039" y="501491"/>
              <a:ext cx="77153" cy="77153"/>
            </a:xfrm>
            <a:custGeom>
              <a:avLst/>
              <a:gdLst>
                <a:gd name="connsiteX0" fmla="*/ 1929 w 77152"/>
                <a:gd name="connsiteY0" fmla="*/ 77345 h 77152"/>
                <a:gd name="connsiteX1" fmla="*/ 75417 w 77152"/>
                <a:gd name="connsiteY1" fmla="*/ 77345 h 77152"/>
                <a:gd name="connsiteX2" fmla="*/ 77346 w 77152"/>
                <a:gd name="connsiteY2" fmla="*/ 75417 h 77152"/>
                <a:gd name="connsiteX3" fmla="*/ 77346 w 77152"/>
                <a:gd name="connsiteY3" fmla="*/ 1929 h 77152"/>
                <a:gd name="connsiteX4" fmla="*/ 75417 w 77152"/>
                <a:gd name="connsiteY4" fmla="*/ 0 h 77152"/>
                <a:gd name="connsiteX5" fmla="*/ 0 w 77152"/>
                <a:gd name="connsiteY5" fmla="*/ 75417 h 77152"/>
                <a:gd name="connsiteX6" fmla="*/ 579 w 77152"/>
                <a:gd name="connsiteY6" fmla="*/ 76767 h 77152"/>
                <a:gd name="connsiteX7" fmla="*/ 1929 w 77152"/>
                <a:gd name="connsiteY7" fmla="*/ 77345 h 77152"/>
                <a:gd name="connsiteX8" fmla="*/ 73681 w 77152"/>
                <a:gd name="connsiteY8" fmla="*/ 1929 h 77152"/>
                <a:gd name="connsiteX9" fmla="*/ 73681 w 77152"/>
                <a:gd name="connsiteY9" fmla="*/ 75417 h 77152"/>
                <a:gd name="connsiteX10" fmla="*/ 75610 w 77152"/>
                <a:gd name="connsiteY10" fmla="*/ 73488 h 77152"/>
                <a:gd name="connsiteX11" fmla="*/ 2122 w 77152"/>
                <a:gd name="connsiteY11" fmla="*/ 73488 h 77152"/>
                <a:gd name="connsiteX12" fmla="*/ 3472 w 77152"/>
                <a:gd name="connsiteY12" fmla="*/ 74066 h 77152"/>
                <a:gd name="connsiteX13" fmla="*/ 4051 w 77152"/>
                <a:gd name="connsiteY13" fmla="*/ 75417 h 77152"/>
                <a:gd name="connsiteX14" fmla="*/ 75610 w 77152"/>
                <a:gd name="connsiteY14" fmla="*/ 3858 h 77152"/>
                <a:gd name="connsiteX15" fmla="*/ 73681 w 77152"/>
                <a:gd name="connsiteY15" fmla="*/ 1929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152" h="77152">
                  <a:moveTo>
                    <a:pt x="1929" y="77345"/>
                  </a:moveTo>
                  <a:lnTo>
                    <a:pt x="75417" y="77345"/>
                  </a:lnTo>
                  <a:cubicBezTo>
                    <a:pt x="76574" y="77345"/>
                    <a:pt x="77346" y="76574"/>
                    <a:pt x="77346" y="75417"/>
                  </a:cubicBezTo>
                  <a:lnTo>
                    <a:pt x="77346" y="1929"/>
                  </a:lnTo>
                  <a:cubicBezTo>
                    <a:pt x="77346" y="772"/>
                    <a:pt x="76574" y="0"/>
                    <a:pt x="75417" y="0"/>
                  </a:cubicBezTo>
                  <a:cubicBezTo>
                    <a:pt x="33754" y="0"/>
                    <a:pt x="0" y="33947"/>
                    <a:pt x="0" y="75417"/>
                  </a:cubicBezTo>
                  <a:cubicBezTo>
                    <a:pt x="0" y="75995"/>
                    <a:pt x="193" y="76381"/>
                    <a:pt x="579" y="76767"/>
                  </a:cubicBezTo>
                  <a:cubicBezTo>
                    <a:pt x="964" y="77153"/>
                    <a:pt x="1543" y="77345"/>
                    <a:pt x="1929" y="77345"/>
                  </a:cubicBezTo>
                  <a:close/>
                  <a:moveTo>
                    <a:pt x="73681" y="1929"/>
                  </a:moveTo>
                  <a:lnTo>
                    <a:pt x="73681" y="75417"/>
                  </a:lnTo>
                  <a:cubicBezTo>
                    <a:pt x="73681" y="74259"/>
                    <a:pt x="74452" y="73488"/>
                    <a:pt x="75610" y="73488"/>
                  </a:cubicBezTo>
                  <a:lnTo>
                    <a:pt x="2122" y="73488"/>
                  </a:lnTo>
                  <a:cubicBezTo>
                    <a:pt x="2700" y="73488"/>
                    <a:pt x="3086" y="73681"/>
                    <a:pt x="3472" y="74066"/>
                  </a:cubicBezTo>
                  <a:cubicBezTo>
                    <a:pt x="3858" y="74452"/>
                    <a:pt x="4051" y="74838"/>
                    <a:pt x="4051" y="75417"/>
                  </a:cubicBezTo>
                  <a:cubicBezTo>
                    <a:pt x="4051" y="35876"/>
                    <a:pt x="36262" y="3858"/>
                    <a:pt x="75610" y="3858"/>
                  </a:cubicBezTo>
                  <a:cubicBezTo>
                    <a:pt x="74452" y="3858"/>
                    <a:pt x="73681" y="2893"/>
                    <a:pt x="73681" y="192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0F0BBF99-4EDD-40A4-BA5A-6D5B65FFA658}"/>
                </a:ext>
              </a:extLst>
            </p:cNvPr>
            <p:cNvSpPr/>
            <p:nvPr/>
          </p:nvSpPr>
          <p:spPr>
            <a:xfrm>
              <a:off x="3311642" y="574979"/>
              <a:ext cx="54007" cy="55936"/>
            </a:xfrm>
            <a:custGeom>
              <a:avLst/>
              <a:gdLst>
                <a:gd name="connsiteX0" fmla="*/ 52656 w 54006"/>
                <a:gd name="connsiteY0" fmla="*/ 579 h 55935"/>
                <a:gd name="connsiteX1" fmla="*/ 579 w 54006"/>
                <a:gd name="connsiteY1" fmla="*/ 52657 h 55935"/>
                <a:gd name="connsiteX2" fmla="*/ 579 w 54006"/>
                <a:gd name="connsiteY2" fmla="*/ 52657 h 55935"/>
                <a:gd name="connsiteX3" fmla="*/ 579 w 54006"/>
                <a:gd name="connsiteY3" fmla="*/ 55357 h 55935"/>
                <a:gd name="connsiteX4" fmla="*/ 3279 w 54006"/>
                <a:gd name="connsiteY4" fmla="*/ 55357 h 55935"/>
                <a:gd name="connsiteX5" fmla="*/ 3279 w 54006"/>
                <a:gd name="connsiteY5" fmla="*/ 55357 h 55935"/>
                <a:gd name="connsiteX6" fmla="*/ 55357 w 54006"/>
                <a:gd name="connsiteY6" fmla="*/ 3279 h 55935"/>
                <a:gd name="connsiteX7" fmla="*/ 55357 w 54006"/>
                <a:gd name="connsiteY7" fmla="*/ 3279 h 55935"/>
                <a:gd name="connsiteX8" fmla="*/ 55357 w 54006"/>
                <a:gd name="connsiteY8" fmla="*/ 579 h 55935"/>
                <a:gd name="connsiteX9" fmla="*/ 52656 w 54006"/>
                <a:gd name="connsiteY9" fmla="*/ 579 h 55935"/>
                <a:gd name="connsiteX10" fmla="*/ 52656 w 54006"/>
                <a:gd name="connsiteY10" fmla="*/ 579 h 5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06" h="55935">
                  <a:moveTo>
                    <a:pt x="52656" y="579"/>
                  </a:moveTo>
                  <a:lnTo>
                    <a:pt x="579" y="52657"/>
                  </a:lnTo>
                  <a:lnTo>
                    <a:pt x="579" y="52657"/>
                  </a:lnTo>
                  <a:cubicBezTo>
                    <a:pt x="-193" y="53428"/>
                    <a:pt x="-193" y="54585"/>
                    <a:pt x="579" y="55357"/>
                  </a:cubicBezTo>
                  <a:cubicBezTo>
                    <a:pt x="1350" y="56128"/>
                    <a:pt x="2507" y="56128"/>
                    <a:pt x="3279" y="55357"/>
                  </a:cubicBezTo>
                  <a:lnTo>
                    <a:pt x="3279" y="55357"/>
                  </a:lnTo>
                  <a:lnTo>
                    <a:pt x="55357" y="3279"/>
                  </a:lnTo>
                  <a:lnTo>
                    <a:pt x="55357" y="3279"/>
                  </a:lnTo>
                  <a:cubicBezTo>
                    <a:pt x="56128" y="2507"/>
                    <a:pt x="56128" y="1350"/>
                    <a:pt x="55357" y="579"/>
                  </a:cubicBezTo>
                  <a:cubicBezTo>
                    <a:pt x="54585" y="-193"/>
                    <a:pt x="53428" y="-193"/>
                    <a:pt x="52656" y="579"/>
                  </a:cubicBezTo>
                  <a:lnTo>
                    <a:pt x="52656" y="57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4" name="Graphic 5">
            <a:extLst>
              <a:ext uri="{FF2B5EF4-FFF2-40B4-BE49-F238E27FC236}">
                <a16:creationId xmlns:a16="http://schemas.microsoft.com/office/drawing/2014/main" id="{CBAE8D4C-8FEA-4645-BD57-08FDF4E7D9F7}"/>
              </a:ext>
            </a:extLst>
          </p:cNvPr>
          <p:cNvGrpSpPr/>
          <p:nvPr/>
        </p:nvGrpSpPr>
        <p:grpSpPr>
          <a:xfrm>
            <a:off x="1705775" y="2010889"/>
            <a:ext cx="223885" cy="293649"/>
            <a:chOff x="2878238" y="1575069"/>
            <a:chExt cx="118621" cy="149289"/>
          </a:xfrm>
          <a:solidFill>
            <a:schemeClr val="accent1"/>
          </a:solidFill>
        </p:grpSpPr>
        <p:grpSp>
          <p:nvGrpSpPr>
            <p:cNvPr id="495" name="Graphic 5">
              <a:extLst>
                <a:ext uri="{FF2B5EF4-FFF2-40B4-BE49-F238E27FC236}">
                  <a16:creationId xmlns:a16="http://schemas.microsoft.com/office/drawing/2014/main" id="{D59A7264-9C82-4F8F-8A41-C360DAA52F6E}"/>
                </a:ext>
              </a:extLst>
            </p:cNvPr>
            <p:cNvGrpSpPr/>
            <p:nvPr/>
          </p:nvGrpSpPr>
          <p:grpSpPr>
            <a:xfrm>
              <a:off x="2878238" y="1583555"/>
              <a:ext cx="109942" cy="140803"/>
              <a:chOff x="2878238" y="1583555"/>
              <a:chExt cx="109942" cy="140803"/>
            </a:xfrm>
            <a:solidFill>
              <a:schemeClr val="accent1"/>
            </a:solidFill>
          </p:grpSpPr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id="{257B9D69-13DF-4E5B-AA66-E1F0AA98DABA}"/>
                  </a:ext>
                </a:extLst>
              </p:cNvPr>
              <p:cNvSpPr/>
              <p:nvPr/>
            </p:nvSpPr>
            <p:spPr>
              <a:xfrm>
                <a:off x="2880167" y="1585484"/>
                <a:ext cx="106085" cy="136946"/>
              </a:xfrm>
              <a:custGeom>
                <a:avLst/>
                <a:gdLst>
                  <a:gd name="connsiteX0" fmla="*/ 8487 w 106084"/>
                  <a:gd name="connsiteY0" fmla="*/ 129809 h 136945"/>
                  <a:gd name="connsiteX1" fmla="*/ 8487 w 106084"/>
                  <a:gd name="connsiteY1" fmla="*/ 0 h 136945"/>
                  <a:gd name="connsiteX2" fmla="*/ 0 w 106084"/>
                  <a:gd name="connsiteY2" fmla="*/ 0 h 136945"/>
                  <a:gd name="connsiteX3" fmla="*/ 0 w 106084"/>
                  <a:gd name="connsiteY3" fmla="*/ 138489 h 136945"/>
                  <a:gd name="connsiteX4" fmla="*/ 106085 w 106084"/>
                  <a:gd name="connsiteY4" fmla="*/ 138489 h 136945"/>
                  <a:gd name="connsiteX5" fmla="*/ 106085 w 106084"/>
                  <a:gd name="connsiteY5" fmla="*/ 129809 h 136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084" h="136945">
                    <a:moveTo>
                      <a:pt x="8487" y="129809"/>
                    </a:moveTo>
                    <a:lnTo>
                      <a:pt x="8487" y="0"/>
                    </a:lnTo>
                    <a:lnTo>
                      <a:pt x="0" y="0"/>
                    </a:lnTo>
                    <a:lnTo>
                      <a:pt x="0" y="138489"/>
                    </a:lnTo>
                    <a:lnTo>
                      <a:pt x="106085" y="138489"/>
                    </a:lnTo>
                    <a:lnTo>
                      <a:pt x="106085" y="12980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2E3C330A-B844-41A7-BE41-938C2B404EB4}"/>
                  </a:ext>
                </a:extLst>
              </p:cNvPr>
              <p:cNvSpPr/>
              <p:nvPr/>
            </p:nvSpPr>
            <p:spPr>
              <a:xfrm>
                <a:off x="2878238" y="1583555"/>
                <a:ext cx="109942" cy="140803"/>
              </a:xfrm>
              <a:custGeom>
                <a:avLst/>
                <a:gdLst>
                  <a:gd name="connsiteX0" fmla="*/ 10416 w 109942"/>
                  <a:gd name="connsiteY0" fmla="*/ 0 h 140803"/>
                  <a:gd name="connsiteX1" fmla="*/ 1929 w 109942"/>
                  <a:gd name="connsiteY1" fmla="*/ 0 h 140803"/>
                  <a:gd name="connsiteX2" fmla="*/ 0 w 109942"/>
                  <a:gd name="connsiteY2" fmla="*/ 1929 h 140803"/>
                  <a:gd name="connsiteX3" fmla="*/ 0 w 109942"/>
                  <a:gd name="connsiteY3" fmla="*/ 140418 h 140803"/>
                  <a:gd name="connsiteX4" fmla="*/ 1929 w 109942"/>
                  <a:gd name="connsiteY4" fmla="*/ 142346 h 140803"/>
                  <a:gd name="connsiteX5" fmla="*/ 108014 w 109942"/>
                  <a:gd name="connsiteY5" fmla="*/ 142346 h 140803"/>
                  <a:gd name="connsiteX6" fmla="*/ 109942 w 109942"/>
                  <a:gd name="connsiteY6" fmla="*/ 140418 h 140803"/>
                  <a:gd name="connsiteX7" fmla="*/ 109942 w 109942"/>
                  <a:gd name="connsiteY7" fmla="*/ 131931 h 140803"/>
                  <a:gd name="connsiteX8" fmla="*/ 109942 w 109942"/>
                  <a:gd name="connsiteY8" fmla="*/ 131931 h 140803"/>
                  <a:gd name="connsiteX9" fmla="*/ 108014 w 109942"/>
                  <a:gd name="connsiteY9" fmla="*/ 130002 h 140803"/>
                  <a:gd name="connsiteX10" fmla="*/ 106085 w 109942"/>
                  <a:gd name="connsiteY10" fmla="*/ 131931 h 140803"/>
                  <a:gd name="connsiteX11" fmla="*/ 106085 w 109942"/>
                  <a:gd name="connsiteY11" fmla="*/ 131931 h 140803"/>
                  <a:gd name="connsiteX12" fmla="*/ 106085 w 109942"/>
                  <a:gd name="connsiteY12" fmla="*/ 140418 h 140803"/>
                  <a:gd name="connsiteX13" fmla="*/ 108014 w 109942"/>
                  <a:gd name="connsiteY13" fmla="*/ 138489 h 140803"/>
                  <a:gd name="connsiteX14" fmla="*/ 1929 w 109942"/>
                  <a:gd name="connsiteY14" fmla="*/ 138489 h 140803"/>
                  <a:gd name="connsiteX15" fmla="*/ 3858 w 109942"/>
                  <a:gd name="connsiteY15" fmla="*/ 140418 h 140803"/>
                  <a:gd name="connsiteX16" fmla="*/ 3858 w 109942"/>
                  <a:gd name="connsiteY16" fmla="*/ 1929 h 140803"/>
                  <a:gd name="connsiteX17" fmla="*/ 1929 w 109942"/>
                  <a:gd name="connsiteY17" fmla="*/ 3858 h 140803"/>
                  <a:gd name="connsiteX18" fmla="*/ 10416 w 109942"/>
                  <a:gd name="connsiteY18" fmla="*/ 3858 h 140803"/>
                  <a:gd name="connsiteX19" fmla="*/ 10416 w 109942"/>
                  <a:gd name="connsiteY19" fmla="*/ 3858 h 140803"/>
                  <a:gd name="connsiteX20" fmla="*/ 12344 w 109942"/>
                  <a:gd name="connsiteY20" fmla="*/ 1929 h 140803"/>
                  <a:gd name="connsiteX21" fmla="*/ 10416 w 109942"/>
                  <a:gd name="connsiteY21" fmla="*/ 0 h 140803"/>
                  <a:gd name="connsiteX22" fmla="*/ 10416 w 109942"/>
                  <a:gd name="connsiteY22" fmla="*/ 0 h 140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42" h="140803">
                    <a:moveTo>
                      <a:pt x="10416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40418"/>
                    </a:lnTo>
                    <a:cubicBezTo>
                      <a:pt x="0" y="141575"/>
                      <a:pt x="771" y="142346"/>
                      <a:pt x="1929" y="142346"/>
                    </a:cubicBezTo>
                    <a:lnTo>
                      <a:pt x="108014" y="142346"/>
                    </a:lnTo>
                    <a:cubicBezTo>
                      <a:pt x="109171" y="142346"/>
                      <a:pt x="109942" y="141575"/>
                      <a:pt x="109942" y="140418"/>
                    </a:cubicBezTo>
                    <a:lnTo>
                      <a:pt x="109942" y="131931"/>
                    </a:lnTo>
                    <a:lnTo>
                      <a:pt x="109942" y="131931"/>
                    </a:lnTo>
                    <a:cubicBezTo>
                      <a:pt x="109942" y="130773"/>
                      <a:pt x="109171" y="130002"/>
                      <a:pt x="108014" y="130002"/>
                    </a:cubicBezTo>
                    <a:cubicBezTo>
                      <a:pt x="106856" y="130002"/>
                      <a:pt x="106085" y="130773"/>
                      <a:pt x="106085" y="131931"/>
                    </a:cubicBezTo>
                    <a:lnTo>
                      <a:pt x="106085" y="131931"/>
                    </a:lnTo>
                    <a:lnTo>
                      <a:pt x="106085" y="140418"/>
                    </a:lnTo>
                    <a:cubicBezTo>
                      <a:pt x="106085" y="139260"/>
                      <a:pt x="106856" y="138489"/>
                      <a:pt x="108014" y="138489"/>
                    </a:cubicBezTo>
                    <a:lnTo>
                      <a:pt x="1929" y="138489"/>
                    </a:lnTo>
                    <a:cubicBezTo>
                      <a:pt x="3086" y="138489"/>
                      <a:pt x="3858" y="139260"/>
                      <a:pt x="3858" y="14041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416" y="3858"/>
                    </a:lnTo>
                    <a:lnTo>
                      <a:pt x="10416" y="3858"/>
                    </a:lnTo>
                    <a:cubicBezTo>
                      <a:pt x="11573" y="3858"/>
                      <a:pt x="12344" y="3086"/>
                      <a:pt x="12344" y="1929"/>
                    </a:cubicBezTo>
                    <a:cubicBezTo>
                      <a:pt x="12344" y="772"/>
                      <a:pt x="11573" y="0"/>
                      <a:pt x="10416" y="0"/>
                    </a:cubicBezTo>
                    <a:lnTo>
                      <a:pt x="10416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1DF3F3DE-FC80-4EBF-8ACD-99286FEB6174}"/>
                </a:ext>
              </a:extLst>
            </p:cNvPr>
            <p:cNvSpPr/>
            <p:nvPr/>
          </p:nvSpPr>
          <p:spPr>
            <a:xfrm>
              <a:off x="2886917" y="1575069"/>
              <a:ext cx="109942" cy="140803"/>
            </a:xfrm>
            <a:custGeom>
              <a:avLst/>
              <a:gdLst>
                <a:gd name="connsiteX0" fmla="*/ 109749 w 109942"/>
                <a:gd name="connsiteY0" fmla="*/ 34140 h 140803"/>
                <a:gd name="connsiteX1" fmla="*/ 109364 w 109942"/>
                <a:gd name="connsiteY1" fmla="*/ 33561 h 140803"/>
                <a:gd name="connsiteX2" fmla="*/ 76381 w 109942"/>
                <a:gd name="connsiteY2" fmla="*/ 579 h 140803"/>
                <a:gd name="connsiteX3" fmla="*/ 75802 w 109942"/>
                <a:gd name="connsiteY3" fmla="*/ 193 h 140803"/>
                <a:gd name="connsiteX4" fmla="*/ 75031 w 109942"/>
                <a:gd name="connsiteY4" fmla="*/ 0 h 140803"/>
                <a:gd name="connsiteX5" fmla="*/ 1929 w 109942"/>
                <a:gd name="connsiteY5" fmla="*/ 0 h 140803"/>
                <a:gd name="connsiteX6" fmla="*/ 0 w 109942"/>
                <a:gd name="connsiteY6" fmla="*/ 1929 h 140803"/>
                <a:gd name="connsiteX7" fmla="*/ 0 w 109942"/>
                <a:gd name="connsiteY7" fmla="*/ 140418 h 140803"/>
                <a:gd name="connsiteX8" fmla="*/ 1929 w 109942"/>
                <a:gd name="connsiteY8" fmla="*/ 142346 h 140803"/>
                <a:gd name="connsiteX9" fmla="*/ 108014 w 109942"/>
                <a:gd name="connsiteY9" fmla="*/ 142346 h 140803"/>
                <a:gd name="connsiteX10" fmla="*/ 109942 w 109942"/>
                <a:gd name="connsiteY10" fmla="*/ 140418 h 140803"/>
                <a:gd name="connsiteX11" fmla="*/ 109942 w 109942"/>
                <a:gd name="connsiteY11" fmla="*/ 34912 h 140803"/>
                <a:gd name="connsiteX12" fmla="*/ 109749 w 109942"/>
                <a:gd name="connsiteY12" fmla="*/ 34140 h 140803"/>
                <a:gd name="connsiteX13" fmla="*/ 75031 w 109942"/>
                <a:gd name="connsiteY13" fmla="*/ 36647 h 140803"/>
                <a:gd name="connsiteX14" fmla="*/ 106085 w 109942"/>
                <a:gd name="connsiteY14" fmla="*/ 36647 h 140803"/>
                <a:gd name="connsiteX15" fmla="*/ 106085 w 109942"/>
                <a:gd name="connsiteY15" fmla="*/ 138296 h 140803"/>
                <a:gd name="connsiteX16" fmla="*/ 3858 w 109942"/>
                <a:gd name="connsiteY16" fmla="*/ 138296 h 140803"/>
                <a:gd name="connsiteX17" fmla="*/ 3858 w 109942"/>
                <a:gd name="connsiteY17" fmla="*/ 3665 h 140803"/>
                <a:gd name="connsiteX18" fmla="*/ 73102 w 109942"/>
                <a:gd name="connsiteY18" fmla="*/ 3665 h 140803"/>
                <a:gd name="connsiteX19" fmla="*/ 73102 w 109942"/>
                <a:gd name="connsiteY19" fmla="*/ 34719 h 140803"/>
                <a:gd name="connsiteX20" fmla="*/ 75031 w 109942"/>
                <a:gd name="connsiteY20" fmla="*/ 36647 h 140803"/>
                <a:gd name="connsiteX21" fmla="*/ 76960 w 109942"/>
                <a:gd name="connsiteY21" fmla="*/ 32790 h 140803"/>
                <a:gd name="connsiteX22" fmla="*/ 76960 w 109942"/>
                <a:gd name="connsiteY22" fmla="*/ 6365 h 140803"/>
                <a:gd name="connsiteX23" fmla="*/ 103384 w 109942"/>
                <a:gd name="connsiteY23" fmla="*/ 32790 h 140803"/>
                <a:gd name="connsiteX24" fmla="*/ 76960 w 109942"/>
                <a:gd name="connsiteY24" fmla="*/ 32790 h 14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942" h="140803">
                  <a:moveTo>
                    <a:pt x="109749" y="34140"/>
                  </a:moveTo>
                  <a:cubicBezTo>
                    <a:pt x="109557" y="33947"/>
                    <a:pt x="109557" y="33754"/>
                    <a:pt x="109364" y="33561"/>
                  </a:cubicBezTo>
                  <a:lnTo>
                    <a:pt x="76381" y="579"/>
                  </a:lnTo>
                  <a:cubicBezTo>
                    <a:pt x="76188" y="386"/>
                    <a:pt x="75995" y="193"/>
                    <a:pt x="75802" y="193"/>
                  </a:cubicBezTo>
                  <a:cubicBezTo>
                    <a:pt x="75609" y="0"/>
                    <a:pt x="75224" y="0"/>
                    <a:pt x="75031" y="0"/>
                  </a:cubicBez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lnTo>
                    <a:pt x="0" y="140418"/>
                  </a:lnTo>
                  <a:cubicBezTo>
                    <a:pt x="0" y="141575"/>
                    <a:pt x="771" y="142346"/>
                    <a:pt x="1929" y="142346"/>
                  </a:cubicBezTo>
                  <a:lnTo>
                    <a:pt x="108014" y="142346"/>
                  </a:lnTo>
                  <a:cubicBezTo>
                    <a:pt x="109171" y="142346"/>
                    <a:pt x="109942" y="141575"/>
                    <a:pt x="109942" y="140418"/>
                  </a:cubicBezTo>
                  <a:lnTo>
                    <a:pt x="109942" y="34912"/>
                  </a:lnTo>
                  <a:cubicBezTo>
                    <a:pt x="109942" y="34526"/>
                    <a:pt x="109749" y="34333"/>
                    <a:pt x="109749" y="34140"/>
                  </a:cubicBezTo>
                  <a:close/>
                  <a:moveTo>
                    <a:pt x="75031" y="36647"/>
                  </a:moveTo>
                  <a:lnTo>
                    <a:pt x="106085" y="36647"/>
                  </a:lnTo>
                  <a:lnTo>
                    <a:pt x="106085" y="138296"/>
                  </a:lnTo>
                  <a:lnTo>
                    <a:pt x="3858" y="138296"/>
                  </a:lnTo>
                  <a:lnTo>
                    <a:pt x="3858" y="3665"/>
                  </a:lnTo>
                  <a:lnTo>
                    <a:pt x="73102" y="3665"/>
                  </a:lnTo>
                  <a:lnTo>
                    <a:pt x="73102" y="34719"/>
                  </a:lnTo>
                  <a:cubicBezTo>
                    <a:pt x="73102" y="35876"/>
                    <a:pt x="73873" y="36647"/>
                    <a:pt x="75031" y="36647"/>
                  </a:cubicBezTo>
                  <a:close/>
                  <a:moveTo>
                    <a:pt x="76960" y="32790"/>
                  </a:moveTo>
                  <a:lnTo>
                    <a:pt x="76960" y="6365"/>
                  </a:lnTo>
                  <a:lnTo>
                    <a:pt x="103384" y="32790"/>
                  </a:lnTo>
                  <a:lnTo>
                    <a:pt x="76960" y="3279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7" name="Graphic 5">
              <a:extLst>
                <a:ext uri="{FF2B5EF4-FFF2-40B4-BE49-F238E27FC236}">
                  <a16:creationId xmlns:a16="http://schemas.microsoft.com/office/drawing/2014/main" id="{40BDE2B7-21F1-4DD3-97E5-06A55A5208DE}"/>
                </a:ext>
              </a:extLst>
            </p:cNvPr>
            <p:cNvGrpSpPr/>
            <p:nvPr/>
          </p:nvGrpSpPr>
          <p:grpSpPr>
            <a:xfrm>
              <a:off x="2900033" y="1593007"/>
              <a:ext cx="82939" cy="111871"/>
              <a:chOff x="2900033" y="1593007"/>
              <a:chExt cx="82939" cy="111871"/>
            </a:xfrm>
            <a:solidFill>
              <a:schemeClr val="accent1"/>
            </a:solidFill>
          </p:grpSpPr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24628D10-03B7-491B-90A8-D38C52340C2C}"/>
                  </a:ext>
                </a:extLst>
              </p:cNvPr>
              <p:cNvSpPr/>
              <p:nvPr/>
            </p:nvSpPr>
            <p:spPr>
              <a:xfrm>
                <a:off x="2904855" y="1593007"/>
                <a:ext cx="19288" cy="19288"/>
              </a:xfrm>
              <a:custGeom>
                <a:avLst/>
                <a:gdLst>
                  <a:gd name="connsiteX0" fmla="*/ 0 w 19288"/>
                  <a:gd name="connsiteY0" fmla="*/ 0 h 19288"/>
                  <a:gd name="connsiteX1" fmla="*/ 19867 w 19288"/>
                  <a:gd name="connsiteY1" fmla="*/ 0 h 19288"/>
                  <a:gd name="connsiteX2" fmla="*/ 19867 w 19288"/>
                  <a:gd name="connsiteY2" fmla="*/ 19867 h 19288"/>
                  <a:gd name="connsiteX3" fmla="*/ 0 w 19288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9288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F82F5AB4-EE16-4BF9-B54B-26BCED36BDF4}"/>
                  </a:ext>
                </a:extLst>
              </p:cNvPr>
              <p:cNvSpPr/>
              <p:nvPr/>
            </p:nvSpPr>
            <p:spPr>
              <a:xfrm>
                <a:off x="2900033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638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760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268FA45A-E045-4B7D-8E2F-8CEB53AEFCF3}"/>
                  </a:ext>
                </a:extLst>
              </p:cNvPr>
              <p:cNvSpPr/>
              <p:nvPr/>
            </p:nvSpPr>
            <p:spPr>
              <a:xfrm>
                <a:off x="2931859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1D3F29A6-B1FA-4C97-BD7B-7B53FCF37022}"/>
                  </a:ext>
                </a:extLst>
              </p:cNvPr>
              <p:cNvSpPr/>
              <p:nvPr/>
            </p:nvSpPr>
            <p:spPr>
              <a:xfrm>
                <a:off x="2961755" y="1660129"/>
                <a:ext cx="19288" cy="13502"/>
              </a:xfrm>
              <a:custGeom>
                <a:avLst/>
                <a:gdLst>
                  <a:gd name="connsiteX0" fmla="*/ 0 w 19288"/>
                  <a:gd name="connsiteY0" fmla="*/ 0 h 13501"/>
                  <a:gd name="connsiteX1" fmla="*/ 19867 w 19288"/>
                  <a:gd name="connsiteY1" fmla="*/ 0 h 13501"/>
                  <a:gd name="connsiteX2" fmla="*/ 19867 w 19288"/>
                  <a:gd name="connsiteY2" fmla="*/ 13888 h 13501"/>
                  <a:gd name="connsiteX3" fmla="*/ 0 w 19288"/>
                  <a:gd name="connsiteY3" fmla="*/ 13888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13501">
                    <a:moveTo>
                      <a:pt x="0" y="0"/>
                    </a:moveTo>
                    <a:lnTo>
                      <a:pt x="19867" y="0"/>
                    </a:lnTo>
                    <a:lnTo>
                      <a:pt x="19867" y="13888"/>
                    </a:lnTo>
                    <a:lnTo>
                      <a:pt x="0" y="1388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F60E53D3-0B5A-4036-93E3-04145BEB4D00}"/>
                  </a:ext>
                </a:extLst>
              </p:cNvPr>
              <p:cNvSpPr/>
              <p:nvPr/>
            </p:nvSpPr>
            <p:spPr>
              <a:xfrm>
                <a:off x="2959827" y="1658200"/>
                <a:ext cx="23146" cy="17359"/>
              </a:xfrm>
              <a:custGeom>
                <a:avLst/>
                <a:gdLst>
                  <a:gd name="connsiteX0" fmla="*/ 21796 w 23145"/>
                  <a:gd name="connsiteY0" fmla="*/ 13887 h 17359"/>
                  <a:gd name="connsiteX1" fmla="*/ 1929 w 23145"/>
                  <a:gd name="connsiteY1" fmla="*/ 13887 h 17359"/>
                  <a:gd name="connsiteX2" fmla="*/ 3858 w 23145"/>
                  <a:gd name="connsiteY2" fmla="*/ 15816 h 17359"/>
                  <a:gd name="connsiteX3" fmla="*/ 3858 w 23145"/>
                  <a:gd name="connsiteY3" fmla="*/ 1929 h 17359"/>
                  <a:gd name="connsiteX4" fmla="*/ 1929 w 23145"/>
                  <a:gd name="connsiteY4" fmla="*/ 3858 h 17359"/>
                  <a:gd name="connsiteX5" fmla="*/ 21796 w 23145"/>
                  <a:gd name="connsiteY5" fmla="*/ 3858 h 17359"/>
                  <a:gd name="connsiteX6" fmla="*/ 19867 w 23145"/>
                  <a:gd name="connsiteY6" fmla="*/ 1929 h 17359"/>
                  <a:gd name="connsiteX7" fmla="*/ 19867 w 23145"/>
                  <a:gd name="connsiteY7" fmla="*/ 15816 h 17359"/>
                  <a:gd name="connsiteX8" fmla="*/ 21796 w 23145"/>
                  <a:gd name="connsiteY8" fmla="*/ 13887 h 17359"/>
                  <a:gd name="connsiteX9" fmla="*/ 21796 w 23145"/>
                  <a:gd name="connsiteY9" fmla="*/ 0 h 17359"/>
                  <a:gd name="connsiteX10" fmla="*/ 1929 w 23145"/>
                  <a:gd name="connsiteY10" fmla="*/ 0 h 17359"/>
                  <a:gd name="connsiteX11" fmla="*/ 0 w 23145"/>
                  <a:gd name="connsiteY11" fmla="*/ 1929 h 17359"/>
                  <a:gd name="connsiteX12" fmla="*/ 0 w 23145"/>
                  <a:gd name="connsiteY12" fmla="*/ 15816 h 17359"/>
                  <a:gd name="connsiteX13" fmla="*/ 1929 w 23145"/>
                  <a:gd name="connsiteY13" fmla="*/ 17745 h 17359"/>
                  <a:gd name="connsiteX14" fmla="*/ 21796 w 23145"/>
                  <a:gd name="connsiteY14" fmla="*/ 17745 h 17359"/>
                  <a:gd name="connsiteX15" fmla="*/ 23724 w 23145"/>
                  <a:gd name="connsiteY15" fmla="*/ 15816 h 17359"/>
                  <a:gd name="connsiteX16" fmla="*/ 23724 w 23145"/>
                  <a:gd name="connsiteY16" fmla="*/ 1929 h 17359"/>
                  <a:gd name="connsiteX17" fmla="*/ 21796 w 23145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3145" h="17359">
                    <a:moveTo>
                      <a:pt x="21796" y="13887"/>
                    </a:moveTo>
                    <a:lnTo>
                      <a:pt x="1929" y="13887"/>
                    </a:lnTo>
                    <a:cubicBezTo>
                      <a:pt x="3086" y="13887"/>
                      <a:pt x="3858" y="14659"/>
                      <a:pt x="3858" y="15816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21796" y="3858"/>
                    </a:lnTo>
                    <a:cubicBezTo>
                      <a:pt x="20638" y="3858"/>
                      <a:pt x="19867" y="3086"/>
                      <a:pt x="19867" y="1929"/>
                    </a:cubicBezTo>
                    <a:lnTo>
                      <a:pt x="19867" y="15816"/>
                    </a:lnTo>
                    <a:cubicBezTo>
                      <a:pt x="19867" y="14659"/>
                      <a:pt x="20831" y="13887"/>
                      <a:pt x="21796" y="13887"/>
                    </a:cubicBezTo>
                    <a:close/>
                    <a:moveTo>
                      <a:pt x="21796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lnTo>
                      <a:pt x="21796" y="17745"/>
                    </a:lnTo>
                    <a:cubicBezTo>
                      <a:pt x="22953" y="17745"/>
                      <a:pt x="23724" y="16974"/>
                      <a:pt x="23724" y="15816"/>
                    </a:cubicBezTo>
                    <a:lnTo>
                      <a:pt x="23724" y="1929"/>
                    </a:lnTo>
                    <a:cubicBezTo>
                      <a:pt x="23724" y="771"/>
                      <a:pt x="22953" y="0"/>
                      <a:pt x="21796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E122D5E9-1D06-4770-BEDC-E67F386B0CF0}"/>
                  </a:ext>
                </a:extLst>
              </p:cNvPr>
              <p:cNvSpPr/>
              <p:nvPr/>
            </p:nvSpPr>
            <p:spPr>
              <a:xfrm>
                <a:off x="2932437" y="1594550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9A74742B-838A-4ABF-A95C-B5F4AD3F98AD}"/>
                  </a:ext>
                </a:extLst>
              </p:cNvPr>
              <p:cNvSpPr/>
              <p:nvPr/>
            </p:nvSpPr>
            <p:spPr>
              <a:xfrm>
                <a:off x="2932437" y="160322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240159D7-02E0-48C2-9E29-FF9978606802}"/>
                  </a:ext>
                </a:extLst>
              </p:cNvPr>
              <p:cNvSpPr/>
              <p:nvPr/>
            </p:nvSpPr>
            <p:spPr>
              <a:xfrm>
                <a:off x="2932437" y="1611909"/>
                <a:ext cx="19288" cy="3858"/>
              </a:xfrm>
              <a:custGeom>
                <a:avLst/>
                <a:gdLst>
                  <a:gd name="connsiteX0" fmla="*/ 1929 w 19288"/>
                  <a:gd name="connsiteY0" fmla="*/ 3858 h 3857"/>
                  <a:gd name="connsiteX1" fmla="*/ 18517 w 19288"/>
                  <a:gd name="connsiteY1" fmla="*/ 3858 h 3857"/>
                  <a:gd name="connsiteX2" fmla="*/ 18517 w 19288"/>
                  <a:gd name="connsiteY2" fmla="*/ 3858 h 3857"/>
                  <a:gd name="connsiteX3" fmla="*/ 20445 w 19288"/>
                  <a:gd name="connsiteY3" fmla="*/ 1929 h 3857"/>
                  <a:gd name="connsiteX4" fmla="*/ 18517 w 19288"/>
                  <a:gd name="connsiteY4" fmla="*/ 0 h 3857"/>
                  <a:gd name="connsiteX5" fmla="*/ 18517 w 19288"/>
                  <a:gd name="connsiteY5" fmla="*/ 0 h 3857"/>
                  <a:gd name="connsiteX6" fmla="*/ 1929 w 19288"/>
                  <a:gd name="connsiteY6" fmla="*/ 0 h 3857"/>
                  <a:gd name="connsiteX7" fmla="*/ 1929 w 19288"/>
                  <a:gd name="connsiteY7" fmla="*/ 0 h 3857"/>
                  <a:gd name="connsiteX8" fmla="*/ 0 w 19288"/>
                  <a:gd name="connsiteY8" fmla="*/ 1929 h 3857"/>
                  <a:gd name="connsiteX9" fmla="*/ 1929 w 19288"/>
                  <a:gd name="connsiteY9" fmla="*/ 3858 h 3857"/>
                  <a:gd name="connsiteX10" fmla="*/ 1929 w 19288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88" h="3857">
                    <a:moveTo>
                      <a:pt x="1929" y="3858"/>
                    </a:moveTo>
                    <a:lnTo>
                      <a:pt x="18517" y="3858"/>
                    </a:lnTo>
                    <a:lnTo>
                      <a:pt x="18517" y="3858"/>
                    </a:lnTo>
                    <a:cubicBezTo>
                      <a:pt x="19674" y="3858"/>
                      <a:pt x="20445" y="3086"/>
                      <a:pt x="20445" y="1929"/>
                    </a:cubicBezTo>
                    <a:cubicBezTo>
                      <a:pt x="20445" y="771"/>
                      <a:pt x="19674" y="0"/>
                      <a:pt x="18517" y="0"/>
                    </a:cubicBezTo>
                    <a:lnTo>
                      <a:pt x="18517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3BD6614E-9806-4592-A315-F71F6E3F6F66}"/>
                  </a:ext>
                </a:extLst>
              </p:cNvPr>
              <p:cNvSpPr/>
              <p:nvPr/>
            </p:nvSpPr>
            <p:spPr>
              <a:xfrm>
                <a:off x="2913342" y="1621746"/>
                <a:ext cx="69437" cy="3858"/>
              </a:xfrm>
              <a:custGeom>
                <a:avLst/>
                <a:gdLst>
                  <a:gd name="connsiteX0" fmla="*/ 1929 w 69437"/>
                  <a:gd name="connsiteY0" fmla="*/ 3858 h 3857"/>
                  <a:gd name="connsiteX1" fmla="*/ 68280 w 69437"/>
                  <a:gd name="connsiteY1" fmla="*/ 3858 h 3857"/>
                  <a:gd name="connsiteX2" fmla="*/ 68280 w 69437"/>
                  <a:gd name="connsiteY2" fmla="*/ 3858 h 3857"/>
                  <a:gd name="connsiteX3" fmla="*/ 70209 w 69437"/>
                  <a:gd name="connsiteY3" fmla="*/ 1929 h 3857"/>
                  <a:gd name="connsiteX4" fmla="*/ 68280 w 69437"/>
                  <a:gd name="connsiteY4" fmla="*/ 0 h 3857"/>
                  <a:gd name="connsiteX5" fmla="*/ 68280 w 69437"/>
                  <a:gd name="connsiteY5" fmla="*/ 0 h 3857"/>
                  <a:gd name="connsiteX6" fmla="*/ 1929 w 69437"/>
                  <a:gd name="connsiteY6" fmla="*/ 0 h 3857"/>
                  <a:gd name="connsiteX7" fmla="*/ 1929 w 69437"/>
                  <a:gd name="connsiteY7" fmla="*/ 0 h 3857"/>
                  <a:gd name="connsiteX8" fmla="*/ 0 w 69437"/>
                  <a:gd name="connsiteY8" fmla="*/ 1929 h 3857"/>
                  <a:gd name="connsiteX9" fmla="*/ 1929 w 69437"/>
                  <a:gd name="connsiteY9" fmla="*/ 3858 h 3857"/>
                  <a:gd name="connsiteX10" fmla="*/ 1929 w 69437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9437" h="3857">
                    <a:moveTo>
                      <a:pt x="1929" y="3858"/>
                    </a:moveTo>
                    <a:lnTo>
                      <a:pt x="68280" y="3858"/>
                    </a:lnTo>
                    <a:lnTo>
                      <a:pt x="68280" y="3858"/>
                    </a:lnTo>
                    <a:cubicBezTo>
                      <a:pt x="69437" y="3858"/>
                      <a:pt x="70209" y="3086"/>
                      <a:pt x="70209" y="1929"/>
                    </a:cubicBezTo>
                    <a:cubicBezTo>
                      <a:pt x="70209" y="772"/>
                      <a:pt x="69437" y="0"/>
                      <a:pt x="68280" y="0"/>
                    </a:cubicBezTo>
                    <a:lnTo>
                      <a:pt x="6828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9CDAB419-8234-4BB0-A9CF-010CF6F24821}"/>
                  </a:ext>
                </a:extLst>
              </p:cNvPr>
              <p:cNvSpPr/>
              <p:nvPr/>
            </p:nvSpPr>
            <p:spPr>
              <a:xfrm>
                <a:off x="2902927" y="163177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76E10D35-218D-45B3-AA30-84FFB9102C5F}"/>
                  </a:ext>
                </a:extLst>
              </p:cNvPr>
              <p:cNvSpPr/>
              <p:nvPr/>
            </p:nvSpPr>
            <p:spPr>
              <a:xfrm>
                <a:off x="2902927" y="1641806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1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16DF2693-923B-425C-8A07-96E193C07FA6}"/>
                  </a:ext>
                </a:extLst>
              </p:cNvPr>
              <p:cNvSpPr/>
              <p:nvPr/>
            </p:nvSpPr>
            <p:spPr>
              <a:xfrm>
                <a:off x="2902927" y="168250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FDF94934-1D30-44CD-94B4-24E94394B7BE}"/>
                  </a:ext>
                </a:extLst>
              </p:cNvPr>
              <p:cNvSpPr/>
              <p:nvPr/>
            </p:nvSpPr>
            <p:spPr>
              <a:xfrm>
                <a:off x="2902927" y="1702563"/>
                <a:ext cx="40505" cy="3858"/>
              </a:xfrm>
              <a:custGeom>
                <a:avLst/>
                <a:gdLst>
                  <a:gd name="connsiteX0" fmla="*/ 1929 w 40505"/>
                  <a:gd name="connsiteY0" fmla="*/ 3858 h 3857"/>
                  <a:gd name="connsiteX1" fmla="*/ 39926 w 40505"/>
                  <a:gd name="connsiteY1" fmla="*/ 3858 h 3857"/>
                  <a:gd name="connsiteX2" fmla="*/ 39926 w 40505"/>
                  <a:gd name="connsiteY2" fmla="*/ 3858 h 3857"/>
                  <a:gd name="connsiteX3" fmla="*/ 41855 w 40505"/>
                  <a:gd name="connsiteY3" fmla="*/ 1929 h 3857"/>
                  <a:gd name="connsiteX4" fmla="*/ 39926 w 40505"/>
                  <a:gd name="connsiteY4" fmla="*/ 0 h 3857"/>
                  <a:gd name="connsiteX5" fmla="*/ 39926 w 40505"/>
                  <a:gd name="connsiteY5" fmla="*/ 0 h 3857"/>
                  <a:gd name="connsiteX6" fmla="*/ 1929 w 40505"/>
                  <a:gd name="connsiteY6" fmla="*/ 0 h 3857"/>
                  <a:gd name="connsiteX7" fmla="*/ 1929 w 40505"/>
                  <a:gd name="connsiteY7" fmla="*/ 0 h 3857"/>
                  <a:gd name="connsiteX8" fmla="*/ 0 w 40505"/>
                  <a:gd name="connsiteY8" fmla="*/ 1929 h 3857"/>
                  <a:gd name="connsiteX9" fmla="*/ 1929 w 40505"/>
                  <a:gd name="connsiteY9" fmla="*/ 3858 h 3857"/>
                  <a:gd name="connsiteX10" fmla="*/ 1929 w 40505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505" h="3857">
                    <a:moveTo>
                      <a:pt x="1929" y="3858"/>
                    </a:moveTo>
                    <a:lnTo>
                      <a:pt x="39926" y="3858"/>
                    </a:lnTo>
                    <a:lnTo>
                      <a:pt x="39926" y="3858"/>
                    </a:lnTo>
                    <a:cubicBezTo>
                      <a:pt x="41084" y="3858"/>
                      <a:pt x="41855" y="3086"/>
                      <a:pt x="41855" y="1929"/>
                    </a:cubicBezTo>
                    <a:cubicBezTo>
                      <a:pt x="41855" y="771"/>
                      <a:pt x="41084" y="0"/>
                      <a:pt x="39926" y="0"/>
                    </a:cubicBezTo>
                    <a:lnTo>
                      <a:pt x="3992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id="{6BBBF02A-9981-4362-86D7-8EEDEE09A914}"/>
                  </a:ext>
                </a:extLst>
              </p:cNvPr>
              <p:cNvSpPr/>
              <p:nvPr/>
            </p:nvSpPr>
            <p:spPr>
              <a:xfrm>
                <a:off x="2902927" y="1692533"/>
                <a:ext cx="79081" cy="3858"/>
              </a:xfrm>
              <a:custGeom>
                <a:avLst/>
                <a:gdLst>
                  <a:gd name="connsiteX0" fmla="*/ 1929 w 79081"/>
                  <a:gd name="connsiteY0" fmla="*/ 3858 h 3857"/>
                  <a:gd name="connsiteX1" fmla="*/ 78696 w 79081"/>
                  <a:gd name="connsiteY1" fmla="*/ 3858 h 3857"/>
                  <a:gd name="connsiteX2" fmla="*/ 78696 w 79081"/>
                  <a:gd name="connsiteY2" fmla="*/ 3858 h 3857"/>
                  <a:gd name="connsiteX3" fmla="*/ 80624 w 79081"/>
                  <a:gd name="connsiteY3" fmla="*/ 1929 h 3857"/>
                  <a:gd name="connsiteX4" fmla="*/ 78696 w 79081"/>
                  <a:gd name="connsiteY4" fmla="*/ 0 h 3857"/>
                  <a:gd name="connsiteX5" fmla="*/ 78696 w 79081"/>
                  <a:gd name="connsiteY5" fmla="*/ 0 h 3857"/>
                  <a:gd name="connsiteX6" fmla="*/ 1929 w 79081"/>
                  <a:gd name="connsiteY6" fmla="*/ 0 h 3857"/>
                  <a:gd name="connsiteX7" fmla="*/ 1929 w 79081"/>
                  <a:gd name="connsiteY7" fmla="*/ 0 h 3857"/>
                  <a:gd name="connsiteX8" fmla="*/ 0 w 79081"/>
                  <a:gd name="connsiteY8" fmla="*/ 1929 h 3857"/>
                  <a:gd name="connsiteX9" fmla="*/ 1929 w 79081"/>
                  <a:gd name="connsiteY9" fmla="*/ 3858 h 3857"/>
                  <a:gd name="connsiteX10" fmla="*/ 1929 w 7908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81" h="3857">
                    <a:moveTo>
                      <a:pt x="1929" y="3858"/>
                    </a:moveTo>
                    <a:lnTo>
                      <a:pt x="78696" y="3858"/>
                    </a:lnTo>
                    <a:lnTo>
                      <a:pt x="78696" y="3858"/>
                    </a:lnTo>
                    <a:cubicBezTo>
                      <a:pt x="79853" y="3858"/>
                      <a:pt x="80624" y="3086"/>
                      <a:pt x="80624" y="1929"/>
                    </a:cubicBezTo>
                    <a:cubicBezTo>
                      <a:pt x="80624" y="772"/>
                      <a:pt x="79853" y="0"/>
                      <a:pt x="78696" y="0"/>
                    </a:cubicBezTo>
                    <a:lnTo>
                      <a:pt x="7869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35" name="Group 834">
            <a:extLst>
              <a:ext uri="{FF2B5EF4-FFF2-40B4-BE49-F238E27FC236}">
                <a16:creationId xmlns:a16="http://schemas.microsoft.com/office/drawing/2014/main" id="{15B79A3F-F7C1-4B90-934A-A11C53C08903}"/>
              </a:ext>
            </a:extLst>
          </p:cNvPr>
          <p:cNvGrpSpPr/>
          <p:nvPr/>
        </p:nvGrpSpPr>
        <p:grpSpPr>
          <a:xfrm>
            <a:off x="2596762" y="1658259"/>
            <a:ext cx="2380036" cy="842138"/>
            <a:chOff x="1314870" y="1043231"/>
            <a:chExt cx="2168257" cy="615676"/>
          </a:xfrm>
        </p:grpSpPr>
        <p:grpSp>
          <p:nvGrpSpPr>
            <p:cNvPr id="836" name="Graphic 7">
              <a:extLst>
                <a:ext uri="{FF2B5EF4-FFF2-40B4-BE49-F238E27FC236}">
                  <a16:creationId xmlns:a16="http://schemas.microsoft.com/office/drawing/2014/main" id="{64FDCE52-DF64-4344-B3FF-8E1CEE4E5D5C}"/>
                </a:ext>
              </a:extLst>
            </p:cNvPr>
            <p:cNvGrpSpPr/>
            <p:nvPr/>
          </p:nvGrpSpPr>
          <p:grpSpPr>
            <a:xfrm>
              <a:off x="1314870" y="1165756"/>
              <a:ext cx="279035" cy="335292"/>
              <a:chOff x="1314870" y="1165756"/>
              <a:chExt cx="279035" cy="335292"/>
            </a:xfrm>
            <a:solidFill>
              <a:srgbClr val="BECECD"/>
            </a:solidFill>
          </p:grpSpPr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C37A14A6-DA18-4C7C-8546-F54C9BDC683B}"/>
                  </a:ext>
                </a:extLst>
              </p:cNvPr>
              <p:cNvSpPr/>
              <p:nvPr/>
            </p:nvSpPr>
            <p:spPr>
              <a:xfrm>
                <a:off x="1357626" y="1330817"/>
                <a:ext cx="24753" cy="18002"/>
              </a:xfrm>
              <a:custGeom>
                <a:avLst/>
                <a:gdLst>
                  <a:gd name="connsiteX0" fmla="*/ 0 w 24753"/>
                  <a:gd name="connsiteY0" fmla="*/ 19352 h 18002"/>
                  <a:gd name="connsiteX1" fmla="*/ 24978 w 24753"/>
                  <a:gd name="connsiteY1" fmla="*/ 0 h 1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18002">
                    <a:moveTo>
                      <a:pt x="0" y="19352"/>
                    </a:moveTo>
                    <a:lnTo>
                      <a:pt x="24978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560F6B36-A548-46D4-AA6C-D61596D14B30}"/>
                  </a:ext>
                </a:extLst>
              </p:cNvPr>
              <p:cNvSpPr/>
              <p:nvPr/>
            </p:nvSpPr>
            <p:spPr>
              <a:xfrm>
                <a:off x="1328597" y="1286936"/>
                <a:ext cx="67508" cy="51756"/>
              </a:xfrm>
              <a:custGeom>
                <a:avLst/>
                <a:gdLst>
                  <a:gd name="connsiteX0" fmla="*/ 0 w 67508"/>
                  <a:gd name="connsiteY0" fmla="*/ 52657 h 51756"/>
                  <a:gd name="connsiteX1" fmla="*/ 67733 w 67508"/>
                  <a:gd name="connsiteY1" fmla="*/ 0 h 5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08" h="51756">
                    <a:moveTo>
                      <a:pt x="0" y="52657"/>
                    </a:moveTo>
                    <a:lnTo>
                      <a:pt x="67733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0" name="Freeform: Shape 959">
                <a:extLst>
                  <a:ext uri="{FF2B5EF4-FFF2-40B4-BE49-F238E27FC236}">
                    <a16:creationId xmlns:a16="http://schemas.microsoft.com/office/drawing/2014/main" id="{931343C5-DD34-49AA-9EC7-1D8E57999842}"/>
                  </a:ext>
                </a:extLst>
              </p:cNvPr>
              <p:cNvSpPr/>
              <p:nvPr/>
            </p:nvSpPr>
            <p:spPr>
              <a:xfrm>
                <a:off x="1408032" y="1268259"/>
                <a:ext cx="11251" cy="9001"/>
              </a:xfrm>
              <a:custGeom>
                <a:avLst/>
                <a:gdLst>
                  <a:gd name="connsiteX0" fmla="*/ 0 w 11251"/>
                  <a:gd name="connsiteY0" fmla="*/ 9901 h 9001"/>
                  <a:gd name="connsiteX1" fmla="*/ 12602 w 11251"/>
                  <a:gd name="connsiteY1" fmla="*/ 0 h 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51" h="9001">
                    <a:moveTo>
                      <a:pt x="0" y="9901"/>
                    </a:moveTo>
                    <a:lnTo>
                      <a:pt x="12602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1" name="Freeform: Shape 960">
                <a:extLst>
                  <a:ext uri="{FF2B5EF4-FFF2-40B4-BE49-F238E27FC236}">
                    <a16:creationId xmlns:a16="http://schemas.microsoft.com/office/drawing/2014/main" id="{2FAD1C91-5093-4FCD-9B72-0061FCA94E35}"/>
                  </a:ext>
                </a:extLst>
              </p:cNvPr>
              <p:cNvSpPr/>
              <p:nvPr/>
            </p:nvSpPr>
            <p:spPr>
              <a:xfrm>
                <a:off x="1399706" y="1200525"/>
                <a:ext cx="150769" cy="117015"/>
              </a:xfrm>
              <a:custGeom>
                <a:avLst/>
                <a:gdLst>
                  <a:gd name="connsiteX0" fmla="*/ 0 w 150768"/>
                  <a:gd name="connsiteY0" fmla="*/ 117240 h 117014"/>
                  <a:gd name="connsiteX1" fmla="*/ 151444 w 150768"/>
                  <a:gd name="connsiteY1" fmla="*/ 0 h 117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0768" h="117014">
                    <a:moveTo>
                      <a:pt x="0" y="117240"/>
                    </a:moveTo>
                    <a:lnTo>
                      <a:pt x="151444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44D1B835-916A-47BA-B5BC-8CF87C4DFB76}"/>
                  </a:ext>
                </a:extLst>
              </p:cNvPr>
              <p:cNvSpPr/>
              <p:nvPr/>
            </p:nvSpPr>
            <p:spPr>
              <a:xfrm>
                <a:off x="1371802" y="1361195"/>
                <a:ext cx="96762" cy="74259"/>
              </a:xfrm>
              <a:custGeom>
                <a:avLst/>
                <a:gdLst>
                  <a:gd name="connsiteX0" fmla="*/ 0 w 96762"/>
                  <a:gd name="connsiteY0" fmla="*/ 0 h 74259"/>
                  <a:gd name="connsiteX1" fmla="*/ 98562 w 96762"/>
                  <a:gd name="connsiteY1" fmla="*/ 76285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62" h="74259">
                    <a:moveTo>
                      <a:pt x="0" y="0"/>
                    </a:moveTo>
                    <a:lnTo>
                      <a:pt x="98562" y="76285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3" name="Freeform: Shape 962">
                <a:extLst>
                  <a:ext uri="{FF2B5EF4-FFF2-40B4-BE49-F238E27FC236}">
                    <a16:creationId xmlns:a16="http://schemas.microsoft.com/office/drawing/2014/main" id="{80CB7C2E-9D0D-46BB-8472-3C1EC989EF2B}"/>
                  </a:ext>
                </a:extLst>
              </p:cNvPr>
              <p:cNvSpPr/>
              <p:nvPr/>
            </p:nvSpPr>
            <p:spPr>
              <a:xfrm>
                <a:off x="1314870" y="1350169"/>
                <a:ext cx="108014" cy="83260"/>
              </a:xfrm>
              <a:custGeom>
                <a:avLst/>
                <a:gdLst>
                  <a:gd name="connsiteX0" fmla="*/ 0 w 108013"/>
                  <a:gd name="connsiteY0" fmla="*/ 0 h 83260"/>
                  <a:gd name="connsiteX1" fmla="*/ 109589 w 108013"/>
                  <a:gd name="connsiteY1" fmla="*/ 84836 h 83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013" h="83260">
                    <a:moveTo>
                      <a:pt x="0" y="0"/>
                    </a:moveTo>
                    <a:lnTo>
                      <a:pt x="109589" y="84836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4" name="Freeform: Shape 963">
                <a:extLst>
                  <a:ext uri="{FF2B5EF4-FFF2-40B4-BE49-F238E27FC236}">
                    <a16:creationId xmlns:a16="http://schemas.microsoft.com/office/drawing/2014/main" id="{50A9C0E0-5B65-4591-B2B5-56A7C0C9805D}"/>
                  </a:ext>
                </a:extLst>
              </p:cNvPr>
              <p:cNvSpPr/>
              <p:nvPr/>
            </p:nvSpPr>
            <p:spPr>
              <a:xfrm>
                <a:off x="1448762" y="1453907"/>
                <a:ext cx="38255" cy="29254"/>
              </a:xfrm>
              <a:custGeom>
                <a:avLst/>
                <a:gdLst>
                  <a:gd name="connsiteX0" fmla="*/ 0 w 38254"/>
                  <a:gd name="connsiteY0" fmla="*/ 0 h 29253"/>
                  <a:gd name="connsiteX1" fmla="*/ 39605 w 38254"/>
                  <a:gd name="connsiteY1" fmla="*/ 303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254" h="29253">
                    <a:moveTo>
                      <a:pt x="0" y="0"/>
                    </a:moveTo>
                    <a:lnTo>
                      <a:pt x="39605" y="30379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6A769EB6-1D31-43EA-B30E-57F1C5FFAF5B}"/>
                  </a:ext>
                </a:extLst>
              </p:cNvPr>
              <p:cNvSpPr/>
              <p:nvPr/>
            </p:nvSpPr>
            <p:spPr>
              <a:xfrm>
                <a:off x="1482966" y="1447156"/>
                <a:ext cx="4501" cy="4501"/>
              </a:xfrm>
              <a:custGeom>
                <a:avLst/>
                <a:gdLst>
                  <a:gd name="connsiteX0" fmla="*/ 0 w 4500"/>
                  <a:gd name="connsiteY0" fmla="*/ 0 h 4500"/>
                  <a:gd name="connsiteX1" fmla="*/ 6076 w 4500"/>
                  <a:gd name="connsiteY1" fmla="*/ 4726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0" h="4500">
                    <a:moveTo>
                      <a:pt x="0" y="0"/>
                    </a:moveTo>
                    <a:lnTo>
                      <a:pt x="6076" y="4726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6" name="Freeform: Shape 965">
                <a:extLst>
                  <a:ext uri="{FF2B5EF4-FFF2-40B4-BE49-F238E27FC236}">
                    <a16:creationId xmlns:a16="http://schemas.microsoft.com/office/drawing/2014/main" id="{51CF8EB5-9E51-4BBF-B313-4ECF181D5601}"/>
                  </a:ext>
                </a:extLst>
              </p:cNvPr>
              <p:cNvSpPr/>
              <p:nvPr/>
            </p:nvSpPr>
            <p:spPr>
              <a:xfrm>
                <a:off x="1508394" y="1466734"/>
                <a:ext cx="24753" cy="18002"/>
              </a:xfrm>
              <a:custGeom>
                <a:avLst/>
                <a:gdLst>
                  <a:gd name="connsiteX0" fmla="*/ 0 w 24753"/>
                  <a:gd name="connsiteY0" fmla="*/ 0 h 18002"/>
                  <a:gd name="connsiteX1" fmla="*/ 25653 w 24753"/>
                  <a:gd name="connsiteY1" fmla="*/ 19802 h 1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18002">
                    <a:moveTo>
                      <a:pt x="0" y="0"/>
                    </a:moveTo>
                    <a:lnTo>
                      <a:pt x="25653" y="19802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7" name="Freeform: Shape 966">
                <a:extLst>
                  <a:ext uri="{FF2B5EF4-FFF2-40B4-BE49-F238E27FC236}">
                    <a16:creationId xmlns:a16="http://schemas.microsoft.com/office/drawing/2014/main" id="{DA2AC0D4-BE44-4F91-BBBF-DF6ABAD0938B}"/>
                  </a:ext>
                </a:extLst>
              </p:cNvPr>
              <p:cNvSpPr/>
              <p:nvPr/>
            </p:nvSpPr>
            <p:spPr>
              <a:xfrm>
                <a:off x="1564426" y="1180498"/>
                <a:ext cx="11251" cy="9001"/>
              </a:xfrm>
              <a:custGeom>
                <a:avLst/>
                <a:gdLst>
                  <a:gd name="connsiteX0" fmla="*/ 0 w 11251"/>
                  <a:gd name="connsiteY0" fmla="*/ 9676 h 9001"/>
                  <a:gd name="connsiteX1" fmla="*/ 12602 w 11251"/>
                  <a:gd name="connsiteY1" fmla="*/ 0 h 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51" h="9001">
                    <a:moveTo>
                      <a:pt x="0" y="9676"/>
                    </a:moveTo>
                    <a:lnTo>
                      <a:pt x="12602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8" name="Freeform: Shape 967">
                <a:extLst>
                  <a:ext uri="{FF2B5EF4-FFF2-40B4-BE49-F238E27FC236}">
                    <a16:creationId xmlns:a16="http://schemas.microsoft.com/office/drawing/2014/main" id="{1F8C2FEE-8A67-43BF-B2B3-F1C810FC7F6F}"/>
                  </a:ext>
                </a:extLst>
              </p:cNvPr>
              <p:cNvSpPr/>
              <p:nvPr/>
            </p:nvSpPr>
            <p:spPr>
              <a:xfrm>
                <a:off x="1433570" y="1252167"/>
                <a:ext cx="6751" cy="6751"/>
              </a:xfrm>
              <a:custGeom>
                <a:avLst/>
                <a:gdLst>
                  <a:gd name="connsiteX0" fmla="*/ 2365 w 6750"/>
                  <a:gd name="connsiteY0" fmla="*/ 6641 h 6750"/>
                  <a:gd name="connsiteX1" fmla="*/ 115 w 6750"/>
                  <a:gd name="connsiteY1" fmla="*/ 2365 h 6750"/>
                  <a:gd name="connsiteX2" fmla="*/ 4390 w 6750"/>
                  <a:gd name="connsiteY2" fmla="*/ 115 h 6750"/>
                  <a:gd name="connsiteX3" fmla="*/ 6640 w 6750"/>
                  <a:gd name="connsiteY3" fmla="*/ 4390 h 6750"/>
                  <a:gd name="connsiteX4" fmla="*/ 2365 w 6750"/>
                  <a:gd name="connsiteY4" fmla="*/ 6641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2365" y="6641"/>
                    </a:moveTo>
                    <a:cubicBezTo>
                      <a:pt x="565" y="5965"/>
                      <a:pt x="-335" y="4165"/>
                      <a:pt x="115" y="2365"/>
                    </a:cubicBezTo>
                    <a:cubicBezTo>
                      <a:pt x="790" y="565"/>
                      <a:pt x="2590" y="-335"/>
                      <a:pt x="4390" y="115"/>
                    </a:cubicBezTo>
                    <a:cubicBezTo>
                      <a:pt x="6190" y="790"/>
                      <a:pt x="7091" y="2590"/>
                      <a:pt x="6640" y="4390"/>
                    </a:cubicBezTo>
                    <a:cubicBezTo>
                      <a:pt x="5965" y="6190"/>
                      <a:pt x="4165" y="7316"/>
                      <a:pt x="2365" y="6641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9" name="Freeform: Shape 968">
                <a:extLst>
                  <a:ext uri="{FF2B5EF4-FFF2-40B4-BE49-F238E27FC236}">
                    <a16:creationId xmlns:a16="http://schemas.microsoft.com/office/drawing/2014/main" id="{BE6D620B-F0F6-4459-B3CD-C3979ED52ED0}"/>
                  </a:ext>
                </a:extLst>
              </p:cNvPr>
              <p:cNvSpPr/>
              <p:nvPr/>
            </p:nvSpPr>
            <p:spPr>
              <a:xfrm>
                <a:off x="1588165" y="1165756"/>
                <a:ext cx="6751" cy="6751"/>
              </a:xfrm>
              <a:custGeom>
                <a:avLst/>
                <a:gdLst>
                  <a:gd name="connsiteX0" fmla="*/ 2365 w 6750"/>
                  <a:gd name="connsiteY0" fmla="*/ 6641 h 6750"/>
                  <a:gd name="connsiteX1" fmla="*/ 115 w 6750"/>
                  <a:gd name="connsiteY1" fmla="*/ 2365 h 6750"/>
                  <a:gd name="connsiteX2" fmla="*/ 4390 w 6750"/>
                  <a:gd name="connsiteY2" fmla="*/ 115 h 6750"/>
                  <a:gd name="connsiteX3" fmla="*/ 6640 w 6750"/>
                  <a:gd name="connsiteY3" fmla="*/ 4390 h 6750"/>
                  <a:gd name="connsiteX4" fmla="*/ 2365 w 6750"/>
                  <a:gd name="connsiteY4" fmla="*/ 6641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2365" y="6641"/>
                    </a:moveTo>
                    <a:cubicBezTo>
                      <a:pt x="565" y="5965"/>
                      <a:pt x="-335" y="4165"/>
                      <a:pt x="115" y="2365"/>
                    </a:cubicBezTo>
                    <a:cubicBezTo>
                      <a:pt x="790" y="565"/>
                      <a:pt x="2590" y="-335"/>
                      <a:pt x="4390" y="115"/>
                    </a:cubicBezTo>
                    <a:cubicBezTo>
                      <a:pt x="6190" y="790"/>
                      <a:pt x="7091" y="2590"/>
                      <a:pt x="6640" y="4390"/>
                    </a:cubicBezTo>
                    <a:cubicBezTo>
                      <a:pt x="5965" y="6190"/>
                      <a:pt x="4165" y="7091"/>
                      <a:pt x="2365" y="6641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0" name="Freeform: Shape 969">
                <a:extLst>
                  <a:ext uri="{FF2B5EF4-FFF2-40B4-BE49-F238E27FC236}">
                    <a16:creationId xmlns:a16="http://schemas.microsoft.com/office/drawing/2014/main" id="{1B3D316D-497F-406E-9027-186A6C1A155A}"/>
                  </a:ext>
                </a:extLst>
              </p:cNvPr>
              <p:cNvSpPr/>
              <p:nvPr/>
            </p:nvSpPr>
            <p:spPr>
              <a:xfrm>
                <a:off x="1544959" y="1494297"/>
                <a:ext cx="6751" cy="6751"/>
              </a:xfrm>
              <a:custGeom>
                <a:avLst/>
                <a:gdLst>
                  <a:gd name="connsiteX0" fmla="*/ 2365 w 6750"/>
                  <a:gd name="connsiteY0" fmla="*/ 6641 h 6750"/>
                  <a:gd name="connsiteX1" fmla="*/ 115 w 6750"/>
                  <a:gd name="connsiteY1" fmla="*/ 2365 h 6750"/>
                  <a:gd name="connsiteX2" fmla="*/ 4390 w 6750"/>
                  <a:gd name="connsiteY2" fmla="*/ 115 h 6750"/>
                  <a:gd name="connsiteX3" fmla="*/ 6640 w 6750"/>
                  <a:gd name="connsiteY3" fmla="*/ 4390 h 6750"/>
                  <a:gd name="connsiteX4" fmla="*/ 2365 w 6750"/>
                  <a:gd name="connsiteY4" fmla="*/ 6641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2365" y="6641"/>
                    </a:moveTo>
                    <a:cubicBezTo>
                      <a:pt x="565" y="5965"/>
                      <a:pt x="-335" y="4165"/>
                      <a:pt x="115" y="2365"/>
                    </a:cubicBezTo>
                    <a:cubicBezTo>
                      <a:pt x="790" y="565"/>
                      <a:pt x="2590" y="-335"/>
                      <a:pt x="4390" y="115"/>
                    </a:cubicBezTo>
                    <a:cubicBezTo>
                      <a:pt x="6190" y="790"/>
                      <a:pt x="7091" y="2590"/>
                      <a:pt x="6640" y="4390"/>
                    </a:cubicBezTo>
                    <a:cubicBezTo>
                      <a:pt x="6190" y="6416"/>
                      <a:pt x="4165" y="7316"/>
                      <a:pt x="2365" y="6641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7" name="Graphic 7">
              <a:extLst>
                <a:ext uri="{FF2B5EF4-FFF2-40B4-BE49-F238E27FC236}">
                  <a16:creationId xmlns:a16="http://schemas.microsoft.com/office/drawing/2014/main" id="{843B4CC3-6BA3-472A-9009-1B8151154E97}"/>
                </a:ext>
              </a:extLst>
            </p:cNvPr>
            <p:cNvGrpSpPr/>
            <p:nvPr/>
          </p:nvGrpSpPr>
          <p:grpSpPr>
            <a:xfrm>
              <a:off x="1400381" y="1090712"/>
              <a:ext cx="722340" cy="517565"/>
              <a:chOff x="1400381" y="1090712"/>
              <a:chExt cx="722340" cy="517565"/>
            </a:xfrm>
            <a:solidFill>
              <a:schemeClr val="accent1"/>
            </a:solidFill>
          </p:grpSpPr>
          <p:sp>
            <p:nvSpPr>
              <p:cNvPr id="948" name="Freeform: Shape 947">
                <a:extLst>
                  <a:ext uri="{FF2B5EF4-FFF2-40B4-BE49-F238E27FC236}">
                    <a16:creationId xmlns:a16="http://schemas.microsoft.com/office/drawing/2014/main" id="{1A31109E-9A98-43C4-8E8A-A300CC8D4179}"/>
                  </a:ext>
                </a:extLst>
              </p:cNvPr>
              <p:cNvSpPr/>
              <p:nvPr/>
            </p:nvSpPr>
            <p:spPr>
              <a:xfrm>
                <a:off x="1400381" y="1090712"/>
                <a:ext cx="722340" cy="517565"/>
              </a:xfrm>
              <a:custGeom>
                <a:avLst/>
                <a:gdLst>
                  <a:gd name="connsiteX0" fmla="*/ 723466 w 722340"/>
                  <a:gd name="connsiteY0" fmla="*/ 77410 h 517564"/>
                  <a:gd name="connsiteX1" fmla="*/ 335292 w 722340"/>
                  <a:gd name="connsiteY1" fmla="*/ 77410 h 517564"/>
                  <a:gd name="connsiteX2" fmla="*/ 335292 w 722340"/>
                  <a:gd name="connsiteY2" fmla="*/ 0 h 517564"/>
                  <a:gd name="connsiteX3" fmla="*/ 0 w 722340"/>
                  <a:gd name="connsiteY3" fmla="*/ 259457 h 517564"/>
                  <a:gd name="connsiteX4" fmla="*/ 335292 w 722340"/>
                  <a:gd name="connsiteY4" fmla="*/ 518915 h 517564"/>
                  <a:gd name="connsiteX5" fmla="*/ 335292 w 722340"/>
                  <a:gd name="connsiteY5" fmla="*/ 441505 h 517564"/>
                  <a:gd name="connsiteX6" fmla="*/ 723466 w 722340"/>
                  <a:gd name="connsiteY6" fmla="*/ 441505 h 51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340" h="517564">
                    <a:moveTo>
                      <a:pt x="723466" y="77410"/>
                    </a:moveTo>
                    <a:lnTo>
                      <a:pt x="335292" y="77410"/>
                    </a:lnTo>
                    <a:lnTo>
                      <a:pt x="335292" y="0"/>
                    </a:lnTo>
                    <a:lnTo>
                      <a:pt x="0" y="259457"/>
                    </a:lnTo>
                    <a:lnTo>
                      <a:pt x="335292" y="518915"/>
                    </a:lnTo>
                    <a:lnTo>
                      <a:pt x="335292" y="441505"/>
                    </a:lnTo>
                    <a:lnTo>
                      <a:pt x="723466" y="441505"/>
                    </a:lnTo>
                  </a:path>
                </a:pathLst>
              </a:custGeom>
              <a:noFill/>
              <a:ln w="6739" cap="rnd">
                <a:solidFill>
                  <a:srgbClr val="F4B54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49" name="Graphic 7">
                <a:extLst>
                  <a:ext uri="{FF2B5EF4-FFF2-40B4-BE49-F238E27FC236}">
                    <a16:creationId xmlns:a16="http://schemas.microsoft.com/office/drawing/2014/main" id="{D5F33D90-9D1A-412C-B421-357A0C2DE687}"/>
                  </a:ext>
                </a:extLst>
              </p:cNvPr>
              <p:cNvGrpSpPr/>
              <p:nvPr/>
            </p:nvGrpSpPr>
            <p:grpSpPr>
              <a:xfrm>
                <a:off x="1792155" y="1183423"/>
                <a:ext cx="306038" cy="333042"/>
                <a:chOff x="1792155" y="1183423"/>
                <a:chExt cx="306038" cy="333042"/>
              </a:xfrm>
              <a:noFill/>
            </p:grpSpPr>
            <p:sp>
              <p:nvSpPr>
                <p:cNvPr id="954" name="Freeform: Shape 953">
                  <a:extLst>
                    <a:ext uri="{FF2B5EF4-FFF2-40B4-BE49-F238E27FC236}">
                      <a16:creationId xmlns:a16="http://schemas.microsoft.com/office/drawing/2014/main" id="{747444A6-FF50-41E4-80CC-A0BE07801785}"/>
                    </a:ext>
                  </a:extLst>
                </p:cNvPr>
                <p:cNvSpPr/>
                <p:nvPr/>
              </p:nvSpPr>
              <p:spPr>
                <a:xfrm>
                  <a:off x="1818258" y="1503863"/>
                  <a:ext cx="279035" cy="2250"/>
                </a:xfrm>
                <a:custGeom>
                  <a:avLst/>
                  <a:gdLst>
                    <a:gd name="connsiteX0" fmla="*/ 280385 w 279034"/>
                    <a:gd name="connsiteY0" fmla="*/ 0 h 0"/>
                    <a:gd name="connsiteX1" fmla="*/ 0 w 279034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9034">
                      <a:moveTo>
                        <a:pt x="280385" y="0"/>
                      </a:moveTo>
                      <a:lnTo>
                        <a:pt x="0" y="0"/>
                      </a:lnTo>
                    </a:path>
                  </a:pathLst>
                </a:custGeom>
                <a:ln w="6739" cap="rnd">
                  <a:solidFill>
                    <a:srgbClr val="F4B545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5" name="Freeform: Shape 954">
                  <a:extLst>
                    <a:ext uri="{FF2B5EF4-FFF2-40B4-BE49-F238E27FC236}">
                      <a16:creationId xmlns:a16="http://schemas.microsoft.com/office/drawing/2014/main" id="{82F6A96E-FE82-4ABE-B24D-0871E34D41B9}"/>
                    </a:ext>
                  </a:extLst>
                </p:cNvPr>
                <p:cNvSpPr/>
                <p:nvPr/>
              </p:nvSpPr>
              <p:spPr>
                <a:xfrm>
                  <a:off x="1792155" y="1490812"/>
                  <a:ext cx="24753" cy="24753"/>
                </a:xfrm>
                <a:custGeom>
                  <a:avLst/>
                  <a:gdLst>
                    <a:gd name="connsiteX0" fmla="*/ 13052 w 24753"/>
                    <a:gd name="connsiteY0" fmla="*/ 26103 h 24753"/>
                    <a:gd name="connsiteX1" fmla="*/ 0 w 24753"/>
                    <a:gd name="connsiteY1" fmla="*/ 13052 h 24753"/>
                    <a:gd name="connsiteX2" fmla="*/ 13052 w 24753"/>
                    <a:gd name="connsiteY2" fmla="*/ 0 h 24753"/>
                    <a:gd name="connsiteX3" fmla="*/ 26103 w 24753"/>
                    <a:gd name="connsiteY3" fmla="*/ 13052 h 24753"/>
                    <a:gd name="connsiteX4" fmla="*/ 13052 w 24753"/>
                    <a:gd name="connsiteY4" fmla="*/ 26103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53" h="24753">
                      <a:moveTo>
                        <a:pt x="13052" y="26103"/>
                      </a:moveTo>
                      <a:cubicBezTo>
                        <a:pt x="5851" y="26103"/>
                        <a:pt x="0" y="20253"/>
                        <a:pt x="0" y="13052"/>
                      </a:cubicBezTo>
                      <a:cubicBezTo>
                        <a:pt x="0" y="5851"/>
                        <a:pt x="5851" y="0"/>
                        <a:pt x="13052" y="0"/>
                      </a:cubicBezTo>
                      <a:cubicBezTo>
                        <a:pt x="20253" y="0"/>
                        <a:pt x="26103" y="5851"/>
                        <a:pt x="26103" y="13052"/>
                      </a:cubicBezTo>
                      <a:cubicBezTo>
                        <a:pt x="26103" y="20253"/>
                        <a:pt x="20253" y="26103"/>
                        <a:pt x="13052" y="26103"/>
                      </a:cubicBezTo>
                      <a:close/>
                    </a:path>
                  </a:pathLst>
                </a:custGeom>
                <a:noFill/>
                <a:ln w="6739" cap="rnd">
                  <a:solidFill>
                    <a:srgbClr val="F4B545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id="{179D5298-D711-471D-9C45-E6F1B9304762}"/>
                    </a:ext>
                  </a:extLst>
                </p:cNvPr>
                <p:cNvSpPr/>
                <p:nvPr/>
              </p:nvSpPr>
              <p:spPr>
                <a:xfrm>
                  <a:off x="1818258" y="1196475"/>
                  <a:ext cx="279035" cy="2250"/>
                </a:xfrm>
                <a:custGeom>
                  <a:avLst/>
                  <a:gdLst>
                    <a:gd name="connsiteX0" fmla="*/ 280385 w 279034"/>
                    <a:gd name="connsiteY0" fmla="*/ 0 h 0"/>
                    <a:gd name="connsiteX1" fmla="*/ 0 w 279034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9034">
                      <a:moveTo>
                        <a:pt x="280385" y="0"/>
                      </a:moveTo>
                      <a:lnTo>
                        <a:pt x="0" y="0"/>
                      </a:lnTo>
                    </a:path>
                  </a:pathLst>
                </a:custGeom>
                <a:ln w="6739" cap="rnd">
                  <a:solidFill>
                    <a:srgbClr val="F4B545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id="{F8ABF9A2-5EAF-4DFB-9310-104EBC1264C0}"/>
                    </a:ext>
                  </a:extLst>
                </p:cNvPr>
                <p:cNvSpPr/>
                <p:nvPr/>
              </p:nvSpPr>
              <p:spPr>
                <a:xfrm>
                  <a:off x="1792155" y="1183423"/>
                  <a:ext cx="24753" cy="24753"/>
                </a:xfrm>
                <a:custGeom>
                  <a:avLst/>
                  <a:gdLst>
                    <a:gd name="connsiteX0" fmla="*/ 13052 w 24753"/>
                    <a:gd name="connsiteY0" fmla="*/ 0 h 24753"/>
                    <a:gd name="connsiteX1" fmla="*/ 0 w 24753"/>
                    <a:gd name="connsiteY1" fmla="*/ 13052 h 24753"/>
                    <a:gd name="connsiteX2" fmla="*/ 13052 w 24753"/>
                    <a:gd name="connsiteY2" fmla="*/ 26103 h 24753"/>
                    <a:gd name="connsiteX3" fmla="*/ 26103 w 24753"/>
                    <a:gd name="connsiteY3" fmla="*/ 13052 h 24753"/>
                    <a:gd name="connsiteX4" fmla="*/ 13052 w 24753"/>
                    <a:gd name="connsiteY4" fmla="*/ 0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53" h="24753">
                      <a:moveTo>
                        <a:pt x="13052" y="0"/>
                      </a:moveTo>
                      <a:cubicBezTo>
                        <a:pt x="5851" y="0"/>
                        <a:pt x="0" y="5851"/>
                        <a:pt x="0" y="13052"/>
                      </a:cubicBezTo>
                      <a:cubicBezTo>
                        <a:pt x="0" y="20253"/>
                        <a:pt x="5851" y="26103"/>
                        <a:pt x="13052" y="26103"/>
                      </a:cubicBezTo>
                      <a:cubicBezTo>
                        <a:pt x="20253" y="26103"/>
                        <a:pt x="26103" y="20253"/>
                        <a:pt x="26103" y="13052"/>
                      </a:cubicBezTo>
                      <a:cubicBezTo>
                        <a:pt x="26103" y="5851"/>
                        <a:pt x="20253" y="0"/>
                        <a:pt x="13052" y="0"/>
                      </a:cubicBezTo>
                      <a:close/>
                    </a:path>
                  </a:pathLst>
                </a:custGeom>
                <a:noFill/>
                <a:ln w="6739" cap="rnd">
                  <a:solidFill>
                    <a:srgbClr val="F4B545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0" name="Graphic 7">
                <a:extLst>
                  <a:ext uri="{FF2B5EF4-FFF2-40B4-BE49-F238E27FC236}">
                    <a16:creationId xmlns:a16="http://schemas.microsoft.com/office/drawing/2014/main" id="{4A8D1992-5BAE-47C8-AB26-F163B0D6C60E}"/>
                  </a:ext>
                </a:extLst>
              </p:cNvPr>
              <p:cNvGrpSpPr/>
              <p:nvPr/>
            </p:nvGrpSpPr>
            <p:grpSpPr>
              <a:xfrm>
                <a:off x="1444711" y="1259033"/>
                <a:ext cx="112514" cy="182273"/>
                <a:chOff x="1444711" y="1259033"/>
                <a:chExt cx="112514" cy="182273"/>
              </a:xfrm>
              <a:solidFill>
                <a:schemeClr val="accent1"/>
              </a:solidFill>
            </p:grpSpPr>
            <p:sp>
              <p:nvSpPr>
                <p:cNvPr id="951" name="Freeform: Shape 950">
                  <a:extLst>
                    <a:ext uri="{FF2B5EF4-FFF2-40B4-BE49-F238E27FC236}">
                      <a16:creationId xmlns:a16="http://schemas.microsoft.com/office/drawing/2014/main" id="{C3576122-2ECA-418F-8B83-EF6A4FD7CFA6}"/>
                    </a:ext>
                  </a:extLst>
                </p:cNvPr>
                <p:cNvSpPr/>
                <p:nvPr/>
              </p:nvSpPr>
              <p:spPr>
                <a:xfrm>
                  <a:off x="1444711" y="1270509"/>
                  <a:ext cx="101263" cy="157520"/>
                </a:xfrm>
                <a:custGeom>
                  <a:avLst/>
                  <a:gdLst>
                    <a:gd name="connsiteX0" fmla="*/ 102838 w 101262"/>
                    <a:gd name="connsiteY0" fmla="*/ 159320 h 157519"/>
                    <a:gd name="connsiteX1" fmla="*/ 0 w 101262"/>
                    <a:gd name="connsiteY1" fmla="*/ 79660 h 157519"/>
                    <a:gd name="connsiteX2" fmla="*/ 102838 w 101262"/>
                    <a:gd name="connsiteY2" fmla="*/ 0 h 157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1262" h="157519">
                      <a:moveTo>
                        <a:pt x="102838" y="159320"/>
                      </a:moveTo>
                      <a:lnTo>
                        <a:pt x="0" y="79660"/>
                      </a:lnTo>
                      <a:lnTo>
                        <a:pt x="102838" y="0"/>
                      </a:lnTo>
                    </a:path>
                  </a:pathLst>
                </a:custGeom>
                <a:noFill/>
                <a:ln w="6739" cap="rnd">
                  <a:solidFill>
                    <a:srgbClr val="F4B545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2" name="Freeform: Shape 951">
                  <a:extLst>
                    <a:ext uri="{FF2B5EF4-FFF2-40B4-BE49-F238E27FC236}">
                      <a16:creationId xmlns:a16="http://schemas.microsoft.com/office/drawing/2014/main" id="{23C002F4-E9FA-41C7-868C-576ABB99EE31}"/>
                    </a:ext>
                  </a:extLst>
                </p:cNvPr>
                <p:cNvSpPr/>
                <p:nvPr/>
              </p:nvSpPr>
              <p:spPr>
                <a:xfrm>
                  <a:off x="1536073" y="1418345"/>
                  <a:ext cx="22503" cy="22503"/>
                </a:xfrm>
                <a:custGeom>
                  <a:avLst/>
                  <a:gdLst>
                    <a:gd name="connsiteX0" fmla="*/ 22953 w 22502"/>
                    <a:gd name="connsiteY0" fmla="*/ 11484 h 22502"/>
                    <a:gd name="connsiteX1" fmla="*/ 11476 w 22502"/>
                    <a:gd name="connsiteY1" fmla="*/ 22960 h 22502"/>
                    <a:gd name="connsiteX2" fmla="*/ 0 w 22502"/>
                    <a:gd name="connsiteY2" fmla="*/ 11484 h 22502"/>
                    <a:gd name="connsiteX3" fmla="*/ 11476 w 22502"/>
                    <a:gd name="connsiteY3" fmla="*/ 7 h 22502"/>
                    <a:gd name="connsiteX4" fmla="*/ 22953 w 22502"/>
                    <a:gd name="connsiteY4" fmla="*/ 11484 h 2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02" h="22502">
                      <a:moveTo>
                        <a:pt x="22953" y="11484"/>
                      </a:moveTo>
                      <a:cubicBezTo>
                        <a:pt x="22953" y="17784"/>
                        <a:pt x="17777" y="22960"/>
                        <a:pt x="11476" y="22960"/>
                      </a:cubicBezTo>
                      <a:cubicBezTo>
                        <a:pt x="5176" y="22960"/>
                        <a:pt x="0" y="17784"/>
                        <a:pt x="0" y="11484"/>
                      </a:cubicBezTo>
                      <a:cubicBezTo>
                        <a:pt x="0" y="5183"/>
                        <a:pt x="5176" y="7"/>
                        <a:pt x="11476" y="7"/>
                      </a:cubicBezTo>
                      <a:cubicBezTo>
                        <a:pt x="17777" y="-218"/>
                        <a:pt x="22953" y="4958"/>
                        <a:pt x="22953" y="11484"/>
                      </a:cubicBezTo>
                      <a:close/>
                    </a:path>
                  </a:pathLst>
                </a:custGeom>
                <a:solidFill>
                  <a:srgbClr val="F4B545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3" name="Freeform: Shape 952">
                  <a:extLst>
                    <a:ext uri="{FF2B5EF4-FFF2-40B4-BE49-F238E27FC236}">
                      <a16:creationId xmlns:a16="http://schemas.microsoft.com/office/drawing/2014/main" id="{E4A8CC3A-25E8-46D2-B3AE-71D09D9D760F}"/>
                    </a:ext>
                  </a:extLst>
                </p:cNvPr>
                <p:cNvSpPr/>
                <p:nvPr/>
              </p:nvSpPr>
              <p:spPr>
                <a:xfrm>
                  <a:off x="1536073" y="1259033"/>
                  <a:ext cx="22503" cy="22503"/>
                </a:xfrm>
                <a:custGeom>
                  <a:avLst/>
                  <a:gdLst>
                    <a:gd name="connsiteX0" fmla="*/ 22953 w 22502"/>
                    <a:gd name="connsiteY0" fmla="*/ 11476 h 22502"/>
                    <a:gd name="connsiteX1" fmla="*/ 11476 w 22502"/>
                    <a:gd name="connsiteY1" fmla="*/ 22953 h 22502"/>
                    <a:gd name="connsiteX2" fmla="*/ 0 w 22502"/>
                    <a:gd name="connsiteY2" fmla="*/ 11476 h 22502"/>
                    <a:gd name="connsiteX3" fmla="*/ 11476 w 22502"/>
                    <a:gd name="connsiteY3" fmla="*/ 0 h 22502"/>
                    <a:gd name="connsiteX4" fmla="*/ 22953 w 22502"/>
                    <a:gd name="connsiteY4" fmla="*/ 11476 h 2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02" h="22502">
                      <a:moveTo>
                        <a:pt x="22953" y="11476"/>
                      </a:moveTo>
                      <a:cubicBezTo>
                        <a:pt x="22953" y="17777"/>
                        <a:pt x="17777" y="22953"/>
                        <a:pt x="11476" y="22953"/>
                      </a:cubicBezTo>
                      <a:cubicBezTo>
                        <a:pt x="5176" y="22953"/>
                        <a:pt x="0" y="17777"/>
                        <a:pt x="0" y="11476"/>
                      </a:cubicBezTo>
                      <a:cubicBezTo>
                        <a:pt x="0" y="5176"/>
                        <a:pt x="5176" y="0"/>
                        <a:pt x="11476" y="0"/>
                      </a:cubicBezTo>
                      <a:cubicBezTo>
                        <a:pt x="17777" y="0"/>
                        <a:pt x="22953" y="5176"/>
                        <a:pt x="22953" y="11476"/>
                      </a:cubicBezTo>
                      <a:close/>
                    </a:path>
                  </a:pathLst>
                </a:custGeom>
                <a:solidFill>
                  <a:srgbClr val="F4B545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38" name="Graphic 7">
              <a:extLst>
                <a:ext uri="{FF2B5EF4-FFF2-40B4-BE49-F238E27FC236}">
                  <a16:creationId xmlns:a16="http://schemas.microsoft.com/office/drawing/2014/main" id="{77B33AD1-99F7-4473-941E-6D9C2E72965F}"/>
                </a:ext>
              </a:extLst>
            </p:cNvPr>
            <p:cNvGrpSpPr/>
            <p:nvPr/>
          </p:nvGrpSpPr>
          <p:grpSpPr>
            <a:xfrm>
              <a:off x="3204092" y="1199178"/>
              <a:ext cx="279035" cy="335292"/>
              <a:chOff x="3204092" y="1199178"/>
              <a:chExt cx="279035" cy="335292"/>
            </a:xfrm>
            <a:solidFill>
              <a:srgbClr val="BECECD"/>
            </a:solidFill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915CA445-2B81-454E-AA62-47622D6412CE}"/>
                  </a:ext>
                </a:extLst>
              </p:cNvPr>
              <p:cNvSpPr/>
              <p:nvPr/>
            </p:nvSpPr>
            <p:spPr>
              <a:xfrm>
                <a:off x="3416408" y="1350169"/>
                <a:ext cx="24753" cy="18002"/>
              </a:xfrm>
              <a:custGeom>
                <a:avLst/>
                <a:gdLst>
                  <a:gd name="connsiteX0" fmla="*/ 24978 w 24753"/>
                  <a:gd name="connsiteY0" fmla="*/ 0 h 18002"/>
                  <a:gd name="connsiteX1" fmla="*/ 0 w 24753"/>
                  <a:gd name="connsiteY1" fmla="*/ 19352 h 1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18002">
                    <a:moveTo>
                      <a:pt x="24978" y="0"/>
                    </a:moveTo>
                    <a:lnTo>
                      <a:pt x="0" y="19352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727C8633-0E78-44A4-82FC-43C4AD4F748B}"/>
                  </a:ext>
                </a:extLst>
              </p:cNvPr>
              <p:cNvSpPr/>
              <p:nvPr/>
            </p:nvSpPr>
            <p:spPr>
              <a:xfrm>
                <a:off x="3402682" y="1360745"/>
                <a:ext cx="67508" cy="51756"/>
              </a:xfrm>
              <a:custGeom>
                <a:avLst/>
                <a:gdLst>
                  <a:gd name="connsiteX0" fmla="*/ 67734 w 67508"/>
                  <a:gd name="connsiteY0" fmla="*/ 0 h 51756"/>
                  <a:gd name="connsiteX1" fmla="*/ 0 w 67508"/>
                  <a:gd name="connsiteY1" fmla="*/ 52657 h 5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08" h="51756">
                    <a:moveTo>
                      <a:pt x="67734" y="0"/>
                    </a:moveTo>
                    <a:lnTo>
                      <a:pt x="0" y="52657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7" name="Freeform: Shape 936">
                <a:extLst>
                  <a:ext uri="{FF2B5EF4-FFF2-40B4-BE49-F238E27FC236}">
                    <a16:creationId xmlns:a16="http://schemas.microsoft.com/office/drawing/2014/main" id="{F0956280-7A22-4B51-A62E-8331F73703E5}"/>
                  </a:ext>
                </a:extLst>
              </p:cNvPr>
              <p:cNvSpPr/>
              <p:nvPr/>
            </p:nvSpPr>
            <p:spPr>
              <a:xfrm>
                <a:off x="3378379" y="1422178"/>
                <a:ext cx="11251" cy="9001"/>
              </a:xfrm>
              <a:custGeom>
                <a:avLst/>
                <a:gdLst>
                  <a:gd name="connsiteX0" fmla="*/ 12602 w 11251"/>
                  <a:gd name="connsiteY0" fmla="*/ 0 h 9001"/>
                  <a:gd name="connsiteX1" fmla="*/ 0 w 11251"/>
                  <a:gd name="connsiteY1" fmla="*/ 9901 h 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51" h="9001">
                    <a:moveTo>
                      <a:pt x="12602" y="0"/>
                    </a:moveTo>
                    <a:lnTo>
                      <a:pt x="0" y="9901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F61ADBB2-9442-4F51-B58E-4C8B31A1C114}"/>
                  </a:ext>
                </a:extLst>
              </p:cNvPr>
              <p:cNvSpPr/>
              <p:nvPr/>
            </p:nvSpPr>
            <p:spPr>
              <a:xfrm>
                <a:off x="3247862" y="1382573"/>
                <a:ext cx="150769" cy="117015"/>
              </a:xfrm>
              <a:custGeom>
                <a:avLst/>
                <a:gdLst>
                  <a:gd name="connsiteX0" fmla="*/ 151444 w 150768"/>
                  <a:gd name="connsiteY0" fmla="*/ 0 h 117014"/>
                  <a:gd name="connsiteX1" fmla="*/ 0 w 150768"/>
                  <a:gd name="connsiteY1" fmla="*/ 117240 h 117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0768" h="117014">
                    <a:moveTo>
                      <a:pt x="151444" y="0"/>
                    </a:moveTo>
                    <a:lnTo>
                      <a:pt x="0" y="11724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F0AE421E-8FED-42C9-A33F-4038A5815812}"/>
                  </a:ext>
                </a:extLst>
              </p:cNvPr>
              <p:cNvSpPr/>
              <p:nvPr/>
            </p:nvSpPr>
            <p:spPr>
              <a:xfrm>
                <a:off x="3328647" y="1262858"/>
                <a:ext cx="96762" cy="74259"/>
              </a:xfrm>
              <a:custGeom>
                <a:avLst/>
                <a:gdLst>
                  <a:gd name="connsiteX0" fmla="*/ 98562 w 96762"/>
                  <a:gd name="connsiteY0" fmla="*/ 76284 h 74259"/>
                  <a:gd name="connsiteX1" fmla="*/ 0 w 96762"/>
                  <a:gd name="connsiteY1" fmla="*/ 0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762" h="74259">
                    <a:moveTo>
                      <a:pt x="98562" y="76284"/>
                    </a:moveTo>
                    <a:lnTo>
                      <a:pt x="0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0" name="Freeform: Shape 939">
                <a:extLst>
                  <a:ext uri="{FF2B5EF4-FFF2-40B4-BE49-F238E27FC236}">
                    <a16:creationId xmlns:a16="http://schemas.microsoft.com/office/drawing/2014/main" id="{844A9BA0-541F-41CE-9649-C178B2D307DA}"/>
                  </a:ext>
                </a:extLst>
              </p:cNvPr>
              <p:cNvSpPr/>
              <p:nvPr/>
            </p:nvSpPr>
            <p:spPr>
              <a:xfrm>
                <a:off x="3374553" y="1265333"/>
                <a:ext cx="108014" cy="83260"/>
              </a:xfrm>
              <a:custGeom>
                <a:avLst/>
                <a:gdLst>
                  <a:gd name="connsiteX0" fmla="*/ 109589 w 108013"/>
                  <a:gd name="connsiteY0" fmla="*/ 84836 h 83260"/>
                  <a:gd name="connsiteX1" fmla="*/ 0 w 108013"/>
                  <a:gd name="connsiteY1" fmla="*/ 0 h 83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013" h="83260">
                    <a:moveTo>
                      <a:pt x="109589" y="84836"/>
                    </a:moveTo>
                    <a:lnTo>
                      <a:pt x="0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5E6D9537-05B2-4821-8F42-6D5E286F1558}"/>
                  </a:ext>
                </a:extLst>
              </p:cNvPr>
              <p:cNvSpPr/>
              <p:nvPr/>
            </p:nvSpPr>
            <p:spPr>
              <a:xfrm>
                <a:off x="3310645" y="1216052"/>
                <a:ext cx="38255" cy="29254"/>
              </a:xfrm>
              <a:custGeom>
                <a:avLst/>
                <a:gdLst>
                  <a:gd name="connsiteX0" fmla="*/ 39605 w 38254"/>
                  <a:gd name="connsiteY0" fmla="*/ 30379 h 29253"/>
                  <a:gd name="connsiteX1" fmla="*/ 0 w 382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254" h="29253">
                    <a:moveTo>
                      <a:pt x="39605" y="30379"/>
                    </a:moveTo>
                    <a:lnTo>
                      <a:pt x="0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2" name="Freeform: Shape 941">
                <a:extLst>
                  <a:ext uri="{FF2B5EF4-FFF2-40B4-BE49-F238E27FC236}">
                    <a16:creationId xmlns:a16="http://schemas.microsoft.com/office/drawing/2014/main" id="{D7089F74-CCC1-4D1F-BA30-3CE35B7C0C25}"/>
                  </a:ext>
                </a:extLst>
              </p:cNvPr>
              <p:cNvSpPr/>
              <p:nvPr/>
            </p:nvSpPr>
            <p:spPr>
              <a:xfrm>
                <a:off x="3309970" y="1248456"/>
                <a:ext cx="4501" cy="4501"/>
              </a:xfrm>
              <a:custGeom>
                <a:avLst/>
                <a:gdLst>
                  <a:gd name="connsiteX0" fmla="*/ 6076 w 4500"/>
                  <a:gd name="connsiteY0" fmla="*/ 4726 h 4500"/>
                  <a:gd name="connsiteX1" fmla="*/ 0 w 4500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0" h="4500">
                    <a:moveTo>
                      <a:pt x="6076" y="4726"/>
                    </a:moveTo>
                    <a:lnTo>
                      <a:pt x="0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3" name="Freeform: Shape 942">
                <a:extLst>
                  <a:ext uri="{FF2B5EF4-FFF2-40B4-BE49-F238E27FC236}">
                    <a16:creationId xmlns:a16="http://schemas.microsoft.com/office/drawing/2014/main" id="{A3E68BE8-AA6C-43C5-95CA-F959EC50E046}"/>
                  </a:ext>
                </a:extLst>
              </p:cNvPr>
              <p:cNvSpPr/>
              <p:nvPr/>
            </p:nvSpPr>
            <p:spPr>
              <a:xfrm>
                <a:off x="3264964" y="1213802"/>
                <a:ext cx="24753" cy="18002"/>
              </a:xfrm>
              <a:custGeom>
                <a:avLst/>
                <a:gdLst>
                  <a:gd name="connsiteX0" fmla="*/ 25653 w 24753"/>
                  <a:gd name="connsiteY0" fmla="*/ 19803 h 18002"/>
                  <a:gd name="connsiteX1" fmla="*/ 0 w 24753"/>
                  <a:gd name="connsiteY1" fmla="*/ 0 h 1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18002">
                    <a:moveTo>
                      <a:pt x="25653" y="19803"/>
                    </a:moveTo>
                    <a:lnTo>
                      <a:pt x="0" y="0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695B909C-18E9-423B-ADB2-F38A63158F21}"/>
                  </a:ext>
                </a:extLst>
              </p:cNvPr>
              <p:cNvSpPr/>
              <p:nvPr/>
            </p:nvSpPr>
            <p:spPr>
              <a:xfrm>
                <a:off x="3221984" y="1510164"/>
                <a:ext cx="11251" cy="9001"/>
              </a:xfrm>
              <a:custGeom>
                <a:avLst/>
                <a:gdLst>
                  <a:gd name="connsiteX0" fmla="*/ 12602 w 11251"/>
                  <a:gd name="connsiteY0" fmla="*/ 0 h 9001"/>
                  <a:gd name="connsiteX1" fmla="*/ 0 w 11251"/>
                  <a:gd name="connsiteY1" fmla="*/ 9676 h 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51" h="9001">
                    <a:moveTo>
                      <a:pt x="12602" y="0"/>
                    </a:moveTo>
                    <a:lnTo>
                      <a:pt x="0" y="9676"/>
                    </a:lnTo>
                  </a:path>
                </a:pathLst>
              </a:custGeom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9C4F65CD-B965-4502-9B36-E9374964CA91}"/>
                  </a:ext>
                </a:extLst>
              </p:cNvPr>
              <p:cNvSpPr/>
              <p:nvPr/>
            </p:nvSpPr>
            <p:spPr>
              <a:xfrm>
                <a:off x="3358686" y="1441332"/>
                <a:ext cx="6751" cy="6751"/>
              </a:xfrm>
              <a:custGeom>
                <a:avLst/>
                <a:gdLst>
                  <a:gd name="connsiteX0" fmla="*/ 4390 w 6750"/>
                  <a:gd name="connsiteY0" fmla="*/ 198 h 6750"/>
                  <a:gd name="connsiteX1" fmla="*/ 6640 w 6750"/>
                  <a:gd name="connsiteY1" fmla="*/ 4474 h 6750"/>
                  <a:gd name="connsiteX2" fmla="*/ 2365 w 6750"/>
                  <a:gd name="connsiteY2" fmla="*/ 6724 h 6750"/>
                  <a:gd name="connsiteX3" fmla="*/ 115 w 6750"/>
                  <a:gd name="connsiteY3" fmla="*/ 2448 h 6750"/>
                  <a:gd name="connsiteX4" fmla="*/ 4390 w 6750"/>
                  <a:gd name="connsiteY4" fmla="*/ 198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4390" y="198"/>
                    </a:moveTo>
                    <a:cubicBezTo>
                      <a:pt x="6190" y="873"/>
                      <a:pt x="7091" y="2673"/>
                      <a:pt x="6640" y="4474"/>
                    </a:cubicBezTo>
                    <a:cubicBezTo>
                      <a:pt x="5965" y="6274"/>
                      <a:pt x="4165" y="7174"/>
                      <a:pt x="2365" y="6724"/>
                    </a:cubicBezTo>
                    <a:cubicBezTo>
                      <a:pt x="565" y="6049"/>
                      <a:pt x="-335" y="4249"/>
                      <a:pt x="115" y="2448"/>
                    </a:cubicBezTo>
                    <a:cubicBezTo>
                      <a:pt x="790" y="648"/>
                      <a:pt x="2590" y="-477"/>
                      <a:pt x="4390" y="198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08613576-9773-455F-B979-DADA4E75C4D4}"/>
                  </a:ext>
                </a:extLst>
              </p:cNvPr>
              <p:cNvSpPr/>
              <p:nvPr/>
            </p:nvSpPr>
            <p:spPr>
              <a:xfrm>
                <a:off x="3204092" y="1527827"/>
                <a:ext cx="6751" cy="6751"/>
              </a:xfrm>
              <a:custGeom>
                <a:avLst/>
                <a:gdLst>
                  <a:gd name="connsiteX0" fmla="*/ 4390 w 6750"/>
                  <a:gd name="connsiteY0" fmla="*/ 115 h 6750"/>
                  <a:gd name="connsiteX1" fmla="*/ 6641 w 6750"/>
                  <a:gd name="connsiteY1" fmla="*/ 4390 h 6750"/>
                  <a:gd name="connsiteX2" fmla="*/ 2365 w 6750"/>
                  <a:gd name="connsiteY2" fmla="*/ 6641 h 6750"/>
                  <a:gd name="connsiteX3" fmla="*/ 115 w 6750"/>
                  <a:gd name="connsiteY3" fmla="*/ 2365 h 6750"/>
                  <a:gd name="connsiteX4" fmla="*/ 4390 w 6750"/>
                  <a:gd name="connsiteY4" fmla="*/ 11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4390" y="115"/>
                    </a:moveTo>
                    <a:cubicBezTo>
                      <a:pt x="6190" y="790"/>
                      <a:pt x="7091" y="2590"/>
                      <a:pt x="6641" y="4390"/>
                    </a:cubicBezTo>
                    <a:cubicBezTo>
                      <a:pt x="5965" y="6190"/>
                      <a:pt x="4165" y="7091"/>
                      <a:pt x="2365" y="6641"/>
                    </a:cubicBezTo>
                    <a:cubicBezTo>
                      <a:pt x="565" y="5965"/>
                      <a:pt x="-335" y="4165"/>
                      <a:pt x="115" y="2365"/>
                    </a:cubicBezTo>
                    <a:cubicBezTo>
                      <a:pt x="790" y="565"/>
                      <a:pt x="2590" y="-335"/>
                      <a:pt x="4390" y="11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D0F96193-E21A-4099-A840-6492722152CC}"/>
                  </a:ext>
                </a:extLst>
              </p:cNvPr>
              <p:cNvSpPr/>
              <p:nvPr/>
            </p:nvSpPr>
            <p:spPr>
              <a:xfrm>
                <a:off x="3247297" y="1199178"/>
                <a:ext cx="6751" cy="6751"/>
              </a:xfrm>
              <a:custGeom>
                <a:avLst/>
                <a:gdLst>
                  <a:gd name="connsiteX0" fmla="*/ 4390 w 6750"/>
                  <a:gd name="connsiteY0" fmla="*/ 222 h 6750"/>
                  <a:gd name="connsiteX1" fmla="*/ 6641 w 6750"/>
                  <a:gd name="connsiteY1" fmla="*/ 4497 h 6750"/>
                  <a:gd name="connsiteX2" fmla="*/ 2365 w 6750"/>
                  <a:gd name="connsiteY2" fmla="*/ 6748 h 6750"/>
                  <a:gd name="connsiteX3" fmla="*/ 115 w 6750"/>
                  <a:gd name="connsiteY3" fmla="*/ 2472 h 6750"/>
                  <a:gd name="connsiteX4" fmla="*/ 4390 w 6750"/>
                  <a:gd name="connsiteY4" fmla="*/ 222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4390" y="222"/>
                    </a:moveTo>
                    <a:cubicBezTo>
                      <a:pt x="6190" y="897"/>
                      <a:pt x="7091" y="2697"/>
                      <a:pt x="6641" y="4497"/>
                    </a:cubicBezTo>
                    <a:cubicBezTo>
                      <a:pt x="5966" y="6297"/>
                      <a:pt x="4165" y="7197"/>
                      <a:pt x="2365" y="6748"/>
                    </a:cubicBezTo>
                    <a:cubicBezTo>
                      <a:pt x="565" y="6072"/>
                      <a:pt x="-335" y="4272"/>
                      <a:pt x="115" y="2472"/>
                    </a:cubicBezTo>
                    <a:cubicBezTo>
                      <a:pt x="565" y="447"/>
                      <a:pt x="2590" y="-453"/>
                      <a:pt x="4390" y="222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9" name="Graphic 7">
              <a:extLst>
                <a:ext uri="{FF2B5EF4-FFF2-40B4-BE49-F238E27FC236}">
                  <a16:creationId xmlns:a16="http://schemas.microsoft.com/office/drawing/2014/main" id="{AE5CF369-2A65-4618-BD8C-BD7FBD3DE673}"/>
                </a:ext>
              </a:extLst>
            </p:cNvPr>
            <p:cNvGrpSpPr/>
            <p:nvPr/>
          </p:nvGrpSpPr>
          <p:grpSpPr>
            <a:xfrm>
              <a:off x="2675166" y="1090712"/>
              <a:ext cx="722340" cy="517565"/>
              <a:chOff x="2675166" y="1090712"/>
              <a:chExt cx="722340" cy="517565"/>
            </a:xfrm>
            <a:solidFill>
              <a:schemeClr val="accent1"/>
            </a:solidFill>
          </p:grpSpPr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3B90EA83-18AC-4117-B04B-FDCDC3986388}"/>
                  </a:ext>
                </a:extLst>
              </p:cNvPr>
              <p:cNvSpPr/>
              <p:nvPr/>
            </p:nvSpPr>
            <p:spPr>
              <a:xfrm>
                <a:off x="2675166" y="1090712"/>
                <a:ext cx="722340" cy="517565"/>
              </a:xfrm>
              <a:custGeom>
                <a:avLst/>
                <a:gdLst>
                  <a:gd name="connsiteX0" fmla="*/ 0 w 722340"/>
                  <a:gd name="connsiteY0" fmla="*/ 441505 h 517564"/>
                  <a:gd name="connsiteX1" fmla="*/ 388174 w 722340"/>
                  <a:gd name="connsiteY1" fmla="*/ 441505 h 517564"/>
                  <a:gd name="connsiteX2" fmla="*/ 388174 w 722340"/>
                  <a:gd name="connsiteY2" fmla="*/ 518915 h 517564"/>
                  <a:gd name="connsiteX3" fmla="*/ 723466 w 722340"/>
                  <a:gd name="connsiteY3" fmla="*/ 259457 h 517564"/>
                  <a:gd name="connsiteX4" fmla="*/ 388174 w 722340"/>
                  <a:gd name="connsiteY4" fmla="*/ 0 h 517564"/>
                  <a:gd name="connsiteX5" fmla="*/ 388174 w 722340"/>
                  <a:gd name="connsiteY5" fmla="*/ 77410 h 517564"/>
                  <a:gd name="connsiteX6" fmla="*/ 0 w 722340"/>
                  <a:gd name="connsiteY6" fmla="*/ 77410 h 51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340" h="517564">
                    <a:moveTo>
                      <a:pt x="0" y="441505"/>
                    </a:moveTo>
                    <a:lnTo>
                      <a:pt x="388174" y="441505"/>
                    </a:lnTo>
                    <a:lnTo>
                      <a:pt x="388174" y="518915"/>
                    </a:lnTo>
                    <a:lnTo>
                      <a:pt x="723466" y="259457"/>
                    </a:lnTo>
                    <a:lnTo>
                      <a:pt x="388174" y="0"/>
                    </a:lnTo>
                    <a:lnTo>
                      <a:pt x="388174" y="77410"/>
                    </a:lnTo>
                    <a:lnTo>
                      <a:pt x="0" y="77410"/>
                    </a:lnTo>
                  </a:path>
                </a:pathLst>
              </a:custGeom>
              <a:noFill/>
              <a:ln w="6739" cap="rnd">
                <a:solidFill>
                  <a:srgbClr val="75E0D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26" name="Graphic 7">
                <a:extLst>
                  <a:ext uri="{FF2B5EF4-FFF2-40B4-BE49-F238E27FC236}">
                    <a16:creationId xmlns:a16="http://schemas.microsoft.com/office/drawing/2014/main" id="{D6639884-DCB1-418A-A8A0-4A4FFAE1C5ED}"/>
                  </a:ext>
                </a:extLst>
              </p:cNvPr>
              <p:cNvGrpSpPr/>
              <p:nvPr/>
            </p:nvGrpSpPr>
            <p:grpSpPr>
              <a:xfrm>
                <a:off x="2700369" y="1183423"/>
                <a:ext cx="306038" cy="333042"/>
                <a:chOff x="2700369" y="1183423"/>
                <a:chExt cx="306038" cy="333042"/>
              </a:xfrm>
              <a:noFill/>
            </p:grpSpPr>
            <p:sp>
              <p:nvSpPr>
                <p:cNvPr id="931" name="Freeform: Shape 930">
                  <a:extLst>
                    <a:ext uri="{FF2B5EF4-FFF2-40B4-BE49-F238E27FC236}">
                      <a16:creationId xmlns:a16="http://schemas.microsoft.com/office/drawing/2014/main" id="{BC6E4C8A-F2FB-435D-B0BD-9191DF452CEC}"/>
                    </a:ext>
                  </a:extLst>
                </p:cNvPr>
                <p:cNvSpPr/>
                <p:nvPr/>
              </p:nvSpPr>
              <p:spPr>
                <a:xfrm>
                  <a:off x="2700369" y="1196475"/>
                  <a:ext cx="279035" cy="2250"/>
                </a:xfrm>
                <a:custGeom>
                  <a:avLst/>
                  <a:gdLst>
                    <a:gd name="connsiteX0" fmla="*/ 0 w 279034"/>
                    <a:gd name="connsiteY0" fmla="*/ 0 h 0"/>
                    <a:gd name="connsiteX1" fmla="*/ 280385 w 279034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9034">
                      <a:moveTo>
                        <a:pt x="0" y="0"/>
                      </a:moveTo>
                      <a:lnTo>
                        <a:pt x="280385" y="0"/>
                      </a:lnTo>
                    </a:path>
                  </a:pathLst>
                </a:custGeom>
                <a:ln w="6739" cap="rnd">
                  <a:solidFill>
                    <a:srgbClr val="75E0D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2" name="Freeform: Shape 931">
                  <a:extLst>
                    <a:ext uri="{FF2B5EF4-FFF2-40B4-BE49-F238E27FC236}">
                      <a16:creationId xmlns:a16="http://schemas.microsoft.com/office/drawing/2014/main" id="{DAB1D5CD-4E16-4CD3-86EE-F85831350DBF}"/>
                    </a:ext>
                  </a:extLst>
                </p:cNvPr>
                <p:cNvSpPr/>
                <p:nvPr/>
              </p:nvSpPr>
              <p:spPr>
                <a:xfrm>
                  <a:off x="2980754" y="1183423"/>
                  <a:ext cx="24753" cy="24753"/>
                </a:xfrm>
                <a:custGeom>
                  <a:avLst/>
                  <a:gdLst>
                    <a:gd name="connsiteX0" fmla="*/ 13052 w 24753"/>
                    <a:gd name="connsiteY0" fmla="*/ 0 h 24753"/>
                    <a:gd name="connsiteX1" fmla="*/ 26103 w 24753"/>
                    <a:gd name="connsiteY1" fmla="*/ 13052 h 24753"/>
                    <a:gd name="connsiteX2" fmla="*/ 13052 w 24753"/>
                    <a:gd name="connsiteY2" fmla="*/ 26103 h 24753"/>
                    <a:gd name="connsiteX3" fmla="*/ 0 w 24753"/>
                    <a:gd name="connsiteY3" fmla="*/ 13052 h 24753"/>
                    <a:gd name="connsiteX4" fmla="*/ 13052 w 24753"/>
                    <a:gd name="connsiteY4" fmla="*/ 0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53" h="24753">
                      <a:moveTo>
                        <a:pt x="13052" y="0"/>
                      </a:moveTo>
                      <a:cubicBezTo>
                        <a:pt x="20253" y="0"/>
                        <a:pt x="26103" y="5851"/>
                        <a:pt x="26103" y="13052"/>
                      </a:cubicBezTo>
                      <a:cubicBezTo>
                        <a:pt x="26103" y="20253"/>
                        <a:pt x="20253" y="26103"/>
                        <a:pt x="13052" y="26103"/>
                      </a:cubicBezTo>
                      <a:cubicBezTo>
                        <a:pt x="5851" y="26103"/>
                        <a:pt x="0" y="20253"/>
                        <a:pt x="0" y="13052"/>
                      </a:cubicBezTo>
                      <a:cubicBezTo>
                        <a:pt x="0" y="5851"/>
                        <a:pt x="5851" y="0"/>
                        <a:pt x="13052" y="0"/>
                      </a:cubicBezTo>
                      <a:close/>
                    </a:path>
                  </a:pathLst>
                </a:custGeom>
                <a:noFill/>
                <a:ln w="6739" cap="rnd">
                  <a:solidFill>
                    <a:srgbClr val="75E0D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3" name="Freeform: Shape 932">
                  <a:extLst>
                    <a:ext uri="{FF2B5EF4-FFF2-40B4-BE49-F238E27FC236}">
                      <a16:creationId xmlns:a16="http://schemas.microsoft.com/office/drawing/2014/main" id="{40F94D71-1439-4D7A-BDA9-0ACED02D87D6}"/>
                    </a:ext>
                  </a:extLst>
                </p:cNvPr>
                <p:cNvSpPr/>
                <p:nvPr/>
              </p:nvSpPr>
              <p:spPr>
                <a:xfrm>
                  <a:off x="2700369" y="1503863"/>
                  <a:ext cx="279035" cy="2250"/>
                </a:xfrm>
                <a:custGeom>
                  <a:avLst/>
                  <a:gdLst>
                    <a:gd name="connsiteX0" fmla="*/ 0 w 279034"/>
                    <a:gd name="connsiteY0" fmla="*/ 0 h 0"/>
                    <a:gd name="connsiteX1" fmla="*/ 280385 w 279034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9034">
                      <a:moveTo>
                        <a:pt x="0" y="0"/>
                      </a:moveTo>
                      <a:lnTo>
                        <a:pt x="280385" y="0"/>
                      </a:lnTo>
                    </a:path>
                  </a:pathLst>
                </a:custGeom>
                <a:ln w="6739" cap="rnd">
                  <a:solidFill>
                    <a:srgbClr val="75E0D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4" name="Freeform: Shape 933">
                  <a:extLst>
                    <a:ext uri="{FF2B5EF4-FFF2-40B4-BE49-F238E27FC236}">
                      <a16:creationId xmlns:a16="http://schemas.microsoft.com/office/drawing/2014/main" id="{E8792886-8778-4378-B45A-341147F8CF67}"/>
                    </a:ext>
                  </a:extLst>
                </p:cNvPr>
                <p:cNvSpPr/>
                <p:nvPr/>
              </p:nvSpPr>
              <p:spPr>
                <a:xfrm>
                  <a:off x="2980754" y="1490812"/>
                  <a:ext cx="24753" cy="24753"/>
                </a:xfrm>
                <a:custGeom>
                  <a:avLst/>
                  <a:gdLst>
                    <a:gd name="connsiteX0" fmla="*/ 13052 w 24753"/>
                    <a:gd name="connsiteY0" fmla="*/ 26103 h 24753"/>
                    <a:gd name="connsiteX1" fmla="*/ 26103 w 24753"/>
                    <a:gd name="connsiteY1" fmla="*/ 13052 h 24753"/>
                    <a:gd name="connsiteX2" fmla="*/ 13052 w 24753"/>
                    <a:gd name="connsiteY2" fmla="*/ 0 h 24753"/>
                    <a:gd name="connsiteX3" fmla="*/ 0 w 24753"/>
                    <a:gd name="connsiteY3" fmla="*/ 13052 h 24753"/>
                    <a:gd name="connsiteX4" fmla="*/ 13052 w 24753"/>
                    <a:gd name="connsiteY4" fmla="*/ 26103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53" h="24753">
                      <a:moveTo>
                        <a:pt x="13052" y="26103"/>
                      </a:moveTo>
                      <a:cubicBezTo>
                        <a:pt x="20253" y="26103"/>
                        <a:pt x="26103" y="20253"/>
                        <a:pt x="26103" y="13052"/>
                      </a:cubicBezTo>
                      <a:cubicBezTo>
                        <a:pt x="26103" y="5851"/>
                        <a:pt x="20253" y="0"/>
                        <a:pt x="13052" y="0"/>
                      </a:cubicBezTo>
                      <a:cubicBezTo>
                        <a:pt x="5851" y="0"/>
                        <a:pt x="0" y="5851"/>
                        <a:pt x="0" y="13052"/>
                      </a:cubicBezTo>
                      <a:cubicBezTo>
                        <a:pt x="0" y="20253"/>
                        <a:pt x="5851" y="26103"/>
                        <a:pt x="13052" y="26103"/>
                      </a:cubicBezTo>
                      <a:close/>
                    </a:path>
                  </a:pathLst>
                </a:custGeom>
                <a:noFill/>
                <a:ln w="6739" cap="rnd">
                  <a:solidFill>
                    <a:srgbClr val="75E0D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7" name="Graphic 7">
                <a:extLst>
                  <a:ext uri="{FF2B5EF4-FFF2-40B4-BE49-F238E27FC236}">
                    <a16:creationId xmlns:a16="http://schemas.microsoft.com/office/drawing/2014/main" id="{A3F3EB0D-F17E-4203-AD57-0409DD5381FA}"/>
                  </a:ext>
                </a:extLst>
              </p:cNvPr>
              <p:cNvGrpSpPr/>
              <p:nvPr/>
            </p:nvGrpSpPr>
            <p:grpSpPr>
              <a:xfrm>
                <a:off x="3239986" y="1259033"/>
                <a:ext cx="112514" cy="182273"/>
                <a:chOff x="3239986" y="1259033"/>
                <a:chExt cx="112514" cy="182273"/>
              </a:xfrm>
              <a:solidFill>
                <a:schemeClr val="accent1"/>
              </a:solidFill>
            </p:grpSpPr>
            <p:sp>
              <p:nvSpPr>
                <p:cNvPr id="928" name="Freeform: Shape 927">
                  <a:extLst>
                    <a:ext uri="{FF2B5EF4-FFF2-40B4-BE49-F238E27FC236}">
                      <a16:creationId xmlns:a16="http://schemas.microsoft.com/office/drawing/2014/main" id="{AF3A4FD0-081E-43F1-B864-5863675E0C6C}"/>
                    </a:ext>
                  </a:extLst>
                </p:cNvPr>
                <p:cNvSpPr/>
                <p:nvPr/>
              </p:nvSpPr>
              <p:spPr>
                <a:xfrm>
                  <a:off x="3251463" y="1270509"/>
                  <a:ext cx="101263" cy="157520"/>
                </a:xfrm>
                <a:custGeom>
                  <a:avLst/>
                  <a:gdLst>
                    <a:gd name="connsiteX0" fmla="*/ 0 w 101262"/>
                    <a:gd name="connsiteY0" fmla="*/ 0 h 157519"/>
                    <a:gd name="connsiteX1" fmla="*/ 102838 w 101262"/>
                    <a:gd name="connsiteY1" fmla="*/ 79660 h 157519"/>
                    <a:gd name="connsiteX2" fmla="*/ 0 w 101262"/>
                    <a:gd name="connsiteY2" fmla="*/ 159320 h 157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1262" h="157519">
                      <a:moveTo>
                        <a:pt x="0" y="0"/>
                      </a:moveTo>
                      <a:lnTo>
                        <a:pt x="102838" y="79660"/>
                      </a:lnTo>
                      <a:lnTo>
                        <a:pt x="0" y="159320"/>
                      </a:lnTo>
                    </a:path>
                  </a:pathLst>
                </a:custGeom>
                <a:noFill/>
                <a:ln w="6739" cap="rnd">
                  <a:solidFill>
                    <a:srgbClr val="75E0D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9" name="Freeform: Shape 928">
                  <a:extLst>
                    <a:ext uri="{FF2B5EF4-FFF2-40B4-BE49-F238E27FC236}">
                      <a16:creationId xmlns:a16="http://schemas.microsoft.com/office/drawing/2014/main" id="{EE993851-16A5-4924-A5B1-A5BBB4EC3AA7}"/>
                    </a:ext>
                  </a:extLst>
                </p:cNvPr>
                <p:cNvSpPr/>
                <p:nvPr/>
              </p:nvSpPr>
              <p:spPr>
                <a:xfrm>
                  <a:off x="3239986" y="1259033"/>
                  <a:ext cx="22503" cy="22503"/>
                </a:xfrm>
                <a:custGeom>
                  <a:avLst/>
                  <a:gdLst>
                    <a:gd name="connsiteX0" fmla="*/ 0 w 22502"/>
                    <a:gd name="connsiteY0" fmla="*/ 11476 h 22502"/>
                    <a:gd name="connsiteX1" fmla="*/ 11476 w 22502"/>
                    <a:gd name="connsiteY1" fmla="*/ 0 h 22502"/>
                    <a:gd name="connsiteX2" fmla="*/ 22953 w 22502"/>
                    <a:gd name="connsiteY2" fmla="*/ 11476 h 22502"/>
                    <a:gd name="connsiteX3" fmla="*/ 11476 w 22502"/>
                    <a:gd name="connsiteY3" fmla="*/ 22953 h 22502"/>
                    <a:gd name="connsiteX4" fmla="*/ 0 w 22502"/>
                    <a:gd name="connsiteY4" fmla="*/ 11476 h 2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02" h="22502">
                      <a:moveTo>
                        <a:pt x="0" y="11476"/>
                      </a:moveTo>
                      <a:cubicBezTo>
                        <a:pt x="0" y="5176"/>
                        <a:pt x="5176" y="0"/>
                        <a:pt x="11476" y="0"/>
                      </a:cubicBezTo>
                      <a:cubicBezTo>
                        <a:pt x="17777" y="0"/>
                        <a:pt x="22953" y="5176"/>
                        <a:pt x="22953" y="11476"/>
                      </a:cubicBezTo>
                      <a:cubicBezTo>
                        <a:pt x="22953" y="17777"/>
                        <a:pt x="17777" y="22953"/>
                        <a:pt x="11476" y="22953"/>
                      </a:cubicBezTo>
                      <a:cubicBezTo>
                        <a:pt x="5176" y="23178"/>
                        <a:pt x="0" y="18002"/>
                        <a:pt x="0" y="11476"/>
                      </a:cubicBezTo>
                      <a:close/>
                    </a:path>
                  </a:pathLst>
                </a:custGeom>
                <a:solidFill>
                  <a:srgbClr val="75E0DB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0" name="Freeform: Shape 929">
                  <a:extLst>
                    <a:ext uri="{FF2B5EF4-FFF2-40B4-BE49-F238E27FC236}">
                      <a16:creationId xmlns:a16="http://schemas.microsoft.com/office/drawing/2014/main" id="{EA282CEC-537F-4AD7-8699-41FA374986DF}"/>
                    </a:ext>
                  </a:extLst>
                </p:cNvPr>
                <p:cNvSpPr/>
                <p:nvPr/>
              </p:nvSpPr>
              <p:spPr>
                <a:xfrm>
                  <a:off x="3239986" y="1418353"/>
                  <a:ext cx="22503" cy="22503"/>
                </a:xfrm>
                <a:custGeom>
                  <a:avLst/>
                  <a:gdLst>
                    <a:gd name="connsiteX0" fmla="*/ 0 w 22502"/>
                    <a:gd name="connsiteY0" fmla="*/ 11477 h 22502"/>
                    <a:gd name="connsiteX1" fmla="*/ 11476 w 22502"/>
                    <a:gd name="connsiteY1" fmla="*/ 0 h 22502"/>
                    <a:gd name="connsiteX2" fmla="*/ 22953 w 22502"/>
                    <a:gd name="connsiteY2" fmla="*/ 11477 h 22502"/>
                    <a:gd name="connsiteX3" fmla="*/ 11476 w 22502"/>
                    <a:gd name="connsiteY3" fmla="*/ 22953 h 22502"/>
                    <a:gd name="connsiteX4" fmla="*/ 0 w 22502"/>
                    <a:gd name="connsiteY4" fmla="*/ 11477 h 2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02" h="22502">
                      <a:moveTo>
                        <a:pt x="0" y="11477"/>
                      </a:moveTo>
                      <a:cubicBezTo>
                        <a:pt x="0" y="5176"/>
                        <a:pt x="5176" y="0"/>
                        <a:pt x="11476" y="0"/>
                      </a:cubicBezTo>
                      <a:cubicBezTo>
                        <a:pt x="17777" y="0"/>
                        <a:pt x="22953" y="5176"/>
                        <a:pt x="22953" y="11477"/>
                      </a:cubicBezTo>
                      <a:cubicBezTo>
                        <a:pt x="22953" y="17777"/>
                        <a:pt x="17777" y="22953"/>
                        <a:pt x="11476" y="22953"/>
                      </a:cubicBezTo>
                      <a:cubicBezTo>
                        <a:pt x="5176" y="22953"/>
                        <a:pt x="0" y="17777"/>
                        <a:pt x="0" y="11477"/>
                      </a:cubicBezTo>
                      <a:close/>
                    </a:path>
                  </a:pathLst>
                </a:custGeom>
                <a:solidFill>
                  <a:srgbClr val="75E0DB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6AFD2088-502A-41FF-9B1C-095D25348F97}"/>
                </a:ext>
              </a:extLst>
            </p:cNvPr>
            <p:cNvSpPr/>
            <p:nvPr/>
          </p:nvSpPr>
          <p:spPr>
            <a:xfrm>
              <a:off x="2381954" y="1043231"/>
              <a:ext cx="15752" cy="2250"/>
            </a:xfrm>
            <a:custGeom>
              <a:avLst/>
              <a:gdLst>
                <a:gd name="connsiteX0" fmla="*/ 0 w 15751"/>
                <a:gd name="connsiteY0" fmla="*/ 450 h 0"/>
                <a:gd name="connsiteX1" fmla="*/ 17552 w 1575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>
                  <a:moveTo>
                    <a:pt x="0" y="450"/>
                  </a:moveTo>
                  <a:cubicBezTo>
                    <a:pt x="5851" y="225"/>
                    <a:pt x="11701" y="0"/>
                    <a:pt x="17552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6C7A559D-C3AD-436A-88DE-C896085438DA}"/>
                </a:ext>
              </a:extLst>
            </p:cNvPr>
            <p:cNvSpPr/>
            <p:nvPr/>
          </p:nvSpPr>
          <p:spPr>
            <a:xfrm>
              <a:off x="2399506" y="1656657"/>
              <a:ext cx="15752" cy="2250"/>
            </a:xfrm>
            <a:custGeom>
              <a:avLst/>
              <a:gdLst>
                <a:gd name="connsiteX0" fmla="*/ 17552 w 15751"/>
                <a:gd name="connsiteY0" fmla="*/ 0 h 0"/>
                <a:gd name="connsiteX1" fmla="*/ 0 w 15751"/>
                <a:gd name="connsiteY1" fmla="*/ 4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>
                  <a:moveTo>
                    <a:pt x="17552" y="0"/>
                  </a:moveTo>
                  <a:cubicBezTo>
                    <a:pt x="11701" y="225"/>
                    <a:pt x="5851" y="450"/>
                    <a:pt x="0" y="45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383B55B0-1414-461D-A92E-9D7C5E512DCA}"/>
                </a:ext>
              </a:extLst>
            </p:cNvPr>
            <p:cNvSpPr/>
            <p:nvPr/>
          </p:nvSpPr>
          <p:spPr>
            <a:xfrm>
              <a:off x="2350225" y="1045031"/>
              <a:ext cx="15752" cy="2250"/>
            </a:xfrm>
            <a:custGeom>
              <a:avLst/>
              <a:gdLst>
                <a:gd name="connsiteX0" fmla="*/ 0 w 15751"/>
                <a:gd name="connsiteY0" fmla="*/ 2250 h 2250"/>
                <a:gd name="connsiteX1" fmla="*/ 17327 w 15751"/>
                <a:gd name="connsiteY1" fmla="*/ 0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0" y="2250"/>
                  </a:moveTo>
                  <a:cubicBezTo>
                    <a:pt x="5626" y="1350"/>
                    <a:pt x="11477" y="450"/>
                    <a:pt x="17327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25D14A1-47B8-4C04-B3BE-D717CFF3B22F}"/>
                </a:ext>
              </a:extLst>
            </p:cNvPr>
            <p:cNvSpPr/>
            <p:nvPr/>
          </p:nvSpPr>
          <p:spPr>
            <a:xfrm>
              <a:off x="2431460" y="1653057"/>
              <a:ext cx="15752" cy="2250"/>
            </a:xfrm>
            <a:custGeom>
              <a:avLst/>
              <a:gdLst>
                <a:gd name="connsiteX0" fmla="*/ 17327 w 15751"/>
                <a:gd name="connsiteY0" fmla="*/ 0 h 2250"/>
                <a:gd name="connsiteX1" fmla="*/ 0 w 15751"/>
                <a:gd name="connsiteY1" fmla="*/ 2250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17327" y="0"/>
                  </a:moveTo>
                  <a:cubicBezTo>
                    <a:pt x="11701" y="900"/>
                    <a:pt x="5851" y="1800"/>
                    <a:pt x="0" y="225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C9417FD1-8051-492E-9E61-6689C8FCA0B3}"/>
                </a:ext>
              </a:extLst>
            </p:cNvPr>
            <p:cNvSpPr/>
            <p:nvPr/>
          </p:nvSpPr>
          <p:spPr>
            <a:xfrm>
              <a:off x="2318721" y="1049981"/>
              <a:ext cx="15752" cy="2250"/>
            </a:xfrm>
            <a:custGeom>
              <a:avLst/>
              <a:gdLst>
                <a:gd name="connsiteX0" fmla="*/ 0 w 15751"/>
                <a:gd name="connsiteY0" fmla="*/ 4050 h 2250"/>
                <a:gd name="connsiteX1" fmla="*/ 16877 w 15751"/>
                <a:gd name="connsiteY1" fmla="*/ 0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0" y="4050"/>
                  </a:moveTo>
                  <a:cubicBezTo>
                    <a:pt x="5626" y="2475"/>
                    <a:pt x="11251" y="1125"/>
                    <a:pt x="16877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847534C4-4E35-4A15-B574-693A39E06187}"/>
                </a:ext>
              </a:extLst>
            </p:cNvPr>
            <p:cNvSpPr/>
            <p:nvPr/>
          </p:nvSpPr>
          <p:spPr>
            <a:xfrm>
              <a:off x="2463414" y="1646306"/>
              <a:ext cx="15752" cy="2250"/>
            </a:xfrm>
            <a:custGeom>
              <a:avLst/>
              <a:gdLst>
                <a:gd name="connsiteX0" fmla="*/ 16877 w 15751"/>
                <a:gd name="connsiteY0" fmla="*/ 0 h 2250"/>
                <a:gd name="connsiteX1" fmla="*/ 0 w 15751"/>
                <a:gd name="connsiteY1" fmla="*/ 4051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16877" y="0"/>
                  </a:moveTo>
                  <a:cubicBezTo>
                    <a:pt x="11251" y="1575"/>
                    <a:pt x="5626" y="2925"/>
                    <a:pt x="0" y="40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F286BC35-E8C1-4EC7-939D-228B8A67D304}"/>
                </a:ext>
              </a:extLst>
            </p:cNvPr>
            <p:cNvSpPr/>
            <p:nvPr/>
          </p:nvSpPr>
          <p:spPr>
            <a:xfrm>
              <a:off x="2288117" y="1058307"/>
              <a:ext cx="15752" cy="4501"/>
            </a:xfrm>
            <a:custGeom>
              <a:avLst/>
              <a:gdLst>
                <a:gd name="connsiteX0" fmla="*/ 0 w 15751"/>
                <a:gd name="connsiteY0" fmla="*/ 5851 h 4500"/>
                <a:gd name="connsiteX1" fmla="*/ 16427 w 15751"/>
                <a:gd name="connsiteY1" fmla="*/ 0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4500">
                  <a:moveTo>
                    <a:pt x="0" y="5851"/>
                  </a:moveTo>
                  <a:cubicBezTo>
                    <a:pt x="5401" y="3826"/>
                    <a:pt x="10801" y="1800"/>
                    <a:pt x="16427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9A0BF5F3-549F-45A4-B7BF-428B0235D02C}"/>
                </a:ext>
              </a:extLst>
            </p:cNvPr>
            <p:cNvSpPr/>
            <p:nvPr/>
          </p:nvSpPr>
          <p:spPr>
            <a:xfrm>
              <a:off x="2494468" y="1636180"/>
              <a:ext cx="15752" cy="4501"/>
            </a:xfrm>
            <a:custGeom>
              <a:avLst/>
              <a:gdLst>
                <a:gd name="connsiteX0" fmla="*/ 16427 w 15751"/>
                <a:gd name="connsiteY0" fmla="*/ 0 h 4500"/>
                <a:gd name="connsiteX1" fmla="*/ 0 w 15751"/>
                <a:gd name="connsiteY1" fmla="*/ 5851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4500">
                  <a:moveTo>
                    <a:pt x="16427" y="0"/>
                  </a:moveTo>
                  <a:cubicBezTo>
                    <a:pt x="11026" y="2025"/>
                    <a:pt x="5626" y="4051"/>
                    <a:pt x="0" y="58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C3825912-219A-4014-B15E-E5AAD85093B4}"/>
                </a:ext>
              </a:extLst>
            </p:cNvPr>
            <p:cNvSpPr/>
            <p:nvPr/>
          </p:nvSpPr>
          <p:spPr>
            <a:xfrm>
              <a:off x="2258863" y="1069559"/>
              <a:ext cx="15752" cy="6751"/>
            </a:xfrm>
            <a:custGeom>
              <a:avLst/>
              <a:gdLst>
                <a:gd name="connsiteX0" fmla="*/ 0 w 15751"/>
                <a:gd name="connsiteY0" fmla="*/ 7651 h 6750"/>
                <a:gd name="connsiteX1" fmla="*/ 15752 w 15751"/>
                <a:gd name="connsiteY1" fmla="*/ 0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6750">
                  <a:moveTo>
                    <a:pt x="0" y="7651"/>
                  </a:moveTo>
                  <a:cubicBezTo>
                    <a:pt x="5176" y="4951"/>
                    <a:pt x="10351" y="2475"/>
                    <a:pt x="15752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450B04F0-2CCF-4595-86BA-58B2CF0A764C}"/>
                </a:ext>
              </a:extLst>
            </p:cNvPr>
            <p:cNvSpPr/>
            <p:nvPr/>
          </p:nvSpPr>
          <p:spPr>
            <a:xfrm>
              <a:off x="2524397" y="1623128"/>
              <a:ext cx="15752" cy="6751"/>
            </a:xfrm>
            <a:custGeom>
              <a:avLst/>
              <a:gdLst>
                <a:gd name="connsiteX0" fmla="*/ 15752 w 15751"/>
                <a:gd name="connsiteY0" fmla="*/ 0 h 6750"/>
                <a:gd name="connsiteX1" fmla="*/ 0 w 15751"/>
                <a:gd name="connsiteY1" fmla="*/ 7651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6750">
                  <a:moveTo>
                    <a:pt x="15752" y="0"/>
                  </a:moveTo>
                  <a:cubicBezTo>
                    <a:pt x="10576" y="2700"/>
                    <a:pt x="5401" y="5176"/>
                    <a:pt x="0" y="76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7D6FF290-C197-4174-A99A-93D6A407FA78}"/>
                </a:ext>
              </a:extLst>
            </p:cNvPr>
            <p:cNvSpPr/>
            <p:nvPr/>
          </p:nvSpPr>
          <p:spPr>
            <a:xfrm>
              <a:off x="2231185" y="1084186"/>
              <a:ext cx="13502" cy="9001"/>
            </a:xfrm>
            <a:custGeom>
              <a:avLst/>
              <a:gdLst>
                <a:gd name="connsiteX0" fmla="*/ 0 w 13501"/>
                <a:gd name="connsiteY0" fmla="*/ 9226 h 9001"/>
                <a:gd name="connsiteX1" fmla="*/ 14852 w 13501"/>
                <a:gd name="connsiteY1" fmla="*/ 0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0" y="9226"/>
                  </a:moveTo>
                  <a:cubicBezTo>
                    <a:pt x="4951" y="6076"/>
                    <a:pt x="9901" y="2925"/>
                    <a:pt x="14852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B76EC114-7A50-41D2-A1D0-B83B80C58315}"/>
                </a:ext>
              </a:extLst>
            </p:cNvPr>
            <p:cNvSpPr/>
            <p:nvPr/>
          </p:nvSpPr>
          <p:spPr>
            <a:xfrm>
              <a:off x="2552975" y="1606926"/>
              <a:ext cx="13502" cy="9001"/>
            </a:xfrm>
            <a:custGeom>
              <a:avLst/>
              <a:gdLst>
                <a:gd name="connsiteX0" fmla="*/ 14852 w 13501"/>
                <a:gd name="connsiteY0" fmla="*/ 0 h 9001"/>
                <a:gd name="connsiteX1" fmla="*/ 0 w 13501"/>
                <a:gd name="connsiteY1" fmla="*/ 9226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14852" y="0"/>
                  </a:moveTo>
                  <a:cubicBezTo>
                    <a:pt x="10126" y="3150"/>
                    <a:pt x="4951" y="6301"/>
                    <a:pt x="0" y="9226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FECA0069-5709-4F54-B7CE-5CE64FA4C5F4}"/>
                </a:ext>
              </a:extLst>
            </p:cNvPr>
            <p:cNvSpPr/>
            <p:nvPr/>
          </p:nvSpPr>
          <p:spPr>
            <a:xfrm>
              <a:off x="2205307" y="1101963"/>
              <a:ext cx="13502" cy="9001"/>
            </a:xfrm>
            <a:custGeom>
              <a:avLst/>
              <a:gdLst>
                <a:gd name="connsiteX0" fmla="*/ 0 w 13501"/>
                <a:gd name="connsiteY0" fmla="*/ 10576 h 9001"/>
                <a:gd name="connsiteX1" fmla="*/ 13727 w 13501"/>
                <a:gd name="connsiteY1" fmla="*/ 0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0" y="10576"/>
                  </a:moveTo>
                  <a:cubicBezTo>
                    <a:pt x="4501" y="6976"/>
                    <a:pt x="9001" y="3375"/>
                    <a:pt x="13727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139FBC05-CCD2-4937-BF75-B3889E6E5BA1}"/>
                </a:ext>
              </a:extLst>
            </p:cNvPr>
            <p:cNvSpPr/>
            <p:nvPr/>
          </p:nvSpPr>
          <p:spPr>
            <a:xfrm>
              <a:off x="2579979" y="1587799"/>
              <a:ext cx="13502" cy="9001"/>
            </a:xfrm>
            <a:custGeom>
              <a:avLst/>
              <a:gdLst>
                <a:gd name="connsiteX0" fmla="*/ 13727 w 13501"/>
                <a:gd name="connsiteY0" fmla="*/ 0 h 9001"/>
                <a:gd name="connsiteX1" fmla="*/ 0 w 13501"/>
                <a:gd name="connsiteY1" fmla="*/ 10576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13727" y="0"/>
                  </a:moveTo>
                  <a:cubicBezTo>
                    <a:pt x="9226" y="3601"/>
                    <a:pt x="4726" y="7201"/>
                    <a:pt x="0" y="10576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0D224CCF-DADB-4E85-AC30-F55C0E80BF2E}"/>
                </a:ext>
              </a:extLst>
            </p:cNvPr>
            <p:cNvSpPr/>
            <p:nvPr/>
          </p:nvSpPr>
          <p:spPr>
            <a:xfrm>
              <a:off x="2181454" y="1122215"/>
              <a:ext cx="11251" cy="11251"/>
            </a:xfrm>
            <a:custGeom>
              <a:avLst/>
              <a:gdLst>
                <a:gd name="connsiteX0" fmla="*/ 0 w 11251"/>
                <a:gd name="connsiteY0" fmla="*/ 11926 h 11251"/>
                <a:gd name="connsiteX1" fmla="*/ 12602 w 11251"/>
                <a:gd name="connsiteY1" fmla="*/ 0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0" y="11926"/>
                  </a:moveTo>
                  <a:cubicBezTo>
                    <a:pt x="4050" y="7876"/>
                    <a:pt x="8326" y="3825"/>
                    <a:pt x="12602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23778A9B-BE07-4911-AF09-807537F050C8}"/>
                </a:ext>
              </a:extLst>
            </p:cNvPr>
            <p:cNvSpPr/>
            <p:nvPr/>
          </p:nvSpPr>
          <p:spPr>
            <a:xfrm>
              <a:off x="2604957" y="1566196"/>
              <a:ext cx="11251" cy="11251"/>
            </a:xfrm>
            <a:custGeom>
              <a:avLst/>
              <a:gdLst>
                <a:gd name="connsiteX0" fmla="*/ 12602 w 11251"/>
                <a:gd name="connsiteY0" fmla="*/ 0 h 11251"/>
                <a:gd name="connsiteX1" fmla="*/ 0 w 11251"/>
                <a:gd name="connsiteY1" fmla="*/ 11926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12602" y="0"/>
                  </a:moveTo>
                  <a:cubicBezTo>
                    <a:pt x="8551" y="4050"/>
                    <a:pt x="4276" y="8101"/>
                    <a:pt x="0" y="11926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41767A7C-CD78-4E08-B9E6-F17BF30A3BA2}"/>
                </a:ext>
              </a:extLst>
            </p:cNvPr>
            <p:cNvSpPr/>
            <p:nvPr/>
          </p:nvSpPr>
          <p:spPr>
            <a:xfrm>
              <a:off x="2160076" y="1144718"/>
              <a:ext cx="11251" cy="11251"/>
            </a:xfrm>
            <a:custGeom>
              <a:avLst/>
              <a:gdLst>
                <a:gd name="connsiteX0" fmla="*/ 0 w 11251"/>
                <a:gd name="connsiteY0" fmla="*/ 13277 h 11251"/>
                <a:gd name="connsiteX1" fmla="*/ 11251 w 11251"/>
                <a:gd name="connsiteY1" fmla="*/ 0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0" y="13277"/>
                  </a:moveTo>
                  <a:cubicBezTo>
                    <a:pt x="3600" y="8776"/>
                    <a:pt x="7426" y="4276"/>
                    <a:pt x="11251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42098AA4-E8CE-4961-ADEB-A8190CE1E8A7}"/>
                </a:ext>
              </a:extLst>
            </p:cNvPr>
            <p:cNvSpPr/>
            <p:nvPr/>
          </p:nvSpPr>
          <p:spPr>
            <a:xfrm>
              <a:off x="2627685" y="1542343"/>
              <a:ext cx="11251" cy="11251"/>
            </a:xfrm>
            <a:custGeom>
              <a:avLst/>
              <a:gdLst>
                <a:gd name="connsiteX0" fmla="*/ 11251 w 11251"/>
                <a:gd name="connsiteY0" fmla="*/ 0 h 11251"/>
                <a:gd name="connsiteX1" fmla="*/ 0 w 11251"/>
                <a:gd name="connsiteY1" fmla="*/ 13277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11251" y="0"/>
                  </a:moveTo>
                  <a:cubicBezTo>
                    <a:pt x="7651" y="4501"/>
                    <a:pt x="3825" y="9001"/>
                    <a:pt x="0" y="1327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A04A9911-EC7E-459E-A9BF-D058E7B18492}"/>
                </a:ext>
              </a:extLst>
            </p:cNvPr>
            <p:cNvSpPr/>
            <p:nvPr/>
          </p:nvSpPr>
          <p:spPr>
            <a:xfrm>
              <a:off x="2141399" y="1169696"/>
              <a:ext cx="9001" cy="13502"/>
            </a:xfrm>
            <a:custGeom>
              <a:avLst/>
              <a:gdLst>
                <a:gd name="connsiteX0" fmla="*/ 0 w 9001"/>
                <a:gd name="connsiteY0" fmla="*/ 14402 h 13501"/>
                <a:gd name="connsiteX1" fmla="*/ 9901 w 9001"/>
                <a:gd name="connsiteY1" fmla="*/ 0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0" y="14402"/>
                  </a:moveTo>
                  <a:cubicBezTo>
                    <a:pt x="3150" y="9451"/>
                    <a:pt x="6526" y="4726"/>
                    <a:pt x="9901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0402306B-AA2B-4419-9BEB-0E233CACA9C4}"/>
                </a:ext>
              </a:extLst>
            </p:cNvPr>
            <p:cNvSpPr/>
            <p:nvPr/>
          </p:nvSpPr>
          <p:spPr>
            <a:xfrm>
              <a:off x="2647712" y="1516240"/>
              <a:ext cx="9001" cy="13502"/>
            </a:xfrm>
            <a:custGeom>
              <a:avLst/>
              <a:gdLst>
                <a:gd name="connsiteX0" fmla="*/ 9901 w 9001"/>
                <a:gd name="connsiteY0" fmla="*/ 0 h 13501"/>
                <a:gd name="connsiteX1" fmla="*/ 0 w 9001"/>
                <a:gd name="connsiteY1" fmla="*/ 14402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9901" y="0"/>
                  </a:moveTo>
                  <a:cubicBezTo>
                    <a:pt x="6751" y="4951"/>
                    <a:pt x="3375" y="9676"/>
                    <a:pt x="0" y="1440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D4B841EB-A3B6-43C0-8A55-857D50FD4129}"/>
                </a:ext>
              </a:extLst>
            </p:cNvPr>
            <p:cNvSpPr/>
            <p:nvPr/>
          </p:nvSpPr>
          <p:spPr>
            <a:xfrm>
              <a:off x="2125422" y="1196700"/>
              <a:ext cx="6751" cy="13502"/>
            </a:xfrm>
            <a:custGeom>
              <a:avLst/>
              <a:gdLst>
                <a:gd name="connsiteX0" fmla="*/ 0 w 6750"/>
                <a:gd name="connsiteY0" fmla="*/ 15302 h 13501"/>
                <a:gd name="connsiteX1" fmla="*/ 8326 w 6750"/>
                <a:gd name="connsiteY1" fmla="*/ 0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3501">
                  <a:moveTo>
                    <a:pt x="0" y="15302"/>
                  </a:moveTo>
                  <a:cubicBezTo>
                    <a:pt x="2700" y="10126"/>
                    <a:pt x="5401" y="4951"/>
                    <a:pt x="8326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5D0C506D-2377-4C0B-B523-C9BD4028EEF0}"/>
                </a:ext>
              </a:extLst>
            </p:cNvPr>
            <p:cNvSpPr/>
            <p:nvPr/>
          </p:nvSpPr>
          <p:spPr>
            <a:xfrm>
              <a:off x="2665264" y="1488336"/>
              <a:ext cx="6751" cy="13502"/>
            </a:xfrm>
            <a:custGeom>
              <a:avLst/>
              <a:gdLst>
                <a:gd name="connsiteX0" fmla="*/ 8326 w 6750"/>
                <a:gd name="connsiteY0" fmla="*/ 0 h 13501"/>
                <a:gd name="connsiteX1" fmla="*/ 0 w 6750"/>
                <a:gd name="connsiteY1" fmla="*/ 15302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3501">
                  <a:moveTo>
                    <a:pt x="8326" y="0"/>
                  </a:moveTo>
                  <a:cubicBezTo>
                    <a:pt x="5626" y="5176"/>
                    <a:pt x="2925" y="10351"/>
                    <a:pt x="0" y="1530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2C41577C-AC5E-40FE-A869-8651D504CF1D}"/>
                </a:ext>
              </a:extLst>
            </p:cNvPr>
            <p:cNvSpPr/>
            <p:nvPr/>
          </p:nvSpPr>
          <p:spPr>
            <a:xfrm>
              <a:off x="2112370" y="1225278"/>
              <a:ext cx="6751" cy="15752"/>
            </a:xfrm>
            <a:custGeom>
              <a:avLst/>
              <a:gdLst>
                <a:gd name="connsiteX0" fmla="*/ 0 w 6750"/>
                <a:gd name="connsiteY0" fmla="*/ 16202 h 15751"/>
                <a:gd name="connsiteX1" fmla="*/ 6751 w 675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5751">
                  <a:moveTo>
                    <a:pt x="0" y="16202"/>
                  </a:moveTo>
                  <a:cubicBezTo>
                    <a:pt x="2025" y="10801"/>
                    <a:pt x="4276" y="5401"/>
                    <a:pt x="6751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1578F9C0-FF83-4057-A8D9-4A9C67881A82}"/>
                </a:ext>
              </a:extLst>
            </p:cNvPr>
            <p:cNvSpPr/>
            <p:nvPr/>
          </p:nvSpPr>
          <p:spPr>
            <a:xfrm>
              <a:off x="2679891" y="1458858"/>
              <a:ext cx="6751" cy="15752"/>
            </a:xfrm>
            <a:custGeom>
              <a:avLst/>
              <a:gdLst>
                <a:gd name="connsiteX0" fmla="*/ 6751 w 6750"/>
                <a:gd name="connsiteY0" fmla="*/ 0 h 15751"/>
                <a:gd name="connsiteX1" fmla="*/ 0 w 6750"/>
                <a:gd name="connsiteY1" fmla="*/ 16202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5751">
                  <a:moveTo>
                    <a:pt x="6751" y="0"/>
                  </a:moveTo>
                  <a:cubicBezTo>
                    <a:pt x="4726" y="5401"/>
                    <a:pt x="2475" y="10801"/>
                    <a:pt x="0" y="1620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B70EED78-C739-453D-893B-EF90A788FC26}"/>
                </a:ext>
              </a:extLst>
            </p:cNvPr>
            <p:cNvSpPr/>
            <p:nvPr/>
          </p:nvSpPr>
          <p:spPr>
            <a:xfrm>
              <a:off x="2102694" y="1255432"/>
              <a:ext cx="4501" cy="15752"/>
            </a:xfrm>
            <a:custGeom>
              <a:avLst/>
              <a:gdLst>
                <a:gd name="connsiteX0" fmla="*/ 0 w 4500"/>
                <a:gd name="connsiteY0" fmla="*/ 16652 h 15751"/>
                <a:gd name="connsiteX1" fmla="*/ 4951 w 450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00" h="15751">
                  <a:moveTo>
                    <a:pt x="0" y="16652"/>
                  </a:moveTo>
                  <a:cubicBezTo>
                    <a:pt x="1575" y="11026"/>
                    <a:pt x="3150" y="5401"/>
                    <a:pt x="4951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ED651B4D-F94D-4600-BEFB-8DCD85002FA1}"/>
                </a:ext>
              </a:extLst>
            </p:cNvPr>
            <p:cNvSpPr/>
            <p:nvPr/>
          </p:nvSpPr>
          <p:spPr>
            <a:xfrm>
              <a:off x="2691368" y="1428254"/>
              <a:ext cx="4501" cy="15752"/>
            </a:xfrm>
            <a:custGeom>
              <a:avLst/>
              <a:gdLst>
                <a:gd name="connsiteX0" fmla="*/ 4951 w 4500"/>
                <a:gd name="connsiteY0" fmla="*/ 0 h 15751"/>
                <a:gd name="connsiteX1" fmla="*/ 0 w 4500"/>
                <a:gd name="connsiteY1" fmla="*/ 16652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00" h="15751">
                  <a:moveTo>
                    <a:pt x="4951" y="0"/>
                  </a:moveTo>
                  <a:cubicBezTo>
                    <a:pt x="3375" y="5626"/>
                    <a:pt x="1800" y="11251"/>
                    <a:pt x="0" y="1665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0878B0E8-43A0-4F9F-B742-F1AE61106DB2}"/>
                </a:ext>
              </a:extLst>
            </p:cNvPr>
            <p:cNvSpPr/>
            <p:nvPr/>
          </p:nvSpPr>
          <p:spPr>
            <a:xfrm>
              <a:off x="2096168" y="1286486"/>
              <a:ext cx="2250" cy="15752"/>
            </a:xfrm>
            <a:custGeom>
              <a:avLst/>
              <a:gdLst>
                <a:gd name="connsiteX0" fmla="*/ 0 w 2250"/>
                <a:gd name="connsiteY0" fmla="*/ 17102 h 15751"/>
                <a:gd name="connsiteX1" fmla="*/ 3150 w 225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0" y="17102"/>
                  </a:moveTo>
                  <a:cubicBezTo>
                    <a:pt x="900" y="11476"/>
                    <a:pt x="2025" y="5626"/>
                    <a:pt x="315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DE44E2B7-8B53-4E3C-AA8D-9288882CCEE0}"/>
                </a:ext>
              </a:extLst>
            </p:cNvPr>
            <p:cNvSpPr/>
            <p:nvPr/>
          </p:nvSpPr>
          <p:spPr>
            <a:xfrm>
              <a:off x="2699694" y="1396750"/>
              <a:ext cx="2250" cy="15752"/>
            </a:xfrm>
            <a:custGeom>
              <a:avLst/>
              <a:gdLst>
                <a:gd name="connsiteX0" fmla="*/ 3150 w 2250"/>
                <a:gd name="connsiteY0" fmla="*/ 0 h 15751"/>
                <a:gd name="connsiteX1" fmla="*/ 0 w 2250"/>
                <a:gd name="connsiteY1" fmla="*/ 17102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3150" y="0"/>
                  </a:moveTo>
                  <a:cubicBezTo>
                    <a:pt x="2250" y="5626"/>
                    <a:pt x="1125" y="11476"/>
                    <a:pt x="0" y="1710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A4AF6FDB-F5A9-43A9-BEB4-7A133F3446A0}"/>
                </a:ext>
              </a:extLst>
            </p:cNvPr>
            <p:cNvSpPr/>
            <p:nvPr/>
          </p:nvSpPr>
          <p:spPr>
            <a:xfrm>
              <a:off x="2093018" y="1318215"/>
              <a:ext cx="2250" cy="15752"/>
            </a:xfrm>
            <a:custGeom>
              <a:avLst/>
              <a:gdLst>
                <a:gd name="connsiteX0" fmla="*/ 0 w 0"/>
                <a:gd name="connsiteY0" fmla="*/ 17327 h 15751"/>
                <a:gd name="connsiteX1" fmla="*/ 1350 w 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5751">
                  <a:moveTo>
                    <a:pt x="0" y="17327"/>
                  </a:moveTo>
                  <a:cubicBezTo>
                    <a:pt x="225" y="11477"/>
                    <a:pt x="675" y="5851"/>
                    <a:pt x="135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CADDEA2D-D7A3-4176-842B-FA5757D76848}"/>
                </a:ext>
              </a:extLst>
            </p:cNvPr>
            <p:cNvSpPr/>
            <p:nvPr/>
          </p:nvSpPr>
          <p:spPr>
            <a:xfrm>
              <a:off x="2704644" y="1364796"/>
              <a:ext cx="2250" cy="15752"/>
            </a:xfrm>
            <a:custGeom>
              <a:avLst/>
              <a:gdLst>
                <a:gd name="connsiteX0" fmla="*/ 1350 w 0"/>
                <a:gd name="connsiteY0" fmla="*/ 0 h 15751"/>
                <a:gd name="connsiteX1" fmla="*/ 0 w 0"/>
                <a:gd name="connsiteY1" fmla="*/ 17327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5751">
                  <a:moveTo>
                    <a:pt x="1350" y="0"/>
                  </a:moveTo>
                  <a:cubicBezTo>
                    <a:pt x="1125" y="5851"/>
                    <a:pt x="675" y="11476"/>
                    <a:pt x="0" y="1732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8B6552A6-3F15-46E9-903E-5417F36A3E96}"/>
                </a:ext>
              </a:extLst>
            </p:cNvPr>
            <p:cNvSpPr/>
            <p:nvPr/>
          </p:nvSpPr>
          <p:spPr>
            <a:xfrm>
              <a:off x="2092568" y="1350169"/>
              <a:ext cx="2250" cy="15752"/>
            </a:xfrm>
            <a:custGeom>
              <a:avLst/>
              <a:gdLst>
                <a:gd name="connsiteX0" fmla="*/ 450 w 0"/>
                <a:gd name="connsiteY0" fmla="*/ 17552 h 15751"/>
                <a:gd name="connsiteX1" fmla="*/ 0 w 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5751">
                  <a:moveTo>
                    <a:pt x="450" y="17552"/>
                  </a:moveTo>
                  <a:cubicBezTo>
                    <a:pt x="225" y="11701"/>
                    <a:pt x="0" y="5851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5285648F-0D3B-4346-8B8C-22F03EC3FC38}"/>
                </a:ext>
              </a:extLst>
            </p:cNvPr>
            <p:cNvSpPr/>
            <p:nvPr/>
          </p:nvSpPr>
          <p:spPr>
            <a:xfrm>
              <a:off x="2705994" y="1332617"/>
              <a:ext cx="2250" cy="15752"/>
            </a:xfrm>
            <a:custGeom>
              <a:avLst/>
              <a:gdLst>
                <a:gd name="connsiteX0" fmla="*/ 0 w 0"/>
                <a:gd name="connsiteY0" fmla="*/ 0 h 15751"/>
                <a:gd name="connsiteX1" fmla="*/ 450 w 0"/>
                <a:gd name="connsiteY1" fmla="*/ 17552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5751">
                  <a:moveTo>
                    <a:pt x="0" y="0"/>
                  </a:moveTo>
                  <a:cubicBezTo>
                    <a:pt x="225" y="5851"/>
                    <a:pt x="450" y="11701"/>
                    <a:pt x="450" y="1755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61CF18E7-0D0C-4279-B773-DD3D90B34ECA}"/>
                </a:ext>
              </a:extLst>
            </p:cNvPr>
            <p:cNvSpPr/>
            <p:nvPr/>
          </p:nvSpPr>
          <p:spPr>
            <a:xfrm>
              <a:off x="2094368" y="1382123"/>
              <a:ext cx="2250" cy="15752"/>
            </a:xfrm>
            <a:custGeom>
              <a:avLst/>
              <a:gdLst>
                <a:gd name="connsiteX0" fmla="*/ 2250 w 2250"/>
                <a:gd name="connsiteY0" fmla="*/ 17327 h 15751"/>
                <a:gd name="connsiteX1" fmla="*/ 0 w 225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2250" y="17327"/>
                  </a:moveTo>
                  <a:cubicBezTo>
                    <a:pt x="1350" y="11701"/>
                    <a:pt x="450" y="5851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D4EBAC70-7F9A-4AEA-8298-1296C0A15A36}"/>
                </a:ext>
              </a:extLst>
            </p:cNvPr>
            <p:cNvSpPr/>
            <p:nvPr/>
          </p:nvSpPr>
          <p:spPr>
            <a:xfrm>
              <a:off x="2702394" y="1300888"/>
              <a:ext cx="2250" cy="15752"/>
            </a:xfrm>
            <a:custGeom>
              <a:avLst/>
              <a:gdLst>
                <a:gd name="connsiteX0" fmla="*/ 0 w 2250"/>
                <a:gd name="connsiteY0" fmla="*/ 0 h 15751"/>
                <a:gd name="connsiteX1" fmla="*/ 2250 w 2250"/>
                <a:gd name="connsiteY1" fmla="*/ 17327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0" y="0"/>
                  </a:moveTo>
                  <a:cubicBezTo>
                    <a:pt x="900" y="5626"/>
                    <a:pt x="1800" y="11477"/>
                    <a:pt x="2250" y="1732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4B66A5CD-27E9-4DA7-9D87-49D49BAFD01B}"/>
                </a:ext>
              </a:extLst>
            </p:cNvPr>
            <p:cNvSpPr/>
            <p:nvPr/>
          </p:nvSpPr>
          <p:spPr>
            <a:xfrm>
              <a:off x="2099318" y="1414077"/>
              <a:ext cx="2250" cy="15752"/>
            </a:xfrm>
            <a:custGeom>
              <a:avLst/>
              <a:gdLst>
                <a:gd name="connsiteX0" fmla="*/ 4050 w 2250"/>
                <a:gd name="connsiteY0" fmla="*/ 16877 h 15751"/>
                <a:gd name="connsiteX1" fmla="*/ 0 w 225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4050" y="16877"/>
                  </a:moveTo>
                  <a:cubicBezTo>
                    <a:pt x="2475" y="11251"/>
                    <a:pt x="1125" y="5626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DDAE785B-0784-404D-B131-EF3DA7B5E4D9}"/>
                </a:ext>
              </a:extLst>
            </p:cNvPr>
            <p:cNvSpPr/>
            <p:nvPr/>
          </p:nvSpPr>
          <p:spPr>
            <a:xfrm>
              <a:off x="2695643" y="1269384"/>
              <a:ext cx="2250" cy="15752"/>
            </a:xfrm>
            <a:custGeom>
              <a:avLst/>
              <a:gdLst>
                <a:gd name="connsiteX0" fmla="*/ 0 w 2250"/>
                <a:gd name="connsiteY0" fmla="*/ 0 h 15751"/>
                <a:gd name="connsiteX1" fmla="*/ 4051 w 2250"/>
                <a:gd name="connsiteY1" fmla="*/ 16877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50" h="15751">
                  <a:moveTo>
                    <a:pt x="0" y="0"/>
                  </a:moveTo>
                  <a:cubicBezTo>
                    <a:pt x="1575" y="5626"/>
                    <a:pt x="2925" y="11251"/>
                    <a:pt x="4051" y="1687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C054F728-326D-407B-B0C0-6C213DE1C6D7}"/>
                </a:ext>
              </a:extLst>
            </p:cNvPr>
            <p:cNvSpPr/>
            <p:nvPr/>
          </p:nvSpPr>
          <p:spPr>
            <a:xfrm>
              <a:off x="2107644" y="1445131"/>
              <a:ext cx="4501" cy="15752"/>
            </a:xfrm>
            <a:custGeom>
              <a:avLst/>
              <a:gdLst>
                <a:gd name="connsiteX0" fmla="*/ 5851 w 4500"/>
                <a:gd name="connsiteY0" fmla="*/ 16427 h 15751"/>
                <a:gd name="connsiteX1" fmla="*/ 0 w 450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00" h="15751">
                  <a:moveTo>
                    <a:pt x="5851" y="16427"/>
                  </a:moveTo>
                  <a:cubicBezTo>
                    <a:pt x="3826" y="11026"/>
                    <a:pt x="1800" y="5626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1244A5E3-8775-421C-9786-4F1C67643FF8}"/>
                </a:ext>
              </a:extLst>
            </p:cNvPr>
            <p:cNvSpPr/>
            <p:nvPr/>
          </p:nvSpPr>
          <p:spPr>
            <a:xfrm>
              <a:off x="2685517" y="1238780"/>
              <a:ext cx="4501" cy="15752"/>
            </a:xfrm>
            <a:custGeom>
              <a:avLst/>
              <a:gdLst>
                <a:gd name="connsiteX0" fmla="*/ 0 w 4500"/>
                <a:gd name="connsiteY0" fmla="*/ 0 h 15751"/>
                <a:gd name="connsiteX1" fmla="*/ 5851 w 4500"/>
                <a:gd name="connsiteY1" fmla="*/ 16427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00" h="15751">
                  <a:moveTo>
                    <a:pt x="0" y="0"/>
                  </a:moveTo>
                  <a:cubicBezTo>
                    <a:pt x="2025" y="5401"/>
                    <a:pt x="4051" y="10801"/>
                    <a:pt x="5851" y="1642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2BF0A279-35B4-49D1-A65F-38C151A23C11}"/>
                </a:ext>
              </a:extLst>
            </p:cNvPr>
            <p:cNvSpPr/>
            <p:nvPr/>
          </p:nvSpPr>
          <p:spPr>
            <a:xfrm>
              <a:off x="2118896" y="1475060"/>
              <a:ext cx="6751" cy="15752"/>
            </a:xfrm>
            <a:custGeom>
              <a:avLst/>
              <a:gdLst>
                <a:gd name="connsiteX0" fmla="*/ 7651 w 6750"/>
                <a:gd name="connsiteY0" fmla="*/ 15752 h 15751"/>
                <a:gd name="connsiteX1" fmla="*/ 0 w 6750"/>
                <a:gd name="connsiteY1" fmla="*/ 0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5751">
                  <a:moveTo>
                    <a:pt x="7651" y="15752"/>
                  </a:moveTo>
                  <a:cubicBezTo>
                    <a:pt x="4951" y="10576"/>
                    <a:pt x="2475" y="5401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3F22B8AE-9B0A-42BE-BF30-5AB6F135988B}"/>
                </a:ext>
              </a:extLst>
            </p:cNvPr>
            <p:cNvSpPr/>
            <p:nvPr/>
          </p:nvSpPr>
          <p:spPr>
            <a:xfrm>
              <a:off x="2672465" y="1209526"/>
              <a:ext cx="6751" cy="15752"/>
            </a:xfrm>
            <a:custGeom>
              <a:avLst/>
              <a:gdLst>
                <a:gd name="connsiteX0" fmla="*/ 0 w 6750"/>
                <a:gd name="connsiteY0" fmla="*/ 0 h 15751"/>
                <a:gd name="connsiteX1" fmla="*/ 7651 w 6750"/>
                <a:gd name="connsiteY1" fmla="*/ 15752 h 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0" h="15751">
                  <a:moveTo>
                    <a:pt x="0" y="0"/>
                  </a:moveTo>
                  <a:cubicBezTo>
                    <a:pt x="2700" y="5176"/>
                    <a:pt x="5176" y="10351"/>
                    <a:pt x="7651" y="1575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E19F900F-86B9-4A9E-BCBB-8BF5321A9CEA}"/>
                </a:ext>
              </a:extLst>
            </p:cNvPr>
            <p:cNvSpPr/>
            <p:nvPr/>
          </p:nvSpPr>
          <p:spPr>
            <a:xfrm>
              <a:off x="2133523" y="1503638"/>
              <a:ext cx="9001" cy="13502"/>
            </a:xfrm>
            <a:custGeom>
              <a:avLst/>
              <a:gdLst>
                <a:gd name="connsiteX0" fmla="*/ 9226 w 9001"/>
                <a:gd name="connsiteY0" fmla="*/ 14852 h 13501"/>
                <a:gd name="connsiteX1" fmla="*/ 0 w 9001"/>
                <a:gd name="connsiteY1" fmla="*/ 0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9226" y="14852"/>
                  </a:moveTo>
                  <a:cubicBezTo>
                    <a:pt x="6076" y="10126"/>
                    <a:pt x="2925" y="4951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338067FD-8AA6-4B7B-90C3-9E238CC7C6F0}"/>
                </a:ext>
              </a:extLst>
            </p:cNvPr>
            <p:cNvSpPr/>
            <p:nvPr/>
          </p:nvSpPr>
          <p:spPr>
            <a:xfrm>
              <a:off x="2656263" y="1181848"/>
              <a:ext cx="9001" cy="13502"/>
            </a:xfrm>
            <a:custGeom>
              <a:avLst/>
              <a:gdLst>
                <a:gd name="connsiteX0" fmla="*/ 0 w 9001"/>
                <a:gd name="connsiteY0" fmla="*/ 0 h 13501"/>
                <a:gd name="connsiteX1" fmla="*/ 9226 w 9001"/>
                <a:gd name="connsiteY1" fmla="*/ 14852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0" y="0"/>
                  </a:moveTo>
                  <a:cubicBezTo>
                    <a:pt x="3150" y="4951"/>
                    <a:pt x="6301" y="9901"/>
                    <a:pt x="9226" y="1485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2B9EDFD3-4578-4191-A2E2-7EB6F9D2C163}"/>
                </a:ext>
              </a:extLst>
            </p:cNvPr>
            <p:cNvSpPr/>
            <p:nvPr/>
          </p:nvSpPr>
          <p:spPr>
            <a:xfrm>
              <a:off x="2151300" y="1530642"/>
              <a:ext cx="9001" cy="13502"/>
            </a:xfrm>
            <a:custGeom>
              <a:avLst/>
              <a:gdLst>
                <a:gd name="connsiteX0" fmla="*/ 10576 w 9001"/>
                <a:gd name="connsiteY0" fmla="*/ 13727 h 13501"/>
                <a:gd name="connsiteX1" fmla="*/ 0 w 9001"/>
                <a:gd name="connsiteY1" fmla="*/ 0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10576" y="13727"/>
                  </a:moveTo>
                  <a:cubicBezTo>
                    <a:pt x="6976" y="9226"/>
                    <a:pt x="3375" y="4726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A6CACFB-6A37-4920-A4BA-7AF752F49AC5}"/>
                </a:ext>
              </a:extLst>
            </p:cNvPr>
            <p:cNvSpPr/>
            <p:nvPr/>
          </p:nvSpPr>
          <p:spPr>
            <a:xfrm>
              <a:off x="2637136" y="1155970"/>
              <a:ext cx="9001" cy="13502"/>
            </a:xfrm>
            <a:custGeom>
              <a:avLst/>
              <a:gdLst>
                <a:gd name="connsiteX0" fmla="*/ 0 w 9001"/>
                <a:gd name="connsiteY0" fmla="*/ 0 h 13501"/>
                <a:gd name="connsiteX1" fmla="*/ 10576 w 9001"/>
                <a:gd name="connsiteY1" fmla="*/ 13727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13501">
                  <a:moveTo>
                    <a:pt x="0" y="0"/>
                  </a:moveTo>
                  <a:cubicBezTo>
                    <a:pt x="3601" y="4501"/>
                    <a:pt x="7201" y="9001"/>
                    <a:pt x="10576" y="13727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49A6BDD2-66CD-4134-9619-E13B8CE07618}"/>
                </a:ext>
              </a:extLst>
            </p:cNvPr>
            <p:cNvSpPr/>
            <p:nvPr/>
          </p:nvSpPr>
          <p:spPr>
            <a:xfrm>
              <a:off x="2171552" y="1555620"/>
              <a:ext cx="11251" cy="11251"/>
            </a:xfrm>
            <a:custGeom>
              <a:avLst/>
              <a:gdLst>
                <a:gd name="connsiteX0" fmla="*/ 11926 w 11251"/>
                <a:gd name="connsiteY0" fmla="*/ 12602 h 11251"/>
                <a:gd name="connsiteX1" fmla="*/ 0 w 11251"/>
                <a:gd name="connsiteY1" fmla="*/ 0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11926" y="12602"/>
                  </a:moveTo>
                  <a:cubicBezTo>
                    <a:pt x="7876" y="8551"/>
                    <a:pt x="3825" y="4276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8C31A679-0BFC-4D44-9D5B-959B98D84224}"/>
                </a:ext>
              </a:extLst>
            </p:cNvPr>
            <p:cNvSpPr/>
            <p:nvPr/>
          </p:nvSpPr>
          <p:spPr>
            <a:xfrm>
              <a:off x="2615533" y="1132117"/>
              <a:ext cx="11251" cy="11251"/>
            </a:xfrm>
            <a:custGeom>
              <a:avLst/>
              <a:gdLst>
                <a:gd name="connsiteX0" fmla="*/ 0 w 11251"/>
                <a:gd name="connsiteY0" fmla="*/ 0 h 11251"/>
                <a:gd name="connsiteX1" fmla="*/ 12152 w 11251"/>
                <a:gd name="connsiteY1" fmla="*/ 12602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0" y="0"/>
                  </a:moveTo>
                  <a:cubicBezTo>
                    <a:pt x="4050" y="4050"/>
                    <a:pt x="8101" y="8326"/>
                    <a:pt x="12152" y="12602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E58035C1-ECB7-441E-B40F-57477E9EC1BA}"/>
                </a:ext>
              </a:extLst>
            </p:cNvPr>
            <p:cNvSpPr/>
            <p:nvPr/>
          </p:nvSpPr>
          <p:spPr>
            <a:xfrm>
              <a:off x="2194055" y="1578348"/>
              <a:ext cx="11251" cy="11251"/>
            </a:xfrm>
            <a:custGeom>
              <a:avLst/>
              <a:gdLst>
                <a:gd name="connsiteX0" fmla="*/ 13277 w 11251"/>
                <a:gd name="connsiteY0" fmla="*/ 11251 h 11251"/>
                <a:gd name="connsiteX1" fmla="*/ 0 w 11251"/>
                <a:gd name="connsiteY1" fmla="*/ 0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13277" y="11251"/>
                  </a:moveTo>
                  <a:cubicBezTo>
                    <a:pt x="8776" y="7651"/>
                    <a:pt x="4276" y="382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4CBEE178-750E-4592-9FDA-558DDF88E033}"/>
                </a:ext>
              </a:extLst>
            </p:cNvPr>
            <p:cNvSpPr/>
            <p:nvPr/>
          </p:nvSpPr>
          <p:spPr>
            <a:xfrm>
              <a:off x="2591680" y="1110739"/>
              <a:ext cx="11251" cy="11251"/>
            </a:xfrm>
            <a:custGeom>
              <a:avLst/>
              <a:gdLst>
                <a:gd name="connsiteX0" fmla="*/ 0 w 11251"/>
                <a:gd name="connsiteY0" fmla="*/ 0 h 11251"/>
                <a:gd name="connsiteX1" fmla="*/ 13277 w 11251"/>
                <a:gd name="connsiteY1" fmla="*/ 11251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0" y="0"/>
                  </a:moveTo>
                  <a:cubicBezTo>
                    <a:pt x="4501" y="3600"/>
                    <a:pt x="9001" y="7426"/>
                    <a:pt x="13277" y="112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211A2C0F-86DF-44A8-BE1D-56CE12214C6F}"/>
                </a:ext>
              </a:extLst>
            </p:cNvPr>
            <p:cNvSpPr/>
            <p:nvPr/>
          </p:nvSpPr>
          <p:spPr>
            <a:xfrm>
              <a:off x="2219033" y="1598375"/>
              <a:ext cx="13502" cy="9001"/>
            </a:xfrm>
            <a:custGeom>
              <a:avLst/>
              <a:gdLst>
                <a:gd name="connsiteX0" fmla="*/ 14402 w 13501"/>
                <a:gd name="connsiteY0" fmla="*/ 9901 h 9001"/>
                <a:gd name="connsiteX1" fmla="*/ 0 w 13501"/>
                <a:gd name="connsiteY1" fmla="*/ 0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14402" y="9901"/>
                  </a:moveTo>
                  <a:cubicBezTo>
                    <a:pt x="9451" y="6751"/>
                    <a:pt x="4726" y="337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9EBB970F-CEA8-4115-A68F-98F436934962}"/>
                </a:ext>
              </a:extLst>
            </p:cNvPr>
            <p:cNvSpPr/>
            <p:nvPr/>
          </p:nvSpPr>
          <p:spPr>
            <a:xfrm>
              <a:off x="2565577" y="1092062"/>
              <a:ext cx="13502" cy="9001"/>
            </a:xfrm>
            <a:custGeom>
              <a:avLst/>
              <a:gdLst>
                <a:gd name="connsiteX0" fmla="*/ 0 w 13501"/>
                <a:gd name="connsiteY0" fmla="*/ 0 h 9001"/>
                <a:gd name="connsiteX1" fmla="*/ 14402 w 13501"/>
                <a:gd name="connsiteY1" fmla="*/ 9901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9001">
                  <a:moveTo>
                    <a:pt x="0" y="0"/>
                  </a:moveTo>
                  <a:cubicBezTo>
                    <a:pt x="4951" y="3150"/>
                    <a:pt x="9676" y="6526"/>
                    <a:pt x="14402" y="990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75CA4490-46C3-4283-855C-4474F18745B1}"/>
                </a:ext>
              </a:extLst>
            </p:cNvPr>
            <p:cNvSpPr/>
            <p:nvPr/>
          </p:nvSpPr>
          <p:spPr>
            <a:xfrm>
              <a:off x="2246037" y="1615927"/>
              <a:ext cx="13502" cy="6751"/>
            </a:xfrm>
            <a:custGeom>
              <a:avLst/>
              <a:gdLst>
                <a:gd name="connsiteX0" fmla="*/ 15302 w 13501"/>
                <a:gd name="connsiteY0" fmla="*/ 8326 h 6750"/>
                <a:gd name="connsiteX1" fmla="*/ 0 w 13501"/>
                <a:gd name="connsiteY1" fmla="*/ 0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6750">
                  <a:moveTo>
                    <a:pt x="15302" y="8326"/>
                  </a:moveTo>
                  <a:cubicBezTo>
                    <a:pt x="10126" y="5626"/>
                    <a:pt x="4951" y="292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E2A995A-9159-4FA0-9023-8EA2934F66EE}"/>
                </a:ext>
              </a:extLst>
            </p:cNvPr>
            <p:cNvSpPr/>
            <p:nvPr/>
          </p:nvSpPr>
          <p:spPr>
            <a:xfrm>
              <a:off x="2537673" y="1076085"/>
              <a:ext cx="13502" cy="6751"/>
            </a:xfrm>
            <a:custGeom>
              <a:avLst/>
              <a:gdLst>
                <a:gd name="connsiteX0" fmla="*/ 0 w 13501"/>
                <a:gd name="connsiteY0" fmla="*/ 0 h 6750"/>
                <a:gd name="connsiteX1" fmla="*/ 15302 w 13501"/>
                <a:gd name="connsiteY1" fmla="*/ 8326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 h="6750">
                  <a:moveTo>
                    <a:pt x="0" y="0"/>
                  </a:moveTo>
                  <a:cubicBezTo>
                    <a:pt x="5176" y="2700"/>
                    <a:pt x="10351" y="5401"/>
                    <a:pt x="15302" y="8326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A07559AD-8B8F-46FD-9275-24E28C44526A}"/>
                </a:ext>
              </a:extLst>
            </p:cNvPr>
            <p:cNvSpPr/>
            <p:nvPr/>
          </p:nvSpPr>
          <p:spPr>
            <a:xfrm>
              <a:off x="2274615" y="1630554"/>
              <a:ext cx="15752" cy="6751"/>
            </a:xfrm>
            <a:custGeom>
              <a:avLst/>
              <a:gdLst>
                <a:gd name="connsiteX0" fmla="*/ 16202 w 15751"/>
                <a:gd name="connsiteY0" fmla="*/ 6751 h 6750"/>
                <a:gd name="connsiteX1" fmla="*/ 0 w 15751"/>
                <a:gd name="connsiteY1" fmla="*/ 0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6750">
                  <a:moveTo>
                    <a:pt x="16202" y="6751"/>
                  </a:moveTo>
                  <a:cubicBezTo>
                    <a:pt x="10801" y="4726"/>
                    <a:pt x="5401" y="247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09C43A0-C8E4-4B3E-8F9F-EF1EAA624D11}"/>
                </a:ext>
              </a:extLst>
            </p:cNvPr>
            <p:cNvSpPr/>
            <p:nvPr/>
          </p:nvSpPr>
          <p:spPr>
            <a:xfrm>
              <a:off x="2508195" y="1063033"/>
              <a:ext cx="15752" cy="6751"/>
            </a:xfrm>
            <a:custGeom>
              <a:avLst/>
              <a:gdLst>
                <a:gd name="connsiteX0" fmla="*/ 0 w 15751"/>
                <a:gd name="connsiteY0" fmla="*/ 0 h 6750"/>
                <a:gd name="connsiteX1" fmla="*/ 16202 w 15751"/>
                <a:gd name="connsiteY1" fmla="*/ 6751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6750">
                  <a:moveTo>
                    <a:pt x="0" y="0"/>
                  </a:moveTo>
                  <a:cubicBezTo>
                    <a:pt x="5401" y="2025"/>
                    <a:pt x="10801" y="4276"/>
                    <a:pt x="16202" y="67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AB2B27FC-F71D-43EF-8CC0-4F238934C8B0}"/>
                </a:ext>
              </a:extLst>
            </p:cNvPr>
            <p:cNvSpPr/>
            <p:nvPr/>
          </p:nvSpPr>
          <p:spPr>
            <a:xfrm>
              <a:off x="2304769" y="1642031"/>
              <a:ext cx="15752" cy="4501"/>
            </a:xfrm>
            <a:custGeom>
              <a:avLst/>
              <a:gdLst>
                <a:gd name="connsiteX0" fmla="*/ 16652 w 15751"/>
                <a:gd name="connsiteY0" fmla="*/ 4951 h 4500"/>
                <a:gd name="connsiteX1" fmla="*/ 0 w 15751"/>
                <a:gd name="connsiteY1" fmla="*/ 0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4500">
                  <a:moveTo>
                    <a:pt x="16652" y="4951"/>
                  </a:moveTo>
                  <a:cubicBezTo>
                    <a:pt x="11026" y="3375"/>
                    <a:pt x="5401" y="1800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E126AD52-1923-4196-92D2-C82FB7C3B03F}"/>
                </a:ext>
              </a:extLst>
            </p:cNvPr>
            <p:cNvSpPr/>
            <p:nvPr/>
          </p:nvSpPr>
          <p:spPr>
            <a:xfrm>
              <a:off x="2477591" y="1053357"/>
              <a:ext cx="15752" cy="4501"/>
            </a:xfrm>
            <a:custGeom>
              <a:avLst/>
              <a:gdLst>
                <a:gd name="connsiteX0" fmla="*/ 0 w 15751"/>
                <a:gd name="connsiteY0" fmla="*/ 0 h 4500"/>
                <a:gd name="connsiteX1" fmla="*/ 16652 w 15751"/>
                <a:gd name="connsiteY1" fmla="*/ 4951 h 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4500">
                  <a:moveTo>
                    <a:pt x="0" y="0"/>
                  </a:moveTo>
                  <a:cubicBezTo>
                    <a:pt x="5626" y="1575"/>
                    <a:pt x="11251" y="3150"/>
                    <a:pt x="16652" y="4951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4A547D5C-21B7-48E0-8970-EC759664571D}"/>
                </a:ext>
              </a:extLst>
            </p:cNvPr>
            <p:cNvSpPr/>
            <p:nvPr/>
          </p:nvSpPr>
          <p:spPr>
            <a:xfrm>
              <a:off x="2335823" y="1650357"/>
              <a:ext cx="15752" cy="2250"/>
            </a:xfrm>
            <a:custGeom>
              <a:avLst/>
              <a:gdLst>
                <a:gd name="connsiteX0" fmla="*/ 17102 w 15751"/>
                <a:gd name="connsiteY0" fmla="*/ 3150 h 2250"/>
                <a:gd name="connsiteX1" fmla="*/ 0 w 15751"/>
                <a:gd name="connsiteY1" fmla="*/ 0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17102" y="3150"/>
                  </a:moveTo>
                  <a:cubicBezTo>
                    <a:pt x="11476" y="2250"/>
                    <a:pt x="5626" y="112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72B052D7-81F7-4B41-8CBD-0948728CA805}"/>
                </a:ext>
              </a:extLst>
            </p:cNvPr>
            <p:cNvSpPr/>
            <p:nvPr/>
          </p:nvSpPr>
          <p:spPr>
            <a:xfrm>
              <a:off x="2446087" y="1046831"/>
              <a:ext cx="15752" cy="2250"/>
            </a:xfrm>
            <a:custGeom>
              <a:avLst/>
              <a:gdLst>
                <a:gd name="connsiteX0" fmla="*/ 0 w 15751"/>
                <a:gd name="connsiteY0" fmla="*/ 0 h 2250"/>
                <a:gd name="connsiteX1" fmla="*/ 17102 w 15751"/>
                <a:gd name="connsiteY1" fmla="*/ 3150 h 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 h="2250">
                  <a:moveTo>
                    <a:pt x="0" y="0"/>
                  </a:moveTo>
                  <a:cubicBezTo>
                    <a:pt x="5626" y="900"/>
                    <a:pt x="11476" y="2025"/>
                    <a:pt x="17102" y="315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3EFBEF-3E09-4180-9893-1E6A26D86924}"/>
                </a:ext>
              </a:extLst>
            </p:cNvPr>
            <p:cNvSpPr/>
            <p:nvPr/>
          </p:nvSpPr>
          <p:spPr>
            <a:xfrm>
              <a:off x="2367552" y="1655307"/>
              <a:ext cx="15752" cy="2250"/>
            </a:xfrm>
            <a:custGeom>
              <a:avLst/>
              <a:gdLst>
                <a:gd name="connsiteX0" fmla="*/ 17327 w 15751"/>
                <a:gd name="connsiteY0" fmla="*/ 1350 h 0"/>
                <a:gd name="connsiteX1" fmla="*/ 0 w 1575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>
                  <a:moveTo>
                    <a:pt x="17327" y="1350"/>
                  </a:moveTo>
                  <a:cubicBezTo>
                    <a:pt x="11477" y="1125"/>
                    <a:pt x="5851" y="675"/>
                    <a:pt x="0" y="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11F2CF42-2D53-419B-BEBA-795FC419FE60}"/>
                </a:ext>
              </a:extLst>
            </p:cNvPr>
            <p:cNvSpPr/>
            <p:nvPr/>
          </p:nvSpPr>
          <p:spPr>
            <a:xfrm>
              <a:off x="2414133" y="1043681"/>
              <a:ext cx="15752" cy="2250"/>
            </a:xfrm>
            <a:custGeom>
              <a:avLst/>
              <a:gdLst>
                <a:gd name="connsiteX0" fmla="*/ 0 w 15751"/>
                <a:gd name="connsiteY0" fmla="*/ 0 h 0"/>
                <a:gd name="connsiteX1" fmla="*/ 17327 w 15751"/>
                <a:gd name="connsiteY1" fmla="*/ 13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51">
                  <a:moveTo>
                    <a:pt x="0" y="0"/>
                  </a:moveTo>
                  <a:cubicBezTo>
                    <a:pt x="5851" y="225"/>
                    <a:pt x="11476" y="675"/>
                    <a:pt x="17327" y="1350"/>
                  </a:cubicBezTo>
                </a:path>
              </a:pathLst>
            </a:custGeom>
            <a:noFill/>
            <a:ln w="6739" cap="rnd">
              <a:solidFill>
                <a:srgbClr val="4444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D4C743FA-565E-4A4B-9346-46D2435363C4}"/>
                </a:ext>
              </a:extLst>
            </p:cNvPr>
            <p:cNvSpPr/>
            <p:nvPr/>
          </p:nvSpPr>
          <p:spPr>
            <a:xfrm>
              <a:off x="2263814" y="1398100"/>
              <a:ext cx="38255" cy="24753"/>
            </a:xfrm>
            <a:custGeom>
              <a:avLst/>
              <a:gdLst>
                <a:gd name="connsiteX0" fmla="*/ 25878 w 38254"/>
                <a:gd name="connsiteY0" fmla="*/ 0 h 24753"/>
                <a:gd name="connsiteX1" fmla="*/ 23178 w 38254"/>
                <a:gd name="connsiteY1" fmla="*/ 2700 h 24753"/>
                <a:gd name="connsiteX2" fmla="*/ 31504 w 38254"/>
                <a:gd name="connsiteY2" fmla="*/ 11026 h 24753"/>
                <a:gd name="connsiteX3" fmla="*/ 0 w 38254"/>
                <a:gd name="connsiteY3" fmla="*/ 11026 h 24753"/>
                <a:gd name="connsiteX4" fmla="*/ 0 w 38254"/>
                <a:gd name="connsiteY4" fmla="*/ 14627 h 24753"/>
                <a:gd name="connsiteX5" fmla="*/ 31504 w 38254"/>
                <a:gd name="connsiteY5" fmla="*/ 14627 h 24753"/>
                <a:gd name="connsiteX6" fmla="*/ 23178 w 38254"/>
                <a:gd name="connsiteY6" fmla="*/ 22953 h 24753"/>
                <a:gd name="connsiteX7" fmla="*/ 25878 w 38254"/>
                <a:gd name="connsiteY7" fmla="*/ 25653 h 24753"/>
                <a:gd name="connsiteX8" fmla="*/ 38705 w 38254"/>
                <a:gd name="connsiteY8" fmla="*/ 12827 h 2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254" h="24753">
                  <a:moveTo>
                    <a:pt x="25878" y="0"/>
                  </a:moveTo>
                  <a:lnTo>
                    <a:pt x="23178" y="2700"/>
                  </a:lnTo>
                  <a:lnTo>
                    <a:pt x="31504" y="11026"/>
                  </a:lnTo>
                  <a:lnTo>
                    <a:pt x="0" y="11026"/>
                  </a:lnTo>
                  <a:lnTo>
                    <a:pt x="0" y="14627"/>
                  </a:lnTo>
                  <a:lnTo>
                    <a:pt x="31504" y="14627"/>
                  </a:lnTo>
                  <a:lnTo>
                    <a:pt x="23178" y="22953"/>
                  </a:lnTo>
                  <a:lnTo>
                    <a:pt x="25878" y="25653"/>
                  </a:lnTo>
                  <a:lnTo>
                    <a:pt x="38705" y="12827"/>
                  </a:lnTo>
                  <a:close/>
                </a:path>
              </a:pathLst>
            </a:custGeom>
            <a:solidFill>
              <a:srgbClr val="F49971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A179BC3A-0BC1-4D0E-A29C-E18672F1FA8E}"/>
                </a:ext>
              </a:extLst>
            </p:cNvPr>
            <p:cNvSpPr/>
            <p:nvPr/>
          </p:nvSpPr>
          <p:spPr>
            <a:xfrm>
              <a:off x="2506169" y="1276360"/>
              <a:ext cx="38255" cy="24753"/>
            </a:xfrm>
            <a:custGeom>
              <a:avLst/>
              <a:gdLst>
                <a:gd name="connsiteX0" fmla="*/ 12602 w 38254"/>
                <a:gd name="connsiteY0" fmla="*/ 25428 h 24753"/>
                <a:gd name="connsiteX1" fmla="*/ 15302 w 38254"/>
                <a:gd name="connsiteY1" fmla="*/ 22728 h 24753"/>
                <a:gd name="connsiteX2" fmla="*/ 6976 w 38254"/>
                <a:gd name="connsiteY2" fmla="*/ 14627 h 24753"/>
                <a:gd name="connsiteX3" fmla="*/ 38480 w 38254"/>
                <a:gd name="connsiteY3" fmla="*/ 14627 h 24753"/>
                <a:gd name="connsiteX4" fmla="*/ 38480 w 38254"/>
                <a:gd name="connsiteY4" fmla="*/ 10801 h 24753"/>
                <a:gd name="connsiteX5" fmla="*/ 6976 w 38254"/>
                <a:gd name="connsiteY5" fmla="*/ 10801 h 24753"/>
                <a:gd name="connsiteX6" fmla="*/ 15302 w 38254"/>
                <a:gd name="connsiteY6" fmla="*/ 2475 h 24753"/>
                <a:gd name="connsiteX7" fmla="*/ 12602 w 38254"/>
                <a:gd name="connsiteY7" fmla="*/ 0 h 24753"/>
                <a:gd name="connsiteX8" fmla="*/ 0 w 38254"/>
                <a:gd name="connsiteY8" fmla="*/ 12602 h 2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254" h="24753">
                  <a:moveTo>
                    <a:pt x="12602" y="25428"/>
                  </a:moveTo>
                  <a:lnTo>
                    <a:pt x="15302" y="22728"/>
                  </a:lnTo>
                  <a:lnTo>
                    <a:pt x="6976" y="14627"/>
                  </a:lnTo>
                  <a:lnTo>
                    <a:pt x="38480" y="14627"/>
                  </a:lnTo>
                  <a:lnTo>
                    <a:pt x="38480" y="10801"/>
                  </a:lnTo>
                  <a:lnTo>
                    <a:pt x="6976" y="10801"/>
                  </a:lnTo>
                  <a:lnTo>
                    <a:pt x="15302" y="2475"/>
                  </a:lnTo>
                  <a:lnTo>
                    <a:pt x="12602" y="0"/>
                  </a:lnTo>
                  <a:lnTo>
                    <a:pt x="0" y="12602"/>
                  </a:lnTo>
                  <a:close/>
                </a:path>
              </a:pathLst>
            </a:custGeom>
            <a:solidFill>
              <a:srgbClr val="F7C954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9EC47B3C-5EF7-43C1-AE74-03220B3893C6}"/>
                </a:ext>
              </a:extLst>
            </p:cNvPr>
            <p:cNvSpPr/>
            <p:nvPr/>
          </p:nvSpPr>
          <p:spPr>
            <a:xfrm>
              <a:off x="2429660" y="1437705"/>
              <a:ext cx="24753" cy="24753"/>
            </a:xfrm>
            <a:custGeom>
              <a:avLst/>
              <a:gdLst>
                <a:gd name="connsiteX0" fmla="*/ 25428 w 24753"/>
                <a:gd name="connsiteY0" fmla="*/ 2700 h 24753"/>
                <a:gd name="connsiteX1" fmla="*/ 22728 w 24753"/>
                <a:gd name="connsiteY1" fmla="*/ 0 h 24753"/>
                <a:gd name="connsiteX2" fmla="*/ 12602 w 24753"/>
                <a:gd name="connsiteY2" fmla="*/ 10126 h 24753"/>
                <a:gd name="connsiteX3" fmla="*/ 2475 w 24753"/>
                <a:gd name="connsiteY3" fmla="*/ 0 h 24753"/>
                <a:gd name="connsiteX4" fmla="*/ 0 w 24753"/>
                <a:gd name="connsiteY4" fmla="*/ 2700 h 24753"/>
                <a:gd name="connsiteX5" fmla="*/ 10126 w 24753"/>
                <a:gd name="connsiteY5" fmla="*/ 12826 h 24753"/>
                <a:gd name="connsiteX6" fmla="*/ 10126 w 24753"/>
                <a:gd name="connsiteY6" fmla="*/ 12826 h 24753"/>
                <a:gd name="connsiteX7" fmla="*/ 10126 w 24753"/>
                <a:gd name="connsiteY7" fmla="*/ 12826 h 24753"/>
                <a:gd name="connsiteX8" fmla="*/ 0 w 24753"/>
                <a:gd name="connsiteY8" fmla="*/ 22953 h 24753"/>
                <a:gd name="connsiteX9" fmla="*/ 2475 w 24753"/>
                <a:gd name="connsiteY9" fmla="*/ 25653 h 24753"/>
                <a:gd name="connsiteX10" fmla="*/ 12602 w 24753"/>
                <a:gd name="connsiteY10" fmla="*/ 15527 h 24753"/>
                <a:gd name="connsiteX11" fmla="*/ 22728 w 24753"/>
                <a:gd name="connsiteY11" fmla="*/ 25653 h 24753"/>
                <a:gd name="connsiteX12" fmla="*/ 25428 w 24753"/>
                <a:gd name="connsiteY12" fmla="*/ 22953 h 24753"/>
                <a:gd name="connsiteX13" fmla="*/ 15302 w 24753"/>
                <a:gd name="connsiteY13" fmla="*/ 12826 h 2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53" h="24753">
                  <a:moveTo>
                    <a:pt x="25428" y="2700"/>
                  </a:moveTo>
                  <a:lnTo>
                    <a:pt x="22728" y="0"/>
                  </a:lnTo>
                  <a:lnTo>
                    <a:pt x="12602" y="10126"/>
                  </a:lnTo>
                  <a:lnTo>
                    <a:pt x="2475" y="0"/>
                  </a:lnTo>
                  <a:lnTo>
                    <a:pt x="0" y="2700"/>
                  </a:lnTo>
                  <a:lnTo>
                    <a:pt x="10126" y="12826"/>
                  </a:lnTo>
                  <a:lnTo>
                    <a:pt x="10126" y="12826"/>
                  </a:lnTo>
                  <a:lnTo>
                    <a:pt x="10126" y="12826"/>
                  </a:lnTo>
                  <a:lnTo>
                    <a:pt x="0" y="22953"/>
                  </a:lnTo>
                  <a:lnTo>
                    <a:pt x="2475" y="25653"/>
                  </a:lnTo>
                  <a:lnTo>
                    <a:pt x="12602" y="15527"/>
                  </a:lnTo>
                  <a:lnTo>
                    <a:pt x="22728" y="25653"/>
                  </a:lnTo>
                  <a:lnTo>
                    <a:pt x="25428" y="22953"/>
                  </a:lnTo>
                  <a:lnTo>
                    <a:pt x="15302" y="12826"/>
                  </a:lnTo>
                  <a:close/>
                </a:path>
              </a:pathLst>
            </a:custGeom>
            <a:solidFill>
              <a:srgbClr val="6CD8E0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2FA64949-D718-4404-8567-4876B6C3AEC4}"/>
                </a:ext>
              </a:extLst>
            </p:cNvPr>
            <p:cNvSpPr/>
            <p:nvPr/>
          </p:nvSpPr>
          <p:spPr>
            <a:xfrm>
              <a:off x="2313545" y="1330817"/>
              <a:ext cx="191274" cy="114764"/>
            </a:xfrm>
            <a:custGeom>
              <a:avLst/>
              <a:gdLst>
                <a:gd name="connsiteX0" fmla="*/ 27003 w 191273"/>
                <a:gd name="connsiteY0" fmla="*/ 37580 h 114764"/>
                <a:gd name="connsiteX1" fmla="*/ 25203 w 191273"/>
                <a:gd name="connsiteY1" fmla="*/ 39380 h 114764"/>
                <a:gd name="connsiteX2" fmla="*/ 27003 w 191273"/>
                <a:gd name="connsiteY2" fmla="*/ 41180 h 114764"/>
                <a:gd name="connsiteX3" fmla="*/ 28804 w 191273"/>
                <a:gd name="connsiteY3" fmla="*/ 39380 h 114764"/>
                <a:gd name="connsiteX4" fmla="*/ 27003 w 191273"/>
                <a:gd name="connsiteY4" fmla="*/ 37580 h 114764"/>
                <a:gd name="connsiteX5" fmla="*/ 39380 w 191273"/>
                <a:gd name="connsiteY5" fmla="*/ 37580 h 114764"/>
                <a:gd name="connsiteX6" fmla="*/ 37580 w 191273"/>
                <a:gd name="connsiteY6" fmla="*/ 39380 h 114764"/>
                <a:gd name="connsiteX7" fmla="*/ 39380 w 191273"/>
                <a:gd name="connsiteY7" fmla="*/ 41180 h 114764"/>
                <a:gd name="connsiteX8" fmla="*/ 41180 w 191273"/>
                <a:gd name="connsiteY8" fmla="*/ 39380 h 114764"/>
                <a:gd name="connsiteX9" fmla="*/ 39380 w 191273"/>
                <a:gd name="connsiteY9" fmla="*/ 37580 h 114764"/>
                <a:gd name="connsiteX10" fmla="*/ 51982 w 191273"/>
                <a:gd name="connsiteY10" fmla="*/ 37580 h 114764"/>
                <a:gd name="connsiteX11" fmla="*/ 50181 w 191273"/>
                <a:gd name="connsiteY11" fmla="*/ 39380 h 114764"/>
                <a:gd name="connsiteX12" fmla="*/ 51982 w 191273"/>
                <a:gd name="connsiteY12" fmla="*/ 41180 h 114764"/>
                <a:gd name="connsiteX13" fmla="*/ 53782 w 191273"/>
                <a:gd name="connsiteY13" fmla="*/ 39380 h 114764"/>
                <a:gd name="connsiteX14" fmla="*/ 51982 w 191273"/>
                <a:gd name="connsiteY14" fmla="*/ 37580 h 114764"/>
                <a:gd name="connsiteX15" fmla="*/ 64583 w 191273"/>
                <a:gd name="connsiteY15" fmla="*/ 37580 h 114764"/>
                <a:gd name="connsiteX16" fmla="*/ 62783 w 191273"/>
                <a:gd name="connsiteY16" fmla="*/ 39380 h 114764"/>
                <a:gd name="connsiteX17" fmla="*/ 64583 w 191273"/>
                <a:gd name="connsiteY17" fmla="*/ 41180 h 114764"/>
                <a:gd name="connsiteX18" fmla="*/ 66383 w 191273"/>
                <a:gd name="connsiteY18" fmla="*/ 39380 h 114764"/>
                <a:gd name="connsiteX19" fmla="*/ 64583 w 191273"/>
                <a:gd name="connsiteY19" fmla="*/ 37580 h 114764"/>
                <a:gd name="connsiteX20" fmla="*/ 77185 w 191273"/>
                <a:gd name="connsiteY20" fmla="*/ 37580 h 114764"/>
                <a:gd name="connsiteX21" fmla="*/ 75384 w 191273"/>
                <a:gd name="connsiteY21" fmla="*/ 39380 h 114764"/>
                <a:gd name="connsiteX22" fmla="*/ 77185 w 191273"/>
                <a:gd name="connsiteY22" fmla="*/ 41180 h 114764"/>
                <a:gd name="connsiteX23" fmla="*/ 78985 w 191273"/>
                <a:gd name="connsiteY23" fmla="*/ 39380 h 114764"/>
                <a:gd name="connsiteX24" fmla="*/ 77185 w 191273"/>
                <a:gd name="connsiteY24" fmla="*/ 37580 h 114764"/>
                <a:gd name="connsiteX25" fmla="*/ 89561 w 191273"/>
                <a:gd name="connsiteY25" fmla="*/ 37580 h 114764"/>
                <a:gd name="connsiteX26" fmla="*/ 87761 w 191273"/>
                <a:gd name="connsiteY26" fmla="*/ 39380 h 114764"/>
                <a:gd name="connsiteX27" fmla="*/ 89561 w 191273"/>
                <a:gd name="connsiteY27" fmla="*/ 41180 h 114764"/>
                <a:gd name="connsiteX28" fmla="*/ 91362 w 191273"/>
                <a:gd name="connsiteY28" fmla="*/ 39380 h 114764"/>
                <a:gd name="connsiteX29" fmla="*/ 89561 w 191273"/>
                <a:gd name="connsiteY29" fmla="*/ 37580 h 114764"/>
                <a:gd name="connsiteX30" fmla="*/ 102163 w 191273"/>
                <a:gd name="connsiteY30" fmla="*/ 37580 h 114764"/>
                <a:gd name="connsiteX31" fmla="*/ 100363 w 191273"/>
                <a:gd name="connsiteY31" fmla="*/ 39380 h 114764"/>
                <a:gd name="connsiteX32" fmla="*/ 102163 w 191273"/>
                <a:gd name="connsiteY32" fmla="*/ 41180 h 114764"/>
                <a:gd name="connsiteX33" fmla="*/ 103963 w 191273"/>
                <a:gd name="connsiteY33" fmla="*/ 39380 h 114764"/>
                <a:gd name="connsiteX34" fmla="*/ 102163 w 191273"/>
                <a:gd name="connsiteY34" fmla="*/ 37580 h 114764"/>
                <a:gd name="connsiteX35" fmla="*/ 114764 w 191273"/>
                <a:gd name="connsiteY35" fmla="*/ 37580 h 114764"/>
                <a:gd name="connsiteX36" fmla="*/ 112964 w 191273"/>
                <a:gd name="connsiteY36" fmla="*/ 39380 h 114764"/>
                <a:gd name="connsiteX37" fmla="*/ 114764 w 191273"/>
                <a:gd name="connsiteY37" fmla="*/ 41180 h 114764"/>
                <a:gd name="connsiteX38" fmla="*/ 116565 w 191273"/>
                <a:gd name="connsiteY38" fmla="*/ 39380 h 114764"/>
                <a:gd name="connsiteX39" fmla="*/ 114764 w 191273"/>
                <a:gd name="connsiteY39" fmla="*/ 37580 h 114764"/>
                <a:gd name="connsiteX40" fmla="*/ 127141 w 191273"/>
                <a:gd name="connsiteY40" fmla="*/ 37580 h 114764"/>
                <a:gd name="connsiteX41" fmla="*/ 125341 w 191273"/>
                <a:gd name="connsiteY41" fmla="*/ 39380 h 114764"/>
                <a:gd name="connsiteX42" fmla="*/ 127141 w 191273"/>
                <a:gd name="connsiteY42" fmla="*/ 41180 h 114764"/>
                <a:gd name="connsiteX43" fmla="*/ 128941 w 191273"/>
                <a:gd name="connsiteY43" fmla="*/ 39380 h 114764"/>
                <a:gd name="connsiteX44" fmla="*/ 127141 w 191273"/>
                <a:gd name="connsiteY44" fmla="*/ 37580 h 114764"/>
                <a:gd name="connsiteX45" fmla="*/ 139743 w 191273"/>
                <a:gd name="connsiteY45" fmla="*/ 37580 h 114764"/>
                <a:gd name="connsiteX46" fmla="*/ 137942 w 191273"/>
                <a:gd name="connsiteY46" fmla="*/ 39380 h 114764"/>
                <a:gd name="connsiteX47" fmla="*/ 139743 w 191273"/>
                <a:gd name="connsiteY47" fmla="*/ 41180 h 114764"/>
                <a:gd name="connsiteX48" fmla="*/ 141543 w 191273"/>
                <a:gd name="connsiteY48" fmla="*/ 39380 h 114764"/>
                <a:gd name="connsiteX49" fmla="*/ 139743 w 191273"/>
                <a:gd name="connsiteY49" fmla="*/ 37580 h 114764"/>
                <a:gd name="connsiteX50" fmla="*/ 152344 w 191273"/>
                <a:gd name="connsiteY50" fmla="*/ 100363 h 114764"/>
                <a:gd name="connsiteX51" fmla="*/ 150544 w 191273"/>
                <a:gd name="connsiteY51" fmla="*/ 102163 h 114764"/>
                <a:gd name="connsiteX52" fmla="*/ 152344 w 191273"/>
                <a:gd name="connsiteY52" fmla="*/ 103963 h 114764"/>
                <a:gd name="connsiteX53" fmla="*/ 154144 w 191273"/>
                <a:gd name="connsiteY53" fmla="*/ 102163 h 114764"/>
                <a:gd name="connsiteX54" fmla="*/ 152344 w 191273"/>
                <a:gd name="connsiteY54" fmla="*/ 100363 h 114764"/>
                <a:gd name="connsiteX55" fmla="*/ 152344 w 191273"/>
                <a:gd name="connsiteY55" fmla="*/ 87761 h 114764"/>
                <a:gd name="connsiteX56" fmla="*/ 150544 w 191273"/>
                <a:gd name="connsiteY56" fmla="*/ 89561 h 114764"/>
                <a:gd name="connsiteX57" fmla="*/ 152344 w 191273"/>
                <a:gd name="connsiteY57" fmla="*/ 91361 h 114764"/>
                <a:gd name="connsiteX58" fmla="*/ 154144 w 191273"/>
                <a:gd name="connsiteY58" fmla="*/ 89561 h 114764"/>
                <a:gd name="connsiteX59" fmla="*/ 152344 w 191273"/>
                <a:gd name="connsiteY59" fmla="*/ 87761 h 114764"/>
                <a:gd name="connsiteX60" fmla="*/ 152344 w 191273"/>
                <a:gd name="connsiteY60" fmla="*/ 112964 h 114764"/>
                <a:gd name="connsiteX61" fmla="*/ 150544 w 191273"/>
                <a:gd name="connsiteY61" fmla="*/ 114764 h 114764"/>
                <a:gd name="connsiteX62" fmla="*/ 152344 w 191273"/>
                <a:gd name="connsiteY62" fmla="*/ 116565 h 114764"/>
                <a:gd name="connsiteX63" fmla="*/ 154144 w 191273"/>
                <a:gd name="connsiteY63" fmla="*/ 114764 h 114764"/>
                <a:gd name="connsiteX64" fmla="*/ 152344 w 191273"/>
                <a:gd name="connsiteY64" fmla="*/ 112964 h 114764"/>
                <a:gd name="connsiteX65" fmla="*/ 152344 w 191273"/>
                <a:gd name="connsiteY65" fmla="*/ 75384 h 114764"/>
                <a:gd name="connsiteX66" fmla="*/ 150544 w 191273"/>
                <a:gd name="connsiteY66" fmla="*/ 77185 h 114764"/>
                <a:gd name="connsiteX67" fmla="*/ 152344 w 191273"/>
                <a:gd name="connsiteY67" fmla="*/ 78985 h 114764"/>
                <a:gd name="connsiteX68" fmla="*/ 154144 w 191273"/>
                <a:gd name="connsiteY68" fmla="*/ 77185 h 114764"/>
                <a:gd name="connsiteX69" fmla="*/ 152344 w 191273"/>
                <a:gd name="connsiteY69" fmla="*/ 75384 h 114764"/>
                <a:gd name="connsiteX70" fmla="*/ 164721 w 191273"/>
                <a:gd name="connsiteY70" fmla="*/ 75384 h 114764"/>
                <a:gd name="connsiteX71" fmla="*/ 162920 w 191273"/>
                <a:gd name="connsiteY71" fmla="*/ 77185 h 114764"/>
                <a:gd name="connsiteX72" fmla="*/ 164721 w 191273"/>
                <a:gd name="connsiteY72" fmla="*/ 78985 h 114764"/>
                <a:gd name="connsiteX73" fmla="*/ 166521 w 191273"/>
                <a:gd name="connsiteY73" fmla="*/ 77185 h 114764"/>
                <a:gd name="connsiteX74" fmla="*/ 164721 w 191273"/>
                <a:gd name="connsiteY74" fmla="*/ 75384 h 114764"/>
                <a:gd name="connsiteX75" fmla="*/ 177322 w 191273"/>
                <a:gd name="connsiteY75" fmla="*/ 75384 h 114764"/>
                <a:gd name="connsiteX76" fmla="*/ 175522 w 191273"/>
                <a:gd name="connsiteY76" fmla="*/ 77185 h 114764"/>
                <a:gd name="connsiteX77" fmla="*/ 177322 w 191273"/>
                <a:gd name="connsiteY77" fmla="*/ 78985 h 114764"/>
                <a:gd name="connsiteX78" fmla="*/ 179123 w 191273"/>
                <a:gd name="connsiteY78" fmla="*/ 77185 h 114764"/>
                <a:gd name="connsiteX79" fmla="*/ 177322 w 191273"/>
                <a:gd name="connsiteY79" fmla="*/ 75384 h 114764"/>
                <a:gd name="connsiteX80" fmla="*/ 189924 w 191273"/>
                <a:gd name="connsiteY80" fmla="*/ 75384 h 114764"/>
                <a:gd name="connsiteX81" fmla="*/ 188124 w 191273"/>
                <a:gd name="connsiteY81" fmla="*/ 77185 h 114764"/>
                <a:gd name="connsiteX82" fmla="*/ 189924 w 191273"/>
                <a:gd name="connsiteY82" fmla="*/ 78985 h 114764"/>
                <a:gd name="connsiteX83" fmla="*/ 191724 w 191273"/>
                <a:gd name="connsiteY83" fmla="*/ 77185 h 114764"/>
                <a:gd name="connsiteX84" fmla="*/ 189924 w 191273"/>
                <a:gd name="connsiteY84" fmla="*/ 75384 h 114764"/>
                <a:gd name="connsiteX85" fmla="*/ 189924 w 191273"/>
                <a:gd name="connsiteY85" fmla="*/ 62783 h 114764"/>
                <a:gd name="connsiteX86" fmla="*/ 188124 w 191273"/>
                <a:gd name="connsiteY86" fmla="*/ 64583 h 114764"/>
                <a:gd name="connsiteX87" fmla="*/ 189924 w 191273"/>
                <a:gd name="connsiteY87" fmla="*/ 66383 h 114764"/>
                <a:gd name="connsiteX88" fmla="*/ 191724 w 191273"/>
                <a:gd name="connsiteY88" fmla="*/ 64583 h 114764"/>
                <a:gd name="connsiteX89" fmla="*/ 189924 w 191273"/>
                <a:gd name="connsiteY89" fmla="*/ 62783 h 114764"/>
                <a:gd name="connsiteX90" fmla="*/ 189924 w 191273"/>
                <a:gd name="connsiteY90" fmla="*/ 50181 h 114764"/>
                <a:gd name="connsiteX91" fmla="*/ 188124 w 191273"/>
                <a:gd name="connsiteY91" fmla="*/ 51981 h 114764"/>
                <a:gd name="connsiteX92" fmla="*/ 189924 w 191273"/>
                <a:gd name="connsiteY92" fmla="*/ 53782 h 114764"/>
                <a:gd name="connsiteX93" fmla="*/ 191724 w 191273"/>
                <a:gd name="connsiteY93" fmla="*/ 51981 h 114764"/>
                <a:gd name="connsiteX94" fmla="*/ 189924 w 191273"/>
                <a:gd name="connsiteY94" fmla="*/ 50181 h 114764"/>
                <a:gd name="connsiteX95" fmla="*/ 189924 w 191273"/>
                <a:gd name="connsiteY95" fmla="*/ 37580 h 114764"/>
                <a:gd name="connsiteX96" fmla="*/ 188124 w 191273"/>
                <a:gd name="connsiteY96" fmla="*/ 39380 h 114764"/>
                <a:gd name="connsiteX97" fmla="*/ 189924 w 191273"/>
                <a:gd name="connsiteY97" fmla="*/ 41180 h 114764"/>
                <a:gd name="connsiteX98" fmla="*/ 191724 w 191273"/>
                <a:gd name="connsiteY98" fmla="*/ 39380 h 114764"/>
                <a:gd name="connsiteX99" fmla="*/ 189924 w 191273"/>
                <a:gd name="connsiteY99" fmla="*/ 37580 h 114764"/>
                <a:gd name="connsiteX100" fmla="*/ 189924 w 191273"/>
                <a:gd name="connsiteY100" fmla="*/ 25203 h 114764"/>
                <a:gd name="connsiteX101" fmla="*/ 188124 w 191273"/>
                <a:gd name="connsiteY101" fmla="*/ 27003 h 114764"/>
                <a:gd name="connsiteX102" fmla="*/ 189924 w 191273"/>
                <a:gd name="connsiteY102" fmla="*/ 28804 h 114764"/>
                <a:gd name="connsiteX103" fmla="*/ 191724 w 191273"/>
                <a:gd name="connsiteY103" fmla="*/ 27003 h 114764"/>
                <a:gd name="connsiteX104" fmla="*/ 189924 w 191273"/>
                <a:gd name="connsiteY104" fmla="*/ 25203 h 114764"/>
                <a:gd name="connsiteX105" fmla="*/ 189924 w 191273"/>
                <a:gd name="connsiteY105" fmla="*/ 12602 h 114764"/>
                <a:gd name="connsiteX106" fmla="*/ 188124 w 191273"/>
                <a:gd name="connsiteY106" fmla="*/ 14402 h 114764"/>
                <a:gd name="connsiteX107" fmla="*/ 189924 w 191273"/>
                <a:gd name="connsiteY107" fmla="*/ 16202 h 114764"/>
                <a:gd name="connsiteX108" fmla="*/ 191724 w 191273"/>
                <a:gd name="connsiteY108" fmla="*/ 14402 h 114764"/>
                <a:gd name="connsiteX109" fmla="*/ 189924 w 191273"/>
                <a:gd name="connsiteY109" fmla="*/ 12602 h 114764"/>
                <a:gd name="connsiteX110" fmla="*/ 189924 w 191273"/>
                <a:gd name="connsiteY110" fmla="*/ 3825 h 114764"/>
                <a:gd name="connsiteX111" fmla="*/ 191724 w 191273"/>
                <a:gd name="connsiteY111" fmla="*/ 2025 h 114764"/>
                <a:gd name="connsiteX112" fmla="*/ 189924 w 191273"/>
                <a:gd name="connsiteY112" fmla="*/ 225 h 114764"/>
                <a:gd name="connsiteX113" fmla="*/ 188124 w 191273"/>
                <a:gd name="connsiteY113" fmla="*/ 2025 h 114764"/>
                <a:gd name="connsiteX114" fmla="*/ 189924 w 191273"/>
                <a:gd name="connsiteY114" fmla="*/ 3825 h 114764"/>
                <a:gd name="connsiteX115" fmla="*/ 1800 w 191273"/>
                <a:gd name="connsiteY115" fmla="*/ 75384 h 114764"/>
                <a:gd name="connsiteX116" fmla="*/ 0 w 191273"/>
                <a:gd name="connsiteY116" fmla="*/ 77185 h 114764"/>
                <a:gd name="connsiteX117" fmla="*/ 1800 w 191273"/>
                <a:gd name="connsiteY117" fmla="*/ 78985 h 114764"/>
                <a:gd name="connsiteX118" fmla="*/ 3601 w 191273"/>
                <a:gd name="connsiteY118" fmla="*/ 77185 h 114764"/>
                <a:gd name="connsiteX119" fmla="*/ 1800 w 191273"/>
                <a:gd name="connsiteY119" fmla="*/ 75384 h 114764"/>
                <a:gd name="connsiteX120" fmla="*/ 14402 w 191273"/>
                <a:gd name="connsiteY120" fmla="*/ 75384 h 114764"/>
                <a:gd name="connsiteX121" fmla="*/ 12602 w 191273"/>
                <a:gd name="connsiteY121" fmla="*/ 77185 h 114764"/>
                <a:gd name="connsiteX122" fmla="*/ 14402 w 191273"/>
                <a:gd name="connsiteY122" fmla="*/ 78985 h 114764"/>
                <a:gd name="connsiteX123" fmla="*/ 16202 w 191273"/>
                <a:gd name="connsiteY123" fmla="*/ 77185 h 114764"/>
                <a:gd name="connsiteX124" fmla="*/ 14402 w 191273"/>
                <a:gd name="connsiteY124" fmla="*/ 75384 h 114764"/>
                <a:gd name="connsiteX125" fmla="*/ 27003 w 191273"/>
                <a:gd name="connsiteY125" fmla="*/ 75384 h 114764"/>
                <a:gd name="connsiteX126" fmla="*/ 25203 w 191273"/>
                <a:gd name="connsiteY126" fmla="*/ 77185 h 114764"/>
                <a:gd name="connsiteX127" fmla="*/ 27003 w 191273"/>
                <a:gd name="connsiteY127" fmla="*/ 78985 h 114764"/>
                <a:gd name="connsiteX128" fmla="*/ 28804 w 191273"/>
                <a:gd name="connsiteY128" fmla="*/ 77185 h 114764"/>
                <a:gd name="connsiteX129" fmla="*/ 27003 w 191273"/>
                <a:gd name="connsiteY129" fmla="*/ 75384 h 114764"/>
                <a:gd name="connsiteX130" fmla="*/ 27003 w 191273"/>
                <a:gd name="connsiteY130" fmla="*/ 62783 h 114764"/>
                <a:gd name="connsiteX131" fmla="*/ 25203 w 191273"/>
                <a:gd name="connsiteY131" fmla="*/ 64583 h 114764"/>
                <a:gd name="connsiteX132" fmla="*/ 27003 w 191273"/>
                <a:gd name="connsiteY132" fmla="*/ 66383 h 114764"/>
                <a:gd name="connsiteX133" fmla="*/ 28804 w 191273"/>
                <a:gd name="connsiteY133" fmla="*/ 64583 h 114764"/>
                <a:gd name="connsiteX134" fmla="*/ 27003 w 191273"/>
                <a:gd name="connsiteY134" fmla="*/ 62783 h 114764"/>
                <a:gd name="connsiteX135" fmla="*/ 27003 w 191273"/>
                <a:gd name="connsiteY135" fmla="*/ 50181 h 114764"/>
                <a:gd name="connsiteX136" fmla="*/ 25203 w 191273"/>
                <a:gd name="connsiteY136" fmla="*/ 51981 h 114764"/>
                <a:gd name="connsiteX137" fmla="*/ 27003 w 191273"/>
                <a:gd name="connsiteY137" fmla="*/ 53782 h 114764"/>
                <a:gd name="connsiteX138" fmla="*/ 28804 w 191273"/>
                <a:gd name="connsiteY138" fmla="*/ 51981 h 114764"/>
                <a:gd name="connsiteX139" fmla="*/ 27003 w 191273"/>
                <a:gd name="connsiteY139" fmla="*/ 50181 h 114764"/>
                <a:gd name="connsiteX140" fmla="*/ 177322 w 191273"/>
                <a:gd name="connsiteY140" fmla="*/ 0 h 114764"/>
                <a:gd name="connsiteX141" fmla="*/ 175522 w 191273"/>
                <a:gd name="connsiteY141" fmla="*/ 1800 h 114764"/>
                <a:gd name="connsiteX142" fmla="*/ 177322 w 191273"/>
                <a:gd name="connsiteY142" fmla="*/ 3600 h 114764"/>
                <a:gd name="connsiteX143" fmla="*/ 179123 w 191273"/>
                <a:gd name="connsiteY143" fmla="*/ 1800 h 114764"/>
                <a:gd name="connsiteX144" fmla="*/ 177322 w 191273"/>
                <a:gd name="connsiteY144" fmla="*/ 0 h 114764"/>
                <a:gd name="connsiteX145" fmla="*/ 164721 w 191273"/>
                <a:gd name="connsiteY145" fmla="*/ 0 h 114764"/>
                <a:gd name="connsiteX146" fmla="*/ 162920 w 191273"/>
                <a:gd name="connsiteY146" fmla="*/ 1800 h 114764"/>
                <a:gd name="connsiteX147" fmla="*/ 164721 w 191273"/>
                <a:gd name="connsiteY147" fmla="*/ 3600 h 114764"/>
                <a:gd name="connsiteX148" fmla="*/ 166521 w 191273"/>
                <a:gd name="connsiteY148" fmla="*/ 1800 h 114764"/>
                <a:gd name="connsiteX149" fmla="*/ 164721 w 191273"/>
                <a:gd name="connsiteY149" fmla="*/ 0 h 114764"/>
                <a:gd name="connsiteX150" fmla="*/ 152344 w 191273"/>
                <a:gd name="connsiteY150" fmla="*/ 0 h 114764"/>
                <a:gd name="connsiteX151" fmla="*/ 150544 w 191273"/>
                <a:gd name="connsiteY151" fmla="*/ 1800 h 114764"/>
                <a:gd name="connsiteX152" fmla="*/ 152344 w 191273"/>
                <a:gd name="connsiteY152" fmla="*/ 3600 h 114764"/>
                <a:gd name="connsiteX153" fmla="*/ 154144 w 191273"/>
                <a:gd name="connsiteY153" fmla="*/ 1800 h 114764"/>
                <a:gd name="connsiteX154" fmla="*/ 152344 w 191273"/>
                <a:gd name="connsiteY154" fmla="*/ 0 h 114764"/>
                <a:gd name="connsiteX155" fmla="*/ 152344 w 191273"/>
                <a:gd name="connsiteY155" fmla="*/ 12602 h 114764"/>
                <a:gd name="connsiteX156" fmla="*/ 150544 w 191273"/>
                <a:gd name="connsiteY156" fmla="*/ 14402 h 114764"/>
                <a:gd name="connsiteX157" fmla="*/ 152344 w 191273"/>
                <a:gd name="connsiteY157" fmla="*/ 16202 h 114764"/>
                <a:gd name="connsiteX158" fmla="*/ 154144 w 191273"/>
                <a:gd name="connsiteY158" fmla="*/ 14402 h 114764"/>
                <a:gd name="connsiteX159" fmla="*/ 152344 w 191273"/>
                <a:gd name="connsiteY159" fmla="*/ 12602 h 114764"/>
                <a:gd name="connsiteX160" fmla="*/ 152344 w 191273"/>
                <a:gd name="connsiteY160" fmla="*/ 25203 h 114764"/>
                <a:gd name="connsiteX161" fmla="*/ 150544 w 191273"/>
                <a:gd name="connsiteY161" fmla="*/ 27003 h 114764"/>
                <a:gd name="connsiteX162" fmla="*/ 152344 w 191273"/>
                <a:gd name="connsiteY162" fmla="*/ 28804 h 114764"/>
                <a:gd name="connsiteX163" fmla="*/ 154144 w 191273"/>
                <a:gd name="connsiteY163" fmla="*/ 27003 h 114764"/>
                <a:gd name="connsiteX164" fmla="*/ 152344 w 191273"/>
                <a:gd name="connsiteY164" fmla="*/ 25203 h 114764"/>
                <a:gd name="connsiteX165" fmla="*/ 152344 w 191273"/>
                <a:gd name="connsiteY165" fmla="*/ 37580 h 114764"/>
                <a:gd name="connsiteX166" fmla="*/ 150544 w 191273"/>
                <a:gd name="connsiteY166" fmla="*/ 39380 h 114764"/>
                <a:gd name="connsiteX167" fmla="*/ 152344 w 191273"/>
                <a:gd name="connsiteY167" fmla="*/ 41180 h 114764"/>
                <a:gd name="connsiteX168" fmla="*/ 154144 w 191273"/>
                <a:gd name="connsiteY168" fmla="*/ 39380 h 114764"/>
                <a:gd name="connsiteX169" fmla="*/ 152344 w 191273"/>
                <a:gd name="connsiteY169" fmla="*/ 37580 h 11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191273" h="114764">
                  <a:moveTo>
                    <a:pt x="27003" y="37580"/>
                  </a:moveTo>
                  <a:cubicBezTo>
                    <a:pt x="25878" y="37580"/>
                    <a:pt x="25203" y="38480"/>
                    <a:pt x="25203" y="39380"/>
                  </a:cubicBezTo>
                  <a:cubicBezTo>
                    <a:pt x="25203" y="40505"/>
                    <a:pt x="26103" y="41180"/>
                    <a:pt x="27003" y="41180"/>
                  </a:cubicBezTo>
                  <a:cubicBezTo>
                    <a:pt x="28129" y="41180"/>
                    <a:pt x="28804" y="40280"/>
                    <a:pt x="28804" y="39380"/>
                  </a:cubicBezTo>
                  <a:cubicBezTo>
                    <a:pt x="28804" y="38480"/>
                    <a:pt x="27904" y="37580"/>
                    <a:pt x="27003" y="37580"/>
                  </a:cubicBezTo>
                  <a:close/>
                  <a:moveTo>
                    <a:pt x="39380" y="37580"/>
                  </a:moveTo>
                  <a:cubicBezTo>
                    <a:pt x="38255" y="37580"/>
                    <a:pt x="37580" y="38480"/>
                    <a:pt x="37580" y="39380"/>
                  </a:cubicBezTo>
                  <a:cubicBezTo>
                    <a:pt x="37580" y="40505"/>
                    <a:pt x="38480" y="41180"/>
                    <a:pt x="39380" y="41180"/>
                  </a:cubicBezTo>
                  <a:cubicBezTo>
                    <a:pt x="40505" y="41180"/>
                    <a:pt x="41180" y="40280"/>
                    <a:pt x="41180" y="39380"/>
                  </a:cubicBezTo>
                  <a:cubicBezTo>
                    <a:pt x="41405" y="38480"/>
                    <a:pt x="40505" y="37580"/>
                    <a:pt x="39380" y="37580"/>
                  </a:cubicBezTo>
                  <a:close/>
                  <a:moveTo>
                    <a:pt x="51982" y="37580"/>
                  </a:moveTo>
                  <a:cubicBezTo>
                    <a:pt x="50856" y="37580"/>
                    <a:pt x="50181" y="38480"/>
                    <a:pt x="50181" y="39380"/>
                  </a:cubicBezTo>
                  <a:cubicBezTo>
                    <a:pt x="50181" y="40505"/>
                    <a:pt x="51081" y="41180"/>
                    <a:pt x="51982" y="41180"/>
                  </a:cubicBezTo>
                  <a:cubicBezTo>
                    <a:pt x="53107" y="41180"/>
                    <a:pt x="53782" y="40280"/>
                    <a:pt x="53782" y="39380"/>
                  </a:cubicBezTo>
                  <a:cubicBezTo>
                    <a:pt x="53782" y="38480"/>
                    <a:pt x="53107" y="37580"/>
                    <a:pt x="51982" y="37580"/>
                  </a:cubicBezTo>
                  <a:close/>
                  <a:moveTo>
                    <a:pt x="64583" y="37580"/>
                  </a:moveTo>
                  <a:cubicBezTo>
                    <a:pt x="63458" y="37580"/>
                    <a:pt x="62783" y="38480"/>
                    <a:pt x="62783" y="39380"/>
                  </a:cubicBezTo>
                  <a:cubicBezTo>
                    <a:pt x="62783" y="40505"/>
                    <a:pt x="63683" y="41180"/>
                    <a:pt x="64583" y="41180"/>
                  </a:cubicBezTo>
                  <a:cubicBezTo>
                    <a:pt x="65708" y="41180"/>
                    <a:pt x="66383" y="40280"/>
                    <a:pt x="66383" y="39380"/>
                  </a:cubicBezTo>
                  <a:cubicBezTo>
                    <a:pt x="66383" y="38480"/>
                    <a:pt x="65483" y="37580"/>
                    <a:pt x="64583" y="37580"/>
                  </a:cubicBezTo>
                  <a:close/>
                  <a:moveTo>
                    <a:pt x="77185" y="37580"/>
                  </a:moveTo>
                  <a:cubicBezTo>
                    <a:pt x="76059" y="37580"/>
                    <a:pt x="75384" y="38480"/>
                    <a:pt x="75384" y="39380"/>
                  </a:cubicBezTo>
                  <a:cubicBezTo>
                    <a:pt x="75384" y="40505"/>
                    <a:pt x="76285" y="41180"/>
                    <a:pt x="77185" y="41180"/>
                  </a:cubicBezTo>
                  <a:cubicBezTo>
                    <a:pt x="78310" y="41180"/>
                    <a:pt x="78985" y="40280"/>
                    <a:pt x="78985" y="39380"/>
                  </a:cubicBezTo>
                  <a:cubicBezTo>
                    <a:pt x="78985" y="38480"/>
                    <a:pt x="78085" y="37580"/>
                    <a:pt x="77185" y="37580"/>
                  </a:cubicBezTo>
                  <a:close/>
                  <a:moveTo>
                    <a:pt x="89561" y="37580"/>
                  </a:moveTo>
                  <a:cubicBezTo>
                    <a:pt x="88436" y="37580"/>
                    <a:pt x="87761" y="38480"/>
                    <a:pt x="87761" y="39380"/>
                  </a:cubicBezTo>
                  <a:cubicBezTo>
                    <a:pt x="87761" y="40505"/>
                    <a:pt x="88661" y="41180"/>
                    <a:pt x="89561" y="41180"/>
                  </a:cubicBezTo>
                  <a:cubicBezTo>
                    <a:pt x="90686" y="41180"/>
                    <a:pt x="91362" y="40280"/>
                    <a:pt x="91362" y="39380"/>
                  </a:cubicBezTo>
                  <a:cubicBezTo>
                    <a:pt x="91362" y="38480"/>
                    <a:pt x="90686" y="37580"/>
                    <a:pt x="89561" y="37580"/>
                  </a:cubicBezTo>
                  <a:close/>
                  <a:moveTo>
                    <a:pt x="102163" y="37580"/>
                  </a:moveTo>
                  <a:cubicBezTo>
                    <a:pt x="101038" y="37580"/>
                    <a:pt x="100363" y="38480"/>
                    <a:pt x="100363" y="39380"/>
                  </a:cubicBezTo>
                  <a:cubicBezTo>
                    <a:pt x="100363" y="40505"/>
                    <a:pt x="101263" y="41180"/>
                    <a:pt x="102163" y="41180"/>
                  </a:cubicBezTo>
                  <a:cubicBezTo>
                    <a:pt x="103288" y="41180"/>
                    <a:pt x="103963" y="40280"/>
                    <a:pt x="103963" y="39380"/>
                  </a:cubicBezTo>
                  <a:cubicBezTo>
                    <a:pt x="103963" y="38480"/>
                    <a:pt x="103063" y="37580"/>
                    <a:pt x="102163" y="37580"/>
                  </a:cubicBezTo>
                  <a:close/>
                  <a:moveTo>
                    <a:pt x="114764" y="37580"/>
                  </a:moveTo>
                  <a:cubicBezTo>
                    <a:pt x="113639" y="37580"/>
                    <a:pt x="112964" y="38480"/>
                    <a:pt x="112964" y="39380"/>
                  </a:cubicBezTo>
                  <a:cubicBezTo>
                    <a:pt x="112964" y="40505"/>
                    <a:pt x="113864" y="41180"/>
                    <a:pt x="114764" y="41180"/>
                  </a:cubicBezTo>
                  <a:cubicBezTo>
                    <a:pt x="115890" y="41180"/>
                    <a:pt x="116565" y="40280"/>
                    <a:pt x="116565" y="39380"/>
                  </a:cubicBezTo>
                  <a:cubicBezTo>
                    <a:pt x="116565" y="38480"/>
                    <a:pt x="115665" y="37580"/>
                    <a:pt x="114764" y="37580"/>
                  </a:cubicBezTo>
                  <a:close/>
                  <a:moveTo>
                    <a:pt x="127141" y="37580"/>
                  </a:moveTo>
                  <a:cubicBezTo>
                    <a:pt x="126016" y="37580"/>
                    <a:pt x="125341" y="38480"/>
                    <a:pt x="125341" y="39380"/>
                  </a:cubicBezTo>
                  <a:cubicBezTo>
                    <a:pt x="125341" y="40505"/>
                    <a:pt x="126241" y="41180"/>
                    <a:pt x="127141" y="41180"/>
                  </a:cubicBezTo>
                  <a:cubicBezTo>
                    <a:pt x="128266" y="41180"/>
                    <a:pt x="128941" y="40280"/>
                    <a:pt x="128941" y="39380"/>
                  </a:cubicBezTo>
                  <a:cubicBezTo>
                    <a:pt x="129166" y="38480"/>
                    <a:pt x="128266" y="37580"/>
                    <a:pt x="127141" y="37580"/>
                  </a:cubicBezTo>
                  <a:close/>
                  <a:moveTo>
                    <a:pt x="139743" y="37580"/>
                  </a:moveTo>
                  <a:cubicBezTo>
                    <a:pt x="138617" y="37580"/>
                    <a:pt x="137942" y="38480"/>
                    <a:pt x="137942" y="39380"/>
                  </a:cubicBezTo>
                  <a:cubicBezTo>
                    <a:pt x="137942" y="40505"/>
                    <a:pt x="138842" y="41180"/>
                    <a:pt x="139743" y="41180"/>
                  </a:cubicBezTo>
                  <a:cubicBezTo>
                    <a:pt x="140868" y="41180"/>
                    <a:pt x="141543" y="40280"/>
                    <a:pt x="141543" y="39380"/>
                  </a:cubicBezTo>
                  <a:cubicBezTo>
                    <a:pt x="141543" y="38480"/>
                    <a:pt x="140868" y="37580"/>
                    <a:pt x="139743" y="37580"/>
                  </a:cubicBezTo>
                  <a:close/>
                  <a:moveTo>
                    <a:pt x="152344" y="100363"/>
                  </a:moveTo>
                  <a:cubicBezTo>
                    <a:pt x="151219" y="100363"/>
                    <a:pt x="150544" y="101263"/>
                    <a:pt x="150544" y="102163"/>
                  </a:cubicBezTo>
                  <a:cubicBezTo>
                    <a:pt x="150544" y="103288"/>
                    <a:pt x="151444" y="103963"/>
                    <a:pt x="152344" y="103963"/>
                  </a:cubicBezTo>
                  <a:cubicBezTo>
                    <a:pt x="153469" y="103963"/>
                    <a:pt x="154144" y="103063"/>
                    <a:pt x="154144" y="102163"/>
                  </a:cubicBezTo>
                  <a:cubicBezTo>
                    <a:pt x="154144" y="101263"/>
                    <a:pt x="153244" y="100363"/>
                    <a:pt x="152344" y="100363"/>
                  </a:cubicBezTo>
                  <a:close/>
                  <a:moveTo>
                    <a:pt x="152344" y="87761"/>
                  </a:moveTo>
                  <a:cubicBezTo>
                    <a:pt x="151219" y="87761"/>
                    <a:pt x="150544" y="88661"/>
                    <a:pt x="150544" y="89561"/>
                  </a:cubicBezTo>
                  <a:cubicBezTo>
                    <a:pt x="150544" y="90686"/>
                    <a:pt x="151444" y="91361"/>
                    <a:pt x="152344" y="91361"/>
                  </a:cubicBezTo>
                  <a:cubicBezTo>
                    <a:pt x="153469" y="91361"/>
                    <a:pt x="154144" y="90461"/>
                    <a:pt x="154144" y="89561"/>
                  </a:cubicBezTo>
                  <a:cubicBezTo>
                    <a:pt x="154144" y="88661"/>
                    <a:pt x="153244" y="87761"/>
                    <a:pt x="152344" y="87761"/>
                  </a:cubicBezTo>
                  <a:close/>
                  <a:moveTo>
                    <a:pt x="152344" y="112964"/>
                  </a:moveTo>
                  <a:cubicBezTo>
                    <a:pt x="151219" y="112964"/>
                    <a:pt x="150544" y="113864"/>
                    <a:pt x="150544" y="114764"/>
                  </a:cubicBezTo>
                  <a:cubicBezTo>
                    <a:pt x="150544" y="115890"/>
                    <a:pt x="151444" y="116565"/>
                    <a:pt x="152344" y="116565"/>
                  </a:cubicBezTo>
                  <a:cubicBezTo>
                    <a:pt x="153469" y="116565"/>
                    <a:pt x="154144" y="115664"/>
                    <a:pt x="154144" y="114764"/>
                  </a:cubicBezTo>
                  <a:cubicBezTo>
                    <a:pt x="154144" y="113639"/>
                    <a:pt x="153244" y="112964"/>
                    <a:pt x="152344" y="112964"/>
                  </a:cubicBezTo>
                  <a:close/>
                  <a:moveTo>
                    <a:pt x="152344" y="75384"/>
                  </a:moveTo>
                  <a:cubicBezTo>
                    <a:pt x="151219" y="75384"/>
                    <a:pt x="150544" y="76284"/>
                    <a:pt x="150544" y="77185"/>
                  </a:cubicBezTo>
                  <a:cubicBezTo>
                    <a:pt x="150544" y="78310"/>
                    <a:pt x="151444" y="78985"/>
                    <a:pt x="152344" y="78985"/>
                  </a:cubicBezTo>
                  <a:cubicBezTo>
                    <a:pt x="153469" y="78985"/>
                    <a:pt x="154144" y="78085"/>
                    <a:pt x="154144" y="77185"/>
                  </a:cubicBezTo>
                  <a:cubicBezTo>
                    <a:pt x="154144" y="76059"/>
                    <a:pt x="153244" y="75384"/>
                    <a:pt x="152344" y="75384"/>
                  </a:cubicBezTo>
                  <a:close/>
                  <a:moveTo>
                    <a:pt x="164721" y="75384"/>
                  </a:moveTo>
                  <a:cubicBezTo>
                    <a:pt x="163596" y="75384"/>
                    <a:pt x="162920" y="76284"/>
                    <a:pt x="162920" y="77185"/>
                  </a:cubicBezTo>
                  <a:cubicBezTo>
                    <a:pt x="162920" y="78310"/>
                    <a:pt x="163820" y="78985"/>
                    <a:pt x="164721" y="78985"/>
                  </a:cubicBezTo>
                  <a:cubicBezTo>
                    <a:pt x="165846" y="78985"/>
                    <a:pt x="166521" y="78085"/>
                    <a:pt x="166521" y="77185"/>
                  </a:cubicBezTo>
                  <a:cubicBezTo>
                    <a:pt x="166746" y="76059"/>
                    <a:pt x="165846" y="75384"/>
                    <a:pt x="164721" y="75384"/>
                  </a:cubicBezTo>
                  <a:close/>
                  <a:moveTo>
                    <a:pt x="177322" y="75384"/>
                  </a:moveTo>
                  <a:cubicBezTo>
                    <a:pt x="176197" y="75384"/>
                    <a:pt x="175522" y="76284"/>
                    <a:pt x="175522" y="77185"/>
                  </a:cubicBezTo>
                  <a:cubicBezTo>
                    <a:pt x="175522" y="78310"/>
                    <a:pt x="176422" y="78985"/>
                    <a:pt x="177322" y="78985"/>
                  </a:cubicBezTo>
                  <a:cubicBezTo>
                    <a:pt x="178447" y="78985"/>
                    <a:pt x="179123" y="78085"/>
                    <a:pt x="179123" y="77185"/>
                  </a:cubicBezTo>
                  <a:cubicBezTo>
                    <a:pt x="179123" y="76059"/>
                    <a:pt x="178447" y="75384"/>
                    <a:pt x="177322" y="75384"/>
                  </a:cubicBezTo>
                  <a:close/>
                  <a:moveTo>
                    <a:pt x="189924" y="75384"/>
                  </a:moveTo>
                  <a:cubicBezTo>
                    <a:pt x="188799" y="75384"/>
                    <a:pt x="188124" y="76284"/>
                    <a:pt x="188124" y="77185"/>
                  </a:cubicBezTo>
                  <a:cubicBezTo>
                    <a:pt x="188124" y="78310"/>
                    <a:pt x="189024" y="78985"/>
                    <a:pt x="189924" y="78985"/>
                  </a:cubicBezTo>
                  <a:cubicBezTo>
                    <a:pt x="191049" y="78985"/>
                    <a:pt x="191724" y="78085"/>
                    <a:pt x="191724" y="77185"/>
                  </a:cubicBezTo>
                  <a:cubicBezTo>
                    <a:pt x="191724" y="76059"/>
                    <a:pt x="190824" y="75384"/>
                    <a:pt x="189924" y="75384"/>
                  </a:cubicBezTo>
                  <a:close/>
                  <a:moveTo>
                    <a:pt x="189924" y="62783"/>
                  </a:moveTo>
                  <a:cubicBezTo>
                    <a:pt x="188799" y="62783"/>
                    <a:pt x="188124" y="63683"/>
                    <a:pt x="188124" y="64583"/>
                  </a:cubicBezTo>
                  <a:cubicBezTo>
                    <a:pt x="188124" y="65708"/>
                    <a:pt x="189024" y="66383"/>
                    <a:pt x="189924" y="66383"/>
                  </a:cubicBezTo>
                  <a:cubicBezTo>
                    <a:pt x="191049" y="66383"/>
                    <a:pt x="191724" y="65483"/>
                    <a:pt x="191724" y="64583"/>
                  </a:cubicBezTo>
                  <a:cubicBezTo>
                    <a:pt x="191724" y="63683"/>
                    <a:pt x="190824" y="62783"/>
                    <a:pt x="189924" y="62783"/>
                  </a:cubicBezTo>
                  <a:close/>
                  <a:moveTo>
                    <a:pt x="189924" y="50181"/>
                  </a:moveTo>
                  <a:cubicBezTo>
                    <a:pt x="188799" y="50181"/>
                    <a:pt x="188124" y="51081"/>
                    <a:pt x="188124" y="51981"/>
                  </a:cubicBezTo>
                  <a:cubicBezTo>
                    <a:pt x="188124" y="53107"/>
                    <a:pt x="189024" y="53782"/>
                    <a:pt x="189924" y="53782"/>
                  </a:cubicBezTo>
                  <a:cubicBezTo>
                    <a:pt x="191049" y="53782"/>
                    <a:pt x="191724" y="52882"/>
                    <a:pt x="191724" y="51981"/>
                  </a:cubicBezTo>
                  <a:cubicBezTo>
                    <a:pt x="191724" y="51081"/>
                    <a:pt x="190824" y="50181"/>
                    <a:pt x="189924" y="50181"/>
                  </a:cubicBezTo>
                  <a:close/>
                  <a:moveTo>
                    <a:pt x="189924" y="37580"/>
                  </a:moveTo>
                  <a:cubicBezTo>
                    <a:pt x="188799" y="37580"/>
                    <a:pt x="188124" y="38480"/>
                    <a:pt x="188124" y="39380"/>
                  </a:cubicBezTo>
                  <a:cubicBezTo>
                    <a:pt x="188124" y="40505"/>
                    <a:pt x="189024" y="41180"/>
                    <a:pt x="189924" y="41180"/>
                  </a:cubicBezTo>
                  <a:cubicBezTo>
                    <a:pt x="191049" y="41180"/>
                    <a:pt x="191724" y="40280"/>
                    <a:pt x="191724" y="39380"/>
                  </a:cubicBezTo>
                  <a:cubicBezTo>
                    <a:pt x="191724" y="38480"/>
                    <a:pt x="190824" y="37580"/>
                    <a:pt x="189924" y="37580"/>
                  </a:cubicBezTo>
                  <a:close/>
                  <a:moveTo>
                    <a:pt x="189924" y="25203"/>
                  </a:moveTo>
                  <a:cubicBezTo>
                    <a:pt x="188799" y="25203"/>
                    <a:pt x="188124" y="26103"/>
                    <a:pt x="188124" y="27003"/>
                  </a:cubicBezTo>
                  <a:cubicBezTo>
                    <a:pt x="188124" y="28129"/>
                    <a:pt x="189024" y="28804"/>
                    <a:pt x="189924" y="28804"/>
                  </a:cubicBezTo>
                  <a:cubicBezTo>
                    <a:pt x="191049" y="28804"/>
                    <a:pt x="191724" y="27903"/>
                    <a:pt x="191724" y="27003"/>
                  </a:cubicBezTo>
                  <a:cubicBezTo>
                    <a:pt x="191724" y="25878"/>
                    <a:pt x="190824" y="25203"/>
                    <a:pt x="189924" y="25203"/>
                  </a:cubicBezTo>
                  <a:close/>
                  <a:moveTo>
                    <a:pt x="189924" y="12602"/>
                  </a:moveTo>
                  <a:cubicBezTo>
                    <a:pt x="188799" y="12602"/>
                    <a:pt x="188124" y="13502"/>
                    <a:pt x="188124" y="14402"/>
                  </a:cubicBezTo>
                  <a:cubicBezTo>
                    <a:pt x="188124" y="15527"/>
                    <a:pt x="189024" y="16202"/>
                    <a:pt x="189924" y="16202"/>
                  </a:cubicBezTo>
                  <a:cubicBezTo>
                    <a:pt x="191049" y="16202"/>
                    <a:pt x="191724" y="15302"/>
                    <a:pt x="191724" y="14402"/>
                  </a:cubicBezTo>
                  <a:cubicBezTo>
                    <a:pt x="191724" y="13502"/>
                    <a:pt x="190824" y="12602"/>
                    <a:pt x="189924" y="12602"/>
                  </a:cubicBezTo>
                  <a:close/>
                  <a:moveTo>
                    <a:pt x="189924" y="3825"/>
                  </a:moveTo>
                  <a:cubicBezTo>
                    <a:pt x="191049" y="3825"/>
                    <a:pt x="191724" y="2925"/>
                    <a:pt x="191724" y="2025"/>
                  </a:cubicBezTo>
                  <a:cubicBezTo>
                    <a:pt x="191724" y="1125"/>
                    <a:pt x="190824" y="225"/>
                    <a:pt x="189924" y="225"/>
                  </a:cubicBezTo>
                  <a:cubicBezTo>
                    <a:pt x="188799" y="225"/>
                    <a:pt x="188124" y="1125"/>
                    <a:pt x="188124" y="2025"/>
                  </a:cubicBezTo>
                  <a:cubicBezTo>
                    <a:pt x="188124" y="2925"/>
                    <a:pt x="188799" y="3825"/>
                    <a:pt x="189924" y="3825"/>
                  </a:cubicBezTo>
                  <a:close/>
                  <a:moveTo>
                    <a:pt x="1800" y="75384"/>
                  </a:moveTo>
                  <a:cubicBezTo>
                    <a:pt x="675" y="75384"/>
                    <a:pt x="0" y="76284"/>
                    <a:pt x="0" y="77185"/>
                  </a:cubicBezTo>
                  <a:cubicBezTo>
                    <a:pt x="0" y="78310"/>
                    <a:pt x="900" y="78985"/>
                    <a:pt x="1800" y="78985"/>
                  </a:cubicBezTo>
                  <a:cubicBezTo>
                    <a:pt x="2925" y="78985"/>
                    <a:pt x="3601" y="78085"/>
                    <a:pt x="3601" y="77185"/>
                  </a:cubicBezTo>
                  <a:cubicBezTo>
                    <a:pt x="3826" y="76059"/>
                    <a:pt x="2925" y="75384"/>
                    <a:pt x="1800" y="75384"/>
                  </a:cubicBezTo>
                  <a:close/>
                  <a:moveTo>
                    <a:pt x="14402" y="75384"/>
                  </a:moveTo>
                  <a:cubicBezTo>
                    <a:pt x="13277" y="75384"/>
                    <a:pt x="12602" y="76284"/>
                    <a:pt x="12602" y="77185"/>
                  </a:cubicBezTo>
                  <a:cubicBezTo>
                    <a:pt x="12602" y="78310"/>
                    <a:pt x="13502" y="78985"/>
                    <a:pt x="14402" y="78985"/>
                  </a:cubicBezTo>
                  <a:cubicBezTo>
                    <a:pt x="15527" y="78985"/>
                    <a:pt x="16202" y="78085"/>
                    <a:pt x="16202" y="77185"/>
                  </a:cubicBezTo>
                  <a:cubicBezTo>
                    <a:pt x="16202" y="76059"/>
                    <a:pt x="15527" y="75384"/>
                    <a:pt x="14402" y="75384"/>
                  </a:cubicBezTo>
                  <a:close/>
                  <a:moveTo>
                    <a:pt x="27003" y="75384"/>
                  </a:moveTo>
                  <a:cubicBezTo>
                    <a:pt x="25878" y="75384"/>
                    <a:pt x="25203" y="76284"/>
                    <a:pt x="25203" y="77185"/>
                  </a:cubicBezTo>
                  <a:cubicBezTo>
                    <a:pt x="25203" y="78310"/>
                    <a:pt x="26103" y="78985"/>
                    <a:pt x="27003" y="78985"/>
                  </a:cubicBezTo>
                  <a:cubicBezTo>
                    <a:pt x="28129" y="78985"/>
                    <a:pt x="28804" y="78085"/>
                    <a:pt x="28804" y="77185"/>
                  </a:cubicBezTo>
                  <a:cubicBezTo>
                    <a:pt x="28804" y="76059"/>
                    <a:pt x="27904" y="75384"/>
                    <a:pt x="27003" y="75384"/>
                  </a:cubicBezTo>
                  <a:close/>
                  <a:moveTo>
                    <a:pt x="27003" y="62783"/>
                  </a:moveTo>
                  <a:cubicBezTo>
                    <a:pt x="25878" y="62783"/>
                    <a:pt x="25203" y="63683"/>
                    <a:pt x="25203" y="64583"/>
                  </a:cubicBezTo>
                  <a:cubicBezTo>
                    <a:pt x="25203" y="65708"/>
                    <a:pt x="26103" y="66383"/>
                    <a:pt x="27003" y="66383"/>
                  </a:cubicBezTo>
                  <a:cubicBezTo>
                    <a:pt x="28129" y="66383"/>
                    <a:pt x="28804" y="65483"/>
                    <a:pt x="28804" y="64583"/>
                  </a:cubicBezTo>
                  <a:cubicBezTo>
                    <a:pt x="28804" y="63683"/>
                    <a:pt x="27904" y="62783"/>
                    <a:pt x="27003" y="62783"/>
                  </a:cubicBezTo>
                  <a:close/>
                  <a:moveTo>
                    <a:pt x="27003" y="50181"/>
                  </a:moveTo>
                  <a:cubicBezTo>
                    <a:pt x="25878" y="50181"/>
                    <a:pt x="25203" y="51081"/>
                    <a:pt x="25203" y="51981"/>
                  </a:cubicBezTo>
                  <a:cubicBezTo>
                    <a:pt x="25203" y="53107"/>
                    <a:pt x="26103" y="53782"/>
                    <a:pt x="27003" y="53782"/>
                  </a:cubicBezTo>
                  <a:cubicBezTo>
                    <a:pt x="28129" y="53782"/>
                    <a:pt x="28804" y="52882"/>
                    <a:pt x="28804" y="51981"/>
                  </a:cubicBezTo>
                  <a:cubicBezTo>
                    <a:pt x="28804" y="51081"/>
                    <a:pt x="27904" y="50181"/>
                    <a:pt x="27003" y="50181"/>
                  </a:cubicBezTo>
                  <a:close/>
                  <a:moveTo>
                    <a:pt x="177322" y="0"/>
                  </a:moveTo>
                  <a:cubicBezTo>
                    <a:pt x="176197" y="0"/>
                    <a:pt x="175522" y="900"/>
                    <a:pt x="175522" y="1800"/>
                  </a:cubicBezTo>
                  <a:cubicBezTo>
                    <a:pt x="175522" y="2700"/>
                    <a:pt x="176422" y="3600"/>
                    <a:pt x="177322" y="3600"/>
                  </a:cubicBezTo>
                  <a:cubicBezTo>
                    <a:pt x="178447" y="3600"/>
                    <a:pt x="179123" y="2700"/>
                    <a:pt x="179123" y="1800"/>
                  </a:cubicBezTo>
                  <a:cubicBezTo>
                    <a:pt x="179123" y="900"/>
                    <a:pt x="178447" y="0"/>
                    <a:pt x="177322" y="0"/>
                  </a:cubicBezTo>
                  <a:close/>
                  <a:moveTo>
                    <a:pt x="164721" y="0"/>
                  </a:moveTo>
                  <a:cubicBezTo>
                    <a:pt x="163596" y="0"/>
                    <a:pt x="162920" y="900"/>
                    <a:pt x="162920" y="1800"/>
                  </a:cubicBezTo>
                  <a:cubicBezTo>
                    <a:pt x="162920" y="2700"/>
                    <a:pt x="163820" y="3600"/>
                    <a:pt x="164721" y="3600"/>
                  </a:cubicBezTo>
                  <a:cubicBezTo>
                    <a:pt x="165846" y="3600"/>
                    <a:pt x="166521" y="2700"/>
                    <a:pt x="166521" y="1800"/>
                  </a:cubicBezTo>
                  <a:cubicBezTo>
                    <a:pt x="166521" y="900"/>
                    <a:pt x="165846" y="0"/>
                    <a:pt x="164721" y="0"/>
                  </a:cubicBezTo>
                  <a:close/>
                  <a:moveTo>
                    <a:pt x="152344" y="0"/>
                  </a:moveTo>
                  <a:cubicBezTo>
                    <a:pt x="151219" y="0"/>
                    <a:pt x="150544" y="900"/>
                    <a:pt x="150544" y="1800"/>
                  </a:cubicBezTo>
                  <a:cubicBezTo>
                    <a:pt x="150544" y="2700"/>
                    <a:pt x="151444" y="3600"/>
                    <a:pt x="152344" y="3600"/>
                  </a:cubicBezTo>
                  <a:cubicBezTo>
                    <a:pt x="153469" y="3600"/>
                    <a:pt x="154144" y="2700"/>
                    <a:pt x="154144" y="1800"/>
                  </a:cubicBezTo>
                  <a:cubicBezTo>
                    <a:pt x="154144" y="900"/>
                    <a:pt x="153244" y="0"/>
                    <a:pt x="152344" y="0"/>
                  </a:cubicBezTo>
                  <a:close/>
                  <a:moveTo>
                    <a:pt x="152344" y="12602"/>
                  </a:moveTo>
                  <a:cubicBezTo>
                    <a:pt x="151219" y="12602"/>
                    <a:pt x="150544" y="13502"/>
                    <a:pt x="150544" y="14402"/>
                  </a:cubicBezTo>
                  <a:cubicBezTo>
                    <a:pt x="150544" y="15527"/>
                    <a:pt x="151444" y="16202"/>
                    <a:pt x="152344" y="16202"/>
                  </a:cubicBezTo>
                  <a:cubicBezTo>
                    <a:pt x="153469" y="16202"/>
                    <a:pt x="154144" y="15302"/>
                    <a:pt x="154144" y="14402"/>
                  </a:cubicBezTo>
                  <a:cubicBezTo>
                    <a:pt x="154144" y="13502"/>
                    <a:pt x="153244" y="12602"/>
                    <a:pt x="152344" y="12602"/>
                  </a:cubicBezTo>
                  <a:close/>
                  <a:moveTo>
                    <a:pt x="152344" y="25203"/>
                  </a:moveTo>
                  <a:cubicBezTo>
                    <a:pt x="151219" y="25203"/>
                    <a:pt x="150544" y="26103"/>
                    <a:pt x="150544" y="27003"/>
                  </a:cubicBezTo>
                  <a:cubicBezTo>
                    <a:pt x="150544" y="28129"/>
                    <a:pt x="151444" y="28804"/>
                    <a:pt x="152344" y="28804"/>
                  </a:cubicBezTo>
                  <a:cubicBezTo>
                    <a:pt x="153469" y="28804"/>
                    <a:pt x="154144" y="27903"/>
                    <a:pt x="154144" y="27003"/>
                  </a:cubicBezTo>
                  <a:cubicBezTo>
                    <a:pt x="154144" y="25878"/>
                    <a:pt x="153244" y="25203"/>
                    <a:pt x="152344" y="25203"/>
                  </a:cubicBezTo>
                  <a:close/>
                  <a:moveTo>
                    <a:pt x="152344" y="37580"/>
                  </a:moveTo>
                  <a:cubicBezTo>
                    <a:pt x="151219" y="37580"/>
                    <a:pt x="150544" y="38480"/>
                    <a:pt x="150544" y="39380"/>
                  </a:cubicBezTo>
                  <a:cubicBezTo>
                    <a:pt x="150544" y="40505"/>
                    <a:pt x="151444" y="41180"/>
                    <a:pt x="152344" y="41180"/>
                  </a:cubicBezTo>
                  <a:cubicBezTo>
                    <a:pt x="153469" y="41180"/>
                    <a:pt x="154144" y="40280"/>
                    <a:pt x="154144" y="39380"/>
                  </a:cubicBezTo>
                  <a:cubicBezTo>
                    <a:pt x="154144" y="38480"/>
                    <a:pt x="153244" y="37580"/>
                    <a:pt x="152344" y="37580"/>
                  </a:cubicBezTo>
                  <a:close/>
                </a:path>
              </a:pathLst>
            </a:custGeom>
            <a:solidFill>
              <a:srgbClr val="93AAA8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3BEF0CAF-7366-4F51-AD80-217DAF745109}"/>
                </a:ext>
              </a:extLst>
            </p:cNvPr>
            <p:cNvSpPr/>
            <p:nvPr/>
          </p:nvSpPr>
          <p:spPr>
            <a:xfrm>
              <a:off x="2277541" y="1225728"/>
              <a:ext cx="245281" cy="245281"/>
            </a:xfrm>
            <a:custGeom>
              <a:avLst/>
              <a:gdLst>
                <a:gd name="connsiteX0" fmla="*/ 0 w 245280"/>
                <a:gd name="connsiteY0" fmla="*/ 225 h 245280"/>
                <a:gd name="connsiteX1" fmla="*/ 0 w 245280"/>
                <a:gd name="connsiteY1" fmla="*/ 166971 h 245280"/>
                <a:gd name="connsiteX2" fmla="*/ 42530 w 245280"/>
                <a:gd name="connsiteY2" fmla="*/ 166971 h 245280"/>
                <a:gd name="connsiteX3" fmla="*/ 42530 w 245280"/>
                <a:gd name="connsiteY3" fmla="*/ 163370 h 245280"/>
                <a:gd name="connsiteX4" fmla="*/ 32179 w 245280"/>
                <a:gd name="connsiteY4" fmla="*/ 163370 h 245280"/>
                <a:gd name="connsiteX5" fmla="*/ 32179 w 245280"/>
                <a:gd name="connsiteY5" fmla="*/ 148293 h 245280"/>
                <a:gd name="connsiteX6" fmla="*/ 28579 w 245280"/>
                <a:gd name="connsiteY6" fmla="*/ 148293 h 245280"/>
                <a:gd name="connsiteX7" fmla="*/ 28579 w 245280"/>
                <a:gd name="connsiteY7" fmla="*/ 163370 h 245280"/>
                <a:gd name="connsiteX8" fmla="*/ 3601 w 245280"/>
                <a:gd name="connsiteY8" fmla="*/ 163370 h 245280"/>
                <a:gd name="connsiteX9" fmla="*/ 3601 w 245280"/>
                <a:gd name="connsiteY9" fmla="*/ 126241 h 245280"/>
                <a:gd name="connsiteX10" fmla="*/ 146943 w 245280"/>
                <a:gd name="connsiteY10" fmla="*/ 126241 h 245280"/>
                <a:gd name="connsiteX11" fmla="*/ 146943 w 245280"/>
                <a:gd name="connsiteY11" fmla="*/ 134792 h 245280"/>
                <a:gd name="connsiteX12" fmla="*/ 150769 w 245280"/>
                <a:gd name="connsiteY12" fmla="*/ 134792 h 245280"/>
                <a:gd name="connsiteX13" fmla="*/ 150769 w 245280"/>
                <a:gd name="connsiteY13" fmla="*/ 126241 h 245280"/>
                <a:gd name="connsiteX14" fmla="*/ 171247 w 245280"/>
                <a:gd name="connsiteY14" fmla="*/ 126241 h 245280"/>
                <a:gd name="connsiteX15" fmla="*/ 171247 w 245280"/>
                <a:gd name="connsiteY15" fmla="*/ 122640 h 245280"/>
                <a:gd name="connsiteX16" fmla="*/ 126016 w 245280"/>
                <a:gd name="connsiteY16" fmla="*/ 122640 h 245280"/>
                <a:gd name="connsiteX17" fmla="*/ 126016 w 245280"/>
                <a:gd name="connsiteY17" fmla="*/ 106888 h 245280"/>
                <a:gd name="connsiteX18" fmla="*/ 143568 w 245280"/>
                <a:gd name="connsiteY18" fmla="*/ 106888 h 245280"/>
                <a:gd name="connsiteX19" fmla="*/ 143568 w 245280"/>
                <a:gd name="connsiteY19" fmla="*/ 103288 h 245280"/>
                <a:gd name="connsiteX20" fmla="*/ 126016 w 245280"/>
                <a:gd name="connsiteY20" fmla="*/ 103288 h 245280"/>
                <a:gd name="connsiteX21" fmla="*/ 126016 w 245280"/>
                <a:gd name="connsiteY21" fmla="*/ 69984 h 245280"/>
                <a:gd name="connsiteX22" fmla="*/ 122415 w 245280"/>
                <a:gd name="connsiteY22" fmla="*/ 69984 h 245280"/>
                <a:gd name="connsiteX23" fmla="*/ 122415 w 245280"/>
                <a:gd name="connsiteY23" fmla="*/ 122640 h 245280"/>
                <a:gd name="connsiteX24" fmla="*/ 85286 w 245280"/>
                <a:gd name="connsiteY24" fmla="*/ 122640 h 245280"/>
                <a:gd name="connsiteX25" fmla="*/ 85286 w 245280"/>
                <a:gd name="connsiteY25" fmla="*/ 65258 h 245280"/>
                <a:gd name="connsiteX26" fmla="*/ 98337 w 245280"/>
                <a:gd name="connsiteY26" fmla="*/ 65258 h 245280"/>
                <a:gd name="connsiteX27" fmla="*/ 98337 w 245280"/>
                <a:gd name="connsiteY27" fmla="*/ 61658 h 245280"/>
                <a:gd name="connsiteX28" fmla="*/ 85286 w 245280"/>
                <a:gd name="connsiteY28" fmla="*/ 61658 h 245280"/>
                <a:gd name="connsiteX29" fmla="*/ 85286 w 245280"/>
                <a:gd name="connsiteY29" fmla="*/ 43205 h 245280"/>
                <a:gd name="connsiteX30" fmla="*/ 81460 w 245280"/>
                <a:gd name="connsiteY30" fmla="*/ 43205 h 245280"/>
                <a:gd name="connsiteX31" fmla="*/ 81460 w 245280"/>
                <a:gd name="connsiteY31" fmla="*/ 81685 h 245280"/>
                <a:gd name="connsiteX32" fmla="*/ 37355 w 245280"/>
                <a:gd name="connsiteY32" fmla="*/ 81685 h 245280"/>
                <a:gd name="connsiteX33" fmla="*/ 37355 w 245280"/>
                <a:gd name="connsiteY33" fmla="*/ 63233 h 245280"/>
                <a:gd name="connsiteX34" fmla="*/ 33754 w 245280"/>
                <a:gd name="connsiteY34" fmla="*/ 63233 h 245280"/>
                <a:gd name="connsiteX35" fmla="*/ 33754 w 245280"/>
                <a:gd name="connsiteY35" fmla="*/ 81685 h 245280"/>
                <a:gd name="connsiteX36" fmla="*/ 25878 w 245280"/>
                <a:gd name="connsiteY36" fmla="*/ 81685 h 245280"/>
                <a:gd name="connsiteX37" fmla="*/ 25878 w 245280"/>
                <a:gd name="connsiteY37" fmla="*/ 85286 h 245280"/>
                <a:gd name="connsiteX38" fmla="*/ 49506 w 245280"/>
                <a:gd name="connsiteY38" fmla="*/ 85286 h 245280"/>
                <a:gd name="connsiteX39" fmla="*/ 49506 w 245280"/>
                <a:gd name="connsiteY39" fmla="*/ 102613 h 245280"/>
                <a:gd name="connsiteX40" fmla="*/ 53107 w 245280"/>
                <a:gd name="connsiteY40" fmla="*/ 102613 h 245280"/>
                <a:gd name="connsiteX41" fmla="*/ 53107 w 245280"/>
                <a:gd name="connsiteY41" fmla="*/ 85286 h 245280"/>
                <a:gd name="connsiteX42" fmla="*/ 81460 w 245280"/>
                <a:gd name="connsiteY42" fmla="*/ 85286 h 245280"/>
                <a:gd name="connsiteX43" fmla="*/ 81460 w 245280"/>
                <a:gd name="connsiteY43" fmla="*/ 122415 h 245280"/>
                <a:gd name="connsiteX44" fmla="*/ 3601 w 245280"/>
                <a:gd name="connsiteY44" fmla="*/ 122415 h 245280"/>
                <a:gd name="connsiteX45" fmla="*/ 3601 w 245280"/>
                <a:gd name="connsiteY45" fmla="*/ 44556 h 245280"/>
                <a:gd name="connsiteX46" fmla="*/ 57382 w 245280"/>
                <a:gd name="connsiteY46" fmla="*/ 44556 h 245280"/>
                <a:gd name="connsiteX47" fmla="*/ 57382 w 245280"/>
                <a:gd name="connsiteY47" fmla="*/ 40955 h 245280"/>
                <a:gd name="connsiteX48" fmla="*/ 48156 w 245280"/>
                <a:gd name="connsiteY48" fmla="*/ 40955 h 245280"/>
                <a:gd name="connsiteX49" fmla="*/ 48156 w 245280"/>
                <a:gd name="connsiteY49" fmla="*/ 19577 h 245280"/>
                <a:gd name="connsiteX50" fmla="*/ 44556 w 245280"/>
                <a:gd name="connsiteY50" fmla="*/ 19577 h 245280"/>
                <a:gd name="connsiteX51" fmla="*/ 44556 w 245280"/>
                <a:gd name="connsiteY51" fmla="*/ 40955 h 245280"/>
                <a:gd name="connsiteX52" fmla="*/ 3826 w 245280"/>
                <a:gd name="connsiteY52" fmla="*/ 40955 h 245280"/>
                <a:gd name="connsiteX53" fmla="*/ 3826 w 245280"/>
                <a:gd name="connsiteY53" fmla="*/ 3826 h 245280"/>
                <a:gd name="connsiteX54" fmla="*/ 23628 w 245280"/>
                <a:gd name="connsiteY54" fmla="*/ 3826 h 245280"/>
                <a:gd name="connsiteX55" fmla="*/ 23628 w 245280"/>
                <a:gd name="connsiteY55" fmla="*/ 15302 h 245280"/>
                <a:gd name="connsiteX56" fmla="*/ 27228 w 245280"/>
                <a:gd name="connsiteY56" fmla="*/ 15302 h 245280"/>
                <a:gd name="connsiteX57" fmla="*/ 27228 w 245280"/>
                <a:gd name="connsiteY57" fmla="*/ 3826 h 245280"/>
                <a:gd name="connsiteX58" fmla="*/ 97212 w 245280"/>
                <a:gd name="connsiteY58" fmla="*/ 3826 h 245280"/>
                <a:gd name="connsiteX59" fmla="*/ 97212 w 245280"/>
                <a:gd name="connsiteY59" fmla="*/ 11251 h 245280"/>
                <a:gd name="connsiteX60" fmla="*/ 100813 w 245280"/>
                <a:gd name="connsiteY60" fmla="*/ 11251 h 245280"/>
                <a:gd name="connsiteX61" fmla="*/ 100813 w 245280"/>
                <a:gd name="connsiteY61" fmla="*/ 3826 h 245280"/>
                <a:gd name="connsiteX62" fmla="*/ 184298 w 245280"/>
                <a:gd name="connsiteY62" fmla="*/ 3826 h 245280"/>
                <a:gd name="connsiteX63" fmla="*/ 184298 w 245280"/>
                <a:gd name="connsiteY63" fmla="*/ 27453 h 245280"/>
                <a:gd name="connsiteX64" fmla="*/ 188124 w 245280"/>
                <a:gd name="connsiteY64" fmla="*/ 27453 h 245280"/>
                <a:gd name="connsiteX65" fmla="*/ 188124 w 245280"/>
                <a:gd name="connsiteY65" fmla="*/ 3826 h 245280"/>
                <a:gd name="connsiteX66" fmla="*/ 242580 w 245280"/>
                <a:gd name="connsiteY66" fmla="*/ 3826 h 245280"/>
                <a:gd name="connsiteX67" fmla="*/ 242580 w 245280"/>
                <a:gd name="connsiteY67" fmla="*/ 40955 h 245280"/>
                <a:gd name="connsiteX68" fmla="*/ 205451 w 245280"/>
                <a:gd name="connsiteY68" fmla="*/ 40955 h 245280"/>
                <a:gd name="connsiteX69" fmla="*/ 205451 w 245280"/>
                <a:gd name="connsiteY69" fmla="*/ 44556 h 245280"/>
                <a:gd name="connsiteX70" fmla="*/ 218952 w 245280"/>
                <a:gd name="connsiteY70" fmla="*/ 44556 h 245280"/>
                <a:gd name="connsiteX71" fmla="*/ 218952 w 245280"/>
                <a:gd name="connsiteY71" fmla="*/ 59407 h 245280"/>
                <a:gd name="connsiteX72" fmla="*/ 222778 w 245280"/>
                <a:gd name="connsiteY72" fmla="*/ 59407 h 245280"/>
                <a:gd name="connsiteX73" fmla="*/ 222778 w 245280"/>
                <a:gd name="connsiteY73" fmla="*/ 44556 h 245280"/>
                <a:gd name="connsiteX74" fmla="*/ 246406 w 245280"/>
                <a:gd name="connsiteY74" fmla="*/ 44556 h 245280"/>
                <a:gd name="connsiteX75" fmla="*/ 246406 w 245280"/>
                <a:gd name="connsiteY75" fmla="*/ 0 h 245280"/>
                <a:gd name="connsiteX76" fmla="*/ 0 w 245280"/>
                <a:gd name="connsiteY76" fmla="*/ 0 h 245280"/>
                <a:gd name="connsiteX77" fmla="*/ 166746 w 245280"/>
                <a:gd name="connsiteY77" fmla="*/ 40955 h 245280"/>
                <a:gd name="connsiteX78" fmla="*/ 141543 w 245280"/>
                <a:gd name="connsiteY78" fmla="*/ 40955 h 245280"/>
                <a:gd name="connsiteX79" fmla="*/ 141543 w 245280"/>
                <a:gd name="connsiteY79" fmla="*/ 22278 h 245280"/>
                <a:gd name="connsiteX80" fmla="*/ 137717 w 245280"/>
                <a:gd name="connsiteY80" fmla="*/ 22278 h 245280"/>
                <a:gd name="connsiteX81" fmla="*/ 137717 w 245280"/>
                <a:gd name="connsiteY81" fmla="*/ 40955 h 245280"/>
                <a:gd name="connsiteX82" fmla="*/ 112289 w 245280"/>
                <a:gd name="connsiteY82" fmla="*/ 40955 h 245280"/>
                <a:gd name="connsiteX83" fmla="*/ 112289 w 245280"/>
                <a:gd name="connsiteY83" fmla="*/ 44556 h 245280"/>
                <a:gd name="connsiteX84" fmla="*/ 163145 w 245280"/>
                <a:gd name="connsiteY84" fmla="*/ 44556 h 245280"/>
                <a:gd name="connsiteX85" fmla="*/ 163145 w 245280"/>
                <a:gd name="connsiteY85" fmla="*/ 81685 h 245280"/>
                <a:gd name="connsiteX86" fmla="*/ 146718 w 245280"/>
                <a:gd name="connsiteY86" fmla="*/ 81685 h 245280"/>
                <a:gd name="connsiteX87" fmla="*/ 146718 w 245280"/>
                <a:gd name="connsiteY87" fmla="*/ 85286 h 245280"/>
                <a:gd name="connsiteX88" fmla="*/ 242580 w 245280"/>
                <a:gd name="connsiteY88" fmla="*/ 85286 h 245280"/>
                <a:gd name="connsiteX89" fmla="*/ 242580 w 245280"/>
                <a:gd name="connsiteY89" fmla="*/ 203875 h 245280"/>
                <a:gd name="connsiteX90" fmla="*/ 205451 w 245280"/>
                <a:gd name="connsiteY90" fmla="*/ 203875 h 245280"/>
                <a:gd name="connsiteX91" fmla="*/ 205451 w 245280"/>
                <a:gd name="connsiteY91" fmla="*/ 207701 h 245280"/>
                <a:gd name="connsiteX92" fmla="*/ 215127 w 245280"/>
                <a:gd name="connsiteY92" fmla="*/ 207701 h 245280"/>
                <a:gd name="connsiteX93" fmla="*/ 215127 w 245280"/>
                <a:gd name="connsiteY93" fmla="*/ 226603 h 245280"/>
                <a:gd name="connsiteX94" fmla="*/ 218952 w 245280"/>
                <a:gd name="connsiteY94" fmla="*/ 226603 h 245280"/>
                <a:gd name="connsiteX95" fmla="*/ 218952 w 245280"/>
                <a:gd name="connsiteY95" fmla="*/ 207701 h 245280"/>
                <a:gd name="connsiteX96" fmla="*/ 242580 w 245280"/>
                <a:gd name="connsiteY96" fmla="*/ 207701 h 245280"/>
                <a:gd name="connsiteX97" fmla="*/ 242580 w 245280"/>
                <a:gd name="connsiteY97" fmla="*/ 242805 h 245280"/>
                <a:gd name="connsiteX98" fmla="*/ 126016 w 245280"/>
                <a:gd name="connsiteY98" fmla="*/ 242805 h 245280"/>
                <a:gd name="connsiteX99" fmla="*/ 126016 w 245280"/>
                <a:gd name="connsiteY99" fmla="*/ 198700 h 245280"/>
                <a:gd name="connsiteX100" fmla="*/ 143793 w 245280"/>
                <a:gd name="connsiteY100" fmla="*/ 198700 h 245280"/>
                <a:gd name="connsiteX101" fmla="*/ 143793 w 245280"/>
                <a:gd name="connsiteY101" fmla="*/ 194874 h 245280"/>
                <a:gd name="connsiteX102" fmla="*/ 126016 w 245280"/>
                <a:gd name="connsiteY102" fmla="*/ 194874 h 245280"/>
                <a:gd name="connsiteX103" fmla="*/ 126016 w 245280"/>
                <a:gd name="connsiteY103" fmla="*/ 181823 h 245280"/>
                <a:gd name="connsiteX104" fmla="*/ 122415 w 245280"/>
                <a:gd name="connsiteY104" fmla="*/ 181823 h 245280"/>
                <a:gd name="connsiteX105" fmla="*/ 122415 w 245280"/>
                <a:gd name="connsiteY105" fmla="*/ 219853 h 245280"/>
                <a:gd name="connsiteX106" fmla="*/ 102613 w 245280"/>
                <a:gd name="connsiteY106" fmla="*/ 219853 h 245280"/>
                <a:gd name="connsiteX107" fmla="*/ 102613 w 245280"/>
                <a:gd name="connsiteY107" fmla="*/ 223453 h 245280"/>
                <a:gd name="connsiteX108" fmla="*/ 122415 w 245280"/>
                <a:gd name="connsiteY108" fmla="*/ 223453 h 245280"/>
                <a:gd name="connsiteX109" fmla="*/ 122415 w 245280"/>
                <a:gd name="connsiteY109" fmla="*/ 242580 h 245280"/>
                <a:gd name="connsiteX110" fmla="*/ 85286 w 245280"/>
                <a:gd name="connsiteY110" fmla="*/ 242580 h 245280"/>
                <a:gd name="connsiteX111" fmla="*/ 85286 w 245280"/>
                <a:gd name="connsiteY111" fmla="*/ 166746 h 245280"/>
                <a:gd name="connsiteX112" fmla="*/ 163145 w 245280"/>
                <a:gd name="connsiteY112" fmla="*/ 166746 h 245280"/>
                <a:gd name="connsiteX113" fmla="*/ 163145 w 245280"/>
                <a:gd name="connsiteY113" fmla="*/ 205676 h 245280"/>
                <a:gd name="connsiteX114" fmla="*/ 166971 w 245280"/>
                <a:gd name="connsiteY114" fmla="*/ 205676 h 245280"/>
                <a:gd name="connsiteX115" fmla="*/ 166971 w 245280"/>
                <a:gd name="connsiteY115" fmla="*/ 166746 h 245280"/>
                <a:gd name="connsiteX116" fmla="*/ 207476 w 245280"/>
                <a:gd name="connsiteY116" fmla="*/ 166746 h 245280"/>
                <a:gd name="connsiteX117" fmla="*/ 207476 w 245280"/>
                <a:gd name="connsiteY117" fmla="*/ 124216 h 245280"/>
                <a:gd name="connsiteX118" fmla="*/ 203876 w 245280"/>
                <a:gd name="connsiteY118" fmla="*/ 124216 h 245280"/>
                <a:gd name="connsiteX119" fmla="*/ 203876 w 245280"/>
                <a:gd name="connsiteY119" fmla="*/ 163145 h 245280"/>
                <a:gd name="connsiteX120" fmla="*/ 106663 w 245280"/>
                <a:gd name="connsiteY120" fmla="*/ 163145 h 245280"/>
                <a:gd name="connsiteX121" fmla="*/ 106663 w 245280"/>
                <a:gd name="connsiteY121" fmla="*/ 153694 h 245280"/>
                <a:gd name="connsiteX122" fmla="*/ 103063 w 245280"/>
                <a:gd name="connsiteY122" fmla="*/ 153694 h 245280"/>
                <a:gd name="connsiteX123" fmla="*/ 103063 w 245280"/>
                <a:gd name="connsiteY123" fmla="*/ 163145 h 245280"/>
                <a:gd name="connsiteX124" fmla="*/ 81460 w 245280"/>
                <a:gd name="connsiteY124" fmla="*/ 163145 h 245280"/>
                <a:gd name="connsiteX125" fmla="*/ 81460 w 245280"/>
                <a:gd name="connsiteY125" fmla="*/ 203875 h 245280"/>
                <a:gd name="connsiteX126" fmla="*/ 36905 w 245280"/>
                <a:gd name="connsiteY126" fmla="*/ 203875 h 245280"/>
                <a:gd name="connsiteX127" fmla="*/ 36905 w 245280"/>
                <a:gd name="connsiteY127" fmla="*/ 207701 h 245280"/>
                <a:gd name="connsiteX128" fmla="*/ 51756 w 245280"/>
                <a:gd name="connsiteY128" fmla="*/ 207701 h 245280"/>
                <a:gd name="connsiteX129" fmla="*/ 51756 w 245280"/>
                <a:gd name="connsiteY129" fmla="*/ 223003 h 245280"/>
                <a:gd name="connsiteX130" fmla="*/ 55357 w 245280"/>
                <a:gd name="connsiteY130" fmla="*/ 223003 h 245280"/>
                <a:gd name="connsiteX131" fmla="*/ 55357 w 245280"/>
                <a:gd name="connsiteY131" fmla="*/ 207701 h 245280"/>
                <a:gd name="connsiteX132" fmla="*/ 81460 w 245280"/>
                <a:gd name="connsiteY132" fmla="*/ 207701 h 245280"/>
                <a:gd name="connsiteX133" fmla="*/ 81460 w 245280"/>
                <a:gd name="connsiteY133" fmla="*/ 242805 h 245280"/>
                <a:gd name="connsiteX134" fmla="*/ 24978 w 245280"/>
                <a:gd name="connsiteY134" fmla="*/ 242805 h 245280"/>
                <a:gd name="connsiteX135" fmla="*/ 24978 w 245280"/>
                <a:gd name="connsiteY135" fmla="*/ 229304 h 245280"/>
                <a:gd name="connsiteX136" fmla="*/ 21378 w 245280"/>
                <a:gd name="connsiteY136" fmla="*/ 229304 h 245280"/>
                <a:gd name="connsiteX137" fmla="*/ 21378 w 245280"/>
                <a:gd name="connsiteY137" fmla="*/ 242805 h 245280"/>
                <a:gd name="connsiteX138" fmla="*/ 3826 w 245280"/>
                <a:gd name="connsiteY138" fmla="*/ 242805 h 245280"/>
                <a:gd name="connsiteX139" fmla="*/ 3826 w 245280"/>
                <a:gd name="connsiteY139" fmla="*/ 205676 h 245280"/>
                <a:gd name="connsiteX140" fmla="*/ 225 w 245280"/>
                <a:gd name="connsiteY140" fmla="*/ 205676 h 245280"/>
                <a:gd name="connsiteX141" fmla="*/ 225 w 245280"/>
                <a:gd name="connsiteY141" fmla="*/ 246406 h 245280"/>
                <a:gd name="connsiteX142" fmla="*/ 246406 w 245280"/>
                <a:gd name="connsiteY142" fmla="*/ 246406 h 245280"/>
                <a:gd name="connsiteX143" fmla="*/ 246406 w 245280"/>
                <a:gd name="connsiteY143" fmla="*/ 81685 h 245280"/>
                <a:gd name="connsiteX144" fmla="*/ 166746 w 245280"/>
                <a:gd name="connsiteY144" fmla="*/ 81685 h 245280"/>
                <a:gd name="connsiteX145" fmla="*/ 166746 w 245280"/>
                <a:gd name="connsiteY145" fmla="*/ 40955 h 24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45280" h="245280">
                  <a:moveTo>
                    <a:pt x="0" y="225"/>
                  </a:moveTo>
                  <a:lnTo>
                    <a:pt x="0" y="166971"/>
                  </a:lnTo>
                  <a:lnTo>
                    <a:pt x="42530" y="166971"/>
                  </a:lnTo>
                  <a:lnTo>
                    <a:pt x="42530" y="163370"/>
                  </a:lnTo>
                  <a:lnTo>
                    <a:pt x="32179" y="163370"/>
                  </a:lnTo>
                  <a:lnTo>
                    <a:pt x="32179" y="148293"/>
                  </a:lnTo>
                  <a:lnTo>
                    <a:pt x="28579" y="148293"/>
                  </a:lnTo>
                  <a:lnTo>
                    <a:pt x="28579" y="163370"/>
                  </a:lnTo>
                  <a:lnTo>
                    <a:pt x="3601" y="163370"/>
                  </a:lnTo>
                  <a:lnTo>
                    <a:pt x="3601" y="126241"/>
                  </a:lnTo>
                  <a:lnTo>
                    <a:pt x="146943" y="126241"/>
                  </a:lnTo>
                  <a:lnTo>
                    <a:pt x="146943" y="134792"/>
                  </a:lnTo>
                  <a:lnTo>
                    <a:pt x="150769" y="134792"/>
                  </a:lnTo>
                  <a:lnTo>
                    <a:pt x="150769" y="126241"/>
                  </a:lnTo>
                  <a:lnTo>
                    <a:pt x="171247" y="126241"/>
                  </a:lnTo>
                  <a:lnTo>
                    <a:pt x="171247" y="122640"/>
                  </a:lnTo>
                  <a:lnTo>
                    <a:pt x="126016" y="122640"/>
                  </a:lnTo>
                  <a:lnTo>
                    <a:pt x="126016" y="106888"/>
                  </a:lnTo>
                  <a:lnTo>
                    <a:pt x="143568" y="106888"/>
                  </a:lnTo>
                  <a:lnTo>
                    <a:pt x="143568" y="103288"/>
                  </a:lnTo>
                  <a:lnTo>
                    <a:pt x="126016" y="103288"/>
                  </a:lnTo>
                  <a:lnTo>
                    <a:pt x="126016" y="69984"/>
                  </a:lnTo>
                  <a:lnTo>
                    <a:pt x="122415" y="69984"/>
                  </a:lnTo>
                  <a:lnTo>
                    <a:pt x="122415" y="122640"/>
                  </a:lnTo>
                  <a:lnTo>
                    <a:pt x="85286" y="122640"/>
                  </a:lnTo>
                  <a:lnTo>
                    <a:pt x="85286" y="65258"/>
                  </a:lnTo>
                  <a:lnTo>
                    <a:pt x="98337" y="65258"/>
                  </a:lnTo>
                  <a:lnTo>
                    <a:pt x="98337" y="61658"/>
                  </a:lnTo>
                  <a:lnTo>
                    <a:pt x="85286" y="61658"/>
                  </a:lnTo>
                  <a:lnTo>
                    <a:pt x="85286" y="43205"/>
                  </a:lnTo>
                  <a:lnTo>
                    <a:pt x="81460" y="43205"/>
                  </a:lnTo>
                  <a:lnTo>
                    <a:pt x="81460" y="81685"/>
                  </a:lnTo>
                  <a:lnTo>
                    <a:pt x="37355" y="81685"/>
                  </a:lnTo>
                  <a:lnTo>
                    <a:pt x="37355" y="63233"/>
                  </a:lnTo>
                  <a:lnTo>
                    <a:pt x="33754" y="63233"/>
                  </a:lnTo>
                  <a:lnTo>
                    <a:pt x="33754" y="81685"/>
                  </a:lnTo>
                  <a:lnTo>
                    <a:pt x="25878" y="81685"/>
                  </a:lnTo>
                  <a:lnTo>
                    <a:pt x="25878" y="85286"/>
                  </a:lnTo>
                  <a:lnTo>
                    <a:pt x="49506" y="85286"/>
                  </a:lnTo>
                  <a:lnTo>
                    <a:pt x="49506" y="102613"/>
                  </a:lnTo>
                  <a:lnTo>
                    <a:pt x="53107" y="102613"/>
                  </a:lnTo>
                  <a:lnTo>
                    <a:pt x="53107" y="85286"/>
                  </a:lnTo>
                  <a:lnTo>
                    <a:pt x="81460" y="85286"/>
                  </a:lnTo>
                  <a:lnTo>
                    <a:pt x="81460" y="122415"/>
                  </a:lnTo>
                  <a:lnTo>
                    <a:pt x="3601" y="122415"/>
                  </a:lnTo>
                  <a:lnTo>
                    <a:pt x="3601" y="44556"/>
                  </a:lnTo>
                  <a:lnTo>
                    <a:pt x="57382" y="44556"/>
                  </a:lnTo>
                  <a:lnTo>
                    <a:pt x="57382" y="40955"/>
                  </a:lnTo>
                  <a:lnTo>
                    <a:pt x="48156" y="40955"/>
                  </a:lnTo>
                  <a:lnTo>
                    <a:pt x="48156" y="19577"/>
                  </a:lnTo>
                  <a:lnTo>
                    <a:pt x="44556" y="19577"/>
                  </a:lnTo>
                  <a:lnTo>
                    <a:pt x="44556" y="40955"/>
                  </a:lnTo>
                  <a:lnTo>
                    <a:pt x="3826" y="40955"/>
                  </a:lnTo>
                  <a:lnTo>
                    <a:pt x="3826" y="3826"/>
                  </a:lnTo>
                  <a:lnTo>
                    <a:pt x="23628" y="3826"/>
                  </a:lnTo>
                  <a:lnTo>
                    <a:pt x="23628" y="15302"/>
                  </a:lnTo>
                  <a:lnTo>
                    <a:pt x="27228" y="15302"/>
                  </a:lnTo>
                  <a:lnTo>
                    <a:pt x="27228" y="3826"/>
                  </a:lnTo>
                  <a:lnTo>
                    <a:pt x="97212" y="3826"/>
                  </a:lnTo>
                  <a:lnTo>
                    <a:pt x="97212" y="11251"/>
                  </a:lnTo>
                  <a:lnTo>
                    <a:pt x="100813" y="11251"/>
                  </a:lnTo>
                  <a:lnTo>
                    <a:pt x="100813" y="3826"/>
                  </a:lnTo>
                  <a:lnTo>
                    <a:pt x="184298" y="3826"/>
                  </a:lnTo>
                  <a:lnTo>
                    <a:pt x="184298" y="27453"/>
                  </a:lnTo>
                  <a:lnTo>
                    <a:pt x="188124" y="27453"/>
                  </a:lnTo>
                  <a:lnTo>
                    <a:pt x="188124" y="3826"/>
                  </a:lnTo>
                  <a:lnTo>
                    <a:pt x="242580" y="3826"/>
                  </a:lnTo>
                  <a:lnTo>
                    <a:pt x="242580" y="40955"/>
                  </a:lnTo>
                  <a:lnTo>
                    <a:pt x="205451" y="40955"/>
                  </a:lnTo>
                  <a:lnTo>
                    <a:pt x="205451" y="44556"/>
                  </a:lnTo>
                  <a:lnTo>
                    <a:pt x="218952" y="44556"/>
                  </a:lnTo>
                  <a:lnTo>
                    <a:pt x="218952" y="59407"/>
                  </a:lnTo>
                  <a:lnTo>
                    <a:pt x="222778" y="59407"/>
                  </a:lnTo>
                  <a:lnTo>
                    <a:pt x="222778" y="44556"/>
                  </a:lnTo>
                  <a:lnTo>
                    <a:pt x="246406" y="44556"/>
                  </a:lnTo>
                  <a:lnTo>
                    <a:pt x="246406" y="0"/>
                  </a:lnTo>
                  <a:lnTo>
                    <a:pt x="0" y="0"/>
                  </a:lnTo>
                  <a:close/>
                  <a:moveTo>
                    <a:pt x="166746" y="40955"/>
                  </a:moveTo>
                  <a:lnTo>
                    <a:pt x="141543" y="40955"/>
                  </a:lnTo>
                  <a:lnTo>
                    <a:pt x="141543" y="22278"/>
                  </a:lnTo>
                  <a:lnTo>
                    <a:pt x="137717" y="22278"/>
                  </a:lnTo>
                  <a:lnTo>
                    <a:pt x="137717" y="40955"/>
                  </a:lnTo>
                  <a:lnTo>
                    <a:pt x="112289" y="40955"/>
                  </a:lnTo>
                  <a:lnTo>
                    <a:pt x="112289" y="44556"/>
                  </a:lnTo>
                  <a:lnTo>
                    <a:pt x="163145" y="44556"/>
                  </a:lnTo>
                  <a:lnTo>
                    <a:pt x="163145" y="81685"/>
                  </a:lnTo>
                  <a:lnTo>
                    <a:pt x="146718" y="81685"/>
                  </a:lnTo>
                  <a:lnTo>
                    <a:pt x="146718" y="85286"/>
                  </a:lnTo>
                  <a:lnTo>
                    <a:pt x="242580" y="85286"/>
                  </a:lnTo>
                  <a:lnTo>
                    <a:pt x="242580" y="203875"/>
                  </a:lnTo>
                  <a:lnTo>
                    <a:pt x="205451" y="203875"/>
                  </a:lnTo>
                  <a:lnTo>
                    <a:pt x="205451" y="207701"/>
                  </a:lnTo>
                  <a:lnTo>
                    <a:pt x="215127" y="207701"/>
                  </a:lnTo>
                  <a:lnTo>
                    <a:pt x="215127" y="226603"/>
                  </a:lnTo>
                  <a:lnTo>
                    <a:pt x="218952" y="226603"/>
                  </a:lnTo>
                  <a:lnTo>
                    <a:pt x="218952" y="207701"/>
                  </a:lnTo>
                  <a:lnTo>
                    <a:pt x="242580" y="207701"/>
                  </a:lnTo>
                  <a:lnTo>
                    <a:pt x="242580" y="242805"/>
                  </a:lnTo>
                  <a:lnTo>
                    <a:pt x="126016" y="242805"/>
                  </a:lnTo>
                  <a:lnTo>
                    <a:pt x="126016" y="198700"/>
                  </a:lnTo>
                  <a:lnTo>
                    <a:pt x="143793" y="198700"/>
                  </a:lnTo>
                  <a:lnTo>
                    <a:pt x="143793" y="194874"/>
                  </a:lnTo>
                  <a:lnTo>
                    <a:pt x="126016" y="194874"/>
                  </a:lnTo>
                  <a:lnTo>
                    <a:pt x="126016" y="181823"/>
                  </a:lnTo>
                  <a:lnTo>
                    <a:pt x="122415" y="181823"/>
                  </a:lnTo>
                  <a:lnTo>
                    <a:pt x="122415" y="219853"/>
                  </a:lnTo>
                  <a:lnTo>
                    <a:pt x="102613" y="219853"/>
                  </a:lnTo>
                  <a:lnTo>
                    <a:pt x="102613" y="223453"/>
                  </a:lnTo>
                  <a:lnTo>
                    <a:pt x="122415" y="223453"/>
                  </a:lnTo>
                  <a:lnTo>
                    <a:pt x="122415" y="242580"/>
                  </a:lnTo>
                  <a:lnTo>
                    <a:pt x="85286" y="242580"/>
                  </a:lnTo>
                  <a:lnTo>
                    <a:pt x="85286" y="166746"/>
                  </a:lnTo>
                  <a:lnTo>
                    <a:pt x="163145" y="166746"/>
                  </a:lnTo>
                  <a:lnTo>
                    <a:pt x="163145" y="205676"/>
                  </a:lnTo>
                  <a:lnTo>
                    <a:pt x="166971" y="205676"/>
                  </a:lnTo>
                  <a:lnTo>
                    <a:pt x="166971" y="166746"/>
                  </a:lnTo>
                  <a:lnTo>
                    <a:pt x="207476" y="166746"/>
                  </a:lnTo>
                  <a:lnTo>
                    <a:pt x="207476" y="124216"/>
                  </a:lnTo>
                  <a:lnTo>
                    <a:pt x="203876" y="124216"/>
                  </a:lnTo>
                  <a:lnTo>
                    <a:pt x="203876" y="163145"/>
                  </a:lnTo>
                  <a:lnTo>
                    <a:pt x="106663" y="163145"/>
                  </a:lnTo>
                  <a:lnTo>
                    <a:pt x="106663" y="153694"/>
                  </a:lnTo>
                  <a:lnTo>
                    <a:pt x="103063" y="153694"/>
                  </a:lnTo>
                  <a:lnTo>
                    <a:pt x="103063" y="163145"/>
                  </a:lnTo>
                  <a:lnTo>
                    <a:pt x="81460" y="163145"/>
                  </a:lnTo>
                  <a:lnTo>
                    <a:pt x="81460" y="203875"/>
                  </a:lnTo>
                  <a:lnTo>
                    <a:pt x="36905" y="203875"/>
                  </a:lnTo>
                  <a:lnTo>
                    <a:pt x="36905" y="207701"/>
                  </a:lnTo>
                  <a:lnTo>
                    <a:pt x="51756" y="207701"/>
                  </a:lnTo>
                  <a:lnTo>
                    <a:pt x="51756" y="223003"/>
                  </a:lnTo>
                  <a:lnTo>
                    <a:pt x="55357" y="223003"/>
                  </a:lnTo>
                  <a:lnTo>
                    <a:pt x="55357" y="207701"/>
                  </a:lnTo>
                  <a:lnTo>
                    <a:pt x="81460" y="207701"/>
                  </a:lnTo>
                  <a:lnTo>
                    <a:pt x="81460" y="242805"/>
                  </a:lnTo>
                  <a:lnTo>
                    <a:pt x="24978" y="242805"/>
                  </a:lnTo>
                  <a:lnTo>
                    <a:pt x="24978" y="229304"/>
                  </a:lnTo>
                  <a:lnTo>
                    <a:pt x="21378" y="229304"/>
                  </a:lnTo>
                  <a:lnTo>
                    <a:pt x="21378" y="242805"/>
                  </a:lnTo>
                  <a:lnTo>
                    <a:pt x="3826" y="242805"/>
                  </a:lnTo>
                  <a:lnTo>
                    <a:pt x="3826" y="205676"/>
                  </a:lnTo>
                  <a:lnTo>
                    <a:pt x="225" y="205676"/>
                  </a:lnTo>
                  <a:lnTo>
                    <a:pt x="225" y="246406"/>
                  </a:lnTo>
                  <a:lnTo>
                    <a:pt x="246406" y="246406"/>
                  </a:lnTo>
                  <a:lnTo>
                    <a:pt x="246406" y="81685"/>
                  </a:lnTo>
                  <a:lnTo>
                    <a:pt x="166746" y="81685"/>
                  </a:lnTo>
                  <a:lnTo>
                    <a:pt x="166746" y="40955"/>
                  </a:lnTo>
                  <a:close/>
                </a:path>
              </a:pathLst>
            </a:custGeom>
            <a:solidFill>
              <a:schemeClr val="tx1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6EF127E8-1C05-428A-8415-C1CC6A11674A}"/>
                </a:ext>
              </a:extLst>
            </p:cNvPr>
            <p:cNvSpPr/>
            <p:nvPr/>
          </p:nvSpPr>
          <p:spPr>
            <a:xfrm>
              <a:off x="2311745" y="1068209"/>
              <a:ext cx="40505" cy="9001"/>
            </a:xfrm>
            <a:custGeom>
              <a:avLst/>
              <a:gdLst>
                <a:gd name="connsiteX0" fmla="*/ 0 w 40505"/>
                <a:gd name="connsiteY0" fmla="*/ 9901 h 9001"/>
                <a:gd name="connsiteX1" fmla="*/ 41630 w 40505"/>
                <a:gd name="connsiteY1" fmla="*/ 0 h 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505" h="9001">
                  <a:moveTo>
                    <a:pt x="0" y="9901"/>
                  </a:moveTo>
                  <a:cubicBezTo>
                    <a:pt x="13502" y="5626"/>
                    <a:pt x="27453" y="2250"/>
                    <a:pt x="41630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5BDB0A2F-06A8-4104-B1BD-3F5C502F832F}"/>
                </a:ext>
              </a:extLst>
            </p:cNvPr>
            <p:cNvSpPr/>
            <p:nvPr/>
          </p:nvSpPr>
          <p:spPr>
            <a:xfrm>
              <a:off x="2179428" y="1083511"/>
              <a:ext cx="117015" cy="83260"/>
            </a:xfrm>
            <a:custGeom>
              <a:avLst/>
              <a:gdLst>
                <a:gd name="connsiteX0" fmla="*/ 0 w 117014"/>
                <a:gd name="connsiteY0" fmla="*/ 84386 h 83260"/>
                <a:gd name="connsiteX1" fmla="*/ 117240 w 117014"/>
                <a:gd name="connsiteY1" fmla="*/ 0 h 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014" h="83260">
                  <a:moveTo>
                    <a:pt x="0" y="84386"/>
                  </a:moveTo>
                  <a:cubicBezTo>
                    <a:pt x="31054" y="47031"/>
                    <a:pt x="71109" y="17777"/>
                    <a:pt x="117240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CD4D13EF-4B74-4649-A56F-AD9C0CE925C6}"/>
                </a:ext>
              </a:extLst>
            </p:cNvPr>
            <p:cNvSpPr/>
            <p:nvPr/>
          </p:nvSpPr>
          <p:spPr>
            <a:xfrm>
              <a:off x="2133973" y="1220778"/>
              <a:ext cx="9001" cy="22503"/>
            </a:xfrm>
            <a:custGeom>
              <a:avLst/>
              <a:gdLst>
                <a:gd name="connsiteX0" fmla="*/ 0 w 9001"/>
                <a:gd name="connsiteY0" fmla="*/ 23403 h 22502"/>
                <a:gd name="connsiteX1" fmla="*/ 10576 w 9001"/>
                <a:gd name="connsiteY1" fmla="*/ 0 h 2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" h="22502">
                  <a:moveTo>
                    <a:pt x="0" y="23403"/>
                  </a:moveTo>
                  <a:cubicBezTo>
                    <a:pt x="3150" y="15527"/>
                    <a:pt x="6751" y="7651"/>
                    <a:pt x="10576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A8A06AE4-C8F8-4D6F-8D25-4C8616C83A2F}"/>
                </a:ext>
              </a:extLst>
            </p:cNvPr>
            <p:cNvSpPr/>
            <p:nvPr/>
          </p:nvSpPr>
          <p:spPr>
            <a:xfrm>
              <a:off x="2113720" y="1267134"/>
              <a:ext cx="24753" cy="202525"/>
            </a:xfrm>
            <a:custGeom>
              <a:avLst/>
              <a:gdLst>
                <a:gd name="connsiteX0" fmla="*/ 26103 w 24753"/>
                <a:gd name="connsiteY0" fmla="*/ 202750 h 202525"/>
                <a:gd name="connsiteX1" fmla="*/ 0 w 24753"/>
                <a:gd name="connsiteY1" fmla="*/ 83035 h 202525"/>
                <a:gd name="connsiteX2" fmla="*/ 12152 w 24753"/>
                <a:gd name="connsiteY2" fmla="*/ 0 h 20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53" h="202525">
                  <a:moveTo>
                    <a:pt x="26103" y="202750"/>
                  </a:moveTo>
                  <a:cubicBezTo>
                    <a:pt x="9451" y="166296"/>
                    <a:pt x="0" y="125791"/>
                    <a:pt x="0" y="83035"/>
                  </a:cubicBezTo>
                  <a:cubicBezTo>
                    <a:pt x="0" y="54232"/>
                    <a:pt x="4276" y="26328"/>
                    <a:pt x="12152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AFCCDAA-F62E-40AF-A928-1112CD87F0BD}"/>
                </a:ext>
              </a:extLst>
            </p:cNvPr>
            <p:cNvSpPr/>
            <p:nvPr/>
          </p:nvSpPr>
          <p:spPr>
            <a:xfrm>
              <a:off x="2148600" y="1487436"/>
              <a:ext cx="29254" cy="42755"/>
            </a:xfrm>
            <a:custGeom>
              <a:avLst/>
              <a:gdLst>
                <a:gd name="connsiteX0" fmla="*/ 29929 w 29253"/>
                <a:gd name="connsiteY0" fmla="*/ 44105 h 42755"/>
                <a:gd name="connsiteX1" fmla="*/ 0 w 29253"/>
                <a:gd name="connsiteY1" fmla="*/ 0 h 4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253" h="42755">
                  <a:moveTo>
                    <a:pt x="29929" y="44105"/>
                  </a:moveTo>
                  <a:cubicBezTo>
                    <a:pt x="18677" y="30379"/>
                    <a:pt x="8776" y="15752"/>
                    <a:pt x="0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FD55AC01-1F2A-47CC-9A6C-37AB527621BF}"/>
                </a:ext>
              </a:extLst>
            </p:cNvPr>
            <p:cNvSpPr/>
            <p:nvPr/>
          </p:nvSpPr>
          <p:spPr>
            <a:xfrm>
              <a:off x="2199906" y="1554495"/>
              <a:ext cx="132767" cy="72009"/>
            </a:xfrm>
            <a:custGeom>
              <a:avLst/>
              <a:gdLst>
                <a:gd name="connsiteX0" fmla="*/ 132767 w 132766"/>
                <a:gd name="connsiteY0" fmla="*/ 73584 h 72009"/>
                <a:gd name="connsiteX1" fmla="*/ 0 w 132766"/>
                <a:gd name="connsiteY1" fmla="*/ 0 h 7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2766" h="72009">
                  <a:moveTo>
                    <a:pt x="132767" y="73584"/>
                  </a:moveTo>
                  <a:cubicBezTo>
                    <a:pt x="81910" y="61433"/>
                    <a:pt x="36230" y="35554"/>
                    <a:pt x="0" y="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0528F98E-CE87-492E-93FF-9A1A2B14B47F}"/>
                </a:ext>
              </a:extLst>
            </p:cNvPr>
            <p:cNvSpPr/>
            <p:nvPr/>
          </p:nvSpPr>
          <p:spPr>
            <a:xfrm>
              <a:off x="2493793" y="1583973"/>
              <a:ext cx="69759" cy="36005"/>
            </a:xfrm>
            <a:custGeom>
              <a:avLst/>
              <a:gdLst>
                <a:gd name="connsiteX0" fmla="*/ 70209 w 69758"/>
                <a:gd name="connsiteY0" fmla="*/ 0 h 36004"/>
                <a:gd name="connsiteX1" fmla="*/ 0 w 69758"/>
                <a:gd name="connsiteY1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758" h="36004">
                  <a:moveTo>
                    <a:pt x="70209" y="0"/>
                  </a:moveTo>
                  <a:cubicBezTo>
                    <a:pt x="48831" y="15077"/>
                    <a:pt x="25203" y="27228"/>
                    <a:pt x="0" y="36005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33537471-B1FE-4A3B-92C4-18240E17907C}"/>
                </a:ext>
              </a:extLst>
            </p:cNvPr>
            <p:cNvSpPr/>
            <p:nvPr/>
          </p:nvSpPr>
          <p:spPr>
            <a:xfrm>
              <a:off x="2601581" y="1418578"/>
              <a:ext cx="74259" cy="132767"/>
            </a:xfrm>
            <a:custGeom>
              <a:avLst/>
              <a:gdLst>
                <a:gd name="connsiteX0" fmla="*/ 75384 w 74259"/>
                <a:gd name="connsiteY0" fmla="*/ 0 h 132766"/>
                <a:gd name="connsiteX1" fmla="*/ 0 w 74259"/>
                <a:gd name="connsiteY1" fmla="*/ 133667 h 13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259" h="132766">
                  <a:moveTo>
                    <a:pt x="75384" y="0"/>
                  </a:moveTo>
                  <a:cubicBezTo>
                    <a:pt x="62783" y="51531"/>
                    <a:pt x="36230" y="97437"/>
                    <a:pt x="0" y="133667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3F5B76E5-D186-4D6B-A560-CD41F7706789}"/>
                </a:ext>
              </a:extLst>
            </p:cNvPr>
            <p:cNvSpPr/>
            <p:nvPr/>
          </p:nvSpPr>
          <p:spPr>
            <a:xfrm>
              <a:off x="2684842" y="1350169"/>
              <a:ext cx="2250" cy="13502"/>
            </a:xfrm>
            <a:custGeom>
              <a:avLst/>
              <a:gdLst>
                <a:gd name="connsiteX0" fmla="*/ 450 w 0"/>
                <a:gd name="connsiteY0" fmla="*/ 0 h 13501"/>
                <a:gd name="connsiteX1" fmla="*/ 0 w 0"/>
                <a:gd name="connsiteY1" fmla="*/ 14402 h 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3501">
                  <a:moveTo>
                    <a:pt x="450" y="0"/>
                  </a:moveTo>
                  <a:cubicBezTo>
                    <a:pt x="450" y="4726"/>
                    <a:pt x="225" y="9676"/>
                    <a:pt x="0" y="14402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56BC9B0D-B75A-46DA-A76F-69AEF96F7AC4}"/>
                </a:ext>
              </a:extLst>
            </p:cNvPr>
            <p:cNvSpPr/>
            <p:nvPr/>
          </p:nvSpPr>
          <p:spPr>
            <a:xfrm>
              <a:off x="2638936" y="1194225"/>
              <a:ext cx="42755" cy="126016"/>
            </a:xfrm>
            <a:custGeom>
              <a:avLst/>
              <a:gdLst>
                <a:gd name="connsiteX0" fmla="*/ 0 w 42755"/>
                <a:gd name="connsiteY0" fmla="*/ 0 h 126015"/>
                <a:gd name="connsiteX1" fmla="*/ 44781 w 42755"/>
                <a:gd name="connsiteY1" fmla="*/ 126691 h 12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55" h="126015">
                  <a:moveTo>
                    <a:pt x="0" y="0"/>
                  </a:moveTo>
                  <a:cubicBezTo>
                    <a:pt x="24303" y="37130"/>
                    <a:pt x="40055" y="80335"/>
                    <a:pt x="44781" y="126691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62DC0126-72A6-4590-9828-1FC57C52830D}"/>
                </a:ext>
              </a:extLst>
            </p:cNvPr>
            <p:cNvSpPr/>
            <p:nvPr/>
          </p:nvSpPr>
          <p:spPr>
            <a:xfrm>
              <a:off x="2607207" y="1153719"/>
              <a:ext cx="11251" cy="11251"/>
            </a:xfrm>
            <a:custGeom>
              <a:avLst/>
              <a:gdLst>
                <a:gd name="connsiteX0" fmla="*/ 0 w 11251"/>
                <a:gd name="connsiteY0" fmla="*/ 0 h 11251"/>
                <a:gd name="connsiteX1" fmla="*/ 11477 w 11251"/>
                <a:gd name="connsiteY1" fmla="*/ 13052 h 1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51" h="11251">
                  <a:moveTo>
                    <a:pt x="0" y="0"/>
                  </a:moveTo>
                  <a:cubicBezTo>
                    <a:pt x="4050" y="4275"/>
                    <a:pt x="7876" y="8551"/>
                    <a:pt x="11477" y="13052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4372D99-D14E-481B-AA46-A80D3D188A3E}"/>
                </a:ext>
              </a:extLst>
            </p:cNvPr>
            <p:cNvSpPr/>
            <p:nvPr/>
          </p:nvSpPr>
          <p:spPr>
            <a:xfrm>
              <a:off x="2458688" y="1070459"/>
              <a:ext cx="128266" cy="63008"/>
            </a:xfrm>
            <a:custGeom>
              <a:avLst/>
              <a:gdLst>
                <a:gd name="connsiteX0" fmla="*/ 0 w 128266"/>
                <a:gd name="connsiteY0" fmla="*/ 0 h 63007"/>
                <a:gd name="connsiteX1" fmla="*/ 128491 w 128266"/>
                <a:gd name="connsiteY1" fmla="*/ 64133 h 6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66" h="63007">
                  <a:moveTo>
                    <a:pt x="0" y="0"/>
                  </a:moveTo>
                  <a:cubicBezTo>
                    <a:pt x="48381" y="10126"/>
                    <a:pt x="92487" y="32629"/>
                    <a:pt x="128491" y="64133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DE834B0A-73C3-43A8-BFE4-9D0642599257}"/>
                </a:ext>
              </a:extLst>
            </p:cNvPr>
            <p:cNvSpPr/>
            <p:nvPr/>
          </p:nvSpPr>
          <p:spPr>
            <a:xfrm>
              <a:off x="2399506" y="1064383"/>
              <a:ext cx="13502" cy="2250"/>
            </a:xfrm>
            <a:custGeom>
              <a:avLst/>
              <a:gdLst>
                <a:gd name="connsiteX0" fmla="*/ 0 w 13501"/>
                <a:gd name="connsiteY0" fmla="*/ 0 h 0"/>
                <a:gd name="connsiteX1" fmla="*/ 14627 w 13501"/>
                <a:gd name="connsiteY1" fmla="*/ 4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01">
                  <a:moveTo>
                    <a:pt x="0" y="0"/>
                  </a:moveTo>
                  <a:cubicBezTo>
                    <a:pt x="4951" y="0"/>
                    <a:pt x="9676" y="225"/>
                    <a:pt x="14627" y="450"/>
                  </a:cubicBezTo>
                </a:path>
              </a:pathLst>
            </a:custGeom>
            <a:noFill/>
            <a:ln w="6739" cap="rnd">
              <a:solidFill>
                <a:srgbClr val="BECEC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A249CC8C-425F-441E-982F-4B090474D130}"/>
                </a:ext>
              </a:extLst>
            </p:cNvPr>
            <p:cNvSpPr/>
            <p:nvPr/>
          </p:nvSpPr>
          <p:spPr>
            <a:xfrm>
              <a:off x="2432612" y="1063368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1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8" y="7091"/>
                    <a:pt x="2448" y="6641"/>
                  </a:cubicBezTo>
                  <a:cubicBezTo>
                    <a:pt x="648" y="5965"/>
                    <a:pt x="-477" y="4165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AA45FCDB-9FC1-4F25-B5EC-A411468FB388}"/>
                </a:ext>
              </a:extLst>
            </p:cNvPr>
            <p:cNvSpPr/>
            <p:nvPr/>
          </p:nvSpPr>
          <p:spPr>
            <a:xfrm>
              <a:off x="2680593" y="1374807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1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8" y="7091"/>
                    <a:pt x="2448" y="6641"/>
                  </a:cubicBezTo>
                  <a:cubicBezTo>
                    <a:pt x="648" y="5965"/>
                    <a:pt x="-477" y="3940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D04670A2-1E18-4407-8D47-A144072C73C1}"/>
                </a:ext>
              </a:extLst>
            </p:cNvPr>
            <p:cNvSpPr/>
            <p:nvPr/>
          </p:nvSpPr>
          <p:spPr>
            <a:xfrm>
              <a:off x="2571229" y="1572607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0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9" y="7091"/>
                    <a:pt x="2448" y="6640"/>
                  </a:cubicBezTo>
                  <a:cubicBezTo>
                    <a:pt x="648" y="5965"/>
                    <a:pt x="-477" y="4165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61981558-19C1-45A6-9A0A-1DD968239460}"/>
                </a:ext>
              </a:extLst>
            </p:cNvPr>
            <p:cNvSpPr/>
            <p:nvPr/>
          </p:nvSpPr>
          <p:spPr>
            <a:xfrm>
              <a:off x="2474242" y="1621663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0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8" y="7091"/>
                    <a:pt x="2448" y="6640"/>
                  </a:cubicBezTo>
                  <a:cubicBezTo>
                    <a:pt x="648" y="6190"/>
                    <a:pt x="-477" y="4165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DD4A1F3D-92C7-4EFE-904D-5884FCAC225D}"/>
                </a:ext>
              </a:extLst>
            </p:cNvPr>
            <p:cNvSpPr/>
            <p:nvPr/>
          </p:nvSpPr>
          <p:spPr>
            <a:xfrm>
              <a:off x="2165729" y="1177683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0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9" y="7091"/>
                    <a:pt x="2448" y="6640"/>
                  </a:cubicBezTo>
                  <a:cubicBezTo>
                    <a:pt x="648" y="5965"/>
                    <a:pt x="-477" y="4165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73D8506C-6354-443A-A605-C35FD78E984B}"/>
                </a:ext>
              </a:extLst>
            </p:cNvPr>
            <p:cNvSpPr/>
            <p:nvPr/>
          </p:nvSpPr>
          <p:spPr>
            <a:xfrm>
              <a:off x="2156278" y="1191184"/>
              <a:ext cx="6751" cy="6751"/>
            </a:xfrm>
            <a:custGeom>
              <a:avLst/>
              <a:gdLst>
                <a:gd name="connsiteX0" fmla="*/ 198 w 6750"/>
                <a:gd name="connsiteY0" fmla="*/ 2365 h 6750"/>
                <a:gd name="connsiteX1" fmla="*/ 4474 w 6750"/>
                <a:gd name="connsiteY1" fmla="*/ 115 h 6750"/>
                <a:gd name="connsiteX2" fmla="*/ 6724 w 6750"/>
                <a:gd name="connsiteY2" fmla="*/ 4390 h 6750"/>
                <a:gd name="connsiteX3" fmla="*/ 2448 w 6750"/>
                <a:gd name="connsiteY3" fmla="*/ 6640 h 6750"/>
                <a:gd name="connsiteX4" fmla="*/ 198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98" y="2365"/>
                  </a:moveTo>
                  <a:cubicBezTo>
                    <a:pt x="873" y="565"/>
                    <a:pt x="2673" y="-335"/>
                    <a:pt x="4474" y="115"/>
                  </a:cubicBezTo>
                  <a:cubicBezTo>
                    <a:pt x="6274" y="790"/>
                    <a:pt x="7174" y="2590"/>
                    <a:pt x="6724" y="4390"/>
                  </a:cubicBezTo>
                  <a:cubicBezTo>
                    <a:pt x="6049" y="6190"/>
                    <a:pt x="4248" y="7091"/>
                    <a:pt x="2448" y="6640"/>
                  </a:cubicBezTo>
                  <a:cubicBezTo>
                    <a:pt x="648" y="6190"/>
                    <a:pt x="-477" y="4165"/>
                    <a:pt x="198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C005F6FC-8E9A-498A-AE4B-F30995734590}"/>
                </a:ext>
              </a:extLst>
            </p:cNvPr>
            <p:cNvSpPr/>
            <p:nvPr/>
          </p:nvSpPr>
          <p:spPr>
            <a:xfrm>
              <a:off x="2368112" y="1631115"/>
              <a:ext cx="6751" cy="6751"/>
            </a:xfrm>
            <a:custGeom>
              <a:avLst/>
              <a:gdLst>
                <a:gd name="connsiteX0" fmla="*/ 115 w 6750"/>
                <a:gd name="connsiteY0" fmla="*/ 2365 h 6750"/>
                <a:gd name="connsiteX1" fmla="*/ 4390 w 6750"/>
                <a:gd name="connsiteY1" fmla="*/ 115 h 6750"/>
                <a:gd name="connsiteX2" fmla="*/ 6641 w 6750"/>
                <a:gd name="connsiteY2" fmla="*/ 4390 h 6750"/>
                <a:gd name="connsiteX3" fmla="*/ 2365 w 6750"/>
                <a:gd name="connsiteY3" fmla="*/ 6640 h 6750"/>
                <a:gd name="connsiteX4" fmla="*/ 115 w 6750"/>
                <a:gd name="connsiteY4" fmla="*/ 2365 h 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" h="6750">
                  <a:moveTo>
                    <a:pt x="115" y="2365"/>
                  </a:moveTo>
                  <a:cubicBezTo>
                    <a:pt x="790" y="565"/>
                    <a:pt x="2590" y="-335"/>
                    <a:pt x="4390" y="115"/>
                  </a:cubicBezTo>
                  <a:cubicBezTo>
                    <a:pt x="6190" y="790"/>
                    <a:pt x="7091" y="2590"/>
                    <a:pt x="6641" y="4390"/>
                  </a:cubicBezTo>
                  <a:cubicBezTo>
                    <a:pt x="5965" y="6190"/>
                    <a:pt x="4165" y="7091"/>
                    <a:pt x="2365" y="6640"/>
                  </a:cubicBezTo>
                  <a:cubicBezTo>
                    <a:pt x="565" y="6190"/>
                    <a:pt x="-335" y="4165"/>
                    <a:pt x="115" y="2365"/>
                  </a:cubicBezTo>
                  <a:close/>
                </a:path>
              </a:pathLst>
            </a:custGeom>
            <a:solidFill>
              <a:srgbClr val="BECEC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71" name="Rectangle 970">
            <a:extLst>
              <a:ext uri="{FF2B5EF4-FFF2-40B4-BE49-F238E27FC236}">
                <a16:creationId xmlns:a16="http://schemas.microsoft.com/office/drawing/2014/main" id="{78C3BF4C-CC7E-42BA-ACF7-99131647166C}"/>
              </a:ext>
            </a:extLst>
          </p:cNvPr>
          <p:cNvSpPr/>
          <p:nvPr/>
        </p:nvSpPr>
        <p:spPr>
          <a:xfrm>
            <a:off x="133444" y="929610"/>
            <a:ext cx="2951712" cy="2352360"/>
          </a:xfrm>
          <a:prstGeom prst="rect">
            <a:avLst/>
          </a:prstGeom>
          <a:noFill/>
          <a:ln w="12700" cmpd="sng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6"/>
          </a:p>
        </p:txBody>
      </p:sp>
      <p:grpSp>
        <p:nvGrpSpPr>
          <p:cNvPr id="980" name="Graphic 5">
            <a:extLst>
              <a:ext uri="{FF2B5EF4-FFF2-40B4-BE49-F238E27FC236}">
                <a16:creationId xmlns:a16="http://schemas.microsoft.com/office/drawing/2014/main" id="{558F0E09-7E48-4506-830D-4714E45D60E7}"/>
              </a:ext>
            </a:extLst>
          </p:cNvPr>
          <p:cNvGrpSpPr/>
          <p:nvPr/>
        </p:nvGrpSpPr>
        <p:grpSpPr>
          <a:xfrm>
            <a:off x="4831342" y="2312040"/>
            <a:ext cx="455819" cy="336694"/>
            <a:chOff x="2431332" y="2249189"/>
            <a:chExt cx="149290" cy="120164"/>
          </a:xfrm>
          <a:solidFill>
            <a:schemeClr val="accent1"/>
          </a:solidFill>
        </p:grpSpPr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05D91C59-1B60-4670-A513-824EEF2E3EBB}"/>
                </a:ext>
              </a:extLst>
            </p:cNvPr>
            <p:cNvSpPr/>
            <p:nvPr/>
          </p:nvSpPr>
          <p:spPr>
            <a:xfrm>
              <a:off x="2467979" y="2289115"/>
              <a:ext cx="92583" cy="77153"/>
            </a:xfrm>
            <a:custGeom>
              <a:avLst/>
              <a:gdLst>
                <a:gd name="connsiteX0" fmla="*/ 0 w 92583"/>
                <a:gd name="connsiteY0" fmla="*/ 78888 h 77152"/>
                <a:gd name="connsiteX1" fmla="*/ 93740 w 92583"/>
                <a:gd name="connsiteY1" fmla="*/ 78888 h 77152"/>
                <a:gd name="connsiteX2" fmla="*/ 93740 w 92583"/>
                <a:gd name="connsiteY2" fmla="*/ 0 h 77152"/>
                <a:gd name="connsiteX3" fmla="*/ 72909 w 92583"/>
                <a:gd name="connsiteY3" fmla="*/ 20831 h 77152"/>
                <a:gd name="connsiteX4" fmla="*/ 62494 w 92583"/>
                <a:gd name="connsiteY4" fmla="*/ 10415 h 77152"/>
                <a:gd name="connsiteX5" fmla="*/ 20831 w 92583"/>
                <a:gd name="connsiteY5" fmla="*/ 52078 h 77152"/>
                <a:gd name="connsiteX6" fmla="*/ 10416 w 92583"/>
                <a:gd name="connsiteY6" fmla="*/ 41662 h 77152"/>
                <a:gd name="connsiteX7" fmla="*/ 0 w 92583"/>
                <a:gd name="connsiteY7" fmla="*/ 52078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3" h="77152">
                  <a:moveTo>
                    <a:pt x="0" y="78888"/>
                  </a:moveTo>
                  <a:lnTo>
                    <a:pt x="93740" y="78888"/>
                  </a:lnTo>
                  <a:lnTo>
                    <a:pt x="93740" y="0"/>
                  </a:lnTo>
                  <a:lnTo>
                    <a:pt x="72909" y="20831"/>
                  </a:lnTo>
                  <a:lnTo>
                    <a:pt x="62494" y="10415"/>
                  </a:lnTo>
                  <a:lnTo>
                    <a:pt x="20831" y="52078"/>
                  </a:lnTo>
                  <a:lnTo>
                    <a:pt x="10416" y="41662"/>
                  </a:lnTo>
                  <a:lnTo>
                    <a:pt x="0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FE12ED62-3812-4233-A5FC-EF82FD5D2421}"/>
                </a:ext>
              </a:extLst>
            </p:cNvPr>
            <p:cNvSpPr/>
            <p:nvPr/>
          </p:nvSpPr>
          <p:spPr>
            <a:xfrm>
              <a:off x="2441555" y="2268477"/>
              <a:ext cx="46292" cy="28932"/>
            </a:xfrm>
            <a:custGeom>
              <a:avLst/>
              <a:gdLst>
                <a:gd name="connsiteX0" fmla="*/ 0 w 46291"/>
                <a:gd name="connsiteY0" fmla="*/ 29318 h 28932"/>
                <a:gd name="connsiteX1" fmla="*/ 46870 w 46291"/>
                <a:gd name="connsiteY1" fmla="*/ 29318 h 28932"/>
                <a:gd name="connsiteX2" fmla="*/ 32211 w 46291"/>
                <a:gd name="connsiteY2" fmla="*/ 14659 h 28932"/>
                <a:gd name="connsiteX3" fmla="*/ 46870 w 46291"/>
                <a:gd name="connsiteY3" fmla="*/ 0 h 28932"/>
                <a:gd name="connsiteX4" fmla="*/ 0 w 46291"/>
                <a:gd name="connsiteY4" fmla="*/ 0 h 2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1" h="28932">
                  <a:moveTo>
                    <a:pt x="0" y="29318"/>
                  </a:moveTo>
                  <a:lnTo>
                    <a:pt x="46870" y="29318"/>
                  </a:lnTo>
                  <a:lnTo>
                    <a:pt x="32211" y="14659"/>
                  </a:lnTo>
                  <a:lnTo>
                    <a:pt x="46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7E7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C018D543-B7EE-4C6B-8295-4C43F6B80C00}"/>
                </a:ext>
              </a:extLst>
            </p:cNvPr>
            <p:cNvSpPr/>
            <p:nvPr/>
          </p:nvSpPr>
          <p:spPr>
            <a:xfrm>
              <a:off x="2431332" y="2249189"/>
              <a:ext cx="57864" cy="119586"/>
            </a:xfrm>
            <a:custGeom>
              <a:avLst/>
              <a:gdLst>
                <a:gd name="connsiteX0" fmla="*/ 45134 w 57864"/>
                <a:gd name="connsiteY0" fmla="*/ 33947 h 119586"/>
                <a:gd name="connsiteX1" fmla="*/ 58443 w 57864"/>
                <a:gd name="connsiteY1" fmla="*/ 20638 h 119586"/>
                <a:gd name="connsiteX2" fmla="*/ 58829 w 57864"/>
                <a:gd name="connsiteY2" fmla="*/ 18517 h 119586"/>
                <a:gd name="connsiteX3" fmla="*/ 57093 w 57864"/>
                <a:gd name="connsiteY3" fmla="*/ 17359 h 119586"/>
                <a:gd name="connsiteX4" fmla="*/ 12151 w 57864"/>
                <a:gd name="connsiteY4" fmla="*/ 17359 h 119586"/>
                <a:gd name="connsiteX5" fmla="*/ 12151 w 57864"/>
                <a:gd name="connsiteY5" fmla="*/ 16395 h 119586"/>
                <a:gd name="connsiteX6" fmla="*/ 18517 w 57864"/>
                <a:gd name="connsiteY6" fmla="*/ 8294 h 119586"/>
                <a:gd name="connsiteX7" fmla="*/ 10223 w 57864"/>
                <a:gd name="connsiteY7" fmla="*/ 0 h 119586"/>
                <a:gd name="connsiteX8" fmla="*/ 1929 w 57864"/>
                <a:gd name="connsiteY8" fmla="*/ 8294 h 119586"/>
                <a:gd name="connsiteX9" fmla="*/ 8294 w 57864"/>
                <a:gd name="connsiteY9" fmla="*/ 16395 h 119586"/>
                <a:gd name="connsiteX10" fmla="*/ 8294 w 57864"/>
                <a:gd name="connsiteY10" fmla="*/ 116500 h 119586"/>
                <a:gd name="connsiteX11" fmla="*/ 1929 w 57864"/>
                <a:gd name="connsiteY11" fmla="*/ 116500 h 119586"/>
                <a:gd name="connsiteX12" fmla="*/ 0 w 57864"/>
                <a:gd name="connsiteY12" fmla="*/ 118429 h 119586"/>
                <a:gd name="connsiteX13" fmla="*/ 1929 w 57864"/>
                <a:gd name="connsiteY13" fmla="*/ 120358 h 119586"/>
                <a:gd name="connsiteX14" fmla="*/ 19288 w 57864"/>
                <a:gd name="connsiteY14" fmla="*/ 120358 h 119586"/>
                <a:gd name="connsiteX15" fmla="*/ 21217 w 57864"/>
                <a:gd name="connsiteY15" fmla="*/ 118429 h 119586"/>
                <a:gd name="connsiteX16" fmla="*/ 19288 w 57864"/>
                <a:gd name="connsiteY16" fmla="*/ 116500 h 119586"/>
                <a:gd name="connsiteX17" fmla="*/ 12151 w 57864"/>
                <a:gd name="connsiteY17" fmla="*/ 116500 h 119586"/>
                <a:gd name="connsiteX18" fmla="*/ 12151 w 57864"/>
                <a:gd name="connsiteY18" fmla="*/ 50728 h 119586"/>
                <a:gd name="connsiteX19" fmla="*/ 57093 w 57864"/>
                <a:gd name="connsiteY19" fmla="*/ 50728 h 119586"/>
                <a:gd name="connsiteX20" fmla="*/ 58829 w 57864"/>
                <a:gd name="connsiteY20" fmla="*/ 49571 h 119586"/>
                <a:gd name="connsiteX21" fmla="*/ 58443 w 57864"/>
                <a:gd name="connsiteY21" fmla="*/ 47449 h 119586"/>
                <a:gd name="connsiteX22" fmla="*/ 45134 w 57864"/>
                <a:gd name="connsiteY22" fmla="*/ 33947 h 119586"/>
                <a:gd name="connsiteX23" fmla="*/ 5786 w 57864"/>
                <a:gd name="connsiteY23" fmla="*/ 8294 h 119586"/>
                <a:gd name="connsiteX24" fmla="*/ 10223 w 57864"/>
                <a:gd name="connsiteY24" fmla="*/ 3858 h 119586"/>
                <a:gd name="connsiteX25" fmla="*/ 14659 w 57864"/>
                <a:gd name="connsiteY25" fmla="*/ 8294 h 119586"/>
                <a:gd name="connsiteX26" fmla="*/ 10223 w 57864"/>
                <a:gd name="connsiteY26" fmla="*/ 12730 h 119586"/>
                <a:gd name="connsiteX27" fmla="*/ 5786 w 57864"/>
                <a:gd name="connsiteY27" fmla="*/ 8294 h 119586"/>
                <a:gd name="connsiteX28" fmla="*/ 12151 w 57864"/>
                <a:gd name="connsiteY28" fmla="*/ 21217 h 119586"/>
                <a:gd name="connsiteX29" fmla="*/ 52271 w 57864"/>
                <a:gd name="connsiteY29" fmla="*/ 21217 h 119586"/>
                <a:gd name="connsiteX30" fmla="*/ 40891 w 57864"/>
                <a:gd name="connsiteY30" fmla="*/ 32597 h 119586"/>
                <a:gd name="connsiteX31" fmla="*/ 40891 w 57864"/>
                <a:gd name="connsiteY31" fmla="*/ 35297 h 119586"/>
                <a:gd name="connsiteX32" fmla="*/ 52271 w 57864"/>
                <a:gd name="connsiteY32" fmla="*/ 46677 h 119586"/>
                <a:gd name="connsiteX33" fmla="*/ 12151 w 57864"/>
                <a:gd name="connsiteY33" fmla="*/ 46677 h 119586"/>
                <a:gd name="connsiteX34" fmla="*/ 12151 w 57864"/>
                <a:gd name="connsiteY34" fmla="*/ 21217 h 11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864" h="119586">
                  <a:moveTo>
                    <a:pt x="45134" y="33947"/>
                  </a:moveTo>
                  <a:lnTo>
                    <a:pt x="58443" y="20638"/>
                  </a:lnTo>
                  <a:cubicBezTo>
                    <a:pt x="59022" y="20060"/>
                    <a:pt x="59215" y="19288"/>
                    <a:pt x="58829" y="18517"/>
                  </a:cubicBezTo>
                  <a:cubicBezTo>
                    <a:pt x="58443" y="17745"/>
                    <a:pt x="57864" y="17359"/>
                    <a:pt x="57093" y="17359"/>
                  </a:cubicBezTo>
                  <a:lnTo>
                    <a:pt x="12151" y="17359"/>
                  </a:lnTo>
                  <a:lnTo>
                    <a:pt x="12151" y="16395"/>
                  </a:lnTo>
                  <a:cubicBezTo>
                    <a:pt x="15816" y="15431"/>
                    <a:pt x="18517" y="12152"/>
                    <a:pt x="18517" y="8294"/>
                  </a:cubicBezTo>
                  <a:cubicBezTo>
                    <a:pt x="18517" y="3665"/>
                    <a:pt x="14852" y="0"/>
                    <a:pt x="10223" y="0"/>
                  </a:cubicBezTo>
                  <a:cubicBezTo>
                    <a:pt x="5594" y="0"/>
                    <a:pt x="1929" y="3665"/>
                    <a:pt x="1929" y="8294"/>
                  </a:cubicBezTo>
                  <a:cubicBezTo>
                    <a:pt x="1929" y="12152"/>
                    <a:pt x="4629" y="15431"/>
                    <a:pt x="8294" y="16395"/>
                  </a:cubicBezTo>
                  <a:lnTo>
                    <a:pt x="8294" y="116500"/>
                  </a:lnTo>
                  <a:lnTo>
                    <a:pt x="1929" y="116500"/>
                  </a:lnTo>
                  <a:cubicBezTo>
                    <a:pt x="772" y="116500"/>
                    <a:pt x="0" y="117272"/>
                    <a:pt x="0" y="118429"/>
                  </a:cubicBezTo>
                  <a:cubicBezTo>
                    <a:pt x="0" y="119586"/>
                    <a:pt x="772" y="120358"/>
                    <a:pt x="1929" y="120358"/>
                  </a:cubicBezTo>
                  <a:lnTo>
                    <a:pt x="19288" y="120358"/>
                  </a:lnTo>
                  <a:cubicBezTo>
                    <a:pt x="20445" y="120358"/>
                    <a:pt x="21217" y="119586"/>
                    <a:pt x="21217" y="118429"/>
                  </a:cubicBezTo>
                  <a:cubicBezTo>
                    <a:pt x="21217" y="117272"/>
                    <a:pt x="20445" y="116500"/>
                    <a:pt x="19288" y="116500"/>
                  </a:cubicBezTo>
                  <a:lnTo>
                    <a:pt x="12151" y="116500"/>
                  </a:lnTo>
                  <a:lnTo>
                    <a:pt x="12151" y="50728"/>
                  </a:lnTo>
                  <a:lnTo>
                    <a:pt x="57093" y="50728"/>
                  </a:lnTo>
                  <a:cubicBezTo>
                    <a:pt x="57864" y="50728"/>
                    <a:pt x="58636" y="50342"/>
                    <a:pt x="58829" y="49571"/>
                  </a:cubicBezTo>
                  <a:cubicBezTo>
                    <a:pt x="59215" y="48799"/>
                    <a:pt x="59022" y="48027"/>
                    <a:pt x="58443" y="47449"/>
                  </a:cubicBezTo>
                  <a:lnTo>
                    <a:pt x="45134" y="33947"/>
                  </a:lnTo>
                  <a:close/>
                  <a:moveTo>
                    <a:pt x="5786" y="8294"/>
                  </a:moveTo>
                  <a:cubicBezTo>
                    <a:pt x="5786" y="5786"/>
                    <a:pt x="7715" y="3858"/>
                    <a:pt x="10223" y="3858"/>
                  </a:cubicBezTo>
                  <a:cubicBezTo>
                    <a:pt x="12730" y="3858"/>
                    <a:pt x="14659" y="5786"/>
                    <a:pt x="14659" y="8294"/>
                  </a:cubicBezTo>
                  <a:cubicBezTo>
                    <a:pt x="14659" y="10801"/>
                    <a:pt x="12730" y="12730"/>
                    <a:pt x="10223" y="12730"/>
                  </a:cubicBezTo>
                  <a:cubicBezTo>
                    <a:pt x="7908" y="12730"/>
                    <a:pt x="5786" y="10801"/>
                    <a:pt x="5786" y="8294"/>
                  </a:cubicBezTo>
                  <a:close/>
                  <a:moveTo>
                    <a:pt x="12151" y="21217"/>
                  </a:moveTo>
                  <a:lnTo>
                    <a:pt x="52271" y="21217"/>
                  </a:lnTo>
                  <a:lnTo>
                    <a:pt x="40891" y="32597"/>
                  </a:lnTo>
                  <a:cubicBezTo>
                    <a:pt x="40119" y="33369"/>
                    <a:pt x="40119" y="34526"/>
                    <a:pt x="40891" y="35297"/>
                  </a:cubicBezTo>
                  <a:lnTo>
                    <a:pt x="52271" y="46677"/>
                  </a:lnTo>
                  <a:lnTo>
                    <a:pt x="12151" y="46677"/>
                  </a:lnTo>
                  <a:lnTo>
                    <a:pt x="12151" y="21217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84" name="Graphic 5">
              <a:extLst>
                <a:ext uri="{FF2B5EF4-FFF2-40B4-BE49-F238E27FC236}">
                  <a16:creationId xmlns:a16="http://schemas.microsoft.com/office/drawing/2014/main" id="{1B26C324-B856-47A0-9F80-61E2EF73AFC1}"/>
                </a:ext>
              </a:extLst>
            </p:cNvPr>
            <p:cNvGrpSpPr/>
            <p:nvPr/>
          </p:nvGrpSpPr>
          <p:grpSpPr>
            <a:xfrm>
              <a:off x="2439819" y="2269055"/>
              <a:ext cx="140803" cy="100298"/>
              <a:chOff x="2439819" y="2269055"/>
              <a:chExt cx="140803" cy="100298"/>
            </a:xfrm>
            <a:solidFill>
              <a:srgbClr val="1E1D1D"/>
            </a:solidFill>
          </p:grpSpPr>
          <p:sp>
            <p:nvSpPr>
              <p:cNvPr id="985" name="Freeform: Shape 984">
                <a:extLst>
                  <a:ext uri="{FF2B5EF4-FFF2-40B4-BE49-F238E27FC236}">
                    <a16:creationId xmlns:a16="http://schemas.microsoft.com/office/drawing/2014/main" id="{0323CE9D-E7C2-4834-BCD9-34B94637583C}"/>
                  </a:ext>
                </a:extLst>
              </p:cNvPr>
              <p:cNvSpPr/>
              <p:nvPr/>
            </p:nvSpPr>
            <p:spPr>
              <a:xfrm>
                <a:off x="2476466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6" name="Freeform: Shape 985">
                <a:extLst>
                  <a:ext uri="{FF2B5EF4-FFF2-40B4-BE49-F238E27FC236}">
                    <a16:creationId xmlns:a16="http://schemas.microsoft.com/office/drawing/2014/main" id="{F1EDBEA7-2091-45DA-833B-12D7F7610E44}"/>
                  </a:ext>
                </a:extLst>
              </p:cNvPr>
              <p:cNvSpPr/>
              <p:nvPr/>
            </p:nvSpPr>
            <p:spPr>
              <a:xfrm>
                <a:off x="2486882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7" name="Freeform: Shape 986">
                <a:extLst>
                  <a:ext uri="{FF2B5EF4-FFF2-40B4-BE49-F238E27FC236}">
                    <a16:creationId xmlns:a16="http://schemas.microsoft.com/office/drawing/2014/main" id="{3CF6739B-0327-48C9-9528-5198CD5F0D5A}"/>
                  </a:ext>
                </a:extLst>
              </p:cNvPr>
              <p:cNvSpPr/>
              <p:nvPr/>
            </p:nvSpPr>
            <p:spPr>
              <a:xfrm>
                <a:off x="2466051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9F901F86-E5DA-4D9C-BF4E-AE87F82CEA21}"/>
                  </a:ext>
                </a:extLst>
              </p:cNvPr>
              <p:cNvSpPr/>
              <p:nvPr/>
            </p:nvSpPr>
            <p:spPr>
              <a:xfrm>
                <a:off x="2497297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2447F25D-98CD-4B55-94D0-D1F54D446CBC}"/>
                  </a:ext>
                </a:extLst>
              </p:cNvPr>
              <p:cNvSpPr/>
              <p:nvPr/>
            </p:nvSpPr>
            <p:spPr>
              <a:xfrm>
                <a:off x="2507713" y="2318433"/>
                <a:ext cx="3858" cy="50149"/>
              </a:xfrm>
              <a:custGeom>
                <a:avLst/>
                <a:gdLst>
                  <a:gd name="connsiteX0" fmla="*/ 0 w 3857"/>
                  <a:gd name="connsiteY0" fmla="*/ 1929 h 50149"/>
                  <a:gd name="connsiteX1" fmla="*/ 0 w 3857"/>
                  <a:gd name="connsiteY1" fmla="*/ 49570 h 50149"/>
                  <a:gd name="connsiteX2" fmla="*/ 0 w 3857"/>
                  <a:gd name="connsiteY2" fmla="*/ 49570 h 50149"/>
                  <a:gd name="connsiteX3" fmla="*/ 1929 w 3857"/>
                  <a:gd name="connsiteY3" fmla="*/ 51499 h 50149"/>
                  <a:gd name="connsiteX4" fmla="*/ 3858 w 3857"/>
                  <a:gd name="connsiteY4" fmla="*/ 49570 h 50149"/>
                  <a:gd name="connsiteX5" fmla="*/ 3858 w 3857"/>
                  <a:gd name="connsiteY5" fmla="*/ 49570 h 50149"/>
                  <a:gd name="connsiteX6" fmla="*/ 3858 w 3857"/>
                  <a:gd name="connsiteY6" fmla="*/ 1929 h 50149"/>
                  <a:gd name="connsiteX7" fmla="*/ 3858 w 3857"/>
                  <a:gd name="connsiteY7" fmla="*/ 1929 h 50149"/>
                  <a:gd name="connsiteX8" fmla="*/ 1929 w 3857"/>
                  <a:gd name="connsiteY8" fmla="*/ 0 h 50149"/>
                  <a:gd name="connsiteX9" fmla="*/ 0 w 3857"/>
                  <a:gd name="connsiteY9" fmla="*/ 1929 h 50149"/>
                  <a:gd name="connsiteX10" fmla="*/ 0 w 3857"/>
                  <a:gd name="connsiteY10" fmla="*/ 1929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0149">
                    <a:moveTo>
                      <a:pt x="0" y="1929"/>
                    </a:moveTo>
                    <a:lnTo>
                      <a:pt x="0" y="49570"/>
                    </a:lnTo>
                    <a:lnTo>
                      <a:pt x="0" y="49570"/>
                    </a:lnTo>
                    <a:cubicBezTo>
                      <a:pt x="0" y="50728"/>
                      <a:pt x="772" y="51499"/>
                      <a:pt x="1929" y="51499"/>
                    </a:cubicBezTo>
                    <a:cubicBezTo>
                      <a:pt x="3086" y="51499"/>
                      <a:pt x="3858" y="50728"/>
                      <a:pt x="3858" y="49570"/>
                    </a:cubicBezTo>
                    <a:lnTo>
                      <a:pt x="3858" y="4957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0" name="Freeform: Shape 989">
                <a:extLst>
                  <a:ext uri="{FF2B5EF4-FFF2-40B4-BE49-F238E27FC236}">
                    <a16:creationId xmlns:a16="http://schemas.microsoft.com/office/drawing/2014/main" id="{1D1BEECF-5C69-416C-AA3B-9AB7285D3577}"/>
                  </a:ext>
                </a:extLst>
              </p:cNvPr>
              <p:cNvSpPr/>
              <p:nvPr/>
            </p:nvSpPr>
            <p:spPr>
              <a:xfrm>
                <a:off x="2518128" y="2308403"/>
                <a:ext cx="3858" cy="59793"/>
              </a:xfrm>
              <a:custGeom>
                <a:avLst/>
                <a:gdLst>
                  <a:gd name="connsiteX0" fmla="*/ 0 w 3857"/>
                  <a:gd name="connsiteY0" fmla="*/ 1929 h 59793"/>
                  <a:gd name="connsiteX1" fmla="*/ 0 w 3857"/>
                  <a:gd name="connsiteY1" fmla="*/ 59600 h 59793"/>
                  <a:gd name="connsiteX2" fmla="*/ 0 w 3857"/>
                  <a:gd name="connsiteY2" fmla="*/ 59600 h 59793"/>
                  <a:gd name="connsiteX3" fmla="*/ 1929 w 3857"/>
                  <a:gd name="connsiteY3" fmla="*/ 61529 h 59793"/>
                  <a:gd name="connsiteX4" fmla="*/ 3858 w 3857"/>
                  <a:gd name="connsiteY4" fmla="*/ 59600 h 59793"/>
                  <a:gd name="connsiteX5" fmla="*/ 3858 w 3857"/>
                  <a:gd name="connsiteY5" fmla="*/ 59600 h 59793"/>
                  <a:gd name="connsiteX6" fmla="*/ 3858 w 3857"/>
                  <a:gd name="connsiteY6" fmla="*/ 1929 h 59793"/>
                  <a:gd name="connsiteX7" fmla="*/ 3858 w 3857"/>
                  <a:gd name="connsiteY7" fmla="*/ 1929 h 59793"/>
                  <a:gd name="connsiteX8" fmla="*/ 1929 w 3857"/>
                  <a:gd name="connsiteY8" fmla="*/ 0 h 59793"/>
                  <a:gd name="connsiteX9" fmla="*/ 0 w 3857"/>
                  <a:gd name="connsiteY9" fmla="*/ 1929 h 59793"/>
                  <a:gd name="connsiteX10" fmla="*/ 0 w 3857"/>
                  <a:gd name="connsiteY10" fmla="*/ 192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9793">
                    <a:moveTo>
                      <a:pt x="0" y="1929"/>
                    </a:moveTo>
                    <a:lnTo>
                      <a:pt x="0" y="59600"/>
                    </a:lnTo>
                    <a:lnTo>
                      <a:pt x="0" y="59600"/>
                    </a:lnTo>
                    <a:cubicBezTo>
                      <a:pt x="0" y="60758"/>
                      <a:pt x="772" y="61529"/>
                      <a:pt x="1929" y="61529"/>
                    </a:cubicBezTo>
                    <a:cubicBezTo>
                      <a:pt x="3086" y="61529"/>
                      <a:pt x="3858" y="60758"/>
                      <a:pt x="3858" y="59600"/>
                    </a:cubicBezTo>
                    <a:lnTo>
                      <a:pt x="3858" y="5960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E981D727-EDBF-4ADF-BE17-AD7F5BC4B9F4}"/>
                  </a:ext>
                </a:extLst>
              </p:cNvPr>
              <p:cNvSpPr/>
              <p:nvPr/>
            </p:nvSpPr>
            <p:spPr>
              <a:xfrm>
                <a:off x="2528544" y="2298566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69437 h 71366"/>
                  <a:gd name="connsiteX2" fmla="*/ 0 w 3857"/>
                  <a:gd name="connsiteY2" fmla="*/ 69437 h 71366"/>
                  <a:gd name="connsiteX3" fmla="*/ 1929 w 3857"/>
                  <a:gd name="connsiteY3" fmla="*/ 71366 h 71366"/>
                  <a:gd name="connsiteX4" fmla="*/ 3858 w 3857"/>
                  <a:gd name="connsiteY4" fmla="*/ 69437 h 71366"/>
                  <a:gd name="connsiteX5" fmla="*/ 3858 w 3857"/>
                  <a:gd name="connsiteY5" fmla="*/ 69437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69437"/>
                    </a:lnTo>
                    <a:lnTo>
                      <a:pt x="0" y="69437"/>
                    </a:lnTo>
                    <a:cubicBezTo>
                      <a:pt x="0" y="70595"/>
                      <a:pt x="771" y="71366"/>
                      <a:pt x="1929" y="71366"/>
                    </a:cubicBezTo>
                    <a:cubicBezTo>
                      <a:pt x="3086" y="71366"/>
                      <a:pt x="3858" y="70595"/>
                      <a:pt x="3858" y="69437"/>
                    </a:cubicBezTo>
                    <a:lnTo>
                      <a:pt x="3858" y="6943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57FD5D72-0542-4FCC-9B17-82D553FA7B73}"/>
                  </a:ext>
                </a:extLst>
              </p:cNvPr>
              <p:cNvSpPr/>
              <p:nvPr/>
            </p:nvSpPr>
            <p:spPr>
              <a:xfrm>
                <a:off x="2538960" y="2308017"/>
                <a:ext cx="3858" cy="61722"/>
              </a:xfrm>
              <a:custGeom>
                <a:avLst/>
                <a:gdLst>
                  <a:gd name="connsiteX0" fmla="*/ 0 w 3857"/>
                  <a:gd name="connsiteY0" fmla="*/ 1929 h 61722"/>
                  <a:gd name="connsiteX1" fmla="*/ 0 w 3857"/>
                  <a:gd name="connsiteY1" fmla="*/ 59986 h 61722"/>
                  <a:gd name="connsiteX2" fmla="*/ 0 w 3857"/>
                  <a:gd name="connsiteY2" fmla="*/ 59986 h 61722"/>
                  <a:gd name="connsiteX3" fmla="*/ 1929 w 3857"/>
                  <a:gd name="connsiteY3" fmla="*/ 61915 h 61722"/>
                  <a:gd name="connsiteX4" fmla="*/ 3858 w 3857"/>
                  <a:gd name="connsiteY4" fmla="*/ 59986 h 61722"/>
                  <a:gd name="connsiteX5" fmla="*/ 3858 w 3857"/>
                  <a:gd name="connsiteY5" fmla="*/ 59986 h 61722"/>
                  <a:gd name="connsiteX6" fmla="*/ 3858 w 3857"/>
                  <a:gd name="connsiteY6" fmla="*/ 1929 h 61722"/>
                  <a:gd name="connsiteX7" fmla="*/ 3858 w 3857"/>
                  <a:gd name="connsiteY7" fmla="*/ 1929 h 61722"/>
                  <a:gd name="connsiteX8" fmla="*/ 1929 w 3857"/>
                  <a:gd name="connsiteY8" fmla="*/ 0 h 61722"/>
                  <a:gd name="connsiteX9" fmla="*/ 0 w 3857"/>
                  <a:gd name="connsiteY9" fmla="*/ 1929 h 61722"/>
                  <a:gd name="connsiteX10" fmla="*/ 0 w 3857"/>
                  <a:gd name="connsiteY10" fmla="*/ 1929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61722">
                    <a:moveTo>
                      <a:pt x="0" y="1929"/>
                    </a:moveTo>
                    <a:lnTo>
                      <a:pt x="0" y="59986"/>
                    </a:lnTo>
                    <a:lnTo>
                      <a:pt x="0" y="59986"/>
                    </a:lnTo>
                    <a:cubicBezTo>
                      <a:pt x="0" y="61144"/>
                      <a:pt x="772" y="61915"/>
                      <a:pt x="1929" y="61915"/>
                    </a:cubicBezTo>
                    <a:cubicBezTo>
                      <a:pt x="3086" y="61915"/>
                      <a:pt x="3858" y="61144"/>
                      <a:pt x="3858" y="59986"/>
                    </a:cubicBezTo>
                    <a:lnTo>
                      <a:pt x="3858" y="5998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3" name="Freeform: Shape 992">
                <a:extLst>
                  <a:ext uri="{FF2B5EF4-FFF2-40B4-BE49-F238E27FC236}">
                    <a16:creationId xmlns:a16="http://schemas.microsoft.com/office/drawing/2014/main" id="{CBC9CEB2-DCBA-4D2B-A0D0-54FF0C52C35E}"/>
                  </a:ext>
                </a:extLst>
              </p:cNvPr>
              <p:cNvSpPr/>
              <p:nvPr/>
            </p:nvSpPr>
            <p:spPr>
              <a:xfrm>
                <a:off x="2549375" y="2297602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70402 h 71366"/>
                  <a:gd name="connsiteX2" fmla="*/ 0 w 3857"/>
                  <a:gd name="connsiteY2" fmla="*/ 70402 h 71366"/>
                  <a:gd name="connsiteX3" fmla="*/ 1929 w 3857"/>
                  <a:gd name="connsiteY3" fmla="*/ 72330 h 71366"/>
                  <a:gd name="connsiteX4" fmla="*/ 3858 w 3857"/>
                  <a:gd name="connsiteY4" fmla="*/ 70402 h 71366"/>
                  <a:gd name="connsiteX5" fmla="*/ 3858 w 3857"/>
                  <a:gd name="connsiteY5" fmla="*/ 70402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70402"/>
                    </a:lnTo>
                    <a:lnTo>
                      <a:pt x="0" y="70402"/>
                    </a:lnTo>
                    <a:cubicBezTo>
                      <a:pt x="0" y="71559"/>
                      <a:pt x="771" y="72330"/>
                      <a:pt x="1929" y="72330"/>
                    </a:cubicBezTo>
                    <a:cubicBezTo>
                      <a:pt x="3086" y="72330"/>
                      <a:pt x="3858" y="71559"/>
                      <a:pt x="3858" y="70402"/>
                    </a:cubicBezTo>
                    <a:lnTo>
                      <a:pt x="3858" y="70402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4" name="Freeform: Shape 993">
                <a:extLst>
                  <a:ext uri="{FF2B5EF4-FFF2-40B4-BE49-F238E27FC236}">
                    <a16:creationId xmlns:a16="http://schemas.microsoft.com/office/drawing/2014/main" id="{329C9D9B-1B30-4995-A049-1FAB802A918B}"/>
                  </a:ext>
                </a:extLst>
              </p:cNvPr>
              <p:cNvSpPr/>
              <p:nvPr/>
            </p:nvSpPr>
            <p:spPr>
              <a:xfrm>
                <a:off x="2559791" y="2287186"/>
                <a:ext cx="3858" cy="81010"/>
              </a:xfrm>
              <a:custGeom>
                <a:avLst/>
                <a:gdLst>
                  <a:gd name="connsiteX0" fmla="*/ 0 w 3857"/>
                  <a:gd name="connsiteY0" fmla="*/ 1929 h 81010"/>
                  <a:gd name="connsiteX1" fmla="*/ 0 w 3857"/>
                  <a:gd name="connsiteY1" fmla="*/ 80817 h 81010"/>
                  <a:gd name="connsiteX2" fmla="*/ 0 w 3857"/>
                  <a:gd name="connsiteY2" fmla="*/ 80817 h 81010"/>
                  <a:gd name="connsiteX3" fmla="*/ 1929 w 3857"/>
                  <a:gd name="connsiteY3" fmla="*/ 82746 h 81010"/>
                  <a:gd name="connsiteX4" fmla="*/ 3858 w 3857"/>
                  <a:gd name="connsiteY4" fmla="*/ 80817 h 81010"/>
                  <a:gd name="connsiteX5" fmla="*/ 3858 w 3857"/>
                  <a:gd name="connsiteY5" fmla="*/ 80817 h 81010"/>
                  <a:gd name="connsiteX6" fmla="*/ 3858 w 3857"/>
                  <a:gd name="connsiteY6" fmla="*/ 1929 h 81010"/>
                  <a:gd name="connsiteX7" fmla="*/ 3858 w 3857"/>
                  <a:gd name="connsiteY7" fmla="*/ 1929 h 81010"/>
                  <a:gd name="connsiteX8" fmla="*/ 1929 w 3857"/>
                  <a:gd name="connsiteY8" fmla="*/ 0 h 81010"/>
                  <a:gd name="connsiteX9" fmla="*/ 0 w 3857"/>
                  <a:gd name="connsiteY9" fmla="*/ 1929 h 81010"/>
                  <a:gd name="connsiteX10" fmla="*/ 0 w 3857"/>
                  <a:gd name="connsiteY10" fmla="*/ 1929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1010">
                    <a:moveTo>
                      <a:pt x="0" y="1929"/>
                    </a:moveTo>
                    <a:lnTo>
                      <a:pt x="0" y="80817"/>
                    </a:lnTo>
                    <a:lnTo>
                      <a:pt x="0" y="80817"/>
                    </a:lnTo>
                    <a:cubicBezTo>
                      <a:pt x="0" y="81975"/>
                      <a:pt x="772" y="82746"/>
                      <a:pt x="1929" y="82746"/>
                    </a:cubicBezTo>
                    <a:cubicBezTo>
                      <a:pt x="3086" y="82746"/>
                      <a:pt x="3858" y="81975"/>
                      <a:pt x="3858" y="80817"/>
                    </a:cubicBezTo>
                    <a:lnTo>
                      <a:pt x="3858" y="8081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5" name="Freeform: Shape 994">
                <a:extLst>
                  <a:ext uri="{FF2B5EF4-FFF2-40B4-BE49-F238E27FC236}">
                    <a16:creationId xmlns:a16="http://schemas.microsoft.com/office/drawing/2014/main" id="{39A5C14A-6F9B-42A3-867E-42F8C46AA3C1}"/>
                  </a:ext>
                </a:extLst>
              </p:cNvPr>
              <p:cNvSpPr/>
              <p:nvPr/>
            </p:nvSpPr>
            <p:spPr>
              <a:xfrm>
                <a:off x="2439819" y="2269055"/>
                <a:ext cx="140803" cy="100298"/>
              </a:xfrm>
              <a:custGeom>
                <a:avLst/>
                <a:gdLst>
                  <a:gd name="connsiteX0" fmla="*/ 3279 w 140803"/>
                  <a:gd name="connsiteY0" fmla="*/ 99912 h 100298"/>
                  <a:gd name="connsiteX1" fmla="*/ 40119 w 140803"/>
                  <a:gd name="connsiteY1" fmla="*/ 63072 h 100298"/>
                  <a:gd name="connsiteX2" fmla="*/ 38769 w 140803"/>
                  <a:gd name="connsiteY2" fmla="*/ 63651 h 100298"/>
                  <a:gd name="connsiteX3" fmla="*/ 37419 w 140803"/>
                  <a:gd name="connsiteY3" fmla="*/ 63072 h 100298"/>
                  <a:gd name="connsiteX4" fmla="*/ 47835 w 140803"/>
                  <a:gd name="connsiteY4" fmla="*/ 73488 h 100298"/>
                  <a:gd name="connsiteX5" fmla="*/ 49185 w 140803"/>
                  <a:gd name="connsiteY5" fmla="*/ 74066 h 100298"/>
                  <a:gd name="connsiteX6" fmla="*/ 50535 w 140803"/>
                  <a:gd name="connsiteY6" fmla="*/ 73488 h 100298"/>
                  <a:gd name="connsiteX7" fmla="*/ 92197 w 140803"/>
                  <a:gd name="connsiteY7" fmla="*/ 31825 h 100298"/>
                  <a:gd name="connsiteX8" fmla="*/ 90847 w 140803"/>
                  <a:gd name="connsiteY8" fmla="*/ 32404 h 100298"/>
                  <a:gd name="connsiteX9" fmla="*/ 89497 w 140803"/>
                  <a:gd name="connsiteY9" fmla="*/ 31825 h 100298"/>
                  <a:gd name="connsiteX10" fmla="*/ 99913 w 140803"/>
                  <a:gd name="connsiteY10" fmla="*/ 42241 h 100298"/>
                  <a:gd name="connsiteX11" fmla="*/ 102613 w 140803"/>
                  <a:gd name="connsiteY11" fmla="*/ 42241 h 100298"/>
                  <a:gd name="connsiteX12" fmla="*/ 141575 w 140803"/>
                  <a:gd name="connsiteY12" fmla="*/ 3279 h 100298"/>
                  <a:gd name="connsiteX13" fmla="*/ 141575 w 140803"/>
                  <a:gd name="connsiteY13" fmla="*/ 3279 h 100298"/>
                  <a:gd name="connsiteX14" fmla="*/ 141575 w 140803"/>
                  <a:gd name="connsiteY14" fmla="*/ 579 h 100298"/>
                  <a:gd name="connsiteX15" fmla="*/ 138875 w 140803"/>
                  <a:gd name="connsiteY15" fmla="*/ 579 h 100298"/>
                  <a:gd name="connsiteX16" fmla="*/ 138875 w 140803"/>
                  <a:gd name="connsiteY16" fmla="*/ 579 h 100298"/>
                  <a:gd name="connsiteX17" fmla="*/ 99913 w 140803"/>
                  <a:gd name="connsiteY17" fmla="*/ 39541 h 100298"/>
                  <a:gd name="connsiteX18" fmla="*/ 102613 w 140803"/>
                  <a:gd name="connsiteY18" fmla="*/ 39541 h 100298"/>
                  <a:gd name="connsiteX19" fmla="*/ 92197 w 140803"/>
                  <a:gd name="connsiteY19" fmla="*/ 29125 h 100298"/>
                  <a:gd name="connsiteX20" fmla="*/ 90847 w 140803"/>
                  <a:gd name="connsiteY20" fmla="*/ 28546 h 100298"/>
                  <a:gd name="connsiteX21" fmla="*/ 89497 w 140803"/>
                  <a:gd name="connsiteY21" fmla="*/ 29125 h 100298"/>
                  <a:gd name="connsiteX22" fmla="*/ 47835 w 140803"/>
                  <a:gd name="connsiteY22" fmla="*/ 70787 h 100298"/>
                  <a:gd name="connsiteX23" fmla="*/ 49185 w 140803"/>
                  <a:gd name="connsiteY23" fmla="*/ 70209 h 100298"/>
                  <a:gd name="connsiteX24" fmla="*/ 50535 w 140803"/>
                  <a:gd name="connsiteY24" fmla="*/ 70787 h 100298"/>
                  <a:gd name="connsiteX25" fmla="*/ 40119 w 140803"/>
                  <a:gd name="connsiteY25" fmla="*/ 60372 h 100298"/>
                  <a:gd name="connsiteX26" fmla="*/ 38769 w 140803"/>
                  <a:gd name="connsiteY26" fmla="*/ 59793 h 100298"/>
                  <a:gd name="connsiteX27" fmla="*/ 37419 w 140803"/>
                  <a:gd name="connsiteY27" fmla="*/ 60372 h 100298"/>
                  <a:gd name="connsiteX28" fmla="*/ 579 w 140803"/>
                  <a:gd name="connsiteY28" fmla="*/ 97212 h 100298"/>
                  <a:gd name="connsiteX29" fmla="*/ 579 w 140803"/>
                  <a:gd name="connsiteY29" fmla="*/ 97212 h 100298"/>
                  <a:gd name="connsiteX30" fmla="*/ 579 w 140803"/>
                  <a:gd name="connsiteY30" fmla="*/ 99912 h 100298"/>
                  <a:gd name="connsiteX31" fmla="*/ 3279 w 140803"/>
                  <a:gd name="connsiteY31" fmla="*/ 99912 h 100298"/>
                  <a:gd name="connsiteX32" fmla="*/ 3279 w 140803"/>
                  <a:gd name="connsiteY32" fmla="*/ 99912 h 1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0803" h="100298">
                    <a:moveTo>
                      <a:pt x="3279" y="99912"/>
                    </a:moveTo>
                    <a:lnTo>
                      <a:pt x="40119" y="63072"/>
                    </a:lnTo>
                    <a:cubicBezTo>
                      <a:pt x="39734" y="63458"/>
                      <a:pt x="39348" y="63651"/>
                      <a:pt x="38769" y="63651"/>
                    </a:cubicBezTo>
                    <a:cubicBezTo>
                      <a:pt x="38191" y="63651"/>
                      <a:pt x="37805" y="63458"/>
                      <a:pt x="37419" y="63072"/>
                    </a:cubicBezTo>
                    <a:lnTo>
                      <a:pt x="47835" y="73488"/>
                    </a:lnTo>
                    <a:cubicBezTo>
                      <a:pt x="48220" y="73873"/>
                      <a:pt x="48606" y="74066"/>
                      <a:pt x="49185" y="74066"/>
                    </a:cubicBezTo>
                    <a:cubicBezTo>
                      <a:pt x="49763" y="74066"/>
                      <a:pt x="50149" y="73873"/>
                      <a:pt x="50535" y="73488"/>
                    </a:cubicBezTo>
                    <a:lnTo>
                      <a:pt x="92197" y="31825"/>
                    </a:lnTo>
                    <a:cubicBezTo>
                      <a:pt x="91811" y="32211"/>
                      <a:pt x="91426" y="32404"/>
                      <a:pt x="90847" y="32404"/>
                    </a:cubicBezTo>
                    <a:cubicBezTo>
                      <a:pt x="90268" y="32404"/>
                      <a:pt x="89883" y="32211"/>
                      <a:pt x="89497" y="31825"/>
                    </a:cubicBezTo>
                    <a:lnTo>
                      <a:pt x="99913" y="42241"/>
                    </a:lnTo>
                    <a:cubicBezTo>
                      <a:pt x="100684" y="43012"/>
                      <a:pt x="101841" y="43012"/>
                      <a:pt x="102613" y="42241"/>
                    </a:cubicBezTo>
                    <a:lnTo>
                      <a:pt x="141575" y="3279"/>
                    </a:lnTo>
                    <a:lnTo>
                      <a:pt x="141575" y="3279"/>
                    </a:lnTo>
                    <a:cubicBezTo>
                      <a:pt x="142346" y="2507"/>
                      <a:pt x="142346" y="1350"/>
                      <a:pt x="141575" y="579"/>
                    </a:cubicBezTo>
                    <a:cubicBezTo>
                      <a:pt x="140803" y="-193"/>
                      <a:pt x="139646" y="-193"/>
                      <a:pt x="138875" y="579"/>
                    </a:cubicBezTo>
                    <a:lnTo>
                      <a:pt x="138875" y="579"/>
                    </a:lnTo>
                    <a:lnTo>
                      <a:pt x="99913" y="39541"/>
                    </a:lnTo>
                    <a:cubicBezTo>
                      <a:pt x="100684" y="38769"/>
                      <a:pt x="101841" y="38769"/>
                      <a:pt x="102613" y="39541"/>
                    </a:cubicBezTo>
                    <a:lnTo>
                      <a:pt x="92197" y="29125"/>
                    </a:lnTo>
                    <a:cubicBezTo>
                      <a:pt x="91811" y="28739"/>
                      <a:pt x="91426" y="28546"/>
                      <a:pt x="90847" y="28546"/>
                    </a:cubicBezTo>
                    <a:cubicBezTo>
                      <a:pt x="90268" y="28546"/>
                      <a:pt x="89883" y="28739"/>
                      <a:pt x="89497" y="29125"/>
                    </a:cubicBezTo>
                    <a:lnTo>
                      <a:pt x="47835" y="70787"/>
                    </a:lnTo>
                    <a:cubicBezTo>
                      <a:pt x="48220" y="70402"/>
                      <a:pt x="48606" y="70209"/>
                      <a:pt x="49185" y="70209"/>
                    </a:cubicBezTo>
                    <a:cubicBezTo>
                      <a:pt x="49763" y="70209"/>
                      <a:pt x="50149" y="70402"/>
                      <a:pt x="50535" y="70787"/>
                    </a:cubicBezTo>
                    <a:lnTo>
                      <a:pt x="40119" y="60372"/>
                    </a:lnTo>
                    <a:cubicBezTo>
                      <a:pt x="39734" y="59986"/>
                      <a:pt x="39348" y="59793"/>
                      <a:pt x="38769" y="59793"/>
                    </a:cubicBezTo>
                    <a:cubicBezTo>
                      <a:pt x="38191" y="59793"/>
                      <a:pt x="37805" y="59986"/>
                      <a:pt x="37419" y="60372"/>
                    </a:cubicBezTo>
                    <a:lnTo>
                      <a:pt x="579" y="97212"/>
                    </a:lnTo>
                    <a:lnTo>
                      <a:pt x="579" y="97212"/>
                    </a:lnTo>
                    <a:cubicBezTo>
                      <a:pt x="-193" y="97984"/>
                      <a:pt x="-193" y="99141"/>
                      <a:pt x="579" y="99912"/>
                    </a:cubicBezTo>
                    <a:cubicBezTo>
                      <a:pt x="1157" y="100684"/>
                      <a:pt x="2507" y="100684"/>
                      <a:pt x="3279" y="99912"/>
                    </a:cubicBezTo>
                    <a:lnTo>
                      <a:pt x="3279" y="9991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6" name="Freeform: Shape 995">
                <a:extLst>
                  <a:ext uri="{FF2B5EF4-FFF2-40B4-BE49-F238E27FC236}">
                    <a16:creationId xmlns:a16="http://schemas.microsoft.com/office/drawing/2014/main" id="{31023AC6-628C-4D46-9C74-0BFB40E332AE}"/>
                  </a:ext>
                </a:extLst>
              </p:cNvPr>
              <p:cNvSpPr/>
              <p:nvPr/>
            </p:nvSpPr>
            <p:spPr>
              <a:xfrm>
                <a:off x="2561913" y="2269055"/>
                <a:ext cx="19288" cy="19288"/>
              </a:xfrm>
              <a:custGeom>
                <a:avLst/>
                <a:gdLst>
                  <a:gd name="connsiteX0" fmla="*/ 20445 w 19288"/>
                  <a:gd name="connsiteY0" fmla="*/ 18517 h 19288"/>
                  <a:gd name="connsiteX1" fmla="*/ 20445 w 19288"/>
                  <a:gd name="connsiteY1" fmla="*/ 1929 h 19288"/>
                  <a:gd name="connsiteX2" fmla="*/ 18517 w 19288"/>
                  <a:gd name="connsiteY2" fmla="*/ 0 h 19288"/>
                  <a:gd name="connsiteX3" fmla="*/ 1929 w 19288"/>
                  <a:gd name="connsiteY3" fmla="*/ 0 h 19288"/>
                  <a:gd name="connsiteX4" fmla="*/ 1929 w 19288"/>
                  <a:gd name="connsiteY4" fmla="*/ 0 h 19288"/>
                  <a:gd name="connsiteX5" fmla="*/ 0 w 19288"/>
                  <a:gd name="connsiteY5" fmla="*/ 1929 h 19288"/>
                  <a:gd name="connsiteX6" fmla="*/ 1929 w 19288"/>
                  <a:gd name="connsiteY6" fmla="*/ 3858 h 19288"/>
                  <a:gd name="connsiteX7" fmla="*/ 1929 w 19288"/>
                  <a:gd name="connsiteY7" fmla="*/ 3858 h 19288"/>
                  <a:gd name="connsiteX8" fmla="*/ 18517 w 19288"/>
                  <a:gd name="connsiteY8" fmla="*/ 3858 h 19288"/>
                  <a:gd name="connsiteX9" fmla="*/ 16588 w 19288"/>
                  <a:gd name="connsiteY9" fmla="*/ 1929 h 19288"/>
                  <a:gd name="connsiteX10" fmla="*/ 16588 w 19288"/>
                  <a:gd name="connsiteY10" fmla="*/ 18517 h 19288"/>
                  <a:gd name="connsiteX11" fmla="*/ 16588 w 19288"/>
                  <a:gd name="connsiteY11" fmla="*/ 18517 h 19288"/>
                  <a:gd name="connsiteX12" fmla="*/ 18517 w 19288"/>
                  <a:gd name="connsiteY12" fmla="*/ 20445 h 19288"/>
                  <a:gd name="connsiteX13" fmla="*/ 20445 w 19288"/>
                  <a:gd name="connsiteY13" fmla="*/ 18517 h 19288"/>
                  <a:gd name="connsiteX14" fmla="*/ 20445 w 19288"/>
                  <a:gd name="connsiteY14" fmla="*/ 1851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288" h="19288">
                    <a:moveTo>
                      <a:pt x="20445" y="18517"/>
                    </a:moveTo>
                    <a:lnTo>
                      <a:pt x="20445" y="1929"/>
                    </a:lnTo>
                    <a:cubicBezTo>
                      <a:pt x="20445" y="772"/>
                      <a:pt x="19674" y="0"/>
                      <a:pt x="18517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18517" y="3858"/>
                    </a:lnTo>
                    <a:cubicBezTo>
                      <a:pt x="17359" y="3858"/>
                      <a:pt x="16588" y="3086"/>
                      <a:pt x="16588" y="1929"/>
                    </a:cubicBezTo>
                    <a:lnTo>
                      <a:pt x="16588" y="18517"/>
                    </a:lnTo>
                    <a:lnTo>
                      <a:pt x="16588" y="18517"/>
                    </a:lnTo>
                    <a:cubicBezTo>
                      <a:pt x="16588" y="19674"/>
                      <a:pt x="17359" y="20445"/>
                      <a:pt x="18517" y="20445"/>
                    </a:cubicBezTo>
                    <a:cubicBezTo>
                      <a:pt x="19481" y="20445"/>
                      <a:pt x="20445" y="19674"/>
                      <a:pt x="20445" y="18517"/>
                    </a:cubicBezTo>
                    <a:lnTo>
                      <a:pt x="20445" y="1851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19" name="Graphic 5">
            <a:extLst>
              <a:ext uri="{FF2B5EF4-FFF2-40B4-BE49-F238E27FC236}">
                <a16:creationId xmlns:a16="http://schemas.microsoft.com/office/drawing/2014/main" id="{30180F87-D22D-4DC0-AB0F-84C13F92836D}"/>
              </a:ext>
            </a:extLst>
          </p:cNvPr>
          <p:cNvGrpSpPr/>
          <p:nvPr/>
        </p:nvGrpSpPr>
        <p:grpSpPr>
          <a:xfrm>
            <a:off x="5666327" y="1073300"/>
            <a:ext cx="841651" cy="726110"/>
            <a:chOff x="2741999" y="665169"/>
            <a:chExt cx="288936" cy="326516"/>
          </a:xfrm>
          <a:solidFill>
            <a:schemeClr val="accent1"/>
          </a:solidFill>
        </p:grpSpPr>
        <p:grpSp>
          <p:nvGrpSpPr>
            <p:cNvPr id="1020" name="Graphic 5">
              <a:extLst>
                <a:ext uri="{FF2B5EF4-FFF2-40B4-BE49-F238E27FC236}">
                  <a16:creationId xmlns:a16="http://schemas.microsoft.com/office/drawing/2014/main" id="{C590DF2C-8F55-4C0D-9BDA-65E03075E328}"/>
                </a:ext>
              </a:extLst>
            </p:cNvPr>
            <p:cNvGrpSpPr/>
            <p:nvPr/>
          </p:nvGrpSpPr>
          <p:grpSpPr>
            <a:xfrm>
              <a:off x="2741999" y="665394"/>
              <a:ext cx="288036" cy="326291"/>
              <a:chOff x="2741999" y="665394"/>
              <a:chExt cx="288036" cy="326291"/>
            </a:xfrm>
            <a:solidFill>
              <a:schemeClr val="accent1"/>
            </a:solidFill>
          </p:grpSpPr>
          <p:sp>
            <p:nvSpPr>
              <p:cNvPr id="1051" name="Freeform: Shape 1050">
                <a:extLst>
                  <a:ext uri="{FF2B5EF4-FFF2-40B4-BE49-F238E27FC236}">
                    <a16:creationId xmlns:a16="http://schemas.microsoft.com/office/drawing/2014/main" id="{2724B9DD-1501-4443-8353-ED28681D0511}"/>
                  </a:ext>
                </a:extLst>
              </p:cNvPr>
              <p:cNvSpPr/>
              <p:nvPr/>
            </p:nvSpPr>
            <p:spPr>
              <a:xfrm>
                <a:off x="2802261" y="725041"/>
                <a:ext cx="29254" cy="78760"/>
              </a:xfrm>
              <a:custGeom>
                <a:avLst/>
                <a:gdLst>
                  <a:gd name="connsiteX0" fmla="*/ 19847 w 29253"/>
                  <a:gd name="connsiteY0" fmla="*/ 80110 h 78759"/>
                  <a:gd name="connsiteX1" fmla="*/ 29299 w 29253"/>
                  <a:gd name="connsiteY1" fmla="*/ 4726 h 78759"/>
                  <a:gd name="connsiteX2" fmla="*/ 17372 w 29253"/>
                  <a:gd name="connsiteY2" fmla="*/ 0 h 78759"/>
                  <a:gd name="connsiteX3" fmla="*/ 19847 w 29253"/>
                  <a:gd name="connsiteY3" fmla="*/ 80110 h 78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53" h="78759">
                    <a:moveTo>
                      <a:pt x="19847" y="80110"/>
                    </a:moveTo>
                    <a:cubicBezTo>
                      <a:pt x="18722" y="56257"/>
                      <a:pt x="20748" y="25878"/>
                      <a:pt x="29299" y="4726"/>
                    </a:cubicBezTo>
                    <a:lnTo>
                      <a:pt x="17372" y="0"/>
                    </a:lnTo>
                    <a:cubicBezTo>
                      <a:pt x="-630" y="18227"/>
                      <a:pt x="-11431" y="67283"/>
                      <a:pt x="19847" y="80110"/>
                    </a:cubicBezTo>
                  </a:path>
                </a:pathLst>
              </a:custGeom>
              <a:solidFill>
                <a:srgbClr val="8B96A0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2" name="Freeform: Shape 1051">
                <a:extLst>
                  <a:ext uri="{FF2B5EF4-FFF2-40B4-BE49-F238E27FC236}">
                    <a16:creationId xmlns:a16="http://schemas.microsoft.com/office/drawing/2014/main" id="{9A1FFCAF-C821-4887-810A-BDDCA0DDD726}"/>
                  </a:ext>
                </a:extLst>
              </p:cNvPr>
              <p:cNvSpPr/>
              <p:nvPr/>
            </p:nvSpPr>
            <p:spPr>
              <a:xfrm>
                <a:off x="2817222" y="665394"/>
                <a:ext cx="150769" cy="117015"/>
              </a:xfrm>
              <a:custGeom>
                <a:avLst/>
                <a:gdLst>
                  <a:gd name="connsiteX0" fmla="*/ 135628 w 150768"/>
                  <a:gd name="connsiteY0" fmla="*/ 118379 h 117014"/>
                  <a:gd name="connsiteX1" fmla="*/ 151155 w 150768"/>
                  <a:gd name="connsiteY1" fmla="*/ 86200 h 117014"/>
                  <a:gd name="connsiteX2" fmla="*/ 106150 w 150768"/>
                  <a:gd name="connsiteY2" fmla="*/ 6315 h 117014"/>
                  <a:gd name="connsiteX3" fmla="*/ 10288 w 150768"/>
                  <a:gd name="connsiteY3" fmla="*/ 23867 h 117014"/>
                  <a:gd name="connsiteX4" fmla="*/ 14338 w 150768"/>
                  <a:gd name="connsiteY4" fmla="*/ 64597 h 117014"/>
                  <a:gd name="connsiteX5" fmla="*/ 93323 w 150768"/>
                  <a:gd name="connsiteY5" fmla="*/ 67522 h 117014"/>
                  <a:gd name="connsiteX6" fmla="*/ 135178 w 150768"/>
                  <a:gd name="connsiteY6" fmla="*/ 112753 h 117014"/>
                  <a:gd name="connsiteX7" fmla="*/ 135628 w 150768"/>
                  <a:gd name="connsiteY7" fmla="*/ 118379 h 117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768" h="117014">
                    <a:moveTo>
                      <a:pt x="135628" y="118379"/>
                    </a:moveTo>
                    <a:cubicBezTo>
                      <a:pt x="142154" y="118379"/>
                      <a:pt x="151155" y="118379"/>
                      <a:pt x="151155" y="86200"/>
                    </a:cubicBezTo>
                    <a:cubicBezTo>
                      <a:pt x="151155" y="54021"/>
                      <a:pt x="139904" y="22742"/>
                      <a:pt x="106150" y="6315"/>
                    </a:cubicBezTo>
                    <a:cubicBezTo>
                      <a:pt x="72395" y="-10112"/>
                      <a:pt x="28290" y="9015"/>
                      <a:pt x="10288" y="23867"/>
                    </a:cubicBezTo>
                    <a:cubicBezTo>
                      <a:pt x="-4564" y="36018"/>
                      <a:pt x="-3439" y="70223"/>
                      <a:pt x="14338" y="64597"/>
                    </a:cubicBezTo>
                    <a:cubicBezTo>
                      <a:pt x="51468" y="52670"/>
                      <a:pt x="79821" y="59646"/>
                      <a:pt x="93323" y="67522"/>
                    </a:cubicBezTo>
                    <a:cubicBezTo>
                      <a:pt x="115601" y="80574"/>
                      <a:pt x="110650" y="107577"/>
                      <a:pt x="135178" y="112753"/>
                    </a:cubicBezTo>
                    <a:lnTo>
                      <a:pt x="135628" y="118379"/>
                    </a:lnTo>
                    <a:close/>
                  </a:path>
                </a:pathLst>
              </a:custGeom>
              <a:solidFill>
                <a:srgbClr val="8B96A0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3" name="Freeform: Shape 1052">
                <a:extLst>
                  <a:ext uri="{FF2B5EF4-FFF2-40B4-BE49-F238E27FC236}">
                    <a16:creationId xmlns:a16="http://schemas.microsoft.com/office/drawing/2014/main" id="{50AE6533-36CA-451F-808B-2D3B8808E6F6}"/>
                  </a:ext>
                </a:extLst>
              </p:cNvPr>
              <p:cNvSpPr/>
              <p:nvPr/>
            </p:nvSpPr>
            <p:spPr>
              <a:xfrm>
                <a:off x="2741999" y="894937"/>
                <a:ext cx="288036" cy="96762"/>
              </a:xfrm>
              <a:custGeom>
                <a:avLst/>
                <a:gdLst>
                  <a:gd name="connsiteX0" fmla="*/ 198925 w 288036"/>
                  <a:gd name="connsiteY0" fmla="*/ 0 h 96762"/>
                  <a:gd name="connsiteX1" fmla="*/ 144918 w 288036"/>
                  <a:gd name="connsiteY1" fmla="*/ 25428 h 96762"/>
                  <a:gd name="connsiteX2" fmla="*/ 90911 w 288036"/>
                  <a:gd name="connsiteY2" fmla="*/ 0 h 96762"/>
                  <a:gd name="connsiteX3" fmla="*/ 0 w 288036"/>
                  <a:gd name="connsiteY3" fmla="*/ 28129 h 96762"/>
                  <a:gd name="connsiteX4" fmla="*/ 144918 w 288036"/>
                  <a:gd name="connsiteY4" fmla="*/ 98112 h 96762"/>
                  <a:gd name="connsiteX5" fmla="*/ 289836 w 288036"/>
                  <a:gd name="connsiteY5" fmla="*/ 28129 h 96762"/>
                  <a:gd name="connsiteX6" fmla="*/ 198925 w 288036"/>
                  <a:gd name="connsiteY6" fmla="*/ 0 h 9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036" h="96762">
                    <a:moveTo>
                      <a:pt x="198925" y="0"/>
                    </a:moveTo>
                    <a:cubicBezTo>
                      <a:pt x="198925" y="13952"/>
                      <a:pt x="174847" y="25428"/>
                      <a:pt x="144918" y="25428"/>
                    </a:cubicBezTo>
                    <a:cubicBezTo>
                      <a:pt x="114989" y="25428"/>
                      <a:pt x="90911" y="13952"/>
                      <a:pt x="90911" y="0"/>
                    </a:cubicBezTo>
                    <a:lnTo>
                      <a:pt x="0" y="28129"/>
                    </a:lnTo>
                    <a:cubicBezTo>
                      <a:pt x="33979" y="70659"/>
                      <a:pt x="86186" y="98112"/>
                      <a:pt x="144918" y="98112"/>
                    </a:cubicBezTo>
                    <a:cubicBezTo>
                      <a:pt x="203650" y="98112"/>
                      <a:pt x="255857" y="70659"/>
                      <a:pt x="289836" y="28129"/>
                    </a:cubicBezTo>
                    <a:lnTo>
                      <a:pt x="198925" y="0"/>
                    </a:lnTo>
                    <a:close/>
                  </a:path>
                </a:pathLst>
              </a:custGeom>
              <a:solidFill>
                <a:srgbClr val="76AED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1" name="Graphic 5">
              <a:extLst>
                <a:ext uri="{FF2B5EF4-FFF2-40B4-BE49-F238E27FC236}">
                  <a16:creationId xmlns:a16="http://schemas.microsoft.com/office/drawing/2014/main" id="{20A731AB-08FF-488C-8194-485CFB122D1E}"/>
                </a:ext>
              </a:extLst>
            </p:cNvPr>
            <p:cNvGrpSpPr/>
            <p:nvPr/>
          </p:nvGrpSpPr>
          <p:grpSpPr>
            <a:xfrm>
              <a:off x="2741999" y="665169"/>
              <a:ext cx="288936" cy="275674"/>
              <a:chOff x="2741999" y="665169"/>
              <a:chExt cx="288936" cy="275674"/>
            </a:xfrm>
            <a:solidFill>
              <a:schemeClr val="accent1"/>
            </a:solidFill>
          </p:grpSpPr>
          <p:grpSp>
            <p:nvGrpSpPr>
              <p:cNvPr id="1023" name="Graphic 5">
                <a:extLst>
                  <a:ext uri="{FF2B5EF4-FFF2-40B4-BE49-F238E27FC236}">
                    <a16:creationId xmlns:a16="http://schemas.microsoft.com/office/drawing/2014/main" id="{7B21018D-1743-4B31-AD32-B2B7D8203853}"/>
                  </a:ext>
                </a:extLst>
              </p:cNvPr>
              <p:cNvGrpSpPr/>
              <p:nvPr/>
            </p:nvGrpSpPr>
            <p:grpSpPr>
              <a:xfrm>
                <a:off x="2741999" y="665169"/>
                <a:ext cx="225028" cy="256532"/>
                <a:chOff x="2741999" y="665169"/>
                <a:chExt cx="225028" cy="256532"/>
              </a:xfrm>
              <a:solidFill>
                <a:schemeClr val="accent1"/>
              </a:solidFill>
            </p:grpSpPr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0A1E91AD-3A12-4502-BBF8-FD6BD072200C}"/>
                    </a:ext>
                  </a:extLst>
                </p:cNvPr>
                <p:cNvSpPr/>
                <p:nvPr/>
              </p:nvSpPr>
              <p:spPr>
                <a:xfrm>
                  <a:off x="2741999" y="894937"/>
                  <a:ext cx="90011" cy="27003"/>
                </a:xfrm>
                <a:custGeom>
                  <a:avLst/>
                  <a:gdLst>
                    <a:gd name="connsiteX0" fmla="*/ 0 w 90011"/>
                    <a:gd name="connsiteY0" fmla="*/ 28129 h 27003"/>
                    <a:gd name="connsiteX1" fmla="*/ 90911 w 90011"/>
                    <a:gd name="connsiteY1" fmla="*/ 0 h 27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1" h="27003">
                      <a:moveTo>
                        <a:pt x="0" y="28129"/>
                      </a:moveTo>
                      <a:lnTo>
                        <a:pt x="90911" y="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A15681BF-22D2-43F6-8A31-076B63B26F9C}"/>
                    </a:ext>
                  </a:extLst>
                </p:cNvPr>
                <p:cNvSpPr/>
                <p:nvPr/>
              </p:nvSpPr>
              <p:spPr>
                <a:xfrm>
                  <a:off x="2834260" y="865458"/>
                  <a:ext cx="9001" cy="33754"/>
                </a:xfrm>
                <a:custGeom>
                  <a:avLst/>
                  <a:gdLst>
                    <a:gd name="connsiteX0" fmla="*/ 0 w 9001"/>
                    <a:gd name="connsiteY0" fmla="*/ 34879 h 33754"/>
                    <a:gd name="connsiteX1" fmla="*/ 10351 w 9001"/>
                    <a:gd name="connsiteY1" fmla="*/ 0 h 33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" h="33754">
                      <a:moveTo>
                        <a:pt x="0" y="34879"/>
                      </a:moveTo>
                      <a:cubicBezTo>
                        <a:pt x="2025" y="21153"/>
                        <a:pt x="10351" y="0"/>
                        <a:pt x="10351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2" name="Freeform: Shape 1041">
                  <a:extLst>
                    <a:ext uri="{FF2B5EF4-FFF2-40B4-BE49-F238E27FC236}">
                      <a16:creationId xmlns:a16="http://schemas.microsoft.com/office/drawing/2014/main" id="{6B76FD96-BE52-4A30-A908-AE6161A68C65}"/>
                    </a:ext>
                  </a:extLst>
                </p:cNvPr>
                <p:cNvSpPr/>
                <p:nvPr/>
              </p:nvSpPr>
              <p:spPr>
                <a:xfrm>
                  <a:off x="2886917" y="777922"/>
                  <a:ext cx="65258" cy="99012"/>
                </a:xfrm>
                <a:custGeom>
                  <a:avLst/>
                  <a:gdLst>
                    <a:gd name="connsiteX0" fmla="*/ 0 w 65258"/>
                    <a:gd name="connsiteY0" fmla="*/ 99687 h 99012"/>
                    <a:gd name="connsiteX1" fmla="*/ 62108 w 65258"/>
                    <a:gd name="connsiteY1" fmla="*/ 50406 h 99012"/>
                    <a:gd name="connsiteX2" fmla="*/ 65258 w 65258"/>
                    <a:gd name="connsiteY2" fmla="*/ 0 h 99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5258" h="99012">
                      <a:moveTo>
                        <a:pt x="0" y="99687"/>
                      </a:moveTo>
                      <a:cubicBezTo>
                        <a:pt x="15977" y="99687"/>
                        <a:pt x="55357" y="85961"/>
                        <a:pt x="62108" y="50406"/>
                      </a:cubicBezTo>
                      <a:cubicBezTo>
                        <a:pt x="68409" y="18002"/>
                        <a:pt x="65258" y="0"/>
                        <a:pt x="65258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3" name="Freeform: Shape 1042">
                  <a:extLst>
                    <a:ext uri="{FF2B5EF4-FFF2-40B4-BE49-F238E27FC236}">
                      <a16:creationId xmlns:a16="http://schemas.microsoft.com/office/drawing/2014/main" id="{3A36B67E-1DD4-47FA-A9DF-0F1CB2557BD3}"/>
                    </a:ext>
                  </a:extLst>
                </p:cNvPr>
                <p:cNvSpPr/>
                <p:nvPr/>
              </p:nvSpPr>
              <p:spPr>
                <a:xfrm>
                  <a:off x="2821948" y="729766"/>
                  <a:ext cx="63008" cy="146268"/>
                </a:xfrm>
                <a:custGeom>
                  <a:avLst/>
                  <a:gdLst>
                    <a:gd name="connsiteX0" fmla="*/ 64969 w 63007"/>
                    <a:gd name="connsiteY0" fmla="*/ 147844 h 146268"/>
                    <a:gd name="connsiteX1" fmla="*/ 2861 w 63007"/>
                    <a:gd name="connsiteY1" fmla="*/ 98562 h 146268"/>
                    <a:gd name="connsiteX2" fmla="*/ 9837 w 63007"/>
                    <a:gd name="connsiteY2" fmla="*/ 0 h 14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007" h="146268">
                      <a:moveTo>
                        <a:pt x="64969" y="147844"/>
                      </a:moveTo>
                      <a:cubicBezTo>
                        <a:pt x="48992" y="147844"/>
                        <a:pt x="9612" y="134117"/>
                        <a:pt x="2861" y="98562"/>
                      </a:cubicBezTo>
                      <a:cubicBezTo>
                        <a:pt x="-1640" y="74934"/>
                        <a:pt x="-1865" y="29029"/>
                        <a:pt x="9837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4" name="Freeform: Shape 1043">
                  <a:extLst>
                    <a:ext uri="{FF2B5EF4-FFF2-40B4-BE49-F238E27FC236}">
                      <a16:creationId xmlns:a16="http://schemas.microsoft.com/office/drawing/2014/main" id="{4807326C-4478-4488-AE59-FB28A1F10CA1}"/>
                    </a:ext>
                  </a:extLst>
                </p:cNvPr>
                <p:cNvSpPr/>
                <p:nvPr/>
              </p:nvSpPr>
              <p:spPr>
                <a:xfrm>
                  <a:off x="2817222" y="665169"/>
                  <a:ext cx="150769" cy="117015"/>
                </a:xfrm>
                <a:custGeom>
                  <a:avLst/>
                  <a:gdLst>
                    <a:gd name="connsiteX0" fmla="*/ 135178 w 150768"/>
                    <a:gd name="connsiteY0" fmla="*/ 112753 h 117014"/>
                    <a:gd name="connsiteX1" fmla="*/ 93323 w 150768"/>
                    <a:gd name="connsiteY1" fmla="*/ 67522 h 117014"/>
                    <a:gd name="connsiteX2" fmla="*/ 14338 w 150768"/>
                    <a:gd name="connsiteY2" fmla="*/ 64597 h 117014"/>
                    <a:gd name="connsiteX3" fmla="*/ 10288 w 150768"/>
                    <a:gd name="connsiteY3" fmla="*/ 23867 h 117014"/>
                    <a:gd name="connsiteX4" fmla="*/ 106150 w 150768"/>
                    <a:gd name="connsiteY4" fmla="*/ 6315 h 117014"/>
                    <a:gd name="connsiteX5" fmla="*/ 151155 w 150768"/>
                    <a:gd name="connsiteY5" fmla="*/ 86200 h 117014"/>
                    <a:gd name="connsiteX6" fmla="*/ 135628 w 150768"/>
                    <a:gd name="connsiteY6" fmla="*/ 118379 h 117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768" h="117014">
                      <a:moveTo>
                        <a:pt x="135178" y="112753"/>
                      </a:moveTo>
                      <a:cubicBezTo>
                        <a:pt x="110875" y="107577"/>
                        <a:pt x="115601" y="80574"/>
                        <a:pt x="93323" y="67522"/>
                      </a:cubicBezTo>
                      <a:cubicBezTo>
                        <a:pt x="80046" y="59646"/>
                        <a:pt x="51468" y="52670"/>
                        <a:pt x="14338" y="64597"/>
                      </a:cubicBezTo>
                      <a:cubicBezTo>
                        <a:pt x="-3439" y="70448"/>
                        <a:pt x="-4564" y="36018"/>
                        <a:pt x="10288" y="23867"/>
                      </a:cubicBezTo>
                      <a:cubicBezTo>
                        <a:pt x="28290" y="9015"/>
                        <a:pt x="72395" y="-10112"/>
                        <a:pt x="106150" y="6315"/>
                      </a:cubicBezTo>
                      <a:cubicBezTo>
                        <a:pt x="139904" y="22742"/>
                        <a:pt x="151155" y="54021"/>
                        <a:pt x="151155" y="86200"/>
                      </a:cubicBezTo>
                      <a:cubicBezTo>
                        <a:pt x="151155" y="118379"/>
                        <a:pt x="142154" y="118379"/>
                        <a:pt x="135628" y="118379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5" name="Freeform: Shape 1044">
                  <a:extLst>
                    <a:ext uri="{FF2B5EF4-FFF2-40B4-BE49-F238E27FC236}">
                      <a16:creationId xmlns:a16="http://schemas.microsoft.com/office/drawing/2014/main" id="{A42BB33C-8715-48D3-830B-13D6BC0218B6}"/>
                    </a:ext>
                  </a:extLst>
                </p:cNvPr>
                <p:cNvSpPr/>
                <p:nvPr/>
              </p:nvSpPr>
              <p:spPr>
                <a:xfrm>
                  <a:off x="2802171" y="725266"/>
                  <a:ext cx="18002" cy="78760"/>
                </a:xfrm>
                <a:custGeom>
                  <a:avLst/>
                  <a:gdLst>
                    <a:gd name="connsiteX0" fmla="*/ 17463 w 18002"/>
                    <a:gd name="connsiteY0" fmla="*/ 0 h 78759"/>
                    <a:gd name="connsiteX1" fmla="*/ 19938 w 18002"/>
                    <a:gd name="connsiteY1" fmla="*/ 79885 h 78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02" h="78759">
                      <a:moveTo>
                        <a:pt x="17463" y="0"/>
                      </a:moveTo>
                      <a:cubicBezTo>
                        <a:pt x="-539" y="18002"/>
                        <a:pt x="-11566" y="67058"/>
                        <a:pt x="19938" y="79885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6" name="Freeform: Shape 1045">
                  <a:extLst>
                    <a:ext uri="{FF2B5EF4-FFF2-40B4-BE49-F238E27FC236}">
                      <a16:creationId xmlns:a16="http://schemas.microsoft.com/office/drawing/2014/main" id="{656C1F46-08DA-4105-AF7C-2BF5698EA9EA}"/>
                    </a:ext>
                  </a:extLst>
                </p:cNvPr>
                <p:cNvSpPr/>
                <p:nvPr/>
              </p:nvSpPr>
              <p:spPr>
                <a:xfrm>
                  <a:off x="2885117" y="798850"/>
                  <a:ext cx="9001" cy="24753"/>
                </a:xfrm>
                <a:custGeom>
                  <a:avLst/>
                  <a:gdLst>
                    <a:gd name="connsiteX0" fmla="*/ 0 w 9001"/>
                    <a:gd name="connsiteY0" fmla="*/ 0 h 24753"/>
                    <a:gd name="connsiteX1" fmla="*/ 0 w 9001"/>
                    <a:gd name="connsiteY1" fmla="*/ 26553 h 24753"/>
                    <a:gd name="connsiteX2" fmla="*/ 10126 w 9001"/>
                    <a:gd name="connsiteY2" fmla="*/ 26553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001" h="24753">
                      <a:moveTo>
                        <a:pt x="0" y="0"/>
                      </a:moveTo>
                      <a:lnTo>
                        <a:pt x="0" y="26553"/>
                      </a:lnTo>
                      <a:lnTo>
                        <a:pt x="10126" y="26553"/>
                      </a:ln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7" name="Freeform: Shape 1046">
                  <a:extLst>
                    <a:ext uri="{FF2B5EF4-FFF2-40B4-BE49-F238E27FC236}">
                      <a16:creationId xmlns:a16="http://schemas.microsoft.com/office/drawing/2014/main" id="{569031A3-D5BC-4466-93DF-B96AA4109930}"/>
                    </a:ext>
                  </a:extLst>
                </p:cNvPr>
                <p:cNvSpPr/>
                <p:nvPr/>
              </p:nvSpPr>
              <p:spPr>
                <a:xfrm>
                  <a:off x="2899744" y="779723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8" name="Freeform: Shape 1047">
                  <a:extLst>
                    <a:ext uri="{FF2B5EF4-FFF2-40B4-BE49-F238E27FC236}">
                      <a16:creationId xmlns:a16="http://schemas.microsoft.com/office/drawing/2014/main" id="{BD629C7A-41DA-475F-88A2-AAD3D9D529BE}"/>
                    </a:ext>
                  </a:extLst>
                </p:cNvPr>
                <p:cNvSpPr/>
                <p:nvPr/>
              </p:nvSpPr>
              <p:spPr>
                <a:xfrm>
                  <a:off x="2910545" y="78894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9" name="Freeform: Shape 1048">
                  <a:extLst>
                    <a:ext uri="{FF2B5EF4-FFF2-40B4-BE49-F238E27FC236}">
                      <a16:creationId xmlns:a16="http://schemas.microsoft.com/office/drawing/2014/main" id="{40BCC270-3761-4309-8A15-D1343F0DCF31}"/>
                    </a:ext>
                  </a:extLst>
                </p:cNvPr>
                <p:cNvSpPr/>
                <p:nvPr/>
              </p:nvSpPr>
              <p:spPr>
                <a:xfrm>
                  <a:off x="2843262" y="779723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3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3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0" name="Freeform: Shape 1049">
                  <a:extLst>
                    <a:ext uri="{FF2B5EF4-FFF2-40B4-BE49-F238E27FC236}">
                      <a16:creationId xmlns:a16="http://schemas.microsoft.com/office/drawing/2014/main" id="{64A0E7AA-D1B9-413C-9536-7DFB26B18349}"/>
                    </a:ext>
                  </a:extLst>
                </p:cNvPr>
                <p:cNvSpPr/>
                <p:nvPr/>
              </p:nvSpPr>
              <p:spPr>
                <a:xfrm>
                  <a:off x="2854063" y="78894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4" name="Graphic 5">
                <a:extLst>
                  <a:ext uri="{FF2B5EF4-FFF2-40B4-BE49-F238E27FC236}">
                    <a16:creationId xmlns:a16="http://schemas.microsoft.com/office/drawing/2014/main" id="{1E30C3F1-1551-4C44-8F46-B2851DFA8BE8}"/>
                  </a:ext>
                </a:extLst>
              </p:cNvPr>
              <p:cNvGrpSpPr/>
              <p:nvPr/>
            </p:nvGrpSpPr>
            <p:grpSpPr>
              <a:xfrm>
                <a:off x="2816258" y="865458"/>
                <a:ext cx="214677" cy="75385"/>
                <a:chOff x="2816258" y="865458"/>
                <a:chExt cx="214677" cy="75385"/>
              </a:xfrm>
              <a:noFill/>
            </p:grpSpPr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B688861E-E5C2-4949-9979-65B117B1A1BA}"/>
                    </a:ext>
                  </a:extLst>
                </p:cNvPr>
                <p:cNvSpPr/>
                <p:nvPr/>
              </p:nvSpPr>
              <p:spPr>
                <a:xfrm>
                  <a:off x="2940924" y="894937"/>
                  <a:ext cx="90011" cy="27003"/>
                </a:xfrm>
                <a:custGeom>
                  <a:avLst/>
                  <a:gdLst>
                    <a:gd name="connsiteX0" fmla="*/ 90911 w 90011"/>
                    <a:gd name="connsiteY0" fmla="*/ 28129 h 27003"/>
                    <a:gd name="connsiteX1" fmla="*/ 0 w 90011"/>
                    <a:gd name="connsiteY1" fmla="*/ 0 h 27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1" h="27003">
                      <a:moveTo>
                        <a:pt x="90911" y="28129"/>
                      </a:moveTo>
                      <a:lnTo>
                        <a:pt x="0" y="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89518944-2BD9-4555-A8D0-F8564766C1CC}"/>
                    </a:ext>
                  </a:extLst>
                </p:cNvPr>
                <p:cNvSpPr/>
                <p:nvPr/>
              </p:nvSpPr>
              <p:spPr>
                <a:xfrm>
                  <a:off x="2929222" y="865458"/>
                  <a:ext cx="9001" cy="33754"/>
                </a:xfrm>
                <a:custGeom>
                  <a:avLst/>
                  <a:gdLst>
                    <a:gd name="connsiteX0" fmla="*/ 10351 w 9001"/>
                    <a:gd name="connsiteY0" fmla="*/ 34879 h 33754"/>
                    <a:gd name="connsiteX1" fmla="*/ 0 w 9001"/>
                    <a:gd name="connsiteY1" fmla="*/ 0 h 33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" h="33754">
                      <a:moveTo>
                        <a:pt x="10351" y="34879"/>
                      </a:moveTo>
                      <a:cubicBezTo>
                        <a:pt x="8326" y="21153"/>
                        <a:pt x="0" y="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D26A2DC1-AC1A-4FAF-BC5C-4A4BB3283F9E}"/>
                    </a:ext>
                  </a:extLst>
                </p:cNvPr>
                <p:cNvSpPr/>
                <p:nvPr/>
              </p:nvSpPr>
              <p:spPr>
                <a:xfrm>
                  <a:off x="2832910" y="894937"/>
                  <a:ext cx="108014" cy="24753"/>
                </a:xfrm>
                <a:custGeom>
                  <a:avLst/>
                  <a:gdLst>
                    <a:gd name="connsiteX0" fmla="*/ 108014 w 108013"/>
                    <a:gd name="connsiteY0" fmla="*/ 0 h 24753"/>
                    <a:gd name="connsiteX1" fmla="*/ 54007 w 108013"/>
                    <a:gd name="connsiteY1" fmla="*/ 25428 h 24753"/>
                    <a:gd name="connsiteX2" fmla="*/ 0 w 108013"/>
                    <a:gd name="connsiteY2" fmla="*/ 0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013" h="24753">
                      <a:moveTo>
                        <a:pt x="108014" y="0"/>
                      </a:moveTo>
                      <a:cubicBezTo>
                        <a:pt x="108014" y="13952"/>
                        <a:pt x="83936" y="25428"/>
                        <a:pt x="54007" y="25428"/>
                      </a:cubicBezTo>
                      <a:cubicBezTo>
                        <a:pt x="24078" y="25428"/>
                        <a:pt x="0" y="139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28" name="Graphic 5">
                  <a:extLst>
                    <a:ext uri="{FF2B5EF4-FFF2-40B4-BE49-F238E27FC236}">
                      <a16:creationId xmlns:a16="http://schemas.microsoft.com/office/drawing/2014/main" id="{C06B7017-D2EE-4144-8DEC-9C1A7228575B}"/>
                    </a:ext>
                  </a:extLst>
                </p:cNvPr>
                <p:cNvGrpSpPr/>
                <p:nvPr/>
              </p:nvGrpSpPr>
              <p:grpSpPr>
                <a:xfrm>
                  <a:off x="2816258" y="909339"/>
                  <a:ext cx="139517" cy="31504"/>
                  <a:chOff x="2816258" y="909339"/>
                  <a:chExt cx="139517" cy="31504"/>
                </a:xfrm>
              </p:grpSpPr>
              <p:sp>
                <p:nvSpPr>
                  <p:cNvPr id="1029" name="Freeform: Shape 1028">
                    <a:extLst>
                      <a:ext uri="{FF2B5EF4-FFF2-40B4-BE49-F238E27FC236}">
                        <a16:creationId xmlns:a16="http://schemas.microsoft.com/office/drawing/2014/main" id="{ECE2EA38-A693-425E-8AD8-38FC65F6B211}"/>
                      </a:ext>
                    </a:extLst>
                  </p:cNvPr>
                  <p:cNvSpPr/>
                  <p:nvPr/>
                </p:nvSpPr>
                <p:spPr>
                  <a:xfrm>
                    <a:off x="2816258" y="909339"/>
                    <a:ext cx="6751" cy="4501"/>
                  </a:xfrm>
                  <a:custGeom>
                    <a:avLst/>
                    <a:gdLst>
                      <a:gd name="connsiteX0" fmla="*/ 8551 w 6750"/>
                      <a:gd name="connsiteY0" fmla="*/ 0 h 4500"/>
                      <a:gd name="connsiteX1" fmla="*/ 0 w 6750"/>
                      <a:gd name="connsiteY1" fmla="*/ 51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8551" y="0"/>
                        </a:moveTo>
                        <a:lnTo>
                          <a:pt x="0" y="51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0" name="Freeform: Shape 1029">
                    <a:extLst>
                      <a:ext uri="{FF2B5EF4-FFF2-40B4-BE49-F238E27FC236}">
                        <a16:creationId xmlns:a16="http://schemas.microsoft.com/office/drawing/2014/main" id="{771AD146-5412-4850-9914-05912CBB1941}"/>
                      </a:ext>
                    </a:extLst>
                  </p:cNvPr>
                  <p:cNvSpPr/>
                  <p:nvPr/>
                </p:nvSpPr>
                <p:spPr>
                  <a:xfrm>
                    <a:off x="2827060" y="918565"/>
                    <a:ext cx="6751" cy="4501"/>
                  </a:xfrm>
                  <a:custGeom>
                    <a:avLst/>
                    <a:gdLst>
                      <a:gd name="connsiteX0" fmla="*/ 7651 w 6750"/>
                      <a:gd name="connsiteY0" fmla="*/ 0 h 4500"/>
                      <a:gd name="connsiteX1" fmla="*/ 0 w 6750"/>
                      <a:gd name="connsiteY1" fmla="*/ 652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7651" y="0"/>
                        </a:moveTo>
                        <a:lnTo>
                          <a:pt x="0" y="65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1" name="Freeform: Shape 1030">
                    <a:extLst>
                      <a:ext uri="{FF2B5EF4-FFF2-40B4-BE49-F238E27FC236}">
                        <a16:creationId xmlns:a16="http://schemas.microsoft.com/office/drawing/2014/main" id="{92459220-DC83-44D5-A592-74084FC8EBBE}"/>
                      </a:ext>
                    </a:extLst>
                  </p:cNvPr>
                  <p:cNvSpPr/>
                  <p:nvPr/>
                </p:nvSpPr>
                <p:spPr>
                  <a:xfrm>
                    <a:off x="2886917" y="933417"/>
                    <a:ext cx="2250" cy="6751"/>
                  </a:xfrm>
                  <a:custGeom>
                    <a:avLst/>
                    <a:gdLst>
                      <a:gd name="connsiteX0" fmla="*/ 0 w 0"/>
                      <a:gd name="connsiteY0" fmla="*/ 0 h 6750"/>
                      <a:gd name="connsiteX1" fmla="*/ 0 w 0"/>
                      <a:gd name="connsiteY1" fmla="*/ 855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750">
                        <a:moveTo>
                          <a:pt x="0" y="0"/>
                        </a:moveTo>
                        <a:lnTo>
                          <a:pt x="0" y="855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2" name="Freeform: Shape 1031">
                    <a:extLst>
                      <a:ext uri="{FF2B5EF4-FFF2-40B4-BE49-F238E27FC236}">
                        <a16:creationId xmlns:a16="http://schemas.microsoft.com/office/drawing/2014/main" id="{4AFD057B-8AA4-4641-AA02-DD9DBAAAEEAE}"/>
                      </a:ext>
                    </a:extLst>
                  </p:cNvPr>
                  <p:cNvSpPr/>
                  <p:nvPr/>
                </p:nvSpPr>
                <p:spPr>
                  <a:xfrm>
                    <a:off x="2871615" y="932067"/>
                    <a:ext cx="2250" cy="6751"/>
                  </a:xfrm>
                  <a:custGeom>
                    <a:avLst/>
                    <a:gdLst>
                      <a:gd name="connsiteX0" fmla="*/ 2250 w 2250"/>
                      <a:gd name="connsiteY0" fmla="*/ 0 h 6750"/>
                      <a:gd name="connsiteX1" fmla="*/ 0 w 2250"/>
                      <a:gd name="connsiteY1" fmla="*/ 8326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50" h="6750">
                        <a:moveTo>
                          <a:pt x="2250" y="0"/>
                        </a:moveTo>
                        <a:lnTo>
                          <a:pt x="0" y="83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3" name="Freeform: Shape 1032">
                    <a:extLst>
                      <a:ext uri="{FF2B5EF4-FFF2-40B4-BE49-F238E27FC236}">
                        <a16:creationId xmlns:a16="http://schemas.microsoft.com/office/drawing/2014/main" id="{55057168-CB4B-4979-8A7F-9F11B344894F}"/>
                      </a:ext>
                    </a:extLst>
                  </p:cNvPr>
                  <p:cNvSpPr/>
                  <p:nvPr/>
                </p:nvSpPr>
                <p:spPr>
                  <a:xfrm>
                    <a:off x="2855638" y="930491"/>
                    <a:ext cx="4501" cy="6751"/>
                  </a:xfrm>
                  <a:custGeom>
                    <a:avLst/>
                    <a:gdLst>
                      <a:gd name="connsiteX0" fmla="*/ 4501 w 4500"/>
                      <a:gd name="connsiteY0" fmla="*/ 0 h 6750"/>
                      <a:gd name="connsiteX1" fmla="*/ 0 w 4500"/>
                      <a:gd name="connsiteY1" fmla="*/ 720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6750">
                        <a:moveTo>
                          <a:pt x="4501" y="0"/>
                        </a:moveTo>
                        <a:lnTo>
                          <a:pt x="0" y="720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4" name="Freeform: Shape 1033">
                    <a:extLst>
                      <a:ext uri="{FF2B5EF4-FFF2-40B4-BE49-F238E27FC236}">
                        <a16:creationId xmlns:a16="http://schemas.microsoft.com/office/drawing/2014/main" id="{3CF6BB3A-DED4-4517-BDFC-6C9AE5BA03AD}"/>
                      </a:ext>
                    </a:extLst>
                  </p:cNvPr>
                  <p:cNvSpPr/>
                  <p:nvPr/>
                </p:nvSpPr>
                <p:spPr>
                  <a:xfrm>
                    <a:off x="2840786" y="926441"/>
                    <a:ext cx="4501" cy="4501"/>
                  </a:xfrm>
                  <a:custGeom>
                    <a:avLst/>
                    <a:gdLst>
                      <a:gd name="connsiteX0" fmla="*/ 5851 w 4500"/>
                      <a:gd name="connsiteY0" fmla="*/ 0 h 4500"/>
                      <a:gd name="connsiteX1" fmla="*/ 0 w 4500"/>
                      <a:gd name="connsiteY1" fmla="*/ 60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4500">
                        <a:moveTo>
                          <a:pt x="5851" y="0"/>
                        </a:moveTo>
                        <a:lnTo>
                          <a:pt x="0" y="60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5" name="Freeform: Shape 1034">
                    <a:extLst>
                      <a:ext uri="{FF2B5EF4-FFF2-40B4-BE49-F238E27FC236}">
                        <a16:creationId xmlns:a16="http://schemas.microsoft.com/office/drawing/2014/main" id="{75E6B0F5-C6C2-4571-B006-3C6A5C1CEC7A}"/>
                      </a:ext>
                    </a:extLst>
                  </p:cNvPr>
                  <p:cNvSpPr/>
                  <p:nvPr/>
                </p:nvSpPr>
                <p:spPr>
                  <a:xfrm>
                    <a:off x="2949025" y="909339"/>
                    <a:ext cx="6751" cy="4501"/>
                  </a:xfrm>
                  <a:custGeom>
                    <a:avLst/>
                    <a:gdLst>
                      <a:gd name="connsiteX0" fmla="*/ 0 w 6750"/>
                      <a:gd name="connsiteY0" fmla="*/ 0 h 4500"/>
                      <a:gd name="connsiteX1" fmla="*/ 8551 w 6750"/>
                      <a:gd name="connsiteY1" fmla="*/ 51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0" y="0"/>
                        </a:moveTo>
                        <a:lnTo>
                          <a:pt x="8551" y="51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6" name="Freeform: Shape 1035">
                    <a:extLst>
                      <a:ext uri="{FF2B5EF4-FFF2-40B4-BE49-F238E27FC236}">
                        <a16:creationId xmlns:a16="http://schemas.microsoft.com/office/drawing/2014/main" id="{CD431A4E-4B56-49E7-9C7F-0FF5C18394AD}"/>
                      </a:ext>
                    </a:extLst>
                  </p:cNvPr>
                  <p:cNvSpPr/>
                  <p:nvPr/>
                </p:nvSpPr>
                <p:spPr>
                  <a:xfrm>
                    <a:off x="2939124" y="918565"/>
                    <a:ext cx="6751" cy="4501"/>
                  </a:xfrm>
                  <a:custGeom>
                    <a:avLst/>
                    <a:gdLst>
                      <a:gd name="connsiteX0" fmla="*/ 0 w 6750"/>
                      <a:gd name="connsiteY0" fmla="*/ 0 h 4500"/>
                      <a:gd name="connsiteX1" fmla="*/ 7651 w 6750"/>
                      <a:gd name="connsiteY1" fmla="*/ 652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0" y="0"/>
                        </a:moveTo>
                        <a:lnTo>
                          <a:pt x="7651" y="65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7" name="Freeform: Shape 1036">
                    <a:extLst>
                      <a:ext uri="{FF2B5EF4-FFF2-40B4-BE49-F238E27FC236}">
                        <a16:creationId xmlns:a16="http://schemas.microsoft.com/office/drawing/2014/main" id="{AB858205-EF1A-4D4C-990D-93007283AAAC}"/>
                      </a:ext>
                    </a:extLst>
                  </p:cNvPr>
                  <p:cNvSpPr/>
                  <p:nvPr/>
                </p:nvSpPr>
                <p:spPr>
                  <a:xfrm>
                    <a:off x="2900194" y="932067"/>
                    <a:ext cx="2250" cy="6751"/>
                  </a:xfrm>
                  <a:custGeom>
                    <a:avLst/>
                    <a:gdLst>
                      <a:gd name="connsiteX0" fmla="*/ 0 w 0"/>
                      <a:gd name="connsiteY0" fmla="*/ 0 h 6750"/>
                      <a:gd name="connsiteX1" fmla="*/ 2025 w 0"/>
                      <a:gd name="connsiteY1" fmla="*/ 8326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750">
                        <a:moveTo>
                          <a:pt x="0" y="0"/>
                        </a:moveTo>
                        <a:lnTo>
                          <a:pt x="2025" y="83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8" name="Freeform: Shape 1037">
                    <a:extLst>
                      <a:ext uri="{FF2B5EF4-FFF2-40B4-BE49-F238E27FC236}">
                        <a16:creationId xmlns:a16="http://schemas.microsoft.com/office/drawing/2014/main" id="{BD945D1C-89B2-487E-92E8-EEA86F32C946}"/>
                      </a:ext>
                    </a:extLst>
                  </p:cNvPr>
                  <p:cNvSpPr/>
                  <p:nvPr/>
                </p:nvSpPr>
                <p:spPr>
                  <a:xfrm>
                    <a:off x="2913695" y="930491"/>
                    <a:ext cx="4501" cy="6751"/>
                  </a:xfrm>
                  <a:custGeom>
                    <a:avLst/>
                    <a:gdLst>
                      <a:gd name="connsiteX0" fmla="*/ 0 w 4500"/>
                      <a:gd name="connsiteY0" fmla="*/ 0 h 6750"/>
                      <a:gd name="connsiteX1" fmla="*/ 4501 w 4500"/>
                      <a:gd name="connsiteY1" fmla="*/ 720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6750">
                        <a:moveTo>
                          <a:pt x="0" y="0"/>
                        </a:moveTo>
                        <a:lnTo>
                          <a:pt x="4501" y="720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9" name="Freeform: Shape 1038">
                    <a:extLst>
                      <a:ext uri="{FF2B5EF4-FFF2-40B4-BE49-F238E27FC236}">
                        <a16:creationId xmlns:a16="http://schemas.microsoft.com/office/drawing/2014/main" id="{D2EF7D8C-52DF-4687-947C-BDBB1537A53B}"/>
                      </a:ext>
                    </a:extLst>
                  </p:cNvPr>
                  <p:cNvSpPr/>
                  <p:nvPr/>
                </p:nvSpPr>
                <p:spPr>
                  <a:xfrm>
                    <a:off x="2927197" y="926441"/>
                    <a:ext cx="4501" cy="4501"/>
                  </a:xfrm>
                  <a:custGeom>
                    <a:avLst/>
                    <a:gdLst>
                      <a:gd name="connsiteX0" fmla="*/ 0 w 4500"/>
                      <a:gd name="connsiteY0" fmla="*/ 0 h 4500"/>
                      <a:gd name="connsiteX1" fmla="*/ 5851 w 4500"/>
                      <a:gd name="connsiteY1" fmla="*/ 60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4500">
                        <a:moveTo>
                          <a:pt x="0" y="0"/>
                        </a:moveTo>
                        <a:lnTo>
                          <a:pt x="5851" y="60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B23B8F9-19D8-4BA1-9D0C-09E21FBBDBCA}"/>
              </a:ext>
            </a:extLst>
          </p:cNvPr>
          <p:cNvGrpSpPr/>
          <p:nvPr/>
        </p:nvGrpSpPr>
        <p:grpSpPr>
          <a:xfrm>
            <a:off x="5408627" y="1651189"/>
            <a:ext cx="1403360" cy="1542135"/>
            <a:chOff x="5016976" y="1504323"/>
            <a:chExt cx="1495860" cy="1632257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A4D03DAE-F397-41CE-8F33-18D3D290A902}"/>
                </a:ext>
              </a:extLst>
            </p:cNvPr>
            <p:cNvSpPr/>
            <p:nvPr/>
          </p:nvSpPr>
          <p:spPr>
            <a:xfrm>
              <a:off x="5494165" y="3011351"/>
              <a:ext cx="98476" cy="125229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4FA5CE0-D80B-40D5-9DD0-87333900BF49}"/>
                </a:ext>
              </a:extLst>
            </p:cNvPr>
            <p:cNvSpPr/>
            <p:nvPr/>
          </p:nvSpPr>
          <p:spPr>
            <a:xfrm>
              <a:off x="5934965" y="3002406"/>
              <a:ext cx="103166" cy="134174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E24B62C-18DB-45AB-B88D-501479EFD193}"/>
                </a:ext>
              </a:extLst>
            </p:cNvPr>
            <p:cNvSpPr/>
            <p:nvPr/>
          </p:nvSpPr>
          <p:spPr>
            <a:xfrm>
              <a:off x="6018201" y="2811610"/>
              <a:ext cx="32826" cy="183372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5BB1C9CC-5B36-4590-8320-24392479B6D6}"/>
                </a:ext>
              </a:extLst>
            </p:cNvPr>
            <p:cNvSpPr/>
            <p:nvPr/>
          </p:nvSpPr>
          <p:spPr>
            <a:xfrm>
              <a:off x="5915177" y="2801950"/>
              <a:ext cx="32826" cy="125229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43DD46D-F0C3-461A-B020-58DB1D3475EB}"/>
                </a:ext>
              </a:extLst>
            </p:cNvPr>
            <p:cNvSpPr/>
            <p:nvPr/>
          </p:nvSpPr>
          <p:spPr>
            <a:xfrm>
              <a:off x="5949502" y="2781823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8C3DD20-9CEB-458B-8253-D2BD30C918A8}"/>
                </a:ext>
              </a:extLst>
            </p:cNvPr>
            <p:cNvSpPr/>
            <p:nvPr/>
          </p:nvSpPr>
          <p:spPr>
            <a:xfrm>
              <a:off x="5983829" y="2791618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17AE48A-C4A1-426F-A036-7EE7C62A2B87}"/>
                </a:ext>
              </a:extLst>
            </p:cNvPr>
            <p:cNvSpPr/>
            <p:nvPr/>
          </p:nvSpPr>
          <p:spPr>
            <a:xfrm>
              <a:off x="5892480" y="2930443"/>
              <a:ext cx="37515" cy="5367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CACD7F50-497D-4D22-B986-0B70EDE8CCDA}"/>
                </a:ext>
              </a:extLst>
            </p:cNvPr>
            <p:cNvSpPr/>
            <p:nvPr/>
          </p:nvSpPr>
          <p:spPr>
            <a:xfrm>
              <a:off x="5933700" y="2985724"/>
              <a:ext cx="4690" cy="13417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25ECF26-9DBD-4EC3-8893-3C621F88FB0E}"/>
                </a:ext>
              </a:extLst>
            </p:cNvPr>
            <p:cNvSpPr/>
            <p:nvPr/>
          </p:nvSpPr>
          <p:spPr>
            <a:xfrm>
              <a:off x="5933700" y="2999051"/>
              <a:ext cx="103166" cy="134174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921BBAE-364E-48BB-8592-8C66CE11C7A0}"/>
                </a:ext>
              </a:extLst>
            </p:cNvPr>
            <p:cNvSpPr/>
            <p:nvPr/>
          </p:nvSpPr>
          <p:spPr>
            <a:xfrm>
              <a:off x="5892480" y="2871049"/>
              <a:ext cx="18758" cy="58142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B5FDBC61-7EA6-46FB-819E-71498C4B6135}"/>
                </a:ext>
              </a:extLst>
            </p:cNvPr>
            <p:cNvSpPr/>
            <p:nvPr/>
          </p:nvSpPr>
          <p:spPr>
            <a:xfrm>
              <a:off x="5512266" y="2849979"/>
              <a:ext cx="32826" cy="26835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A5E03AC-33AD-4443-8400-996255047C27}"/>
                </a:ext>
              </a:extLst>
            </p:cNvPr>
            <p:cNvSpPr/>
            <p:nvPr/>
          </p:nvSpPr>
          <p:spPr>
            <a:xfrm>
              <a:off x="5478632" y="2849979"/>
              <a:ext cx="32826" cy="156537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33EDE6C9-7569-4F54-A365-C185B5107C16}"/>
                </a:ext>
              </a:extLst>
            </p:cNvPr>
            <p:cNvSpPr/>
            <p:nvPr/>
          </p:nvSpPr>
          <p:spPr>
            <a:xfrm>
              <a:off x="5545889" y="2785226"/>
              <a:ext cx="65652" cy="120756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EC08C1BB-C288-439E-88DB-7028090C5B83}"/>
                </a:ext>
              </a:extLst>
            </p:cNvPr>
            <p:cNvSpPr/>
            <p:nvPr/>
          </p:nvSpPr>
          <p:spPr>
            <a:xfrm>
              <a:off x="5591094" y="2892248"/>
              <a:ext cx="84408" cy="116284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7DC1AC6-7705-41F5-89D1-6D2CDACCF061}"/>
                </a:ext>
              </a:extLst>
            </p:cNvPr>
            <p:cNvSpPr/>
            <p:nvPr/>
          </p:nvSpPr>
          <p:spPr>
            <a:xfrm>
              <a:off x="5955740" y="3020072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9A560-237D-4239-8BE1-09058F9DD382}"/>
                </a:ext>
              </a:extLst>
            </p:cNvPr>
            <p:cNvSpPr/>
            <p:nvPr/>
          </p:nvSpPr>
          <p:spPr>
            <a:xfrm>
              <a:off x="5491445" y="3010456"/>
              <a:ext cx="98476" cy="125229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5F5CFFEC-E1EC-426A-AEF5-34E6CA598E0F}"/>
                </a:ext>
              </a:extLst>
            </p:cNvPr>
            <p:cNvSpPr/>
            <p:nvPr/>
          </p:nvSpPr>
          <p:spPr>
            <a:xfrm>
              <a:off x="5513486" y="3031476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DD592AAE-CDCB-47DF-B6D4-D4267CAFB04D}"/>
                </a:ext>
              </a:extLst>
            </p:cNvPr>
            <p:cNvSpPr/>
            <p:nvPr/>
          </p:nvSpPr>
          <p:spPr>
            <a:xfrm>
              <a:off x="5591094" y="2535524"/>
              <a:ext cx="32826" cy="44725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256CD37-C1C5-405A-8CB8-EAF098B86CCC}"/>
                </a:ext>
              </a:extLst>
            </p:cNvPr>
            <p:cNvSpPr/>
            <p:nvPr/>
          </p:nvSpPr>
          <p:spPr>
            <a:xfrm>
              <a:off x="5624437" y="2583469"/>
              <a:ext cx="309498" cy="5367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C588BC0-CC4E-4842-AD20-B1722F397DE1}"/>
                </a:ext>
              </a:extLst>
            </p:cNvPr>
            <p:cNvSpPr/>
            <p:nvPr/>
          </p:nvSpPr>
          <p:spPr>
            <a:xfrm>
              <a:off x="5613181" y="2849134"/>
              <a:ext cx="300119" cy="4473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DAAFF80A-EF6B-432F-90E2-EE88F512BB72}"/>
                </a:ext>
              </a:extLst>
            </p:cNvPr>
            <p:cNvSpPr/>
            <p:nvPr/>
          </p:nvSpPr>
          <p:spPr>
            <a:xfrm>
              <a:off x="5478644" y="2639285"/>
              <a:ext cx="572103" cy="223624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05902980-FE15-4EED-89C1-E3FB3D778DE4}"/>
                </a:ext>
              </a:extLst>
            </p:cNvPr>
            <p:cNvSpPr/>
            <p:nvPr/>
          </p:nvSpPr>
          <p:spPr>
            <a:xfrm>
              <a:off x="551728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DDCDAC9-09DE-4B7E-A855-B1619DABD232}"/>
                </a:ext>
              </a:extLst>
            </p:cNvPr>
            <p:cNvSpPr/>
            <p:nvPr/>
          </p:nvSpPr>
          <p:spPr>
            <a:xfrm>
              <a:off x="558377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B9F1EF01-23B7-40FF-AC0E-6B3E76EA8B5B}"/>
                </a:ext>
              </a:extLst>
            </p:cNvPr>
            <p:cNvSpPr/>
            <p:nvPr/>
          </p:nvSpPr>
          <p:spPr>
            <a:xfrm>
              <a:off x="565032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6CC39C9D-4F3E-491D-BBB9-B1C2A7A95E8A}"/>
                </a:ext>
              </a:extLst>
            </p:cNvPr>
            <p:cNvSpPr/>
            <p:nvPr/>
          </p:nvSpPr>
          <p:spPr>
            <a:xfrm>
              <a:off x="5716816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4744CAC-9439-414D-93E3-9CD800FCF3FF}"/>
                </a:ext>
              </a:extLst>
            </p:cNvPr>
            <p:cNvSpPr/>
            <p:nvPr/>
          </p:nvSpPr>
          <p:spPr>
            <a:xfrm>
              <a:off x="5783312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FA327B3-0CC0-4415-991F-ADAD675B845C}"/>
                </a:ext>
              </a:extLst>
            </p:cNvPr>
            <p:cNvSpPr/>
            <p:nvPr/>
          </p:nvSpPr>
          <p:spPr>
            <a:xfrm>
              <a:off x="584985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9C009983-91E6-4475-A671-CB43C35DC7F6}"/>
                </a:ext>
              </a:extLst>
            </p:cNvPr>
            <p:cNvSpPr/>
            <p:nvPr/>
          </p:nvSpPr>
          <p:spPr>
            <a:xfrm>
              <a:off x="591634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090DD147-41AE-465F-AB77-0398B2D592F8}"/>
                </a:ext>
              </a:extLst>
            </p:cNvPr>
            <p:cNvSpPr/>
            <p:nvPr/>
          </p:nvSpPr>
          <p:spPr>
            <a:xfrm>
              <a:off x="598289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4E8DE249-5550-4774-A2B4-1170FFE7025A}"/>
                </a:ext>
              </a:extLst>
            </p:cNvPr>
            <p:cNvSpPr/>
            <p:nvPr/>
          </p:nvSpPr>
          <p:spPr>
            <a:xfrm>
              <a:off x="551728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EB488EC2-CCAD-4ADD-9E1C-6FA20DBE2E24}"/>
                </a:ext>
              </a:extLst>
            </p:cNvPr>
            <p:cNvSpPr/>
            <p:nvPr/>
          </p:nvSpPr>
          <p:spPr>
            <a:xfrm>
              <a:off x="558377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2DF98FA-14DC-405F-995F-C77ABE0A608D}"/>
                </a:ext>
              </a:extLst>
            </p:cNvPr>
            <p:cNvSpPr/>
            <p:nvPr/>
          </p:nvSpPr>
          <p:spPr>
            <a:xfrm>
              <a:off x="565032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D53DE37-D17F-41FB-954F-3668B888B8AA}"/>
                </a:ext>
              </a:extLst>
            </p:cNvPr>
            <p:cNvSpPr/>
            <p:nvPr/>
          </p:nvSpPr>
          <p:spPr>
            <a:xfrm>
              <a:off x="5716816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666AD97-6685-468E-943A-0CB3ABA85964}"/>
                </a:ext>
              </a:extLst>
            </p:cNvPr>
            <p:cNvSpPr/>
            <p:nvPr/>
          </p:nvSpPr>
          <p:spPr>
            <a:xfrm>
              <a:off x="5783312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65E90218-E074-4E6D-960B-EC2D4673318A}"/>
                </a:ext>
              </a:extLst>
            </p:cNvPr>
            <p:cNvSpPr/>
            <p:nvPr/>
          </p:nvSpPr>
          <p:spPr>
            <a:xfrm>
              <a:off x="584985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405A1137-66CB-4309-B4F2-ED229DC464BC}"/>
                </a:ext>
              </a:extLst>
            </p:cNvPr>
            <p:cNvSpPr/>
            <p:nvPr/>
          </p:nvSpPr>
          <p:spPr>
            <a:xfrm>
              <a:off x="591634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52BA117-5F2C-4168-88C8-A60190E200F7}"/>
                </a:ext>
              </a:extLst>
            </p:cNvPr>
            <p:cNvSpPr/>
            <p:nvPr/>
          </p:nvSpPr>
          <p:spPr>
            <a:xfrm>
              <a:off x="598289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294FA06-EF62-42C8-A756-60A1D33AC87C}"/>
                </a:ext>
              </a:extLst>
            </p:cNvPr>
            <p:cNvSpPr/>
            <p:nvPr/>
          </p:nvSpPr>
          <p:spPr>
            <a:xfrm>
              <a:off x="5517284" y="2795151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FF8D7CEB-DD34-4496-93D8-19C8D33B4E13}"/>
                </a:ext>
              </a:extLst>
            </p:cNvPr>
            <p:cNvSpPr/>
            <p:nvPr/>
          </p:nvSpPr>
          <p:spPr>
            <a:xfrm>
              <a:off x="5650321" y="2795151"/>
              <a:ext cx="225090" cy="22362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3C87A34-4881-40C1-B4E0-2BB7E4381E54}"/>
                </a:ext>
              </a:extLst>
            </p:cNvPr>
            <p:cNvSpPr/>
            <p:nvPr/>
          </p:nvSpPr>
          <p:spPr>
            <a:xfrm>
              <a:off x="5372242" y="1848507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AF8AA06A-AAC2-49B4-AA0E-474668B4BD7D}"/>
                </a:ext>
              </a:extLst>
            </p:cNvPr>
            <p:cNvSpPr/>
            <p:nvPr/>
          </p:nvSpPr>
          <p:spPr>
            <a:xfrm>
              <a:off x="5374586" y="2119092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B72A2F0D-EA78-4251-9966-4D35C68D6C65}"/>
                </a:ext>
              </a:extLst>
            </p:cNvPr>
            <p:cNvSpPr/>
            <p:nvPr/>
          </p:nvSpPr>
          <p:spPr>
            <a:xfrm>
              <a:off x="6321557" y="1848507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366F9D57-6C07-47ED-90FC-7EF5981F7D5E}"/>
                </a:ext>
              </a:extLst>
            </p:cNvPr>
            <p:cNvSpPr/>
            <p:nvPr/>
          </p:nvSpPr>
          <p:spPr>
            <a:xfrm>
              <a:off x="6319493" y="2119092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D99BB914-F841-4D7D-9FA0-FD05639A3F9B}"/>
                </a:ext>
              </a:extLst>
            </p:cNvPr>
            <p:cNvSpPr/>
            <p:nvPr/>
          </p:nvSpPr>
          <p:spPr>
            <a:xfrm>
              <a:off x="5898530" y="2462354"/>
              <a:ext cx="614306" cy="40252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F29573F4-E6FF-4CBA-8EF9-D211C4655E07}"/>
                </a:ext>
              </a:extLst>
            </p:cNvPr>
            <p:cNvSpPr/>
            <p:nvPr/>
          </p:nvSpPr>
          <p:spPr>
            <a:xfrm>
              <a:off x="6406810" y="2533691"/>
              <a:ext cx="60962" cy="465137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F5BD164E-AED1-426A-8703-51CEBA810AE4}"/>
                </a:ext>
              </a:extLst>
            </p:cNvPr>
            <p:cNvSpPr/>
            <p:nvPr/>
          </p:nvSpPr>
          <p:spPr>
            <a:xfrm>
              <a:off x="5060532" y="2533780"/>
              <a:ext cx="60962" cy="465137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1652974B-3063-4986-97E3-CA4E87C11990}"/>
                </a:ext>
              </a:extLst>
            </p:cNvPr>
            <p:cNvSpPr/>
            <p:nvPr/>
          </p:nvSpPr>
          <p:spPr>
            <a:xfrm>
              <a:off x="5016976" y="2462533"/>
              <a:ext cx="942562" cy="40252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7139FFCE-8CFE-467A-BEA0-6EFCAAF01BB6}"/>
                </a:ext>
              </a:extLst>
            </p:cNvPr>
            <p:cNvSpPr/>
            <p:nvPr/>
          </p:nvSpPr>
          <p:spPr>
            <a:xfrm>
              <a:off x="5908986" y="2511909"/>
              <a:ext cx="586170" cy="13417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4A7DCBB-E812-4F60-89BC-3D1CEB3CD4C1}"/>
                </a:ext>
              </a:extLst>
            </p:cNvPr>
            <p:cNvSpPr/>
            <p:nvPr/>
          </p:nvSpPr>
          <p:spPr>
            <a:xfrm>
              <a:off x="5034608" y="2511776"/>
              <a:ext cx="919115" cy="13417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9133D7-6B47-4031-B427-DDBA970022FA}"/>
                </a:ext>
              </a:extLst>
            </p:cNvPr>
            <p:cNvSpPr/>
            <p:nvPr/>
          </p:nvSpPr>
          <p:spPr>
            <a:xfrm>
              <a:off x="5120020" y="1504323"/>
              <a:ext cx="1308333" cy="702179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61AD55F-E8C0-44F3-A29F-4C7CA4931BD7}"/>
                </a:ext>
              </a:extLst>
            </p:cNvPr>
            <p:cNvSpPr/>
            <p:nvPr/>
          </p:nvSpPr>
          <p:spPr>
            <a:xfrm>
              <a:off x="5579793" y="2289666"/>
              <a:ext cx="398596" cy="165481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5F2B97FB-3C0C-4426-8600-EA46712033BD}"/>
                </a:ext>
              </a:extLst>
            </p:cNvPr>
            <p:cNvSpPr/>
            <p:nvPr/>
          </p:nvSpPr>
          <p:spPr>
            <a:xfrm>
              <a:off x="5162674" y="1552511"/>
              <a:ext cx="1223924" cy="603784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chemeClr val="accent5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45613C5-6D51-4F80-A646-A68614FDFEFC}"/>
                </a:ext>
              </a:extLst>
            </p:cNvPr>
            <p:cNvSpPr/>
            <p:nvPr/>
          </p:nvSpPr>
          <p:spPr>
            <a:xfrm>
              <a:off x="5230120" y="1670739"/>
              <a:ext cx="811260" cy="398051"/>
            </a:xfrm>
            <a:custGeom>
              <a:avLst/>
              <a:gdLst>
                <a:gd name="connsiteX0" fmla="*/ 845413 w 864822"/>
                <a:gd name="connsiteY0" fmla="*/ 3735 h 444908"/>
                <a:gd name="connsiteX1" fmla="*/ 712290 w 864822"/>
                <a:gd name="connsiteY1" fmla="*/ 136858 h 444908"/>
                <a:gd name="connsiteX2" fmla="*/ 731636 w 864822"/>
                <a:gd name="connsiteY2" fmla="*/ 136858 h 444908"/>
                <a:gd name="connsiteX3" fmla="*/ 682946 w 864822"/>
                <a:gd name="connsiteY3" fmla="*/ 88168 h 444908"/>
                <a:gd name="connsiteX4" fmla="*/ 663600 w 864822"/>
                <a:gd name="connsiteY4" fmla="*/ 88168 h 444908"/>
                <a:gd name="connsiteX5" fmla="*/ 606012 w 864822"/>
                <a:gd name="connsiteY5" fmla="*/ 145756 h 444908"/>
                <a:gd name="connsiteX6" fmla="*/ 625358 w 864822"/>
                <a:gd name="connsiteY6" fmla="*/ 145756 h 444908"/>
                <a:gd name="connsiteX7" fmla="*/ 603612 w 864822"/>
                <a:gd name="connsiteY7" fmla="*/ 123711 h 444908"/>
                <a:gd name="connsiteX8" fmla="*/ 584266 w 864822"/>
                <a:gd name="connsiteY8" fmla="*/ 123711 h 444908"/>
                <a:gd name="connsiteX9" fmla="*/ 490836 w 864822"/>
                <a:gd name="connsiteY9" fmla="*/ 217142 h 444908"/>
                <a:gd name="connsiteX10" fmla="*/ 510182 w 864822"/>
                <a:gd name="connsiteY10" fmla="*/ 217142 h 444908"/>
                <a:gd name="connsiteX11" fmla="*/ 482037 w 864822"/>
                <a:gd name="connsiteY11" fmla="*/ 188997 h 444908"/>
                <a:gd name="connsiteX12" fmla="*/ 462691 w 864822"/>
                <a:gd name="connsiteY12" fmla="*/ 188997 h 444908"/>
                <a:gd name="connsiteX13" fmla="*/ 366461 w 864822"/>
                <a:gd name="connsiteY13" fmla="*/ 285078 h 444908"/>
                <a:gd name="connsiteX14" fmla="*/ 385807 w 864822"/>
                <a:gd name="connsiteY14" fmla="*/ 285078 h 444908"/>
                <a:gd name="connsiteX15" fmla="*/ 343566 w 864822"/>
                <a:gd name="connsiteY15" fmla="*/ 242836 h 444908"/>
                <a:gd name="connsiteX16" fmla="*/ 324220 w 864822"/>
                <a:gd name="connsiteY16" fmla="*/ 242836 h 444908"/>
                <a:gd name="connsiteX17" fmla="*/ 239737 w 864822"/>
                <a:gd name="connsiteY17" fmla="*/ 327319 h 444908"/>
                <a:gd name="connsiteX18" fmla="*/ 259083 w 864822"/>
                <a:gd name="connsiteY18" fmla="*/ 327319 h 444908"/>
                <a:gd name="connsiteX19" fmla="*/ 219391 w 864822"/>
                <a:gd name="connsiteY19" fmla="*/ 287627 h 444908"/>
                <a:gd name="connsiteX20" fmla="*/ 200045 w 864822"/>
                <a:gd name="connsiteY20" fmla="*/ 287627 h 444908"/>
                <a:gd name="connsiteX21" fmla="*/ 137308 w 864822"/>
                <a:gd name="connsiteY21" fmla="*/ 350364 h 444908"/>
                <a:gd name="connsiteX22" fmla="*/ 156654 w 864822"/>
                <a:gd name="connsiteY22" fmla="*/ 350364 h 444908"/>
                <a:gd name="connsiteX23" fmla="*/ 127210 w 864822"/>
                <a:gd name="connsiteY23" fmla="*/ 320920 h 444908"/>
                <a:gd name="connsiteX24" fmla="*/ 107864 w 864822"/>
                <a:gd name="connsiteY24" fmla="*/ 320920 h 444908"/>
                <a:gd name="connsiteX25" fmla="*/ 3536 w 864822"/>
                <a:gd name="connsiteY25" fmla="*/ 425249 h 444908"/>
                <a:gd name="connsiteX26" fmla="*/ 3536 w 864822"/>
                <a:gd name="connsiteY26" fmla="*/ 425249 h 444908"/>
                <a:gd name="connsiteX27" fmla="*/ 4516 w 864822"/>
                <a:gd name="connsiteY27" fmla="*/ 444595 h 444908"/>
                <a:gd name="connsiteX28" fmla="*/ 22882 w 864822"/>
                <a:gd name="connsiteY28" fmla="*/ 444595 h 444908"/>
                <a:gd name="connsiteX29" fmla="*/ 22882 w 864822"/>
                <a:gd name="connsiteY29" fmla="*/ 444595 h 444908"/>
                <a:gd name="connsiteX30" fmla="*/ 127210 w 864822"/>
                <a:gd name="connsiteY30" fmla="*/ 340266 h 444908"/>
                <a:gd name="connsiteX31" fmla="*/ 107864 w 864822"/>
                <a:gd name="connsiteY31" fmla="*/ 340266 h 444908"/>
                <a:gd name="connsiteX32" fmla="*/ 137308 w 864822"/>
                <a:gd name="connsiteY32" fmla="*/ 369710 h 444908"/>
                <a:gd name="connsiteX33" fmla="*/ 156654 w 864822"/>
                <a:gd name="connsiteY33" fmla="*/ 369710 h 444908"/>
                <a:gd name="connsiteX34" fmla="*/ 219391 w 864822"/>
                <a:gd name="connsiteY34" fmla="*/ 306973 h 444908"/>
                <a:gd name="connsiteX35" fmla="*/ 200045 w 864822"/>
                <a:gd name="connsiteY35" fmla="*/ 306973 h 444908"/>
                <a:gd name="connsiteX36" fmla="*/ 239737 w 864822"/>
                <a:gd name="connsiteY36" fmla="*/ 346665 h 444908"/>
                <a:gd name="connsiteX37" fmla="*/ 259083 w 864822"/>
                <a:gd name="connsiteY37" fmla="*/ 346665 h 444908"/>
                <a:gd name="connsiteX38" fmla="*/ 343566 w 864822"/>
                <a:gd name="connsiteY38" fmla="*/ 262182 h 444908"/>
                <a:gd name="connsiteX39" fmla="*/ 324220 w 864822"/>
                <a:gd name="connsiteY39" fmla="*/ 262182 h 444908"/>
                <a:gd name="connsiteX40" fmla="*/ 366461 w 864822"/>
                <a:gd name="connsiteY40" fmla="*/ 304424 h 444908"/>
                <a:gd name="connsiteX41" fmla="*/ 385807 w 864822"/>
                <a:gd name="connsiteY41" fmla="*/ 304424 h 444908"/>
                <a:gd name="connsiteX42" fmla="*/ 481787 w 864822"/>
                <a:gd name="connsiteY42" fmla="*/ 208443 h 444908"/>
                <a:gd name="connsiteX43" fmla="*/ 462441 w 864822"/>
                <a:gd name="connsiteY43" fmla="*/ 208443 h 444908"/>
                <a:gd name="connsiteX44" fmla="*/ 490585 w 864822"/>
                <a:gd name="connsiteY44" fmla="*/ 236588 h 444908"/>
                <a:gd name="connsiteX45" fmla="*/ 509932 w 864822"/>
                <a:gd name="connsiteY45" fmla="*/ 236588 h 444908"/>
                <a:gd name="connsiteX46" fmla="*/ 603362 w 864822"/>
                <a:gd name="connsiteY46" fmla="*/ 143157 h 444908"/>
                <a:gd name="connsiteX47" fmla="*/ 584016 w 864822"/>
                <a:gd name="connsiteY47" fmla="*/ 143157 h 444908"/>
                <a:gd name="connsiteX48" fmla="*/ 605762 w 864822"/>
                <a:gd name="connsiteY48" fmla="*/ 164902 h 444908"/>
                <a:gd name="connsiteX49" fmla="*/ 625108 w 864822"/>
                <a:gd name="connsiteY49" fmla="*/ 164902 h 444908"/>
                <a:gd name="connsiteX50" fmla="*/ 682696 w 864822"/>
                <a:gd name="connsiteY50" fmla="*/ 107314 h 444908"/>
                <a:gd name="connsiteX51" fmla="*/ 663350 w 864822"/>
                <a:gd name="connsiteY51" fmla="*/ 107314 h 444908"/>
                <a:gd name="connsiteX52" fmla="*/ 712040 w 864822"/>
                <a:gd name="connsiteY52" fmla="*/ 156004 h 444908"/>
                <a:gd name="connsiteX53" fmla="*/ 731386 w 864822"/>
                <a:gd name="connsiteY53" fmla="*/ 156004 h 444908"/>
                <a:gd name="connsiteX54" fmla="*/ 864509 w 864822"/>
                <a:gd name="connsiteY54" fmla="*/ 22882 h 444908"/>
                <a:gd name="connsiteX55" fmla="*/ 864509 w 864822"/>
                <a:gd name="connsiteY55" fmla="*/ 22882 h 444908"/>
                <a:gd name="connsiteX56" fmla="*/ 863529 w 864822"/>
                <a:gd name="connsiteY56" fmla="*/ 3536 h 444908"/>
                <a:gd name="connsiteX57" fmla="*/ 845163 w 864822"/>
                <a:gd name="connsiteY57" fmla="*/ 3536 h 44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64822" h="444908">
                  <a:moveTo>
                    <a:pt x="845413" y="3735"/>
                  </a:moveTo>
                  <a:lnTo>
                    <a:pt x="712290" y="136858"/>
                  </a:lnTo>
                  <a:cubicBezTo>
                    <a:pt x="717634" y="131524"/>
                    <a:pt x="726292" y="131524"/>
                    <a:pt x="731636" y="136858"/>
                  </a:cubicBezTo>
                  <a:lnTo>
                    <a:pt x="682946" y="88168"/>
                  </a:lnTo>
                  <a:cubicBezTo>
                    <a:pt x="677602" y="82834"/>
                    <a:pt x="668944" y="82834"/>
                    <a:pt x="663600" y="88168"/>
                  </a:cubicBezTo>
                  <a:lnTo>
                    <a:pt x="606012" y="145756"/>
                  </a:lnTo>
                  <a:cubicBezTo>
                    <a:pt x="611356" y="140422"/>
                    <a:pt x="620014" y="140422"/>
                    <a:pt x="625358" y="145756"/>
                  </a:cubicBezTo>
                  <a:lnTo>
                    <a:pt x="603612" y="123711"/>
                  </a:lnTo>
                  <a:cubicBezTo>
                    <a:pt x="598268" y="118377"/>
                    <a:pt x="589610" y="118377"/>
                    <a:pt x="584266" y="123711"/>
                  </a:cubicBezTo>
                  <a:lnTo>
                    <a:pt x="490836" y="217142"/>
                  </a:lnTo>
                  <a:cubicBezTo>
                    <a:pt x="496179" y="211808"/>
                    <a:pt x="504838" y="211808"/>
                    <a:pt x="510182" y="217142"/>
                  </a:cubicBezTo>
                  <a:lnTo>
                    <a:pt x="482037" y="188997"/>
                  </a:lnTo>
                  <a:cubicBezTo>
                    <a:pt x="476693" y="183663"/>
                    <a:pt x="468035" y="183663"/>
                    <a:pt x="462691" y="188997"/>
                  </a:cubicBezTo>
                  <a:lnTo>
                    <a:pt x="366461" y="285078"/>
                  </a:lnTo>
                  <a:cubicBezTo>
                    <a:pt x="371805" y="279744"/>
                    <a:pt x="380463" y="279744"/>
                    <a:pt x="385807" y="285078"/>
                  </a:cubicBezTo>
                  <a:lnTo>
                    <a:pt x="343566" y="242836"/>
                  </a:lnTo>
                  <a:cubicBezTo>
                    <a:pt x="338222" y="237502"/>
                    <a:pt x="329564" y="237502"/>
                    <a:pt x="324220" y="242836"/>
                  </a:cubicBezTo>
                  <a:lnTo>
                    <a:pt x="239737" y="327319"/>
                  </a:lnTo>
                  <a:cubicBezTo>
                    <a:pt x="245081" y="321985"/>
                    <a:pt x="253739" y="321985"/>
                    <a:pt x="259083" y="327319"/>
                  </a:cubicBezTo>
                  <a:lnTo>
                    <a:pt x="219391" y="287627"/>
                  </a:lnTo>
                  <a:cubicBezTo>
                    <a:pt x="214047" y="282293"/>
                    <a:pt x="205389" y="282293"/>
                    <a:pt x="200045" y="287627"/>
                  </a:cubicBezTo>
                  <a:lnTo>
                    <a:pt x="137308" y="350364"/>
                  </a:lnTo>
                  <a:cubicBezTo>
                    <a:pt x="142652" y="345030"/>
                    <a:pt x="151310" y="345030"/>
                    <a:pt x="156654" y="350364"/>
                  </a:cubicBezTo>
                  <a:lnTo>
                    <a:pt x="127210" y="320920"/>
                  </a:lnTo>
                  <a:cubicBezTo>
                    <a:pt x="121866" y="315586"/>
                    <a:pt x="113208" y="315586"/>
                    <a:pt x="107864" y="320920"/>
                  </a:cubicBezTo>
                  <a:lnTo>
                    <a:pt x="3536" y="425249"/>
                  </a:lnTo>
                  <a:lnTo>
                    <a:pt x="3536" y="425249"/>
                  </a:lnTo>
                  <a:cubicBezTo>
                    <a:pt x="-1538" y="430863"/>
                    <a:pt x="-1098" y="439521"/>
                    <a:pt x="4516" y="444595"/>
                  </a:cubicBezTo>
                  <a:cubicBezTo>
                    <a:pt x="9729" y="449309"/>
                    <a:pt x="17668" y="449309"/>
                    <a:pt x="22882" y="444595"/>
                  </a:cubicBezTo>
                  <a:lnTo>
                    <a:pt x="22882" y="444595"/>
                  </a:lnTo>
                  <a:lnTo>
                    <a:pt x="127210" y="340266"/>
                  </a:lnTo>
                  <a:cubicBezTo>
                    <a:pt x="121866" y="345600"/>
                    <a:pt x="113208" y="345600"/>
                    <a:pt x="107864" y="340266"/>
                  </a:cubicBezTo>
                  <a:lnTo>
                    <a:pt x="137308" y="369710"/>
                  </a:lnTo>
                  <a:cubicBezTo>
                    <a:pt x="142652" y="375044"/>
                    <a:pt x="151310" y="375044"/>
                    <a:pt x="156654" y="369710"/>
                  </a:cubicBezTo>
                  <a:lnTo>
                    <a:pt x="219391" y="306973"/>
                  </a:lnTo>
                  <a:cubicBezTo>
                    <a:pt x="214047" y="312307"/>
                    <a:pt x="205389" y="312307"/>
                    <a:pt x="200045" y="306973"/>
                  </a:cubicBezTo>
                  <a:lnTo>
                    <a:pt x="239737" y="346665"/>
                  </a:lnTo>
                  <a:cubicBezTo>
                    <a:pt x="245081" y="351999"/>
                    <a:pt x="253739" y="351999"/>
                    <a:pt x="259083" y="346665"/>
                  </a:cubicBezTo>
                  <a:lnTo>
                    <a:pt x="343566" y="262182"/>
                  </a:lnTo>
                  <a:cubicBezTo>
                    <a:pt x="338222" y="267516"/>
                    <a:pt x="329564" y="267516"/>
                    <a:pt x="324220" y="262182"/>
                  </a:cubicBezTo>
                  <a:lnTo>
                    <a:pt x="366461" y="304424"/>
                  </a:lnTo>
                  <a:cubicBezTo>
                    <a:pt x="371805" y="309758"/>
                    <a:pt x="380463" y="309758"/>
                    <a:pt x="385807" y="304424"/>
                  </a:cubicBezTo>
                  <a:lnTo>
                    <a:pt x="481787" y="208443"/>
                  </a:lnTo>
                  <a:cubicBezTo>
                    <a:pt x="476443" y="213777"/>
                    <a:pt x="467785" y="213777"/>
                    <a:pt x="462441" y="208443"/>
                  </a:cubicBezTo>
                  <a:lnTo>
                    <a:pt x="490585" y="236588"/>
                  </a:lnTo>
                  <a:cubicBezTo>
                    <a:pt x="495929" y="241922"/>
                    <a:pt x="504588" y="241922"/>
                    <a:pt x="509932" y="236588"/>
                  </a:cubicBezTo>
                  <a:lnTo>
                    <a:pt x="603362" y="143157"/>
                  </a:lnTo>
                  <a:cubicBezTo>
                    <a:pt x="598019" y="148491"/>
                    <a:pt x="589360" y="148491"/>
                    <a:pt x="584016" y="143157"/>
                  </a:cubicBezTo>
                  <a:lnTo>
                    <a:pt x="605762" y="164902"/>
                  </a:lnTo>
                  <a:cubicBezTo>
                    <a:pt x="611106" y="170236"/>
                    <a:pt x="619764" y="170236"/>
                    <a:pt x="625108" y="164902"/>
                  </a:cubicBezTo>
                  <a:lnTo>
                    <a:pt x="682696" y="107314"/>
                  </a:lnTo>
                  <a:cubicBezTo>
                    <a:pt x="677352" y="112648"/>
                    <a:pt x="668694" y="112648"/>
                    <a:pt x="663350" y="107314"/>
                  </a:cubicBezTo>
                  <a:lnTo>
                    <a:pt x="712040" y="156004"/>
                  </a:lnTo>
                  <a:cubicBezTo>
                    <a:pt x="717384" y="161338"/>
                    <a:pt x="726042" y="161338"/>
                    <a:pt x="731386" y="156004"/>
                  </a:cubicBezTo>
                  <a:lnTo>
                    <a:pt x="864509" y="22882"/>
                  </a:lnTo>
                  <a:lnTo>
                    <a:pt x="864509" y="22882"/>
                  </a:lnTo>
                  <a:cubicBezTo>
                    <a:pt x="869583" y="17268"/>
                    <a:pt x="869143" y="8610"/>
                    <a:pt x="863529" y="3536"/>
                  </a:cubicBezTo>
                  <a:cubicBezTo>
                    <a:pt x="858315" y="-1179"/>
                    <a:pt x="850376" y="-1179"/>
                    <a:pt x="845163" y="3536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E19FB1A-83F9-4C41-83A5-DCC96F256BC3}"/>
                </a:ext>
              </a:extLst>
            </p:cNvPr>
            <p:cNvSpPr/>
            <p:nvPr/>
          </p:nvSpPr>
          <p:spPr>
            <a:xfrm>
              <a:off x="5929385" y="1670279"/>
              <a:ext cx="112544" cy="107339"/>
            </a:xfrm>
            <a:custGeom>
              <a:avLst/>
              <a:gdLst>
                <a:gd name="connsiteX0" fmla="*/ 13697 w 119975"/>
                <a:gd name="connsiteY0" fmla="*/ 27394 h 119975"/>
                <a:gd name="connsiteX1" fmla="*/ 109727 w 119975"/>
                <a:gd name="connsiteY1" fmla="*/ 27394 h 119975"/>
                <a:gd name="connsiteX2" fmla="*/ 96030 w 119975"/>
                <a:gd name="connsiteY2" fmla="*/ 13697 h 119975"/>
                <a:gd name="connsiteX3" fmla="*/ 96030 w 119975"/>
                <a:gd name="connsiteY3" fmla="*/ 109728 h 119975"/>
                <a:gd name="connsiteX4" fmla="*/ 96030 w 119975"/>
                <a:gd name="connsiteY4" fmla="*/ 109728 h 119975"/>
                <a:gd name="connsiteX5" fmla="*/ 109727 w 119975"/>
                <a:gd name="connsiteY5" fmla="*/ 123425 h 119975"/>
                <a:gd name="connsiteX6" fmla="*/ 123425 w 119975"/>
                <a:gd name="connsiteY6" fmla="*/ 109728 h 119975"/>
                <a:gd name="connsiteX7" fmla="*/ 123425 w 119975"/>
                <a:gd name="connsiteY7" fmla="*/ 109728 h 119975"/>
                <a:gd name="connsiteX8" fmla="*/ 123425 w 119975"/>
                <a:gd name="connsiteY8" fmla="*/ 13697 h 119975"/>
                <a:gd name="connsiteX9" fmla="*/ 109727 w 119975"/>
                <a:gd name="connsiteY9" fmla="*/ 0 h 119975"/>
                <a:gd name="connsiteX10" fmla="*/ 13697 w 119975"/>
                <a:gd name="connsiteY10" fmla="*/ 0 h 119975"/>
                <a:gd name="connsiteX11" fmla="*/ 0 w 119975"/>
                <a:gd name="connsiteY11" fmla="*/ 13697 h 119975"/>
                <a:gd name="connsiteX12" fmla="*/ 13697 w 119975"/>
                <a:gd name="connsiteY12" fmla="*/ 27394 h 1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975" h="119975">
                  <a:moveTo>
                    <a:pt x="13697" y="27394"/>
                  </a:moveTo>
                  <a:lnTo>
                    <a:pt x="109727" y="27394"/>
                  </a:lnTo>
                  <a:cubicBezTo>
                    <a:pt x="102164" y="27394"/>
                    <a:pt x="96030" y="21261"/>
                    <a:pt x="96030" y="13697"/>
                  </a:cubicBezTo>
                  <a:lnTo>
                    <a:pt x="96030" y="109728"/>
                  </a:lnTo>
                  <a:lnTo>
                    <a:pt x="96030" y="109728"/>
                  </a:lnTo>
                  <a:cubicBezTo>
                    <a:pt x="96030" y="117291"/>
                    <a:pt x="102164" y="123425"/>
                    <a:pt x="109727" y="123425"/>
                  </a:cubicBezTo>
                  <a:cubicBezTo>
                    <a:pt x="117291" y="123425"/>
                    <a:pt x="123425" y="117291"/>
                    <a:pt x="123425" y="109728"/>
                  </a:cubicBezTo>
                  <a:lnTo>
                    <a:pt x="123425" y="109728"/>
                  </a:lnTo>
                  <a:lnTo>
                    <a:pt x="123425" y="13697"/>
                  </a:lnTo>
                  <a:cubicBezTo>
                    <a:pt x="123425" y="6134"/>
                    <a:pt x="117291" y="0"/>
                    <a:pt x="109727" y="0"/>
                  </a:cubicBezTo>
                  <a:lnTo>
                    <a:pt x="13697" y="0"/>
                  </a:lnTo>
                  <a:cubicBezTo>
                    <a:pt x="6134" y="0"/>
                    <a:pt x="0" y="6134"/>
                    <a:pt x="0" y="13697"/>
                  </a:cubicBezTo>
                  <a:cubicBezTo>
                    <a:pt x="0" y="21261"/>
                    <a:pt x="6134" y="27394"/>
                    <a:pt x="13697" y="27394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grpSp>
          <p:nvGrpSpPr>
            <p:cNvPr id="280" name="Content Placeholder 6">
              <a:extLst>
                <a:ext uri="{FF2B5EF4-FFF2-40B4-BE49-F238E27FC236}">
                  <a16:creationId xmlns:a16="http://schemas.microsoft.com/office/drawing/2014/main" id="{88826A16-AE97-4048-9E10-7422EAA6DBB0}"/>
                </a:ext>
              </a:extLst>
            </p:cNvPr>
            <p:cNvGrpSpPr/>
            <p:nvPr/>
          </p:nvGrpSpPr>
          <p:grpSpPr>
            <a:xfrm>
              <a:off x="5207492" y="1709222"/>
              <a:ext cx="834707" cy="259403"/>
              <a:chOff x="1803965" y="1104059"/>
              <a:chExt cx="889817" cy="289940"/>
            </a:xfrm>
            <a:solidFill>
              <a:srgbClr val="BECECD"/>
            </a:solidFill>
          </p:grpSpPr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D3E85D6C-5D7D-4590-8D67-DC53D94F17A6}"/>
                  </a:ext>
                </a:extLst>
              </p:cNvPr>
              <p:cNvSpPr/>
              <p:nvPr/>
            </p:nvSpPr>
            <p:spPr>
              <a:xfrm>
                <a:off x="2573471" y="1272388"/>
                <a:ext cx="119975" cy="119975"/>
              </a:xfrm>
              <a:custGeom>
                <a:avLst/>
                <a:gdLst>
                  <a:gd name="connsiteX0" fmla="*/ 95980 w 119975"/>
                  <a:gd name="connsiteY0" fmla="*/ 13697 h 119975"/>
                  <a:gd name="connsiteX1" fmla="*/ 95980 w 119975"/>
                  <a:gd name="connsiteY1" fmla="*/ 109677 h 119975"/>
                  <a:gd name="connsiteX2" fmla="*/ 109677 w 119975"/>
                  <a:gd name="connsiteY2" fmla="*/ 95980 h 119975"/>
                  <a:gd name="connsiteX3" fmla="*/ 13697 w 119975"/>
                  <a:gd name="connsiteY3" fmla="*/ 95980 h 119975"/>
                  <a:gd name="connsiteX4" fmla="*/ 0 w 119975"/>
                  <a:gd name="connsiteY4" fmla="*/ 109677 h 119975"/>
                  <a:gd name="connsiteX5" fmla="*/ 13697 w 119975"/>
                  <a:gd name="connsiteY5" fmla="*/ 123375 h 119975"/>
                  <a:gd name="connsiteX6" fmla="*/ 109727 w 119975"/>
                  <a:gd name="connsiteY6" fmla="*/ 123375 h 119975"/>
                  <a:gd name="connsiteX7" fmla="*/ 123425 w 119975"/>
                  <a:gd name="connsiteY7" fmla="*/ 109677 h 119975"/>
                  <a:gd name="connsiteX8" fmla="*/ 123425 w 119975"/>
                  <a:gd name="connsiteY8" fmla="*/ 13697 h 119975"/>
                  <a:gd name="connsiteX9" fmla="*/ 123425 w 119975"/>
                  <a:gd name="connsiteY9" fmla="*/ 13697 h 119975"/>
                  <a:gd name="connsiteX10" fmla="*/ 109727 w 119975"/>
                  <a:gd name="connsiteY10" fmla="*/ 0 h 119975"/>
                  <a:gd name="connsiteX11" fmla="*/ 96030 w 119975"/>
                  <a:gd name="connsiteY11" fmla="*/ 13697 h 11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9975" h="119975">
                    <a:moveTo>
                      <a:pt x="95980" y="13697"/>
                    </a:moveTo>
                    <a:lnTo>
                      <a:pt x="95980" y="109677"/>
                    </a:lnTo>
                    <a:cubicBezTo>
                      <a:pt x="95980" y="102114"/>
                      <a:pt x="102114" y="95980"/>
                      <a:pt x="109677" y="95980"/>
                    </a:cubicBezTo>
                    <a:lnTo>
                      <a:pt x="13697" y="95980"/>
                    </a:lnTo>
                    <a:cubicBezTo>
                      <a:pt x="6134" y="95980"/>
                      <a:pt x="0" y="102114"/>
                      <a:pt x="0" y="109677"/>
                    </a:cubicBezTo>
                    <a:cubicBezTo>
                      <a:pt x="0" y="117241"/>
                      <a:pt x="6134" y="123375"/>
                      <a:pt x="13697" y="123375"/>
                    </a:cubicBezTo>
                    <a:lnTo>
                      <a:pt x="109727" y="123375"/>
                    </a:lnTo>
                    <a:cubicBezTo>
                      <a:pt x="117291" y="123375"/>
                      <a:pt x="123425" y="117241"/>
                      <a:pt x="123425" y="109677"/>
                    </a:cubicBezTo>
                    <a:lnTo>
                      <a:pt x="123425" y="13697"/>
                    </a:lnTo>
                    <a:lnTo>
                      <a:pt x="123425" y="13697"/>
                    </a:lnTo>
                    <a:cubicBezTo>
                      <a:pt x="123425" y="6134"/>
                      <a:pt x="117291" y="0"/>
                      <a:pt x="109727" y="0"/>
                    </a:cubicBezTo>
                    <a:cubicBezTo>
                      <a:pt x="102164" y="0"/>
                      <a:pt x="96030" y="6134"/>
                      <a:pt x="96030" y="13697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93CBABFF-5819-4EF0-A6D7-5FE8C00E6222}"/>
                  </a:ext>
                </a:extLst>
              </p:cNvPr>
              <p:cNvSpPr/>
              <p:nvPr/>
            </p:nvSpPr>
            <p:spPr>
              <a:xfrm>
                <a:off x="1803965" y="1104059"/>
                <a:ext cx="889817" cy="289940"/>
              </a:xfrm>
              <a:custGeom>
                <a:avLst/>
                <a:gdLst>
                  <a:gd name="connsiteX0" fmla="*/ 888932 w 889816"/>
                  <a:gd name="connsiteY0" fmla="*/ 268359 h 289940"/>
                  <a:gd name="connsiteX1" fmla="*/ 801999 w 889816"/>
                  <a:gd name="connsiteY1" fmla="*/ 181427 h 289940"/>
                  <a:gd name="connsiteX2" fmla="*/ 782653 w 889816"/>
                  <a:gd name="connsiteY2" fmla="*/ 181427 h 289940"/>
                  <a:gd name="connsiteX3" fmla="*/ 749360 w 889816"/>
                  <a:gd name="connsiteY3" fmla="*/ 214720 h 289940"/>
                  <a:gd name="connsiteX4" fmla="*/ 768706 w 889816"/>
                  <a:gd name="connsiteY4" fmla="*/ 214720 h 289940"/>
                  <a:gd name="connsiteX5" fmla="*/ 727415 w 889816"/>
                  <a:gd name="connsiteY5" fmla="*/ 173429 h 289940"/>
                  <a:gd name="connsiteX6" fmla="*/ 708069 w 889816"/>
                  <a:gd name="connsiteY6" fmla="*/ 173429 h 289940"/>
                  <a:gd name="connsiteX7" fmla="*/ 661978 w 889816"/>
                  <a:gd name="connsiteY7" fmla="*/ 219519 h 289940"/>
                  <a:gd name="connsiteX8" fmla="*/ 681324 w 889816"/>
                  <a:gd name="connsiteY8" fmla="*/ 219519 h 289940"/>
                  <a:gd name="connsiteX9" fmla="*/ 512409 w 889816"/>
                  <a:gd name="connsiteY9" fmla="*/ 50704 h 289940"/>
                  <a:gd name="connsiteX10" fmla="*/ 493063 w 889816"/>
                  <a:gd name="connsiteY10" fmla="*/ 50704 h 289940"/>
                  <a:gd name="connsiteX11" fmla="*/ 431076 w 889816"/>
                  <a:gd name="connsiteY11" fmla="*/ 112491 h 289940"/>
                  <a:gd name="connsiteX12" fmla="*/ 450422 w 889816"/>
                  <a:gd name="connsiteY12" fmla="*/ 112491 h 289940"/>
                  <a:gd name="connsiteX13" fmla="*/ 384185 w 889816"/>
                  <a:gd name="connsiteY13" fmla="*/ 46255 h 289940"/>
                  <a:gd name="connsiteX14" fmla="*/ 364839 w 889816"/>
                  <a:gd name="connsiteY14" fmla="*/ 46255 h 289940"/>
                  <a:gd name="connsiteX15" fmla="*/ 297653 w 889816"/>
                  <a:gd name="connsiteY15" fmla="*/ 113441 h 289940"/>
                  <a:gd name="connsiteX16" fmla="*/ 316999 w 889816"/>
                  <a:gd name="connsiteY16" fmla="*/ 113441 h 289940"/>
                  <a:gd name="connsiteX17" fmla="*/ 284356 w 889816"/>
                  <a:gd name="connsiteY17" fmla="*/ 80698 h 289940"/>
                  <a:gd name="connsiteX18" fmla="*/ 265010 w 889816"/>
                  <a:gd name="connsiteY18" fmla="*/ 80698 h 289940"/>
                  <a:gd name="connsiteX19" fmla="*/ 197824 w 889816"/>
                  <a:gd name="connsiteY19" fmla="*/ 147884 h 289940"/>
                  <a:gd name="connsiteX20" fmla="*/ 217170 w 889816"/>
                  <a:gd name="connsiteY20" fmla="*/ 147884 h 289940"/>
                  <a:gd name="connsiteX21" fmla="*/ 172179 w 889816"/>
                  <a:gd name="connsiteY21" fmla="*/ 102893 h 289940"/>
                  <a:gd name="connsiteX22" fmla="*/ 152833 w 889816"/>
                  <a:gd name="connsiteY22" fmla="*/ 102893 h 289940"/>
                  <a:gd name="connsiteX23" fmla="*/ 127838 w 889816"/>
                  <a:gd name="connsiteY23" fmla="*/ 127888 h 289940"/>
                  <a:gd name="connsiteX24" fmla="*/ 147184 w 889816"/>
                  <a:gd name="connsiteY24" fmla="*/ 127888 h 289940"/>
                  <a:gd name="connsiteX25" fmla="*/ 23860 w 889816"/>
                  <a:gd name="connsiteY25" fmla="*/ 4513 h 289940"/>
                  <a:gd name="connsiteX26" fmla="*/ 23860 w 889816"/>
                  <a:gd name="connsiteY26" fmla="*/ 4513 h 289940"/>
                  <a:gd name="connsiteX27" fmla="*/ 4513 w 889816"/>
                  <a:gd name="connsiteY27" fmla="*/ 3534 h 289940"/>
                  <a:gd name="connsiteX28" fmla="*/ 3534 w 889816"/>
                  <a:gd name="connsiteY28" fmla="*/ 22880 h 289940"/>
                  <a:gd name="connsiteX29" fmla="*/ 4513 w 889816"/>
                  <a:gd name="connsiteY29" fmla="*/ 23860 h 289940"/>
                  <a:gd name="connsiteX30" fmla="*/ 4513 w 889816"/>
                  <a:gd name="connsiteY30" fmla="*/ 23860 h 289940"/>
                  <a:gd name="connsiteX31" fmla="*/ 127838 w 889816"/>
                  <a:gd name="connsiteY31" fmla="*/ 147234 h 289940"/>
                  <a:gd name="connsiteX32" fmla="*/ 147184 w 889816"/>
                  <a:gd name="connsiteY32" fmla="*/ 147234 h 289940"/>
                  <a:gd name="connsiteX33" fmla="*/ 172179 w 889816"/>
                  <a:gd name="connsiteY33" fmla="*/ 122239 h 289940"/>
                  <a:gd name="connsiteX34" fmla="*/ 152833 w 889816"/>
                  <a:gd name="connsiteY34" fmla="*/ 122239 h 289940"/>
                  <a:gd name="connsiteX35" fmla="*/ 197824 w 889816"/>
                  <a:gd name="connsiteY35" fmla="*/ 167230 h 289940"/>
                  <a:gd name="connsiteX36" fmla="*/ 217170 w 889816"/>
                  <a:gd name="connsiteY36" fmla="*/ 167230 h 289940"/>
                  <a:gd name="connsiteX37" fmla="*/ 284356 w 889816"/>
                  <a:gd name="connsiteY37" fmla="*/ 100044 h 289940"/>
                  <a:gd name="connsiteX38" fmla="*/ 265010 w 889816"/>
                  <a:gd name="connsiteY38" fmla="*/ 100044 h 289940"/>
                  <a:gd name="connsiteX39" fmla="*/ 297653 w 889816"/>
                  <a:gd name="connsiteY39" fmla="*/ 132687 h 289940"/>
                  <a:gd name="connsiteX40" fmla="*/ 316999 w 889816"/>
                  <a:gd name="connsiteY40" fmla="*/ 132687 h 289940"/>
                  <a:gd name="connsiteX41" fmla="*/ 384235 w 889816"/>
                  <a:gd name="connsiteY41" fmla="*/ 65701 h 289940"/>
                  <a:gd name="connsiteX42" fmla="*/ 364889 w 889816"/>
                  <a:gd name="connsiteY42" fmla="*/ 65701 h 289940"/>
                  <a:gd name="connsiteX43" fmla="*/ 431126 w 889816"/>
                  <a:gd name="connsiteY43" fmla="*/ 131937 h 289940"/>
                  <a:gd name="connsiteX44" fmla="*/ 450472 w 889816"/>
                  <a:gd name="connsiteY44" fmla="*/ 131937 h 289940"/>
                  <a:gd name="connsiteX45" fmla="*/ 512409 w 889816"/>
                  <a:gd name="connsiteY45" fmla="*/ 70000 h 289940"/>
                  <a:gd name="connsiteX46" fmla="*/ 493063 w 889816"/>
                  <a:gd name="connsiteY46" fmla="*/ 70000 h 289940"/>
                  <a:gd name="connsiteX47" fmla="*/ 662028 w 889816"/>
                  <a:gd name="connsiteY47" fmla="*/ 238965 h 289940"/>
                  <a:gd name="connsiteX48" fmla="*/ 681374 w 889816"/>
                  <a:gd name="connsiteY48" fmla="*/ 238965 h 289940"/>
                  <a:gd name="connsiteX49" fmla="*/ 727465 w 889816"/>
                  <a:gd name="connsiteY49" fmla="*/ 192875 h 289940"/>
                  <a:gd name="connsiteX50" fmla="*/ 708119 w 889816"/>
                  <a:gd name="connsiteY50" fmla="*/ 192875 h 289940"/>
                  <a:gd name="connsiteX51" fmla="*/ 749410 w 889816"/>
                  <a:gd name="connsiteY51" fmla="*/ 234166 h 289940"/>
                  <a:gd name="connsiteX52" fmla="*/ 768756 w 889816"/>
                  <a:gd name="connsiteY52" fmla="*/ 234166 h 289940"/>
                  <a:gd name="connsiteX53" fmla="*/ 801999 w 889816"/>
                  <a:gd name="connsiteY53" fmla="*/ 200673 h 289940"/>
                  <a:gd name="connsiteX54" fmla="*/ 782653 w 889816"/>
                  <a:gd name="connsiteY54" fmla="*/ 200673 h 289940"/>
                  <a:gd name="connsiteX55" fmla="*/ 869586 w 889816"/>
                  <a:gd name="connsiteY55" fmla="*/ 287605 h 289940"/>
                  <a:gd name="connsiteX56" fmla="*/ 869586 w 889816"/>
                  <a:gd name="connsiteY56" fmla="*/ 287605 h 289940"/>
                  <a:gd name="connsiteX57" fmla="*/ 888932 w 889816"/>
                  <a:gd name="connsiteY57" fmla="*/ 286626 h 289940"/>
                  <a:gd name="connsiteX58" fmla="*/ 888932 w 889816"/>
                  <a:gd name="connsiteY58" fmla="*/ 268259 h 289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889816" h="289940">
                    <a:moveTo>
                      <a:pt x="888932" y="268359"/>
                    </a:moveTo>
                    <a:lnTo>
                      <a:pt x="801999" y="181427"/>
                    </a:lnTo>
                    <a:cubicBezTo>
                      <a:pt x="796656" y="176093"/>
                      <a:pt x="787998" y="176093"/>
                      <a:pt x="782653" y="181427"/>
                    </a:cubicBezTo>
                    <a:lnTo>
                      <a:pt x="749360" y="214720"/>
                    </a:lnTo>
                    <a:cubicBezTo>
                      <a:pt x="754704" y="209386"/>
                      <a:pt x="763358" y="209386"/>
                      <a:pt x="768706" y="214720"/>
                    </a:cubicBezTo>
                    <a:lnTo>
                      <a:pt x="727415" y="173429"/>
                    </a:lnTo>
                    <a:cubicBezTo>
                      <a:pt x="722071" y="168095"/>
                      <a:pt x="713413" y="168095"/>
                      <a:pt x="708069" y="173429"/>
                    </a:cubicBezTo>
                    <a:lnTo>
                      <a:pt x="661978" y="219519"/>
                    </a:lnTo>
                    <a:cubicBezTo>
                      <a:pt x="667322" y="214185"/>
                      <a:pt x="675980" y="214185"/>
                      <a:pt x="681324" y="219519"/>
                    </a:cubicBezTo>
                    <a:lnTo>
                      <a:pt x="512409" y="50704"/>
                    </a:lnTo>
                    <a:cubicBezTo>
                      <a:pt x="507065" y="45370"/>
                      <a:pt x="498407" y="45370"/>
                      <a:pt x="493063" y="50704"/>
                    </a:cubicBezTo>
                    <a:lnTo>
                      <a:pt x="431076" y="112491"/>
                    </a:lnTo>
                    <a:cubicBezTo>
                      <a:pt x="436420" y="107157"/>
                      <a:pt x="445078" y="107157"/>
                      <a:pt x="450422" y="112491"/>
                    </a:cubicBezTo>
                    <a:lnTo>
                      <a:pt x="384185" y="46255"/>
                    </a:lnTo>
                    <a:cubicBezTo>
                      <a:pt x="378842" y="40921"/>
                      <a:pt x="370183" y="40921"/>
                      <a:pt x="364839" y="46255"/>
                    </a:cubicBezTo>
                    <a:lnTo>
                      <a:pt x="297653" y="113441"/>
                    </a:lnTo>
                    <a:cubicBezTo>
                      <a:pt x="302997" y="108107"/>
                      <a:pt x="311655" y="108107"/>
                      <a:pt x="316999" y="113441"/>
                    </a:cubicBezTo>
                    <a:lnTo>
                      <a:pt x="284356" y="80698"/>
                    </a:lnTo>
                    <a:cubicBezTo>
                      <a:pt x="279012" y="75364"/>
                      <a:pt x="270354" y="75364"/>
                      <a:pt x="265010" y="80698"/>
                    </a:cubicBezTo>
                    <a:lnTo>
                      <a:pt x="197824" y="147884"/>
                    </a:lnTo>
                    <a:cubicBezTo>
                      <a:pt x="203168" y="142550"/>
                      <a:pt x="211826" y="142550"/>
                      <a:pt x="217170" y="147884"/>
                    </a:cubicBezTo>
                    <a:lnTo>
                      <a:pt x="172179" y="102893"/>
                    </a:lnTo>
                    <a:cubicBezTo>
                      <a:pt x="166835" y="97559"/>
                      <a:pt x="158177" y="97559"/>
                      <a:pt x="152833" y="102893"/>
                    </a:cubicBezTo>
                    <a:lnTo>
                      <a:pt x="127838" y="127888"/>
                    </a:lnTo>
                    <a:cubicBezTo>
                      <a:pt x="133182" y="122554"/>
                      <a:pt x="141840" y="122554"/>
                      <a:pt x="147184" y="127888"/>
                    </a:cubicBezTo>
                    <a:lnTo>
                      <a:pt x="23860" y="4513"/>
                    </a:lnTo>
                    <a:lnTo>
                      <a:pt x="23860" y="4513"/>
                    </a:lnTo>
                    <a:cubicBezTo>
                      <a:pt x="18786" y="-1100"/>
                      <a:pt x="10127" y="-1535"/>
                      <a:pt x="4513" y="3534"/>
                    </a:cubicBezTo>
                    <a:cubicBezTo>
                      <a:pt x="-1100" y="8608"/>
                      <a:pt x="-1535" y="17271"/>
                      <a:pt x="3534" y="22880"/>
                    </a:cubicBezTo>
                    <a:cubicBezTo>
                      <a:pt x="3844" y="23225"/>
                      <a:pt x="4174" y="23550"/>
                      <a:pt x="4513" y="23860"/>
                    </a:cubicBezTo>
                    <a:lnTo>
                      <a:pt x="4513" y="23860"/>
                    </a:lnTo>
                    <a:lnTo>
                      <a:pt x="127838" y="147234"/>
                    </a:lnTo>
                    <a:cubicBezTo>
                      <a:pt x="133182" y="152568"/>
                      <a:pt x="141840" y="152568"/>
                      <a:pt x="147184" y="147234"/>
                    </a:cubicBezTo>
                    <a:lnTo>
                      <a:pt x="172179" y="122239"/>
                    </a:lnTo>
                    <a:cubicBezTo>
                      <a:pt x="166835" y="127573"/>
                      <a:pt x="158177" y="127573"/>
                      <a:pt x="152833" y="122239"/>
                    </a:cubicBezTo>
                    <a:lnTo>
                      <a:pt x="197824" y="167230"/>
                    </a:lnTo>
                    <a:cubicBezTo>
                      <a:pt x="203168" y="172564"/>
                      <a:pt x="211826" y="172564"/>
                      <a:pt x="217170" y="167230"/>
                    </a:cubicBezTo>
                    <a:lnTo>
                      <a:pt x="284356" y="100044"/>
                    </a:lnTo>
                    <a:cubicBezTo>
                      <a:pt x="279012" y="105378"/>
                      <a:pt x="270354" y="105378"/>
                      <a:pt x="265010" y="100044"/>
                    </a:cubicBezTo>
                    <a:lnTo>
                      <a:pt x="297653" y="132687"/>
                    </a:lnTo>
                    <a:cubicBezTo>
                      <a:pt x="302997" y="138021"/>
                      <a:pt x="311655" y="138021"/>
                      <a:pt x="316999" y="132687"/>
                    </a:cubicBezTo>
                    <a:lnTo>
                      <a:pt x="384235" y="65701"/>
                    </a:lnTo>
                    <a:cubicBezTo>
                      <a:pt x="378892" y="71035"/>
                      <a:pt x="370233" y="71035"/>
                      <a:pt x="364889" y="65701"/>
                    </a:cubicBezTo>
                    <a:lnTo>
                      <a:pt x="431126" y="131937"/>
                    </a:lnTo>
                    <a:cubicBezTo>
                      <a:pt x="436470" y="137271"/>
                      <a:pt x="445128" y="137271"/>
                      <a:pt x="450472" y="131937"/>
                    </a:cubicBezTo>
                    <a:lnTo>
                      <a:pt x="512409" y="70000"/>
                    </a:lnTo>
                    <a:cubicBezTo>
                      <a:pt x="507065" y="75334"/>
                      <a:pt x="498407" y="75334"/>
                      <a:pt x="493063" y="70000"/>
                    </a:cubicBezTo>
                    <a:lnTo>
                      <a:pt x="662028" y="238965"/>
                    </a:lnTo>
                    <a:cubicBezTo>
                      <a:pt x="667372" y="244299"/>
                      <a:pt x="676030" y="244299"/>
                      <a:pt x="681374" y="238965"/>
                    </a:cubicBezTo>
                    <a:lnTo>
                      <a:pt x="727465" y="192875"/>
                    </a:lnTo>
                    <a:cubicBezTo>
                      <a:pt x="722121" y="198209"/>
                      <a:pt x="713463" y="198209"/>
                      <a:pt x="708119" y="192875"/>
                    </a:cubicBezTo>
                    <a:lnTo>
                      <a:pt x="749410" y="234166"/>
                    </a:lnTo>
                    <a:cubicBezTo>
                      <a:pt x="754754" y="239500"/>
                      <a:pt x="763412" y="239500"/>
                      <a:pt x="768756" y="234166"/>
                    </a:cubicBezTo>
                    <a:lnTo>
                      <a:pt x="801999" y="200673"/>
                    </a:lnTo>
                    <a:cubicBezTo>
                      <a:pt x="796656" y="206007"/>
                      <a:pt x="787998" y="206007"/>
                      <a:pt x="782653" y="200673"/>
                    </a:cubicBezTo>
                    <a:lnTo>
                      <a:pt x="869586" y="287605"/>
                    </a:lnTo>
                    <a:lnTo>
                      <a:pt x="869586" y="287605"/>
                    </a:lnTo>
                    <a:cubicBezTo>
                      <a:pt x="875199" y="292679"/>
                      <a:pt x="883858" y="292239"/>
                      <a:pt x="888932" y="286626"/>
                    </a:cubicBezTo>
                    <a:cubicBezTo>
                      <a:pt x="893646" y="281412"/>
                      <a:pt x="893646" y="273473"/>
                      <a:pt x="888932" y="268259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 dirty="0"/>
              </a:p>
            </p:txBody>
          </p:sp>
        </p:grp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2F2032-ABC2-4342-989E-82D73E877079}"/>
                </a:ext>
              </a:extLst>
            </p:cNvPr>
            <p:cNvSpPr/>
            <p:nvPr/>
          </p:nvSpPr>
          <p:spPr>
            <a:xfrm>
              <a:off x="6001592" y="2044155"/>
              <a:ext cx="356392" cy="22362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0D14C3FB-521F-4316-BDE6-2F7518504672}"/>
                </a:ext>
              </a:extLst>
            </p:cNvPr>
            <p:cNvSpPr/>
            <p:nvPr/>
          </p:nvSpPr>
          <p:spPr>
            <a:xfrm>
              <a:off x="6001592" y="2099838"/>
              <a:ext cx="271983" cy="22362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4929916-8E6F-420D-9C23-510F0A0A824D}"/>
                </a:ext>
              </a:extLst>
            </p:cNvPr>
            <p:cNvSpPr/>
            <p:nvPr/>
          </p:nvSpPr>
          <p:spPr>
            <a:xfrm>
              <a:off x="6000617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33F4B89-D52B-4FC5-9D7E-52C574292F3C}"/>
                </a:ext>
              </a:extLst>
            </p:cNvPr>
            <p:cNvSpPr/>
            <p:nvPr/>
          </p:nvSpPr>
          <p:spPr>
            <a:xfrm>
              <a:off x="6062610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0B9C47E7-DB2C-43D1-B2FF-0B759B8BF001}"/>
                </a:ext>
              </a:extLst>
            </p:cNvPr>
            <p:cNvSpPr/>
            <p:nvPr/>
          </p:nvSpPr>
          <p:spPr>
            <a:xfrm>
              <a:off x="6124604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B9E41A56-4624-4F73-B567-2D563BB37D15}"/>
                </a:ext>
              </a:extLst>
            </p:cNvPr>
            <p:cNvSpPr/>
            <p:nvPr/>
          </p:nvSpPr>
          <p:spPr>
            <a:xfrm>
              <a:off x="5125581" y="2217710"/>
              <a:ext cx="1313022" cy="67087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E8F8AC3-7E62-4080-B70B-F4C850532047}"/>
                </a:ext>
              </a:extLst>
            </p:cNvPr>
            <p:cNvSpPr/>
            <p:nvPr/>
          </p:nvSpPr>
          <p:spPr>
            <a:xfrm>
              <a:off x="5755453" y="2215564"/>
              <a:ext cx="60962" cy="5367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grpSp>
        <p:nvGrpSpPr>
          <p:cNvPr id="1054" name="Graphic 5">
            <a:extLst>
              <a:ext uri="{FF2B5EF4-FFF2-40B4-BE49-F238E27FC236}">
                <a16:creationId xmlns:a16="http://schemas.microsoft.com/office/drawing/2014/main" id="{C55F827F-DB16-4534-B1AE-78F5B8100816}"/>
              </a:ext>
            </a:extLst>
          </p:cNvPr>
          <p:cNvGrpSpPr/>
          <p:nvPr/>
        </p:nvGrpSpPr>
        <p:grpSpPr>
          <a:xfrm>
            <a:off x="1287951" y="1256665"/>
            <a:ext cx="649514" cy="525622"/>
            <a:chOff x="1359298" y="930845"/>
            <a:chExt cx="146590" cy="150447"/>
          </a:xfrm>
          <a:solidFill>
            <a:schemeClr val="accent1"/>
          </a:solidFill>
        </p:grpSpPr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8EF706B8-4622-41DA-8863-20A638B3282D}"/>
                </a:ext>
              </a:extLst>
            </p:cNvPr>
            <p:cNvSpPr/>
            <p:nvPr/>
          </p:nvSpPr>
          <p:spPr>
            <a:xfrm>
              <a:off x="1361227" y="1049467"/>
              <a:ext cx="142732" cy="28932"/>
            </a:xfrm>
            <a:custGeom>
              <a:avLst/>
              <a:gdLst>
                <a:gd name="connsiteX0" fmla="*/ 143889 w 142732"/>
                <a:gd name="connsiteY0" fmla="*/ 30475 h 28932"/>
                <a:gd name="connsiteX1" fmla="*/ 143889 w 142732"/>
                <a:gd name="connsiteY1" fmla="*/ 30475 h 28932"/>
                <a:gd name="connsiteX2" fmla="*/ 105892 w 142732"/>
                <a:gd name="connsiteY2" fmla="*/ 0 h 28932"/>
                <a:gd name="connsiteX3" fmla="*/ 96441 w 142732"/>
                <a:gd name="connsiteY3" fmla="*/ 0 h 28932"/>
                <a:gd name="connsiteX4" fmla="*/ 71945 w 142732"/>
                <a:gd name="connsiteY4" fmla="*/ 18131 h 28932"/>
                <a:gd name="connsiteX5" fmla="*/ 47449 w 142732"/>
                <a:gd name="connsiteY5" fmla="*/ 0 h 28932"/>
                <a:gd name="connsiteX6" fmla="*/ 37998 w 142732"/>
                <a:gd name="connsiteY6" fmla="*/ 0 h 28932"/>
                <a:gd name="connsiteX7" fmla="*/ 0 w 142732"/>
                <a:gd name="connsiteY7" fmla="*/ 30282 h 28932"/>
                <a:gd name="connsiteX8" fmla="*/ 0 w 142732"/>
                <a:gd name="connsiteY8" fmla="*/ 30282 h 28932"/>
                <a:gd name="connsiteX9" fmla="*/ 143889 w 142732"/>
                <a:gd name="connsiteY9" fmla="*/ 30282 h 2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732" h="28932">
                  <a:moveTo>
                    <a:pt x="143889" y="30475"/>
                  </a:moveTo>
                  <a:cubicBezTo>
                    <a:pt x="143889" y="30475"/>
                    <a:pt x="143889" y="30475"/>
                    <a:pt x="143889" y="30475"/>
                  </a:cubicBezTo>
                  <a:cubicBezTo>
                    <a:pt x="143889" y="17745"/>
                    <a:pt x="133667" y="0"/>
                    <a:pt x="105892" y="0"/>
                  </a:cubicBezTo>
                  <a:lnTo>
                    <a:pt x="96441" y="0"/>
                  </a:lnTo>
                  <a:cubicBezTo>
                    <a:pt x="96441" y="10030"/>
                    <a:pt x="85446" y="18131"/>
                    <a:pt x="71945" y="18131"/>
                  </a:cubicBezTo>
                  <a:cubicBezTo>
                    <a:pt x="58443" y="18131"/>
                    <a:pt x="47449" y="10030"/>
                    <a:pt x="47449" y="0"/>
                  </a:cubicBezTo>
                  <a:lnTo>
                    <a:pt x="37998" y="0"/>
                  </a:lnTo>
                  <a:cubicBezTo>
                    <a:pt x="10223" y="0"/>
                    <a:pt x="0" y="17745"/>
                    <a:pt x="0" y="30282"/>
                  </a:cubicBezTo>
                  <a:cubicBezTo>
                    <a:pt x="0" y="30282"/>
                    <a:pt x="0" y="30282"/>
                    <a:pt x="0" y="30282"/>
                  </a:cubicBezTo>
                  <a:lnTo>
                    <a:pt x="143889" y="30282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57" name="Graphic 5">
              <a:extLst>
                <a:ext uri="{FF2B5EF4-FFF2-40B4-BE49-F238E27FC236}">
                  <a16:creationId xmlns:a16="http://schemas.microsoft.com/office/drawing/2014/main" id="{3FA9ADCE-3857-40DB-ACFB-5BAB3A99079E}"/>
                </a:ext>
              </a:extLst>
            </p:cNvPr>
            <p:cNvGrpSpPr/>
            <p:nvPr/>
          </p:nvGrpSpPr>
          <p:grpSpPr>
            <a:xfrm>
              <a:off x="1359298" y="930845"/>
              <a:ext cx="146590" cy="150447"/>
              <a:chOff x="1359298" y="930845"/>
              <a:chExt cx="146590" cy="150447"/>
            </a:xfrm>
            <a:solidFill>
              <a:srgbClr val="1E1D1D"/>
            </a:solidFill>
          </p:grpSpPr>
          <p:sp>
            <p:nvSpPr>
              <p:cNvPr id="1058" name="Freeform: Shape 1057">
                <a:extLst>
                  <a:ext uri="{FF2B5EF4-FFF2-40B4-BE49-F238E27FC236}">
                    <a16:creationId xmlns:a16="http://schemas.microsoft.com/office/drawing/2014/main" id="{57D6F225-C21B-4236-9ED0-B2520FCF6D86}"/>
                  </a:ext>
                </a:extLst>
              </p:cNvPr>
              <p:cNvSpPr/>
              <p:nvPr/>
            </p:nvSpPr>
            <p:spPr>
              <a:xfrm>
                <a:off x="1391123" y="950685"/>
                <a:ext cx="82939" cy="100298"/>
              </a:xfrm>
              <a:custGeom>
                <a:avLst/>
                <a:gdLst>
                  <a:gd name="connsiteX0" fmla="*/ 0 w 82938"/>
                  <a:gd name="connsiteY0" fmla="*/ 38217 h 100298"/>
                  <a:gd name="connsiteX1" fmla="*/ 0 w 82938"/>
                  <a:gd name="connsiteY1" fmla="*/ 58663 h 100298"/>
                  <a:gd name="connsiteX2" fmla="*/ 42048 w 82938"/>
                  <a:gd name="connsiteY2" fmla="*/ 100711 h 100298"/>
                  <a:gd name="connsiteX3" fmla="*/ 84096 w 82938"/>
                  <a:gd name="connsiteY3" fmla="*/ 58663 h 100298"/>
                  <a:gd name="connsiteX4" fmla="*/ 84096 w 82938"/>
                  <a:gd name="connsiteY4" fmla="*/ 29152 h 100298"/>
                  <a:gd name="connsiteX5" fmla="*/ 72909 w 82938"/>
                  <a:gd name="connsiteY5" fmla="*/ 605 h 100298"/>
                  <a:gd name="connsiteX6" fmla="*/ 72909 w 82938"/>
                  <a:gd name="connsiteY6" fmla="*/ 605 h 100298"/>
                  <a:gd name="connsiteX7" fmla="*/ 70209 w 82938"/>
                  <a:gd name="connsiteY7" fmla="*/ 412 h 100298"/>
                  <a:gd name="connsiteX8" fmla="*/ 70016 w 82938"/>
                  <a:gd name="connsiteY8" fmla="*/ 3113 h 100298"/>
                  <a:gd name="connsiteX9" fmla="*/ 70016 w 82938"/>
                  <a:gd name="connsiteY9" fmla="*/ 3113 h 100298"/>
                  <a:gd name="connsiteX10" fmla="*/ 80239 w 82938"/>
                  <a:gd name="connsiteY10" fmla="*/ 28959 h 100298"/>
                  <a:gd name="connsiteX11" fmla="*/ 80239 w 82938"/>
                  <a:gd name="connsiteY11" fmla="*/ 58470 h 100298"/>
                  <a:gd name="connsiteX12" fmla="*/ 42048 w 82938"/>
                  <a:gd name="connsiteY12" fmla="*/ 96660 h 100298"/>
                  <a:gd name="connsiteX13" fmla="*/ 3858 w 82938"/>
                  <a:gd name="connsiteY13" fmla="*/ 58470 h 100298"/>
                  <a:gd name="connsiteX14" fmla="*/ 3858 w 82938"/>
                  <a:gd name="connsiteY14" fmla="*/ 38024 h 100298"/>
                  <a:gd name="connsiteX15" fmla="*/ 3858 w 82938"/>
                  <a:gd name="connsiteY15" fmla="*/ 38024 h 100298"/>
                  <a:gd name="connsiteX16" fmla="*/ 1929 w 82938"/>
                  <a:gd name="connsiteY16" fmla="*/ 36096 h 100298"/>
                  <a:gd name="connsiteX17" fmla="*/ 0 w 82938"/>
                  <a:gd name="connsiteY17" fmla="*/ 38217 h 100298"/>
                  <a:gd name="connsiteX18" fmla="*/ 0 w 82938"/>
                  <a:gd name="connsiteY18" fmla="*/ 38217 h 1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2938" h="100298">
                    <a:moveTo>
                      <a:pt x="0" y="38217"/>
                    </a:moveTo>
                    <a:lnTo>
                      <a:pt x="0" y="58663"/>
                    </a:lnTo>
                    <a:cubicBezTo>
                      <a:pt x="0" y="81808"/>
                      <a:pt x="18902" y="100711"/>
                      <a:pt x="42048" y="100711"/>
                    </a:cubicBezTo>
                    <a:cubicBezTo>
                      <a:pt x="65194" y="100711"/>
                      <a:pt x="84096" y="81808"/>
                      <a:pt x="84096" y="58663"/>
                    </a:cubicBezTo>
                    <a:lnTo>
                      <a:pt x="84096" y="29152"/>
                    </a:lnTo>
                    <a:cubicBezTo>
                      <a:pt x="84096" y="18543"/>
                      <a:pt x="80046" y="8321"/>
                      <a:pt x="72909" y="605"/>
                    </a:cubicBezTo>
                    <a:lnTo>
                      <a:pt x="72909" y="605"/>
                    </a:lnTo>
                    <a:cubicBezTo>
                      <a:pt x="72138" y="-166"/>
                      <a:pt x="70980" y="-166"/>
                      <a:pt x="70209" y="412"/>
                    </a:cubicBezTo>
                    <a:cubicBezTo>
                      <a:pt x="69437" y="1184"/>
                      <a:pt x="69437" y="2341"/>
                      <a:pt x="70016" y="3113"/>
                    </a:cubicBezTo>
                    <a:lnTo>
                      <a:pt x="70016" y="3113"/>
                    </a:lnTo>
                    <a:cubicBezTo>
                      <a:pt x="76574" y="10249"/>
                      <a:pt x="80239" y="19315"/>
                      <a:pt x="80239" y="28959"/>
                    </a:cubicBezTo>
                    <a:lnTo>
                      <a:pt x="80239" y="58470"/>
                    </a:lnTo>
                    <a:cubicBezTo>
                      <a:pt x="80239" y="79494"/>
                      <a:pt x="63072" y="96660"/>
                      <a:pt x="42048" y="96660"/>
                    </a:cubicBezTo>
                    <a:cubicBezTo>
                      <a:pt x="21024" y="96660"/>
                      <a:pt x="3858" y="79494"/>
                      <a:pt x="3858" y="58470"/>
                    </a:cubicBezTo>
                    <a:lnTo>
                      <a:pt x="3858" y="38024"/>
                    </a:lnTo>
                    <a:lnTo>
                      <a:pt x="3858" y="38024"/>
                    </a:lnTo>
                    <a:cubicBezTo>
                      <a:pt x="3858" y="36867"/>
                      <a:pt x="3086" y="36096"/>
                      <a:pt x="1929" y="36096"/>
                    </a:cubicBezTo>
                    <a:cubicBezTo>
                      <a:pt x="964" y="36288"/>
                      <a:pt x="0" y="37253"/>
                      <a:pt x="0" y="38217"/>
                    </a:cubicBezTo>
                    <a:lnTo>
                      <a:pt x="0" y="3821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9" name="Freeform: Shape 1058">
                <a:extLst>
                  <a:ext uri="{FF2B5EF4-FFF2-40B4-BE49-F238E27FC236}">
                    <a16:creationId xmlns:a16="http://schemas.microsoft.com/office/drawing/2014/main" id="{0145E2B7-D436-4969-ABC3-191F03147625}"/>
                  </a:ext>
                </a:extLst>
              </p:cNvPr>
              <p:cNvSpPr/>
              <p:nvPr/>
            </p:nvSpPr>
            <p:spPr>
              <a:xfrm>
                <a:off x="1359298" y="1047538"/>
                <a:ext cx="146590" cy="32790"/>
              </a:xfrm>
              <a:custGeom>
                <a:avLst/>
                <a:gdLst>
                  <a:gd name="connsiteX0" fmla="*/ 147747 w 146589"/>
                  <a:gd name="connsiteY0" fmla="*/ 32404 h 32789"/>
                  <a:gd name="connsiteX1" fmla="*/ 107821 w 146589"/>
                  <a:gd name="connsiteY1" fmla="*/ 0 h 32789"/>
                  <a:gd name="connsiteX2" fmla="*/ 73874 w 146589"/>
                  <a:gd name="connsiteY2" fmla="*/ 0 h 32789"/>
                  <a:gd name="connsiteX3" fmla="*/ 39926 w 146589"/>
                  <a:gd name="connsiteY3" fmla="*/ 0 h 32789"/>
                  <a:gd name="connsiteX4" fmla="*/ 0 w 146589"/>
                  <a:gd name="connsiteY4" fmla="*/ 32404 h 32789"/>
                  <a:gd name="connsiteX5" fmla="*/ 0 w 146589"/>
                  <a:gd name="connsiteY5" fmla="*/ 32404 h 32789"/>
                  <a:gd name="connsiteX6" fmla="*/ 1929 w 146589"/>
                  <a:gd name="connsiteY6" fmla="*/ 34333 h 32789"/>
                  <a:gd name="connsiteX7" fmla="*/ 3858 w 146589"/>
                  <a:gd name="connsiteY7" fmla="*/ 32404 h 32789"/>
                  <a:gd name="connsiteX8" fmla="*/ 3858 w 146589"/>
                  <a:gd name="connsiteY8" fmla="*/ 32404 h 32789"/>
                  <a:gd name="connsiteX9" fmla="*/ 39926 w 146589"/>
                  <a:gd name="connsiteY9" fmla="*/ 3858 h 32789"/>
                  <a:gd name="connsiteX10" fmla="*/ 73874 w 146589"/>
                  <a:gd name="connsiteY10" fmla="*/ 3858 h 32789"/>
                  <a:gd name="connsiteX11" fmla="*/ 107821 w 146589"/>
                  <a:gd name="connsiteY11" fmla="*/ 3858 h 32789"/>
                  <a:gd name="connsiteX12" fmla="*/ 143889 w 146589"/>
                  <a:gd name="connsiteY12" fmla="*/ 32404 h 32789"/>
                  <a:gd name="connsiteX13" fmla="*/ 143889 w 146589"/>
                  <a:gd name="connsiteY13" fmla="*/ 32404 h 32789"/>
                  <a:gd name="connsiteX14" fmla="*/ 145818 w 146589"/>
                  <a:gd name="connsiteY14" fmla="*/ 34333 h 32789"/>
                  <a:gd name="connsiteX15" fmla="*/ 147747 w 146589"/>
                  <a:gd name="connsiteY15" fmla="*/ 32404 h 32789"/>
                  <a:gd name="connsiteX16" fmla="*/ 147747 w 146589"/>
                  <a:gd name="connsiteY16" fmla="*/ 32404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6589" h="32789">
                    <a:moveTo>
                      <a:pt x="147747" y="32404"/>
                    </a:moveTo>
                    <a:cubicBezTo>
                      <a:pt x="147747" y="19481"/>
                      <a:pt x="137139" y="0"/>
                      <a:pt x="107821" y="0"/>
                    </a:cubicBezTo>
                    <a:lnTo>
                      <a:pt x="73874" y="0"/>
                    </a:lnTo>
                    <a:lnTo>
                      <a:pt x="39926" y="0"/>
                    </a:lnTo>
                    <a:cubicBezTo>
                      <a:pt x="10608" y="0"/>
                      <a:pt x="0" y="19288"/>
                      <a:pt x="0" y="32404"/>
                    </a:cubicBezTo>
                    <a:lnTo>
                      <a:pt x="0" y="32404"/>
                    </a:lnTo>
                    <a:cubicBezTo>
                      <a:pt x="0" y="33561"/>
                      <a:pt x="772" y="34333"/>
                      <a:pt x="1929" y="34333"/>
                    </a:cubicBezTo>
                    <a:cubicBezTo>
                      <a:pt x="3086" y="34333"/>
                      <a:pt x="3858" y="33561"/>
                      <a:pt x="3858" y="32404"/>
                    </a:cubicBezTo>
                    <a:lnTo>
                      <a:pt x="3858" y="32404"/>
                    </a:lnTo>
                    <a:cubicBezTo>
                      <a:pt x="3858" y="22567"/>
                      <a:pt x="11380" y="3858"/>
                      <a:pt x="39926" y="3858"/>
                    </a:cubicBezTo>
                    <a:lnTo>
                      <a:pt x="73874" y="3858"/>
                    </a:lnTo>
                    <a:lnTo>
                      <a:pt x="107821" y="3858"/>
                    </a:lnTo>
                    <a:cubicBezTo>
                      <a:pt x="136367" y="3858"/>
                      <a:pt x="143889" y="22567"/>
                      <a:pt x="143889" y="32404"/>
                    </a:cubicBezTo>
                    <a:lnTo>
                      <a:pt x="143889" y="32404"/>
                    </a:lnTo>
                    <a:cubicBezTo>
                      <a:pt x="143889" y="33561"/>
                      <a:pt x="144661" y="34333"/>
                      <a:pt x="145818" y="34333"/>
                    </a:cubicBezTo>
                    <a:cubicBezTo>
                      <a:pt x="146976" y="34333"/>
                      <a:pt x="147747" y="33369"/>
                      <a:pt x="147747" y="32404"/>
                    </a:cubicBezTo>
                    <a:lnTo>
                      <a:pt x="147747" y="3240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0" name="Freeform: Shape 1059">
                <a:extLst>
                  <a:ext uri="{FF2B5EF4-FFF2-40B4-BE49-F238E27FC236}">
                    <a16:creationId xmlns:a16="http://schemas.microsoft.com/office/drawing/2014/main" id="{D901B529-32A4-4221-A815-C3BE845629FD}"/>
                  </a:ext>
                </a:extLst>
              </p:cNvPr>
              <p:cNvSpPr/>
              <p:nvPr/>
            </p:nvSpPr>
            <p:spPr>
              <a:xfrm>
                <a:off x="1384180" y="930845"/>
                <a:ext cx="81010" cy="61722"/>
              </a:xfrm>
              <a:custGeom>
                <a:avLst/>
                <a:gdLst>
                  <a:gd name="connsiteX0" fmla="*/ 2893 w 81010"/>
                  <a:gd name="connsiteY0" fmla="*/ 63072 h 61722"/>
                  <a:gd name="connsiteX1" fmla="*/ 29511 w 81010"/>
                  <a:gd name="connsiteY1" fmla="*/ 54007 h 61722"/>
                  <a:gd name="connsiteX2" fmla="*/ 82553 w 81010"/>
                  <a:gd name="connsiteY2" fmla="*/ 14466 h 61722"/>
                  <a:gd name="connsiteX3" fmla="*/ 81975 w 81010"/>
                  <a:gd name="connsiteY3" fmla="*/ 12730 h 61722"/>
                  <a:gd name="connsiteX4" fmla="*/ 48992 w 81010"/>
                  <a:gd name="connsiteY4" fmla="*/ 0 h 61722"/>
                  <a:gd name="connsiteX5" fmla="*/ 0 w 81010"/>
                  <a:gd name="connsiteY5" fmla="*/ 48992 h 61722"/>
                  <a:gd name="connsiteX6" fmla="*/ 0 w 81010"/>
                  <a:gd name="connsiteY6" fmla="*/ 61336 h 61722"/>
                  <a:gd name="connsiteX7" fmla="*/ 0 w 81010"/>
                  <a:gd name="connsiteY7" fmla="*/ 61336 h 61722"/>
                  <a:gd name="connsiteX8" fmla="*/ 1929 w 81010"/>
                  <a:gd name="connsiteY8" fmla="*/ 63265 h 61722"/>
                  <a:gd name="connsiteX9" fmla="*/ 3858 w 81010"/>
                  <a:gd name="connsiteY9" fmla="*/ 61336 h 61722"/>
                  <a:gd name="connsiteX10" fmla="*/ 3858 w 81010"/>
                  <a:gd name="connsiteY10" fmla="*/ 61336 h 61722"/>
                  <a:gd name="connsiteX11" fmla="*/ 3858 w 81010"/>
                  <a:gd name="connsiteY11" fmla="*/ 48992 h 61722"/>
                  <a:gd name="connsiteX12" fmla="*/ 48992 w 81010"/>
                  <a:gd name="connsiteY12" fmla="*/ 3858 h 61722"/>
                  <a:gd name="connsiteX13" fmla="*/ 79274 w 81010"/>
                  <a:gd name="connsiteY13" fmla="*/ 15623 h 61722"/>
                  <a:gd name="connsiteX14" fmla="*/ 78696 w 81010"/>
                  <a:gd name="connsiteY14" fmla="*/ 13887 h 61722"/>
                  <a:gd name="connsiteX15" fmla="*/ 28546 w 81010"/>
                  <a:gd name="connsiteY15" fmla="*/ 50342 h 61722"/>
                  <a:gd name="connsiteX16" fmla="*/ 964 w 81010"/>
                  <a:gd name="connsiteY16" fmla="*/ 59793 h 61722"/>
                  <a:gd name="connsiteX17" fmla="*/ 964 w 81010"/>
                  <a:gd name="connsiteY17" fmla="*/ 59793 h 61722"/>
                  <a:gd name="connsiteX18" fmla="*/ 193 w 81010"/>
                  <a:gd name="connsiteY18" fmla="*/ 62494 h 61722"/>
                  <a:gd name="connsiteX19" fmla="*/ 2893 w 81010"/>
                  <a:gd name="connsiteY19" fmla="*/ 63072 h 61722"/>
                  <a:gd name="connsiteX20" fmla="*/ 2893 w 81010"/>
                  <a:gd name="connsiteY20" fmla="*/ 63072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010" h="61722">
                    <a:moveTo>
                      <a:pt x="2893" y="63072"/>
                    </a:moveTo>
                    <a:cubicBezTo>
                      <a:pt x="9837" y="59022"/>
                      <a:pt x="19481" y="56514"/>
                      <a:pt x="29511" y="54007"/>
                    </a:cubicBezTo>
                    <a:cubicBezTo>
                      <a:pt x="51885" y="48413"/>
                      <a:pt x="77345" y="41855"/>
                      <a:pt x="82553" y="14466"/>
                    </a:cubicBezTo>
                    <a:cubicBezTo>
                      <a:pt x="82746" y="13887"/>
                      <a:pt x="82360" y="13116"/>
                      <a:pt x="81975" y="12730"/>
                    </a:cubicBezTo>
                    <a:cubicBezTo>
                      <a:pt x="72909" y="4436"/>
                      <a:pt x="61529" y="0"/>
                      <a:pt x="48992" y="0"/>
                    </a:cubicBezTo>
                    <a:cubicBezTo>
                      <a:pt x="21988" y="0"/>
                      <a:pt x="0" y="21988"/>
                      <a:pt x="0" y="48992"/>
                    </a:cubicBezTo>
                    <a:lnTo>
                      <a:pt x="0" y="61336"/>
                    </a:lnTo>
                    <a:lnTo>
                      <a:pt x="0" y="61336"/>
                    </a:lnTo>
                    <a:cubicBezTo>
                      <a:pt x="0" y="62494"/>
                      <a:pt x="772" y="63265"/>
                      <a:pt x="1929" y="63265"/>
                    </a:cubicBezTo>
                    <a:cubicBezTo>
                      <a:pt x="3086" y="63265"/>
                      <a:pt x="3858" y="62494"/>
                      <a:pt x="3858" y="61336"/>
                    </a:cubicBezTo>
                    <a:lnTo>
                      <a:pt x="3858" y="61336"/>
                    </a:lnTo>
                    <a:lnTo>
                      <a:pt x="3858" y="48992"/>
                    </a:lnTo>
                    <a:cubicBezTo>
                      <a:pt x="3858" y="24110"/>
                      <a:pt x="24110" y="3858"/>
                      <a:pt x="48992" y="3858"/>
                    </a:cubicBezTo>
                    <a:cubicBezTo>
                      <a:pt x="60565" y="3858"/>
                      <a:pt x="70980" y="7908"/>
                      <a:pt x="79274" y="15623"/>
                    </a:cubicBezTo>
                    <a:cubicBezTo>
                      <a:pt x="78696" y="15238"/>
                      <a:pt x="78503" y="14466"/>
                      <a:pt x="78696" y="13887"/>
                    </a:cubicBezTo>
                    <a:cubicBezTo>
                      <a:pt x="74066" y="38769"/>
                      <a:pt x="50921" y="44748"/>
                      <a:pt x="28546" y="50342"/>
                    </a:cubicBezTo>
                    <a:cubicBezTo>
                      <a:pt x="18131" y="53042"/>
                      <a:pt x="8294" y="55550"/>
                      <a:pt x="964" y="59793"/>
                    </a:cubicBezTo>
                    <a:lnTo>
                      <a:pt x="964" y="59793"/>
                    </a:lnTo>
                    <a:cubicBezTo>
                      <a:pt x="0" y="60372"/>
                      <a:pt x="-193" y="61529"/>
                      <a:pt x="193" y="62494"/>
                    </a:cubicBezTo>
                    <a:cubicBezTo>
                      <a:pt x="772" y="63265"/>
                      <a:pt x="1929" y="63651"/>
                      <a:pt x="2893" y="63072"/>
                    </a:cubicBezTo>
                    <a:lnTo>
                      <a:pt x="2893" y="6307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1" name="Freeform: Shape 1060">
                <a:extLst>
                  <a:ext uri="{FF2B5EF4-FFF2-40B4-BE49-F238E27FC236}">
                    <a16:creationId xmlns:a16="http://schemas.microsoft.com/office/drawing/2014/main" id="{4AFC11BF-FEE3-4019-BCD3-DD4E55E6D087}"/>
                  </a:ext>
                </a:extLst>
              </p:cNvPr>
              <p:cNvSpPr/>
              <p:nvPr/>
            </p:nvSpPr>
            <p:spPr>
              <a:xfrm>
                <a:off x="1462875" y="942997"/>
                <a:ext cx="23146" cy="54007"/>
              </a:xfrm>
              <a:custGeom>
                <a:avLst/>
                <a:gdLst>
                  <a:gd name="connsiteX0" fmla="*/ 1929 w 23145"/>
                  <a:gd name="connsiteY0" fmla="*/ 4051 h 54006"/>
                  <a:gd name="connsiteX1" fmla="*/ 17938 w 23145"/>
                  <a:gd name="connsiteY1" fmla="*/ 20831 h 54006"/>
                  <a:gd name="connsiteX2" fmla="*/ 9258 w 23145"/>
                  <a:gd name="connsiteY2" fmla="*/ 51885 h 54006"/>
                  <a:gd name="connsiteX3" fmla="*/ 9258 w 23145"/>
                  <a:gd name="connsiteY3" fmla="*/ 51885 h 54006"/>
                  <a:gd name="connsiteX4" fmla="*/ 8873 w 23145"/>
                  <a:gd name="connsiteY4" fmla="*/ 54585 h 54006"/>
                  <a:gd name="connsiteX5" fmla="*/ 11573 w 23145"/>
                  <a:gd name="connsiteY5" fmla="*/ 54971 h 54006"/>
                  <a:gd name="connsiteX6" fmla="*/ 11573 w 23145"/>
                  <a:gd name="connsiteY6" fmla="*/ 54971 h 54006"/>
                  <a:gd name="connsiteX7" fmla="*/ 21603 w 23145"/>
                  <a:gd name="connsiteY7" fmla="*/ 19481 h 54006"/>
                  <a:gd name="connsiteX8" fmla="*/ 1929 w 23145"/>
                  <a:gd name="connsiteY8" fmla="*/ 0 h 54006"/>
                  <a:gd name="connsiteX9" fmla="*/ 1929 w 23145"/>
                  <a:gd name="connsiteY9" fmla="*/ 0 h 54006"/>
                  <a:gd name="connsiteX10" fmla="*/ 0 w 23145"/>
                  <a:gd name="connsiteY10" fmla="*/ 1929 h 54006"/>
                  <a:gd name="connsiteX11" fmla="*/ 1929 w 23145"/>
                  <a:gd name="connsiteY11" fmla="*/ 4051 h 54006"/>
                  <a:gd name="connsiteX12" fmla="*/ 1929 w 23145"/>
                  <a:gd name="connsiteY12" fmla="*/ 4051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45" h="54006">
                    <a:moveTo>
                      <a:pt x="1929" y="4051"/>
                    </a:moveTo>
                    <a:cubicBezTo>
                      <a:pt x="7908" y="4051"/>
                      <a:pt x="14659" y="11187"/>
                      <a:pt x="17938" y="20831"/>
                    </a:cubicBezTo>
                    <a:cubicBezTo>
                      <a:pt x="19481" y="25460"/>
                      <a:pt x="23339" y="41469"/>
                      <a:pt x="9258" y="51885"/>
                    </a:cubicBezTo>
                    <a:lnTo>
                      <a:pt x="9258" y="51885"/>
                    </a:lnTo>
                    <a:cubicBezTo>
                      <a:pt x="8487" y="52464"/>
                      <a:pt x="8294" y="53814"/>
                      <a:pt x="8873" y="54585"/>
                    </a:cubicBezTo>
                    <a:cubicBezTo>
                      <a:pt x="9451" y="55357"/>
                      <a:pt x="10801" y="55550"/>
                      <a:pt x="11573" y="54971"/>
                    </a:cubicBezTo>
                    <a:lnTo>
                      <a:pt x="11573" y="54971"/>
                    </a:lnTo>
                    <a:cubicBezTo>
                      <a:pt x="22567" y="46870"/>
                      <a:pt x="26232" y="33561"/>
                      <a:pt x="21603" y="19481"/>
                    </a:cubicBezTo>
                    <a:cubicBezTo>
                      <a:pt x="17938" y="8294"/>
                      <a:pt x="9644" y="0"/>
                      <a:pt x="1929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4051"/>
                      <a:pt x="1929" y="4051"/>
                    </a:cubicBezTo>
                    <a:lnTo>
                      <a:pt x="1929" y="405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2" name="Freeform: Shape 1061">
                <a:extLst>
                  <a:ext uri="{FF2B5EF4-FFF2-40B4-BE49-F238E27FC236}">
                    <a16:creationId xmlns:a16="http://schemas.microsoft.com/office/drawing/2014/main" id="{FE4546A6-80A0-44BA-ABE7-EAF15307AA64}"/>
                  </a:ext>
                </a:extLst>
              </p:cNvPr>
              <p:cNvSpPr/>
              <p:nvPr/>
            </p:nvSpPr>
            <p:spPr>
              <a:xfrm>
                <a:off x="1425842" y="1003561"/>
                <a:ext cx="7715" cy="15431"/>
              </a:xfrm>
              <a:custGeom>
                <a:avLst/>
                <a:gdLst>
                  <a:gd name="connsiteX0" fmla="*/ 0 w 7715"/>
                  <a:gd name="connsiteY0" fmla="*/ 1929 h 15430"/>
                  <a:gd name="connsiteX1" fmla="*/ 0 w 7715"/>
                  <a:gd name="connsiteY1" fmla="*/ 15238 h 15430"/>
                  <a:gd name="connsiteX2" fmla="*/ 1929 w 7715"/>
                  <a:gd name="connsiteY2" fmla="*/ 17166 h 15430"/>
                  <a:gd name="connsiteX3" fmla="*/ 6944 w 7715"/>
                  <a:gd name="connsiteY3" fmla="*/ 17166 h 15430"/>
                  <a:gd name="connsiteX4" fmla="*/ 6944 w 7715"/>
                  <a:gd name="connsiteY4" fmla="*/ 17166 h 15430"/>
                  <a:gd name="connsiteX5" fmla="*/ 8873 w 7715"/>
                  <a:gd name="connsiteY5" fmla="*/ 15238 h 15430"/>
                  <a:gd name="connsiteX6" fmla="*/ 6944 w 7715"/>
                  <a:gd name="connsiteY6" fmla="*/ 13309 h 15430"/>
                  <a:gd name="connsiteX7" fmla="*/ 6944 w 7715"/>
                  <a:gd name="connsiteY7" fmla="*/ 13309 h 15430"/>
                  <a:gd name="connsiteX8" fmla="*/ 1929 w 7715"/>
                  <a:gd name="connsiteY8" fmla="*/ 13309 h 15430"/>
                  <a:gd name="connsiteX9" fmla="*/ 3858 w 7715"/>
                  <a:gd name="connsiteY9" fmla="*/ 15238 h 15430"/>
                  <a:gd name="connsiteX10" fmla="*/ 3858 w 7715"/>
                  <a:gd name="connsiteY10" fmla="*/ 1929 h 15430"/>
                  <a:gd name="connsiteX11" fmla="*/ 3858 w 7715"/>
                  <a:gd name="connsiteY11" fmla="*/ 1929 h 15430"/>
                  <a:gd name="connsiteX12" fmla="*/ 1929 w 7715"/>
                  <a:gd name="connsiteY12" fmla="*/ 0 h 15430"/>
                  <a:gd name="connsiteX13" fmla="*/ 0 w 7715"/>
                  <a:gd name="connsiteY13" fmla="*/ 1929 h 15430"/>
                  <a:gd name="connsiteX14" fmla="*/ 0 w 7715"/>
                  <a:gd name="connsiteY14" fmla="*/ 192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15" h="15430">
                    <a:moveTo>
                      <a:pt x="0" y="1929"/>
                    </a:moveTo>
                    <a:lnTo>
                      <a:pt x="0" y="15238"/>
                    </a:lnTo>
                    <a:cubicBezTo>
                      <a:pt x="0" y="16395"/>
                      <a:pt x="772" y="17166"/>
                      <a:pt x="1929" y="17166"/>
                    </a:cubicBezTo>
                    <a:lnTo>
                      <a:pt x="6944" y="17166"/>
                    </a:lnTo>
                    <a:lnTo>
                      <a:pt x="6944" y="17166"/>
                    </a:lnTo>
                    <a:cubicBezTo>
                      <a:pt x="8101" y="17166"/>
                      <a:pt x="8873" y="16395"/>
                      <a:pt x="8873" y="15238"/>
                    </a:cubicBezTo>
                    <a:cubicBezTo>
                      <a:pt x="8873" y="14080"/>
                      <a:pt x="8101" y="13309"/>
                      <a:pt x="6944" y="13309"/>
                    </a:cubicBezTo>
                    <a:lnTo>
                      <a:pt x="6944" y="13309"/>
                    </a:lnTo>
                    <a:lnTo>
                      <a:pt x="1929" y="13309"/>
                    </a:lnTo>
                    <a:cubicBezTo>
                      <a:pt x="3086" y="13309"/>
                      <a:pt x="3858" y="14080"/>
                      <a:pt x="3858" y="15238"/>
                    </a:cubicBez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3" name="Freeform: Shape 1062">
                <a:extLst>
                  <a:ext uri="{FF2B5EF4-FFF2-40B4-BE49-F238E27FC236}">
                    <a16:creationId xmlns:a16="http://schemas.microsoft.com/office/drawing/2014/main" id="{F40CA055-0D67-4DA4-9261-F41595D62795}"/>
                  </a:ext>
                </a:extLst>
              </p:cNvPr>
              <p:cNvSpPr/>
              <p:nvPr/>
            </p:nvSpPr>
            <p:spPr>
              <a:xfrm>
                <a:off x="1409061" y="994303"/>
                <a:ext cx="5786" cy="5786"/>
              </a:xfrm>
              <a:custGeom>
                <a:avLst/>
                <a:gdLst>
                  <a:gd name="connsiteX0" fmla="*/ 3472 w 5786"/>
                  <a:gd name="connsiteY0" fmla="*/ 0 h 5786"/>
                  <a:gd name="connsiteX1" fmla="*/ 6944 w 5786"/>
                  <a:gd name="connsiteY1" fmla="*/ 3472 h 5786"/>
                  <a:gd name="connsiteX2" fmla="*/ 3472 w 5786"/>
                  <a:gd name="connsiteY2" fmla="*/ 6944 h 5786"/>
                  <a:gd name="connsiteX3" fmla="*/ 0 w 5786"/>
                  <a:gd name="connsiteY3" fmla="*/ 3472 h 5786"/>
                  <a:gd name="connsiteX4" fmla="*/ 3472 w 5786"/>
                  <a:gd name="connsiteY4" fmla="*/ 0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3472" y="0"/>
                    </a:moveTo>
                    <a:cubicBezTo>
                      <a:pt x="5401" y="0"/>
                      <a:pt x="6944" y="1543"/>
                      <a:pt x="6944" y="3472"/>
                    </a:cubicBezTo>
                    <a:cubicBezTo>
                      <a:pt x="6944" y="5401"/>
                      <a:pt x="5401" y="6944"/>
                      <a:pt x="3472" y="6944"/>
                    </a:cubicBezTo>
                    <a:cubicBezTo>
                      <a:pt x="1543" y="6944"/>
                      <a:pt x="0" y="5401"/>
                      <a:pt x="0" y="3472"/>
                    </a:cubicBezTo>
                    <a:cubicBezTo>
                      <a:pt x="0" y="1543"/>
                      <a:pt x="1543" y="0"/>
                      <a:pt x="3472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4" name="Freeform: Shape 1063">
                <a:extLst>
                  <a:ext uri="{FF2B5EF4-FFF2-40B4-BE49-F238E27FC236}">
                    <a16:creationId xmlns:a16="http://schemas.microsoft.com/office/drawing/2014/main" id="{582FAD79-7367-4AAB-ADFF-0C5E7BD144E2}"/>
                  </a:ext>
                </a:extLst>
              </p:cNvPr>
              <p:cNvSpPr/>
              <p:nvPr/>
            </p:nvSpPr>
            <p:spPr>
              <a:xfrm>
                <a:off x="1443466" y="994014"/>
                <a:ext cx="5786" cy="5786"/>
              </a:xfrm>
              <a:custGeom>
                <a:avLst/>
                <a:gdLst>
                  <a:gd name="connsiteX0" fmla="*/ 7251 w 5786"/>
                  <a:gd name="connsiteY0" fmla="*/ 3455 h 5786"/>
                  <a:gd name="connsiteX1" fmla="*/ 4137 w 5786"/>
                  <a:gd name="connsiteY1" fmla="*/ 7251 h 5786"/>
                  <a:gd name="connsiteX2" fmla="*/ 341 w 5786"/>
                  <a:gd name="connsiteY2" fmla="*/ 4137 h 5786"/>
                  <a:gd name="connsiteX3" fmla="*/ 3455 w 5786"/>
                  <a:gd name="connsiteY3" fmla="*/ 341 h 5786"/>
                  <a:gd name="connsiteX4" fmla="*/ 7251 w 5786"/>
                  <a:gd name="connsiteY4" fmla="*/ 3455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7251" y="3455"/>
                    </a:moveTo>
                    <a:cubicBezTo>
                      <a:pt x="7440" y="5363"/>
                      <a:pt x="6045" y="7063"/>
                      <a:pt x="4137" y="7251"/>
                    </a:cubicBezTo>
                    <a:cubicBezTo>
                      <a:pt x="2229" y="7440"/>
                      <a:pt x="529" y="6045"/>
                      <a:pt x="341" y="4137"/>
                    </a:cubicBezTo>
                    <a:cubicBezTo>
                      <a:pt x="153" y="2229"/>
                      <a:pt x="1547" y="529"/>
                      <a:pt x="3455" y="341"/>
                    </a:cubicBezTo>
                    <a:cubicBezTo>
                      <a:pt x="5363" y="153"/>
                      <a:pt x="7063" y="1547"/>
                      <a:pt x="7251" y="345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Freeform: Shape 1064">
                <a:extLst>
                  <a:ext uri="{FF2B5EF4-FFF2-40B4-BE49-F238E27FC236}">
                    <a16:creationId xmlns:a16="http://schemas.microsoft.com/office/drawing/2014/main" id="{0554B0AE-79EF-4685-9057-FDABAC13445E}"/>
                  </a:ext>
                </a:extLst>
              </p:cNvPr>
              <p:cNvSpPr/>
              <p:nvPr/>
            </p:nvSpPr>
            <p:spPr>
              <a:xfrm>
                <a:off x="1406747" y="1047538"/>
                <a:ext cx="52078" cy="21217"/>
              </a:xfrm>
              <a:custGeom>
                <a:avLst/>
                <a:gdLst>
                  <a:gd name="connsiteX0" fmla="*/ 48992 w 52077"/>
                  <a:gd name="connsiteY0" fmla="*/ 1929 h 21216"/>
                  <a:gd name="connsiteX1" fmla="*/ 26425 w 52077"/>
                  <a:gd name="connsiteY1" fmla="*/ 18131 h 21216"/>
                  <a:gd name="connsiteX2" fmla="*/ 3858 w 52077"/>
                  <a:gd name="connsiteY2" fmla="*/ 1929 h 21216"/>
                  <a:gd name="connsiteX3" fmla="*/ 3858 w 52077"/>
                  <a:gd name="connsiteY3" fmla="*/ 1929 h 21216"/>
                  <a:gd name="connsiteX4" fmla="*/ 1929 w 52077"/>
                  <a:gd name="connsiteY4" fmla="*/ 0 h 21216"/>
                  <a:gd name="connsiteX5" fmla="*/ 0 w 52077"/>
                  <a:gd name="connsiteY5" fmla="*/ 1929 h 21216"/>
                  <a:gd name="connsiteX6" fmla="*/ 0 w 52077"/>
                  <a:gd name="connsiteY6" fmla="*/ 1929 h 21216"/>
                  <a:gd name="connsiteX7" fmla="*/ 26425 w 52077"/>
                  <a:gd name="connsiteY7" fmla="*/ 21989 h 21216"/>
                  <a:gd name="connsiteX8" fmla="*/ 52849 w 52077"/>
                  <a:gd name="connsiteY8" fmla="*/ 1929 h 21216"/>
                  <a:gd name="connsiteX9" fmla="*/ 52849 w 52077"/>
                  <a:gd name="connsiteY9" fmla="*/ 1929 h 21216"/>
                  <a:gd name="connsiteX10" fmla="*/ 50921 w 52077"/>
                  <a:gd name="connsiteY10" fmla="*/ 0 h 21216"/>
                  <a:gd name="connsiteX11" fmla="*/ 48992 w 52077"/>
                  <a:gd name="connsiteY11" fmla="*/ 1929 h 21216"/>
                  <a:gd name="connsiteX12" fmla="*/ 48992 w 52077"/>
                  <a:gd name="connsiteY12" fmla="*/ 1929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077" h="21216">
                    <a:moveTo>
                      <a:pt x="48992" y="1929"/>
                    </a:moveTo>
                    <a:cubicBezTo>
                      <a:pt x="48992" y="10801"/>
                      <a:pt x="38769" y="18131"/>
                      <a:pt x="26425" y="18131"/>
                    </a:cubicBezTo>
                    <a:cubicBezTo>
                      <a:pt x="13887" y="18131"/>
                      <a:pt x="3858" y="10801"/>
                      <a:pt x="3858" y="1929"/>
                    </a:cubicBez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ubicBezTo>
                      <a:pt x="0" y="12923"/>
                      <a:pt x="11959" y="21989"/>
                      <a:pt x="26425" y="21989"/>
                    </a:cubicBezTo>
                    <a:cubicBezTo>
                      <a:pt x="41084" y="21989"/>
                      <a:pt x="52849" y="12923"/>
                      <a:pt x="52849" y="1929"/>
                    </a:cubicBezTo>
                    <a:lnTo>
                      <a:pt x="52849" y="1929"/>
                    </a:lnTo>
                    <a:cubicBezTo>
                      <a:pt x="52849" y="772"/>
                      <a:pt x="52078" y="0"/>
                      <a:pt x="50921" y="0"/>
                    </a:cubicBezTo>
                    <a:cubicBezTo>
                      <a:pt x="49956" y="0"/>
                      <a:pt x="48992" y="964"/>
                      <a:pt x="48992" y="1929"/>
                    </a:cubicBezTo>
                    <a:lnTo>
                      <a:pt x="48992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66" name="Graphic 5">
            <a:extLst>
              <a:ext uri="{FF2B5EF4-FFF2-40B4-BE49-F238E27FC236}">
                <a16:creationId xmlns:a16="http://schemas.microsoft.com/office/drawing/2014/main" id="{76833178-66D4-4D5D-8F35-2C5A05E8A5C6}"/>
              </a:ext>
            </a:extLst>
          </p:cNvPr>
          <p:cNvGrpSpPr/>
          <p:nvPr/>
        </p:nvGrpSpPr>
        <p:grpSpPr>
          <a:xfrm>
            <a:off x="4811165" y="1309038"/>
            <a:ext cx="421563" cy="333599"/>
            <a:chOff x="1572625" y="1145522"/>
            <a:chExt cx="150447" cy="149290"/>
          </a:xfrm>
          <a:solidFill>
            <a:schemeClr val="accent1"/>
          </a:solidFill>
        </p:grpSpPr>
        <p:grpSp>
          <p:nvGrpSpPr>
            <p:cNvPr id="1067" name="Graphic 5">
              <a:extLst>
                <a:ext uri="{FF2B5EF4-FFF2-40B4-BE49-F238E27FC236}">
                  <a16:creationId xmlns:a16="http://schemas.microsoft.com/office/drawing/2014/main" id="{1CB19448-2025-49CD-9265-C46669DBE3E8}"/>
                </a:ext>
              </a:extLst>
            </p:cNvPr>
            <p:cNvGrpSpPr/>
            <p:nvPr/>
          </p:nvGrpSpPr>
          <p:grpSpPr>
            <a:xfrm>
              <a:off x="1572625" y="1204158"/>
              <a:ext cx="150447" cy="90654"/>
              <a:chOff x="1572625" y="1204158"/>
              <a:chExt cx="150447" cy="90654"/>
            </a:xfrm>
            <a:solidFill>
              <a:schemeClr val="accent1"/>
            </a:solidFill>
          </p:grpSpPr>
          <p:sp>
            <p:nvSpPr>
              <p:cNvPr id="1074" name="Freeform: Shape 1073">
                <a:extLst>
                  <a:ext uri="{FF2B5EF4-FFF2-40B4-BE49-F238E27FC236}">
                    <a16:creationId xmlns:a16="http://schemas.microsoft.com/office/drawing/2014/main" id="{3F9C90CA-FEEE-4B67-9EB0-98B710DFFCF9}"/>
                  </a:ext>
                </a:extLst>
              </p:cNvPr>
              <p:cNvSpPr/>
              <p:nvPr/>
            </p:nvSpPr>
            <p:spPr>
              <a:xfrm>
                <a:off x="1607150" y="1249678"/>
                <a:ext cx="15431" cy="44363"/>
              </a:xfrm>
              <a:custGeom>
                <a:avLst/>
                <a:gdLst>
                  <a:gd name="connsiteX0" fmla="*/ 0 w 15430"/>
                  <a:gd name="connsiteY0" fmla="*/ 0 h 44362"/>
                  <a:gd name="connsiteX1" fmla="*/ 16781 w 15430"/>
                  <a:gd name="connsiteY1" fmla="*/ 0 h 44362"/>
                  <a:gd name="connsiteX2" fmla="*/ 16781 w 15430"/>
                  <a:gd name="connsiteY2" fmla="*/ 44941 h 44362"/>
                  <a:gd name="connsiteX3" fmla="*/ 0 w 15430"/>
                  <a:gd name="connsiteY3" fmla="*/ 44941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44362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44941"/>
                    </a:lnTo>
                    <a:lnTo>
                      <a:pt x="0" y="4494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5" name="Freeform: Shape 1074">
                <a:extLst>
                  <a:ext uri="{FF2B5EF4-FFF2-40B4-BE49-F238E27FC236}">
                    <a16:creationId xmlns:a16="http://schemas.microsoft.com/office/drawing/2014/main" id="{0D33EA96-172B-4370-9EF0-805AADF20A9A}"/>
                  </a:ext>
                </a:extLst>
              </p:cNvPr>
              <p:cNvSpPr/>
              <p:nvPr/>
            </p:nvSpPr>
            <p:spPr>
              <a:xfrm>
                <a:off x="1672344" y="1206087"/>
                <a:ext cx="15431" cy="86797"/>
              </a:xfrm>
              <a:custGeom>
                <a:avLst/>
                <a:gdLst>
                  <a:gd name="connsiteX0" fmla="*/ 0 w 15430"/>
                  <a:gd name="connsiteY0" fmla="*/ 0 h 86796"/>
                  <a:gd name="connsiteX1" fmla="*/ 16781 w 15430"/>
                  <a:gd name="connsiteY1" fmla="*/ 0 h 86796"/>
                  <a:gd name="connsiteX2" fmla="*/ 16781 w 15430"/>
                  <a:gd name="connsiteY2" fmla="*/ 88340 h 86796"/>
                  <a:gd name="connsiteX3" fmla="*/ 0 w 15430"/>
                  <a:gd name="connsiteY3" fmla="*/ 8834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86796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88340"/>
                    </a:lnTo>
                    <a:lnTo>
                      <a:pt x="0" y="88340"/>
                    </a:lnTo>
                    <a:close/>
                  </a:path>
                </a:pathLst>
              </a:custGeom>
              <a:solidFill>
                <a:srgbClr val="CBDB2A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76" name="Freeform: Shape 1075">
                <a:extLst>
                  <a:ext uri="{FF2B5EF4-FFF2-40B4-BE49-F238E27FC236}">
                    <a16:creationId xmlns:a16="http://schemas.microsoft.com/office/drawing/2014/main" id="{A50B19BB-1861-409B-802E-76822A17022A}"/>
                  </a:ext>
                </a:extLst>
              </p:cNvPr>
              <p:cNvSpPr/>
              <p:nvPr/>
            </p:nvSpPr>
            <p:spPr>
              <a:xfrm>
                <a:off x="1572625" y="1263180"/>
                <a:ext cx="19288" cy="32790"/>
              </a:xfrm>
              <a:custGeom>
                <a:avLst/>
                <a:gdLst>
                  <a:gd name="connsiteX0" fmla="*/ 18709 w 19288"/>
                  <a:gd name="connsiteY0" fmla="*/ 0 h 32789"/>
                  <a:gd name="connsiteX1" fmla="*/ 1929 w 19288"/>
                  <a:gd name="connsiteY1" fmla="*/ 0 h 32789"/>
                  <a:gd name="connsiteX2" fmla="*/ 0 w 19288"/>
                  <a:gd name="connsiteY2" fmla="*/ 1929 h 32789"/>
                  <a:gd name="connsiteX3" fmla="*/ 0 w 19288"/>
                  <a:gd name="connsiteY3" fmla="*/ 31247 h 32789"/>
                  <a:gd name="connsiteX4" fmla="*/ 1929 w 19288"/>
                  <a:gd name="connsiteY4" fmla="*/ 33175 h 32789"/>
                  <a:gd name="connsiteX5" fmla="*/ 18709 w 19288"/>
                  <a:gd name="connsiteY5" fmla="*/ 33175 h 32789"/>
                  <a:gd name="connsiteX6" fmla="*/ 20638 w 19288"/>
                  <a:gd name="connsiteY6" fmla="*/ 31247 h 32789"/>
                  <a:gd name="connsiteX7" fmla="*/ 20638 w 19288"/>
                  <a:gd name="connsiteY7" fmla="*/ 1929 h 32789"/>
                  <a:gd name="connsiteX8" fmla="*/ 18709 w 19288"/>
                  <a:gd name="connsiteY8" fmla="*/ 0 h 32789"/>
                  <a:gd name="connsiteX9" fmla="*/ 18709 w 19288"/>
                  <a:gd name="connsiteY9" fmla="*/ 29511 h 32789"/>
                  <a:gd name="connsiteX10" fmla="*/ 1929 w 19288"/>
                  <a:gd name="connsiteY10" fmla="*/ 29511 h 32789"/>
                  <a:gd name="connsiteX11" fmla="*/ 3858 w 19288"/>
                  <a:gd name="connsiteY11" fmla="*/ 31440 h 32789"/>
                  <a:gd name="connsiteX12" fmla="*/ 3858 w 19288"/>
                  <a:gd name="connsiteY12" fmla="*/ 2122 h 32789"/>
                  <a:gd name="connsiteX13" fmla="*/ 1929 w 19288"/>
                  <a:gd name="connsiteY13" fmla="*/ 4050 h 32789"/>
                  <a:gd name="connsiteX14" fmla="*/ 18709 w 19288"/>
                  <a:gd name="connsiteY14" fmla="*/ 4050 h 32789"/>
                  <a:gd name="connsiteX15" fmla="*/ 16781 w 19288"/>
                  <a:gd name="connsiteY15" fmla="*/ 2122 h 32789"/>
                  <a:gd name="connsiteX16" fmla="*/ 16781 w 19288"/>
                  <a:gd name="connsiteY16" fmla="*/ 31440 h 32789"/>
                  <a:gd name="connsiteX17" fmla="*/ 18709 w 19288"/>
                  <a:gd name="connsiteY17" fmla="*/ 2951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32789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247"/>
                    </a:lnTo>
                    <a:cubicBezTo>
                      <a:pt x="0" y="32404"/>
                      <a:pt x="772" y="33175"/>
                      <a:pt x="1929" y="33175"/>
                    </a:cubicBezTo>
                    <a:lnTo>
                      <a:pt x="18709" y="33175"/>
                    </a:lnTo>
                    <a:cubicBezTo>
                      <a:pt x="19867" y="33175"/>
                      <a:pt x="20638" y="32404"/>
                      <a:pt x="20638" y="31247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29511"/>
                    </a:moveTo>
                    <a:lnTo>
                      <a:pt x="1929" y="29511"/>
                    </a:lnTo>
                    <a:cubicBezTo>
                      <a:pt x="3086" y="29511"/>
                      <a:pt x="3858" y="30282"/>
                      <a:pt x="3858" y="31440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31440"/>
                    </a:lnTo>
                    <a:cubicBezTo>
                      <a:pt x="16781" y="30282"/>
                      <a:pt x="17552" y="29511"/>
                      <a:pt x="18709" y="2951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7" name="Freeform: Shape 1076">
                <a:extLst>
                  <a:ext uri="{FF2B5EF4-FFF2-40B4-BE49-F238E27FC236}">
                    <a16:creationId xmlns:a16="http://schemas.microsoft.com/office/drawing/2014/main" id="{4A71CD9C-7F31-42B6-9970-2739C437F374}"/>
                  </a:ext>
                </a:extLst>
              </p:cNvPr>
              <p:cNvSpPr/>
              <p:nvPr/>
            </p:nvSpPr>
            <p:spPr>
              <a:xfrm>
                <a:off x="1605222" y="1247749"/>
                <a:ext cx="19288" cy="48220"/>
              </a:xfrm>
              <a:custGeom>
                <a:avLst/>
                <a:gdLst>
                  <a:gd name="connsiteX0" fmla="*/ 18709 w 19288"/>
                  <a:gd name="connsiteY0" fmla="*/ 0 h 48220"/>
                  <a:gd name="connsiteX1" fmla="*/ 1929 w 19288"/>
                  <a:gd name="connsiteY1" fmla="*/ 0 h 48220"/>
                  <a:gd name="connsiteX2" fmla="*/ 0 w 19288"/>
                  <a:gd name="connsiteY2" fmla="*/ 1929 h 48220"/>
                  <a:gd name="connsiteX3" fmla="*/ 0 w 19288"/>
                  <a:gd name="connsiteY3" fmla="*/ 46870 h 48220"/>
                  <a:gd name="connsiteX4" fmla="*/ 1929 w 19288"/>
                  <a:gd name="connsiteY4" fmla="*/ 48799 h 48220"/>
                  <a:gd name="connsiteX5" fmla="*/ 18709 w 19288"/>
                  <a:gd name="connsiteY5" fmla="*/ 48799 h 48220"/>
                  <a:gd name="connsiteX6" fmla="*/ 20638 w 19288"/>
                  <a:gd name="connsiteY6" fmla="*/ 46870 h 48220"/>
                  <a:gd name="connsiteX7" fmla="*/ 20638 w 19288"/>
                  <a:gd name="connsiteY7" fmla="*/ 1929 h 48220"/>
                  <a:gd name="connsiteX8" fmla="*/ 18709 w 19288"/>
                  <a:gd name="connsiteY8" fmla="*/ 0 h 48220"/>
                  <a:gd name="connsiteX9" fmla="*/ 18709 w 19288"/>
                  <a:gd name="connsiteY9" fmla="*/ 44941 h 48220"/>
                  <a:gd name="connsiteX10" fmla="*/ 1929 w 19288"/>
                  <a:gd name="connsiteY10" fmla="*/ 44941 h 48220"/>
                  <a:gd name="connsiteX11" fmla="*/ 3858 w 19288"/>
                  <a:gd name="connsiteY11" fmla="*/ 46870 h 48220"/>
                  <a:gd name="connsiteX12" fmla="*/ 3858 w 19288"/>
                  <a:gd name="connsiteY12" fmla="*/ 1929 h 48220"/>
                  <a:gd name="connsiteX13" fmla="*/ 1929 w 19288"/>
                  <a:gd name="connsiteY13" fmla="*/ 3858 h 48220"/>
                  <a:gd name="connsiteX14" fmla="*/ 18709 w 19288"/>
                  <a:gd name="connsiteY14" fmla="*/ 3858 h 48220"/>
                  <a:gd name="connsiteX15" fmla="*/ 16781 w 19288"/>
                  <a:gd name="connsiteY15" fmla="*/ 1929 h 48220"/>
                  <a:gd name="connsiteX16" fmla="*/ 16781 w 19288"/>
                  <a:gd name="connsiteY16" fmla="*/ 46870 h 48220"/>
                  <a:gd name="connsiteX17" fmla="*/ 18709 w 19288"/>
                  <a:gd name="connsiteY17" fmla="*/ 44941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48220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46870"/>
                    </a:lnTo>
                    <a:cubicBezTo>
                      <a:pt x="0" y="48027"/>
                      <a:pt x="772" y="48799"/>
                      <a:pt x="1929" y="48799"/>
                    </a:cubicBezTo>
                    <a:lnTo>
                      <a:pt x="18709" y="48799"/>
                    </a:lnTo>
                    <a:cubicBezTo>
                      <a:pt x="19867" y="48799"/>
                      <a:pt x="20638" y="48027"/>
                      <a:pt x="20638" y="46870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09" y="0"/>
                    </a:cubicBezTo>
                    <a:close/>
                    <a:moveTo>
                      <a:pt x="18709" y="44941"/>
                    </a:moveTo>
                    <a:lnTo>
                      <a:pt x="1929" y="44941"/>
                    </a:lnTo>
                    <a:cubicBezTo>
                      <a:pt x="3086" y="44941"/>
                      <a:pt x="3858" y="45713"/>
                      <a:pt x="3858" y="4687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09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46870"/>
                    </a:lnTo>
                    <a:cubicBezTo>
                      <a:pt x="16781" y="45713"/>
                      <a:pt x="17552" y="44941"/>
                      <a:pt x="18709" y="4494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8" name="Freeform: Shape 1077">
                <a:extLst>
                  <a:ext uri="{FF2B5EF4-FFF2-40B4-BE49-F238E27FC236}">
                    <a16:creationId xmlns:a16="http://schemas.microsoft.com/office/drawing/2014/main" id="{5638108F-8560-40F4-9B5C-C0C72CAB37DF}"/>
                  </a:ext>
                </a:extLst>
              </p:cNvPr>
              <p:cNvSpPr/>
              <p:nvPr/>
            </p:nvSpPr>
            <p:spPr>
              <a:xfrm>
                <a:off x="1637818" y="1223832"/>
                <a:ext cx="19288" cy="71366"/>
              </a:xfrm>
              <a:custGeom>
                <a:avLst/>
                <a:gdLst>
                  <a:gd name="connsiteX0" fmla="*/ 18709 w 19288"/>
                  <a:gd name="connsiteY0" fmla="*/ 0 h 71366"/>
                  <a:gd name="connsiteX1" fmla="*/ 1929 w 19288"/>
                  <a:gd name="connsiteY1" fmla="*/ 0 h 71366"/>
                  <a:gd name="connsiteX2" fmla="*/ 0 w 19288"/>
                  <a:gd name="connsiteY2" fmla="*/ 1929 h 71366"/>
                  <a:gd name="connsiteX3" fmla="*/ 0 w 19288"/>
                  <a:gd name="connsiteY3" fmla="*/ 70595 h 71366"/>
                  <a:gd name="connsiteX4" fmla="*/ 1929 w 19288"/>
                  <a:gd name="connsiteY4" fmla="*/ 72523 h 71366"/>
                  <a:gd name="connsiteX5" fmla="*/ 18709 w 19288"/>
                  <a:gd name="connsiteY5" fmla="*/ 72523 h 71366"/>
                  <a:gd name="connsiteX6" fmla="*/ 20638 w 19288"/>
                  <a:gd name="connsiteY6" fmla="*/ 70595 h 71366"/>
                  <a:gd name="connsiteX7" fmla="*/ 20638 w 19288"/>
                  <a:gd name="connsiteY7" fmla="*/ 1929 h 71366"/>
                  <a:gd name="connsiteX8" fmla="*/ 18709 w 19288"/>
                  <a:gd name="connsiteY8" fmla="*/ 0 h 71366"/>
                  <a:gd name="connsiteX9" fmla="*/ 18709 w 19288"/>
                  <a:gd name="connsiteY9" fmla="*/ 68859 h 71366"/>
                  <a:gd name="connsiteX10" fmla="*/ 1929 w 19288"/>
                  <a:gd name="connsiteY10" fmla="*/ 68859 h 71366"/>
                  <a:gd name="connsiteX11" fmla="*/ 3858 w 19288"/>
                  <a:gd name="connsiteY11" fmla="*/ 70787 h 71366"/>
                  <a:gd name="connsiteX12" fmla="*/ 3858 w 19288"/>
                  <a:gd name="connsiteY12" fmla="*/ 2122 h 71366"/>
                  <a:gd name="connsiteX13" fmla="*/ 1929 w 19288"/>
                  <a:gd name="connsiteY13" fmla="*/ 4050 h 71366"/>
                  <a:gd name="connsiteX14" fmla="*/ 18709 w 19288"/>
                  <a:gd name="connsiteY14" fmla="*/ 4050 h 71366"/>
                  <a:gd name="connsiteX15" fmla="*/ 16781 w 19288"/>
                  <a:gd name="connsiteY15" fmla="*/ 2122 h 71366"/>
                  <a:gd name="connsiteX16" fmla="*/ 16781 w 19288"/>
                  <a:gd name="connsiteY16" fmla="*/ 70787 h 71366"/>
                  <a:gd name="connsiteX17" fmla="*/ 18709 w 19288"/>
                  <a:gd name="connsiteY17" fmla="*/ 6885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71366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70595"/>
                    </a:lnTo>
                    <a:cubicBezTo>
                      <a:pt x="0" y="71752"/>
                      <a:pt x="772" y="72523"/>
                      <a:pt x="1929" y="72523"/>
                    </a:cubicBezTo>
                    <a:lnTo>
                      <a:pt x="18709" y="72523"/>
                    </a:lnTo>
                    <a:cubicBezTo>
                      <a:pt x="19867" y="72523"/>
                      <a:pt x="20638" y="71752"/>
                      <a:pt x="20638" y="70595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68859"/>
                    </a:moveTo>
                    <a:lnTo>
                      <a:pt x="1929" y="68859"/>
                    </a:lnTo>
                    <a:cubicBezTo>
                      <a:pt x="3086" y="68859"/>
                      <a:pt x="3858" y="69630"/>
                      <a:pt x="3858" y="70787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70787"/>
                    </a:lnTo>
                    <a:cubicBezTo>
                      <a:pt x="16781" y="69630"/>
                      <a:pt x="17552" y="68859"/>
                      <a:pt x="18709" y="6885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9" name="Freeform: Shape 1078">
                <a:extLst>
                  <a:ext uri="{FF2B5EF4-FFF2-40B4-BE49-F238E27FC236}">
                    <a16:creationId xmlns:a16="http://schemas.microsoft.com/office/drawing/2014/main" id="{95983738-36C9-4F17-BB4B-21CCAF60A284}"/>
                  </a:ext>
                </a:extLst>
              </p:cNvPr>
              <p:cNvSpPr/>
              <p:nvPr/>
            </p:nvSpPr>
            <p:spPr>
              <a:xfrm>
                <a:off x="1670415" y="1204158"/>
                <a:ext cx="19288" cy="90654"/>
              </a:xfrm>
              <a:custGeom>
                <a:avLst/>
                <a:gdLst>
                  <a:gd name="connsiteX0" fmla="*/ 18709 w 19288"/>
                  <a:gd name="connsiteY0" fmla="*/ 0 h 90654"/>
                  <a:gd name="connsiteX1" fmla="*/ 1929 w 19288"/>
                  <a:gd name="connsiteY1" fmla="*/ 0 h 90654"/>
                  <a:gd name="connsiteX2" fmla="*/ 0 w 19288"/>
                  <a:gd name="connsiteY2" fmla="*/ 1929 h 90654"/>
                  <a:gd name="connsiteX3" fmla="*/ 0 w 19288"/>
                  <a:gd name="connsiteY3" fmla="*/ 90268 h 90654"/>
                  <a:gd name="connsiteX4" fmla="*/ 1929 w 19288"/>
                  <a:gd name="connsiteY4" fmla="*/ 92197 h 90654"/>
                  <a:gd name="connsiteX5" fmla="*/ 18709 w 19288"/>
                  <a:gd name="connsiteY5" fmla="*/ 92197 h 90654"/>
                  <a:gd name="connsiteX6" fmla="*/ 20638 w 19288"/>
                  <a:gd name="connsiteY6" fmla="*/ 90268 h 90654"/>
                  <a:gd name="connsiteX7" fmla="*/ 20638 w 19288"/>
                  <a:gd name="connsiteY7" fmla="*/ 1929 h 90654"/>
                  <a:gd name="connsiteX8" fmla="*/ 18709 w 19288"/>
                  <a:gd name="connsiteY8" fmla="*/ 0 h 90654"/>
                  <a:gd name="connsiteX9" fmla="*/ 18709 w 19288"/>
                  <a:gd name="connsiteY9" fmla="*/ 88533 h 90654"/>
                  <a:gd name="connsiteX10" fmla="*/ 1929 w 19288"/>
                  <a:gd name="connsiteY10" fmla="*/ 88533 h 90654"/>
                  <a:gd name="connsiteX11" fmla="*/ 3858 w 19288"/>
                  <a:gd name="connsiteY11" fmla="*/ 90461 h 90654"/>
                  <a:gd name="connsiteX12" fmla="*/ 3858 w 19288"/>
                  <a:gd name="connsiteY12" fmla="*/ 2122 h 90654"/>
                  <a:gd name="connsiteX13" fmla="*/ 1929 w 19288"/>
                  <a:gd name="connsiteY13" fmla="*/ 4051 h 90654"/>
                  <a:gd name="connsiteX14" fmla="*/ 18709 w 19288"/>
                  <a:gd name="connsiteY14" fmla="*/ 4051 h 90654"/>
                  <a:gd name="connsiteX15" fmla="*/ 16781 w 19288"/>
                  <a:gd name="connsiteY15" fmla="*/ 2122 h 90654"/>
                  <a:gd name="connsiteX16" fmla="*/ 16781 w 19288"/>
                  <a:gd name="connsiteY16" fmla="*/ 90461 h 90654"/>
                  <a:gd name="connsiteX17" fmla="*/ 18709 w 19288"/>
                  <a:gd name="connsiteY17" fmla="*/ 88533 h 90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90654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90268"/>
                    </a:lnTo>
                    <a:cubicBezTo>
                      <a:pt x="0" y="91426"/>
                      <a:pt x="772" y="92197"/>
                      <a:pt x="1929" y="92197"/>
                    </a:cubicBezTo>
                    <a:lnTo>
                      <a:pt x="18709" y="92197"/>
                    </a:lnTo>
                    <a:cubicBezTo>
                      <a:pt x="19867" y="92197"/>
                      <a:pt x="20638" y="91426"/>
                      <a:pt x="20638" y="90268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88533"/>
                    </a:moveTo>
                    <a:lnTo>
                      <a:pt x="1929" y="88533"/>
                    </a:lnTo>
                    <a:cubicBezTo>
                      <a:pt x="3086" y="88533"/>
                      <a:pt x="3858" y="89304"/>
                      <a:pt x="3858" y="90461"/>
                    </a:cubicBezTo>
                    <a:lnTo>
                      <a:pt x="3858" y="2122"/>
                    </a:lnTo>
                    <a:cubicBezTo>
                      <a:pt x="3858" y="3279"/>
                      <a:pt x="3086" y="4051"/>
                      <a:pt x="1929" y="4051"/>
                    </a:cubicBezTo>
                    <a:lnTo>
                      <a:pt x="18709" y="4051"/>
                    </a:lnTo>
                    <a:cubicBezTo>
                      <a:pt x="17552" y="4051"/>
                      <a:pt x="16781" y="3279"/>
                      <a:pt x="16781" y="2122"/>
                    </a:cubicBezTo>
                    <a:lnTo>
                      <a:pt x="16781" y="90461"/>
                    </a:lnTo>
                    <a:cubicBezTo>
                      <a:pt x="16781" y="89304"/>
                      <a:pt x="17552" y="88533"/>
                      <a:pt x="18709" y="8853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0" name="Freeform: Shape 1079">
                <a:extLst>
                  <a:ext uri="{FF2B5EF4-FFF2-40B4-BE49-F238E27FC236}">
                    <a16:creationId xmlns:a16="http://schemas.microsoft.com/office/drawing/2014/main" id="{A255C04F-6556-43D4-B48D-A6F6AF02F4C9}"/>
                  </a:ext>
                </a:extLst>
              </p:cNvPr>
              <p:cNvSpPr/>
              <p:nvPr/>
            </p:nvSpPr>
            <p:spPr>
              <a:xfrm>
                <a:off x="1703012" y="1241577"/>
                <a:ext cx="19288" cy="54007"/>
              </a:xfrm>
              <a:custGeom>
                <a:avLst/>
                <a:gdLst>
                  <a:gd name="connsiteX0" fmla="*/ 18710 w 19288"/>
                  <a:gd name="connsiteY0" fmla="*/ 0 h 54006"/>
                  <a:gd name="connsiteX1" fmla="*/ 1929 w 19288"/>
                  <a:gd name="connsiteY1" fmla="*/ 0 h 54006"/>
                  <a:gd name="connsiteX2" fmla="*/ 0 w 19288"/>
                  <a:gd name="connsiteY2" fmla="*/ 1929 h 54006"/>
                  <a:gd name="connsiteX3" fmla="*/ 0 w 19288"/>
                  <a:gd name="connsiteY3" fmla="*/ 53042 h 54006"/>
                  <a:gd name="connsiteX4" fmla="*/ 1929 w 19288"/>
                  <a:gd name="connsiteY4" fmla="*/ 54971 h 54006"/>
                  <a:gd name="connsiteX5" fmla="*/ 18710 w 19288"/>
                  <a:gd name="connsiteY5" fmla="*/ 54971 h 54006"/>
                  <a:gd name="connsiteX6" fmla="*/ 20638 w 19288"/>
                  <a:gd name="connsiteY6" fmla="*/ 53042 h 54006"/>
                  <a:gd name="connsiteX7" fmla="*/ 20638 w 19288"/>
                  <a:gd name="connsiteY7" fmla="*/ 1929 h 54006"/>
                  <a:gd name="connsiteX8" fmla="*/ 18710 w 19288"/>
                  <a:gd name="connsiteY8" fmla="*/ 0 h 54006"/>
                  <a:gd name="connsiteX9" fmla="*/ 18710 w 19288"/>
                  <a:gd name="connsiteY9" fmla="*/ 51114 h 54006"/>
                  <a:gd name="connsiteX10" fmla="*/ 1929 w 19288"/>
                  <a:gd name="connsiteY10" fmla="*/ 51114 h 54006"/>
                  <a:gd name="connsiteX11" fmla="*/ 3858 w 19288"/>
                  <a:gd name="connsiteY11" fmla="*/ 53042 h 54006"/>
                  <a:gd name="connsiteX12" fmla="*/ 3858 w 19288"/>
                  <a:gd name="connsiteY12" fmla="*/ 1929 h 54006"/>
                  <a:gd name="connsiteX13" fmla="*/ 1929 w 19288"/>
                  <a:gd name="connsiteY13" fmla="*/ 3858 h 54006"/>
                  <a:gd name="connsiteX14" fmla="*/ 18710 w 19288"/>
                  <a:gd name="connsiteY14" fmla="*/ 3858 h 54006"/>
                  <a:gd name="connsiteX15" fmla="*/ 16781 w 19288"/>
                  <a:gd name="connsiteY15" fmla="*/ 1929 h 54006"/>
                  <a:gd name="connsiteX16" fmla="*/ 16781 w 19288"/>
                  <a:gd name="connsiteY16" fmla="*/ 53042 h 54006"/>
                  <a:gd name="connsiteX17" fmla="*/ 18710 w 19288"/>
                  <a:gd name="connsiteY17" fmla="*/ 51114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54006">
                    <a:moveTo>
                      <a:pt x="18710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53042"/>
                    </a:lnTo>
                    <a:cubicBezTo>
                      <a:pt x="0" y="54200"/>
                      <a:pt x="772" y="54971"/>
                      <a:pt x="1929" y="54971"/>
                    </a:cubicBezTo>
                    <a:lnTo>
                      <a:pt x="18710" y="54971"/>
                    </a:lnTo>
                    <a:cubicBezTo>
                      <a:pt x="19867" y="54971"/>
                      <a:pt x="20638" y="54200"/>
                      <a:pt x="20638" y="53042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10" y="0"/>
                    </a:cubicBezTo>
                    <a:close/>
                    <a:moveTo>
                      <a:pt x="18710" y="51114"/>
                    </a:moveTo>
                    <a:lnTo>
                      <a:pt x="1929" y="51114"/>
                    </a:lnTo>
                    <a:cubicBezTo>
                      <a:pt x="3086" y="51114"/>
                      <a:pt x="3858" y="51885"/>
                      <a:pt x="3858" y="53042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10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53042"/>
                    </a:lnTo>
                    <a:cubicBezTo>
                      <a:pt x="16781" y="51885"/>
                      <a:pt x="17552" y="51114"/>
                      <a:pt x="18710" y="5111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68" name="Graphic 5">
              <a:extLst>
                <a:ext uri="{FF2B5EF4-FFF2-40B4-BE49-F238E27FC236}">
                  <a16:creationId xmlns:a16="http://schemas.microsoft.com/office/drawing/2014/main" id="{253513B9-22CC-42EB-8853-29A7AC3C9F09}"/>
                </a:ext>
              </a:extLst>
            </p:cNvPr>
            <p:cNvGrpSpPr/>
            <p:nvPr/>
          </p:nvGrpSpPr>
          <p:grpSpPr>
            <a:xfrm>
              <a:off x="1600014" y="1190078"/>
              <a:ext cx="30861" cy="42434"/>
              <a:chOff x="1600014" y="1190078"/>
              <a:chExt cx="30861" cy="42434"/>
            </a:xfrm>
            <a:solidFill>
              <a:srgbClr val="75E0DB"/>
            </a:solidFill>
          </p:grpSpPr>
          <p:sp>
            <p:nvSpPr>
              <p:cNvPr id="1072" name="Freeform: Shape 1071">
                <a:extLst>
                  <a:ext uri="{FF2B5EF4-FFF2-40B4-BE49-F238E27FC236}">
                    <a16:creationId xmlns:a16="http://schemas.microsoft.com/office/drawing/2014/main" id="{148C8E3F-4A8F-465F-AED0-C46941104941}"/>
                  </a:ext>
                </a:extLst>
              </p:cNvPr>
              <p:cNvSpPr/>
              <p:nvPr/>
            </p:nvSpPr>
            <p:spPr>
              <a:xfrm>
                <a:off x="1613515" y="1190078"/>
                <a:ext cx="3858" cy="42434"/>
              </a:xfrm>
              <a:custGeom>
                <a:avLst/>
                <a:gdLst>
                  <a:gd name="connsiteX0" fmla="*/ 3858 w 3857"/>
                  <a:gd name="connsiteY0" fmla="*/ 41469 h 42433"/>
                  <a:gd name="connsiteX1" fmla="*/ 3858 w 3857"/>
                  <a:gd name="connsiteY1" fmla="*/ 1929 h 42433"/>
                  <a:gd name="connsiteX2" fmla="*/ 3858 w 3857"/>
                  <a:gd name="connsiteY2" fmla="*/ 1929 h 42433"/>
                  <a:gd name="connsiteX3" fmla="*/ 1929 w 3857"/>
                  <a:gd name="connsiteY3" fmla="*/ 0 h 42433"/>
                  <a:gd name="connsiteX4" fmla="*/ 0 w 3857"/>
                  <a:gd name="connsiteY4" fmla="*/ 1929 h 42433"/>
                  <a:gd name="connsiteX5" fmla="*/ 0 w 3857"/>
                  <a:gd name="connsiteY5" fmla="*/ 1929 h 42433"/>
                  <a:gd name="connsiteX6" fmla="*/ 0 w 3857"/>
                  <a:gd name="connsiteY6" fmla="*/ 41469 h 42433"/>
                  <a:gd name="connsiteX7" fmla="*/ 0 w 3857"/>
                  <a:gd name="connsiteY7" fmla="*/ 41469 h 42433"/>
                  <a:gd name="connsiteX8" fmla="*/ 1929 w 3857"/>
                  <a:gd name="connsiteY8" fmla="*/ 43398 h 42433"/>
                  <a:gd name="connsiteX9" fmla="*/ 3858 w 3857"/>
                  <a:gd name="connsiteY9" fmla="*/ 41469 h 42433"/>
                  <a:gd name="connsiteX10" fmla="*/ 3858 w 3857"/>
                  <a:gd name="connsiteY10" fmla="*/ 4146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2433">
                    <a:moveTo>
                      <a:pt x="3858" y="4146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41469"/>
                    </a:lnTo>
                    <a:lnTo>
                      <a:pt x="0" y="41469"/>
                    </a:lnTo>
                    <a:cubicBezTo>
                      <a:pt x="0" y="42627"/>
                      <a:pt x="772" y="43398"/>
                      <a:pt x="1929" y="43398"/>
                    </a:cubicBezTo>
                    <a:cubicBezTo>
                      <a:pt x="3086" y="43398"/>
                      <a:pt x="3858" y="42627"/>
                      <a:pt x="3858" y="41469"/>
                    </a:cubicBezTo>
                    <a:lnTo>
                      <a:pt x="3858" y="4146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3" name="Freeform: Shape 1072">
                <a:extLst>
                  <a:ext uri="{FF2B5EF4-FFF2-40B4-BE49-F238E27FC236}">
                    <a16:creationId xmlns:a16="http://schemas.microsoft.com/office/drawing/2014/main" id="{39F105B0-9614-4B79-BA81-1E76421D200B}"/>
                  </a:ext>
                </a:extLst>
              </p:cNvPr>
              <p:cNvSpPr/>
              <p:nvPr/>
            </p:nvSpPr>
            <p:spPr>
              <a:xfrm>
                <a:off x="1600014" y="1215731"/>
                <a:ext cx="30861" cy="17359"/>
              </a:xfrm>
              <a:custGeom>
                <a:avLst/>
                <a:gdLst>
                  <a:gd name="connsiteX0" fmla="*/ 27968 w 30861"/>
                  <a:gd name="connsiteY0" fmla="*/ 579 h 17359"/>
                  <a:gd name="connsiteX1" fmla="*/ 14273 w 30861"/>
                  <a:gd name="connsiteY1" fmla="*/ 14273 h 17359"/>
                  <a:gd name="connsiteX2" fmla="*/ 15623 w 30861"/>
                  <a:gd name="connsiteY2" fmla="*/ 13695 h 17359"/>
                  <a:gd name="connsiteX3" fmla="*/ 16974 w 30861"/>
                  <a:gd name="connsiteY3" fmla="*/ 14273 h 17359"/>
                  <a:gd name="connsiteX4" fmla="*/ 3279 w 30861"/>
                  <a:gd name="connsiteY4" fmla="*/ 579 h 17359"/>
                  <a:gd name="connsiteX5" fmla="*/ 3279 w 30861"/>
                  <a:gd name="connsiteY5" fmla="*/ 579 h 17359"/>
                  <a:gd name="connsiteX6" fmla="*/ 579 w 30861"/>
                  <a:gd name="connsiteY6" fmla="*/ 579 h 17359"/>
                  <a:gd name="connsiteX7" fmla="*/ 579 w 30861"/>
                  <a:gd name="connsiteY7" fmla="*/ 3279 h 17359"/>
                  <a:gd name="connsiteX8" fmla="*/ 579 w 30861"/>
                  <a:gd name="connsiteY8" fmla="*/ 3279 h 17359"/>
                  <a:gd name="connsiteX9" fmla="*/ 14273 w 30861"/>
                  <a:gd name="connsiteY9" fmla="*/ 16974 h 17359"/>
                  <a:gd name="connsiteX10" fmla="*/ 15623 w 30861"/>
                  <a:gd name="connsiteY10" fmla="*/ 17552 h 17359"/>
                  <a:gd name="connsiteX11" fmla="*/ 16974 w 30861"/>
                  <a:gd name="connsiteY11" fmla="*/ 16974 h 17359"/>
                  <a:gd name="connsiteX12" fmla="*/ 30668 w 30861"/>
                  <a:gd name="connsiteY12" fmla="*/ 3279 h 17359"/>
                  <a:gd name="connsiteX13" fmla="*/ 30668 w 30861"/>
                  <a:gd name="connsiteY13" fmla="*/ 3279 h 17359"/>
                  <a:gd name="connsiteX14" fmla="*/ 30668 w 30861"/>
                  <a:gd name="connsiteY14" fmla="*/ 579 h 17359"/>
                  <a:gd name="connsiteX15" fmla="*/ 27968 w 30861"/>
                  <a:gd name="connsiteY15" fmla="*/ 579 h 17359"/>
                  <a:gd name="connsiteX16" fmla="*/ 27968 w 30861"/>
                  <a:gd name="connsiteY16" fmla="*/ 57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27968" y="579"/>
                    </a:moveTo>
                    <a:lnTo>
                      <a:pt x="14273" y="14273"/>
                    </a:lnTo>
                    <a:cubicBezTo>
                      <a:pt x="14659" y="13887"/>
                      <a:pt x="15045" y="13695"/>
                      <a:pt x="15623" y="13695"/>
                    </a:cubicBezTo>
                    <a:cubicBezTo>
                      <a:pt x="16202" y="13695"/>
                      <a:pt x="16588" y="13887"/>
                      <a:pt x="16974" y="14273"/>
                    </a:cubicBez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4273" y="16974"/>
                    </a:lnTo>
                    <a:cubicBezTo>
                      <a:pt x="14659" y="17359"/>
                      <a:pt x="15045" y="17552"/>
                      <a:pt x="15623" y="17552"/>
                    </a:cubicBezTo>
                    <a:cubicBezTo>
                      <a:pt x="16202" y="17552"/>
                      <a:pt x="16588" y="17359"/>
                      <a:pt x="16974" y="16974"/>
                    </a:cubicBezTo>
                    <a:lnTo>
                      <a:pt x="30668" y="3279"/>
                    </a:lnTo>
                    <a:lnTo>
                      <a:pt x="30668" y="3279"/>
                    </a:lnTo>
                    <a:cubicBezTo>
                      <a:pt x="31440" y="2507"/>
                      <a:pt x="31440" y="1350"/>
                      <a:pt x="30668" y="579"/>
                    </a:cubicBezTo>
                    <a:cubicBezTo>
                      <a:pt x="29897" y="0"/>
                      <a:pt x="28739" y="0"/>
                      <a:pt x="27968" y="579"/>
                    </a:cubicBezTo>
                    <a:lnTo>
                      <a:pt x="27968" y="57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69" name="Graphic 5">
              <a:extLst>
                <a:ext uri="{FF2B5EF4-FFF2-40B4-BE49-F238E27FC236}">
                  <a16:creationId xmlns:a16="http://schemas.microsoft.com/office/drawing/2014/main" id="{BF305C9B-2F3A-4982-A883-6C000ED183EF}"/>
                </a:ext>
              </a:extLst>
            </p:cNvPr>
            <p:cNvGrpSpPr/>
            <p:nvPr/>
          </p:nvGrpSpPr>
          <p:grpSpPr>
            <a:xfrm>
              <a:off x="1664822" y="1145522"/>
              <a:ext cx="30861" cy="38576"/>
              <a:chOff x="1664822" y="1145522"/>
              <a:chExt cx="30861" cy="38576"/>
            </a:xfrm>
            <a:solidFill>
              <a:srgbClr val="1E1D1D"/>
            </a:solidFill>
          </p:grpSpPr>
          <p:sp>
            <p:nvSpPr>
              <p:cNvPr id="1070" name="Freeform: Shape 1069">
                <a:extLst>
                  <a:ext uri="{FF2B5EF4-FFF2-40B4-BE49-F238E27FC236}">
                    <a16:creationId xmlns:a16="http://schemas.microsoft.com/office/drawing/2014/main" id="{F504E9C2-3D52-413C-A6C2-3DB950E81770}"/>
                  </a:ext>
                </a:extLst>
              </p:cNvPr>
              <p:cNvSpPr/>
              <p:nvPr/>
            </p:nvSpPr>
            <p:spPr>
              <a:xfrm>
                <a:off x="1678516" y="1145522"/>
                <a:ext cx="3858" cy="38576"/>
              </a:xfrm>
              <a:custGeom>
                <a:avLst/>
                <a:gdLst>
                  <a:gd name="connsiteX0" fmla="*/ 0 w 3857"/>
                  <a:gd name="connsiteY0" fmla="*/ 1929 h 38576"/>
                  <a:gd name="connsiteX1" fmla="*/ 0 w 3857"/>
                  <a:gd name="connsiteY1" fmla="*/ 38190 h 38576"/>
                  <a:gd name="connsiteX2" fmla="*/ 0 w 3857"/>
                  <a:gd name="connsiteY2" fmla="*/ 38190 h 38576"/>
                  <a:gd name="connsiteX3" fmla="*/ 1929 w 3857"/>
                  <a:gd name="connsiteY3" fmla="*/ 40119 h 38576"/>
                  <a:gd name="connsiteX4" fmla="*/ 3858 w 3857"/>
                  <a:gd name="connsiteY4" fmla="*/ 38190 h 38576"/>
                  <a:gd name="connsiteX5" fmla="*/ 3858 w 3857"/>
                  <a:gd name="connsiteY5" fmla="*/ 38190 h 38576"/>
                  <a:gd name="connsiteX6" fmla="*/ 3858 w 3857"/>
                  <a:gd name="connsiteY6" fmla="*/ 1929 h 38576"/>
                  <a:gd name="connsiteX7" fmla="*/ 3858 w 3857"/>
                  <a:gd name="connsiteY7" fmla="*/ 1929 h 38576"/>
                  <a:gd name="connsiteX8" fmla="*/ 1929 w 3857"/>
                  <a:gd name="connsiteY8" fmla="*/ 0 h 38576"/>
                  <a:gd name="connsiteX9" fmla="*/ 0 w 3857"/>
                  <a:gd name="connsiteY9" fmla="*/ 1929 h 38576"/>
                  <a:gd name="connsiteX10" fmla="*/ 0 w 3857"/>
                  <a:gd name="connsiteY10" fmla="*/ 1929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38576">
                    <a:moveTo>
                      <a:pt x="0" y="1929"/>
                    </a:moveTo>
                    <a:lnTo>
                      <a:pt x="0" y="38190"/>
                    </a:lnTo>
                    <a:lnTo>
                      <a:pt x="0" y="38190"/>
                    </a:lnTo>
                    <a:cubicBezTo>
                      <a:pt x="0" y="39348"/>
                      <a:pt x="772" y="40119"/>
                      <a:pt x="1929" y="40119"/>
                    </a:cubicBezTo>
                    <a:cubicBezTo>
                      <a:pt x="3086" y="40119"/>
                      <a:pt x="3858" y="39348"/>
                      <a:pt x="3858" y="38190"/>
                    </a:cubicBezTo>
                    <a:lnTo>
                      <a:pt x="3858" y="3819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1" name="Freeform: Shape 1070">
                <a:extLst>
                  <a:ext uri="{FF2B5EF4-FFF2-40B4-BE49-F238E27FC236}">
                    <a16:creationId xmlns:a16="http://schemas.microsoft.com/office/drawing/2014/main" id="{97F3811D-F4A8-4271-A1A6-A5ABD8EA8C6A}"/>
                  </a:ext>
                </a:extLst>
              </p:cNvPr>
              <p:cNvSpPr/>
              <p:nvPr/>
            </p:nvSpPr>
            <p:spPr>
              <a:xfrm>
                <a:off x="1664822" y="1145715"/>
                <a:ext cx="30861" cy="17359"/>
              </a:xfrm>
              <a:custGeom>
                <a:avLst/>
                <a:gdLst>
                  <a:gd name="connsiteX0" fmla="*/ 3279 w 30861"/>
                  <a:gd name="connsiteY0" fmla="*/ 16974 h 17359"/>
                  <a:gd name="connsiteX1" fmla="*/ 16974 w 30861"/>
                  <a:gd name="connsiteY1" fmla="*/ 3279 h 17359"/>
                  <a:gd name="connsiteX2" fmla="*/ 15623 w 30861"/>
                  <a:gd name="connsiteY2" fmla="*/ 3858 h 17359"/>
                  <a:gd name="connsiteX3" fmla="*/ 14273 w 30861"/>
                  <a:gd name="connsiteY3" fmla="*/ 3279 h 17359"/>
                  <a:gd name="connsiteX4" fmla="*/ 27968 w 30861"/>
                  <a:gd name="connsiteY4" fmla="*/ 16974 h 17359"/>
                  <a:gd name="connsiteX5" fmla="*/ 27968 w 30861"/>
                  <a:gd name="connsiteY5" fmla="*/ 16974 h 17359"/>
                  <a:gd name="connsiteX6" fmla="*/ 30668 w 30861"/>
                  <a:gd name="connsiteY6" fmla="*/ 16974 h 17359"/>
                  <a:gd name="connsiteX7" fmla="*/ 30668 w 30861"/>
                  <a:gd name="connsiteY7" fmla="*/ 14273 h 17359"/>
                  <a:gd name="connsiteX8" fmla="*/ 30668 w 30861"/>
                  <a:gd name="connsiteY8" fmla="*/ 14273 h 17359"/>
                  <a:gd name="connsiteX9" fmla="*/ 16974 w 30861"/>
                  <a:gd name="connsiteY9" fmla="*/ 579 h 17359"/>
                  <a:gd name="connsiteX10" fmla="*/ 15623 w 30861"/>
                  <a:gd name="connsiteY10" fmla="*/ 0 h 17359"/>
                  <a:gd name="connsiteX11" fmla="*/ 14273 w 30861"/>
                  <a:gd name="connsiteY11" fmla="*/ 579 h 17359"/>
                  <a:gd name="connsiteX12" fmla="*/ 579 w 30861"/>
                  <a:gd name="connsiteY12" fmla="*/ 14273 h 17359"/>
                  <a:gd name="connsiteX13" fmla="*/ 579 w 30861"/>
                  <a:gd name="connsiteY13" fmla="*/ 14273 h 17359"/>
                  <a:gd name="connsiteX14" fmla="*/ 579 w 30861"/>
                  <a:gd name="connsiteY14" fmla="*/ 16974 h 17359"/>
                  <a:gd name="connsiteX15" fmla="*/ 3279 w 30861"/>
                  <a:gd name="connsiteY15" fmla="*/ 16974 h 17359"/>
                  <a:gd name="connsiteX16" fmla="*/ 3279 w 30861"/>
                  <a:gd name="connsiteY16" fmla="*/ 16974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3279" y="16974"/>
                    </a:moveTo>
                    <a:lnTo>
                      <a:pt x="16974" y="3279"/>
                    </a:lnTo>
                    <a:cubicBezTo>
                      <a:pt x="16588" y="3665"/>
                      <a:pt x="16202" y="3858"/>
                      <a:pt x="15623" y="3858"/>
                    </a:cubicBezTo>
                    <a:cubicBezTo>
                      <a:pt x="15045" y="3858"/>
                      <a:pt x="14659" y="3665"/>
                      <a:pt x="14273" y="3279"/>
                    </a:cubicBezTo>
                    <a:lnTo>
                      <a:pt x="27968" y="16974"/>
                    </a:lnTo>
                    <a:lnTo>
                      <a:pt x="27968" y="16974"/>
                    </a:lnTo>
                    <a:cubicBezTo>
                      <a:pt x="28739" y="17745"/>
                      <a:pt x="29897" y="17745"/>
                      <a:pt x="30668" y="16974"/>
                    </a:cubicBezTo>
                    <a:cubicBezTo>
                      <a:pt x="31440" y="16202"/>
                      <a:pt x="31440" y="15045"/>
                      <a:pt x="30668" y="14273"/>
                    </a:cubicBezTo>
                    <a:lnTo>
                      <a:pt x="30668" y="14273"/>
                    </a:lnTo>
                    <a:lnTo>
                      <a:pt x="16974" y="579"/>
                    </a:lnTo>
                    <a:cubicBezTo>
                      <a:pt x="16588" y="193"/>
                      <a:pt x="16202" y="0"/>
                      <a:pt x="15623" y="0"/>
                    </a:cubicBezTo>
                    <a:cubicBezTo>
                      <a:pt x="15045" y="0"/>
                      <a:pt x="14659" y="193"/>
                      <a:pt x="14273" y="579"/>
                    </a:cubicBezTo>
                    <a:lnTo>
                      <a:pt x="579" y="14273"/>
                    </a:lnTo>
                    <a:lnTo>
                      <a:pt x="579" y="14273"/>
                    </a:lnTo>
                    <a:cubicBezTo>
                      <a:pt x="-193" y="15045"/>
                      <a:pt x="-193" y="16202"/>
                      <a:pt x="579" y="16974"/>
                    </a:cubicBezTo>
                    <a:cubicBezTo>
                      <a:pt x="1350" y="17745"/>
                      <a:pt x="2507" y="17745"/>
                      <a:pt x="3279" y="16974"/>
                    </a:cubicBezTo>
                    <a:lnTo>
                      <a:pt x="3279" y="1697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81" name="Graphic 5">
            <a:extLst>
              <a:ext uri="{FF2B5EF4-FFF2-40B4-BE49-F238E27FC236}">
                <a16:creationId xmlns:a16="http://schemas.microsoft.com/office/drawing/2014/main" id="{4584E3D4-B800-423A-A686-35D2C86C5850}"/>
              </a:ext>
            </a:extLst>
          </p:cNvPr>
          <p:cNvGrpSpPr/>
          <p:nvPr/>
        </p:nvGrpSpPr>
        <p:grpSpPr>
          <a:xfrm>
            <a:off x="6827177" y="1438294"/>
            <a:ext cx="444745" cy="453276"/>
            <a:chOff x="3077484" y="2435512"/>
            <a:chExt cx="146590" cy="146590"/>
          </a:xfrm>
          <a:solidFill>
            <a:schemeClr val="accent1"/>
          </a:solidFill>
        </p:grpSpPr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28F5C5D0-CF25-460E-8106-6E5A2A887450}"/>
                </a:ext>
              </a:extLst>
            </p:cNvPr>
            <p:cNvSpPr/>
            <p:nvPr/>
          </p:nvSpPr>
          <p:spPr>
            <a:xfrm>
              <a:off x="3077484" y="2435512"/>
              <a:ext cx="146590" cy="146590"/>
            </a:xfrm>
            <a:custGeom>
              <a:avLst/>
              <a:gdLst>
                <a:gd name="connsiteX0" fmla="*/ 139067 w 146589"/>
                <a:gd name="connsiteY0" fmla="*/ 75417 h 146589"/>
                <a:gd name="connsiteX1" fmla="*/ 139067 w 146589"/>
                <a:gd name="connsiteY1" fmla="*/ 75417 h 146589"/>
                <a:gd name="connsiteX2" fmla="*/ 139067 w 146589"/>
                <a:gd name="connsiteY2" fmla="*/ 73681 h 146589"/>
                <a:gd name="connsiteX3" fmla="*/ 139067 w 146589"/>
                <a:gd name="connsiteY3" fmla="*/ 71752 h 146589"/>
                <a:gd name="connsiteX4" fmla="*/ 139067 w 146589"/>
                <a:gd name="connsiteY4" fmla="*/ 71752 h 146589"/>
                <a:gd name="connsiteX5" fmla="*/ 146590 w 146589"/>
                <a:gd name="connsiteY5" fmla="*/ 65580 h 146589"/>
                <a:gd name="connsiteX6" fmla="*/ 144854 w 146589"/>
                <a:gd name="connsiteY6" fmla="*/ 56129 h 146589"/>
                <a:gd name="connsiteX7" fmla="*/ 135596 w 146589"/>
                <a:gd name="connsiteY7" fmla="*/ 52850 h 146589"/>
                <a:gd name="connsiteX8" fmla="*/ 135596 w 146589"/>
                <a:gd name="connsiteY8" fmla="*/ 52850 h 146589"/>
                <a:gd name="connsiteX9" fmla="*/ 134438 w 146589"/>
                <a:gd name="connsiteY9" fmla="*/ 49378 h 146589"/>
                <a:gd name="connsiteX10" fmla="*/ 134438 w 146589"/>
                <a:gd name="connsiteY10" fmla="*/ 49378 h 146589"/>
                <a:gd name="connsiteX11" fmla="*/ 139453 w 146589"/>
                <a:gd name="connsiteY11" fmla="*/ 40891 h 146589"/>
                <a:gd name="connsiteX12" fmla="*/ 134631 w 146589"/>
                <a:gd name="connsiteY12" fmla="*/ 32597 h 146589"/>
                <a:gd name="connsiteX13" fmla="*/ 124794 w 146589"/>
                <a:gd name="connsiteY13" fmla="*/ 32790 h 146589"/>
                <a:gd name="connsiteX14" fmla="*/ 124794 w 146589"/>
                <a:gd name="connsiteY14" fmla="*/ 32790 h 146589"/>
                <a:gd name="connsiteX15" fmla="*/ 122480 w 146589"/>
                <a:gd name="connsiteY15" fmla="*/ 29897 h 146589"/>
                <a:gd name="connsiteX16" fmla="*/ 122480 w 146589"/>
                <a:gd name="connsiteY16" fmla="*/ 29897 h 146589"/>
                <a:gd name="connsiteX17" fmla="*/ 124216 w 146589"/>
                <a:gd name="connsiteY17" fmla="*/ 20253 h 146589"/>
                <a:gd name="connsiteX18" fmla="*/ 116886 w 146589"/>
                <a:gd name="connsiteY18" fmla="*/ 14080 h 146589"/>
                <a:gd name="connsiteX19" fmla="*/ 107821 w 146589"/>
                <a:gd name="connsiteY19" fmla="*/ 17552 h 146589"/>
                <a:gd name="connsiteX20" fmla="*/ 107821 w 146589"/>
                <a:gd name="connsiteY20" fmla="*/ 17552 h 146589"/>
                <a:gd name="connsiteX21" fmla="*/ 104542 w 146589"/>
                <a:gd name="connsiteY21" fmla="*/ 15624 h 146589"/>
                <a:gd name="connsiteX22" fmla="*/ 102999 w 146589"/>
                <a:gd name="connsiteY22" fmla="*/ 5980 h 146589"/>
                <a:gd name="connsiteX23" fmla="*/ 93933 w 146589"/>
                <a:gd name="connsiteY23" fmla="*/ 2700 h 146589"/>
                <a:gd name="connsiteX24" fmla="*/ 86604 w 146589"/>
                <a:gd name="connsiteY24" fmla="*/ 9066 h 146589"/>
                <a:gd name="connsiteX25" fmla="*/ 82939 w 146589"/>
                <a:gd name="connsiteY25" fmla="*/ 8487 h 146589"/>
                <a:gd name="connsiteX26" fmla="*/ 82939 w 146589"/>
                <a:gd name="connsiteY26" fmla="*/ 8487 h 146589"/>
                <a:gd name="connsiteX27" fmla="*/ 78117 w 146589"/>
                <a:gd name="connsiteY27" fmla="*/ 0 h 146589"/>
                <a:gd name="connsiteX28" fmla="*/ 68473 w 146589"/>
                <a:gd name="connsiteY28" fmla="*/ 0 h 146589"/>
                <a:gd name="connsiteX29" fmla="*/ 63651 w 146589"/>
                <a:gd name="connsiteY29" fmla="*/ 8487 h 146589"/>
                <a:gd name="connsiteX30" fmla="*/ 63651 w 146589"/>
                <a:gd name="connsiteY30" fmla="*/ 8487 h 146589"/>
                <a:gd name="connsiteX31" fmla="*/ 59986 w 146589"/>
                <a:gd name="connsiteY31" fmla="*/ 9066 h 146589"/>
                <a:gd name="connsiteX32" fmla="*/ 52657 w 146589"/>
                <a:gd name="connsiteY32" fmla="*/ 2700 h 146589"/>
                <a:gd name="connsiteX33" fmla="*/ 43591 w 146589"/>
                <a:gd name="connsiteY33" fmla="*/ 5980 h 146589"/>
                <a:gd name="connsiteX34" fmla="*/ 42048 w 146589"/>
                <a:gd name="connsiteY34" fmla="*/ 15624 h 146589"/>
                <a:gd name="connsiteX35" fmla="*/ 38769 w 146589"/>
                <a:gd name="connsiteY35" fmla="*/ 17552 h 146589"/>
                <a:gd name="connsiteX36" fmla="*/ 38769 w 146589"/>
                <a:gd name="connsiteY36" fmla="*/ 17552 h 146589"/>
                <a:gd name="connsiteX37" fmla="*/ 29704 w 146589"/>
                <a:gd name="connsiteY37" fmla="*/ 14080 h 146589"/>
                <a:gd name="connsiteX38" fmla="*/ 22374 w 146589"/>
                <a:gd name="connsiteY38" fmla="*/ 20253 h 146589"/>
                <a:gd name="connsiteX39" fmla="*/ 24110 w 146589"/>
                <a:gd name="connsiteY39" fmla="*/ 29897 h 146589"/>
                <a:gd name="connsiteX40" fmla="*/ 24110 w 146589"/>
                <a:gd name="connsiteY40" fmla="*/ 29897 h 146589"/>
                <a:gd name="connsiteX41" fmla="*/ 21796 w 146589"/>
                <a:gd name="connsiteY41" fmla="*/ 32790 h 146589"/>
                <a:gd name="connsiteX42" fmla="*/ 21796 w 146589"/>
                <a:gd name="connsiteY42" fmla="*/ 32790 h 146589"/>
                <a:gd name="connsiteX43" fmla="*/ 11959 w 146589"/>
                <a:gd name="connsiteY43" fmla="*/ 32597 h 146589"/>
                <a:gd name="connsiteX44" fmla="*/ 7137 w 146589"/>
                <a:gd name="connsiteY44" fmla="*/ 40891 h 146589"/>
                <a:gd name="connsiteX45" fmla="*/ 12151 w 146589"/>
                <a:gd name="connsiteY45" fmla="*/ 49378 h 146589"/>
                <a:gd name="connsiteX46" fmla="*/ 12151 w 146589"/>
                <a:gd name="connsiteY46" fmla="*/ 49378 h 146589"/>
                <a:gd name="connsiteX47" fmla="*/ 10994 w 146589"/>
                <a:gd name="connsiteY47" fmla="*/ 52850 h 146589"/>
                <a:gd name="connsiteX48" fmla="*/ 10994 w 146589"/>
                <a:gd name="connsiteY48" fmla="*/ 52850 h 146589"/>
                <a:gd name="connsiteX49" fmla="*/ 1736 w 146589"/>
                <a:gd name="connsiteY49" fmla="*/ 56129 h 146589"/>
                <a:gd name="connsiteX50" fmla="*/ 0 w 146589"/>
                <a:gd name="connsiteY50" fmla="*/ 65580 h 146589"/>
                <a:gd name="connsiteX51" fmla="*/ 7522 w 146589"/>
                <a:gd name="connsiteY51" fmla="*/ 71752 h 146589"/>
                <a:gd name="connsiteX52" fmla="*/ 7522 w 146589"/>
                <a:gd name="connsiteY52" fmla="*/ 71752 h 146589"/>
                <a:gd name="connsiteX53" fmla="*/ 7522 w 146589"/>
                <a:gd name="connsiteY53" fmla="*/ 73681 h 146589"/>
                <a:gd name="connsiteX54" fmla="*/ 7522 w 146589"/>
                <a:gd name="connsiteY54" fmla="*/ 75610 h 146589"/>
                <a:gd name="connsiteX55" fmla="*/ 7522 w 146589"/>
                <a:gd name="connsiteY55" fmla="*/ 75610 h 146589"/>
                <a:gd name="connsiteX56" fmla="*/ 0 w 146589"/>
                <a:gd name="connsiteY56" fmla="*/ 81782 h 146589"/>
                <a:gd name="connsiteX57" fmla="*/ 1736 w 146589"/>
                <a:gd name="connsiteY57" fmla="*/ 91233 h 146589"/>
                <a:gd name="connsiteX58" fmla="*/ 10994 w 146589"/>
                <a:gd name="connsiteY58" fmla="*/ 94512 h 146589"/>
                <a:gd name="connsiteX59" fmla="*/ 10994 w 146589"/>
                <a:gd name="connsiteY59" fmla="*/ 94512 h 146589"/>
                <a:gd name="connsiteX60" fmla="*/ 12151 w 146589"/>
                <a:gd name="connsiteY60" fmla="*/ 97984 h 146589"/>
                <a:gd name="connsiteX61" fmla="*/ 12151 w 146589"/>
                <a:gd name="connsiteY61" fmla="*/ 97984 h 146589"/>
                <a:gd name="connsiteX62" fmla="*/ 7137 w 146589"/>
                <a:gd name="connsiteY62" fmla="*/ 106471 h 146589"/>
                <a:gd name="connsiteX63" fmla="*/ 11959 w 146589"/>
                <a:gd name="connsiteY63" fmla="*/ 114764 h 146589"/>
                <a:gd name="connsiteX64" fmla="*/ 21796 w 146589"/>
                <a:gd name="connsiteY64" fmla="*/ 114572 h 146589"/>
                <a:gd name="connsiteX65" fmla="*/ 21796 w 146589"/>
                <a:gd name="connsiteY65" fmla="*/ 114572 h 146589"/>
                <a:gd name="connsiteX66" fmla="*/ 24110 w 146589"/>
                <a:gd name="connsiteY66" fmla="*/ 117465 h 146589"/>
                <a:gd name="connsiteX67" fmla="*/ 24110 w 146589"/>
                <a:gd name="connsiteY67" fmla="*/ 117465 h 146589"/>
                <a:gd name="connsiteX68" fmla="*/ 22374 w 146589"/>
                <a:gd name="connsiteY68" fmla="*/ 127109 h 146589"/>
                <a:gd name="connsiteX69" fmla="*/ 29704 w 146589"/>
                <a:gd name="connsiteY69" fmla="*/ 133281 h 146589"/>
                <a:gd name="connsiteX70" fmla="*/ 38769 w 146589"/>
                <a:gd name="connsiteY70" fmla="*/ 129809 h 146589"/>
                <a:gd name="connsiteX71" fmla="*/ 38769 w 146589"/>
                <a:gd name="connsiteY71" fmla="*/ 129809 h 146589"/>
                <a:gd name="connsiteX72" fmla="*/ 42048 w 146589"/>
                <a:gd name="connsiteY72" fmla="*/ 131738 h 146589"/>
                <a:gd name="connsiteX73" fmla="*/ 43591 w 146589"/>
                <a:gd name="connsiteY73" fmla="*/ 141382 h 146589"/>
                <a:gd name="connsiteX74" fmla="*/ 52657 w 146589"/>
                <a:gd name="connsiteY74" fmla="*/ 144661 h 146589"/>
                <a:gd name="connsiteX75" fmla="*/ 59986 w 146589"/>
                <a:gd name="connsiteY75" fmla="*/ 138296 h 146589"/>
                <a:gd name="connsiteX76" fmla="*/ 63651 w 146589"/>
                <a:gd name="connsiteY76" fmla="*/ 138875 h 146589"/>
                <a:gd name="connsiteX77" fmla="*/ 63651 w 146589"/>
                <a:gd name="connsiteY77" fmla="*/ 138875 h 146589"/>
                <a:gd name="connsiteX78" fmla="*/ 68473 w 146589"/>
                <a:gd name="connsiteY78" fmla="*/ 147361 h 146589"/>
                <a:gd name="connsiteX79" fmla="*/ 78117 w 146589"/>
                <a:gd name="connsiteY79" fmla="*/ 147361 h 146589"/>
                <a:gd name="connsiteX80" fmla="*/ 82939 w 146589"/>
                <a:gd name="connsiteY80" fmla="*/ 138875 h 146589"/>
                <a:gd name="connsiteX81" fmla="*/ 82939 w 146589"/>
                <a:gd name="connsiteY81" fmla="*/ 138875 h 146589"/>
                <a:gd name="connsiteX82" fmla="*/ 86604 w 146589"/>
                <a:gd name="connsiteY82" fmla="*/ 138296 h 146589"/>
                <a:gd name="connsiteX83" fmla="*/ 93933 w 146589"/>
                <a:gd name="connsiteY83" fmla="*/ 144661 h 146589"/>
                <a:gd name="connsiteX84" fmla="*/ 102999 w 146589"/>
                <a:gd name="connsiteY84" fmla="*/ 141382 h 146589"/>
                <a:gd name="connsiteX85" fmla="*/ 104542 w 146589"/>
                <a:gd name="connsiteY85" fmla="*/ 131738 h 146589"/>
                <a:gd name="connsiteX86" fmla="*/ 107821 w 146589"/>
                <a:gd name="connsiteY86" fmla="*/ 129809 h 146589"/>
                <a:gd name="connsiteX87" fmla="*/ 107821 w 146589"/>
                <a:gd name="connsiteY87" fmla="*/ 129809 h 146589"/>
                <a:gd name="connsiteX88" fmla="*/ 116886 w 146589"/>
                <a:gd name="connsiteY88" fmla="*/ 133281 h 146589"/>
                <a:gd name="connsiteX89" fmla="*/ 124216 w 146589"/>
                <a:gd name="connsiteY89" fmla="*/ 127109 h 146589"/>
                <a:gd name="connsiteX90" fmla="*/ 122480 w 146589"/>
                <a:gd name="connsiteY90" fmla="*/ 117465 h 146589"/>
                <a:gd name="connsiteX91" fmla="*/ 122480 w 146589"/>
                <a:gd name="connsiteY91" fmla="*/ 117465 h 146589"/>
                <a:gd name="connsiteX92" fmla="*/ 124794 w 146589"/>
                <a:gd name="connsiteY92" fmla="*/ 114572 h 146589"/>
                <a:gd name="connsiteX93" fmla="*/ 124794 w 146589"/>
                <a:gd name="connsiteY93" fmla="*/ 114572 h 146589"/>
                <a:gd name="connsiteX94" fmla="*/ 134631 w 146589"/>
                <a:gd name="connsiteY94" fmla="*/ 114764 h 146589"/>
                <a:gd name="connsiteX95" fmla="*/ 139453 w 146589"/>
                <a:gd name="connsiteY95" fmla="*/ 106471 h 146589"/>
                <a:gd name="connsiteX96" fmla="*/ 134438 w 146589"/>
                <a:gd name="connsiteY96" fmla="*/ 97984 h 146589"/>
                <a:gd name="connsiteX97" fmla="*/ 134438 w 146589"/>
                <a:gd name="connsiteY97" fmla="*/ 97984 h 146589"/>
                <a:gd name="connsiteX98" fmla="*/ 135596 w 146589"/>
                <a:gd name="connsiteY98" fmla="*/ 94512 h 146589"/>
                <a:gd name="connsiteX99" fmla="*/ 135596 w 146589"/>
                <a:gd name="connsiteY99" fmla="*/ 94512 h 146589"/>
                <a:gd name="connsiteX100" fmla="*/ 144854 w 146589"/>
                <a:gd name="connsiteY100" fmla="*/ 91233 h 146589"/>
                <a:gd name="connsiteX101" fmla="*/ 146590 w 146589"/>
                <a:gd name="connsiteY101" fmla="*/ 81782 h 146589"/>
                <a:gd name="connsiteX102" fmla="*/ 139067 w 146589"/>
                <a:gd name="connsiteY102" fmla="*/ 75417 h 146589"/>
                <a:gd name="connsiteX103" fmla="*/ 73488 w 146589"/>
                <a:gd name="connsiteY103" fmla="*/ 126530 h 146589"/>
                <a:gd name="connsiteX104" fmla="*/ 20638 w 146589"/>
                <a:gd name="connsiteY104" fmla="*/ 73681 h 146589"/>
                <a:gd name="connsiteX105" fmla="*/ 73488 w 146589"/>
                <a:gd name="connsiteY105" fmla="*/ 20831 h 146589"/>
                <a:gd name="connsiteX106" fmla="*/ 126337 w 146589"/>
                <a:gd name="connsiteY106" fmla="*/ 73681 h 146589"/>
                <a:gd name="connsiteX107" fmla="*/ 73488 w 146589"/>
                <a:gd name="connsiteY107" fmla="*/ 12653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46589" h="146589">
                  <a:moveTo>
                    <a:pt x="139067" y="75417"/>
                  </a:moveTo>
                  <a:lnTo>
                    <a:pt x="139067" y="75417"/>
                  </a:lnTo>
                  <a:cubicBezTo>
                    <a:pt x="139067" y="74838"/>
                    <a:pt x="139067" y="74259"/>
                    <a:pt x="139067" y="73681"/>
                  </a:cubicBezTo>
                  <a:cubicBezTo>
                    <a:pt x="139067" y="73102"/>
                    <a:pt x="139067" y="72524"/>
                    <a:pt x="139067" y="71752"/>
                  </a:cubicBezTo>
                  <a:lnTo>
                    <a:pt x="139067" y="71752"/>
                  </a:lnTo>
                  <a:cubicBezTo>
                    <a:pt x="138875" y="67894"/>
                    <a:pt x="143889" y="65966"/>
                    <a:pt x="146590" y="65580"/>
                  </a:cubicBezTo>
                  <a:lnTo>
                    <a:pt x="144854" y="56129"/>
                  </a:lnTo>
                  <a:cubicBezTo>
                    <a:pt x="141961" y="56707"/>
                    <a:pt x="136753" y="56514"/>
                    <a:pt x="135596" y="52850"/>
                  </a:cubicBezTo>
                  <a:lnTo>
                    <a:pt x="135596" y="52850"/>
                  </a:lnTo>
                  <a:cubicBezTo>
                    <a:pt x="135210" y="51692"/>
                    <a:pt x="134824" y="50535"/>
                    <a:pt x="134438" y="49378"/>
                  </a:cubicBezTo>
                  <a:lnTo>
                    <a:pt x="134438" y="49378"/>
                  </a:lnTo>
                  <a:cubicBezTo>
                    <a:pt x="132895" y="45906"/>
                    <a:pt x="136946" y="42434"/>
                    <a:pt x="139453" y="40891"/>
                  </a:cubicBezTo>
                  <a:lnTo>
                    <a:pt x="134631" y="32597"/>
                  </a:lnTo>
                  <a:cubicBezTo>
                    <a:pt x="132124" y="33947"/>
                    <a:pt x="127109" y="35876"/>
                    <a:pt x="124794" y="32790"/>
                  </a:cubicBezTo>
                  <a:lnTo>
                    <a:pt x="124794" y="32790"/>
                  </a:lnTo>
                  <a:cubicBezTo>
                    <a:pt x="124023" y="31825"/>
                    <a:pt x="123251" y="30861"/>
                    <a:pt x="122480" y="29897"/>
                  </a:cubicBezTo>
                  <a:lnTo>
                    <a:pt x="122480" y="29897"/>
                  </a:lnTo>
                  <a:cubicBezTo>
                    <a:pt x="119779" y="27196"/>
                    <a:pt x="122480" y="22374"/>
                    <a:pt x="124216" y="20253"/>
                  </a:cubicBezTo>
                  <a:lnTo>
                    <a:pt x="116886" y="14080"/>
                  </a:lnTo>
                  <a:cubicBezTo>
                    <a:pt x="114957" y="16202"/>
                    <a:pt x="110907" y="19674"/>
                    <a:pt x="107821" y="17552"/>
                  </a:cubicBezTo>
                  <a:lnTo>
                    <a:pt x="107821" y="17552"/>
                  </a:lnTo>
                  <a:cubicBezTo>
                    <a:pt x="106856" y="16974"/>
                    <a:pt x="105699" y="16202"/>
                    <a:pt x="104542" y="15624"/>
                  </a:cubicBezTo>
                  <a:cubicBezTo>
                    <a:pt x="101263" y="13888"/>
                    <a:pt x="102034" y="8680"/>
                    <a:pt x="102999" y="5980"/>
                  </a:cubicBezTo>
                  <a:lnTo>
                    <a:pt x="93933" y="2700"/>
                  </a:lnTo>
                  <a:cubicBezTo>
                    <a:pt x="92969" y="5401"/>
                    <a:pt x="90268" y="9837"/>
                    <a:pt x="86604" y="9066"/>
                  </a:cubicBezTo>
                  <a:cubicBezTo>
                    <a:pt x="85446" y="8873"/>
                    <a:pt x="84096" y="8680"/>
                    <a:pt x="82939" y="8487"/>
                  </a:cubicBezTo>
                  <a:lnTo>
                    <a:pt x="82939" y="8487"/>
                  </a:lnTo>
                  <a:cubicBezTo>
                    <a:pt x="79081" y="8101"/>
                    <a:pt x="78117" y="2893"/>
                    <a:pt x="78117" y="0"/>
                  </a:cubicBezTo>
                  <a:lnTo>
                    <a:pt x="68473" y="0"/>
                  </a:lnTo>
                  <a:cubicBezTo>
                    <a:pt x="68473" y="2893"/>
                    <a:pt x="67508" y="8101"/>
                    <a:pt x="63651" y="8487"/>
                  </a:cubicBezTo>
                  <a:lnTo>
                    <a:pt x="63651" y="8487"/>
                  </a:lnTo>
                  <a:cubicBezTo>
                    <a:pt x="62494" y="8680"/>
                    <a:pt x="61143" y="8873"/>
                    <a:pt x="59986" y="9066"/>
                  </a:cubicBezTo>
                  <a:cubicBezTo>
                    <a:pt x="56321" y="9837"/>
                    <a:pt x="53621" y="5401"/>
                    <a:pt x="52657" y="2700"/>
                  </a:cubicBezTo>
                  <a:lnTo>
                    <a:pt x="43591" y="5980"/>
                  </a:lnTo>
                  <a:cubicBezTo>
                    <a:pt x="44556" y="8680"/>
                    <a:pt x="45520" y="13888"/>
                    <a:pt x="42048" y="15624"/>
                  </a:cubicBezTo>
                  <a:cubicBezTo>
                    <a:pt x="40891" y="16202"/>
                    <a:pt x="39926" y="16781"/>
                    <a:pt x="38769" y="17552"/>
                  </a:cubicBezTo>
                  <a:lnTo>
                    <a:pt x="38769" y="17552"/>
                  </a:lnTo>
                  <a:cubicBezTo>
                    <a:pt x="35683" y="19674"/>
                    <a:pt x="31440" y="16202"/>
                    <a:pt x="29704" y="14080"/>
                  </a:cubicBezTo>
                  <a:lnTo>
                    <a:pt x="22374" y="20253"/>
                  </a:lnTo>
                  <a:cubicBezTo>
                    <a:pt x="24303" y="22374"/>
                    <a:pt x="26811" y="27196"/>
                    <a:pt x="24110" y="29897"/>
                  </a:cubicBezTo>
                  <a:lnTo>
                    <a:pt x="24110" y="29897"/>
                  </a:lnTo>
                  <a:cubicBezTo>
                    <a:pt x="23339" y="30861"/>
                    <a:pt x="22567" y="31825"/>
                    <a:pt x="21796" y="32790"/>
                  </a:cubicBezTo>
                  <a:lnTo>
                    <a:pt x="21796" y="32790"/>
                  </a:lnTo>
                  <a:cubicBezTo>
                    <a:pt x="19481" y="35876"/>
                    <a:pt x="14466" y="34140"/>
                    <a:pt x="11959" y="32597"/>
                  </a:cubicBezTo>
                  <a:lnTo>
                    <a:pt x="7137" y="40891"/>
                  </a:lnTo>
                  <a:cubicBezTo>
                    <a:pt x="9644" y="42241"/>
                    <a:pt x="13695" y="45713"/>
                    <a:pt x="12151" y="49378"/>
                  </a:cubicBezTo>
                  <a:lnTo>
                    <a:pt x="12151" y="49378"/>
                  </a:lnTo>
                  <a:cubicBezTo>
                    <a:pt x="11766" y="50535"/>
                    <a:pt x="11380" y="51692"/>
                    <a:pt x="10994" y="52850"/>
                  </a:cubicBezTo>
                  <a:lnTo>
                    <a:pt x="10994" y="52850"/>
                  </a:lnTo>
                  <a:cubicBezTo>
                    <a:pt x="10030" y="56514"/>
                    <a:pt x="4629" y="56514"/>
                    <a:pt x="1736" y="56129"/>
                  </a:cubicBezTo>
                  <a:lnTo>
                    <a:pt x="0" y="65580"/>
                  </a:lnTo>
                  <a:cubicBezTo>
                    <a:pt x="2893" y="66158"/>
                    <a:pt x="7908" y="67894"/>
                    <a:pt x="7522" y="71752"/>
                  </a:cubicBezTo>
                  <a:lnTo>
                    <a:pt x="7522" y="71752"/>
                  </a:lnTo>
                  <a:cubicBezTo>
                    <a:pt x="7522" y="72330"/>
                    <a:pt x="7522" y="72909"/>
                    <a:pt x="7522" y="73681"/>
                  </a:cubicBezTo>
                  <a:cubicBezTo>
                    <a:pt x="7522" y="74259"/>
                    <a:pt x="7522" y="74838"/>
                    <a:pt x="7522" y="75610"/>
                  </a:cubicBezTo>
                  <a:lnTo>
                    <a:pt x="7522" y="75610"/>
                  </a:lnTo>
                  <a:cubicBezTo>
                    <a:pt x="7715" y="79467"/>
                    <a:pt x="2700" y="81396"/>
                    <a:pt x="0" y="81782"/>
                  </a:cubicBezTo>
                  <a:lnTo>
                    <a:pt x="1736" y="91233"/>
                  </a:lnTo>
                  <a:cubicBezTo>
                    <a:pt x="4629" y="90654"/>
                    <a:pt x="9837" y="90847"/>
                    <a:pt x="10994" y="94512"/>
                  </a:cubicBezTo>
                  <a:lnTo>
                    <a:pt x="10994" y="94512"/>
                  </a:lnTo>
                  <a:cubicBezTo>
                    <a:pt x="11380" y="95669"/>
                    <a:pt x="11766" y="96827"/>
                    <a:pt x="12151" y="97984"/>
                  </a:cubicBezTo>
                  <a:lnTo>
                    <a:pt x="12151" y="97984"/>
                  </a:lnTo>
                  <a:cubicBezTo>
                    <a:pt x="13695" y="101456"/>
                    <a:pt x="9644" y="104927"/>
                    <a:pt x="7137" y="106471"/>
                  </a:cubicBezTo>
                  <a:lnTo>
                    <a:pt x="11959" y="114764"/>
                  </a:lnTo>
                  <a:cubicBezTo>
                    <a:pt x="14466" y="113414"/>
                    <a:pt x="19481" y="111485"/>
                    <a:pt x="21796" y="114572"/>
                  </a:cubicBezTo>
                  <a:lnTo>
                    <a:pt x="21796" y="114572"/>
                  </a:lnTo>
                  <a:cubicBezTo>
                    <a:pt x="22567" y="115536"/>
                    <a:pt x="23339" y="116500"/>
                    <a:pt x="24110" y="117465"/>
                  </a:cubicBezTo>
                  <a:lnTo>
                    <a:pt x="24110" y="117465"/>
                  </a:lnTo>
                  <a:cubicBezTo>
                    <a:pt x="26811" y="120165"/>
                    <a:pt x="24110" y="124987"/>
                    <a:pt x="22374" y="127109"/>
                  </a:cubicBezTo>
                  <a:lnTo>
                    <a:pt x="29704" y="133281"/>
                  </a:lnTo>
                  <a:cubicBezTo>
                    <a:pt x="31633" y="131159"/>
                    <a:pt x="35683" y="127688"/>
                    <a:pt x="38769" y="129809"/>
                  </a:cubicBezTo>
                  <a:lnTo>
                    <a:pt x="38769" y="129809"/>
                  </a:lnTo>
                  <a:cubicBezTo>
                    <a:pt x="39733" y="130388"/>
                    <a:pt x="40891" y="131159"/>
                    <a:pt x="42048" y="131738"/>
                  </a:cubicBezTo>
                  <a:cubicBezTo>
                    <a:pt x="45327" y="133474"/>
                    <a:pt x="44556" y="138682"/>
                    <a:pt x="43591" y="141382"/>
                  </a:cubicBezTo>
                  <a:lnTo>
                    <a:pt x="52657" y="144661"/>
                  </a:lnTo>
                  <a:cubicBezTo>
                    <a:pt x="53621" y="141961"/>
                    <a:pt x="56321" y="137524"/>
                    <a:pt x="59986" y="138296"/>
                  </a:cubicBezTo>
                  <a:cubicBezTo>
                    <a:pt x="61143" y="138489"/>
                    <a:pt x="62494" y="138682"/>
                    <a:pt x="63651" y="138875"/>
                  </a:cubicBezTo>
                  <a:lnTo>
                    <a:pt x="63651" y="138875"/>
                  </a:lnTo>
                  <a:cubicBezTo>
                    <a:pt x="67508" y="139260"/>
                    <a:pt x="68473" y="144468"/>
                    <a:pt x="68473" y="147361"/>
                  </a:cubicBezTo>
                  <a:lnTo>
                    <a:pt x="78117" y="147361"/>
                  </a:lnTo>
                  <a:cubicBezTo>
                    <a:pt x="78117" y="144468"/>
                    <a:pt x="79081" y="139260"/>
                    <a:pt x="82939" y="138875"/>
                  </a:cubicBezTo>
                  <a:lnTo>
                    <a:pt x="82939" y="138875"/>
                  </a:lnTo>
                  <a:cubicBezTo>
                    <a:pt x="84096" y="138682"/>
                    <a:pt x="85446" y="138489"/>
                    <a:pt x="86604" y="138296"/>
                  </a:cubicBezTo>
                  <a:cubicBezTo>
                    <a:pt x="90268" y="137524"/>
                    <a:pt x="92969" y="141961"/>
                    <a:pt x="93933" y="144661"/>
                  </a:cubicBezTo>
                  <a:lnTo>
                    <a:pt x="102999" y="141382"/>
                  </a:lnTo>
                  <a:cubicBezTo>
                    <a:pt x="102034" y="138682"/>
                    <a:pt x="101070" y="133474"/>
                    <a:pt x="104542" y="131738"/>
                  </a:cubicBezTo>
                  <a:cubicBezTo>
                    <a:pt x="105699" y="131159"/>
                    <a:pt x="106663" y="130581"/>
                    <a:pt x="107821" y="129809"/>
                  </a:cubicBezTo>
                  <a:lnTo>
                    <a:pt x="107821" y="129809"/>
                  </a:lnTo>
                  <a:cubicBezTo>
                    <a:pt x="110907" y="127688"/>
                    <a:pt x="115150" y="131159"/>
                    <a:pt x="116886" y="133281"/>
                  </a:cubicBezTo>
                  <a:lnTo>
                    <a:pt x="124216" y="127109"/>
                  </a:lnTo>
                  <a:cubicBezTo>
                    <a:pt x="122287" y="124987"/>
                    <a:pt x="119779" y="120165"/>
                    <a:pt x="122480" y="117465"/>
                  </a:cubicBezTo>
                  <a:lnTo>
                    <a:pt x="122480" y="117465"/>
                  </a:lnTo>
                  <a:cubicBezTo>
                    <a:pt x="123251" y="116500"/>
                    <a:pt x="124023" y="115536"/>
                    <a:pt x="124794" y="114572"/>
                  </a:cubicBezTo>
                  <a:lnTo>
                    <a:pt x="124794" y="114572"/>
                  </a:lnTo>
                  <a:cubicBezTo>
                    <a:pt x="127109" y="111485"/>
                    <a:pt x="132124" y="113221"/>
                    <a:pt x="134631" y="114764"/>
                  </a:cubicBezTo>
                  <a:lnTo>
                    <a:pt x="139453" y="106471"/>
                  </a:lnTo>
                  <a:cubicBezTo>
                    <a:pt x="136946" y="105120"/>
                    <a:pt x="132895" y="101649"/>
                    <a:pt x="134438" y="97984"/>
                  </a:cubicBezTo>
                  <a:lnTo>
                    <a:pt x="134438" y="97984"/>
                  </a:lnTo>
                  <a:cubicBezTo>
                    <a:pt x="134824" y="96827"/>
                    <a:pt x="135210" y="95669"/>
                    <a:pt x="135596" y="94512"/>
                  </a:cubicBezTo>
                  <a:lnTo>
                    <a:pt x="135596" y="94512"/>
                  </a:lnTo>
                  <a:cubicBezTo>
                    <a:pt x="136560" y="90847"/>
                    <a:pt x="141961" y="90847"/>
                    <a:pt x="144854" y="91233"/>
                  </a:cubicBezTo>
                  <a:lnTo>
                    <a:pt x="146590" y="81782"/>
                  </a:lnTo>
                  <a:cubicBezTo>
                    <a:pt x="143889" y="81203"/>
                    <a:pt x="138875" y="79274"/>
                    <a:pt x="139067" y="75417"/>
                  </a:cubicBezTo>
                  <a:close/>
                  <a:moveTo>
                    <a:pt x="73488" y="126530"/>
                  </a:moveTo>
                  <a:cubicBezTo>
                    <a:pt x="44363" y="126530"/>
                    <a:pt x="20638" y="102806"/>
                    <a:pt x="20638" y="73681"/>
                  </a:cubicBezTo>
                  <a:cubicBezTo>
                    <a:pt x="20638" y="44556"/>
                    <a:pt x="44363" y="20831"/>
                    <a:pt x="73488" y="20831"/>
                  </a:cubicBezTo>
                  <a:cubicBezTo>
                    <a:pt x="102613" y="20831"/>
                    <a:pt x="126337" y="44556"/>
                    <a:pt x="126337" y="73681"/>
                  </a:cubicBezTo>
                  <a:cubicBezTo>
                    <a:pt x="126337" y="102806"/>
                    <a:pt x="102613" y="126530"/>
                    <a:pt x="73488" y="126530"/>
                  </a:cubicBezTo>
                  <a:close/>
                </a:path>
              </a:pathLst>
            </a:custGeom>
            <a:solidFill>
              <a:srgbClr val="B8D1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3" name="Graphic 5">
              <a:extLst>
                <a:ext uri="{FF2B5EF4-FFF2-40B4-BE49-F238E27FC236}">
                  <a16:creationId xmlns:a16="http://schemas.microsoft.com/office/drawing/2014/main" id="{E98439CC-0EB9-40D4-80FB-C4097022A8A4}"/>
                </a:ext>
              </a:extLst>
            </p:cNvPr>
            <p:cNvGrpSpPr/>
            <p:nvPr/>
          </p:nvGrpSpPr>
          <p:grpSpPr>
            <a:xfrm>
              <a:off x="3096194" y="2454414"/>
              <a:ext cx="108014" cy="108014"/>
              <a:chOff x="3096194" y="2454414"/>
              <a:chExt cx="108014" cy="108014"/>
            </a:xfrm>
            <a:solidFill>
              <a:schemeClr val="accent1"/>
            </a:solidFill>
          </p:grpSpPr>
          <p:sp>
            <p:nvSpPr>
              <p:cNvPr id="1087" name="Freeform: Shape 1086">
                <a:extLst>
                  <a:ext uri="{FF2B5EF4-FFF2-40B4-BE49-F238E27FC236}">
                    <a16:creationId xmlns:a16="http://schemas.microsoft.com/office/drawing/2014/main" id="{9823C581-3BF5-480B-BFBE-C8B02C632F83}"/>
                  </a:ext>
                </a:extLst>
              </p:cNvPr>
              <p:cNvSpPr/>
              <p:nvPr/>
            </p:nvSpPr>
            <p:spPr>
              <a:xfrm>
                <a:off x="3150972" y="2456343"/>
                <a:ext cx="42434" cy="52078"/>
              </a:xfrm>
              <a:custGeom>
                <a:avLst/>
                <a:gdLst>
                  <a:gd name="connsiteX0" fmla="*/ 0 w 42433"/>
                  <a:gd name="connsiteY0" fmla="*/ 0 h 52077"/>
                  <a:gd name="connsiteX1" fmla="*/ 0 w 42433"/>
                  <a:gd name="connsiteY1" fmla="*/ 52850 h 52077"/>
                  <a:gd name="connsiteX2" fmla="*/ 0 w 42433"/>
                  <a:gd name="connsiteY2" fmla="*/ 52850 h 52077"/>
                  <a:gd name="connsiteX3" fmla="*/ 43977 w 42433"/>
                  <a:gd name="connsiteY3" fmla="*/ 23531 h 52077"/>
                  <a:gd name="connsiteX4" fmla="*/ 0 w 42433"/>
                  <a:gd name="connsiteY4" fmla="*/ 0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33" h="52077">
                    <a:moveTo>
                      <a:pt x="0" y="0"/>
                    </a:moveTo>
                    <a:lnTo>
                      <a:pt x="0" y="52850"/>
                    </a:lnTo>
                    <a:lnTo>
                      <a:pt x="0" y="52850"/>
                    </a:lnTo>
                    <a:lnTo>
                      <a:pt x="43977" y="23531"/>
                    </a:lnTo>
                    <a:cubicBezTo>
                      <a:pt x="34526" y="9258"/>
                      <a:pt x="18324" y="0"/>
                      <a:pt x="0" y="0"/>
                    </a:cubicBezTo>
                    <a:close/>
                  </a:path>
                </a:pathLst>
              </a:custGeom>
              <a:solidFill>
                <a:srgbClr val="72C7E7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8" name="Freeform: Shape 1087">
                <a:extLst>
                  <a:ext uri="{FF2B5EF4-FFF2-40B4-BE49-F238E27FC236}">
                    <a16:creationId xmlns:a16="http://schemas.microsoft.com/office/drawing/2014/main" id="{4A8C7918-796B-47BD-B8B1-F9D47CC201C0}"/>
                  </a:ext>
                </a:extLst>
              </p:cNvPr>
              <p:cNvSpPr/>
              <p:nvPr/>
            </p:nvSpPr>
            <p:spPr>
              <a:xfrm>
                <a:off x="3150972" y="2479875"/>
                <a:ext cx="52078" cy="59793"/>
              </a:xfrm>
              <a:custGeom>
                <a:avLst/>
                <a:gdLst>
                  <a:gd name="connsiteX0" fmla="*/ 0 w 52077"/>
                  <a:gd name="connsiteY0" fmla="*/ 29318 h 59793"/>
                  <a:gd name="connsiteX1" fmla="*/ 42627 w 52077"/>
                  <a:gd name="connsiteY1" fmla="*/ 60758 h 59793"/>
                  <a:gd name="connsiteX2" fmla="*/ 52850 w 52077"/>
                  <a:gd name="connsiteY2" fmla="*/ 29318 h 59793"/>
                  <a:gd name="connsiteX3" fmla="*/ 43977 w 52077"/>
                  <a:gd name="connsiteY3" fmla="*/ 0 h 59793"/>
                  <a:gd name="connsiteX4" fmla="*/ 0 w 52077"/>
                  <a:gd name="connsiteY4" fmla="*/ 29318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077" h="59793">
                    <a:moveTo>
                      <a:pt x="0" y="29318"/>
                    </a:moveTo>
                    <a:lnTo>
                      <a:pt x="42627" y="60758"/>
                    </a:lnTo>
                    <a:cubicBezTo>
                      <a:pt x="49185" y="52078"/>
                      <a:pt x="52850" y="41084"/>
                      <a:pt x="52850" y="29318"/>
                    </a:cubicBezTo>
                    <a:cubicBezTo>
                      <a:pt x="52850" y="18517"/>
                      <a:pt x="49571" y="8294"/>
                      <a:pt x="43977" y="0"/>
                    </a:cubicBezTo>
                    <a:lnTo>
                      <a:pt x="0" y="29318"/>
                    </a:lnTo>
                    <a:close/>
                  </a:path>
                </a:pathLst>
              </a:custGeom>
              <a:solidFill>
                <a:srgbClr val="72C7E7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9" name="Freeform: Shape 1088">
                <a:extLst>
                  <a:ext uri="{FF2B5EF4-FFF2-40B4-BE49-F238E27FC236}">
                    <a16:creationId xmlns:a16="http://schemas.microsoft.com/office/drawing/2014/main" id="{218DA4A3-ED78-4F96-AA9A-5AF5C43D0D66}"/>
                  </a:ext>
                </a:extLst>
              </p:cNvPr>
              <p:cNvSpPr/>
              <p:nvPr/>
            </p:nvSpPr>
            <p:spPr>
              <a:xfrm>
                <a:off x="3096194" y="2454414"/>
                <a:ext cx="108014" cy="108014"/>
              </a:xfrm>
              <a:custGeom>
                <a:avLst/>
                <a:gdLst>
                  <a:gd name="connsiteX0" fmla="*/ 3858 w 108013"/>
                  <a:gd name="connsiteY0" fmla="*/ 54778 h 108013"/>
                  <a:gd name="connsiteX1" fmla="*/ 54778 w 108013"/>
                  <a:gd name="connsiteY1" fmla="*/ 3858 h 108013"/>
                  <a:gd name="connsiteX2" fmla="*/ 105699 w 108013"/>
                  <a:gd name="connsiteY2" fmla="*/ 54778 h 108013"/>
                  <a:gd name="connsiteX3" fmla="*/ 54778 w 108013"/>
                  <a:gd name="connsiteY3" fmla="*/ 105699 h 108013"/>
                  <a:gd name="connsiteX4" fmla="*/ 3858 w 108013"/>
                  <a:gd name="connsiteY4" fmla="*/ 54778 h 108013"/>
                  <a:gd name="connsiteX5" fmla="*/ 54778 w 108013"/>
                  <a:gd name="connsiteY5" fmla="*/ 109557 h 108013"/>
                  <a:gd name="connsiteX6" fmla="*/ 109557 w 108013"/>
                  <a:gd name="connsiteY6" fmla="*/ 54778 h 108013"/>
                  <a:gd name="connsiteX7" fmla="*/ 54778 w 108013"/>
                  <a:gd name="connsiteY7" fmla="*/ 0 h 108013"/>
                  <a:gd name="connsiteX8" fmla="*/ 0 w 108013"/>
                  <a:gd name="connsiteY8" fmla="*/ 54778 h 108013"/>
                  <a:gd name="connsiteX9" fmla="*/ 54778 w 108013"/>
                  <a:gd name="connsiteY9" fmla="*/ 109557 h 10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013" h="108013">
                    <a:moveTo>
                      <a:pt x="3858" y="54778"/>
                    </a:moveTo>
                    <a:cubicBezTo>
                      <a:pt x="3858" y="26618"/>
                      <a:pt x="26618" y="3858"/>
                      <a:pt x="54778" y="3858"/>
                    </a:cubicBezTo>
                    <a:cubicBezTo>
                      <a:pt x="82939" y="3858"/>
                      <a:pt x="105699" y="26618"/>
                      <a:pt x="105699" y="54778"/>
                    </a:cubicBezTo>
                    <a:cubicBezTo>
                      <a:pt x="105699" y="82939"/>
                      <a:pt x="82939" y="105699"/>
                      <a:pt x="54778" y="105699"/>
                    </a:cubicBezTo>
                    <a:cubicBezTo>
                      <a:pt x="26618" y="105699"/>
                      <a:pt x="3858" y="82746"/>
                      <a:pt x="3858" y="54778"/>
                    </a:cubicBezTo>
                    <a:close/>
                    <a:moveTo>
                      <a:pt x="54778" y="109557"/>
                    </a:moveTo>
                    <a:cubicBezTo>
                      <a:pt x="85061" y="109557"/>
                      <a:pt x="109557" y="85061"/>
                      <a:pt x="109557" y="54778"/>
                    </a:cubicBezTo>
                    <a:cubicBezTo>
                      <a:pt x="109557" y="24496"/>
                      <a:pt x="85061" y="0"/>
                      <a:pt x="54778" y="0"/>
                    </a:cubicBezTo>
                    <a:cubicBezTo>
                      <a:pt x="24496" y="0"/>
                      <a:pt x="0" y="24496"/>
                      <a:pt x="0" y="54778"/>
                    </a:cubicBezTo>
                    <a:cubicBezTo>
                      <a:pt x="0" y="84868"/>
                      <a:pt x="24496" y="109557"/>
                      <a:pt x="54778" y="1095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0" name="Freeform: Shape 1089">
                <a:extLst>
                  <a:ext uri="{FF2B5EF4-FFF2-40B4-BE49-F238E27FC236}">
                    <a16:creationId xmlns:a16="http://schemas.microsoft.com/office/drawing/2014/main" id="{EC678247-FACE-432D-AEEA-6AFA702C332C}"/>
                  </a:ext>
                </a:extLst>
              </p:cNvPr>
              <p:cNvSpPr/>
              <p:nvPr/>
            </p:nvSpPr>
            <p:spPr>
              <a:xfrm>
                <a:off x="3149043" y="2454414"/>
                <a:ext cx="46292" cy="86797"/>
              </a:xfrm>
              <a:custGeom>
                <a:avLst/>
                <a:gdLst>
                  <a:gd name="connsiteX0" fmla="*/ 0 w 46291"/>
                  <a:gd name="connsiteY0" fmla="*/ 1929 h 86796"/>
                  <a:gd name="connsiteX1" fmla="*/ 0 w 46291"/>
                  <a:gd name="connsiteY1" fmla="*/ 54778 h 86796"/>
                  <a:gd name="connsiteX2" fmla="*/ 772 w 46291"/>
                  <a:gd name="connsiteY2" fmla="*/ 56321 h 86796"/>
                  <a:gd name="connsiteX3" fmla="*/ 43398 w 46291"/>
                  <a:gd name="connsiteY3" fmla="*/ 87761 h 86796"/>
                  <a:gd name="connsiteX4" fmla="*/ 43398 w 46291"/>
                  <a:gd name="connsiteY4" fmla="*/ 87761 h 86796"/>
                  <a:gd name="connsiteX5" fmla="*/ 46099 w 46291"/>
                  <a:gd name="connsiteY5" fmla="*/ 87375 h 86796"/>
                  <a:gd name="connsiteX6" fmla="*/ 45713 w 46291"/>
                  <a:gd name="connsiteY6" fmla="*/ 84675 h 86796"/>
                  <a:gd name="connsiteX7" fmla="*/ 45713 w 46291"/>
                  <a:gd name="connsiteY7" fmla="*/ 84675 h 86796"/>
                  <a:gd name="connsiteX8" fmla="*/ 3086 w 46291"/>
                  <a:gd name="connsiteY8" fmla="*/ 53235 h 86796"/>
                  <a:gd name="connsiteX9" fmla="*/ 3858 w 46291"/>
                  <a:gd name="connsiteY9" fmla="*/ 54778 h 86796"/>
                  <a:gd name="connsiteX10" fmla="*/ 3858 w 46291"/>
                  <a:gd name="connsiteY10" fmla="*/ 1929 h 86796"/>
                  <a:gd name="connsiteX11" fmla="*/ 3858 w 46291"/>
                  <a:gd name="connsiteY11" fmla="*/ 1929 h 86796"/>
                  <a:gd name="connsiteX12" fmla="*/ 1929 w 46291"/>
                  <a:gd name="connsiteY12" fmla="*/ 0 h 86796"/>
                  <a:gd name="connsiteX13" fmla="*/ 0 w 46291"/>
                  <a:gd name="connsiteY13" fmla="*/ 1929 h 86796"/>
                  <a:gd name="connsiteX14" fmla="*/ 0 w 46291"/>
                  <a:gd name="connsiteY14" fmla="*/ 1929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91" h="86796">
                    <a:moveTo>
                      <a:pt x="0" y="1929"/>
                    </a:moveTo>
                    <a:lnTo>
                      <a:pt x="0" y="54778"/>
                    </a:lnTo>
                    <a:cubicBezTo>
                      <a:pt x="0" y="55357"/>
                      <a:pt x="386" y="55936"/>
                      <a:pt x="772" y="56321"/>
                    </a:cubicBezTo>
                    <a:lnTo>
                      <a:pt x="43398" y="87761"/>
                    </a:lnTo>
                    <a:lnTo>
                      <a:pt x="43398" y="87761"/>
                    </a:lnTo>
                    <a:cubicBezTo>
                      <a:pt x="44170" y="88340"/>
                      <a:pt x="45520" y="88147"/>
                      <a:pt x="46099" y="87375"/>
                    </a:cubicBezTo>
                    <a:cubicBezTo>
                      <a:pt x="46677" y="86604"/>
                      <a:pt x="46484" y="85253"/>
                      <a:pt x="45713" y="84675"/>
                    </a:cubicBezTo>
                    <a:lnTo>
                      <a:pt x="45713" y="84675"/>
                    </a:lnTo>
                    <a:lnTo>
                      <a:pt x="3086" y="53235"/>
                    </a:lnTo>
                    <a:cubicBezTo>
                      <a:pt x="3665" y="53621"/>
                      <a:pt x="3858" y="54200"/>
                      <a:pt x="3858" y="54778"/>
                    </a:cubicBez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2E0270F7-44B9-4013-95DE-AAE28435392E}"/>
                </a:ext>
              </a:extLst>
            </p:cNvPr>
            <p:cNvSpPr/>
            <p:nvPr/>
          </p:nvSpPr>
          <p:spPr>
            <a:xfrm>
              <a:off x="3148910" y="2502502"/>
              <a:ext cx="9644" cy="7715"/>
            </a:xfrm>
            <a:custGeom>
              <a:avLst/>
              <a:gdLst>
                <a:gd name="connsiteX0" fmla="*/ 3026 w 9644"/>
                <a:gd name="connsiteY0" fmla="*/ 8233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3 h 7715"/>
                <a:gd name="connsiteX10" fmla="*/ 3026 w 9644"/>
                <a:gd name="connsiteY10" fmla="*/ 8233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3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254" y="8812"/>
                    <a:pt x="3026" y="8233"/>
                  </a:cubicBezTo>
                  <a:lnTo>
                    <a:pt x="3026" y="8233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D609E97F-ED4A-43C7-ABEF-6BC9E5E1FB49}"/>
                </a:ext>
              </a:extLst>
            </p:cNvPr>
            <p:cNvSpPr/>
            <p:nvPr/>
          </p:nvSpPr>
          <p:spPr>
            <a:xfrm>
              <a:off x="3164534" y="2492086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9005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0A8452F8-FCD1-414F-A096-BA4DB987810C}"/>
                </a:ext>
              </a:extLst>
            </p:cNvPr>
            <p:cNvSpPr/>
            <p:nvPr/>
          </p:nvSpPr>
          <p:spPr>
            <a:xfrm>
              <a:off x="3179964" y="2481864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4 h 7715"/>
                <a:gd name="connsiteX2" fmla="*/ 9970 w 9644"/>
                <a:gd name="connsiteY2" fmla="*/ 3604 h 7715"/>
                <a:gd name="connsiteX3" fmla="*/ 10548 w 9644"/>
                <a:gd name="connsiteY3" fmla="*/ 904 h 7715"/>
                <a:gd name="connsiteX4" fmla="*/ 7848 w 9644"/>
                <a:gd name="connsiteY4" fmla="*/ 326 h 7715"/>
                <a:gd name="connsiteX5" fmla="*/ 7848 w 9644"/>
                <a:gd name="connsiteY5" fmla="*/ 326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4"/>
                  </a:lnTo>
                  <a:lnTo>
                    <a:pt x="9970" y="3604"/>
                  </a:lnTo>
                  <a:cubicBezTo>
                    <a:pt x="10934" y="3026"/>
                    <a:pt x="11127" y="1868"/>
                    <a:pt x="10548" y="904"/>
                  </a:cubicBezTo>
                  <a:cubicBezTo>
                    <a:pt x="9970" y="-60"/>
                    <a:pt x="8812" y="-253"/>
                    <a:pt x="7848" y="326"/>
                  </a:cubicBezTo>
                  <a:lnTo>
                    <a:pt x="7848" y="326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8812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1" name="Graphic 5">
            <a:extLst>
              <a:ext uri="{FF2B5EF4-FFF2-40B4-BE49-F238E27FC236}">
                <a16:creationId xmlns:a16="http://schemas.microsoft.com/office/drawing/2014/main" id="{9EAC556D-8F92-4D3C-9AA4-3E76633B0AEB}"/>
              </a:ext>
            </a:extLst>
          </p:cNvPr>
          <p:cNvGrpSpPr/>
          <p:nvPr/>
        </p:nvGrpSpPr>
        <p:grpSpPr>
          <a:xfrm>
            <a:off x="341119" y="1270066"/>
            <a:ext cx="553817" cy="413694"/>
            <a:chOff x="3290039" y="1387974"/>
            <a:chExt cx="150447" cy="122865"/>
          </a:xfrm>
          <a:solidFill>
            <a:schemeClr val="accent1"/>
          </a:solidFill>
        </p:grpSpPr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A04479C5-B234-435D-9843-E9AC14069C41}"/>
                </a:ext>
              </a:extLst>
            </p:cNvPr>
            <p:cNvSpPr/>
            <p:nvPr/>
          </p:nvSpPr>
          <p:spPr>
            <a:xfrm>
              <a:off x="3291968" y="1397039"/>
              <a:ext cx="146590" cy="19288"/>
            </a:xfrm>
            <a:custGeom>
              <a:avLst/>
              <a:gdLst>
                <a:gd name="connsiteX0" fmla="*/ 0 w 146589"/>
                <a:gd name="connsiteY0" fmla="*/ 0 h 19288"/>
                <a:gd name="connsiteX1" fmla="*/ 147168 w 146589"/>
                <a:gd name="connsiteY1" fmla="*/ 0 h 19288"/>
                <a:gd name="connsiteX2" fmla="*/ 147168 w 146589"/>
                <a:gd name="connsiteY2" fmla="*/ 20445 h 19288"/>
                <a:gd name="connsiteX3" fmla="*/ 0 w 146589"/>
                <a:gd name="connsiteY3" fmla="*/ 20445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89" h="19288">
                  <a:moveTo>
                    <a:pt x="0" y="0"/>
                  </a:moveTo>
                  <a:lnTo>
                    <a:pt x="147168" y="0"/>
                  </a:lnTo>
                  <a:lnTo>
                    <a:pt x="147168" y="20445"/>
                  </a:lnTo>
                  <a:lnTo>
                    <a:pt x="0" y="20445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97C45C60-663F-42EA-91C3-3AC9635C85AC}"/>
                </a:ext>
              </a:extLst>
            </p:cNvPr>
            <p:cNvSpPr/>
            <p:nvPr/>
          </p:nvSpPr>
          <p:spPr>
            <a:xfrm>
              <a:off x="3290039" y="1395110"/>
              <a:ext cx="150447" cy="115729"/>
            </a:xfrm>
            <a:custGeom>
              <a:avLst/>
              <a:gdLst>
                <a:gd name="connsiteX0" fmla="*/ 147168 w 150447"/>
                <a:gd name="connsiteY0" fmla="*/ 1929 h 115728"/>
                <a:gd name="connsiteX1" fmla="*/ 147168 w 150447"/>
                <a:gd name="connsiteY1" fmla="*/ 114186 h 115728"/>
                <a:gd name="connsiteX2" fmla="*/ 149097 w 150447"/>
                <a:gd name="connsiteY2" fmla="*/ 112257 h 115728"/>
                <a:gd name="connsiteX3" fmla="*/ 1929 w 150447"/>
                <a:gd name="connsiteY3" fmla="*/ 112257 h 115728"/>
                <a:gd name="connsiteX4" fmla="*/ 3858 w 150447"/>
                <a:gd name="connsiteY4" fmla="*/ 114186 h 115728"/>
                <a:gd name="connsiteX5" fmla="*/ 3858 w 150447"/>
                <a:gd name="connsiteY5" fmla="*/ 1929 h 115728"/>
                <a:gd name="connsiteX6" fmla="*/ 3858 w 150447"/>
                <a:gd name="connsiteY6" fmla="*/ 1929 h 115728"/>
                <a:gd name="connsiteX7" fmla="*/ 1929 w 150447"/>
                <a:gd name="connsiteY7" fmla="*/ 0 h 115728"/>
                <a:gd name="connsiteX8" fmla="*/ 0 w 150447"/>
                <a:gd name="connsiteY8" fmla="*/ 1929 h 115728"/>
                <a:gd name="connsiteX9" fmla="*/ 0 w 150447"/>
                <a:gd name="connsiteY9" fmla="*/ 1929 h 115728"/>
                <a:gd name="connsiteX10" fmla="*/ 0 w 150447"/>
                <a:gd name="connsiteY10" fmla="*/ 114186 h 115728"/>
                <a:gd name="connsiteX11" fmla="*/ 1929 w 150447"/>
                <a:gd name="connsiteY11" fmla="*/ 116115 h 115728"/>
                <a:gd name="connsiteX12" fmla="*/ 149097 w 150447"/>
                <a:gd name="connsiteY12" fmla="*/ 116115 h 115728"/>
                <a:gd name="connsiteX13" fmla="*/ 151026 w 150447"/>
                <a:gd name="connsiteY13" fmla="*/ 114186 h 115728"/>
                <a:gd name="connsiteX14" fmla="*/ 151026 w 150447"/>
                <a:gd name="connsiteY14" fmla="*/ 1929 h 115728"/>
                <a:gd name="connsiteX15" fmla="*/ 151026 w 150447"/>
                <a:gd name="connsiteY15" fmla="*/ 1929 h 115728"/>
                <a:gd name="connsiteX16" fmla="*/ 149097 w 150447"/>
                <a:gd name="connsiteY16" fmla="*/ 0 h 115728"/>
                <a:gd name="connsiteX17" fmla="*/ 147168 w 150447"/>
                <a:gd name="connsiteY17" fmla="*/ 1929 h 115728"/>
                <a:gd name="connsiteX18" fmla="*/ 147168 w 150447"/>
                <a:gd name="connsiteY18" fmla="*/ 1929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0447" h="115728">
                  <a:moveTo>
                    <a:pt x="147168" y="1929"/>
                  </a:moveTo>
                  <a:lnTo>
                    <a:pt x="147168" y="114186"/>
                  </a:lnTo>
                  <a:cubicBezTo>
                    <a:pt x="147168" y="113029"/>
                    <a:pt x="147940" y="112257"/>
                    <a:pt x="149097" y="112257"/>
                  </a:cubicBezTo>
                  <a:lnTo>
                    <a:pt x="1929" y="112257"/>
                  </a:lnTo>
                  <a:cubicBezTo>
                    <a:pt x="3086" y="112257"/>
                    <a:pt x="3858" y="113029"/>
                    <a:pt x="3858" y="114186"/>
                  </a:cubicBezTo>
                  <a:lnTo>
                    <a:pt x="3858" y="1929"/>
                  </a:lnTo>
                  <a:lnTo>
                    <a:pt x="3858" y="1929"/>
                  </a:lnTo>
                  <a:cubicBezTo>
                    <a:pt x="3858" y="772"/>
                    <a:pt x="3086" y="0"/>
                    <a:pt x="1929" y="0"/>
                  </a:cubicBezTo>
                  <a:cubicBezTo>
                    <a:pt x="772" y="0"/>
                    <a:pt x="0" y="772"/>
                    <a:pt x="0" y="1929"/>
                  </a:cubicBezTo>
                  <a:lnTo>
                    <a:pt x="0" y="1929"/>
                  </a:lnTo>
                  <a:lnTo>
                    <a:pt x="0" y="114186"/>
                  </a:lnTo>
                  <a:cubicBezTo>
                    <a:pt x="0" y="115343"/>
                    <a:pt x="772" y="116115"/>
                    <a:pt x="1929" y="116115"/>
                  </a:cubicBezTo>
                  <a:lnTo>
                    <a:pt x="149097" y="116115"/>
                  </a:lnTo>
                  <a:cubicBezTo>
                    <a:pt x="150255" y="116115"/>
                    <a:pt x="151026" y="115343"/>
                    <a:pt x="151026" y="114186"/>
                  </a:cubicBezTo>
                  <a:lnTo>
                    <a:pt x="151026" y="1929"/>
                  </a:lnTo>
                  <a:lnTo>
                    <a:pt x="151026" y="1929"/>
                  </a:lnTo>
                  <a:cubicBezTo>
                    <a:pt x="151026" y="772"/>
                    <a:pt x="150255" y="0"/>
                    <a:pt x="149097" y="0"/>
                  </a:cubicBezTo>
                  <a:cubicBezTo>
                    <a:pt x="147940" y="0"/>
                    <a:pt x="147168" y="772"/>
                    <a:pt x="147168" y="1929"/>
                  </a:cubicBezTo>
                  <a:lnTo>
                    <a:pt x="147168" y="192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94" name="Graphic 5">
              <a:extLst>
                <a:ext uri="{FF2B5EF4-FFF2-40B4-BE49-F238E27FC236}">
                  <a16:creationId xmlns:a16="http://schemas.microsoft.com/office/drawing/2014/main" id="{6454DC2C-4C3F-4E2A-8456-48298605AA45}"/>
                </a:ext>
              </a:extLst>
            </p:cNvPr>
            <p:cNvGrpSpPr/>
            <p:nvPr/>
          </p:nvGrpSpPr>
          <p:grpSpPr>
            <a:xfrm>
              <a:off x="3300648" y="1387974"/>
              <a:ext cx="129230" cy="15431"/>
              <a:chOff x="3300648" y="1387974"/>
              <a:chExt cx="129230" cy="15431"/>
            </a:xfrm>
            <a:solidFill>
              <a:srgbClr val="1E1D1D"/>
            </a:solidFill>
          </p:grpSpPr>
          <p:sp>
            <p:nvSpPr>
              <p:cNvPr id="1134" name="Freeform: Shape 1133">
                <a:extLst>
                  <a:ext uri="{FF2B5EF4-FFF2-40B4-BE49-F238E27FC236}">
                    <a16:creationId xmlns:a16="http://schemas.microsoft.com/office/drawing/2014/main" id="{AFD63E9E-6B98-48AB-9F7F-02D4AD416F00}"/>
                  </a:ext>
                </a:extLst>
              </p:cNvPr>
              <p:cNvSpPr/>
              <p:nvPr/>
            </p:nvSpPr>
            <p:spPr>
              <a:xfrm>
                <a:off x="3311063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5" name="Freeform: Shape 1134">
                <a:extLst>
                  <a:ext uri="{FF2B5EF4-FFF2-40B4-BE49-F238E27FC236}">
                    <a16:creationId xmlns:a16="http://schemas.microsoft.com/office/drawing/2014/main" id="{50DEE15C-F698-4A30-B363-211A57B0BA9C}"/>
                  </a:ext>
                </a:extLst>
              </p:cNvPr>
              <p:cNvSpPr/>
              <p:nvPr/>
            </p:nvSpPr>
            <p:spPr>
              <a:xfrm>
                <a:off x="3332087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6" name="Freeform: Shape 1135">
                <a:extLst>
                  <a:ext uri="{FF2B5EF4-FFF2-40B4-BE49-F238E27FC236}">
                    <a16:creationId xmlns:a16="http://schemas.microsoft.com/office/drawing/2014/main" id="{ACCCC945-AF63-4462-8FB1-25EBBE2E209B}"/>
                  </a:ext>
                </a:extLst>
              </p:cNvPr>
              <p:cNvSpPr/>
              <p:nvPr/>
            </p:nvSpPr>
            <p:spPr>
              <a:xfrm>
                <a:off x="3353111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7" name="Freeform: Shape 1136">
                <a:extLst>
                  <a:ext uri="{FF2B5EF4-FFF2-40B4-BE49-F238E27FC236}">
                    <a16:creationId xmlns:a16="http://schemas.microsoft.com/office/drawing/2014/main" id="{2466D117-0D9E-4284-A517-6BAE32EAAAF8}"/>
                  </a:ext>
                </a:extLst>
              </p:cNvPr>
              <p:cNvSpPr/>
              <p:nvPr/>
            </p:nvSpPr>
            <p:spPr>
              <a:xfrm>
                <a:off x="337413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9521CB71-E5EA-4F19-A783-5A5940FB5476}"/>
                  </a:ext>
                </a:extLst>
              </p:cNvPr>
              <p:cNvSpPr/>
              <p:nvPr/>
            </p:nvSpPr>
            <p:spPr>
              <a:xfrm>
                <a:off x="3395159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9" name="Freeform: Shape 1138">
                <a:extLst>
                  <a:ext uri="{FF2B5EF4-FFF2-40B4-BE49-F238E27FC236}">
                    <a16:creationId xmlns:a16="http://schemas.microsoft.com/office/drawing/2014/main" id="{5AF05AE4-95E7-496C-A23A-244D24B40978}"/>
                  </a:ext>
                </a:extLst>
              </p:cNvPr>
              <p:cNvSpPr/>
              <p:nvPr/>
            </p:nvSpPr>
            <p:spPr>
              <a:xfrm>
                <a:off x="341618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0" name="Freeform: Shape 1139">
                <a:extLst>
                  <a:ext uri="{FF2B5EF4-FFF2-40B4-BE49-F238E27FC236}">
                    <a16:creationId xmlns:a16="http://schemas.microsoft.com/office/drawing/2014/main" id="{AD0FEC94-A18F-469D-9672-68BDC05F93F8}"/>
                  </a:ext>
                </a:extLst>
              </p:cNvPr>
              <p:cNvSpPr/>
              <p:nvPr/>
            </p:nvSpPr>
            <p:spPr>
              <a:xfrm>
                <a:off x="330064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2893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1" name="Freeform: Shape 1140">
                <a:extLst>
                  <a:ext uri="{FF2B5EF4-FFF2-40B4-BE49-F238E27FC236}">
                    <a16:creationId xmlns:a16="http://schemas.microsoft.com/office/drawing/2014/main" id="{D9314004-AFD7-4737-A202-FEA170988B59}"/>
                  </a:ext>
                </a:extLst>
              </p:cNvPr>
              <p:cNvSpPr/>
              <p:nvPr/>
            </p:nvSpPr>
            <p:spPr>
              <a:xfrm>
                <a:off x="332167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2" name="Freeform: Shape 1141">
                <a:extLst>
                  <a:ext uri="{FF2B5EF4-FFF2-40B4-BE49-F238E27FC236}">
                    <a16:creationId xmlns:a16="http://schemas.microsoft.com/office/drawing/2014/main" id="{DA5A728C-141D-4EDC-9D99-413E2C5DD3FD}"/>
                  </a:ext>
                </a:extLst>
              </p:cNvPr>
              <p:cNvSpPr/>
              <p:nvPr/>
            </p:nvSpPr>
            <p:spPr>
              <a:xfrm>
                <a:off x="334269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3" name="Freeform: Shape 1142">
                <a:extLst>
                  <a:ext uri="{FF2B5EF4-FFF2-40B4-BE49-F238E27FC236}">
                    <a16:creationId xmlns:a16="http://schemas.microsoft.com/office/drawing/2014/main" id="{BF737C6B-BCB7-44EF-B088-83987BD93EDD}"/>
                  </a:ext>
                </a:extLst>
              </p:cNvPr>
              <p:cNvSpPr/>
              <p:nvPr/>
            </p:nvSpPr>
            <p:spPr>
              <a:xfrm>
                <a:off x="3363720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4" name="Freeform: Shape 1143">
                <a:extLst>
                  <a:ext uri="{FF2B5EF4-FFF2-40B4-BE49-F238E27FC236}">
                    <a16:creationId xmlns:a16="http://schemas.microsoft.com/office/drawing/2014/main" id="{D21B8EAB-22B9-4558-89EE-C118E84726BE}"/>
                  </a:ext>
                </a:extLst>
              </p:cNvPr>
              <p:cNvSpPr/>
              <p:nvPr/>
            </p:nvSpPr>
            <p:spPr>
              <a:xfrm>
                <a:off x="338474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5" name="Freeform: Shape 1144">
                <a:extLst>
                  <a:ext uri="{FF2B5EF4-FFF2-40B4-BE49-F238E27FC236}">
                    <a16:creationId xmlns:a16="http://schemas.microsoft.com/office/drawing/2014/main" id="{F8680CC1-28D3-4B0D-BAC0-27BBC1C9290F}"/>
                  </a:ext>
                </a:extLst>
              </p:cNvPr>
              <p:cNvSpPr/>
              <p:nvPr/>
            </p:nvSpPr>
            <p:spPr>
              <a:xfrm>
                <a:off x="340576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6" name="Freeform: Shape 1145">
                <a:extLst>
                  <a:ext uri="{FF2B5EF4-FFF2-40B4-BE49-F238E27FC236}">
                    <a16:creationId xmlns:a16="http://schemas.microsoft.com/office/drawing/2014/main" id="{73D5C1B6-C78B-423A-BF2D-1A83790F16C4}"/>
                  </a:ext>
                </a:extLst>
              </p:cNvPr>
              <p:cNvSpPr/>
              <p:nvPr/>
            </p:nvSpPr>
            <p:spPr>
              <a:xfrm>
                <a:off x="342679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95" name="Graphic 5">
              <a:extLst>
                <a:ext uri="{FF2B5EF4-FFF2-40B4-BE49-F238E27FC236}">
                  <a16:creationId xmlns:a16="http://schemas.microsoft.com/office/drawing/2014/main" id="{2F20B459-E534-40AD-8B65-1AC5DE9D51CC}"/>
                </a:ext>
              </a:extLst>
            </p:cNvPr>
            <p:cNvGrpSpPr/>
            <p:nvPr/>
          </p:nvGrpSpPr>
          <p:grpSpPr>
            <a:xfrm>
              <a:off x="3301034" y="1425393"/>
              <a:ext cx="127302" cy="69437"/>
              <a:chOff x="3301034" y="1425393"/>
              <a:chExt cx="127302" cy="69437"/>
            </a:xfrm>
            <a:solidFill>
              <a:schemeClr val="accent1"/>
            </a:solidFill>
          </p:grpSpPr>
          <p:sp>
            <p:nvSpPr>
              <p:cNvPr id="1096" name="Freeform: Shape 1095">
                <a:extLst>
                  <a:ext uri="{FF2B5EF4-FFF2-40B4-BE49-F238E27FC236}">
                    <a16:creationId xmlns:a16="http://schemas.microsoft.com/office/drawing/2014/main" id="{F9BA75CF-B85E-45FE-B86F-0C874F873B7B}"/>
                  </a:ext>
                </a:extLst>
              </p:cNvPr>
              <p:cNvSpPr/>
              <p:nvPr/>
            </p:nvSpPr>
            <p:spPr>
              <a:xfrm>
                <a:off x="3302962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7" name="Freeform: Shape 1096">
                <a:extLst>
                  <a:ext uri="{FF2B5EF4-FFF2-40B4-BE49-F238E27FC236}">
                    <a16:creationId xmlns:a16="http://schemas.microsoft.com/office/drawing/2014/main" id="{C7158B48-1C1A-4158-8F82-64FA3CD739D0}"/>
                  </a:ext>
                </a:extLst>
              </p:cNvPr>
              <p:cNvSpPr/>
              <p:nvPr/>
            </p:nvSpPr>
            <p:spPr>
              <a:xfrm>
                <a:off x="332225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2F038367-29B8-4462-A8FB-80A0C5176D8F}"/>
                  </a:ext>
                </a:extLst>
              </p:cNvPr>
              <p:cNvSpPr/>
              <p:nvPr/>
            </p:nvSpPr>
            <p:spPr>
              <a:xfrm>
                <a:off x="3341539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E566F686-9D94-4754-BB05-9F38711C31FC}"/>
                  </a:ext>
                </a:extLst>
              </p:cNvPr>
              <p:cNvSpPr/>
              <p:nvPr/>
            </p:nvSpPr>
            <p:spPr>
              <a:xfrm>
                <a:off x="3360827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7B762FE2-E6A5-41F2-8FA4-62E32085C5EA}"/>
                  </a:ext>
                </a:extLst>
              </p:cNvPr>
              <p:cNvSpPr/>
              <p:nvPr/>
            </p:nvSpPr>
            <p:spPr>
              <a:xfrm>
                <a:off x="3380115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131F340F-7BF9-43AD-AF61-26D33A7B6C58}"/>
                  </a:ext>
                </a:extLst>
              </p:cNvPr>
              <p:cNvSpPr/>
              <p:nvPr/>
            </p:nvSpPr>
            <p:spPr>
              <a:xfrm>
                <a:off x="339921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352542AC-795E-4A9E-9545-35D70B6FCB0A}"/>
                  </a:ext>
                </a:extLst>
              </p:cNvPr>
              <p:cNvSpPr/>
              <p:nvPr/>
            </p:nvSpPr>
            <p:spPr>
              <a:xfrm>
                <a:off x="3418498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9DDFA5CE-2362-44C3-884C-7A5811033EE3}"/>
                  </a:ext>
                </a:extLst>
              </p:cNvPr>
              <p:cNvSpPr/>
              <p:nvPr/>
            </p:nvSpPr>
            <p:spPr>
              <a:xfrm>
                <a:off x="3302962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4" name="Freeform: Shape 1103">
                <a:extLst>
                  <a:ext uri="{FF2B5EF4-FFF2-40B4-BE49-F238E27FC236}">
                    <a16:creationId xmlns:a16="http://schemas.microsoft.com/office/drawing/2014/main" id="{D3E2E7B8-2C9F-41F4-95B5-0A310F0DEA61}"/>
                  </a:ext>
                </a:extLst>
              </p:cNvPr>
              <p:cNvSpPr/>
              <p:nvPr/>
            </p:nvSpPr>
            <p:spPr>
              <a:xfrm>
                <a:off x="332225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5" name="Freeform: Shape 1104">
                <a:extLst>
                  <a:ext uri="{FF2B5EF4-FFF2-40B4-BE49-F238E27FC236}">
                    <a16:creationId xmlns:a16="http://schemas.microsoft.com/office/drawing/2014/main" id="{B2E1F783-5AEE-4476-AB50-D23E9E438792}"/>
                  </a:ext>
                </a:extLst>
              </p:cNvPr>
              <p:cNvSpPr/>
              <p:nvPr/>
            </p:nvSpPr>
            <p:spPr>
              <a:xfrm>
                <a:off x="3341539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6" name="Freeform: Shape 1105">
                <a:extLst>
                  <a:ext uri="{FF2B5EF4-FFF2-40B4-BE49-F238E27FC236}">
                    <a16:creationId xmlns:a16="http://schemas.microsoft.com/office/drawing/2014/main" id="{38D061AE-1A58-4841-B8B2-A344E4C9067B}"/>
                  </a:ext>
                </a:extLst>
              </p:cNvPr>
              <p:cNvSpPr/>
              <p:nvPr/>
            </p:nvSpPr>
            <p:spPr>
              <a:xfrm>
                <a:off x="3360827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7" name="Freeform: Shape 1106">
                <a:extLst>
                  <a:ext uri="{FF2B5EF4-FFF2-40B4-BE49-F238E27FC236}">
                    <a16:creationId xmlns:a16="http://schemas.microsoft.com/office/drawing/2014/main" id="{205D8908-785D-4BBF-B2B2-8956BF0359EF}"/>
                  </a:ext>
                </a:extLst>
              </p:cNvPr>
              <p:cNvSpPr/>
              <p:nvPr/>
            </p:nvSpPr>
            <p:spPr>
              <a:xfrm>
                <a:off x="3380115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8" name="Freeform: Shape 1107">
                <a:extLst>
                  <a:ext uri="{FF2B5EF4-FFF2-40B4-BE49-F238E27FC236}">
                    <a16:creationId xmlns:a16="http://schemas.microsoft.com/office/drawing/2014/main" id="{9F720676-6A39-4387-9BC6-AEA168AB6BA5}"/>
                  </a:ext>
                </a:extLst>
              </p:cNvPr>
              <p:cNvSpPr/>
              <p:nvPr/>
            </p:nvSpPr>
            <p:spPr>
              <a:xfrm>
                <a:off x="339921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9" name="Freeform: Shape 1108">
                <a:extLst>
                  <a:ext uri="{FF2B5EF4-FFF2-40B4-BE49-F238E27FC236}">
                    <a16:creationId xmlns:a16="http://schemas.microsoft.com/office/drawing/2014/main" id="{838F9C01-691D-4B3D-BC6B-A2C334993982}"/>
                  </a:ext>
                </a:extLst>
              </p:cNvPr>
              <p:cNvSpPr/>
              <p:nvPr/>
            </p:nvSpPr>
            <p:spPr>
              <a:xfrm>
                <a:off x="3418498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0" name="Freeform: Shape 1109">
                <a:extLst>
                  <a:ext uri="{FF2B5EF4-FFF2-40B4-BE49-F238E27FC236}">
                    <a16:creationId xmlns:a16="http://schemas.microsoft.com/office/drawing/2014/main" id="{43EB06EC-6600-4158-BB19-5025906E508B}"/>
                  </a:ext>
                </a:extLst>
              </p:cNvPr>
              <p:cNvSpPr/>
              <p:nvPr/>
            </p:nvSpPr>
            <p:spPr>
              <a:xfrm>
                <a:off x="3302962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1" name="Freeform: Shape 1110">
                <a:extLst>
                  <a:ext uri="{FF2B5EF4-FFF2-40B4-BE49-F238E27FC236}">
                    <a16:creationId xmlns:a16="http://schemas.microsoft.com/office/drawing/2014/main" id="{78D06345-D090-4A03-A856-A5544FE8DA52}"/>
                  </a:ext>
                </a:extLst>
              </p:cNvPr>
              <p:cNvSpPr/>
              <p:nvPr/>
            </p:nvSpPr>
            <p:spPr>
              <a:xfrm>
                <a:off x="332225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2" name="Freeform: Shape 1111">
                <a:extLst>
                  <a:ext uri="{FF2B5EF4-FFF2-40B4-BE49-F238E27FC236}">
                    <a16:creationId xmlns:a16="http://schemas.microsoft.com/office/drawing/2014/main" id="{C41F1084-7FD5-4985-86E8-38F14750F44C}"/>
                  </a:ext>
                </a:extLst>
              </p:cNvPr>
              <p:cNvSpPr/>
              <p:nvPr/>
            </p:nvSpPr>
            <p:spPr>
              <a:xfrm>
                <a:off x="3341539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3" name="Freeform: Shape 1112">
                <a:extLst>
                  <a:ext uri="{FF2B5EF4-FFF2-40B4-BE49-F238E27FC236}">
                    <a16:creationId xmlns:a16="http://schemas.microsoft.com/office/drawing/2014/main" id="{74F52FB9-FA69-4A83-B688-98638152C84E}"/>
                  </a:ext>
                </a:extLst>
              </p:cNvPr>
              <p:cNvSpPr/>
              <p:nvPr/>
            </p:nvSpPr>
            <p:spPr>
              <a:xfrm>
                <a:off x="3360827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4" name="Freeform: Shape 1113">
                <a:extLst>
                  <a:ext uri="{FF2B5EF4-FFF2-40B4-BE49-F238E27FC236}">
                    <a16:creationId xmlns:a16="http://schemas.microsoft.com/office/drawing/2014/main" id="{7DE1EE04-04FD-4570-9B9D-466863F5B59B}"/>
                  </a:ext>
                </a:extLst>
              </p:cNvPr>
              <p:cNvSpPr/>
              <p:nvPr/>
            </p:nvSpPr>
            <p:spPr>
              <a:xfrm>
                <a:off x="3380115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5" name="Freeform: Shape 1114">
                <a:extLst>
                  <a:ext uri="{FF2B5EF4-FFF2-40B4-BE49-F238E27FC236}">
                    <a16:creationId xmlns:a16="http://schemas.microsoft.com/office/drawing/2014/main" id="{71FBD25D-7BAA-4A23-8589-0369A790CC17}"/>
                  </a:ext>
                </a:extLst>
              </p:cNvPr>
              <p:cNvSpPr/>
              <p:nvPr/>
            </p:nvSpPr>
            <p:spPr>
              <a:xfrm>
                <a:off x="339921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6" name="Freeform: Shape 1115">
                <a:extLst>
                  <a:ext uri="{FF2B5EF4-FFF2-40B4-BE49-F238E27FC236}">
                    <a16:creationId xmlns:a16="http://schemas.microsoft.com/office/drawing/2014/main" id="{43C00045-820B-457C-A4D3-15D07CDA4934}"/>
                  </a:ext>
                </a:extLst>
              </p:cNvPr>
              <p:cNvSpPr/>
              <p:nvPr/>
            </p:nvSpPr>
            <p:spPr>
              <a:xfrm>
                <a:off x="3418498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7" name="Freeform: Shape 1116">
                <a:extLst>
                  <a:ext uri="{FF2B5EF4-FFF2-40B4-BE49-F238E27FC236}">
                    <a16:creationId xmlns:a16="http://schemas.microsoft.com/office/drawing/2014/main" id="{9B0F614C-9507-4154-A033-16AD9FCFCEEF}"/>
                  </a:ext>
                </a:extLst>
              </p:cNvPr>
              <p:cNvSpPr/>
              <p:nvPr/>
            </p:nvSpPr>
            <p:spPr>
              <a:xfrm>
                <a:off x="3302962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8" name="Freeform: Shape 1117">
                <a:extLst>
                  <a:ext uri="{FF2B5EF4-FFF2-40B4-BE49-F238E27FC236}">
                    <a16:creationId xmlns:a16="http://schemas.microsoft.com/office/drawing/2014/main" id="{3C2EB11E-3174-4B25-8337-FA61288AD9F0}"/>
                  </a:ext>
                </a:extLst>
              </p:cNvPr>
              <p:cNvSpPr/>
              <p:nvPr/>
            </p:nvSpPr>
            <p:spPr>
              <a:xfrm>
                <a:off x="332225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9" name="Freeform: Shape 1118">
                <a:extLst>
                  <a:ext uri="{FF2B5EF4-FFF2-40B4-BE49-F238E27FC236}">
                    <a16:creationId xmlns:a16="http://schemas.microsoft.com/office/drawing/2014/main" id="{FE5E2178-B12D-450A-A33B-BAFE0F37AD16}"/>
                  </a:ext>
                </a:extLst>
              </p:cNvPr>
              <p:cNvSpPr/>
              <p:nvPr/>
            </p:nvSpPr>
            <p:spPr>
              <a:xfrm>
                <a:off x="3341539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0" name="Freeform: Shape 1119">
                <a:extLst>
                  <a:ext uri="{FF2B5EF4-FFF2-40B4-BE49-F238E27FC236}">
                    <a16:creationId xmlns:a16="http://schemas.microsoft.com/office/drawing/2014/main" id="{3FDF6956-AE6C-4447-B7AC-12CE639AA854}"/>
                  </a:ext>
                </a:extLst>
              </p:cNvPr>
              <p:cNvSpPr/>
              <p:nvPr/>
            </p:nvSpPr>
            <p:spPr>
              <a:xfrm>
                <a:off x="3360827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1" name="Freeform: Shape 1120">
                <a:extLst>
                  <a:ext uri="{FF2B5EF4-FFF2-40B4-BE49-F238E27FC236}">
                    <a16:creationId xmlns:a16="http://schemas.microsoft.com/office/drawing/2014/main" id="{A9499043-BE00-4A46-9D85-BDBFA7E5F11C}"/>
                  </a:ext>
                </a:extLst>
              </p:cNvPr>
              <p:cNvSpPr/>
              <p:nvPr/>
            </p:nvSpPr>
            <p:spPr>
              <a:xfrm>
                <a:off x="3380115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2" name="Freeform: Shape 1121">
                <a:extLst>
                  <a:ext uri="{FF2B5EF4-FFF2-40B4-BE49-F238E27FC236}">
                    <a16:creationId xmlns:a16="http://schemas.microsoft.com/office/drawing/2014/main" id="{DDACB72B-38BC-4001-96B5-EB3CA8E0776A}"/>
                  </a:ext>
                </a:extLst>
              </p:cNvPr>
              <p:cNvSpPr/>
              <p:nvPr/>
            </p:nvSpPr>
            <p:spPr>
              <a:xfrm>
                <a:off x="339921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3" name="Freeform: Shape 1122">
                <a:extLst>
                  <a:ext uri="{FF2B5EF4-FFF2-40B4-BE49-F238E27FC236}">
                    <a16:creationId xmlns:a16="http://schemas.microsoft.com/office/drawing/2014/main" id="{974E83E1-258B-41BE-B9EB-7C090987C897}"/>
                  </a:ext>
                </a:extLst>
              </p:cNvPr>
              <p:cNvSpPr/>
              <p:nvPr/>
            </p:nvSpPr>
            <p:spPr>
              <a:xfrm>
                <a:off x="3418498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24" name="Graphic 5">
                <a:extLst>
                  <a:ext uri="{FF2B5EF4-FFF2-40B4-BE49-F238E27FC236}">
                    <a16:creationId xmlns:a16="http://schemas.microsoft.com/office/drawing/2014/main" id="{B0E2FA23-3E87-40F0-9DA1-1123AE97F853}"/>
                  </a:ext>
                </a:extLst>
              </p:cNvPr>
              <p:cNvGrpSpPr/>
              <p:nvPr/>
            </p:nvGrpSpPr>
            <p:grpSpPr>
              <a:xfrm>
                <a:off x="3301034" y="1425393"/>
                <a:ext cx="127302" cy="69437"/>
                <a:chOff x="3301034" y="1425393"/>
                <a:chExt cx="127302" cy="69437"/>
              </a:xfrm>
              <a:solidFill>
                <a:srgbClr val="1E1D1D"/>
              </a:solidFill>
            </p:grpSpPr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026BA1FF-02B6-42FD-BC46-1089875107D0}"/>
                    </a:ext>
                  </a:extLst>
                </p:cNvPr>
                <p:cNvSpPr/>
                <p:nvPr/>
              </p:nvSpPr>
              <p:spPr>
                <a:xfrm>
                  <a:off x="3301034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2F06E9CE-5551-4B9D-891B-11505E472971}"/>
                    </a:ext>
                  </a:extLst>
                </p:cNvPr>
                <p:cNvSpPr/>
                <p:nvPr/>
              </p:nvSpPr>
              <p:spPr>
                <a:xfrm>
                  <a:off x="3320322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EE5F92A2-5446-449D-81D8-1A8C05CC868C}"/>
                    </a:ext>
                  </a:extLst>
                </p:cNvPr>
                <p:cNvSpPr/>
                <p:nvPr/>
              </p:nvSpPr>
              <p:spPr>
                <a:xfrm>
                  <a:off x="3339610" y="1444681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816B9AC0-6C2B-40AE-B221-DA013CF34FF8}"/>
                    </a:ext>
                  </a:extLst>
                </p:cNvPr>
                <p:cNvSpPr/>
                <p:nvPr/>
              </p:nvSpPr>
              <p:spPr>
                <a:xfrm>
                  <a:off x="3358898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3174E934-69CA-466D-BF66-F32957EE20B4}"/>
                    </a:ext>
                  </a:extLst>
                </p:cNvPr>
                <p:cNvSpPr/>
                <p:nvPr/>
              </p:nvSpPr>
              <p:spPr>
                <a:xfrm>
                  <a:off x="3378186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0353A3DE-494D-44A7-A763-B1D59BFBFB09}"/>
                    </a:ext>
                  </a:extLst>
                </p:cNvPr>
                <p:cNvSpPr/>
                <p:nvPr/>
              </p:nvSpPr>
              <p:spPr>
                <a:xfrm>
                  <a:off x="3397281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F3F67F32-D9A0-4878-B2EE-672F2523D1AF}"/>
                    </a:ext>
                  </a:extLst>
                </p:cNvPr>
                <p:cNvSpPr/>
                <p:nvPr/>
              </p:nvSpPr>
              <p:spPr>
                <a:xfrm>
                  <a:off x="3416569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D79C7E1E-FE10-4E2A-8842-77C4628DECFB}"/>
                    </a:ext>
                  </a:extLst>
                </p:cNvPr>
                <p:cNvSpPr/>
                <p:nvPr/>
              </p:nvSpPr>
              <p:spPr>
                <a:xfrm>
                  <a:off x="3339610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1DD6EC68-C582-40CD-9983-40C437D0CEB4}"/>
                    </a:ext>
                  </a:extLst>
                </p:cNvPr>
                <p:cNvSpPr/>
                <p:nvPr/>
              </p:nvSpPr>
              <p:spPr>
                <a:xfrm>
                  <a:off x="3320322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47" name="Graphic 5">
            <a:extLst>
              <a:ext uri="{FF2B5EF4-FFF2-40B4-BE49-F238E27FC236}">
                <a16:creationId xmlns:a16="http://schemas.microsoft.com/office/drawing/2014/main" id="{DDE7BB51-EC58-44CE-B7DB-CDD99C5360B5}"/>
              </a:ext>
            </a:extLst>
          </p:cNvPr>
          <p:cNvGrpSpPr/>
          <p:nvPr/>
        </p:nvGrpSpPr>
        <p:grpSpPr>
          <a:xfrm>
            <a:off x="375316" y="2724480"/>
            <a:ext cx="394877" cy="402333"/>
            <a:chOff x="3290039" y="716036"/>
            <a:chExt cx="150447" cy="148458"/>
          </a:xfrm>
          <a:solidFill>
            <a:schemeClr val="accent1"/>
          </a:solidFill>
        </p:grpSpPr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605B5A3C-E1EB-4B17-BEFE-E2B203064587}"/>
                </a:ext>
              </a:extLst>
            </p:cNvPr>
            <p:cNvSpPr/>
            <p:nvPr/>
          </p:nvSpPr>
          <p:spPr>
            <a:xfrm>
              <a:off x="3324565" y="785413"/>
              <a:ext cx="79081" cy="79081"/>
            </a:xfrm>
            <a:custGeom>
              <a:avLst/>
              <a:gdLst>
                <a:gd name="connsiteX0" fmla="*/ 0 w 79081"/>
                <a:gd name="connsiteY0" fmla="*/ 39926 h 79081"/>
                <a:gd name="connsiteX1" fmla="*/ 39927 w 79081"/>
                <a:gd name="connsiteY1" fmla="*/ 0 h 79081"/>
                <a:gd name="connsiteX2" fmla="*/ 79853 w 79081"/>
                <a:gd name="connsiteY2" fmla="*/ 39926 h 79081"/>
                <a:gd name="connsiteX3" fmla="*/ 39927 w 79081"/>
                <a:gd name="connsiteY3" fmla="*/ 79853 h 79081"/>
                <a:gd name="connsiteX4" fmla="*/ 0 w 79081"/>
                <a:gd name="connsiteY4" fmla="*/ 39926 h 7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081" h="79081">
                  <a:moveTo>
                    <a:pt x="0" y="39926"/>
                  </a:moveTo>
                  <a:cubicBezTo>
                    <a:pt x="0" y="17938"/>
                    <a:pt x="17938" y="0"/>
                    <a:pt x="39927" y="0"/>
                  </a:cubicBezTo>
                  <a:cubicBezTo>
                    <a:pt x="61915" y="0"/>
                    <a:pt x="79853" y="17938"/>
                    <a:pt x="79853" y="39926"/>
                  </a:cubicBezTo>
                  <a:cubicBezTo>
                    <a:pt x="79853" y="61915"/>
                    <a:pt x="61915" y="79853"/>
                    <a:pt x="39927" y="79853"/>
                  </a:cubicBezTo>
                  <a:cubicBezTo>
                    <a:pt x="17938" y="79853"/>
                    <a:pt x="0" y="61915"/>
                    <a:pt x="0" y="39926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9" name="Graphic 5">
              <a:extLst>
                <a:ext uri="{FF2B5EF4-FFF2-40B4-BE49-F238E27FC236}">
                  <a16:creationId xmlns:a16="http://schemas.microsoft.com/office/drawing/2014/main" id="{28C86651-88B5-442E-B869-24C01B2AA561}"/>
                </a:ext>
              </a:extLst>
            </p:cNvPr>
            <p:cNvGrpSpPr/>
            <p:nvPr/>
          </p:nvGrpSpPr>
          <p:grpSpPr>
            <a:xfrm>
              <a:off x="3341924" y="802772"/>
              <a:ext cx="44363" cy="44363"/>
              <a:chOff x="3341924" y="802772"/>
              <a:chExt cx="44363" cy="44363"/>
            </a:xfrm>
            <a:solidFill>
              <a:srgbClr val="1E1D1D"/>
            </a:solidFill>
          </p:grpSpPr>
          <p:sp>
            <p:nvSpPr>
              <p:cNvPr id="1156" name="Freeform: Shape 1155">
                <a:extLst>
                  <a:ext uri="{FF2B5EF4-FFF2-40B4-BE49-F238E27FC236}">
                    <a16:creationId xmlns:a16="http://schemas.microsoft.com/office/drawing/2014/main" id="{61CDA854-D8FC-4044-A900-25B963B069F1}"/>
                  </a:ext>
                </a:extLst>
              </p:cNvPr>
              <p:cNvSpPr/>
              <p:nvPr/>
            </p:nvSpPr>
            <p:spPr>
              <a:xfrm>
                <a:off x="3362563" y="802772"/>
                <a:ext cx="3858" cy="13502"/>
              </a:xfrm>
              <a:custGeom>
                <a:avLst/>
                <a:gdLst>
                  <a:gd name="connsiteX0" fmla="*/ 0 w 3857"/>
                  <a:gd name="connsiteY0" fmla="*/ 1929 h 13501"/>
                  <a:gd name="connsiteX1" fmla="*/ 0 w 3857"/>
                  <a:gd name="connsiteY1" fmla="*/ 12344 h 13501"/>
                  <a:gd name="connsiteX2" fmla="*/ 0 w 3857"/>
                  <a:gd name="connsiteY2" fmla="*/ 12344 h 13501"/>
                  <a:gd name="connsiteX3" fmla="*/ 1929 w 3857"/>
                  <a:gd name="connsiteY3" fmla="*/ 14273 h 13501"/>
                  <a:gd name="connsiteX4" fmla="*/ 3858 w 3857"/>
                  <a:gd name="connsiteY4" fmla="*/ 12344 h 13501"/>
                  <a:gd name="connsiteX5" fmla="*/ 3858 w 3857"/>
                  <a:gd name="connsiteY5" fmla="*/ 12344 h 13501"/>
                  <a:gd name="connsiteX6" fmla="*/ 3858 w 3857"/>
                  <a:gd name="connsiteY6" fmla="*/ 1929 h 13501"/>
                  <a:gd name="connsiteX7" fmla="*/ 3858 w 3857"/>
                  <a:gd name="connsiteY7" fmla="*/ 1929 h 13501"/>
                  <a:gd name="connsiteX8" fmla="*/ 1929 w 3857"/>
                  <a:gd name="connsiteY8" fmla="*/ 0 h 13501"/>
                  <a:gd name="connsiteX9" fmla="*/ 0 w 3857"/>
                  <a:gd name="connsiteY9" fmla="*/ 1929 h 13501"/>
                  <a:gd name="connsiteX10" fmla="*/ 0 w 3857"/>
                  <a:gd name="connsiteY10" fmla="*/ 192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3501">
                    <a:moveTo>
                      <a:pt x="0" y="1929"/>
                    </a:moveTo>
                    <a:lnTo>
                      <a:pt x="0" y="12344"/>
                    </a:lnTo>
                    <a:lnTo>
                      <a:pt x="0" y="12344"/>
                    </a:lnTo>
                    <a:cubicBezTo>
                      <a:pt x="0" y="13502"/>
                      <a:pt x="771" y="14273"/>
                      <a:pt x="1929" y="14273"/>
                    </a:cubicBezTo>
                    <a:cubicBezTo>
                      <a:pt x="3086" y="14273"/>
                      <a:pt x="3858" y="13502"/>
                      <a:pt x="3858" y="12344"/>
                    </a:cubicBezTo>
                    <a:lnTo>
                      <a:pt x="3858" y="12344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7" name="Freeform: Shape 1156">
                <a:extLst>
                  <a:ext uri="{FF2B5EF4-FFF2-40B4-BE49-F238E27FC236}">
                    <a16:creationId xmlns:a16="http://schemas.microsoft.com/office/drawing/2014/main" id="{B7210CC2-9A73-4DD5-9DFC-00EDE373902D}"/>
                  </a:ext>
                </a:extLst>
              </p:cNvPr>
              <p:cNvSpPr/>
              <p:nvPr/>
            </p:nvSpPr>
            <p:spPr>
              <a:xfrm>
                <a:off x="3341924" y="823410"/>
                <a:ext cx="13502" cy="3858"/>
              </a:xfrm>
              <a:custGeom>
                <a:avLst/>
                <a:gdLst>
                  <a:gd name="connsiteX0" fmla="*/ 12344 w 13501"/>
                  <a:gd name="connsiteY0" fmla="*/ 0 h 3857"/>
                  <a:gd name="connsiteX1" fmla="*/ 1929 w 13501"/>
                  <a:gd name="connsiteY1" fmla="*/ 0 h 3857"/>
                  <a:gd name="connsiteX2" fmla="*/ 1929 w 13501"/>
                  <a:gd name="connsiteY2" fmla="*/ 0 h 3857"/>
                  <a:gd name="connsiteX3" fmla="*/ 0 w 13501"/>
                  <a:gd name="connsiteY3" fmla="*/ 1929 h 3857"/>
                  <a:gd name="connsiteX4" fmla="*/ 1929 w 13501"/>
                  <a:gd name="connsiteY4" fmla="*/ 3858 h 3857"/>
                  <a:gd name="connsiteX5" fmla="*/ 1929 w 13501"/>
                  <a:gd name="connsiteY5" fmla="*/ 3858 h 3857"/>
                  <a:gd name="connsiteX6" fmla="*/ 12344 w 13501"/>
                  <a:gd name="connsiteY6" fmla="*/ 3858 h 3857"/>
                  <a:gd name="connsiteX7" fmla="*/ 12344 w 13501"/>
                  <a:gd name="connsiteY7" fmla="*/ 3858 h 3857"/>
                  <a:gd name="connsiteX8" fmla="*/ 14273 w 13501"/>
                  <a:gd name="connsiteY8" fmla="*/ 1929 h 3857"/>
                  <a:gd name="connsiteX9" fmla="*/ 12344 w 13501"/>
                  <a:gd name="connsiteY9" fmla="*/ 0 h 3857"/>
                  <a:gd name="connsiteX10" fmla="*/ 12344 w 13501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3857">
                    <a:moveTo>
                      <a:pt x="12344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lnTo>
                      <a:pt x="12344" y="3858"/>
                    </a:lnTo>
                    <a:lnTo>
                      <a:pt x="12344" y="3858"/>
                    </a:lnTo>
                    <a:cubicBezTo>
                      <a:pt x="13502" y="3858"/>
                      <a:pt x="14273" y="3086"/>
                      <a:pt x="14273" y="1929"/>
                    </a:cubicBezTo>
                    <a:cubicBezTo>
                      <a:pt x="14273" y="772"/>
                      <a:pt x="13502" y="0"/>
                      <a:pt x="12344" y="0"/>
                    </a:cubicBezTo>
                    <a:lnTo>
                      <a:pt x="12344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8" name="Freeform: Shape 1157">
                <a:extLst>
                  <a:ext uri="{FF2B5EF4-FFF2-40B4-BE49-F238E27FC236}">
                    <a16:creationId xmlns:a16="http://schemas.microsoft.com/office/drawing/2014/main" id="{C1425ED6-A230-4174-8F5C-1AC9212F908E}"/>
                  </a:ext>
                </a:extLst>
              </p:cNvPr>
              <p:cNvSpPr/>
              <p:nvPr/>
            </p:nvSpPr>
            <p:spPr>
              <a:xfrm>
                <a:off x="3362563" y="833440"/>
                <a:ext cx="3858" cy="13502"/>
              </a:xfrm>
              <a:custGeom>
                <a:avLst/>
                <a:gdLst>
                  <a:gd name="connsiteX0" fmla="*/ 3858 w 3857"/>
                  <a:gd name="connsiteY0" fmla="*/ 12344 h 13501"/>
                  <a:gd name="connsiteX1" fmla="*/ 3858 w 3857"/>
                  <a:gd name="connsiteY1" fmla="*/ 1929 h 13501"/>
                  <a:gd name="connsiteX2" fmla="*/ 3858 w 3857"/>
                  <a:gd name="connsiteY2" fmla="*/ 1929 h 13501"/>
                  <a:gd name="connsiteX3" fmla="*/ 1929 w 3857"/>
                  <a:gd name="connsiteY3" fmla="*/ 0 h 13501"/>
                  <a:gd name="connsiteX4" fmla="*/ 0 w 3857"/>
                  <a:gd name="connsiteY4" fmla="*/ 1929 h 13501"/>
                  <a:gd name="connsiteX5" fmla="*/ 0 w 3857"/>
                  <a:gd name="connsiteY5" fmla="*/ 1929 h 13501"/>
                  <a:gd name="connsiteX6" fmla="*/ 0 w 3857"/>
                  <a:gd name="connsiteY6" fmla="*/ 12344 h 13501"/>
                  <a:gd name="connsiteX7" fmla="*/ 0 w 3857"/>
                  <a:gd name="connsiteY7" fmla="*/ 12344 h 13501"/>
                  <a:gd name="connsiteX8" fmla="*/ 1929 w 3857"/>
                  <a:gd name="connsiteY8" fmla="*/ 14273 h 13501"/>
                  <a:gd name="connsiteX9" fmla="*/ 3858 w 3857"/>
                  <a:gd name="connsiteY9" fmla="*/ 12344 h 13501"/>
                  <a:gd name="connsiteX10" fmla="*/ 3858 w 3857"/>
                  <a:gd name="connsiteY10" fmla="*/ 12344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3501">
                    <a:moveTo>
                      <a:pt x="3858" y="12344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2344"/>
                    </a:lnTo>
                    <a:lnTo>
                      <a:pt x="0" y="12344"/>
                    </a:lnTo>
                    <a:cubicBezTo>
                      <a:pt x="0" y="13502"/>
                      <a:pt x="771" y="14273"/>
                      <a:pt x="1929" y="14273"/>
                    </a:cubicBezTo>
                    <a:cubicBezTo>
                      <a:pt x="3086" y="14273"/>
                      <a:pt x="3858" y="13502"/>
                      <a:pt x="3858" y="12344"/>
                    </a:cubicBezTo>
                    <a:lnTo>
                      <a:pt x="3858" y="1234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9" name="Freeform: Shape 1158">
                <a:extLst>
                  <a:ext uri="{FF2B5EF4-FFF2-40B4-BE49-F238E27FC236}">
                    <a16:creationId xmlns:a16="http://schemas.microsoft.com/office/drawing/2014/main" id="{67D91B6C-E7DE-447D-88F4-042D204B5242}"/>
                  </a:ext>
                </a:extLst>
              </p:cNvPr>
              <p:cNvSpPr/>
              <p:nvPr/>
            </p:nvSpPr>
            <p:spPr>
              <a:xfrm>
                <a:off x="3372785" y="823410"/>
                <a:ext cx="13502" cy="3858"/>
              </a:xfrm>
              <a:custGeom>
                <a:avLst/>
                <a:gdLst>
                  <a:gd name="connsiteX0" fmla="*/ 1929 w 13501"/>
                  <a:gd name="connsiteY0" fmla="*/ 3858 h 3857"/>
                  <a:gd name="connsiteX1" fmla="*/ 12344 w 13501"/>
                  <a:gd name="connsiteY1" fmla="*/ 3858 h 3857"/>
                  <a:gd name="connsiteX2" fmla="*/ 12344 w 13501"/>
                  <a:gd name="connsiteY2" fmla="*/ 3858 h 3857"/>
                  <a:gd name="connsiteX3" fmla="*/ 14273 w 13501"/>
                  <a:gd name="connsiteY3" fmla="*/ 1929 h 3857"/>
                  <a:gd name="connsiteX4" fmla="*/ 12344 w 13501"/>
                  <a:gd name="connsiteY4" fmla="*/ 0 h 3857"/>
                  <a:gd name="connsiteX5" fmla="*/ 12344 w 13501"/>
                  <a:gd name="connsiteY5" fmla="*/ 0 h 3857"/>
                  <a:gd name="connsiteX6" fmla="*/ 1929 w 13501"/>
                  <a:gd name="connsiteY6" fmla="*/ 0 h 3857"/>
                  <a:gd name="connsiteX7" fmla="*/ 1929 w 13501"/>
                  <a:gd name="connsiteY7" fmla="*/ 0 h 3857"/>
                  <a:gd name="connsiteX8" fmla="*/ 0 w 13501"/>
                  <a:gd name="connsiteY8" fmla="*/ 1929 h 3857"/>
                  <a:gd name="connsiteX9" fmla="*/ 1929 w 13501"/>
                  <a:gd name="connsiteY9" fmla="*/ 3858 h 3857"/>
                  <a:gd name="connsiteX10" fmla="*/ 1929 w 1350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3857">
                    <a:moveTo>
                      <a:pt x="1929" y="3858"/>
                    </a:moveTo>
                    <a:lnTo>
                      <a:pt x="12344" y="3858"/>
                    </a:lnTo>
                    <a:lnTo>
                      <a:pt x="12344" y="3858"/>
                    </a:lnTo>
                    <a:cubicBezTo>
                      <a:pt x="13502" y="3858"/>
                      <a:pt x="14273" y="3086"/>
                      <a:pt x="14273" y="1929"/>
                    </a:cubicBezTo>
                    <a:cubicBezTo>
                      <a:pt x="14273" y="772"/>
                      <a:pt x="13502" y="0"/>
                      <a:pt x="12344" y="0"/>
                    </a:cubicBezTo>
                    <a:lnTo>
                      <a:pt x="1234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2893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A9692851-B45A-408A-BEC1-87C645C3B6A0}"/>
                </a:ext>
              </a:extLst>
            </p:cNvPr>
            <p:cNvSpPr/>
            <p:nvPr/>
          </p:nvSpPr>
          <p:spPr>
            <a:xfrm>
              <a:off x="3291968" y="718097"/>
              <a:ext cx="146590" cy="77153"/>
            </a:xfrm>
            <a:custGeom>
              <a:avLst/>
              <a:gdLst>
                <a:gd name="connsiteX0" fmla="*/ 136560 w 146589"/>
                <a:gd name="connsiteY0" fmla="*/ 0 h 77152"/>
                <a:gd name="connsiteX1" fmla="*/ 136560 w 146589"/>
                <a:gd name="connsiteY1" fmla="*/ 67316 h 77152"/>
                <a:gd name="connsiteX2" fmla="*/ 0 w 146589"/>
                <a:gd name="connsiteY2" fmla="*/ 67316 h 77152"/>
                <a:gd name="connsiteX3" fmla="*/ 0 w 146589"/>
                <a:gd name="connsiteY3" fmla="*/ 77924 h 77152"/>
                <a:gd name="connsiteX4" fmla="*/ 147168 w 146589"/>
                <a:gd name="connsiteY4" fmla="*/ 77924 h 77152"/>
                <a:gd name="connsiteX5" fmla="*/ 147168 w 146589"/>
                <a:gd name="connsiteY5" fmla="*/ 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589" h="77152">
                  <a:moveTo>
                    <a:pt x="136560" y="0"/>
                  </a:moveTo>
                  <a:lnTo>
                    <a:pt x="136560" y="67316"/>
                  </a:lnTo>
                  <a:lnTo>
                    <a:pt x="0" y="67316"/>
                  </a:lnTo>
                  <a:lnTo>
                    <a:pt x="0" y="77924"/>
                  </a:lnTo>
                  <a:lnTo>
                    <a:pt x="147168" y="77924"/>
                  </a:lnTo>
                  <a:lnTo>
                    <a:pt x="147168" y="0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51" name="Graphic 5">
              <a:extLst>
                <a:ext uri="{FF2B5EF4-FFF2-40B4-BE49-F238E27FC236}">
                  <a16:creationId xmlns:a16="http://schemas.microsoft.com/office/drawing/2014/main" id="{2BF3B7E4-FC8F-43E8-9B46-FFAB311BAE6C}"/>
                </a:ext>
              </a:extLst>
            </p:cNvPr>
            <p:cNvGrpSpPr/>
            <p:nvPr/>
          </p:nvGrpSpPr>
          <p:grpSpPr>
            <a:xfrm>
              <a:off x="3290039" y="716036"/>
              <a:ext cx="150447" cy="81010"/>
              <a:chOff x="3290039" y="716036"/>
              <a:chExt cx="150447" cy="81010"/>
            </a:xfrm>
            <a:solidFill>
              <a:srgbClr val="1E1D1D"/>
            </a:solidFill>
          </p:grpSpPr>
          <p:sp>
            <p:nvSpPr>
              <p:cNvPr id="1152" name="Freeform: Shape 1151">
                <a:extLst>
                  <a:ext uri="{FF2B5EF4-FFF2-40B4-BE49-F238E27FC236}">
                    <a16:creationId xmlns:a16="http://schemas.microsoft.com/office/drawing/2014/main" id="{40981837-F7DF-4700-ACF4-48A1E9C8F967}"/>
                  </a:ext>
                </a:extLst>
              </p:cNvPr>
              <p:cNvSpPr/>
              <p:nvPr/>
            </p:nvSpPr>
            <p:spPr>
              <a:xfrm>
                <a:off x="3290039" y="716168"/>
                <a:ext cx="150447" cy="81010"/>
              </a:xfrm>
              <a:custGeom>
                <a:avLst/>
                <a:gdLst>
                  <a:gd name="connsiteX0" fmla="*/ 3858 w 150447"/>
                  <a:gd name="connsiteY0" fmla="*/ 79853 h 81010"/>
                  <a:gd name="connsiteX1" fmla="*/ 3858 w 150447"/>
                  <a:gd name="connsiteY1" fmla="*/ 1929 h 81010"/>
                  <a:gd name="connsiteX2" fmla="*/ 1929 w 150447"/>
                  <a:gd name="connsiteY2" fmla="*/ 3858 h 81010"/>
                  <a:gd name="connsiteX3" fmla="*/ 149097 w 150447"/>
                  <a:gd name="connsiteY3" fmla="*/ 3858 h 81010"/>
                  <a:gd name="connsiteX4" fmla="*/ 147168 w 150447"/>
                  <a:gd name="connsiteY4" fmla="*/ 1929 h 81010"/>
                  <a:gd name="connsiteX5" fmla="*/ 147168 w 150447"/>
                  <a:gd name="connsiteY5" fmla="*/ 79853 h 81010"/>
                  <a:gd name="connsiteX6" fmla="*/ 149097 w 150447"/>
                  <a:gd name="connsiteY6" fmla="*/ 77924 h 81010"/>
                  <a:gd name="connsiteX7" fmla="*/ 1929 w 150447"/>
                  <a:gd name="connsiteY7" fmla="*/ 77924 h 81010"/>
                  <a:gd name="connsiteX8" fmla="*/ 3858 w 150447"/>
                  <a:gd name="connsiteY8" fmla="*/ 79853 h 81010"/>
                  <a:gd name="connsiteX9" fmla="*/ 151026 w 150447"/>
                  <a:gd name="connsiteY9" fmla="*/ 79853 h 81010"/>
                  <a:gd name="connsiteX10" fmla="*/ 151026 w 150447"/>
                  <a:gd name="connsiteY10" fmla="*/ 1929 h 81010"/>
                  <a:gd name="connsiteX11" fmla="*/ 149097 w 150447"/>
                  <a:gd name="connsiteY11" fmla="*/ 0 h 81010"/>
                  <a:gd name="connsiteX12" fmla="*/ 1929 w 150447"/>
                  <a:gd name="connsiteY12" fmla="*/ 0 h 81010"/>
                  <a:gd name="connsiteX13" fmla="*/ 0 w 150447"/>
                  <a:gd name="connsiteY13" fmla="*/ 1929 h 81010"/>
                  <a:gd name="connsiteX14" fmla="*/ 0 w 150447"/>
                  <a:gd name="connsiteY14" fmla="*/ 79853 h 81010"/>
                  <a:gd name="connsiteX15" fmla="*/ 1929 w 150447"/>
                  <a:gd name="connsiteY15" fmla="*/ 81782 h 81010"/>
                  <a:gd name="connsiteX16" fmla="*/ 149097 w 150447"/>
                  <a:gd name="connsiteY16" fmla="*/ 81782 h 81010"/>
                  <a:gd name="connsiteX17" fmla="*/ 151026 w 150447"/>
                  <a:gd name="connsiteY17" fmla="*/ 79853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0447" h="81010">
                    <a:moveTo>
                      <a:pt x="3858" y="79853"/>
                    </a:move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49097" y="3858"/>
                    </a:lnTo>
                    <a:cubicBezTo>
                      <a:pt x="147940" y="3858"/>
                      <a:pt x="147168" y="3086"/>
                      <a:pt x="147168" y="1929"/>
                    </a:cubicBezTo>
                    <a:lnTo>
                      <a:pt x="147168" y="79853"/>
                    </a:lnTo>
                    <a:cubicBezTo>
                      <a:pt x="147168" y="78696"/>
                      <a:pt x="147940" y="77924"/>
                      <a:pt x="149097" y="77924"/>
                    </a:cubicBezTo>
                    <a:lnTo>
                      <a:pt x="1929" y="77924"/>
                    </a:lnTo>
                    <a:cubicBezTo>
                      <a:pt x="3086" y="77924"/>
                      <a:pt x="3858" y="78696"/>
                      <a:pt x="3858" y="79853"/>
                    </a:cubicBezTo>
                    <a:close/>
                    <a:moveTo>
                      <a:pt x="151026" y="79853"/>
                    </a:moveTo>
                    <a:lnTo>
                      <a:pt x="151026" y="1929"/>
                    </a:lnTo>
                    <a:cubicBezTo>
                      <a:pt x="151026" y="772"/>
                      <a:pt x="150255" y="0"/>
                      <a:pt x="149097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79853"/>
                    </a:lnTo>
                    <a:cubicBezTo>
                      <a:pt x="0" y="81010"/>
                      <a:pt x="772" y="81782"/>
                      <a:pt x="1929" y="81782"/>
                    </a:cubicBezTo>
                    <a:lnTo>
                      <a:pt x="149097" y="81782"/>
                    </a:lnTo>
                    <a:cubicBezTo>
                      <a:pt x="150062" y="81782"/>
                      <a:pt x="151026" y="80817"/>
                      <a:pt x="151026" y="7985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3" name="Freeform: Shape 1152">
                <a:extLst>
                  <a:ext uri="{FF2B5EF4-FFF2-40B4-BE49-F238E27FC236}">
                    <a16:creationId xmlns:a16="http://schemas.microsoft.com/office/drawing/2014/main" id="{A1CD75C6-132A-4B77-A23D-FE38BEE518AC}"/>
                  </a:ext>
                </a:extLst>
              </p:cNvPr>
              <p:cNvSpPr/>
              <p:nvPr/>
            </p:nvSpPr>
            <p:spPr>
              <a:xfrm>
                <a:off x="3290099" y="716036"/>
                <a:ext cx="150447" cy="54007"/>
              </a:xfrm>
              <a:custGeom>
                <a:avLst/>
                <a:gdLst>
                  <a:gd name="connsiteX0" fmla="*/ 904 w 150447"/>
                  <a:gd name="connsiteY0" fmla="*/ 3604 h 54006"/>
                  <a:gd name="connsiteX1" fmla="*/ 74392 w 150447"/>
                  <a:gd name="connsiteY1" fmla="*/ 53754 h 54006"/>
                  <a:gd name="connsiteX2" fmla="*/ 76514 w 150447"/>
                  <a:gd name="connsiteY2" fmla="*/ 53754 h 54006"/>
                  <a:gd name="connsiteX3" fmla="*/ 150001 w 150447"/>
                  <a:gd name="connsiteY3" fmla="*/ 3604 h 54006"/>
                  <a:gd name="connsiteX4" fmla="*/ 150001 w 150447"/>
                  <a:gd name="connsiteY4" fmla="*/ 3604 h 54006"/>
                  <a:gd name="connsiteX5" fmla="*/ 150580 w 150447"/>
                  <a:gd name="connsiteY5" fmla="*/ 904 h 54006"/>
                  <a:gd name="connsiteX6" fmla="*/ 147880 w 150447"/>
                  <a:gd name="connsiteY6" fmla="*/ 325 h 54006"/>
                  <a:gd name="connsiteX7" fmla="*/ 147880 w 150447"/>
                  <a:gd name="connsiteY7" fmla="*/ 325 h 54006"/>
                  <a:gd name="connsiteX8" fmla="*/ 74392 w 150447"/>
                  <a:gd name="connsiteY8" fmla="*/ 50475 h 54006"/>
                  <a:gd name="connsiteX9" fmla="*/ 76514 w 150447"/>
                  <a:gd name="connsiteY9" fmla="*/ 50475 h 54006"/>
                  <a:gd name="connsiteX10" fmla="*/ 3026 w 150447"/>
                  <a:gd name="connsiteY10" fmla="*/ 325 h 54006"/>
                  <a:gd name="connsiteX11" fmla="*/ 3026 w 150447"/>
                  <a:gd name="connsiteY11" fmla="*/ 325 h 54006"/>
                  <a:gd name="connsiteX12" fmla="*/ 326 w 150447"/>
                  <a:gd name="connsiteY12" fmla="*/ 904 h 54006"/>
                  <a:gd name="connsiteX13" fmla="*/ 904 w 150447"/>
                  <a:gd name="connsiteY13" fmla="*/ 3604 h 54006"/>
                  <a:gd name="connsiteX14" fmla="*/ 904 w 150447"/>
                  <a:gd name="connsiteY14" fmla="*/ 3604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447" h="54006">
                    <a:moveTo>
                      <a:pt x="904" y="3604"/>
                    </a:moveTo>
                    <a:lnTo>
                      <a:pt x="74392" y="53754"/>
                    </a:lnTo>
                    <a:cubicBezTo>
                      <a:pt x="74971" y="54139"/>
                      <a:pt x="75935" y="54139"/>
                      <a:pt x="76514" y="53754"/>
                    </a:cubicBezTo>
                    <a:lnTo>
                      <a:pt x="150001" y="3604"/>
                    </a:lnTo>
                    <a:lnTo>
                      <a:pt x="150001" y="3604"/>
                    </a:lnTo>
                    <a:cubicBezTo>
                      <a:pt x="150966" y="3026"/>
                      <a:pt x="151159" y="1869"/>
                      <a:pt x="150580" y="904"/>
                    </a:cubicBezTo>
                    <a:cubicBezTo>
                      <a:pt x="150001" y="-60"/>
                      <a:pt x="148844" y="-253"/>
                      <a:pt x="147880" y="325"/>
                    </a:cubicBezTo>
                    <a:lnTo>
                      <a:pt x="147880" y="325"/>
                    </a:lnTo>
                    <a:lnTo>
                      <a:pt x="74392" y="50475"/>
                    </a:lnTo>
                    <a:cubicBezTo>
                      <a:pt x="74971" y="50089"/>
                      <a:pt x="75935" y="50089"/>
                      <a:pt x="76514" y="50475"/>
                    </a:cubicBezTo>
                    <a:lnTo>
                      <a:pt x="3026" y="325"/>
                    </a:lnTo>
                    <a:lnTo>
                      <a:pt x="3026" y="325"/>
                    </a:lnTo>
                    <a:cubicBezTo>
                      <a:pt x="2062" y="-253"/>
                      <a:pt x="904" y="-60"/>
                      <a:pt x="326" y="904"/>
                    </a:cubicBezTo>
                    <a:cubicBezTo>
                      <a:pt x="-253" y="1869"/>
                      <a:pt x="-60" y="3026"/>
                      <a:pt x="904" y="3604"/>
                    </a:cubicBezTo>
                    <a:lnTo>
                      <a:pt x="904" y="360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4" name="Freeform: Shape 1153">
                <a:extLst>
                  <a:ext uri="{FF2B5EF4-FFF2-40B4-BE49-F238E27FC236}">
                    <a16:creationId xmlns:a16="http://schemas.microsoft.com/office/drawing/2014/main" id="{01BFBD68-1D1D-48A4-A025-5C77993FE7D0}"/>
                  </a:ext>
                </a:extLst>
              </p:cNvPr>
              <p:cNvSpPr/>
              <p:nvPr/>
            </p:nvSpPr>
            <p:spPr>
              <a:xfrm>
                <a:off x="3379982" y="754998"/>
                <a:ext cx="59793" cy="42434"/>
              </a:xfrm>
              <a:custGeom>
                <a:avLst/>
                <a:gdLst>
                  <a:gd name="connsiteX0" fmla="*/ 904 w 59793"/>
                  <a:gd name="connsiteY0" fmla="*/ 3604 h 42433"/>
                  <a:gd name="connsiteX1" fmla="*/ 57997 w 59793"/>
                  <a:gd name="connsiteY1" fmla="*/ 42567 h 42433"/>
                  <a:gd name="connsiteX2" fmla="*/ 57997 w 59793"/>
                  <a:gd name="connsiteY2" fmla="*/ 42567 h 42433"/>
                  <a:gd name="connsiteX3" fmla="*/ 60697 w 59793"/>
                  <a:gd name="connsiteY3" fmla="*/ 41988 h 42433"/>
                  <a:gd name="connsiteX4" fmla="*/ 60119 w 59793"/>
                  <a:gd name="connsiteY4" fmla="*/ 39287 h 42433"/>
                  <a:gd name="connsiteX5" fmla="*/ 60119 w 59793"/>
                  <a:gd name="connsiteY5" fmla="*/ 39287 h 42433"/>
                  <a:gd name="connsiteX6" fmla="*/ 3026 w 59793"/>
                  <a:gd name="connsiteY6" fmla="*/ 326 h 42433"/>
                  <a:gd name="connsiteX7" fmla="*/ 3026 w 59793"/>
                  <a:gd name="connsiteY7" fmla="*/ 326 h 42433"/>
                  <a:gd name="connsiteX8" fmla="*/ 325 w 59793"/>
                  <a:gd name="connsiteY8" fmla="*/ 904 h 42433"/>
                  <a:gd name="connsiteX9" fmla="*/ 904 w 59793"/>
                  <a:gd name="connsiteY9" fmla="*/ 3604 h 42433"/>
                  <a:gd name="connsiteX10" fmla="*/ 904 w 59793"/>
                  <a:gd name="connsiteY10" fmla="*/ 3604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793" h="42433">
                    <a:moveTo>
                      <a:pt x="904" y="3604"/>
                    </a:moveTo>
                    <a:lnTo>
                      <a:pt x="57997" y="42567"/>
                    </a:lnTo>
                    <a:lnTo>
                      <a:pt x="57997" y="42567"/>
                    </a:lnTo>
                    <a:cubicBezTo>
                      <a:pt x="58961" y="43145"/>
                      <a:pt x="60119" y="42952"/>
                      <a:pt x="60697" y="41988"/>
                    </a:cubicBezTo>
                    <a:cubicBezTo>
                      <a:pt x="61276" y="41023"/>
                      <a:pt x="61083" y="39866"/>
                      <a:pt x="60119" y="39287"/>
                    </a:cubicBezTo>
                    <a:lnTo>
                      <a:pt x="60119" y="39287"/>
                    </a:lnTo>
                    <a:lnTo>
                      <a:pt x="3026" y="326"/>
                    </a:lnTo>
                    <a:lnTo>
                      <a:pt x="3026" y="326"/>
                    </a:lnTo>
                    <a:cubicBezTo>
                      <a:pt x="2061" y="-253"/>
                      <a:pt x="904" y="-60"/>
                      <a:pt x="325" y="904"/>
                    </a:cubicBezTo>
                    <a:cubicBezTo>
                      <a:pt x="-253" y="1869"/>
                      <a:pt x="-60" y="3026"/>
                      <a:pt x="904" y="3604"/>
                    </a:cubicBezTo>
                    <a:lnTo>
                      <a:pt x="904" y="360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5" name="Freeform: Shape 1154">
                <a:extLst>
                  <a:ext uri="{FF2B5EF4-FFF2-40B4-BE49-F238E27FC236}">
                    <a16:creationId xmlns:a16="http://schemas.microsoft.com/office/drawing/2014/main" id="{887859FD-4FC7-4BA9-8D93-0E932C4946CC}"/>
                  </a:ext>
                </a:extLst>
              </p:cNvPr>
              <p:cNvSpPr/>
              <p:nvPr/>
            </p:nvSpPr>
            <p:spPr>
              <a:xfrm>
                <a:off x="3290099" y="756155"/>
                <a:ext cx="57864" cy="40505"/>
              </a:xfrm>
              <a:custGeom>
                <a:avLst/>
                <a:gdLst>
                  <a:gd name="connsiteX0" fmla="*/ 56647 w 57864"/>
                  <a:gd name="connsiteY0" fmla="*/ 326 h 40505"/>
                  <a:gd name="connsiteX1" fmla="*/ 904 w 57864"/>
                  <a:gd name="connsiteY1" fmla="*/ 38323 h 40505"/>
                  <a:gd name="connsiteX2" fmla="*/ 904 w 57864"/>
                  <a:gd name="connsiteY2" fmla="*/ 38323 h 40505"/>
                  <a:gd name="connsiteX3" fmla="*/ 326 w 57864"/>
                  <a:gd name="connsiteY3" fmla="*/ 41023 h 40505"/>
                  <a:gd name="connsiteX4" fmla="*/ 3026 w 57864"/>
                  <a:gd name="connsiteY4" fmla="*/ 41602 h 40505"/>
                  <a:gd name="connsiteX5" fmla="*/ 3026 w 57864"/>
                  <a:gd name="connsiteY5" fmla="*/ 41602 h 40505"/>
                  <a:gd name="connsiteX6" fmla="*/ 58768 w 57864"/>
                  <a:gd name="connsiteY6" fmla="*/ 3604 h 40505"/>
                  <a:gd name="connsiteX7" fmla="*/ 58768 w 57864"/>
                  <a:gd name="connsiteY7" fmla="*/ 3604 h 40505"/>
                  <a:gd name="connsiteX8" fmla="*/ 59347 w 57864"/>
                  <a:gd name="connsiteY8" fmla="*/ 904 h 40505"/>
                  <a:gd name="connsiteX9" fmla="*/ 56647 w 57864"/>
                  <a:gd name="connsiteY9" fmla="*/ 326 h 40505"/>
                  <a:gd name="connsiteX10" fmla="*/ 56647 w 57864"/>
                  <a:gd name="connsiteY10" fmla="*/ 326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864" h="40505">
                    <a:moveTo>
                      <a:pt x="56647" y="326"/>
                    </a:moveTo>
                    <a:lnTo>
                      <a:pt x="904" y="38323"/>
                    </a:lnTo>
                    <a:lnTo>
                      <a:pt x="904" y="38323"/>
                    </a:lnTo>
                    <a:cubicBezTo>
                      <a:pt x="-60" y="38902"/>
                      <a:pt x="-253" y="40059"/>
                      <a:pt x="326" y="41023"/>
                    </a:cubicBezTo>
                    <a:cubicBezTo>
                      <a:pt x="904" y="41988"/>
                      <a:pt x="2062" y="42181"/>
                      <a:pt x="3026" y="41602"/>
                    </a:cubicBezTo>
                    <a:lnTo>
                      <a:pt x="3026" y="41602"/>
                    </a:lnTo>
                    <a:lnTo>
                      <a:pt x="58768" y="3604"/>
                    </a:lnTo>
                    <a:lnTo>
                      <a:pt x="58768" y="3604"/>
                    </a:lnTo>
                    <a:cubicBezTo>
                      <a:pt x="59733" y="3026"/>
                      <a:pt x="59926" y="1869"/>
                      <a:pt x="59347" y="904"/>
                    </a:cubicBezTo>
                    <a:cubicBezTo>
                      <a:pt x="58576" y="-60"/>
                      <a:pt x="57418" y="-253"/>
                      <a:pt x="56647" y="326"/>
                    </a:cubicBezTo>
                    <a:lnTo>
                      <a:pt x="56647" y="32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63" name="Rounded Rectangle 54">
            <a:extLst>
              <a:ext uri="{FF2B5EF4-FFF2-40B4-BE49-F238E27FC236}">
                <a16:creationId xmlns:a16="http://schemas.microsoft.com/office/drawing/2014/main" id="{062443A6-5C84-44F2-9EF1-8CBBC63D5729}"/>
              </a:ext>
            </a:extLst>
          </p:cNvPr>
          <p:cNvSpPr/>
          <p:nvPr/>
        </p:nvSpPr>
        <p:spPr>
          <a:xfrm>
            <a:off x="2742" y="3733713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CA6DCE-45E0-461D-8D76-2C02D090A8FE}"/>
              </a:ext>
            </a:extLst>
          </p:cNvPr>
          <p:cNvSpPr/>
          <p:nvPr/>
        </p:nvSpPr>
        <p:spPr>
          <a:xfrm>
            <a:off x="6441861" y="1101105"/>
            <a:ext cx="10214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Berlin Sans FB Demi" panose="020E0802020502020306" pitchFamily="34" charset="0"/>
              </a:rPr>
              <a:t>Accountax</a:t>
            </a:r>
            <a:endParaRPr lang="en-US" dirty="0"/>
          </a:p>
        </p:txBody>
      </p:sp>
      <p:sp>
        <p:nvSpPr>
          <p:cNvPr id="426" name="Freeform: Shape 425">
            <a:extLst>
              <a:ext uri="{FF2B5EF4-FFF2-40B4-BE49-F238E27FC236}">
                <a16:creationId xmlns:a16="http://schemas.microsoft.com/office/drawing/2014/main" id="{1CB5E3E9-A720-4517-9AD3-BA371C0B3C6C}"/>
              </a:ext>
            </a:extLst>
          </p:cNvPr>
          <p:cNvSpPr/>
          <p:nvPr/>
        </p:nvSpPr>
        <p:spPr>
          <a:xfrm>
            <a:off x="4520286" y="1976370"/>
            <a:ext cx="101009" cy="202017"/>
          </a:xfrm>
          <a:custGeom>
            <a:avLst/>
            <a:gdLst>
              <a:gd name="connsiteX0" fmla="*/ 45267 w 101008"/>
              <a:gd name="connsiteY0" fmla="*/ 100634 h 202017"/>
              <a:gd name="connsiteX1" fmla="*/ 1122 w 101008"/>
              <a:gd name="connsiteY1" fmla="*/ 56490 h 202017"/>
              <a:gd name="connsiteX2" fmla="*/ 1122 w 101008"/>
              <a:gd name="connsiteY2" fmla="*/ 63972 h 202017"/>
              <a:gd name="connsiteX3" fmla="*/ 37785 w 101008"/>
              <a:gd name="connsiteY3" fmla="*/ 100634 h 202017"/>
              <a:gd name="connsiteX4" fmla="*/ 1122 w 101008"/>
              <a:gd name="connsiteY4" fmla="*/ 137297 h 202017"/>
              <a:gd name="connsiteX5" fmla="*/ 1122 w 101008"/>
              <a:gd name="connsiteY5" fmla="*/ 144779 h 202017"/>
              <a:gd name="connsiteX6" fmla="*/ 45267 w 101008"/>
              <a:gd name="connsiteY6" fmla="*/ 100634 h 202017"/>
              <a:gd name="connsiteX7" fmla="*/ 99138 w 101008"/>
              <a:gd name="connsiteY7" fmla="*/ 90908 h 202017"/>
              <a:gd name="connsiteX8" fmla="*/ 84174 w 101008"/>
              <a:gd name="connsiteY8" fmla="*/ 86793 h 202017"/>
              <a:gd name="connsiteX9" fmla="*/ 83426 w 101008"/>
              <a:gd name="connsiteY9" fmla="*/ 82303 h 202017"/>
              <a:gd name="connsiteX10" fmla="*/ 95771 w 101008"/>
              <a:gd name="connsiteY10" fmla="*/ 72576 h 202017"/>
              <a:gd name="connsiteX11" fmla="*/ 96893 w 101008"/>
              <a:gd name="connsiteY11" fmla="*/ 68087 h 202017"/>
              <a:gd name="connsiteX12" fmla="*/ 94275 w 101008"/>
              <a:gd name="connsiteY12" fmla="*/ 62102 h 202017"/>
              <a:gd name="connsiteX13" fmla="*/ 91656 w 101008"/>
              <a:gd name="connsiteY13" fmla="*/ 56116 h 202017"/>
              <a:gd name="connsiteX14" fmla="*/ 87915 w 101008"/>
              <a:gd name="connsiteY14" fmla="*/ 53871 h 202017"/>
              <a:gd name="connsiteX15" fmla="*/ 72202 w 101008"/>
              <a:gd name="connsiteY15" fmla="*/ 55742 h 202017"/>
              <a:gd name="connsiteX16" fmla="*/ 69584 w 101008"/>
              <a:gd name="connsiteY16" fmla="*/ 52001 h 202017"/>
              <a:gd name="connsiteX17" fmla="*/ 77440 w 101008"/>
              <a:gd name="connsiteY17" fmla="*/ 38533 h 202017"/>
              <a:gd name="connsiteX18" fmla="*/ 76692 w 101008"/>
              <a:gd name="connsiteY18" fmla="*/ 34044 h 202017"/>
              <a:gd name="connsiteX19" fmla="*/ 72202 w 101008"/>
              <a:gd name="connsiteY19" fmla="*/ 29554 h 202017"/>
              <a:gd name="connsiteX20" fmla="*/ 67713 w 101008"/>
              <a:gd name="connsiteY20" fmla="*/ 25065 h 202017"/>
              <a:gd name="connsiteX21" fmla="*/ 63224 w 101008"/>
              <a:gd name="connsiteY21" fmla="*/ 24317 h 202017"/>
              <a:gd name="connsiteX22" fmla="*/ 49756 w 101008"/>
              <a:gd name="connsiteY22" fmla="*/ 32173 h 202017"/>
              <a:gd name="connsiteX23" fmla="*/ 46015 w 101008"/>
              <a:gd name="connsiteY23" fmla="*/ 29554 h 202017"/>
              <a:gd name="connsiteX24" fmla="*/ 47885 w 101008"/>
              <a:gd name="connsiteY24" fmla="*/ 13842 h 202017"/>
              <a:gd name="connsiteX25" fmla="*/ 45641 w 101008"/>
              <a:gd name="connsiteY25" fmla="*/ 10101 h 202017"/>
              <a:gd name="connsiteX26" fmla="*/ 39655 w 101008"/>
              <a:gd name="connsiteY26" fmla="*/ 7482 h 202017"/>
              <a:gd name="connsiteX27" fmla="*/ 33670 w 101008"/>
              <a:gd name="connsiteY27" fmla="*/ 4863 h 202017"/>
              <a:gd name="connsiteX28" fmla="*/ 29180 w 101008"/>
              <a:gd name="connsiteY28" fmla="*/ 5986 h 202017"/>
              <a:gd name="connsiteX29" fmla="*/ 19453 w 101008"/>
              <a:gd name="connsiteY29" fmla="*/ 18331 h 202017"/>
              <a:gd name="connsiteX30" fmla="*/ 14964 w 101008"/>
              <a:gd name="connsiteY30" fmla="*/ 17583 h 202017"/>
              <a:gd name="connsiteX31" fmla="*/ 10849 w 101008"/>
              <a:gd name="connsiteY31" fmla="*/ 2619 h 202017"/>
              <a:gd name="connsiteX32" fmla="*/ 7108 w 101008"/>
              <a:gd name="connsiteY32" fmla="*/ 0 h 202017"/>
              <a:gd name="connsiteX33" fmla="*/ 1122 w 101008"/>
              <a:gd name="connsiteY33" fmla="*/ 0 h 202017"/>
              <a:gd name="connsiteX34" fmla="*/ 1122 w 101008"/>
              <a:gd name="connsiteY34" fmla="*/ 7482 h 202017"/>
              <a:gd name="connsiteX35" fmla="*/ 4863 w 101008"/>
              <a:gd name="connsiteY35" fmla="*/ 7482 h 202017"/>
              <a:gd name="connsiteX36" fmla="*/ 8979 w 101008"/>
              <a:gd name="connsiteY36" fmla="*/ 22072 h 202017"/>
              <a:gd name="connsiteX37" fmla="*/ 11971 w 101008"/>
              <a:gd name="connsiteY37" fmla="*/ 24691 h 202017"/>
              <a:gd name="connsiteX38" fmla="*/ 20576 w 101008"/>
              <a:gd name="connsiteY38" fmla="*/ 26187 h 202017"/>
              <a:gd name="connsiteX39" fmla="*/ 20576 w 101008"/>
              <a:gd name="connsiteY39" fmla="*/ 26187 h 202017"/>
              <a:gd name="connsiteX40" fmla="*/ 23569 w 101008"/>
              <a:gd name="connsiteY40" fmla="*/ 25813 h 202017"/>
              <a:gd name="connsiteX41" fmla="*/ 24691 w 101008"/>
              <a:gd name="connsiteY41" fmla="*/ 24317 h 202017"/>
              <a:gd name="connsiteX42" fmla="*/ 24317 w 101008"/>
              <a:gd name="connsiteY42" fmla="*/ 25065 h 202017"/>
              <a:gd name="connsiteX43" fmla="*/ 33670 w 101008"/>
              <a:gd name="connsiteY43" fmla="*/ 13094 h 202017"/>
              <a:gd name="connsiteX44" fmla="*/ 37036 w 101008"/>
              <a:gd name="connsiteY44" fmla="*/ 14590 h 202017"/>
              <a:gd name="connsiteX45" fmla="*/ 40403 w 101008"/>
              <a:gd name="connsiteY45" fmla="*/ 16087 h 202017"/>
              <a:gd name="connsiteX46" fmla="*/ 38533 w 101008"/>
              <a:gd name="connsiteY46" fmla="*/ 31051 h 202017"/>
              <a:gd name="connsiteX47" fmla="*/ 38533 w 101008"/>
              <a:gd name="connsiteY47" fmla="*/ 31425 h 202017"/>
              <a:gd name="connsiteX48" fmla="*/ 40403 w 101008"/>
              <a:gd name="connsiteY48" fmla="*/ 34792 h 202017"/>
              <a:gd name="connsiteX49" fmla="*/ 47511 w 101008"/>
              <a:gd name="connsiteY49" fmla="*/ 39655 h 202017"/>
              <a:gd name="connsiteX50" fmla="*/ 51627 w 101008"/>
              <a:gd name="connsiteY50" fmla="*/ 40029 h 202017"/>
              <a:gd name="connsiteX51" fmla="*/ 64720 w 101008"/>
              <a:gd name="connsiteY51" fmla="*/ 32547 h 202017"/>
              <a:gd name="connsiteX52" fmla="*/ 69584 w 101008"/>
              <a:gd name="connsiteY52" fmla="*/ 37411 h 202017"/>
              <a:gd name="connsiteX53" fmla="*/ 62101 w 101008"/>
              <a:gd name="connsiteY53" fmla="*/ 50504 h 202017"/>
              <a:gd name="connsiteX54" fmla="*/ 62101 w 101008"/>
              <a:gd name="connsiteY54" fmla="*/ 53871 h 202017"/>
              <a:gd name="connsiteX55" fmla="*/ 62476 w 101008"/>
              <a:gd name="connsiteY55" fmla="*/ 54619 h 202017"/>
              <a:gd name="connsiteX56" fmla="*/ 67339 w 101008"/>
              <a:gd name="connsiteY56" fmla="*/ 61727 h 202017"/>
              <a:gd name="connsiteX57" fmla="*/ 67339 w 101008"/>
              <a:gd name="connsiteY57" fmla="*/ 61727 h 202017"/>
              <a:gd name="connsiteX58" fmla="*/ 70706 w 101008"/>
              <a:gd name="connsiteY58" fmla="*/ 63598 h 202017"/>
              <a:gd name="connsiteX59" fmla="*/ 72576 w 101008"/>
              <a:gd name="connsiteY59" fmla="*/ 63224 h 202017"/>
              <a:gd name="connsiteX60" fmla="*/ 71080 w 101008"/>
              <a:gd name="connsiteY60" fmla="*/ 63598 h 202017"/>
              <a:gd name="connsiteX61" fmla="*/ 86044 w 101008"/>
              <a:gd name="connsiteY61" fmla="*/ 61727 h 202017"/>
              <a:gd name="connsiteX62" fmla="*/ 87541 w 101008"/>
              <a:gd name="connsiteY62" fmla="*/ 65094 h 202017"/>
              <a:gd name="connsiteX63" fmla="*/ 89037 w 101008"/>
              <a:gd name="connsiteY63" fmla="*/ 68461 h 202017"/>
              <a:gd name="connsiteX64" fmla="*/ 77066 w 101008"/>
              <a:gd name="connsiteY64" fmla="*/ 77814 h 202017"/>
              <a:gd name="connsiteX65" fmla="*/ 75569 w 101008"/>
              <a:gd name="connsiteY65" fmla="*/ 81555 h 202017"/>
              <a:gd name="connsiteX66" fmla="*/ 75569 w 101008"/>
              <a:gd name="connsiteY66" fmla="*/ 81929 h 202017"/>
              <a:gd name="connsiteX67" fmla="*/ 77066 w 101008"/>
              <a:gd name="connsiteY67" fmla="*/ 90159 h 202017"/>
              <a:gd name="connsiteX68" fmla="*/ 79684 w 101008"/>
              <a:gd name="connsiteY68" fmla="*/ 93152 h 202017"/>
              <a:gd name="connsiteX69" fmla="*/ 94275 w 101008"/>
              <a:gd name="connsiteY69" fmla="*/ 97267 h 202017"/>
              <a:gd name="connsiteX70" fmla="*/ 94275 w 101008"/>
              <a:gd name="connsiteY70" fmla="*/ 104375 h 202017"/>
              <a:gd name="connsiteX71" fmla="*/ 79684 w 101008"/>
              <a:gd name="connsiteY71" fmla="*/ 108491 h 202017"/>
              <a:gd name="connsiteX72" fmla="*/ 77066 w 101008"/>
              <a:gd name="connsiteY72" fmla="*/ 111484 h 202017"/>
              <a:gd name="connsiteX73" fmla="*/ 75195 w 101008"/>
              <a:gd name="connsiteY73" fmla="*/ 120088 h 202017"/>
              <a:gd name="connsiteX74" fmla="*/ 76692 w 101008"/>
              <a:gd name="connsiteY74" fmla="*/ 123829 h 202017"/>
              <a:gd name="connsiteX75" fmla="*/ 88663 w 101008"/>
              <a:gd name="connsiteY75" fmla="*/ 133182 h 202017"/>
              <a:gd name="connsiteX76" fmla="*/ 87167 w 101008"/>
              <a:gd name="connsiteY76" fmla="*/ 136549 h 202017"/>
              <a:gd name="connsiteX77" fmla="*/ 85670 w 101008"/>
              <a:gd name="connsiteY77" fmla="*/ 139915 h 202017"/>
              <a:gd name="connsiteX78" fmla="*/ 70706 w 101008"/>
              <a:gd name="connsiteY78" fmla="*/ 138045 h 202017"/>
              <a:gd name="connsiteX79" fmla="*/ 72202 w 101008"/>
              <a:gd name="connsiteY79" fmla="*/ 138419 h 202017"/>
              <a:gd name="connsiteX80" fmla="*/ 70332 w 101008"/>
              <a:gd name="connsiteY80" fmla="*/ 138045 h 202017"/>
              <a:gd name="connsiteX81" fmla="*/ 66965 w 101008"/>
              <a:gd name="connsiteY81" fmla="*/ 139915 h 202017"/>
              <a:gd name="connsiteX82" fmla="*/ 66965 w 101008"/>
              <a:gd name="connsiteY82" fmla="*/ 139915 h 202017"/>
              <a:gd name="connsiteX83" fmla="*/ 62101 w 101008"/>
              <a:gd name="connsiteY83" fmla="*/ 147024 h 202017"/>
              <a:gd name="connsiteX84" fmla="*/ 61727 w 101008"/>
              <a:gd name="connsiteY84" fmla="*/ 151139 h 202017"/>
              <a:gd name="connsiteX85" fmla="*/ 69210 w 101008"/>
              <a:gd name="connsiteY85" fmla="*/ 164232 h 202017"/>
              <a:gd name="connsiteX86" fmla="*/ 66591 w 101008"/>
              <a:gd name="connsiteY86" fmla="*/ 166851 h 202017"/>
              <a:gd name="connsiteX87" fmla="*/ 63972 w 101008"/>
              <a:gd name="connsiteY87" fmla="*/ 169470 h 202017"/>
              <a:gd name="connsiteX88" fmla="*/ 50878 w 101008"/>
              <a:gd name="connsiteY88" fmla="*/ 161988 h 202017"/>
              <a:gd name="connsiteX89" fmla="*/ 46763 w 101008"/>
              <a:gd name="connsiteY89" fmla="*/ 162362 h 202017"/>
              <a:gd name="connsiteX90" fmla="*/ 39655 w 101008"/>
              <a:gd name="connsiteY90" fmla="*/ 167225 h 202017"/>
              <a:gd name="connsiteX91" fmla="*/ 39655 w 101008"/>
              <a:gd name="connsiteY91" fmla="*/ 167225 h 202017"/>
              <a:gd name="connsiteX92" fmla="*/ 37785 w 101008"/>
              <a:gd name="connsiteY92" fmla="*/ 170592 h 202017"/>
              <a:gd name="connsiteX93" fmla="*/ 38159 w 101008"/>
              <a:gd name="connsiteY93" fmla="*/ 172463 h 202017"/>
              <a:gd name="connsiteX94" fmla="*/ 37785 w 101008"/>
              <a:gd name="connsiteY94" fmla="*/ 170966 h 202017"/>
              <a:gd name="connsiteX95" fmla="*/ 39655 w 101008"/>
              <a:gd name="connsiteY95" fmla="*/ 185931 h 202017"/>
              <a:gd name="connsiteX96" fmla="*/ 36288 w 101008"/>
              <a:gd name="connsiteY96" fmla="*/ 187427 h 202017"/>
              <a:gd name="connsiteX97" fmla="*/ 32921 w 101008"/>
              <a:gd name="connsiteY97" fmla="*/ 188923 h 202017"/>
              <a:gd name="connsiteX98" fmla="*/ 23569 w 101008"/>
              <a:gd name="connsiteY98" fmla="*/ 176952 h 202017"/>
              <a:gd name="connsiteX99" fmla="*/ 24317 w 101008"/>
              <a:gd name="connsiteY99" fmla="*/ 178074 h 202017"/>
              <a:gd name="connsiteX100" fmla="*/ 23194 w 101008"/>
              <a:gd name="connsiteY100" fmla="*/ 176578 h 202017"/>
              <a:gd name="connsiteX101" fmla="*/ 19453 w 101008"/>
              <a:gd name="connsiteY101" fmla="*/ 175830 h 202017"/>
              <a:gd name="connsiteX102" fmla="*/ 19453 w 101008"/>
              <a:gd name="connsiteY102" fmla="*/ 175830 h 202017"/>
              <a:gd name="connsiteX103" fmla="*/ 10849 w 101008"/>
              <a:gd name="connsiteY103" fmla="*/ 177326 h 202017"/>
              <a:gd name="connsiteX104" fmla="*/ 7856 w 101008"/>
              <a:gd name="connsiteY104" fmla="*/ 179945 h 202017"/>
              <a:gd name="connsiteX105" fmla="*/ 3741 w 101008"/>
              <a:gd name="connsiteY105" fmla="*/ 194535 h 202017"/>
              <a:gd name="connsiteX106" fmla="*/ 0 w 101008"/>
              <a:gd name="connsiteY106" fmla="*/ 194535 h 202017"/>
              <a:gd name="connsiteX107" fmla="*/ 0 w 101008"/>
              <a:gd name="connsiteY107" fmla="*/ 202017 h 202017"/>
              <a:gd name="connsiteX108" fmla="*/ 6360 w 101008"/>
              <a:gd name="connsiteY108" fmla="*/ 202017 h 202017"/>
              <a:gd name="connsiteX109" fmla="*/ 10101 w 101008"/>
              <a:gd name="connsiteY109" fmla="*/ 199398 h 202017"/>
              <a:gd name="connsiteX110" fmla="*/ 14216 w 101008"/>
              <a:gd name="connsiteY110" fmla="*/ 184434 h 202017"/>
              <a:gd name="connsiteX111" fmla="*/ 18705 w 101008"/>
              <a:gd name="connsiteY111" fmla="*/ 183686 h 202017"/>
              <a:gd name="connsiteX112" fmla="*/ 28432 w 101008"/>
              <a:gd name="connsiteY112" fmla="*/ 196031 h 202017"/>
              <a:gd name="connsiteX113" fmla="*/ 32921 w 101008"/>
              <a:gd name="connsiteY113" fmla="*/ 197154 h 202017"/>
              <a:gd name="connsiteX114" fmla="*/ 38907 w 101008"/>
              <a:gd name="connsiteY114" fmla="*/ 194535 h 202017"/>
              <a:gd name="connsiteX115" fmla="*/ 44893 w 101008"/>
              <a:gd name="connsiteY115" fmla="*/ 191916 h 202017"/>
              <a:gd name="connsiteX116" fmla="*/ 47137 w 101008"/>
              <a:gd name="connsiteY116" fmla="*/ 188175 h 202017"/>
              <a:gd name="connsiteX117" fmla="*/ 45267 w 101008"/>
              <a:gd name="connsiteY117" fmla="*/ 172463 h 202017"/>
              <a:gd name="connsiteX118" fmla="*/ 49008 w 101008"/>
              <a:gd name="connsiteY118" fmla="*/ 169844 h 202017"/>
              <a:gd name="connsiteX119" fmla="*/ 62476 w 101008"/>
              <a:gd name="connsiteY119" fmla="*/ 177700 h 202017"/>
              <a:gd name="connsiteX120" fmla="*/ 66965 w 101008"/>
              <a:gd name="connsiteY120" fmla="*/ 176952 h 202017"/>
              <a:gd name="connsiteX121" fmla="*/ 71454 w 101008"/>
              <a:gd name="connsiteY121" fmla="*/ 172463 h 202017"/>
              <a:gd name="connsiteX122" fmla="*/ 75943 w 101008"/>
              <a:gd name="connsiteY122" fmla="*/ 167973 h 202017"/>
              <a:gd name="connsiteX123" fmla="*/ 76692 w 101008"/>
              <a:gd name="connsiteY123" fmla="*/ 163484 h 202017"/>
              <a:gd name="connsiteX124" fmla="*/ 68835 w 101008"/>
              <a:gd name="connsiteY124" fmla="*/ 150016 h 202017"/>
              <a:gd name="connsiteX125" fmla="*/ 71454 w 101008"/>
              <a:gd name="connsiteY125" fmla="*/ 146275 h 202017"/>
              <a:gd name="connsiteX126" fmla="*/ 86792 w 101008"/>
              <a:gd name="connsiteY126" fmla="*/ 148146 h 202017"/>
              <a:gd name="connsiteX127" fmla="*/ 90533 w 101008"/>
              <a:gd name="connsiteY127" fmla="*/ 145901 h 202017"/>
              <a:gd name="connsiteX128" fmla="*/ 93152 w 101008"/>
              <a:gd name="connsiteY128" fmla="*/ 139915 h 202017"/>
              <a:gd name="connsiteX129" fmla="*/ 95771 w 101008"/>
              <a:gd name="connsiteY129" fmla="*/ 133930 h 202017"/>
              <a:gd name="connsiteX130" fmla="*/ 94649 w 101008"/>
              <a:gd name="connsiteY130" fmla="*/ 129441 h 202017"/>
              <a:gd name="connsiteX131" fmla="*/ 82303 w 101008"/>
              <a:gd name="connsiteY131" fmla="*/ 119714 h 202017"/>
              <a:gd name="connsiteX132" fmla="*/ 83051 w 101008"/>
              <a:gd name="connsiteY132" fmla="*/ 115225 h 202017"/>
              <a:gd name="connsiteX133" fmla="*/ 98016 w 101008"/>
              <a:gd name="connsiteY133" fmla="*/ 111109 h 202017"/>
              <a:gd name="connsiteX134" fmla="*/ 100634 w 101008"/>
              <a:gd name="connsiteY134" fmla="*/ 107368 h 202017"/>
              <a:gd name="connsiteX135" fmla="*/ 100634 w 101008"/>
              <a:gd name="connsiteY135" fmla="*/ 94649 h 202017"/>
              <a:gd name="connsiteX136" fmla="*/ 99138 w 101008"/>
              <a:gd name="connsiteY136" fmla="*/ 90908 h 202017"/>
              <a:gd name="connsiteX137" fmla="*/ 17583 w 101008"/>
              <a:gd name="connsiteY137" fmla="*/ 23569 h 202017"/>
              <a:gd name="connsiteX138" fmla="*/ 17583 w 101008"/>
              <a:gd name="connsiteY138" fmla="*/ 23569 h 202017"/>
              <a:gd name="connsiteX139" fmla="*/ 17583 w 101008"/>
              <a:gd name="connsiteY139" fmla="*/ 23569 h 202017"/>
              <a:gd name="connsiteX140" fmla="*/ 17583 w 101008"/>
              <a:gd name="connsiteY140" fmla="*/ 23569 h 202017"/>
              <a:gd name="connsiteX141" fmla="*/ 22446 w 101008"/>
              <a:gd name="connsiteY141" fmla="*/ 19454 h 202017"/>
              <a:gd name="connsiteX142" fmla="*/ 23943 w 101008"/>
              <a:gd name="connsiteY142" fmla="*/ 20576 h 202017"/>
              <a:gd name="connsiteX143" fmla="*/ 23943 w 101008"/>
              <a:gd name="connsiteY143" fmla="*/ 20576 h 202017"/>
              <a:gd name="connsiteX144" fmla="*/ 22446 w 101008"/>
              <a:gd name="connsiteY144" fmla="*/ 19454 h 202017"/>
              <a:gd name="connsiteX145" fmla="*/ 66965 w 101008"/>
              <a:gd name="connsiteY145" fmla="*/ 58361 h 202017"/>
              <a:gd name="connsiteX146" fmla="*/ 66965 w 101008"/>
              <a:gd name="connsiteY146" fmla="*/ 58361 h 202017"/>
              <a:gd name="connsiteX147" fmla="*/ 67339 w 101008"/>
              <a:gd name="connsiteY147" fmla="*/ 57986 h 202017"/>
              <a:gd name="connsiteX148" fmla="*/ 66965 w 101008"/>
              <a:gd name="connsiteY148" fmla="*/ 58361 h 202017"/>
              <a:gd name="connsiteX149" fmla="*/ 74073 w 101008"/>
              <a:gd name="connsiteY149" fmla="*/ 59857 h 202017"/>
              <a:gd name="connsiteX150" fmla="*/ 73699 w 101008"/>
              <a:gd name="connsiteY150" fmla="*/ 58361 h 202017"/>
              <a:gd name="connsiteX151" fmla="*/ 74073 w 101008"/>
              <a:gd name="connsiteY151" fmla="*/ 59857 h 202017"/>
              <a:gd name="connsiteX152" fmla="*/ 74073 w 101008"/>
              <a:gd name="connsiteY152" fmla="*/ 59857 h 202017"/>
              <a:gd name="connsiteX153" fmla="*/ 66965 w 101008"/>
              <a:gd name="connsiteY153" fmla="*/ 143283 h 202017"/>
              <a:gd name="connsiteX154" fmla="*/ 66965 w 101008"/>
              <a:gd name="connsiteY154" fmla="*/ 143283 h 202017"/>
              <a:gd name="connsiteX155" fmla="*/ 66965 w 101008"/>
              <a:gd name="connsiteY155" fmla="*/ 143283 h 202017"/>
              <a:gd name="connsiteX156" fmla="*/ 66965 w 101008"/>
              <a:gd name="connsiteY156" fmla="*/ 143283 h 202017"/>
              <a:gd name="connsiteX157" fmla="*/ 17583 w 101008"/>
              <a:gd name="connsiteY157" fmla="*/ 177700 h 202017"/>
              <a:gd name="connsiteX158" fmla="*/ 17583 w 101008"/>
              <a:gd name="connsiteY158" fmla="*/ 177700 h 202017"/>
              <a:gd name="connsiteX159" fmla="*/ 17583 w 101008"/>
              <a:gd name="connsiteY159" fmla="*/ 177326 h 202017"/>
              <a:gd name="connsiteX160" fmla="*/ 17583 w 101008"/>
              <a:gd name="connsiteY160" fmla="*/ 177700 h 202017"/>
              <a:gd name="connsiteX161" fmla="*/ 23569 w 101008"/>
              <a:gd name="connsiteY161" fmla="*/ 181441 h 202017"/>
              <a:gd name="connsiteX162" fmla="*/ 22072 w 101008"/>
              <a:gd name="connsiteY162" fmla="*/ 182189 h 202017"/>
              <a:gd name="connsiteX163" fmla="*/ 23569 w 101008"/>
              <a:gd name="connsiteY163" fmla="*/ 181441 h 202017"/>
              <a:gd name="connsiteX164" fmla="*/ 23569 w 101008"/>
              <a:gd name="connsiteY164" fmla="*/ 181441 h 202017"/>
              <a:gd name="connsiteX165" fmla="*/ 42274 w 101008"/>
              <a:gd name="connsiteY165" fmla="*/ 173959 h 202017"/>
              <a:gd name="connsiteX166" fmla="*/ 42274 w 101008"/>
              <a:gd name="connsiteY166" fmla="*/ 173959 h 202017"/>
              <a:gd name="connsiteX167" fmla="*/ 43770 w 101008"/>
              <a:gd name="connsiteY167" fmla="*/ 173585 h 202017"/>
              <a:gd name="connsiteX168" fmla="*/ 42274 w 101008"/>
              <a:gd name="connsiteY168" fmla="*/ 173959 h 202017"/>
              <a:gd name="connsiteX169" fmla="*/ 43396 w 101008"/>
              <a:gd name="connsiteY169" fmla="*/ 166851 h 202017"/>
              <a:gd name="connsiteX170" fmla="*/ 43396 w 101008"/>
              <a:gd name="connsiteY170" fmla="*/ 166851 h 202017"/>
              <a:gd name="connsiteX171" fmla="*/ 43396 w 101008"/>
              <a:gd name="connsiteY171" fmla="*/ 166851 h 202017"/>
              <a:gd name="connsiteX172" fmla="*/ 43396 w 101008"/>
              <a:gd name="connsiteY172" fmla="*/ 166851 h 202017"/>
              <a:gd name="connsiteX173" fmla="*/ 73699 w 101008"/>
              <a:gd name="connsiteY173" fmla="*/ 143283 h 202017"/>
              <a:gd name="connsiteX174" fmla="*/ 74073 w 101008"/>
              <a:gd name="connsiteY174" fmla="*/ 141786 h 202017"/>
              <a:gd name="connsiteX175" fmla="*/ 74073 w 101008"/>
              <a:gd name="connsiteY175" fmla="*/ 141786 h 202017"/>
              <a:gd name="connsiteX176" fmla="*/ 73699 w 101008"/>
              <a:gd name="connsiteY176" fmla="*/ 143283 h 202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101008" h="202017">
                <a:moveTo>
                  <a:pt x="45267" y="100634"/>
                </a:moveTo>
                <a:cubicBezTo>
                  <a:pt x="45267" y="76318"/>
                  <a:pt x="25439" y="56490"/>
                  <a:pt x="1122" y="56490"/>
                </a:cubicBezTo>
                <a:lnTo>
                  <a:pt x="1122" y="63972"/>
                </a:lnTo>
                <a:cubicBezTo>
                  <a:pt x="21324" y="63972"/>
                  <a:pt x="37785" y="80433"/>
                  <a:pt x="37785" y="100634"/>
                </a:cubicBezTo>
                <a:cubicBezTo>
                  <a:pt x="37785" y="120836"/>
                  <a:pt x="21324" y="137297"/>
                  <a:pt x="1122" y="137297"/>
                </a:cubicBezTo>
                <a:lnTo>
                  <a:pt x="1122" y="144779"/>
                </a:lnTo>
                <a:cubicBezTo>
                  <a:pt x="25439" y="144779"/>
                  <a:pt x="45267" y="125325"/>
                  <a:pt x="45267" y="100634"/>
                </a:cubicBezTo>
                <a:close/>
                <a:moveTo>
                  <a:pt x="99138" y="90908"/>
                </a:moveTo>
                <a:lnTo>
                  <a:pt x="84174" y="86793"/>
                </a:lnTo>
                <a:cubicBezTo>
                  <a:pt x="83800" y="84922"/>
                  <a:pt x="83426" y="83426"/>
                  <a:pt x="83426" y="82303"/>
                </a:cubicBezTo>
                <a:lnTo>
                  <a:pt x="95771" y="72576"/>
                </a:lnTo>
                <a:cubicBezTo>
                  <a:pt x="97267" y="71454"/>
                  <a:pt x="97641" y="69584"/>
                  <a:pt x="96893" y="68087"/>
                </a:cubicBezTo>
                <a:lnTo>
                  <a:pt x="94275" y="62102"/>
                </a:lnTo>
                <a:cubicBezTo>
                  <a:pt x="94275" y="62102"/>
                  <a:pt x="91656" y="56116"/>
                  <a:pt x="91656" y="56116"/>
                </a:cubicBezTo>
                <a:cubicBezTo>
                  <a:pt x="90908" y="54619"/>
                  <a:pt x="89411" y="53497"/>
                  <a:pt x="87915" y="53871"/>
                </a:cubicBezTo>
                <a:lnTo>
                  <a:pt x="72202" y="55742"/>
                </a:lnTo>
                <a:cubicBezTo>
                  <a:pt x="71454" y="54619"/>
                  <a:pt x="70706" y="53123"/>
                  <a:pt x="69584" y="52001"/>
                </a:cubicBezTo>
                <a:lnTo>
                  <a:pt x="77440" y="38533"/>
                </a:lnTo>
                <a:cubicBezTo>
                  <a:pt x="78188" y="37036"/>
                  <a:pt x="78188" y="35166"/>
                  <a:pt x="76692" y="34044"/>
                </a:cubicBezTo>
                <a:lnTo>
                  <a:pt x="72202" y="29554"/>
                </a:lnTo>
                <a:lnTo>
                  <a:pt x="67713" y="25065"/>
                </a:lnTo>
                <a:cubicBezTo>
                  <a:pt x="66591" y="23943"/>
                  <a:pt x="64720" y="23569"/>
                  <a:pt x="63224" y="24317"/>
                </a:cubicBezTo>
                <a:lnTo>
                  <a:pt x="49756" y="32173"/>
                </a:lnTo>
                <a:cubicBezTo>
                  <a:pt x="48634" y="31425"/>
                  <a:pt x="47137" y="30303"/>
                  <a:pt x="46015" y="29554"/>
                </a:cubicBezTo>
                <a:lnTo>
                  <a:pt x="47885" y="13842"/>
                </a:lnTo>
                <a:cubicBezTo>
                  <a:pt x="48260" y="12346"/>
                  <a:pt x="47137" y="10475"/>
                  <a:pt x="45641" y="10101"/>
                </a:cubicBezTo>
                <a:lnTo>
                  <a:pt x="39655" y="7482"/>
                </a:lnTo>
                <a:lnTo>
                  <a:pt x="33670" y="4863"/>
                </a:lnTo>
                <a:cubicBezTo>
                  <a:pt x="32173" y="4115"/>
                  <a:pt x="30302" y="4863"/>
                  <a:pt x="29180" y="5986"/>
                </a:cubicBezTo>
                <a:lnTo>
                  <a:pt x="19453" y="18331"/>
                </a:lnTo>
                <a:cubicBezTo>
                  <a:pt x="17957" y="17957"/>
                  <a:pt x="16461" y="17583"/>
                  <a:pt x="14964" y="17583"/>
                </a:cubicBezTo>
                <a:lnTo>
                  <a:pt x="10849" y="2619"/>
                </a:lnTo>
                <a:cubicBezTo>
                  <a:pt x="10475" y="1122"/>
                  <a:pt x="8979" y="0"/>
                  <a:pt x="7108" y="0"/>
                </a:cubicBezTo>
                <a:lnTo>
                  <a:pt x="1122" y="0"/>
                </a:lnTo>
                <a:lnTo>
                  <a:pt x="1122" y="7482"/>
                </a:lnTo>
                <a:lnTo>
                  <a:pt x="4863" y="7482"/>
                </a:lnTo>
                <a:lnTo>
                  <a:pt x="8979" y="22072"/>
                </a:lnTo>
                <a:cubicBezTo>
                  <a:pt x="9353" y="23569"/>
                  <a:pt x="10475" y="24691"/>
                  <a:pt x="11971" y="24691"/>
                </a:cubicBezTo>
                <a:cubicBezTo>
                  <a:pt x="14964" y="25065"/>
                  <a:pt x="17957" y="25813"/>
                  <a:pt x="20576" y="26187"/>
                </a:cubicBezTo>
                <a:cubicBezTo>
                  <a:pt x="20576" y="26187"/>
                  <a:pt x="20576" y="26187"/>
                  <a:pt x="20576" y="26187"/>
                </a:cubicBezTo>
                <a:cubicBezTo>
                  <a:pt x="21698" y="26562"/>
                  <a:pt x="22820" y="26562"/>
                  <a:pt x="23569" y="25813"/>
                </a:cubicBezTo>
                <a:cubicBezTo>
                  <a:pt x="23943" y="25439"/>
                  <a:pt x="24317" y="25065"/>
                  <a:pt x="24691" y="24317"/>
                </a:cubicBezTo>
                <a:cubicBezTo>
                  <a:pt x="24691" y="24691"/>
                  <a:pt x="24691" y="24691"/>
                  <a:pt x="24317" y="25065"/>
                </a:cubicBezTo>
                <a:lnTo>
                  <a:pt x="33670" y="13094"/>
                </a:lnTo>
                <a:lnTo>
                  <a:pt x="37036" y="14590"/>
                </a:lnTo>
                <a:lnTo>
                  <a:pt x="40403" y="16087"/>
                </a:lnTo>
                <a:lnTo>
                  <a:pt x="38533" y="31051"/>
                </a:lnTo>
                <a:cubicBezTo>
                  <a:pt x="38533" y="31051"/>
                  <a:pt x="38533" y="31425"/>
                  <a:pt x="38533" y="31425"/>
                </a:cubicBezTo>
                <a:cubicBezTo>
                  <a:pt x="38533" y="32921"/>
                  <a:pt x="39281" y="34044"/>
                  <a:pt x="40403" y="34792"/>
                </a:cubicBezTo>
                <a:cubicBezTo>
                  <a:pt x="43022" y="36288"/>
                  <a:pt x="45267" y="37785"/>
                  <a:pt x="47511" y="39655"/>
                </a:cubicBezTo>
                <a:cubicBezTo>
                  <a:pt x="48634" y="40403"/>
                  <a:pt x="50504" y="40777"/>
                  <a:pt x="51627" y="40029"/>
                </a:cubicBezTo>
                <a:lnTo>
                  <a:pt x="64720" y="32547"/>
                </a:lnTo>
                <a:lnTo>
                  <a:pt x="69584" y="37411"/>
                </a:lnTo>
                <a:lnTo>
                  <a:pt x="62101" y="50504"/>
                </a:lnTo>
                <a:cubicBezTo>
                  <a:pt x="61353" y="51627"/>
                  <a:pt x="61353" y="52749"/>
                  <a:pt x="62101" y="53871"/>
                </a:cubicBezTo>
                <a:cubicBezTo>
                  <a:pt x="62101" y="54245"/>
                  <a:pt x="62476" y="54245"/>
                  <a:pt x="62476" y="54619"/>
                </a:cubicBezTo>
                <a:cubicBezTo>
                  <a:pt x="64346" y="56864"/>
                  <a:pt x="65843" y="59483"/>
                  <a:pt x="67339" y="61727"/>
                </a:cubicBezTo>
                <a:cubicBezTo>
                  <a:pt x="67339" y="61727"/>
                  <a:pt x="67339" y="61727"/>
                  <a:pt x="67339" y="61727"/>
                </a:cubicBezTo>
                <a:cubicBezTo>
                  <a:pt x="68087" y="62850"/>
                  <a:pt x="69210" y="63598"/>
                  <a:pt x="70706" y="63598"/>
                </a:cubicBezTo>
                <a:cubicBezTo>
                  <a:pt x="71454" y="63598"/>
                  <a:pt x="71828" y="63598"/>
                  <a:pt x="72576" y="63224"/>
                </a:cubicBezTo>
                <a:cubicBezTo>
                  <a:pt x="72202" y="63598"/>
                  <a:pt x="71828" y="63598"/>
                  <a:pt x="71080" y="63598"/>
                </a:cubicBezTo>
                <a:lnTo>
                  <a:pt x="86044" y="61727"/>
                </a:lnTo>
                <a:lnTo>
                  <a:pt x="87541" y="65094"/>
                </a:lnTo>
                <a:cubicBezTo>
                  <a:pt x="87541" y="65094"/>
                  <a:pt x="88289" y="66965"/>
                  <a:pt x="89037" y="68461"/>
                </a:cubicBezTo>
                <a:lnTo>
                  <a:pt x="77066" y="77814"/>
                </a:lnTo>
                <a:cubicBezTo>
                  <a:pt x="75943" y="78562"/>
                  <a:pt x="75195" y="80059"/>
                  <a:pt x="75569" y="81555"/>
                </a:cubicBezTo>
                <a:lnTo>
                  <a:pt x="75569" y="81929"/>
                </a:lnTo>
                <a:cubicBezTo>
                  <a:pt x="75943" y="83426"/>
                  <a:pt x="76692" y="86044"/>
                  <a:pt x="77066" y="90159"/>
                </a:cubicBezTo>
                <a:cubicBezTo>
                  <a:pt x="77440" y="91656"/>
                  <a:pt x="78188" y="92778"/>
                  <a:pt x="79684" y="93152"/>
                </a:cubicBezTo>
                <a:lnTo>
                  <a:pt x="94275" y="97267"/>
                </a:lnTo>
                <a:lnTo>
                  <a:pt x="94275" y="104375"/>
                </a:lnTo>
                <a:lnTo>
                  <a:pt x="79684" y="108491"/>
                </a:lnTo>
                <a:cubicBezTo>
                  <a:pt x="78188" y="108865"/>
                  <a:pt x="77066" y="109987"/>
                  <a:pt x="77066" y="111484"/>
                </a:cubicBezTo>
                <a:cubicBezTo>
                  <a:pt x="76692" y="114476"/>
                  <a:pt x="75943" y="117469"/>
                  <a:pt x="75195" y="120088"/>
                </a:cubicBezTo>
                <a:cubicBezTo>
                  <a:pt x="74821" y="121584"/>
                  <a:pt x="75195" y="123081"/>
                  <a:pt x="76692" y="123829"/>
                </a:cubicBezTo>
                <a:lnTo>
                  <a:pt x="88663" y="133182"/>
                </a:lnTo>
                <a:lnTo>
                  <a:pt x="87167" y="136549"/>
                </a:lnTo>
                <a:cubicBezTo>
                  <a:pt x="87167" y="136549"/>
                  <a:pt x="86418" y="138419"/>
                  <a:pt x="85670" y="139915"/>
                </a:cubicBezTo>
                <a:lnTo>
                  <a:pt x="70706" y="138045"/>
                </a:lnTo>
                <a:cubicBezTo>
                  <a:pt x="71080" y="138045"/>
                  <a:pt x="71828" y="138419"/>
                  <a:pt x="72202" y="138419"/>
                </a:cubicBezTo>
                <a:cubicBezTo>
                  <a:pt x="71828" y="138045"/>
                  <a:pt x="71080" y="138045"/>
                  <a:pt x="70332" y="138045"/>
                </a:cubicBezTo>
                <a:cubicBezTo>
                  <a:pt x="68835" y="138045"/>
                  <a:pt x="67713" y="138793"/>
                  <a:pt x="66965" y="139915"/>
                </a:cubicBezTo>
                <a:cubicBezTo>
                  <a:pt x="66965" y="139915"/>
                  <a:pt x="66965" y="139915"/>
                  <a:pt x="66965" y="139915"/>
                </a:cubicBezTo>
                <a:cubicBezTo>
                  <a:pt x="65468" y="142534"/>
                  <a:pt x="63972" y="144779"/>
                  <a:pt x="62101" y="147024"/>
                </a:cubicBezTo>
                <a:cubicBezTo>
                  <a:pt x="61353" y="148146"/>
                  <a:pt x="60979" y="150016"/>
                  <a:pt x="61727" y="151139"/>
                </a:cubicBezTo>
                <a:lnTo>
                  <a:pt x="69210" y="164232"/>
                </a:lnTo>
                <a:lnTo>
                  <a:pt x="66591" y="166851"/>
                </a:lnTo>
                <a:lnTo>
                  <a:pt x="63972" y="169470"/>
                </a:lnTo>
                <a:lnTo>
                  <a:pt x="50878" y="161988"/>
                </a:lnTo>
                <a:cubicBezTo>
                  <a:pt x="49382" y="161240"/>
                  <a:pt x="47885" y="161240"/>
                  <a:pt x="46763" y="162362"/>
                </a:cubicBezTo>
                <a:cubicBezTo>
                  <a:pt x="44519" y="164232"/>
                  <a:pt x="41900" y="165729"/>
                  <a:pt x="39655" y="167225"/>
                </a:cubicBezTo>
                <a:cubicBezTo>
                  <a:pt x="39655" y="167225"/>
                  <a:pt x="39655" y="167225"/>
                  <a:pt x="39655" y="167225"/>
                </a:cubicBezTo>
                <a:cubicBezTo>
                  <a:pt x="38533" y="167973"/>
                  <a:pt x="37785" y="169096"/>
                  <a:pt x="37785" y="170592"/>
                </a:cubicBezTo>
                <a:cubicBezTo>
                  <a:pt x="37785" y="171340"/>
                  <a:pt x="37785" y="171714"/>
                  <a:pt x="38159" y="172463"/>
                </a:cubicBezTo>
                <a:cubicBezTo>
                  <a:pt x="37785" y="172089"/>
                  <a:pt x="37785" y="171714"/>
                  <a:pt x="37785" y="170966"/>
                </a:cubicBezTo>
                <a:lnTo>
                  <a:pt x="39655" y="185931"/>
                </a:lnTo>
                <a:lnTo>
                  <a:pt x="36288" y="187427"/>
                </a:lnTo>
                <a:cubicBezTo>
                  <a:pt x="36288" y="187427"/>
                  <a:pt x="34418" y="188175"/>
                  <a:pt x="32921" y="188923"/>
                </a:cubicBezTo>
                <a:lnTo>
                  <a:pt x="23569" y="176952"/>
                </a:lnTo>
                <a:cubicBezTo>
                  <a:pt x="23943" y="177326"/>
                  <a:pt x="23943" y="177700"/>
                  <a:pt x="24317" y="178074"/>
                </a:cubicBezTo>
                <a:cubicBezTo>
                  <a:pt x="24317" y="177326"/>
                  <a:pt x="23943" y="176952"/>
                  <a:pt x="23194" y="176578"/>
                </a:cubicBezTo>
                <a:cubicBezTo>
                  <a:pt x="22072" y="175456"/>
                  <a:pt x="20950" y="175456"/>
                  <a:pt x="19453" y="175830"/>
                </a:cubicBezTo>
                <a:cubicBezTo>
                  <a:pt x="19453" y="175830"/>
                  <a:pt x="19453" y="175830"/>
                  <a:pt x="19453" y="175830"/>
                </a:cubicBezTo>
                <a:cubicBezTo>
                  <a:pt x="16835" y="176578"/>
                  <a:pt x="13842" y="176952"/>
                  <a:pt x="10849" y="177326"/>
                </a:cubicBezTo>
                <a:cubicBezTo>
                  <a:pt x="9353" y="177700"/>
                  <a:pt x="8230" y="178448"/>
                  <a:pt x="7856" y="179945"/>
                </a:cubicBezTo>
                <a:lnTo>
                  <a:pt x="3741" y="194535"/>
                </a:lnTo>
                <a:lnTo>
                  <a:pt x="0" y="194535"/>
                </a:lnTo>
                <a:lnTo>
                  <a:pt x="0" y="202017"/>
                </a:lnTo>
                <a:lnTo>
                  <a:pt x="6360" y="202017"/>
                </a:lnTo>
                <a:cubicBezTo>
                  <a:pt x="7856" y="202017"/>
                  <a:pt x="9353" y="200895"/>
                  <a:pt x="10101" y="199398"/>
                </a:cubicBezTo>
                <a:lnTo>
                  <a:pt x="14216" y="184434"/>
                </a:lnTo>
                <a:cubicBezTo>
                  <a:pt x="15712" y="184060"/>
                  <a:pt x="17209" y="184060"/>
                  <a:pt x="18705" y="183686"/>
                </a:cubicBezTo>
                <a:lnTo>
                  <a:pt x="28432" y="196031"/>
                </a:lnTo>
                <a:cubicBezTo>
                  <a:pt x="29554" y="197528"/>
                  <a:pt x="31425" y="197902"/>
                  <a:pt x="32921" y="197154"/>
                </a:cubicBezTo>
                <a:lnTo>
                  <a:pt x="38907" y="194535"/>
                </a:lnTo>
                <a:cubicBezTo>
                  <a:pt x="38907" y="194535"/>
                  <a:pt x="44893" y="191916"/>
                  <a:pt x="44893" y="191916"/>
                </a:cubicBezTo>
                <a:cubicBezTo>
                  <a:pt x="46389" y="191168"/>
                  <a:pt x="47511" y="189672"/>
                  <a:pt x="47137" y="188175"/>
                </a:cubicBezTo>
                <a:lnTo>
                  <a:pt x="45267" y="172463"/>
                </a:lnTo>
                <a:cubicBezTo>
                  <a:pt x="46389" y="171714"/>
                  <a:pt x="47885" y="170966"/>
                  <a:pt x="49008" y="169844"/>
                </a:cubicBezTo>
                <a:lnTo>
                  <a:pt x="62476" y="177700"/>
                </a:lnTo>
                <a:cubicBezTo>
                  <a:pt x="63972" y="178448"/>
                  <a:pt x="65843" y="178448"/>
                  <a:pt x="66965" y="176952"/>
                </a:cubicBezTo>
                <a:lnTo>
                  <a:pt x="71454" y="172463"/>
                </a:lnTo>
                <a:cubicBezTo>
                  <a:pt x="71454" y="172463"/>
                  <a:pt x="75943" y="167973"/>
                  <a:pt x="75943" y="167973"/>
                </a:cubicBezTo>
                <a:cubicBezTo>
                  <a:pt x="77066" y="166851"/>
                  <a:pt x="77440" y="164981"/>
                  <a:pt x="76692" y="163484"/>
                </a:cubicBezTo>
                <a:lnTo>
                  <a:pt x="68835" y="150016"/>
                </a:lnTo>
                <a:cubicBezTo>
                  <a:pt x="69584" y="148894"/>
                  <a:pt x="70706" y="147398"/>
                  <a:pt x="71454" y="146275"/>
                </a:cubicBezTo>
                <a:lnTo>
                  <a:pt x="86792" y="148146"/>
                </a:lnTo>
                <a:cubicBezTo>
                  <a:pt x="88289" y="148520"/>
                  <a:pt x="90159" y="147398"/>
                  <a:pt x="90533" y="145901"/>
                </a:cubicBezTo>
                <a:lnTo>
                  <a:pt x="93152" y="139915"/>
                </a:lnTo>
                <a:cubicBezTo>
                  <a:pt x="93152" y="139915"/>
                  <a:pt x="95771" y="133930"/>
                  <a:pt x="95771" y="133930"/>
                </a:cubicBezTo>
                <a:cubicBezTo>
                  <a:pt x="96519" y="132433"/>
                  <a:pt x="95771" y="130563"/>
                  <a:pt x="94649" y="129441"/>
                </a:cubicBezTo>
                <a:lnTo>
                  <a:pt x="82303" y="119714"/>
                </a:lnTo>
                <a:cubicBezTo>
                  <a:pt x="82677" y="118217"/>
                  <a:pt x="83051" y="116721"/>
                  <a:pt x="83051" y="115225"/>
                </a:cubicBezTo>
                <a:lnTo>
                  <a:pt x="98016" y="111109"/>
                </a:lnTo>
                <a:cubicBezTo>
                  <a:pt x="99512" y="110735"/>
                  <a:pt x="100634" y="109239"/>
                  <a:pt x="100634" y="107368"/>
                </a:cubicBezTo>
                <a:lnTo>
                  <a:pt x="100634" y="94649"/>
                </a:lnTo>
                <a:cubicBezTo>
                  <a:pt x="101757" y="92778"/>
                  <a:pt x="100634" y="91282"/>
                  <a:pt x="99138" y="90908"/>
                </a:cubicBezTo>
                <a:close/>
                <a:moveTo>
                  <a:pt x="17583" y="23569"/>
                </a:moveTo>
                <a:cubicBezTo>
                  <a:pt x="17583" y="23569"/>
                  <a:pt x="17583" y="23569"/>
                  <a:pt x="17583" y="23569"/>
                </a:cubicBezTo>
                <a:cubicBezTo>
                  <a:pt x="17583" y="23569"/>
                  <a:pt x="17583" y="23569"/>
                  <a:pt x="17583" y="23569"/>
                </a:cubicBezTo>
                <a:cubicBezTo>
                  <a:pt x="17583" y="23569"/>
                  <a:pt x="17583" y="23569"/>
                  <a:pt x="17583" y="23569"/>
                </a:cubicBezTo>
                <a:close/>
                <a:moveTo>
                  <a:pt x="22446" y="19454"/>
                </a:moveTo>
                <a:cubicBezTo>
                  <a:pt x="23194" y="19828"/>
                  <a:pt x="23569" y="19828"/>
                  <a:pt x="23943" y="20576"/>
                </a:cubicBezTo>
                <a:cubicBezTo>
                  <a:pt x="23943" y="20576"/>
                  <a:pt x="23943" y="20576"/>
                  <a:pt x="23943" y="20576"/>
                </a:cubicBezTo>
                <a:cubicBezTo>
                  <a:pt x="23569" y="19828"/>
                  <a:pt x="22820" y="19828"/>
                  <a:pt x="22446" y="19454"/>
                </a:cubicBezTo>
                <a:close/>
                <a:moveTo>
                  <a:pt x="66965" y="58361"/>
                </a:moveTo>
                <a:cubicBezTo>
                  <a:pt x="66965" y="58361"/>
                  <a:pt x="66965" y="58361"/>
                  <a:pt x="66965" y="58361"/>
                </a:cubicBezTo>
                <a:cubicBezTo>
                  <a:pt x="66965" y="57986"/>
                  <a:pt x="66965" y="57986"/>
                  <a:pt x="67339" y="57986"/>
                </a:cubicBezTo>
                <a:cubicBezTo>
                  <a:pt x="67339" y="57986"/>
                  <a:pt x="66965" y="58361"/>
                  <a:pt x="66965" y="58361"/>
                </a:cubicBezTo>
                <a:close/>
                <a:moveTo>
                  <a:pt x="74073" y="59857"/>
                </a:moveTo>
                <a:cubicBezTo>
                  <a:pt x="74073" y="59109"/>
                  <a:pt x="74073" y="58735"/>
                  <a:pt x="73699" y="58361"/>
                </a:cubicBezTo>
                <a:cubicBezTo>
                  <a:pt x="73699" y="58735"/>
                  <a:pt x="74073" y="59109"/>
                  <a:pt x="74073" y="59857"/>
                </a:cubicBezTo>
                <a:cubicBezTo>
                  <a:pt x="74073" y="59857"/>
                  <a:pt x="74073" y="59857"/>
                  <a:pt x="74073" y="59857"/>
                </a:cubicBezTo>
                <a:close/>
                <a:moveTo>
                  <a:pt x="66965" y="143283"/>
                </a:moveTo>
                <a:cubicBezTo>
                  <a:pt x="66965" y="143283"/>
                  <a:pt x="66965" y="143283"/>
                  <a:pt x="66965" y="143283"/>
                </a:cubicBezTo>
                <a:cubicBezTo>
                  <a:pt x="66965" y="143283"/>
                  <a:pt x="67339" y="143657"/>
                  <a:pt x="66965" y="143283"/>
                </a:cubicBezTo>
                <a:cubicBezTo>
                  <a:pt x="67339" y="143657"/>
                  <a:pt x="66965" y="143657"/>
                  <a:pt x="66965" y="143283"/>
                </a:cubicBezTo>
                <a:close/>
                <a:moveTo>
                  <a:pt x="17583" y="177700"/>
                </a:moveTo>
                <a:cubicBezTo>
                  <a:pt x="17583" y="177700"/>
                  <a:pt x="17583" y="177700"/>
                  <a:pt x="17583" y="177700"/>
                </a:cubicBezTo>
                <a:cubicBezTo>
                  <a:pt x="17583" y="177326"/>
                  <a:pt x="17583" y="177326"/>
                  <a:pt x="17583" y="177326"/>
                </a:cubicBezTo>
                <a:cubicBezTo>
                  <a:pt x="17583" y="177700"/>
                  <a:pt x="17583" y="177700"/>
                  <a:pt x="17583" y="177700"/>
                </a:cubicBezTo>
                <a:close/>
                <a:moveTo>
                  <a:pt x="23569" y="181441"/>
                </a:moveTo>
                <a:cubicBezTo>
                  <a:pt x="23194" y="181815"/>
                  <a:pt x="22820" y="182189"/>
                  <a:pt x="22072" y="182189"/>
                </a:cubicBezTo>
                <a:cubicBezTo>
                  <a:pt x="22820" y="181815"/>
                  <a:pt x="23194" y="181815"/>
                  <a:pt x="23569" y="181441"/>
                </a:cubicBezTo>
                <a:cubicBezTo>
                  <a:pt x="23569" y="181441"/>
                  <a:pt x="23569" y="181441"/>
                  <a:pt x="23569" y="181441"/>
                </a:cubicBezTo>
                <a:close/>
                <a:moveTo>
                  <a:pt x="42274" y="173959"/>
                </a:moveTo>
                <a:cubicBezTo>
                  <a:pt x="42274" y="173959"/>
                  <a:pt x="41900" y="173585"/>
                  <a:pt x="42274" y="173959"/>
                </a:cubicBezTo>
                <a:cubicBezTo>
                  <a:pt x="42648" y="173959"/>
                  <a:pt x="43396" y="173585"/>
                  <a:pt x="43770" y="173585"/>
                </a:cubicBezTo>
                <a:cubicBezTo>
                  <a:pt x="43022" y="173585"/>
                  <a:pt x="42648" y="173585"/>
                  <a:pt x="42274" y="173959"/>
                </a:cubicBezTo>
                <a:close/>
                <a:moveTo>
                  <a:pt x="43396" y="166851"/>
                </a:moveTo>
                <a:cubicBezTo>
                  <a:pt x="43770" y="166851"/>
                  <a:pt x="43770" y="166851"/>
                  <a:pt x="43396" y="166851"/>
                </a:cubicBezTo>
                <a:cubicBezTo>
                  <a:pt x="43770" y="166851"/>
                  <a:pt x="43770" y="166851"/>
                  <a:pt x="43396" y="166851"/>
                </a:cubicBezTo>
                <a:cubicBezTo>
                  <a:pt x="43770" y="166851"/>
                  <a:pt x="43770" y="166851"/>
                  <a:pt x="43396" y="166851"/>
                </a:cubicBezTo>
                <a:close/>
                <a:moveTo>
                  <a:pt x="73699" y="143283"/>
                </a:moveTo>
                <a:cubicBezTo>
                  <a:pt x="74073" y="142908"/>
                  <a:pt x="74073" y="142160"/>
                  <a:pt x="74073" y="141786"/>
                </a:cubicBezTo>
                <a:cubicBezTo>
                  <a:pt x="74073" y="141786"/>
                  <a:pt x="74073" y="141786"/>
                  <a:pt x="74073" y="141786"/>
                </a:cubicBezTo>
                <a:cubicBezTo>
                  <a:pt x="74073" y="142534"/>
                  <a:pt x="73699" y="142908"/>
                  <a:pt x="73699" y="143283"/>
                </a:cubicBezTo>
                <a:close/>
              </a:path>
            </a:pathLst>
          </a:custGeom>
          <a:solidFill>
            <a:srgbClr val="B8D1CD"/>
          </a:solidFill>
          <a:ln w="37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8" name="Freeform: Shape 427">
            <a:extLst>
              <a:ext uri="{FF2B5EF4-FFF2-40B4-BE49-F238E27FC236}">
                <a16:creationId xmlns:a16="http://schemas.microsoft.com/office/drawing/2014/main" id="{1D72AAF2-D621-4E00-AD06-778787D90C8F}"/>
              </a:ext>
            </a:extLst>
          </p:cNvPr>
          <p:cNvSpPr/>
          <p:nvPr/>
        </p:nvSpPr>
        <p:spPr>
          <a:xfrm rot="10800000">
            <a:off x="2959505" y="1993965"/>
            <a:ext cx="101009" cy="202017"/>
          </a:xfrm>
          <a:custGeom>
            <a:avLst/>
            <a:gdLst>
              <a:gd name="connsiteX0" fmla="*/ 45267 w 101008"/>
              <a:gd name="connsiteY0" fmla="*/ 100634 h 202017"/>
              <a:gd name="connsiteX1" fmla="*/ 1122 w 101008"/>
              <a:gd name="connsiteY1" fmla="*/ 56490 h 202017"/>
              <a:gd name="connsiteX2" fmla="*/ 1122 w 101008"/>
              <a:gd name="connsiteY2" fmla="*/ 63972 h 202017"/>
              <a:gd name="connsiteX3" fmla="*/ 37785 w 101008"/>
              <a:gd name="connsiteY3" fmla="*/ 100634 h 202017"/>
              <a:gd name="connsiteX4" fmla="*/ 1122 w 101008"/>
              <a:gd name="connsiteY4" fmla="*/ 137297 h 202017"/>
              <a:gd name="connsiteX5" fmla="*/ 1122 w 101008"/>
              <a:gd name="connsiteY5" fmla="*/ 144779 h 202017"/>
              <a:gd name="connsiteX6" fmla="*/ 45267 w 101008"/>
              <a:gd name="connsiteY6" fmla="*/ 100634 h 202017"/>
              <a:gd name="connsiteX7" fmla="*/ 99138 w 101008"/>
              <a:gd name="connsiteY7" fmla="*/ 90908 h 202017"/>
              <a:gd name="connsiteX8" fmla="*/ 84174 w 101008"/>
              <a:gd name="connsiteY8" fmla="*/ 86793 h 202017"/>
              <a:gd name="connsiteX9" fmla="*/ 83426 w 101008"/>
              <a:gd name="connsiteY9" fmla="*/ 82303 h 202017"/>
              <a:gd name="connsiteX10" fmla="*/ 95771 w 101008"/>
              <a:gd name="connsiteY10" fmla="*/ 72576 h 202017"/>
              <a:gd name="connsiteX11" fmla="*/ 96893 w 101008"/>
              <a:gd name="connsiteY11" fmla="*/ 68087 h 202017"/>
              <a:gd name="connsiteX12" fmla="*/ 94275 w 101008"/>
              <a:gd name="connsiteY12" fmla="*/ 62102 h 202017"/>
              <a:gd name="connsiteX13" fmla="*/ 91656 w 101008"/>
              <a:gd name="connsiteY13" fmla="*/ 56116 h 202017"/>
              <a:gd name="connsiteX14" fmla="*/ 87915 w 101008"/>
              <a:gd name="connsiteY14" fmla="*/ 53871 h 202017"/>
              <a:gd name="connsiteX15" fmla="*/ 72202 w 101008"/>
              <a:gd name="connsiteY15" fmla="*/ 55742 h 202017"/>
              <a:gd name="connsiteX16" fmla="*/ 69584 w 101008"/>
              <a:gd name="connsiteY16" fmla="*/ 52001 h 202017"/>
              <a:gd name="connsiteX17" fmla="*/ 77440 w 101008"/>
              <a:gd name="connsiteY17" fmla="*/ 38533 h 202017"/>
              <a:gd name="connsiteX18" fmla="*/ 76692 w 101008"/>
              <a:gd name="connsiteY18" fmla="*/ 34044 h 202017"/>
              <a:gd name="connsiteX19" fmla="*/ 72202 w 101008"/>
              <a:gd name="connsiteY19" fmla="*/ 29554 h 202017"/>
              <a:gd name="connsiteX20" fmla="*/ 67713 w 101008"/>
              <a:gd name="connsiteY20" fmla="*/ 25065 h 202017"/>
              <a:gd name="connsiteX21" fmla="*/ 63224 w 101008"/>
              <a:gd name="connsiteY21" fmla="*/ 24317 h 202017"/>
              <a:gd name="connsiteX22" fmla="*/ 49756 w 101008"/>
              <a:gd name="connsiteY22" fmla="*/ 32173 h 202017"/>
              <a:gd name="connsiteX23" fmla="*/ 46015 w 101008"/>
              <a:gd name="connsiteY23" fmla="*/ 29554 h 202017"/>
              <a:gd name="connsiteX24" fmla="*/ 47885 w 101008"/>
              <a:gd name="connsiteY24" fmla="*/ 13842 h 202017"/>
              <a:gd name="connsiteX25" fmla="*/ 45641 w 101008"/>
              <a:gd name="connsiteY25" fmla="*/ 10101 h 202017"/>
              <a:gd name="connsiteX26" fmla="*/ 39655 w 101008"/>
              <a:gd name="connsiteY26" fmla="*/ 7482 h 202017"/>
              <a:gd name="connsiteX27" fmla="*/ 33670 w 101008"/>
              <a:gd name="connsiteY27" fmla="*/ 4863 h 202017"/>
              <a:gd name="connsiteX28" fmla="*/ 29180 w 101008"/>
              <a:gd name="connsiteY28" fmla="*/ 5986 h 202017"/>
              <a:gd name="connsiteX29" fmla="*/ 19453 w 101008"/>
              <a:gd name="connsiteY29" fmla="*/ 18331 h 202017"/>
              <a:gd name="connsiteX30" fmla="*/ 14964 w 101008"/>
              <a:gd name="connsiteY30" fmla="*/ 17583 h 202017"/>
              <a:gd name="connsiteX31" fmla="*/ 10849 w 101008"/>
              <a:gd name="connsiteY31" fmla="*/ 2619 h 202017"/>
              <a:gd name="connsiteX32" fmla="*/ 7108 w 101008"/>
              <a:gd name="connsiteY32" fmla="*/ 0 h 202017"/>
              <a:gd name="connsiteX33" fmla="*/ 1122 w 101008"/>
              <a:gd name="connsiteY33" fmla="*/ 0 h 202017"/>
              <a:gd name="connsiteX34" fmla="*/ 1122 w 101008"/>
              <a:gd name="connsiteY34" fmla="*/ 7482 h 202017"/>
              <a:gd name="connsiteX35" fmla="*/ 4863 w 101008"/>
              <a:gd name="connsiteY35" fmla="*/ 7482 h 202017"/>
              <a:gd name="connsiteX36" fmla="*/ 8979 w 101008"/>
              <a:gd name="connsiteY36" fmla="*/ 22072 h 202017"/>
              <a:gd name="connsiteX37" fmla="*/ 11971 w 101008"/>
              <a:gd name="connsiteY37" fmla="*/ 24691 h 202017"/>
              <a:gd name="connsiteX38" fmla="*/ 20576 w 101008"/>
              <a:gd name="connsiteY38" fmla="*/ 26187 h 202017"/>
              <a:gd name="connsiteX39" fmla="*/ 20576 w 101008"/>
              <a:gd name="connsiteY39" fmla="*/ 26187 h 202017"/>
              <a:gd name="connsiteX40" fmla="*/ 23569 w 101008"/>
              <a:gd name="connsiteY40" fmla="*/ 25813 h 202017"/>
              <a:gd name="connsiteX41" fmla="*/ 24691 w 101008"/>
              <a:gd name="connsiteY41" fmla="*/ 24317 h 202017"/>
              <a:gd name="connsiteX42" fmla="*/ 24317 w 101008"/>
              <a:gd name="connsiteY42" fmla="*/ 25065 h 202017"/>
              <a:gd name="connsiteX43" fmla="*/ 33670 w 101008"/>
              <a:gd name="connsiteY43" fmla="*/ 13094 h 202017"/>
              <a:gd name="connsiteX44" fmla="*/ 37036 w 101008"/>
              <a:gd name="connsiteY44" fmla="*/ 14590 h 202017"/>
              <a:gd name="connsiteX45" fmla="*/ 40403 w 101008"/>
              <a:gd name="connsiteY45" fmla="*/ 16087 h 202017"/>
              <a:gd name="connsiteX46" fmla="*/ 38533 w 101008"/>
              <a:gd name="connsiteY46" fmla="*/ 31051 h 202017"/>
              <a:gd name="connsiteX47" fmla="*/ 38533 w 101008"/>
              <a:gd name="connsiteY47" fmla="*/ 31425 h 202017"/>
              <a:gd name="connsiteX48" fmla="*/ 40403 w 101008"/>
              <a:gd name="connsiteY48" fmla="*/ 34792 h 202017"/>
              <a:gd name="connsiteX49" fmla="*/ 47511 w 101008"/>
              <a:gd name="connsiteY49" fmla="*/ 39655 h 202017"/>
              <a:gd name="connsiteX50" fmla="*/ 51627 w 101008"/>
              <a:gd name="connsiteY50" fmla="*/ 40029 h 202017"/>
              <a:gd name="connsiteX51" fmla="*/ 64720 w 101008"/>
              <a:gd name="connsiteY51" fmla="*/ 32547 h 202017"/>
              <a:gd name="connsiteX52" fmla="*/ 69584 w 101008"/>
              <a:gd name="connsiteY52" fmla="*/ 37411 h 202017"/>
              <a:gd name="connsiteX53" fmla="*/ 62101 w 101008"/>
              <a:gd name="connsiteY53" fmla="*/ 50504 h 202017"/>
              <a:gd name="connsiteX54" fmla="*/ 62101 w 101008"/>
              <a:gd name="connsiteY54" fmla="*/ 53871 h 202017"/>
              <a:gd name="connsiteX55" fmla="*/ 62476 w 101008"/>
              <a:gd name="connsiteY55" fmla="*/ 54619 h 202017"/>
              <a:gd name="connsiteX56" fmla="*/ 67339 w 101008"/>
              <a:gd name="connsiteY56" fmla="*/ 61727 h 202017"/>
              <a:gd name="connsiteX57" fmla="*/ 67339 w 101008"/>
              <a:gd name="connsiteY57" fmla="*/ 61727 h 202017"/>
              <a:gd name="connsiteX58" fmla="*/ 70706 w 101008"/>
              <a:gd name="connsiteY58" fmla="*/ 63598 h 202017"/>
              <a:gd name="connsiteX59" fmla="*/ 72576 w 101008"/>
              <a:gd name="connsiteY59" fmla="*/ 63224 h 202017"/>
              <a:gd name="connsiteX60" fmla="*/ 71080 w 101008"/>
              <a:gd name="connsiteY60" fmla="*/ 63598 h 202017"/>
              <a:gd name="connsiteX61" fmla="*/ 86044 w 101008"/>
              <a:gd name="connsiteY61" fmla="*/ 61727 h 202017"/>
              <a:gd name="connsiteX62" fmla="*/ 87541 w 101008"/>
              <a:gd name="connsiteY62" fmla="*/ 65094 h 202017"/>
              <a:gd name="connsiteX63" fmla="*/ 89037 w 101008"/>
              <a:gd name="connsiteY63" fmla="*/ 68461 h 202017"/>
              <a:gd name="connsiteX64" fmla="*/ 77066 w 101008"/>
              <a:gd name="connsiteY64" fmla="*/ 77814 h 202017"/>
              <a:gd name="connsiteX65" fmla="*/ 75569 w 101008"/>
              <a:gd name="connsiteY65" fmla="*/ 81555 h 202017"/>
              <a:gd name="connsiteX66" fmla="*/ 75569 w 101008"/>
              <a:gd name="connsiteY66" fmla="*/ 81929 h 202017"/>
              <a:gd name="connsiteX67" fmla="*/ 77066 w 101008"/>
              <a:gd name="connsiteY67" fmla="*/ 90159 h 202017"/>
              <a:gd name="connsiteX68" fmla="*/ 79684 w 101008"/>
              <a:gd name="connsiteY68" fmla="*/ 93152 h 202017"/>
              <a:gd name="connsiteX69" fmla="*/ 94275 w 101008"/>
              <a:gd name="connsiteY69" fmla="*/ 97267 h 202017"/>
              <a:gd name="connsiteX70" fmla="*/ 94275 w 101008"/>
              <a:gd name="connsiteY70" fmla="*/ 104375 h 202017"/>
              <a:gd name="connsiteX71" fmla="*/ 79684 w 101008"/>
              <a:gd name="connsiteY71" fmla="*/ 108491 h 202017"/>
              <a:gd name="connsiteX72" fmla="*/ 77066 w 101008"/>
              <a:gd name="connsiteY72" fmla="*/ 111484 h 202017"/>
              <a:gd name="connsiteX73" fmla="*/ 75195 w 101008"/>
              <a:gd name="connsiteY73" fmla="*/ 120088 h 202017"/>
              <a:gd name="connsiteX74" fmla="*/ 76692 w 101008"/>
              <a:gd name="connsiteY74" fmla="*/ 123829 h 202017"/>
              <a:gd name="connsiteX75" fmla="*/ 88663 w 101008"/>
              <a:gd name="connsiteY75" fmla="*/ 133182 h 202017"/>
              <a:gd name="connsiteX76" fmla="*/ 87167 w 101008"/>
              <a:gd name="connsiteY76" fmla="*/ 136549 h 202017"/>
              <a:gd name="connsiteX77" fmla="*/ 85670 w 101008"/>
              <a:gd name="connsiteY77" fmla="*/ 139915 h 202017"/>
              <a:gd name="connsiteX78" fmla="*/ 70706 w 101008"/>
              <a:gd name="connsiteY78" fmla="*/ 138045 h 202017"/>
              <a:gd name="connsiteX79" fmla="*/ 72202 w 101008"/>
              <a:gd name="connsiteY79" fmla="*/ 138419 h 202017"/>
              <a:gd name="connsiteX80" fmla="*/ 70332 w 101008"/>
              <a:gd name="connsiteY80" fmla="*/ 138045 h 202017"/>
              <a:gd name="connsiteX81" fmla="*/ 66965 w 101008"/>
              <a:gd name="connsiteY81" fmla="*/ 139915 h 202017"/>
              <a:gd name="connsiteX82" fmla="*/ 66965 w 101008"/>
              <a:gd name="connsiteY82" fmla="*/ 139915 h 202017"/>
              <a:gd name="connsiteX83" fmla="*/ 62101 w 101008"/>
              <a:gd name="connsiteY83" fmla="*/ 147024 h 202017"/>
              <a:gd name="connsiteX84" fmla="*/ 61727 w 101008"/>
              <a:gd name="connsiteY84" fmla="*/ 151139 h 202017"/>
              <a:gd name="connsiteX85" fmla="*/ 69210 w 101008"/>
              <a:gd name="connsiteY85" fmla="*/ 164232 h 202017"/>
              <a:gd name="connsiteX86" fmla="*/ 66591 w 101008"/>
              <a:gd name="connsiteY86" fmla="*/ 166851 h 202017"/>
              <a:gd name="connsiteX87" fmla="*/ 63972 w 101008"/>
              <a:gd name="connsiteY87" fmla="*/ 169470 h 202017"/>
              <a:gd name="connsiteX88" fmla="*/ 50878 w 101008"/>
              <a:gd name="connsiteY88" fmla="*/ 161988 h 202017"/>
              <a:gd name="connsiteX89" fmla="*/ 46763 w 101008"/>
              <a:gd name="connsiteY89" fmla="*/ 162362 h 202017"/>
              <a:gd name="connsiteX90" fmla="*/ 39655 w 101008"/>
              <a:gd name="connsiteY90" fmla="*/ 167225 h 202017"/>
              <a:gd name="connsiteX91" fmla="*/ 39655 w 101008"/>
              <a:gd name="connsiteY91" fmla="*/ 167225 h 202017"/>
              <a:gd name="connsiteX92" fmla="*/ 37785 w 101008"/>
              <a:gd name="connsiteY92" fmla="*/ 170592 h 202017"/>
              <a:gd name="connsiteX93" fmla="*/ 38159 w 101008"/>
              <a:gd name="connsiteY93" fmla="*/ 172463 h 202017"/>
              <a:gd name="connsiteX94" fmla="*/ 37785 w 101008"/>
              <a:gd name="connsiteY94" fmla="*/ 170966 h 202017"/>
              <a:gd name="connsiteX95" fmla="*/ 39655 w 101008"/>
              <a:gd name="connsiteY95" fmla="*/ 185931 h 202017"/>
              <a:gd name="connsiteX96" fmla="*/ 36288 w 101008"/>
              <a:gd name="connsiteY96" fmla="*/ 187427 h 202017"/>
              <a:gd name="connsiteX97" fmla="*/ 32921 w 101008"/>
              <a:gd name="connsiteY97" fmla="*/ 188923 h 202017"/>
              <a:gd name="connsiteX98" fmla="*/ 23569 w 101008"/>
              <a:gd name="connsiteY98" fmla="*/ 176952 h 202017"/>
              <a:gd name="connsiteX99" fmla="*/ 24317 w 101008"/>
              <a:gd name="connsiteY99" fmla="*/ 178074 h 202017"/>
              <a:gd name="connsiteX100" fmla="*/ 23194 w 101008"/>
              <a:gd name="connsiteY100" fmla="*/ 176578 h 202017"/>
              <a:gd name="connsiteX101" fmla="*/ 19453 w 101008"/>
              <a:gd name="connsiteY101" fmla="*/ 175830 h 202017"/>
              <a:gd name="connsiteX102" fmla="*/ 19453 w 101008"/>
              <a:gd name="connsiteY102" fmla="*/ 175830 h 202017"/>
              <a:gd name="connsiteX103" fmla="*/ 10849 w 101008"/>
              <a:gd name="connsiteY103" fmla="*/ 177326 h 202017"/>
              <a:gd name="connsiteX104" fmla="*/ 7856 w 101008"/>
              <a:gd name="connsiteY104" fmla="*/ 179945 h 202017"/>
              <a:gd name="connsiteX105" fmla="*/ 3741 w 101008"/>
              <a:gd name="connsiteY105" fmla="*/ 194535 h 202017"/>
              <a:gd name="connsiteX106" fmla="*/ 0 w 101008"/>
              <a:gd name="connsiteY106" fmla="*/ 194535 h 202017"/>
              <a:gd name="connsiteX107" fmla="*/ 0 w 101008"/>
              <a:gd name="connsiteY107" fmla="*/ 202017 h 202017"/>
              <a:gd name="connsiteX108" fmla="*/ 6360 w 101008"/>
              <a:gd name="connsiteY108" fmla="*/ 202017 h 202017"/>
              <a:gd name="connsiteX109" fmla="*/ 10101 w 101008"/>
              <a:gd name="connsiteY109" fmla="*/ 199398 h 202017"/>
              <a:gd name="connsiteX110" fmla="*/ 14216 w 101008"/>
              <a:gd name="connsiteY110" fmla="*/ 184434 h 202017"/>
              <a:gd name="connsiteX111" fmla="*/ 18705 w 101008"/>
              <a:gd name="connsiteY111" fmla="*/ 183686 h 202017"/>
              <a:gd name="connsiteX112" fmla="*/ 28432 w 101008"/>
              <a:gd name="connsiteY112" fmla="*/ 196031 h 202017"/>
              <a:gd name="connsiteX113" fmla="*/ 32921 w 101008"/>
              <a:gd name="connsiteY113" fmla="*/ 197154 h 202017"/>
              <a:gd name="connsiteX114" fmla="*/ 38907 w 101008"/>
              <a:gd name="connsiteY114" fmla="*/ 194535 h 202017"/>
              <a:gd name="connsiteX115" fmla="*/ 44893 w 101008"/>
              <a:gd name="connsiteY115" fmla="*/ 191916 h 202017"/>
              <a:gd name="connsiteX116" fmla="*/ 47137 w 101008"/>
              <a:gd name="connsiteY116" fmla="*/ 188175 h 202017"/>
              <a:gd name="connsiteX117" fmla="*/ 45267 w 101008"/>
              <a:gd name="connsiteY117" fmla="*/ 172463 h 202017"/>
              <a:gd name="connsiteX118" fmla="*/ 49008 w 101008"/>
              <a:gd name="connsiteY118" fmla="*/ 169844 h 202017"/>
              <a:gd name="connsiteX119" fmla="*/ 62476 w 101008"/>
              <a:gd name="connsiteY119" fmla="*/ 177700 h 202017"/>
              <a:gd name="connsiteX120" fmla="*/ 66965 w 101008"/>
              <a:gd name="connsiteY120" fmla="*/ 176952 h 202017"/>
              <a:gd name="connsiteX121" fmla="*/ 71454 w 101008"/>
              <a:gd name="connsiteY121" fmla="*/ 172463 h 202017"/>
              <a:gd name="connsiteX122" fmla="*/ 75943 w 101008"/>
              <a:gd name="connsiteY122" fmla="*/ 167973 h 202017"/>
              <a:gd name="connsiteX123" fmla="*/ 76692 w 101008"/>
              <a:gd name="connsiteY123" fmla="*/ 163484 h 202017"/>
              <a:gd name="connsiteX124" fmla="*/ 68835 w 101008"/>
              <a:gd name="connsiteY124" fmla="*/ 150016 h 202017"/>
              <a:gd name="connsiteX125" fmla="*/ 71454 w 101008"/>
              <a:gd name="connsiteY125" fmla="*/ 146275 h 202017"/>
              <a:gd name="connsiteX126" fmla="*/ 86792 w 101008"/>
              <a:gd name="connsiteY126" fmla="*/ 148146 h 202017"/>
              <a:gd name="connsiteX127" fmla="*/ 90533 w 101008"/>
              <a:gd name="connsiteY127" fmla="*/ 145901 h 202017"/>
              <a:gd name="connsiteX128" fmla="*/ 93152 w 101008"/>
              <a:gd name="connsiteY128" fmla="*/ 139915 h 202017"/>
              <a:gd name="connsiteX129" fmla="*/ 95771 w 101008"/>
              <a:gd name="connsiteY129" fmla="*/ 133930 h 202017"/>
              <a:gd name="connsiteX130" fmla="*/ 94649 w 101008"/>
              <a:gd name="connsiteY130" fmla="*/ 129441 h 202017"/>
              <a:gd name="connsiteX131" fmla="*/ 82303 w 101008"/>
              <a:gd name="connsiteY131" fmla="*/ 119714 h 202017"/>
              <a:gd name="connsiteX132" fmla="*/ 83051 w 101008"/>
              <a:gd name="connsiteY132" fmla="*/ 115225 h 202017"/>
              <a:gd name="connsiteX133" fmla="*/ 98016 w 101008"/>
              <a:gd name="connsiteY133" fmla="*/ 111109 h 202017"/>
              <a:gd name="connsiteX134" fmla="*/ 100634 w 101008"/>
              <a:gd name="connsiteY134" fmla="*/ 107368 h 202017"/>
              <a:gd name="connsiteX135" fmla="*/ 100634 w 101008"/>
              <a:gd name="connsiteY135" fmla="*/ 94649 h 202017"/>
              <a:gd name="connsiteX136" fmla="*/ 99138 w 101008"/>
              <a:gd name="connsiteY136" fmla="*/ 90908 h 202017"/>
              <a:gd name="connsiteX137" fmla="*/ 17583 w 101008"/>
              <a:gd name="connsiteY137" fmla="*/ 23569 h 202017"/>
              <a:gd name="connsiteX138" fmla="*/ 17583 w 101008"/>
              <a:gd name="connsiteY138" fmla="*/ 23569 h 202017"/>
              <a:gd name="connsiteX139" fmla="*/ 17583 w 101008"/>
              <a:gd name="connsiteY139" fmla="*/ 23569 h 202017"/>
              <a:gd name="connsiteX140" fmla="*/ 17583 w 101008"/>
              <a:gd name="connsiteY140" fmla="*/ 23569 h 202017"/>
              <a:gd name="connsiteX141" fmla="*/ 22446 w 101008"/>
              <a:gd name="connsiteY141" fmla="*/ 19454 h 202017"/>
              <a:gd name="connsiteX142" fmla="*/ 23943 w 101008"/>
              <a:gd name="connsiteY142" fmla="*/ 20576 h 202017"/>
              <a:gd name="connsiteX143" fmla="*/ 23943 w 101008"/>
              <a:gd name="connsiteY143" fmla="*/ 20576 h 202017"/>
              <a:gd name="connsiteX144" fmla="*/ 22446 w 101008"/>
              <a:gd name="connsiteY144" fmla="*/ 19454 h 202017"/>
              <a:gd name="connsiteX145" fmla="*/ 66965 w 101008"/>
              <a:gd name="connsiteY145" fmla="*/ 58361 h 202017"/>
              <a:gd name="connsiteX146" fmla="*/ 66965 w 101008"/>
              <a:gd name="connsiteY146" fmla="*/ 58361 h 202017"/>
              <a:gd name="connsiteX147" fmla="*/ 67339 w 101008"/>
              <a:gd name="connsiteY147" fmla="*/ 57986 h 202017"/>
              <a:gd name="connsiteX148" fmla="*/ 66965 w 101008"/>
              <a:gd name="connsiteY148" fmla="*/ 58361 h 202017"/>
              <a:gd name="connsiteX149" fmla="*/ 74073 w 101008"/>
              <a:gd name="connsiteY149" fmla="*/ 59857 h 202017"/>
              <a:gd name="connsiteX150" fmla="*/ 73699 w 101008"/>
              <a:gd name="connsiteY150" fmla="*/ 58361 h 202017"/>
              <a:gd name="connsiteX151" fmla="*/ 74073 w 101008"/>
              <a:gd name="connsiteY151" fmla="*/ 59857 h 202017"/>
              <a:gd name="connsiteX152" fmla="*/ 74073 w 101008"/>
              <a:gd name="connsiteY152" fmla="*/ 59857 h 202017"/>
              <a:gd name="connsiteX153" fmla="*/ 66965 w 101008"/>
              <a:gd name="connsiteY153" fmla="*/ 143283 h 202017"/>
              <a:gd name="connsiteX154" fmla="*/ 66965 w 101008"/>
              <a:gd name="connsiteY154" fmla="*/ 143283 h 202017"/>
              <a:gd name="connsiteX155" fmla="*/ 66965 w 101008"/>
              <a:gd name="connsiteY155" fmla="*/ 143283 h 202017"/>
              <a:gd name="connsiteX156" fmla="*/ 66965 w 101008"/>
              <a:gd name="connsiteY156" fmla="*/ 143283 h 202017"/>
              <a:gd name="connsiteX157" fmla="*/ 17583 w 101008"/>
              <a:gd name="connsiteY157" fmla="*/ 177700 h 202017"/>
              <a:gd name="connsiteX158" fmla="*/ 17583 w 101008"/>
              <a:gd name="connsiteY158" fmla="*/ 177700 h 202017"/>
              <a:gd name="connsiteX159" fmla="*/ 17583 w 101008"/>
              <a:gd name="connsiteY159" fmla="*/ 177326 h 202017"/>
              <a:gd name="connsiteX160" fmla="*/ 17583 w 101008"/>
              <a:gd name="connsiteY160" fmla="*/ 177700 h 202017"/>
              <a:gd name="connsiteX161" fmla="*/ 23569 w 101008"/>
              <a:gd name="connsiteY161" fmla="*/ 181441 h 202017"/>
              <a:gd name="connsiteX162" fmla="*/ 22072 w 101008"/>
              <a:gd name="connsiteY162" fmla="*/ 182189 h 202017"/>
              <a:gd name="connsiteX163" fmla="*/ 23569 w 101008"/>
              <a:gd name="connsiteY163" fmla="*/ 181441 h 202017"/>
              <a:gd name="connsiteX164" fmla="*/ 23569 w 101008"/>
              <a:gd name="connsiteY164" fmla="*/ 181441 h 202017"/>
              <a:gd name="connsiteX165" fmla="*/ 42274 w 101008"/>
              <a:gd name="connsiteY165" fmla="*/ 173959 h 202017"/>
              <a:gd name="connsiteX166" fmla="*/ 42274 w 101008"/>
              <a:gd name="connsiteY166" fmla="*/ 173959 h 202017"/>
              <a:gd name="connsiteX167" fmla="*/ 43770 w 101008"/>
              <a:gd name="connsiteY167" fmla="*/ 173585 h 202017"/>
              <a:gd name="connsiteX168" fmla="*/ 42274 w 101008"/>
              <a:gd name="connsiteY168" fmla="*/ 173959 h 202017"/>
              <a:gd name="connsiteX169" fmla="*/ 43396 w 101008"/>
              <a:gd name="connsiteY169" fmla="*/ 166851 h 202017"/>
              <a:gd name="connsiteX170" fmla="*/ 43396 w 101008"/>
              <a:gd name="connsiteY170" fmla="*/ 166851 h 202017"/>
              <a:gd name="connsiteX171" fmla="*/ 43396 w 101008"/>
              <a:gd name="connsiteY171" fmla="*/ 166851 h 202017"/>
              <a:gd name="connsiteX172" fmla="*/ 43396 w 101008"/>
              <a:gd name="connsiteY172" fmla="*/ 166851 h 202017"/>
              <a:gd name="connsiteX173" fmla="*/ 73699 w 101008"/>
              <a:gd name="connsiteY173" fmla="*/ 143283 h 202017"/>
              <a:gd name="connsiteX174" fmla="*/ 74073 w 101008"/>
              <a:gd name="connsiteY174" fmla="*/ 141786 h 202017"/>
              <a:gd name="connsiteX175" fmla="*/ 74073 w 101008"/>
              <a:gd name="connsiteY175" fmla="*/ 141786 h 202017"/>
              <a:gd name="connsiteX176" fmla="*/ 73699 w 101008"/>
              <a:gd name="connsiteY176" fmla="*/ 143283 h 202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101008" h="202017">
                <a:moveTo>
                  <a:pt x="45267" y="100634"/>
                </a:moveTo>
                <a:cubicBezTo>
                  <a:pt x="45267" y="76318"/>
                  <a:pt x="25439" y="56490"/>
                  <a:pt x="1122" y="56490"/>
                </a:cubicBezTo>
                <a:lnTo>
                  <a:pt x="1122" y="63972"/>
                </a:lnTo>
                <a:cubicBezTo>
                  <a:pt x="21324" y="63972"/>
                  <a:pt x="37785" y="80433"/>
                  <a:pt x="37785" y="100634"/>
                </a:cubicBezTo>
                <a:cubicBezTo>
                  <a:pt x="37785" y="120836"/>
                  <a:pt x="21324" y="137297"/>
                  <a:pt x="1122" y="137297"/>
                </a:cubicBezTo>
                <a:lnTo>
                  <a:pt x="1122" y="144779"/>
                </a:lnTo>
                <a:cubicBezTo>
                  <a:pt x="25439" y="144779"/>
                  <a:pt x="45267" y="125325"/>
                  <a:pt x="45267" y="100634"/>
                </a:cubicBezTo>
                <a:close/>
                <a:moveTo>
                  <a:pt x="99138" y="90908"/>
                </a:moveTo>
                <a:lnTo>
                  <a:pt x="84174" y="86793"/>
                </a:lnTo>
                <a:cubicBezTo>
                  <a:pt x="83800" y="84922"/>
                  <a:pt x="83426" y="83426"/>
                  <a:pt x="83426" y="82303"/>
                </a:cubicBezTo>
                <a:lnTo>
                  <a:pt x="95771" y="72576"/>
                </a:lnTo>
                <a:cubicBezTo>
                  <a:pt x="97267" y="71454"/>
                  <a:pt x="97641" y="69584"/>
                  <a:pt x="96893" y="68087"/>
                </a:cubicBezTo>
                <a:lnTo>
                  <a:pt x="94275" y="62102"/>
                </a:lnTo>
                <a:cubicBezTo>
                  <a:pt x="94275" y="62102"/>
                  <a:pt x="91656" y="56116"/>
                  <a:pt x="91656" y="56116"/>
                </a:cubicBezTo>
                <a:cubicBezTo>
                  <a:pt x="90908" y="54619"/>
                  <a:pt x="89411" y="53497"/>
                  <a:pt x="87915" y="53871"/>
                </a:cubicBezTo>
                <a:lnTo>
                  <a:pt x="72202" y="55742"/>
                </a:lnTo>
                <a:cubicBezTo>
                  <a:pt x="71454" y="54619"/>
                  <a:pt x="70706" y="53123"/>
                  <a:pt x="69584" y="52001"/>
                </a:cubicBezTo>
                <a:lnTo>
                  <a:pt x="77440" y="38533"/>
                </a:lnTo>
                <a:cubicBezTo>
                  <a:pt x="78188" y="37036"/>
                  <a:pt x="78188" y="35166"/>
                  <a:pt x="76692" y="34044"/>
                </a:cubicBezTo>
                <a:lnTo>
                  <a:pt x="72202" y="29554"/>
                </a:lnTo>
                <a:lnTo>
                  <a:pt x="67713" y="25065"/>
                </a:lnTo>
                <a:cubicBezTo>
                  <a:pt x="66591" y="23943"/>
                  <a:pt x="64720" y="23569"/>
                  <a:pt x="63224" y="24317"/>
                </a:cubicBezTo>
                <a:lnTo>
                  <a:pt x="49756" y="32173"/>
                </a:lnTo>
                <a:cubicBezTo>
                  <a:pt x="48634" y="31425"/>
                  <a:pt x="47137" y="30303"/>
                  <a:pt x="46015" y="29554"/>
                </a:cubicBezTo>
                <a:lnTo>
                  <a:pt x="47885" y="13842"/>
                </a:lnTo>
                <a:cubicBezTo>
                  <a:pt x="48260" y="12346"/>
                  <a:pt x="47137" y="10475"/>
                  <a:pt x="45641" y="10101"/>
                </a:cubicBezTo>
                <a:lnTo>
                  <a:pt x="39655" y="7482"/>
                </a:lnTo>
                <a:lnTo>
                  <a:pt x="33670" y="4863"/>
                </a:lnTo>
                <a:cubicBezTo>
                  <a:pt x="32173" y="4115"/>
                  <a:pt x="30302" y="4863"/>
                  <a:pt x="29180" y="5986"/>
                </a:cubicBezTo>
                <a:lnTo>
                  <a:pt x="19453" y="18331"/>
                </a:lnTo>
                <a:cubicBezTo>
                  <a:pt x="17957" y="17957"/>
                  <a:pt x="16461" y="17583"/>
                  <a:pt x="14964" y="17583"/>
                </a:cubicBezTo>
                <a:lnTo>
                  <a:pt x="10849" y="2619"/>
                </a:lnTo>
                <a:cubicBezTo>
                  <a:pt x="10475" y="1122"/>
                  <a:pt x="8979" y="0"/>
                  <a:pt x="7108" y="0"/>
                </a:cubicBezTo>
                <a:lnTo>
                  <a:pt x="1122" y="0"/>
                </a:lnTo>
                <a:lnTo>
                  <a:pt x="1122" y="7482"/>
                </a:lnTo>
                <a:lnTo>
                  <a:pt x="4863" y="7482"/>
                </a:lnTo>
                <a:lnTo>
                  <a:pt x="8979" y="22072"/>
                </a:lnTo>
                <a:cubicBezTo>
                  <a:pt x="9353" y="23569"/>
                  <a:pt x="10475" y="24691"/>
                  <a:pt x="11971" y="24691"/>
                </a:cubicBezTo>
                <a:cubicBezTo>
                  <a:pt x="14964" y="25065"/>
                  <a:pt x="17957" y="25813"/>
                  <a:pt x="20576" y="26187"/>
                </a:cubicBezTo>
                <a:cubicBezTo>
                  <a:pt x="20576" y="26187"/>
                  <a:pt x="20576" y="26187"/>
                  <a:pt x="20576" y="26187"/>
                </a:cubicBezTo>
                <a:cubicBezTo>
                  <a:pt x="21698" y="26562"/>
                  <a:pt x="22820" y="26562"/>
                  <a:pt x="23569" y="25813"/>
                </a:cubicBezTo>
                <a:cubicBezTo>
                  <a:pt x="23943" y="25439"/>
                  <a:pt x="24317" y="25065"/>
                  <a:pt x="24691" y="24317"/>
                </a:cubicBezTo>
                <a:cubicBezTo>
                  <a:pt x="24691" y="24691"/>
                  <a:pt x="24691" y="24691"/>
                  <a:pt x="24317" y="25065"/>
                </a:cubicBezTo>
                <a:lnTo>
                  <a:pt x="33670" y="13094"/>
                </a:lnTo>
                <a:lnTo>
                  <a:pt x="37036" y="14590"/>
                </a:lnTo>
                <a:lnTo>
                  <a:pt x="40403" y="16087"/>
                </a:lnTo>
                <a:lnTo>
                  <a:pt x="38533" y="31051"/>
                </a:lnTo>
                <a:cubicBezTo>
                  <a:pt x="38533" y="31051"/>
                  <a:pt x="38533" y="31425"/>
                  <a:pt x="38533" y="31425"/>
                </a:cubicBezTo>
                <a:cubicBezTo>
                  <a:pt x="38533" y="32921"/>
                  <a:pt x="39281" y="34044"/>
                  <a:pt x="40403" y="34792"/>
                </a:cubicBezTo>
                <a:cubicBezTo>
                  <a:pt x="43022" y="36288"/>
                  <a:pt x="45267" y="37785"/>
                  <a:pt x="47511" y="39655"/>
                </a:cubicBezTo>
                <a:cubicBezTo>
                  <a:pt x="48634" y="40403"/>
                  <a:pt x="50504" y="40777"/>
                  <a:pt x="51627" y="40029"/>
                </a:cubicBezTo>
                <a:lnTo>
                  <a:pt x="64720" y="32547"/>
                </a:lnTo>
                <a:lnTo>
                  <a:pt x="69584" y="37411"/>
                </a:lnTo>
                <a:lnTo>
                  <a:pt x="62101" y="50504"/>
                </a:lnTo>
                <a:cubicBezTo>
                  <a:pt x="61353" y="51627"/>
                  <a:pt x="61353" y="52749"/>
                  <a:pt x="62101" y="53871"/>
                </a:cubicBezTo>
                <a:cubicBezTo>
                  <a:pt x="62101" y="54245"/>
                  <a:pt x="62476" y="54245"/>
                  <a:pt x="62476" y="54619"/>
                </a:cubicBezTo>
                <a:cubicBezTo>
                  <a:pt x="64346" y="56864"/>
                  <a:pt x="65843" y="59483"/>
                  <a:pt x="67339" y="61727"/>
                </a:cubicBezTo>
                <a:cubicBezTo>
                  <a:pt x="67339" y="61727"/>
                  <a:pt x="67339" y="61727"/>
                  <a:pt x="67339" y="61727"/>
                </a:cubicBezTo>
                <a:cubicBezTo>
                  <a:pt x="68087" y="62850"/>
                  <a:pt x="69210" y="63598"/>
                  <a:pt x="70706" y="63598"/>
                </a:cubicBezTo>
                <a:cubicBezTo>
                  <a:pt x="71454" y="63598"/>
                  <a:pt x="71828" y="63598"/>
                  <a:pt x="72576" y="63224"/>
                </a:cubicBezTo>
                <a:cubicBezTo>
                  <a:pt x="72202" y="63598"/>
                  <a:pt x="71828" y="63598"/>
                  <a:pt x="71080" y="63598"/>
                </a:cubicBezTo>
                <a:lnTo>
                  <a:pt x="86044" y="61727"/>
                </a:lnTo>
                <a:lnTo>
                  <a:pt x="87541" y="65094"/>
                </a:lnTo>
                <a:cubicBezTo>
                  <a:pt x="87541" y="65094"/>
                  <a:pt x="88289" y="66965"/>
                  <a:pt x="89037" y="68461"/>
                </a:cubicBezTo>
                <a:lnTo>
                  <a:pt x="77066" y="77814"/>
                </a:lnTo>
                <a:cubicBezTo>
                  <a:pt x="75943" y="78562"/>
                  <a:pt x="75195" y="80059"/>
                  <a:pt x="75569" y="81555"/>
                </a:cubicBezTo>
                <a:lnTo>
                  <a:pt x="75569" y="81929"/>
                </a:lnTo>
                <a:cubicBezTo>
                  <a:pt x="75943" y="83426"/>
                  <a:pt x="76692" y="86044"/>
                  <a:pt x="77066" y="90159"/>
                </a:cubicBezTo>
                <a:cubicBezTo>
                  <a:pt x="77440" y="91656"/>
                  <a:pt x="78188" y="92778"/>
                  <a:pt x="79684" y="93152"/>
                </a:cubicBezTo>
                <a:lnTo>
                  <a:pt x="94275" y="97267"/>
                </a:lnTo>
                <a:lnTo>
                  <a:pt x="94275" y="104375"/>
                </a:lnTo>
                <a:lnTo>
                  <a:pt x="79684" y="108491"/>
                </a:lnTo>
                <a:cubicBezTo>
                  <a:pt x="78188" y="108865"/>
                  <a:pt x="77066" y="109987"/>
                  <a:pt x="77066" y="111484"/>
                </a:cubicBezTo>
                <a:cubicBezTo>
                  <a:pt x="76692" y="114476"/>
                  <a:pt x="75943" y="117469"/>
                  <a:pt x="75195" y="120088"/>
                </a:cubicBezTo>
                <a:cubicBezTo>
                  <a:pt x="74821" y="121584"/>
                  <a:pt x="75195" y="123081"/>
                  <a:pt x="76692" y="123829"/>
                </a:cubicBezTo>
                <a:lnTo>
                  <a:pt x="88663" y="133182"/>
                </a:lnTo>
                <a:lnTo>
                  <a:pt x="87167" y="136549"/>
                </a:lnTo>
                <a:cubicBezTo>
                  <a:pt x="87167" y="136549"/>
                  <a:pt x="86418" y="138419"/>
                  <a:pt x="85670" y="139915"/>
                </a:cubicBezTo>
                <a:lnTo>
                  <a:pt x="70706" y="138045"/>
                </a:lnTo>
                <a:cubicBezTo>
                  <a:pt x="71080" y="138045"/>
                  <a:pt x="71828" y="138419"/>
                  <a:pt x="72202" y="138419"/>
                </a:cubicBezTo>
                <a:cubicBezTo>
                  <a:pt x="71828" y="138045"/>
                  <a:pt x="71080" y="138045"/>
                  <a:pt x="70332" y="138045"/>
                </a:cubicBezTo>
                <a:cubicBezTo>
                  <a:pt x="68835" y="138045"/>
                  <a:pt x="67713" y="138793"/>
                  <a:pt x="66965" y="139915"/>
                </a:cubicBezTo>
                <a:cubicBezTo>
                  <a:pt x="66965" y="139915"/>
                  <a:pt x="66965" y="139915"/>
                  <a:pt x="66965" y="139915"/>
                </a:cubicBezTo>
                <a:cubicBezTo>
                  <a:pt x="65468" y="142534"/>
                  <a:pt x="63972" y="144779"/>
                  <a:pt x="62101" y="147024"/>
                </a:cubicBezTo>
                <a:cubicBezTo>
                  <a:pt x="61353" y="148146"/>
                  <a:pt x="60979" y="150016"/>
                  <a:pt x="61727" y="151139"/>
                </a:cubicBezTo>
                <a:lnTo>
                  <a:pt x="69210" y="164232"/>
                </a:lnTo>
                <a:lnTo>
                  <a:pt x="66591" y="166851"/>
                </a:lnTo>
                <a:lnTo>
                  <a:pt x="63972" y="169470"/>
                </a:lnTo>
                <a:lnTo>
                  <a:pt x="50878" y="161988"/>
                </a:lnTo>
                <a:cubicBezTo>
                  <a:pt x="49382" y="161240"/>
                  <a:pt x="47885" y="161240"/>
                  <a:pt x="46763" y="162362"/>
                </a:cubicBezTo>
                <a:cubicBezTo>
                  <a:pt x="44519" y="164232"/>
                  <a:pt x="41900" y="165729"/>
                  <a:pt x="39655" y="167225"/>
                </a:cubicBezTo>
                <a:cubicBezTo>
                  <a:pt x="39655" y="167225"/>
                  <a:pt x="39655" y="167225"/>
                  <a:pt x="39655" y="167225"/>
                </a:cubicBezTo>
                <a:cubicBezTo>
                  <a:pt x="38533" y="167973"/>
                  <a:pt x="37785" y="169096"/>
                  <a:pt x="37785" y="170592"/>
                </a:cubicBezTo>
                <a:cubicBezTo>
                  <a:pt x="37785" y="171340"/>
                  <a:pt x="37785" y="171714"/>
                  <a:pt x="38159" y="172463"/>
                </a:cubicBezTo>
                <a:cubicBezTo>
                  <a:pt x="37785" y="172089"/>
                  <a:pt x="37785" y="171714"/>
                  <a:pt x="37785" y="170966"/>
                </a:cubicBezTo>
                <a:lnTo>
                  <a:pt x="39655" y="185931"/>
                </a:lnTo>
                <a:lnTo>
                  <a:pt x="36288" y="187427"/>
                </a:lnTo>
                <a:cubicBezTo>
                  <a:pt x="36288" y="187427"/>
                  <a:pt x="34418" y="188175"/>
                  <a:pt x="32921" y="188923"/>
                </a:cubicBezTo>
                <a:lnTo>
                  <a:pt x="23569" y="176952"/>
                </a:lnTo>
                <a:cubicBezTo>
                  <a:pt x="23943" y="177326"/>
                  <a:pt x="23943" y="177700"/>
                  <a:pt x="24317" y="178074"/>
                </a:cubicBezTo>
                <a:cubicBezTo>
                  <a:pt x="24317" y="177326"/>
                  <a:pt x="23943" y="176952"/>
                  <a:pt x="23194" y="176578"/>
                </a:cubicBezTo>
                <a:cubicBezTo>
                  <a:pt x="22072" y="175456"/>
                  <a:pt x="20950" y="175456"/>
                  <a:pt x="19453" y="175830"/>
                </a:cubicBezTo>
                <a:cubicBezTo>
                  <a:pt x="19453" y="175830"/>
                  <a:pt x="19453" y="175830"/>
                  <a:pt x="19453" y="175830"/>
                </a:cubicBezTo>
                <a:cubicBezTo>
                  <a:pt x="16835" y="176578"/>
                  <a:pt x="13842" y="176952"/>
                  <a:pt x="10849" y="177326"/>
                </a:cubicBezTo>
                <a:cubicBezTo>
                  <a:pt x="9353" y="177700"/>
                  <a:pt x="8230" y="178448"/>
                  <a:pt x="7856" y="179945"/>
                </a:cubicBezTo>
                <a:lnTo>
                  <a:pt x="3741" y="194535"/>
                </a:lnTo>
                <a:lnTo>
                  <a:pt x="0" y="194535"/>
                </a:lnTo>
                <a:lnTo>
                  <a:pt x="0" y="202017"/>
                </a:lnTo>
                <a:lnTo>
                  <a:pt x="6360" y="202017"/>
                </a:lnTo>
                <a:cubicBezTo>
                  <a:pt x="7856" y="202017"/>
                  <a:pt x="9353" y="200895"/>
                  <a:pt x="10101" y="199398"/>
                </a:cubicBezTo>
                <a:lnTo>
                  <a:pt x="14216" y="184434"/>
                </a:lnTo>
                <a:cubicBezTo>
                  <a:pt x="15712" y="184060"/>
                  <a:pt x="17209" y="184060"/>
                  <a:pt x="18705" y="183686"/>
                </a:cubicBezTo>
                <a:lnTo>
                  <a:pt x="28432" y="196031"/>
                </a:lnTo>
                <a:cubicBezTo>
                  <a:pt x="29554" y="197528"/>
                  <a:pt x="31425" y="197902"/>
                  <a:pt x="32921" y="197154"/>
                </a:cubicBezTo>
                <a:lnTo>
                  <a:pt x="38907" y="194535"/>
                </a:lnTo>
                <a:cubicBezTo>
                  <a:pt x="38907" y="194535"/>
                  <a:pt x="44893" y="191916"/>
                  <a:pt x="44893" y="191916"/>
                </a:cubicBezTo>
                <a:cubicBezTo>
                  <a:pt x="46389" y="191168"/>
                  <a:pt x="47511" y="189672"/>
                  <a:pt x="47137" y="188175"/>
                </a:cubicBezTo>
                <a:lnTo>
                  <a:pt x="45267" y="172463"/>
                </a:lnTo>
                <a:cubicBezTo>
                  <a:pt x="46389" y="171714"/>
                  <a:pt x="47885" y="170966"/>
                  <a:pt x="49008" y="169844"/>
                </a:cubicBezTo>
                <a:lnTo>
                  <a:pt x="62476" y="177700"/>
                </a:lnTo>
                <a:cubicBezTo>
                  <a:pt x="63972" y="178448"/>
                  <a:pt x="65843" y="178448"/>
                  <a:pt x="66965" y="176952"/>
                </a:cubicBezTo>
                <a:lnTo>
                  <a:pt x="71454" y="172463"/>
                </a:lnTo>
                <a:cubicBezTo>
                  <a:pt x="71454" y="172463"/>
                  <a:pt x="75943" y="167973"/>
                  <a:pt x="75943" y="167973"/>
                </a:cubicBezTo>
                <a:cubicBezTo>
                  <a:pt x="77066" y="166851"/>
                  <a:pt x="77440" y="164981"/>
                  <a:pt x="76692" y="163484"/>
                </a:cubicBezTo>
                <a:lnTo>
                  <a:pt x="68835" y="150016"/>
                </a:lnTo>
                <a:cubicBezTo>
                  <a:pt x="69584" y="148894"/>
                  <a:pt x="70706" y="147398"/>
                  <a:pt x="71454" y="146275"/>
                </a:cubicBezTo>
                <a:lnTo>
                  <a:pt x="86792" y="148146"/>
                </a:lnTo>
                <a:cubicBezTo>
                  <a:pt x="88289" y="148520"/>
                  <a:pt x="90159" y="147398"/>
                  <a:pt x="90533" y="145901"/>
                </a:cubicBezTo>
                <a:lnTo>
                  <a:pt x="93152" y="139915"/>
                </a:lnTo>
                <a:cubicBezTo>
                  <a:pt x="93152" y="139915"/>
                  <a:pt x="95771" y="133930"/>
                  <a:pt x="95771" y="133930"/>
                </a:cubicBezTo>
                <a:cubicBezTo>
                  <a:pt x="96519" y="132433"/>
                  <a:pt x="95771" y="130563"/>
                  <a:pt x="94649" y="129441"/>
                </a:cubicBezTo>
                <a:lnTo>
                  <a:pt x="82303" y="119714"/>
                </a:lnTo>
                <a:cubicBezTo>
                  <a:pt x="82677" y="118217"/>
                  <a:pt x="83051" y="116721"/>
                  <a:pt x="83051" y="115225"/>
                </a:cubicBezTo>
                <a:lnTo>
                  <a:pt x="98016" y="111109"/>
                </a:lnTo>
                <a:cubicBezTo>
                  <a:pt x="99512" y="110735"/>
                  <a:pt x="100634" y="109239"/>
                  <a:pt x="100634" y="107368"/>
                </a:cubicBezTo>
                <a:lnTo>
                  <a:pt x="100634" y="94649"/>
                </a:lnTo>
                <a:cubicBezTo>
                  <a:pt x="101757" y="92778"/>
                  <a:pt x="100634" y="91282"/>
                  <a:pt x="99138" y="90908"/>
                </a:cubicBezTo>
                <a:close/>
                <a:moveTo>
                  <a:pt x="17583" y="23569"/>
                </a:moveTo>
                <a:cubicBezTo>
                  <a:pt x="17583" y="23569"/>
                  <a:pt x="17583" y="23569"/>
                  <a:pt x="17583" y="23569"/>
                </a:cubicBezTo>
                <a:cubicBezTo>
                  <a:pt x="17583" y="23569"/>
                  <a:pt x="17583" y="23569"/>
                  <a:pt x="17583" y="23569"/>
                </a:cubicBezTo>
                <a:cubicBezTo>
                  <a:pt x="17583" y="23569"/>
                  <a:pt x="17583" y="23569"/>
                  <a:pt x="17583" y="23569"/>
                </a:cubicBezTo>
                <a:close/>
                <a:moveTo>
                  <a:pt x="22446" y="19454"/>
                </a:moveTo>
                <a:cubicBezTo>
                  <a:pt x="23194" y="19828"/>
                  <a:pt x="23569" y="19828"/>
                  <a:pt x="23943" y="20576"/>
                </a:cubicBezTo>
                <a:cubicBezTo>
                  <a:pt x="23943" y="20576"/>
                  <a:pt x="23943" y="20576"/>
                  <a:pt x="23943" y="20576"/>
                </a:cubicBezTo>
                <a:cubicBezTo>
                  <a:pt x="23569" y="19828"/>
                  <a:pt x="22820" y="19828"/>
                  <a:pt x="22446" y="19454"/>
                </a:cubicBezTo>
                <a:close/>
                <a:moveTo>
                  <a:pt x="66965" y="58361"/>
                </a:moveTo>
                <a:cubicBezTo>
                  <a:pt x="66965" y="58361"/>
                  <a:pt x="66965" y="58361"/>
                  <a:pt x="66965" y="58361"/>
                </a:cubicBezTo>
                <a:cubicBezTo>
                  <a:pt x="66965" y="57986"/>
                  <a:pt x="66965" y="57986"/>
                  <a:pt x="67339" y="57986"/>
                </a:cubicBezTo>
                <a:cubicBezTo>
                  <a:pt x="67339" y="57986"/>
                  <a:pt x="66965" y="58361"/>
                  <a:pt x="66965" y="58361"/>
                </a:cubicBezTo>
                <a:close/>
                <a:moveTo>
                  <a:pt x="74073" y="59857"/>
                </a:moveTo>
                <a:cubicBezTo>
                  <a:pt x="74073" y="59109"/>
                  <a:pt x="74073" y="58735"/>
                  <a:pt x="73699" y="58361"/>
                </a:cubicBezTo>
                <a:cubicBezTo>
                  <a:pt x="73699" y="58735"/>
                  <a:pt x="74073" y="59109"/>
                  <a:pt x="74073" y="59857"/>
                </a:cubicBezTo>
                <a:cubicBezTo>
                  <a:pt x="74073" y="59857"/>
                  <a:pt x="74073" y="59857"/>
                  <a:pt x="74073" y="59857"/>
                </a:cubicBezTo>
                <a:close/>
                <a:moveTo>
                  <a:pt x="66965" y="143283"/>
                </a:moveTo>
                <a:cubicBezTo>
                  <a:pt x="66965" y="143283"/>
                  <a:pt x="66965" y="143283"/>
                  <a:pt x="66965" y="143283"/>
                </a:cubicBezTo>
                <a:cubicBezTo>
                  <a:pt x="66965" y="143283"/>
                  <a:pt x="67339" y="143657"/>
                  <a:pt x="66965" y="143283"/>
                </a:cubicBezTo>
                <a:cubicBezTo>
                  <a:pt x="67339" y="143657"/>
                  <a:pt x="66965" y="143657"/>
                  <a:pt x="66965" y="143283"/>
                </a:cubicBezTo>
                <a:close/>
                <a:moveTo>
                  <a:pt x="17583" y="177700"/>
                </a:moveTo>
                <a:cubicBezTo>
                  <a:pt x="17583" y="177700"/>
                  <a:pt x="17583" y="177700"/>
                  <a:pt x="17583" y="177700"/>
                </a:cubicBezTo>
                <a:cubicBezTo>
                  <a:pt x="17583" y="177326"/>
                  <a:pt x="17583" y="177326"/>
                  <a:pt x="17583" y="177326"/>
                </a:cubicBezTo>
                <a:cubicBezTo>
                  <a:pt x="17583" y="177700"/>
                  <a:pt x="17583" y="177700"/>
                  <a:pt x="17583" y="177700"/>
                </a:cubicBezTo>
                <a:close/>
                <a:moveTo>
                  <a:pt x="23569" y="181441"/>
                </a:moveTo>
                <a:cubicBezTo>
                  <a:pt x="23194" y="181815"/>
                  <a:pt x="22820" y="182189"/>
                  <a:pt x="22072" y="182189"/>
                </a:cubicBezTo>
                <a:cubicBezTo>
                  <a:pt x="22820" y="181815"/>
                  <a:pt x="23194" y="181815"/>
                  <a:pt x="23569" y="181441"/>
                </a:cubicBezTo>
                <a:cubicBezTo>
                  <a:pt x="23569" y="181441"/>
                  <a:pt x="23569" y="181441"/>
                  <a:pt x="23569" y="181441"/>
                </a:cubicBezTo>
                <a:close/>
                <a:moveTo>
                  <a:pt x="42274" y="173959"/>
                </a:moveTo>
                <a:cubicBezTo>
                  <a:pt x="42274" y="173959"/>
                  <a:pt x="41900" y="173585"/>
                  <a:pt x="42274" y="173959"/>
                </a:cubicBezTo>
                <a:cubicBezTo>
                  <a:pt x="42648" y="173959"/>
                  <a:pt x="43396" y="173585"/>
                  <a:pt x="43770" y="173585"/>
                </a:cubicBezTo>
                <a:cubicBezTo>
                  <a:pt x="43022" y="173585"/>
                  <a:pt x="42648" y="173585"/>
                  <a:pt x="42274" y="173959"/>
                </a:cubicBezTo>
                <a:close/>
                <a:moveTo>
                  <a:pt x="43396" y="166851"/>
                </a:moveTo>
                <a:cubicBezTo>
                  <a:pt x="43770" y="166851"/>
                  <a:pt x="43770" y="166851"/>
                  <a:pt x="43396" y="166851"/>
                </a:cubicBezTo>
                <a:cubicBezTo>
                  <a:pt x="43770" y="166851"/>
                  <a:pt x="43770" y="166851"/>
                  <a:pt x="43396" y="166851"/>
                </a:cubicBezTo>
                <a:cubicBezTo>
                  <a:pt x="43770" y="166851"/>
                  <a:pt x="43770" y="166851"/>
                  <a:pt x="43396" y="166851"/>
                </a:cubicBezTo>
                <a:close/>
                <a:moveTo>
                  <a:pt x="73699" y="143283"/>
                </a:moveTo>
                <a:cubicBezTo>
                  <a:pt x="74073" y="142908"/>
                  <a:pt x="74073" y="142160"/>
                  <a:pt x="74073" y="141786"/>
                </a:cubicBezTo>
                <a:cubicBezTo>
                  <a:pt x="74073" y="141786"/>
                  <a:pt x="74073" y="141786"/>
                  <a:pt x="74073" y="141786"/>
                </a:cubicBezTo>
                <a:cubicBezTo>
                  <a:pt x="74073" y="142534"/>
                  <a:pt x="73699" y="142908"/>
                  <a:pt x="73699" y="143283"/>
                </a:cubicBezTo>
                <a:close/>
              </a:path>
            </a:pathLst>
          </a:custGeom>
          <a:solidFill>
            <a:srgbClr val="D4A249"/>
          </a:solidFill>
          <a:ln w="37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2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Picture 573">
            <a:extLst>
              <a:ext uri="{FF2B5EF4-FFF2-40B4-BE49-F238E27FC236}">
                <a16:creationId xmlns:a16="http://schemas.microsoft.com/office/drawing/2014/main" id="{F67C2442-F630-40FD-A22D-36256F35E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862" y="1489723"/>
            <a:ext cx="2195943" cy="117933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77" name="Freeform: Shape 576">
            <a:extLst>
              <a:ext uri="{FF2B5EF4-FFF2-40B4-BE49-F238E27FC236}">
                <a16:creationId xmlns:a16="http://schemas.microsoft.com/office/drawing/2014/main" id="{099E00FA-5D39-4DFD-8634-F46015E9A80F}"/>
              </a:ext>
            </a:extLst>
          </p:cNvPr>
          <p:cNvSpPr/>
          <p:nvPr/>
        </p:nvSpPr>
        <p:spPr>
          <a:xfrm>
            <a:off x="4321112" y="1339286"/>
            <a:ext cx="2403538" cy="2326253"/>
          </a:xfrm>
          <a:custGeom>
            <a:avLst/>
            <a:gdLst>
              <a:gd name="connsiteX0" fmla="*/ 193974 w 315039"/>
              <a:gd name="connsiteY0" fmla="*/ 193074 h 299287"/>
              <a:gd name="connsiteX1" fmla="*/ 315039 w 315039"/>
              <a:gd name="connsiteY1" fmla="*/ 193074 h 299287"/>
              <a:gd name="connsiteX2" fmla="*/ 315039 w 315039"/>
              <a:gd name="connsiteY2" fmla="*/ 0 h 299287"/>
              <a:gd name="connsiteX3" fmla="*/ 0 w 315039"/>
              <a:gd name="connsiteY3" fmla="*/ 0 h 299287"/>
              <a:gd name="connsiteX4" fmla="*/ 0 w 315039"/>
              <a:gd name="connsiteY4" fmla="*/ 193074 h 299287"/>
              <a:gd name="connsiteX5" fmla="*/ 121065 w 315039"/>
              <a:gd name="connsiteY5" fmla="*/ 193074 h 299287"/>
              <a:gd name="connsiteX6" fmla="*/ 121065 w 315039"/>
              <a:gd name="connsiteY6" fmla="*/ 215577 h 299287"/>
              <a:gd name="connsiteX7" fmla="*/ 143118 w 315039"/>
              <a:gd name="connsiteY7" fmla="*/ 215577 h 299287"/>
              <a:gd name="connsiteX8" fmla="*/ 90236 w 315039"/>
              <a:gd name="connsiteY8" fmla="*/ 297712 h 299287"/>
              <a:gd name="connsiteX9" fmla="*/ 90911 w 315039"/>
              <a:gd name="connsiteY9" fmla="*/ 300863 h 299287"/>
              <a:gd name="connsiteX10" fmla="*/ 94062 w 315039"/>
              <a:gd name="connsiteY10" fmla="*/ 300188 h 299287"/>
              <a:gd name="connsiteX11" fmla="*/ 148519 w 315039"/>
              <a:gd name="connsiteY11" fmla="*/ 215577 h 299287"/>
              <a:gd name="connsiteX12" fmla="*/ 155269 w 315039"/>
              <a:gd name="connsiteY12" fmla="*/ 215577 h 299287"/>
              <a:gd name="connsiteX13" fmla="*/ 155269 w 315039"/>
              <a:gd name="connsiteY13" fmla="*/ 298837 h 299287"/>
              <a:gd name="connsiteX14" fmla="*/ 157520 w 315039"/>
              <a:gd name="connsiteY14" fmla="*/ 301088 h 299287"/>
              <a:gd name="connsiteX15" fmla="*/ 159770 w 315039"/>
              <a:gd name="connsiteY15" fmla="*/ 298837 h 299287"/>
              <a:gd name="connsiteX16" fmla="*/ 159770 w 315039"/>
              <a:gd name="connsiteY16" fmla="*/ 215577 h 299287"/>
              <a:gd name="connsiteX17" fmla="*/ 166521 w 315039"/>
              <a:gd name="connsiteY17" fmla="*/ 215577 h 299287"/>
              <a:gd name="connsiteX18" fmla="*/ 220978 w 315039"/>
              <a:gd name="connsiteY18" fmla="*/ 299963 h 299287"/>
              <a:gd name="connsiteX19" fmla="*/ 224128 w 315039"/>
              <a:gd name="connsiteY19" fmla="*/ 300638 h 299287"/>
              <a:gd name="connsiteX20" fmla="*/ 224803 w 315039"/>
              <a:gd name="connsiteY20" fmla="*/ 297487 h 299287"/>
              <a:gd name="connsiteX21" fmla="*/ 171696 w 315039"/>
              <a:gd name="connsiteY21" fmla="*/ 215577 h 299287"/>
              <a:gd name="connsiteX22" fmla="*/ 193749 w 315039"/>
              <a:gd name="connsiteY22" fmla="*/ 215577 h 299287"/>
              <a:gd name="connsiteX23" fmla="*/ 193749 w 315039"/>
              <a:gd name="connsiteY23" fmla="*/ 193074 h 299287"/>
              <a:gd name="connsiteX24" fmla="*/ 4501 w 315039"/>
              <a:gd name="connsiteY24" fmla="*/ 188574 h 299287"/>
              <a:gd name="connsiteX25" fmla="*/ 4501 w 315039"/>
              <a:gd name="connsiteY25" fmla="*/ 4501 h 299287"/>
              <a:gd name="connsiteX26" fmla="*/ 310539 w 315039"/>
              <a:gd name="connsiteY26" fmla="*/ 4501 h 299287"/>
              <a:gd name="connsiteX27" fmla="*/ 310539 w 315039"/>
              <a:gd name="connsiteY27" fmla="*/ 188574 h 299287"/>
              <a:gd name="connsiteX28" fmla="*/ 4501 w 315039"/>
              <a:gd name="connsiteY28" fmla="*/ 188574 h 299287"/>
              <a:gd name="connsiteX29" fmla="*/ 189474 w 315039"/>
              <a:gd name="connsiteY29" fmla="*/ 211076 h 299287"/>
              <a:gd name="connsiteX30" fmla="*/ 125791 w 315039"/>
              <a:gd name="connsiteY30" fmla="*/ 211076 h 299287"/>
              <a:gd name="connsiteX31" fmla="*/ 125791 w 315039"/>
              <a:gd name="connsiteY31" fmla="*/ 193074 h 299287"/>
              <a:gd name="connsiteX32" fmla="*/ 189474 w 315039"/>
              <a:gd name="connsiteY32" fmla="*/ 193074 h 299287"/>
              <a:gd name="connsiteX33" fmla="*/ 189474 w 315039"/>
              <a:gd name="connsiteY33" fmla="*/ 211076 h 299287"/>
              <a:gd name="connsiteX34" fmla="*/ 9226 w 315039"/>
              <a:gd name="connsiteY34" fmla="*/ 15977 h 299287"/>
              <a:gd name="connsiteX35" fmla="*/ 306263 w 315039"/>
              <a:gd name="connsiteY35" fmla="*/ 15977 h 299287"/>
              <a:gd name="connsiteX36" fmla="*/ 306263 w 315039"/>
              <a:gd name="connsiteY36" fmla="*/ 11476 h 299287"/>
              <a:gd name="connsiteX37" fmla="*/ 9226 w 315039"/>
              <a:gd name="connsiteY37" fmla="*/ 11476 h 299287"/>
              <a:gd name="connsiteX38" fmla="*/ 9226 w 315039"/>
              <a:gd name="connsiteY38" fmla="*/ 15977 h 299287"/>
              <a:gd name="connsiteX39" fmla="*/ 9226 w 315039"/>
              <a:gd name="connsiteY39" fmla="*/ 177322 h 299287"/>
              <a:gd name="connsiteX40" fmla="*/ 306263 w 315039"/>
              <a:gd name="connsiteY40" fmla="*/ 177322 h 299287"/>
              <a:gd name="connsiteX41" fmla="*/ 306263 w 315039"/>
              <a:gd name="connsiteY41" fmla="*/ 172822 h 299287"/>
              <a:gd name="connsiteX42" fmla="*/ 9226 w 315039"/>
              <a:gd name="connsiteY42" fmla="*/ 172822 h 299287"/>
              <a:gd name="connsiteX43" fmla="*/ 9226 w 315039"/>
              <a:gd name="connsiteY43" fmla="*/ 177322 h 29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15039" h="299287">
                <a:moveTo>
                  <a:pt x="193974" y="193074"/>
                </a:moveTo>
                <a:lnTo>
                  <a:pt x="315039" y="193074"/>
                </a:lnTo>
                <a:lnTo>
                  <a:pt x="315039" y="0"/>
                </a:lnTo>
                <a:lnTo>
                  <a:pt x="0" y="0"/>
                </a:lnTo>
                <a:lnTo>
                  <a:pt x="0" y="193074"/>
                </a:lnTo>
                <a:lnTo>
                  <a:pt x="121065" y="193074"/>
                </a:lnTo>
                <a:lnTo>
                  <a:pt x="121065" y="215577"/>
                </a:lnTo>
                <a:lnTo>
                  <a:pt x="143118" y="215577"/>
                </a:lnTo>
                <a:lnTo>
                  <a:pt x="90236" y="297712"/>
                </a:lnTo>
                <a:cubicBezTo>
                  <a:pt x="89561" y="298837"/>
                  <a:pt x="89786" y="300188"/>
                  <a:pt x="90911" y="300863"/>
                </a:cubicBezTo>
                <a:cubicBezTo>
                  <a:pt x="92037" y="301538"/>
                  <a:pt x="93387" y="301313"/>
                  <a:pt x="94062" y="300188"/>
                </a:cubicBezTo>
                <a:lnTo>
                  <a:pt x="148519" y="215577"/>
                </a:lnTo>
                <a:lnTo>
                  <a:pt x="155269" y="215577"/>
                </a:lnTo>
                <a:lnTo>
                  <a:pt x="155269" y="298837"/>
                </a:lnTo>
                <a:cubicBezTo>
                  <a:pt x="155269" y="300188"/>
                  <a:pt x="156170" y="301088"/>
                  <a:pt x="157520" y="301088"/>
                </a:cubicBezTo>
                <a:cubicBezTo>
                  <a:pt x="158870" y="301088"/>
                  <a:pt x="159770" y="300188"/>
                  <a:pt x="159770" y="298837"/>
                </a:cubicBezTo>
                <a:lnTo>
                  <a:pt x="159770" y="215577"/>
                </a:lnTo>
                <a:lnTo>
                  <a:pt x="166521" y="215577"/>
                </a:lnTo>
                <a:lnTo>
                  <a:pt x="220978" y="299963"/>
                </a:lnTo>
                <a:cubicBezTo>
                  <a:pt x="221653" y="301088"/>
                  <a:pt x="223003" y="301313"/>
                  <a:pt x="224128" y="300638"/>
                </a:cubicBezTo>
                <a:cubicBezTo>
                  <a:pt x="225253" y="299963"/>
                  <a:pt x="225478" y="298612"/>
                  <a:pt x="224803" y="297487"/>
                </a:cubicBezTo>
                <a:lnTo>
                  <a:pt x="171696" y="215577"/>
                </a:lnTo>
                <a:lnTo>
                  <a:pt x="193749" y="215577"/>
                </a:lnTo>
                <a:lnTo>
                  <a:pt x="193749" y="193074"/>
                </a:lnTo>
                <a:close/>
                <a:moveTo>
                  <a:pt x="4501" y="188574"/>
                </a:moveTo>
                <a:lnTo>
                  <a:pt x="4501" y="4501"/>
                </a:lnTo>
                <a:lnTo>
                  <a:pt x="310539" y="4501"/>
                </a:lnTo>
                <a:lnTo>
                  <a:pt x="310539" y="188574"/>
                </a:lnTo>
                <a:lnTo>
                  <a:pt x="4501" y="188574"/>
                </a:lnTo>
                <a:close/>
                <a:moveTo>
                  <a:pt x="189474" y="211076"/>
                </a:moveTo>
                <a:lnTo>
                  <a:pt x="125791" y="211076"/>
                </a:lnTo>
                <a:lnTo>
                  <a:pt x="125791" y="193074"/>
                </a:lnTo>
                <a:lnTo>
                  <a:pt x="189474" y="193074"/>
                </a:lnTo>
                <a:lnTo>
                  <a:pt x="189474" y="211076"/>
                </a:lnTo>
                <a:close/>
                <a:moveTo>
                  <a:pt x="9226" y="15977"/>
                </a:moveTo>
                <a:lnTo>
                  <a:pt x="306263" y="15977"/>
                </a:lnTo>
                <a:lnTo>
                  <a:pt x="306263" y="11476"/>
                </a:lnTo>
                <a:lnTo>
                  <a:pt x="9226" y="11476"/>
                </a:lnTo>
                <a:lnTo>
                  <a:pt x="9226" y="15977"/>
                </a:lnTo>
                <a:close/>
                <a:moveTo>
                  <a:pt x="9226" y="177322"/>
                </a:moveTo>
                <a:lnTo>
                  <a:pt x="306263" y="177322"/>
                </a:lnTo>
                <a:lnTo>
                  <a:pt x="306263" y="172822"/>
                </a:lnTo>
                <a:lnTo>
                  <a:pt x="9226" y="172822"/>
                </a:lnTo>
                <a:lnTo>
                  <a:pt x="9226" y="177322"/>
                </a:lnTo>
                <a:close/>
              </a:path>
            </a:pathLst>
          </a:custGeom>
          <a:solidFill>
            <a:srgbClr val="595959"/>
          </a:solidFill>
          <a:ln w="2246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78" name="Freeform: Shape 577">
            <a:extLst>
              <a:ext uri="{FF2B5EF4-FFF2-40B4-BE49-F238E27FC236}">
                <a16:creationId xmlns:a16="http://schemas.microsoft.com/office/drawing/2014/main" id="{672D5C19-89F6-48F6-807B-810C81B45E43}"/>
              </a:ext>
            </a:extLst>
          </p:cNvPr>
          <p:cNvSpPr/>
          <p:nvPr/>
        </p:nvSpPr>
        <p:spPr>
          <a:xfrm>
            <a:off x="4509961" y="1556161"/>
            <a:ext cx="806901" cy="521797"/>
          </a:xfrm>
          <a:custGeom>
            <a:avLst/>
            <a:gdLst>
              <a:gd name="connsiteX0" fmla="*/ 105088 w 105763"/>
              <a:gd name="connsiteY0" fmla="*/ 69084 h 72009"/>
              <a:gd name="connsiteX1" fmla="*/ 2250 w 105763"/>
              <a:gd name="connsiteY1" fmla="*/ 69084 h 72009"/>
              <a:gd name="connsiteX2" fmla="*/ 4501 w 105763"/>
              <a:gd name="connsiteY2" fmla="*/ 71334 h 72009"/>
              <a:gd name="connsiteX3" fmla="*/ 4501 w 105763"/>
              <a:gd name="connsiteY3" fmla="*/ 2250 h 72009"/>
              <a:gd name="connsiteX4" fmla="*/ 2250 w 105763"/>
              <a:gd name="connsiteY4" fmla="*/ 4501 h 72009"/>
              <a:gd name="connsiteX5" fmla="*/ 105088 w 105763"/>
              <a:gd name="connsiteY5" fmla="*/ 4501 h 72009"/>
              <a:gd name="connsiteX6" fmla="*/ 102838 w 105763"/>
              <a:gd name="connsiteY6" fmla="*/ 2250 h 72009"/>
              <a:gd name="connsiteX7" fmla="*/ 102838 w 105763"/>
              <a:gd name="connsiteY7" fmla="*/ 71334 h 72009"/>
              <a:gd name="connsiteX8" fmla="*/ 105088 w 105763"/>
              <a:gd name="connsiteY8" fmla="*/ 69084 h 72009"/>
              <a:gd name="connsiteX9" fmla="*/ 105088 w 105763"/>
              <a:gd name="connsiteY9" fmla="*/ 0 h 72009"/>
              <a:gd name="connsiteX10" fmla="*/ 2250 w 105763"/>
              <a:gd name="connsiteY10" fmla="*/ 0 h 72009"/>
              <a:gd name="connsiteX11" fmla="*/ 0 w 105763"/>
              <a:gd name="connsiteY11" fmla="*/ 2250 h 72009"/>
              <a:gd name="connsiteX12" fmla="*/ 0 w 105763"/>
              <a:gd name="connsiteY12" fmla="*/ 71334 h 72009"/>
              <a:gd name="connsiteX13" fmla="*/ 2250 w 105763"/>
              <a:gd name="connsiteY13" fmla="*/ 73584 h 72009"/>
              <a:gd name="connsiteX14" fmla="*/ 105088 w 105763"/>
              <a:gd name="connsiteY14" fmla="*/ 73584 h 72009"/>
              <a:gd name="connsiteX15" fmla="*/ 107338 w 105763"/>
              <a:gd name="connsiteY15" fmla="*/ 71334 h 72009"/>
              <a:gd name="connsiteX16" fmla="*/ 107338 w 105763"/>
              <a:gd name="connsiteY16" fmla="*/ 2250 h 72009"/>
              <a:gd name="connsiteX17" fmla="*/ 105088 w 105763"/>
              <a:gd name="connsiteY17" fmla="*/ 0 h 72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5763" h="72009">
                <a:moveTo>
                  <a:pt x="105088" y="69084"/>
                </a:moveTo>
                <a:lnTo>
                  <a:pt x="2250" y="69084"/>
                </a:lnTo>
                <a:cubicBezTo>
                  <a:pt x="3600" y="69084"/>
                  <a:pt x="4501" y="69984"/>
                  <a:pt x="4501" y="71334"/>
                </a:cubicBezTo>
                <a:lnTo>
                  <a:pt x="4501" y="2250"/>
                </a:lnTo>
                <a:cubicBezTo>
                  <a:pt x="4501" y="3600"/>
                  <a:pt x="3600" y="4501"/>
                  <a:pt x="2250" y="4501"/>
                </a:cubicBezTo>
                <a:lnTo>
                  <a:pt x="105088" y="4501"/>
                </a:lnTo>
                <a:cubicBezTo>
                  <a:pt x="103738" y="4501"/>
                  <a:pt x="102838" y="3600"/>
                  <a:pt x="102838" y="2250"/>
                </a:cubicBezTo>
                <a:lnTo>
                  <a:pt x="102838" y="71334"/>
                </a:lnTo>
                <a:cubicBezTo>
                  <a:pt x="102838" y="69984"/>
                  <a:pt x="103738" y="69084"/>
                  <a:pt x="105088" y="69084"/>
                </a:cubicBezTo>
                <a:close/>
                <a:moveTo>
                  <a:pt x="105088" y="0"/>
                </a:moveTo>
                <a:lnTo>
                  <a:pt x="2250" y="0"/>
                </a:lnTo>
                <a:cubicBezTo>
                  <a:pt x="900" y="0"/>
                  <a:pt x="0" y="900"/>
                  <a:pt x="0" y="2250"/>
                </a:cubicBezTo>
                <a:lnTo>
                  <a:pt x="0" y="71334"/>
                </a:lnTo>
                <a:cubicBezTo>
                  <a:pt x="0" y="72684"/>
                  <a:pt x="900" y="73584"/>
                  <a:pt x="2250" y="73584"/>
                </a:cubicBezTo>
                <a:lnTo>
                  <a:pt x="105088" y="73584"/>
                </a:lnTo>
                <a:cubicBezTo>
                  <a:pt x="106438" y="73584"/>
                  <a:pt x="107338" y="72684"/>
                  <a:pt x="107338" y="71334"/>
                </a:cubicBezTo>
                <a:lnTo>
                  <a:pt x="107338" y="2250"/>
                </a:lnTo>
                <a:cubicBezTo>
                  <a:pt x="107338" y="900"/>
                  <a:pt x="106213" y="0"/>
                  <a:pt x="105088" y="0"/>
                </a:cubicBezTo>
                <a:close/>
              </a:path>
            </a:pathLst>
          </a:custGeom>
          <a:solidFill>
            <a:srgbClr val="444444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9" name="Freeform: Shape 578">
            <a:extLst>
              <a:ext uri="{FF2B5EF4-FFF2-40B4-BE49-F238E27FC236}">
                <a16:creationId xmlns:a16="http://schemas.microsoft.com/office/drawing/2014/main" id="{E7293177-8F07-4426-A1EC-01091C5E98DD}"/>
              </a:ext>
            </a:extLst>
          </p:cNvPr>
          <p:cNvSpPr/>
          <p:nvPr/>
        </p:nvSpPr>
        <p:spPr>
          <a:xfrm>
            <a:off x="4606098" y="1632797"/>
            <a:ext cx="137343" cy="130447"/>
          </a:xfrm>
          <a:custGeom>
            <a:avLst/>
            <a:gdLst>
              <a:gd name="connsiteX0" fmla="*/ 4501 w 18002"/>
              <a:gd name="connsiteY0" fmla="*/ 9226 h 18002"/>
              <a:gd name="connsiteX1" fmla="*/ 9226 w 18002"/>
              <a:gd name="connsiteY1" fmla="*/ 4501 h 18002"/>
              <a:gd name="connsiteX2" fmla="*/ 12602 w 18002"/>
              <a:gd name="connsiteY2" fmla="*/ 5851 h 18002"/>
              <a:gd name="connsiteX3" fmla="*/ 13952 w 18002"/>
              <a:gd name="connsiteY3" fmla="*/ 9226 h 18002"/>
              <a:gd name="connsiteX4" fmla="*/ 12602 w 18002"/>
              <a:gd name="connsiteY4" fmla="*/ 12602 h 18002"/>
              <a:gd name="connsiteX5" fmla="*/ 9226 w 18002"/>
              <a:gd name="connsiteY5" fmla="*/ 13952 h 18002"/>
              <a:gd name="connsiteX6" fmla="*/ 4501 w 18002"/>
              <a:gd name="connsiteY6" fmla="*/ 9226 h 18002"/>
              <a:gd name="connsiteX7" fmla="*/ 9226 w 18002"/>
              <a:gd name="connsiteY7" fmla="*/ 18452 h 18002"/>
              <a:gd name="connsiteX8" fmla="*/ 15752 w 18002"/>
              <a:gd name="connsiteY8" fmla="*/ 15752 h 18002"/>
              <a:gd name="connsiteX9" fmla="*/ 18452 w 18002"/>
              <a:gd name="connsiteY9" fmla="*/ 9226 h 18002"/>
              <a:gd name="connsiteX10" fmla="*/ 15752 w 18002"/>
              <a:gd name="connsiteY10" fmla="*/ 2700 h 18002"/>
              <a:gd name="connsiteX11" fmla="*/ 9226 w 18002"/>
              <a:gd name="connsiteY11" fmla="*/ 0 h 18002"/>
              <a:gd name="connsiteX12" fmla="*/ 0 w 18002"/>
              <a:gd name="connsiteY12" fmla="*/ 9226 h 18002"/>
              <a:gd name="connsiteX13" fmla="*/ 9226 w 18002"/>
              <a:gd name="connsiteY13" fmla="*/ 18452 h 1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002" h="18002">
                <a:moveTo>
                  <a:pt x="4501" y="9226"/>
                </a:moveTo>
                <a:cubicBezTo>
                  <a:pt x="4501" y="6751"/>
                  <a:pt x="6526" y="4501"/>
                  <a:pt x="9226" y="4501"/>
                </a:cubicBezTo>
                <a:cubicBezTo>
                  <a:pt x="10576" y="4501"/>
                  <a:pt x="11701" y="4951"/>
                  <a:pt x="12602" y="5851"/>
                </a:cubicBezTo>
                <a:cubicBezTo>
                  <a:pt x="13502" y="6751"/>
                  <a:pt x="13952" y="7876"/>
                  <a:pt x="13952" y="9226"/>
                </a:cubicBezTo>
                <a:cubicBezTo>
                  <a:pt x="13952" y="10576"/>
                  <a:pt x="13502" y="11701"/>
                  <a:pt x="12602" y="12602"/>
                </a:cubicBezTo>
                <a:cubicBezTo>
                  <a:pt x="11701" y="13502"/>
                  <a:pt x="10576" y="13952"/>
                  <a:pt x="9226" y="13952"/>
                </a:cubicBezTo>
                <a:cubicBezTo>
                  <a:pt x="6526" y="13952"/>
                  <a:pt x="4501" y="11926"/>
                  <a:pt x="4501" y="9226"/>
                </a:cubicBezTo>
                <a:close/>
                <a:moveTo>
                  <a:pt x="9226" y="18452"/>
                </a:moveTo>
                <a:cubicBezTo>
                  <a:pt x="11701" y="18452"/>
                  <a:pt x="13952" y="17552"/>
                  <a:pt x="15752" y="15752"/>
                </a:cubicBezTo>
                <a:cubicBezTo>
                  <a:pt x="17552" y="13952"/>
                  <a:pt x="18452" y="11701"/>
                  <a:pt x="18452" y="9226"/>
                </a:cubicBezTo>
                <a:cubicBezTo>
                  <a:pt x="18452" y="6751"/>
                  <a:pt x="17552" y="4501"/>
                  <a:pt x="15752" y="2700"/>
                </a:cubicBezTo>
                <a:cubicBezTo>
                  <a:pt x="13952" y="900"/>
                  <a:pt x="11701" y="0"/>
                  <a:pt x="9226" y="0"/>
                </a:cubicBezTo>
                <a:cubicBezTo>
                  <a:pt x="4276" y="0"/>
                  <a:pt x="0" y="4050"/>
                  <a:pt x="0" y="9226"/>
                </a:cubicBezTo>
                <a:cubicBezTo>
                  <a:pt x="0" y="14402"/>
                  <a:pt x="4051" y="18452"/>
                  <a:pt x="9226" y="18452"/>
                </a:cubicBezTo>
                <a:close/>
              </a:path>
            </a:pathLst>
          </a:custGeom>
          <a:solidFill>
            <a:srgbClr val="F7C954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0" name="Freeform: Shape 579">
            <a:extLst>
              <a:ext uri="{FF2B5EF4-FFF2-40B4-BE49-F238E27FC236}">
                <a16:creationId xmlns:a16="http://schemas.microsoft.com/office/drawing/2014/main" id="{41E7244A-F1A2-4919-9472-4966CDACF964}"/>
              </a:ext>
            </a:extLst>
          </p:cNvPr>
          <p:cNvSpPr/>
          <p:nvPr/>
        </p:nvSpPr>
        <p:spPr>
          <a:xfrm>
            <a:off x="4623272" y="1681717"/>
            <a:ext cx="583720" cy="309814"/>
          </a:xfrm>
          <a:custGeom>
            <a:avLst/>
            <a:gdLst>
              <a:gd name="connsiteX0" fmla="*/ 76960 w 76509"/>
              <a:gd name="connsiteY0" fmla="*/ 13502 h 42755"/>
              <a:gd name="connsiteX1" fmla="*/ 64133 w 76509"/>
              <a:gd name="connsiteY1" fmla="*/ 675 h 42755"/>
              <a:gd name="connsiteX2" fmla="*/ 60983 w 76509"/>
              <a:gd name="connsiteY2" fmla="*/ 675 h 42755"/>
              <a:gd name="connsiteX3" fmla="*/ 33304 w 76509"/>
              <a:gd name="connsiteY3" fmla="*/ 28354 h 42755"/>
              <a:gd name="connsiteX4" fmla="*/ 22503 w 76509"/>
              <a:gd name="connsiteY4" fmla="*/ 17552 h 42755"/>
              <a:gd name="connsiteX5" fmla="*/ 19352 w 76509"/>
              <a:gd name="connsiteY5" fmla="*/ 17552 h 42755"/>
              <a:gd name="connsiteX6" fmla="*/ 675 w 76509"/>
              <a:gd name="connsiteY6" fmla="*/ 36230 h 42755"/>
              <a:gd name="connsiteX7" fmla="*/ 675 w 76509"/>
              <a:gd name="connsiteY7" fmla="*/ 39380 h 42755"/>
              <a:gd name="connsiteX8" fmla="*/ 3825 w 76509"/>
              <a:gd name="connsiteY8" fmla="*/ 39380 h 42755"/>
              <a:gd name="connsiteX9" fmla="*/ 20928 w 76509"/>
              <a:gd name="connsiteY9" fmla="*/ 22278 h 42755"/>
              <a:gd name="connsiteX10" fmla="*/ 41855 w 76509"/>
              <a:gd name="connsiteY10" fmla="*/ 43206 h 42755"/>
              <a:gd name="connsiteX11" fmla="*/ 45006 w 76509"/>
              <a:gd name="connsiteY11" fmla="*/ 43206 h 42755"/>
              <a:gd name="connsiteX12" fmla="*/ 45006 w 76509"/>
              <a:gd name="connsiteY12" fmla="*/ 40055 h 42755"/>
              <a:gd name="connsiteX13" fmla="*/ 36230 w 76509"/>
              <a:gd name="connsiteY13" fmla="*/ 31279 h 42755"/>
              <a:gd name="connsiteX14" fmla="*/ 62108 w 76509"/>
              <a:gd name="connsiteY14" fmla="*/ 5401 h 42755"/>
              <a:gd name="connsiteX15" fmla="*/ 73359 w 76509"/>
              <a:gd name="connsiteY15" fmla="*/ 16652 h 42755"/>
              <a:gd name="connsiteX16" fmla="*/ 76510 w 76509"/>
              <a:gd name="connsiteY16" fmla="*/ 16652 h 42755"/>
              <a:gd name="connsiteX17" fmla="*/ 76960 w 76509"/>
              <a:gd name="connsiteY17" fmla="*/ 13502 h 42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6509" h="42755">
                <a:moveTo>
                  <a:pt x="76960" y="13502"/>
                </a:moveTo>
                <a:lnTo>
                  <a:pt x="64133" y="675"/>
                </a:lnTo>
                <a:cubicBezTo>
                  <a:pt x="63233" y="-225"/>
                  <a:pt x="61883" y="-225"/>
                  <a:pt x="60983" y="675"/>
                </a:cubicBezTo>
                <a:lnTo>
                  <a:pt x="33304" y="28354"/>
                </a:lnTo>
                <a:lnTo>
                  <a:pt x="22503" y="17552"/>
                </a:lnTo>
                <a:cubicBezTo>
                  <a:pt x="21603" y="16652"/>
                  <a:pt x="20252" y="16652"/>
                  <a:pt x="19352" y="17552"/>
                </a:cubicBezTo>
                <a:lnTo>
                  <a:pt x="675" y="36230"/>
                </a:lnTo>
                <a:cubicBezTo>
                  <a:pt x="-225" y="37130"/>
                  <a:pt x="-225" y="38480"/>
                  <a:pt x="675" y="39380"/>
                </a:cubicBezTo>
                <a:cubicBezTo>
                  <a:pt x="1575" y="40280"/>
                  <a:pt x="2925" y="40280"/>
                  <a:pt x="3825" y="39380"/>
                </a:cubicBezTo>
                <a:lnTo>
                  <a:pt x="20928" y="22278"/>
                </a:lnTo>
                <a:lnTo>
                  <a:pt x="41855" y="43206"/>
                </a:lnTo>
                <a:cubicBezTo>
                  <a:pt x="42755" y="44106"/>
                  <a:pt x="44106" y="44106"/>
                  <a:pt x="45006" y="43206"/>
                </a:cubicBezTo>
                <a:cubicBezTo>
                  <a:pt x="45906" y="42305"/>
                  <a:pt x="45906" y="40955"/>
                  <a:pt x="45006" y="40055"/>
                </a:cubicBezTo>
                <a:lnTo>
                  <a:pt x="36230" y="31279"/>
                </a:lnTo>
                <a:lnTo>
                  <a:pt x="62108" y="5401"/>
                </a:lnTo>
                <a:lnTo>
                  <a:pt x="73359" y="16652"/>
                </a:lnTo>
                <a:cubicBezTo>
                  <a:pt x="74259" y="17552"/>
                  <a:pt x="75609" y="17552"/>
                  <a:pt x="76510" y="16652"/>
                </a:cubicBezTo>
                <a:cubicBezTo>
                  <a:pt x="77860" y="15752"/>
                  <a:pt x="77860" y="14402"/>
                  <a:pt x="76960" y="13502"/>
                </a:cubicBezTo>
                <a:close/>
              </a:path>
            </a:pathLst>
          </a:custGeom>
          <a:solidFill>
            <a:srgbClr val="4EA7CE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1" name="Freeform: Shape 580">
            <a:extLst>
              <a:ext uri="{FF2B5EF4-FFF2-40B4-BE49-F238E27FC236}">
                <a16:creationId xmlns:a16="http://schemas.microsoft.com/office/drawing/2014/main" id="{A106107E-6145-42CB-8864-20FD57E64ACE}"/>
              </a:ext>
            </a:extLst>
          </p:cNvPr>
          <p:cNvSpPr/>
          <p:nvPr/>
        </p:nvSpPr>
        <p:spPr>
          <a:xfrm>
            <a:off x="5534893" y="1588776"/>
            <a:ext cx="34340" cy="32615"/>
          </a:xfrm>
          <a:custGeom>
            <a:avLst/>
            <a:gdLst>
              <a:gd name="connsiteX0" fmla="*/ 4501 w 4500"/>
              <a:gd name="connsiteY0" fmla="*/ 2250 h 4500"/>
              <a:gd name="connsiteX1" fmla="*/ 2250 w 4500"/>
              <a:gd name="connsiteY1" fmla="*/ 4501 h 4500"/>
              <a:gd name="connsiteX2" fmla="*/ 0 w 4500"/>
              <a:gd name="connsiteY2" fmla="*/ 2250 h 4500"/>
              <a:gd name="connsiteX3" fmla="*/ 2250 w 4500"/>
              <a:gd name="connsiteY3" fmla="*/ 0 h 4500"/>
              <a:gd name="connsiteX4" fmla="*/ 4501 w 4500"/>
              <a:gd name="connsiteY4" fmla="*/ 2250 h 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0" h="4500">
                <a:moveTo>
                  <a:pt x="4501" y="2250"/>
                </a:moveTo>
                <a:cubicBezTo>
                  <a:pt x="4501" y="3493"/>
                  <a:pt x="3493" y="4501"/>
                  <a:pt x="2250" y="4501"/>
                </a:cubicBezTo>
                <a:cubicBezTo>
                  <a:pt x="1007" y="4501"/>
                  <a:pt x="0" y="3493"/>
                  <a:pt x="0" y="2250"/>
                </a:cubicBezTo>
                <a:cubicBezTo>
                  <a:pt x="0" y="1007"/>
                  <a:pt x="1007" y="0"/>
                  <a:pt x="2250" y="0"/>
                </a:cubicBezTo>
                <a:cubicBezTo>
                  <a:pt x="3493" y="0"/>
                  <a:pt x="4501" y="1007"/>
                  <a:pt x="4501" y="2250"/>
                </a:cubicBezTo>
                <a:close/>
              </a:path>
            </a:pathLst>
          </a:custGeom>
          <a:solidFill>
            <a:srgbClr val="111416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2" name="Freeform: Shape 581">
            <a:extLst>
              <a:ext uri="{FF2B5EF4-FFF2-40B4-BE49-F238E27FC236}">
                <a16:creationId xmlns:a16="http://schemas.microsoft.com/office/drawing/2014/main" id="{C7354579-79B9-4152-95DA-CF916FA6CFDA}"/>
              </a:ext>
            </a:extLst>
          </p:cNvPr>
          <p:cNvSpPr/>
          <p:nvPr/>
        </p:nvSpPr>
        <p:spPr>
          <a:xfrm>
            <a:off x="5656787" y="1588776"/>
            <a:ext cx="34340" cy="32615"/>
          </a:xfrm>
          <a:custGeom>
            <a:avLst/>
            <a:gdLst>
              <a:gd name="connsiteX0" fmla="*/ 4501 w 4500"/>
              <a:gd name="connsiteY0" fmla="*/ 2250 h 4500"/>
              <a:gd name="connsiteX1" fmla="*/ 2250 w 4500"/>
              <a:gd name="connsiteY1" fmla="*/ 4501 h 4500"/>
              <a:gd name="connsiteX2" fmla="*/ 0 w 4500"/>
              <a:gd name="connsiteY2" fmla="*/ 2250 h 4500"/>
              <a:gd name="connsiteX3" fmla="*/ 2250 w 4500"/>
              <a:gd name="connsiteY3" fmla="*/ 0 h 4500"/>
              <a:gd name="connsiteX4" fmla="*/ 4501 w 4500"/>
              <a:gd name="connsiteY4" fmla="*/ 2250 h 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0" h="4500">
                <a:moveTo>
                  <a:pt x="4501" y="2250"/>
                </a:moveTo>
                <a:cubicBezTo>
                  <a:pt x="4501" y="3493"/>
                  <a:pt x="3493" y="4501"/>
                  <a:pt x="2250" y="4501"/>
                </a:cubicBezTo>
                <a:cubicBezTo>
                  <a:pt x="1007" y="4501"/>
                  <a:pt x="0" y="3493"/>
                  <a:pt x="0" y="2250"/>
                </a:cubicBezTo>
                <a:cubicBezTo>
                  <a:pt x="0" y="1007"/>
                  <a:pt x="1007" y="0"/>
                  <a:pt x="2250" y="0"/>
                </a:cubicBezTo>
                <a:cubicBezTo>
                  <a:pt x="3493" y="0"/>
                  <a:pt x="4501" y="1007"/>
                  <a:pt x="4501" y="2250"/>
                </a:cubicBezTo>
                <a:close/>
              </a:path>
            </a:pathLst>
          </a:custGeom>
          <a:solidFill>
            <a:srgbClr val="111416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3" name="Freeform: Shape 582">
            <a:extLst>
              <a:ext uri="{FF2B5EF4-FFF2-40B4-BE49-F238E27FC236}">
                <a16:creationId xmlns:a16="http://schemas.microsoft.com/office/drawing/2014/main" id="{3B722505-DAE0-4C7C-B3B7-FA987E72E8D5}"/>
              </a:ext>
            </a:extLst>
          </p:cNvPr>
          <p:cNvSpPr/>
          <p:nvPr/>
        </p:nvSpPr>
        <p:spPr>
          <a:xfrm>
            <a:off x="5780405" y="1588776"/>
            <a:ext cx="34340" cy="32615"/>
          </a:xfrm>
          <a:custGeom>
            <a:avLst/>
            <a:gdLst>
              <a:gd name="connsiteX0" fmla="*/ 4501 w 4500"/>
              <a:gd name="connsiteY0" fmla="*/ 2250 h 4500"/>
              <a:gd name="connsiteX1" fmla="*/ 2250 w 4500"/>
              <a:gd name="connsiteY1" fmla="*/ 4501 h 4500"/>
              <a:gd name="connsiteX2" fmla="*/ 0 w 4500"/>
              <a:gd name="connsiteY2" fmla="*/ 2250 h 4500"/>
              <a:gd name="connsiteX3" fmla="*/ 2250 w 4500"/>
              <a:gd name="connsiteY3" fmla="*/ 0 h 4500"/>
              <a:gd name="connsiteX4" fmla="*/ 4501 w 4500"/>
              <a:gd name="connsiteY4" fmla="*/ 2250 h 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0" h="4500">
                <a:moveTo>
                  <a:pt x="4501" y="2250"/>
                </a:moveTo>
                <a:cubicBezTo>
                  <a:pt x="4501" y="3493"/>
                  <a:pt x="3493" y="4501"/>
                  <a:pt x="2250" y="4501"/>
                </a:cubicBezTo>
                <a:cubicBezTo>
                  <a:pt x="1007" y="4501"/>
                  <a:pt x="0" y="3493"/>
                  <a:pt x="0" y="2250"/>
                </a:cubicBezTo>
                <a:cubicBezTo>
                  <a:pt x="0" y="1007"/>
                  <a:pt x="1007" y="0"/>
                  <a:pt x="2250" y="0"/>
                </a:cubicBezTo>
                <a:cubicBezTo>
                  <a:pt x="3493" y="0"/>
                  <a:pt x="4501" y="1007"/>
                  <a:pt x="4501" y="2250"/>
                </a:cubicBezTo>
                <a:close/>
              </a:path>
            </a:pathLst>
          </a:custGeom>
          <a:solidFill>
            <a:srgbClr val="111416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4" name="Freeform: Shape 583">
            <a:extLst>
              <a:ext uri="{FF2B5EF4-FFF2-40B4-BE49-F238E27FC236}">
                <a16:creationId xmlns:a16="http://schemas.microsoft.com/office/drawing/2014/main" id="{60D17567-2C6B-40F2-AE92-C32795353064}"/>
              </a:ext>
            </a:extLst>
          </p:cNvPr>
          <p:cNvSpPr/>
          <p:nvPr/>
        </p:nvSpPr>
        <p:spPr>
          <a:xfrm>
            <a:off x="5466222" y="1743680"/>
            <a:ext cx="1098762" cy="733779"/>
          </a:xfrm>
          <a:custGeom>
            <a:avLst/>
            <a:gdLst>
              <a:gd name="connsiteX0" fmla="*/ 144243 w 144018"/>
              <a:gd name="connsiteY0" fmla="*/ 92487 h 101262"/>
              <a:gd name="connsiteX1" fmla="*/ 9676 w 144018"/>
              <a:gd name="connsiteY1" fmla="*/ 92487 h 101262"/>
              <a:gd name="connsiteX2" fmla="*/ 9676 w 144018"/>
              <a:gd name="connsiteY2" fmla="*/ 0 h 101262"/>
              <a:gd name="connsiteX3" fmla="*/ 5176 w 144018"/>
              <a:gd name="connsiteY3" fmla="*/ 0 h 101262"/>
              <a:gd name="connsiteX4" fmla="*/ 5176 w 144018"/>
              <a:gd name="connsiteY4" fmla="*/ 8551 h 101262"/>
              <a:gd name="connsiteX5" fmla="*/ 0 w 144018"/>
              <a:gd name="connsiteY5" fmla="*/ 8551 h 101262"/>
              <a:gd name="connsiteX6" fmla="*/ 0 w 144018"/>
              <a:gd name="connsiteY6" fmla="*/ 13052 h 101262"/>
              <a:gd name="connsiteX7" fmla="*/ 5176 w 144018"/>
              <a:gd name="connsiteY7" fmla="*/ 13052 h 101262"/>
              <a:gd name="connsiteX8" fmla="*/ 5176 w 144018"/>
              <a:gd name="connsiteY8" fmla="*/ 22953 h 101262"/>
              <a:gd name="connsiteX9" fmla="*/ 0 w 144018"/>
              <a:gd name="connsiteY9" fmla="*/ 22953 h 101262"/>
              <a:gd name="connsiteX10" fmla="*/ 0 w 144018"/>
              <a:gd name="connsiteY10" fmla="*/ 27453 h 101262"/>
              <a:gd name="connsiteX11" fmla="*/ 5176 w 144018"/>
              <a:gd name="connsiteY11" fmla="*/ 27453 h 101262"/>
              <a:gd name="connsiteX12" fmla="*/ 5176 w 144018"/>
              <a:gd name="connsiteY12" fmla="*/ 37355 h 101262"/>
              <a:gd name="connsiteX13" fmla="*/ 0 w 144018"/>
              <a:gd name="connsiteY13" fmla="*/ 37355 h 101262"/>
              <a:gd name="connsiteX14" fmla="*/ 0 w 144018"/>
              <a:gd name="connsiteY14" fmla="*/ 41855 h 101262"/>
              <a:gd name="connsiteX15" fmla="*/ 5176 w 144018"/>
              <a:gd name="connsiteY15" fmla="*/ 41855 h 101262"/>
              <a:gd name="connsiteX16" fmla="*/ 5176 w 144018"/>
              <a:gd name="connsiteY16" fmla="*/ 51756 h 101262"/>
              <a:gd name="connsiteX17" fmla="*/ 0 w 144018"/>
              <a:gd name="connsiteY17" fmla="*/ 51756 h 101262"/>
              <a:gd name="connsiteX18" fmla="*/ 0 w 144018"/>
              <a:gd name="connsiteY18" fmla="*/ 56257 h 101262"/>
              <a:gd name="connsiteX19" fmla="*/ 5176 w 144018"/>
              <a:gd name="connsiteY19" fmla="*/ 56257 h 101262"/>
              <a:gd name="connsiteX20" fmla="*/ 5176 w 144018"/>
              <a:gd name="connsiteY20" fmla="*/ 66158 h 101262"/>
              <a:gd name="connsiteX21" fmla="*/ 0 w 144018"/>
              <a:gd name="connsiteY21" fmla="*/ 66158 h 101262"/>
              <a:gd name="connsiteX22" fmla="*/ 0 w 144018"/>
              <a:gd name="connsiteY22" fmla="*/ 70659 h 101262"/>
              <a:gd name="connsiteX23" fmla="*/ 5176 w 144018"/>
              <a:gd name="connsiteY23" fmla="*/ 70659 h 101262"/>
              <a:gd name="connsiteX24" fmla="*/ 5176 w 144018"/>
              <a:gd name="connsiteY24" fmla="*/ 80560 h 101262"/>
              <a:gd name="connsiteX25" fmla="*/ 0 w 144018"/>
              <a:gd name="connsiteY25" fmla="*/ 80560 h 101262"/>
              <a:gd name="connsiteX26" fmla="*/ 0 w 144018"/>
              <a:gd name="connsiteY26" fmla="*/ 85061 h 101262"/>
              <a:gd name="connsiteX27" fmla="*/ 5176 w 144018"/>
              <a:gd name="connsiteY27" fmla="*/ 85061 h 101262"/>
              <a:gd name="connsiteX28" fmla="*/ 5176 w 144018"/>
              <a:gd name="connsiteY28" fmla="*/ 96987 h 101262"/>
              <a:gd name="connsiteX29" fmla="*/ 17102 w 144018"/>
              <a:gd name="connsiteY29" fmla="*/ 96987 h 101262"/>
              <a:gd name="connsiteX30" fmla="*/ 17102 w 144018"/>
              <a:gd name="connsiteY30" fmla="*/ 102388 h 101262"/>
              <a:gd name="connsiteX31" fmla="*/ 21603 w 144018"/>
              <a:gd name="connsiteY31" fmla="*/ 102388 h 101262"/>
              <a:gd name="connsiteX32" fmla="*/ 21603 w 144018"/>
              <a:gd name="connsiteY32" fmla="*/ 96987 h 101262"/>
              <a:gd name="connsiteX33" fmla="*/ 31504 w 144018"/>
              <a:gd name="connsiteY33" fmla="*/ 96987 h 101262"/>
              <a:gd name="connsiteX34" fmla="*/ 31504 w 144018"/>
              <a:gd name="connsiteY34" fmla="*/ 102388 h 101262"/>
              <a:gd name="connsiteX35" fmla="*/ 36005 w 144018"/>
              <a:gd name="connsiteY35" fmla="*/ 102388 h 101262"/>
              <a:gd name="connsiteX36" fmla="*/ 36005 w 144018"/>
              <a:gd name="connsiteY36" fmla="*/ 96987 h 101262"/>
              <a:gd name="connsiteX37" fmla="*/ 45906 w 144018"/>
              <a:gd name="connsiteY37" fmla="*/ 96987 h 101262"/>
              <a:gd name="connsiteX38" fmla="*/ 45906 w 144018"/>
              <a:gd name="connsiteY38" fmla="*/ 102388 h 101262"/>
              <a:gd name="connsiteX39" fmla="*/ 50406 w 144018"/>
              <a:gd name="connsiteY39" fmla="*/ 102388 h 101262"/>
              <a:gd name="connsiteX40" fmla="*/ 50406 w 144018"/>
              <a:gd name="connsiteY40" fmla="*/ 96987 h 101262"/>
              <a:gd name="connsiteX41" fmla="*/ 60308 w 144018"/>
              <a:gd name="connsiteY41" fmla="*/ 96987 h 101262"/>
              <a:gd name="connsiteX42" fmla="*/ 60308 w 144018"/>
              <a:gd name="connsiteY42" fmla="*/ 102388 h 101262"/>
              <a:gd name="connsiteX43" fmla="*/ 64808 w 144018"/>
              <a:gd name="connsiteY43" fmla="*/ 102388 h 101262"/>
              <a:gd name="connsiteX44" fmla="*/ 64808 w 144018"/>
              <a:gd name="connsiteY44" fmla="*/ 96987 h 101262"/>
              <a:gd name="connsiteX45" fmla="*/ 74934 w 144018"/>
              <a:gd name="connsiteY45" fmla="*/ 96987 h 101262"/>
              <a:gd name="connsiteX46" fmla="*/ 74934 w 144018"/>
              <a:gd name="connsiteY46" fmla="*/ 102388 h 101262"/>
              <a:gd name="connsiteX47" fmla="*/ 79435 w 144018"/>
              <a:gd name="connsiteY47" fmla="*/ 102388 h 101262"/>
              <a:gd name="connsiteX48" fmla="*/ 79435 w 144018"/>
              <a:gd name="connsiteY48" fmla="*/ 96987 h 101262"/>
              <a:gd name="connsiteX49" fmla="*/ 89336 w 144018"/>
              <a:gd name="connsiteY49" fmla="*/ 96987 h 101262"/>
              <a:gd name="connsiteX50" fmla="*/ 89336 w 144018"/>
              <a:gd name="connsiteY50" fmla="*/ 102388 h 101262"/>
              <a:gd name="connsiteX51" fmla="*/ 93837 w 144018"/>
              <a:gd name="connsiteY51" fmla="*/ 102388 h 101262"/>
              <a:gd name="connsiteX52" fmla="*/ 93837 w 144018"/>
              <a:gd name="connsiteY52" fmla="*/ 96987 h 101262"/>
              <a:gd name="connsiteX53" fmla="*/ 103738 w 144018"/>
              <a:gd name="connsiteY53" fmla="*/ 96987 h 101262"/>
              <a:gd name="connsiteX54" fmla="*/ 103738 w 144018"/>
              <a:gd name="connsiteY54" fmla="*/ 102388 h 101262"/>
              <a:gd name="connsiteX55" fmla="*/ 108238 w 144018"/>
              <a:gd name="connsiteY55" fmla="*/ 102388 h 101262"/>
              <a:gd name="connsiteX56" fmla="*/ 108238 w 144018"/>
              <a:gd name="connsiteY56" fmla="*/ 96987 h 101262"/>
              <a:gd name="connsiteX57" fmla="*/ 118140 w 144018"/>
              <a:gd name="connsiteY57" fmla="*/ 96987 h 101262"/>
              <a:gd name="connsiteX58" fmla="*/ 118140 w 144018"/>
              <a:gd name="connsiteY58" fmla="*/ 102388 h 101262"/>
              <a:gd name="connsiteX59" fmla="*/ 122640 w 144018"/>
              <a:gd name="connsiteY59" fmla="*/ 102388 h 101262"/>
              <a:gd name="connsiteX60" fmla="*/ 122640 w 144018"/>
              <a:gd name="connsiteY60" fmla="*/ 96987 h 101262"/>
              <a:gd name="connsiteX61" fmla="*/ 132542 w 144018"/>
              <a:gd name="connsiteY61" fmla="*/ 96987 h 101262"/>
              <a:gd name="connsiteX62" fmla="*/ 132542 w 144018"/>
              <a:gd name="connsiteY62" fmla="*/ 102388 h 101262"/>
              <a:gd name="connsiteX63" fmla="*/ 137042 w 144018"/>
              <a:gd name="connsiteY63" fmla="*/ 102388 h 101262"/>
              <a:gd name="connsiteX64" fmla="*/ 137042 w 144018"/>
              <a:gd name="connsiteY64" fmla="*/ 96987 h 101262"/>
              <a:gd name="connsiteX65" fmla="*/ 144243 w 144018"/>
              <a:gd name="connsiteY65" fmla="*/ 96987 h 10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4018" h="101262">
                <a:moveTo>
                  <a:pt x="144243" y="92487"/>
                </a:moveTo>
                <a:lnTo>
                  <a:pt x="9676" y="92487"/>
                </a:lnTo>
                <a:lnTo>
                  <a:pt x="9676" y="0"/>
                </a:lnTo>
                <a:lnTo>
                  <a:pt x="5176" y="0"/>
                </a:lnTo>
                <a:lnTo>
                  <a:pt x="5176" y="8551"/>
                </a:lnTo>
                <a:lnTo>
                  <a:pt x="0" y="8551"/>
                </a:lnTo>
                <a:lnTo>
                  <a:pt x="0" y="13052"/>
                </a:lnTo>
                <a:lnTo>
                  <a:pt x="5176" y="13052"/>
                </a:lnTo>
                <a:lnTo>
                  <a:pt x="5176" y="22953"/>
                </a:lnTo>
                <a:lnTo>
                  <a:pt x="0" y="22953"/>
                </a:lnTo>
                <a:lnTo>
                  <a:pt x="0" y="27453"/>
                </a:lnTo>
                <a:lnTo>
                  <a:pt x="5176" y="27453"/>
                </a:lnTo>
                <a:lnTo>
                  <a:pt x="5176" y="37355"/>
                </a:lnTo>
                <a:lnTo>
                  <a:pt x="0" y="37355"/>
                </a:lnTo>
                <a:lnTo>
                  <a:pt x="0" y="41855"/>
                </a:lnTo>
                <a:lnTo>
                  <a:pt x="5176" y="41855"/>
                </a:lnTo>
                <a:lnTo>
                  <a:pt x="5176" y="51756"/>
                </a:lnTo>
                <a:lnTo>
                  <a:pt x="0" y="51756"/>
                </a:lnTo>
                <a:lnTo>
                  <a:pt x="0" y="56257"/>
                </a:lnTo>
                <a:lnTo>
                  <a:pt x="5176" y="56257"/>
                </a:lnTo>
                <a:lnTo>
                  <a:pt x="5176" y="66158"/>
                </a:lnTo>
                <a:lnTo>
                  <a:pt x="0" y="66158"/>
                </a:lnTo>
                <a:lnTo>
                  <a:pt x="0" y="70659"/>
                </a:lnTo>
                <a:lnTo>
                  <a:pt x="5176" y="70659"/>
                </a:lnTo>
                <a:lnTo>
                  <a:pt x="5176" y="80560"/>
                </a:lnTo>
                <a:lnTo>
                  <a:pt x="0" y="80560"/>
                </a:lnTo>
                <a:lnTo>
                  <a:pt x="0" y="85061"/>
                </a:lnTo>
                <a:lnTo>
                  <a:pt x="5176" y="85061"/>
                </a:lnTo>
                <a:lnTo>
                  <a:pt x="5176" y="96987"/>
                </a:lnTo>
                <a:lnTo>
                  <a:pt x="17102" y="96987"/>
                </a:lnTo>
                <a:lnTo>
                  <a:pt x="17102" y="102388"/>
                </a:lnTo>
                <a:lnTo>
                  <a:pt x="21603" y="102388"/>
                </a:lnTo>
                <a:lnTo>
                  <a:pt x="21603" y="96987"/>
                </a:lnTo>
                <a:lnTo>
                  <a:pt x="31504" y="96987"/>
                </a:lnTo>
                <a:lnTo>
                  <a:pt x="31504" y="102388"/>
                </a:lnTo>
                <a:lnTo>
                  <a:pt x="36005" y="102388"/>
                </a:lnTo>
                <a:lnTo>
                  <a:pt x="36005" y="96987"/>
                </a:lnTo>
                <a:lnTo>
                  <a:pt x="45906" y="96987"/>
                </a:lnTo>
                <a:lnTo>
                  <a:pt x="45906" y="102388"/>
                </a:lnTo>
                <a:lnTo>
                  <a:pt x="50406" y="102388"/>
                </a:lnTo>
                <a:lnTo>
                  <a:pt x="50406" y="96987"/>
                </a:lnTo>
                <a:lnTo>
                  <a:pt x="60308" y="96987"/>
                </a:lnTo>
                <a:lnTo>
                  <a:pt x="60308" y="102388"/>
                </a:lnTo>
                <a:lnTo>
                  <a:pt x="64808" y="102388"/>
                </a:lnTo>
                <a:lnTo>
                  <a:pt x="64808" y="96987"/>
                </a:lnTo>
                <a:lnTo>
                  <a:pt x="74934" y="96987"/>
                </a:lnTo>
                <a:lnTo>
                  <a:pt x="74934" y="102388"/>
                </a:lnTo>
                <a:lnTo>
                  <a:pt x="79435" y="102388"/>
                </a:lnTo>
                <a:lnTo>
                  <a:pt x="79435" y="96987"/>
                </a:lnTo>
                <a:lnTo>
                  <a:pt x="89336" y="96987"/>
                </a:lnTo>
                <a:lnTo>
                  <a:pt x="89336" y="102388"/>
                </a:lnTo>
                <a:lnTo>
                  <a:pt x="93837" y="102388"/>
                </a:lnTo>
                <a:lnTo>
                  <a:pt x="93837" y="96987"/>
                </a:lnTo>
                <a:lnTo>
                  <a:pt x="103738" y="96987"/>
                </a:lnTo>
                <a:lnTo>
                  <a:pt x="103738" y="102388"/>
                </a:lnTo>
                <a:lnTo>
                  <a:pt x="108238" y="102388"/>
                </a:lnTo>
                <a:lnTo>
                  <a:pt x="108238" y="96987"/>
                </a:lnTo>
                <a:lnTo>
                  <a:pt x="118140" y="96987"/>
                </a:lnTo>
                <a:lnTo>
                  <a:pt x="118140" y="102388"/>
                </a:lnTo>
                <a:lnTo>
                  <a:pt x="122640" y="102388"/>
                </a:lnTo>
                <a:lnTo>
                  <a:pt x="122640" y="96987"/>
                </a:lnTo>
                <a:lnTo>
                  <a:pt x="132542" y="96987"/>
                </a:lnTo>
                <a:lnTo>
                  <a:pt x="132542" y="102388"/>
                </a:lnTo>
                <a:lnTo>
                  <a:pt x="137042" y="102388"/>
                </a:lnTo>
                <a:lnTo>
                  <a:pt x="137042" y="96987"/>
                </a:lnTo>
                <a:lnTo>
                  <a:pt x="144243" y="96987"/>
                </a:lnTo>
                <a:close/>
              </a:path>
            </a:pathLst>
          </a:custGeom>
          <a:solidFill>
            <a:srgbClr val="444444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5" name="Freeform: Shape 584">
            <a:extLst>
              <a:ext uri="{FF2B5EF4-FFF2-40B4-BE49-F238E27FC236}">
                <a16:creationId xmlns:a16="http://schemas.microsoft.com/office/drawing/2014/main" id="{E1CB9A49-028F-4AFE-AE3A-3D74F70613D6}"/>
              </a:ext>
            </a:extLst>
          </p:cNvPr>
          <p:cNvSpPr/>
          <p:nvPr/>
        </p:nvSpPr>
        <p:spPr>
          <a:xfrm>
            <a:off x="4604382" y="2159485"/>
            <a:ext cx="686724" cy="326126"/>
          </a:xfrm>
          <a:custGeom>
            <a:avLst/>
            <a:gdLst>
              <a:gd name="connsiteX0" fmla="*/ 13502 w 90011"/>
              <a:gd name="connsiteY0" fmla="*/ 0 h 45005"/>
              <a:gd name="connsiteX1" fmla="*/ 13502 w 90011"/>
              <a:gd name="connsiteY1" fmla="*/ 4501 h 45005"/>
              <a:gd name="connsiteX2" fmla="*/ 91811 w 90011"/>
              <a:gd name="connsiteY2" fmla="*/ 4501 h 45005"/>
              <a:gd name="connsiteX3" fmla="*/ 91811 w 90011"/>
              <a:gd name="connsiteY3" fmla="*/ 0 h 45005"/>
              <a:gd name="connsiteX4" fmla="*/ 13502 w 90011"/>
              <a:gd name="connsiteY4" fmla="*/ 0 h 45005"/>
              <a:gd name="connsiteX5" fmla="*/ 0 w 90011"/>
              <a:gd name="connsiteY5" fmla="*/ 18002 h 45005"/>
              <a:gd name="connsiteX6" fmla="*/ 91811 w 90011"/>
              <a:gd name="connsiteY6" fmla="*/ 18002 h 45005"/>
              <a:gd name="connsiteX7" fmla="*/ 91811 w 90011"/>
              <a:gd name="connsiteY7" fmla="*/ 13502 h 45005"/>
              <a:gd name="connsiteX8" fmla="*/ 0 w 90011"/>
              <a:gd name="connsiteY8" fmla="*/ 13502 h 45005"/>
              <a:gd name="connsiteX9" fmla="*/ 0 w 90011"/>
              <a:gd name="connsiteY9" fmla="*/ 18002 h 45005"/>
              <a:gd name="connsiteX10" fmla="*/ 0 w 90011"/>
              <a:gd name="connsiteY10" fmla="*/ 31504 h 45005"/>
              <a:gd name="connsiteX11" fmla="*/ 55582 w 90011"/>
              <a:gd name="connsiteY11" fmla="*/ 31504 h 45005"/>
              <a:gd name="connsiteX12" fmla="*/ 55582 w 90011"/>
              <a:gd name="connsiteY12" fmla="*/ 27003 h 45005"/>
              <a:gd name="connsiteX13" fmla="*/ 0 w 90011"/>
              <a:gd name="connsiteY13" fmla="*/ 27003 h 45005"/>
              <a:gd name="connsiteX14" fmla="*/ 0 w 90011"/>
              <a:gd name="connsiteY14" fmla="*/ 31504 h 45005"/>
              <a:gd name="connsiteX15" fmla="*/ 61208 w 90011"/>
              <a:gd name="connsiteY15" fmla="*/ 31504 h 45005"/>
              <a:gd name="connsiteX16" fmla="*/ 92037 w 90011"/>
              <a:gd name="connsiteY16" fmla="*/ 31504 h 45005"/>
              <a:gd name="connsiteX17" fmla="*/ 92037 w 90011"/>
              <a:gd name="connsiteY17" fmla="*/ 27003 h 45005"/>
              <a:gd name="connsiteX18" fmla="*/ 61208 w 90011"/>
              <a:gd name="connsiteY18" fmla="*/ 27003 h 45005"/>
              <a:gd name="connsiteX19" fmla="*/ 61208 w 90011"/>
              <a:gd name="connsiteY19" fmla="*/ 31504 h 45005"/>
              <a:gd name="connsiteX20" fmla="*/ 0 w 90011"/>
              <a:gd name="connsiteY20" fmla="*/ 45006 h 45005"/>
              <a:gd name="connsiteX21" fmla="*/ 34879 w 90011"/>
              <a:gd name="connsiteY21" fmla="*/ 45006 h 45005"/>
              <a:gd name="connsiteX22" fmla="*/ 34879 w 90011"/>
              <a:gd name="connsiteY22" fmla="*/ 40505 h 45005"/>
              <a:gd name="connsiteX23" fmla="*/ 0 w 90011"/>
              <a:gd name="connsiteY23" fmla="*/ 40505 h 45005"/>
              <a:gd name="connsiteX24" fmla="*/ 0 w 90011"/>
              <a:gd name="connsiteY24" fmla="*/ 45006 h 4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011" h="45005">
                <a:moveTo>
                  <a:pt x="13502" y="0"/>
                </a:moveTo>
                <a:lnTo>
                  <a:pt x="13502" y="4501"/>
                </a:lnTo>
                <a:lnTo>
                  <a:pt x="91811" y="4501"/>
                </a:lnTo>
                <a:lnTo>
                  <a:pt x="91811" y="0"/>
                </a:lnTo>
                <a:lnTo>
                  <a:pt x="13502" y="0"/>
                </a:lnTo>
                <a:close/>
                <a:moveTo>
                  <a:pt x="0" y="18002"/>
                </a:moveTo>
                <a:lnTo>
                  <a:pt x="91811" y="18002"/>
                </a:lnTo>
                <a:lnTo>
                  <a:pt x="91811" y="13502"/>
                </a:lnTo>
                <a:lnTo>
                  <a:pt x="0" y="13502"/>
                </a:lnTo>
                <a:lnTo>
                  <a:pt x="0" y="18002"/>
                </a:lnTo>
                <a:close/>
                <a:moveTo>
                  <a:pt x="0" y="31504"/>
                </a:moveTo>
                <a:lnTo>
                  <a:pt x="55582" y="31504"/>
                </a:lnTo>
                <a:lnTo>
                  <a:pt x="55582" y="27003"/>
                </a:lnTo>
                <a:lnTo>
                  <a:pt x="0" y="27003"/>
                </a:lnTo>
                <a:lnTo>
                  <a:pt x="0" y="31504"/>
                </a:lnTo>
                <a:close/>
                <a:moveTo>
                  <a:pt x="61208" y="31504"/>
                </a:moveTo>
                <a:lnTo>
                  <a:pt x="92037" y="31504"/>
                </a:lnTo>
                <a:lnTo>
                  <a:pt x="92037" y="27003"/>
                </a:lnTo>
                <a:lnTo>
                  <a:pt x="61208" y="27003"/>
                </a:lnTo>
                <a:lnTo>
                  <a:pt x="61208" y="31504"/>
                </a:lnTo>
                <a:close/>
                <a:moveTo>
                  <a:pt x="0" y="45006"/>
                </a:moveTo>
                <a:lnTo>
                  <a:pt x="34879" y="45006"/>
                </a:lnTo>
                <a:lnTo>
                  <a:pt x="34879" y="40505"/>
                </a:lnTo>
                <a:lnTo>
                  <a:pt x="0" y="40505"/>
                </a:lnTo>
                <a:lnTo>
                  <a:pt x="0" y="45006"/>
                </a:lnTo>
                <a:close/>
              </a:path>
            </a:pathLst>
          </a:custGeom>
          <a:solidFill>
            <a:srgbClr val="93AAA8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6" name="Freeform: Shape 585">
            <a:extLst>
              <a:ext uri="{FF2B5EF4-FFF2-40B4-BE49-F238E27FC236}">
                <a16:creationId xmlns:a16="http://schemas.microsoft.com/office/drawing/2014/main" id="{5CEC2D59-74EC-4ED2-8AE9-DDE15BB3E225}"/>
              </a:ext>
            </a:extLst>
          </p:cNvPr>
          <p:cNvSpPr/>
          <p:nvPr/>
        </p:nvSpPr>
        <p:spPr>
          <a:xfrm>
            <a:off x="5644771" y="1733897"/>
            <a:ext cx="806901" cy="538101"/>
          </a:xfrm>
          <a:custGeom>
            <a:avLst/>
            <a:gdLst>
              <a:gd name="connsiteX0" fmla="*/ 89786 w 105763"/>
              <a:gd name="connsiteY0" fmla="*/ 0 h 74259"/>
              <a:gd name="connsiteX1" fmla="*/ 89786 w 105763"/>
              <a:gd name="connsiteY1" fmla="*/ 4501 h 74259"/>
              <a:gd name="connsiteX2" fmla="*/ 99238 w 105763"/>
              <a:gd name="connsiteY2" fmla="*/ 4501 h 74259"/>
              <a:gd name="connsiteX3" fmla="*/ 52657 w 105763"/>
              <a:gd name="connsiteY3" fmla="*/ 51081 h 74259"/>
              <a:gd name="connsiteX4" fmla="*/ 37355 w 105763"/>
              <a:gd name="connsiteY4" fmla="*/ 35779 h 74259"/>
              <a:gd name="connsiteX5" fmla="*/ 0 w 105763"/>
              <a:gd name="connsiteY5" fmla="*/ 73134 h 74259"/>
              <a:gd name="connsiteX6" fmla="*/ 3150 w 105763"/>
              <a:gd name="connsiteY6" fmla="*/ 76284 h 74259"/>
              <a:gd name="connsiteX7" fmla="*/ 37355 w 105763"/>
              <a:gd name="connsiteY7" fmla="*/ 42080 h 74259"/>
              <a:gd name="connsiteX8" fmla="*/ 52657 w 105763"/>
              <a:gd name="connsiteY8" fmla="*/ 57382 h 74259"/>
              <a:gd name="connsiteX9" fmla="*/ 102388 w 105763"/>
              <a:gd name="connsiteY9" fmla="*/ 7651 h 74259"/>
              <a:gd name="connsiteX10" fmla="*/ 102388 w 105763"/>
              <a:gd name="connsiteY10" fmla="*/ 17102 h 74259"/>
              <a:gd name="connsiteX11" fmla="*/ 106888 w 105763"/>
              <a:gd name="connsiteY11" fmla="*/ 17102 h 74259"/>
              <a:gd name="connsiteX12" fmla="*/ 106888 w 105763"/>
              <a:gd name="connsiteY12" fmla="*/ 0 h 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763" h="74259">
                <a:moveTo>
                  <a:pt x="89786" y="0"/>
                </a:moveTo>
                <a:lnTo>
                  <a:pt x="89786" y="4501"/>
                </a:lnTo>
                <a:lnTo>
                  <a:pt x="99238" y="4501"/>
                </a:lnTo>
                <a:lnTo>
                  <a:pt x="52657" y="51081"/>
                </a:lnTo>
                <a:lnTo>
                  <a:pt x="37355" y="35779"/>
                </a:lnTo>
                <a:lnTo>
                  <a:pt x="0" y="73134"/>
                </a:lnTo>
                <a:lnTo>
                  <a:pt x="3150" y="76284"/>
                </a:lnTo>
                <a:lnTo>
                  <a:pt x="37355" y="42080"/>
                </a:lnTo>
                <a:lnTo>
                  <a:pt x="52657" y="57382"/>
                </a:lnTo>
                <a:lnTo>
                  <a:pt x="102388" y="7651"/>
                </a:lnTo>
                <a:lnTo>
                  <a:pt x="102388" y="17102"/>
                </a:lnTo>
                <a:lnTo>
                  <a:pt x="106888" y="17102"/>
                </a:lnTo>
                <a:lnTo>
                  <a:pt x="106888" y="0"/>
                </a:lnTo>
                <a:close/>
              </a:path>
            </a:pathLst>
          </a:custGeom>
          <a:solidFill>
            <a:srgbClr val="F49971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7" name="Freeform: Shape 586">
            <a:extLst>
              <a:ext uri="{FF2B5EF4-FFF2-40B4-BE49-F238E27FC236}">
                <a16:creationId xmlns:a16="http://schemas.microsoft.com/office/drawing/2014/main" id="{F71B8112-1C00-49AC-9F87-5C9C39CAE80A}"/>
              </a:ext>
            </a:extLst>
          </p:cNvPr>
          <p:cNvSpPr/>
          <p:nvPr/>
        </p:nvSpPr>
        <p:spPr>
          <a:xfrm>
            <a:off x="5644771" y="1880656"/>
            <a:ext cx="806901" cy="489181"/>
          </a:xfrm>
          <a:custGeom>
            <a:avLst/>
            <a:gdLst>
              <a:gd name="connsiteX0" fmla="*/ 89786 w 105763"/>
              <a:gd name="connsiteY0" fmla="*/ 22728 h 67508"/>
              <a:gd name="connsiteX1" fmla="*/ 89786 w 105763"/>
              <a:gd name="connsiteY1" fmla="*/ 27228 h 67508"/>
              <a:gd name="connsiteX2" fmla="*/ 99238 w 105763"/>
              <a:gd name="connsiteY2" fmla="*/ 27228 h 67508"/>
              <a:gd name="connsiteX3" fmla="*/ 64808 w 105763"/>
              <a:gd name="connsiteY3" fmla="*/ 61658 h 67508"/>
              <a:gd name="connsiteX4" fmla="*/ 34654 w 105763"/>
              <a:gd name="connsiteY4" fmla="*/ 31504 h 67508"/>
              <a:gd name="connsiteX5" fmla="*/ 31504 w 105763"/>
              <a:gd name="connsiteY5" fmla="*/ 34654 h 67508"/>
              <a:gd name="connsiteX6" fmla="*/ 64808 w 105763"/>
              <a:gd name="connsiteY6" fmla="*/ 67958 h 67508"/>
              <a:gd name="connsiteX7" fmla="*/ 102388 w 105763"/>
              <a:gd name="connsiteY7" fmla="*/ 30379 h 67508"/>
              <a:gd name="connsiteX8" fmla="*/ 102388 w 105763"/>
              <a:gd name="connsiteY8" fmla="*/ 39830 h 67508"/>
              <a:gd name="connsiteX9" fmla="*/ 106888 w 105763"/>
              <a:gd name="connsiteY9" fmla="*/ 39830 h 67508"/>
              <a:gd name="connsiteX10" fmla="*/ 106888 w 105763"/>
              <a:gd name="connsiteY10" fmla="*/ 22728 h 67508"/>
              <a:gd name="connsiteX11" fmla="*/ 89786 w 105763"/>
              <a:gd name="connsiteY11" fmla="*/ 22728 h 67508"/>
              <a:gd name="connsiteX12" fmla="*/ 0 w 105763"/>
              <a:gd name="connsiteY12" fmla="*/ 3150 h 67508"/>
              <a:gd name="connsiteX13" fmla="*/ 21153 w 105763"/>
              <a:gd name="connsiteY13" fmla="*/ 24303 h 67508"/>
              <a:gd name="connsiteX14" fmla="*/ 24303 w 105763"/>
              <a:gd name="connsiteY14" fmla="*/ 21153 h 67508"/>
              <a:gd name="connsiteX15" fmla="*/ 3150 w 105763"/>
              <a:gd name="connsiteY15" fmla="*/ 0 h 67508"/>
              <a:gd name="connsiteX16" fmla="*/ 0 w 105763"/>
              <a:gd name="connsiteY16" fmla="*/ 3150 h 67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5763" h="67508">
                <a:moveTo>
                  <a:pt x="89786" y="22728"/>
                </a:moveTo>
                <a:lnTo>
                  <a:pt x="89786" y="27228"/>
                </a:lnTo>
                <a:lnTo>
                  <a:pt x="99238" y="27228"/>
                </a:lnTo>
                <a:lnTo>
                  <a:pt x="64808" y="61658"/>
                </a:lnTo>
                <a:lnTo>
                  <a:pt x="34654" y="31504"/>
                </a:lnTo>
                <a:lnTo>
                  <a:pt x="31504" y="34654"/>
                </a:lnTo>
                <a:lnTo>
                  <a:pt x="64808" y="67958"/>
                </a:lnTo>
                <a:lnTo>
                  <a:pt x="102388" y="30379"/>
                </a:lnTo>
                <a:lnTo>
                  <a:pt x="102388" y="39830"/>
                </a:lnTo>
                <a:lnTo>
                  <a:pt x="106888" y="39830"/>
                </a:lnTo>
                <a:lnTo>
                  <a:pt x="106888" y="22728"/>
                </a:lnTo>
                <a:lnTo>
                  <a:pt x="89786" y="22728"/>
                </a:lnTo>
                <a:close/>
                <a:moveTo>
                  <a:pt x="0" y="3150"/>
                </a:moveTo>
                <a:lnTo>
                  <a:pt x="21153" y="24303"/>
                </a:lnTo>
                <a:lnTo>
                  <a:pt x="24303" y="21153"/>
                </a:lnTo>
                <a:lnTo>
                  <a:pt x="3150" y="0"/>
                </a:lnTo>
                <a:lnTo>
                  <a:pt x="0" y="3150"/>
                </a:lnTo>
                <a:close/>
              </a:path>
            </a:pathLst>
          </a:custGeom>
          <a:solidFill>
            <a:srgbClr val="6CD8E0"/>
          </a:solidFill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7" name="Trapezoid 646">
            <a:extLst>
              <a:ext uri="{FF2B5EF4-FFF2-40B4-BE49-F238E27FC236}">
                <a16:creationId xmlns:a16="http://schemas.microsoft.com/office/drawing/2014/main" id="{98379B14-117C-4CB9-B539-B6CA5C736D7C}"/>
              </a:ext>
            </a:extLst>
          </p:cNvPr>
          <p:cNvSpPr/>
          <p:nvPr/>
        </p:nvSpPr>
        <p:spPr>
          <a:xfrm rot="16760213">
            <a:off x="2528800" y="487265"/>
            <a:ext cx="782653" cy="2920839"/>
          </a:xfrm>
          <a:prstGeom prst="trapezoid">
            <a:avLst/>
          </a:prstGeom>
          <a:solidFill>
            <a:srgbClr val="16BAAE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6" dirty="0"/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0C4BC924-9402-4BA6-953F-F5EED6D79704}"/>
              </a:ext>
            </a:extLst>
          </p:cNvPr>
          <p:cNvSpPr txBox="1"/>
          <p:nvPr/>
        </p:nvSpPr>
        <p:spPr>
          <a:xfrm>
            <a:off x="1541085" y="272072"/>
            <a:ext cx="4565383" cy="726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i="1" dirty="0">
                <a:solidFill>
                  <a:srgbClr val="CBDB2A"/>
                </a:solidFill>
                <a:latin typeface="Berlin Sans FB Demi" panose="020E0802020502020306" pitchFamily="34" charset="0"/>
              </a:rPr>
              <a:t>Management Performance Reporting </a:t>
            </a:r>
          </a:p>
        </p:txBody>
      </p:sp>
      <p:sp>
        <p:nvSpPr>
          <p:cNvPr id="514" name="Freeform: Shape 513">
            <a:extLst>
              <a:ext uri="{FF2B5EF4-FFF2-40B4-BE49-F238E27FC236}">
                <a16:creationId xmlns:a16="http://schemas.microsoft.com/office/drawing/2014/main" id="{9D30C702-46A6-41AB-889E-4162EC33F8C2}"/>
              </a:ext>
            </a:extLst>
          </p:cNvPr>
          <p:cNvSpPr/>
          <p:nvPr/>
        </p:nvSpPr>
        <p:spPr>
          <a:xfrm>
            <a:off x="7628014" y="3285941"/>
            <a:ext cx="49990" cy="24995"/>
          </a:xfrm>
          <a:custGeom>
            <a:avLst/>
            <a:gdLst>
              <a:gd name="connsiteX0" fmla="*/ 51842 w 49989"/>
              <a:gd name="connsiteY0" fmla="*/ 4513 h 24994"/>
              <a:gd name="connsiteX1" fmla="*/ 50242 w 49989"/>
              <a:gd name="connsiteY1" fmla="*/ 5463 h 24994"/>
              <a:gd name="connsiteX2" fmla="*/ 4301 w 49989"/>
              <a:gd name="connsiteY2" fmla="*/ 24859 h 24994"/>
              <a:gd name="connsiteX3" fmla="*/ 477 w 49989"/>
              <a:gd name="connsiteY3" fmla="*/ 24135 h 24994"/>
              <a:gd name="connsiteX4" fmla="*/ 1202 w 49989"/>
              <a:gd name="connsiteY4" fmla="*/ 20310 h 24994"/>
              <a:gd name="connsiteX5" fmla="*/ 49192 w 49989"/>
              <a:gd name="connsiteY5" fmla="*/ 64 h 24994"/>
              <a:gd name="connsiteX6" fmla="*/ 52466 w 49989"/>
              <a:gd name="connsiteY6" fmla="*/ 2159 h 24994"/>
              <a:gd name="connsiteX7" fmla="*/ 51892 w 49989"/>
              <a:gd name="connsiteY7" fmla="*/ 4513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89" h="24994">
                <a:moveTo>
                  <a:pt x="51842" y="4513"/>
                </a:moveTo>
                <a:cubicBezTo>
                  <a:pt x="51437" y="5008"/>
                  <a:pt x="50867" y="5343"/>
                  <a:pt x="50242" y="5463"/>
                </a:cubicBezTo>
                <a:cubicBezTo>
                  <a:pt x="33775" y="8768"/>
                  <a:pt x="18149" y="15361"/>
                  <a:pt x="4301" y="24859"/>
                </a:cubicBezTo>
                <a:cubicBezTo>
                  <a:pt x="3047" y="25714"/>
                  <a:pt x="1332" y="25389"/>
                  <a:pt x="477" y="24135"/>
                </a:cubicBezTo>
                <a:cubicBezTo>
                  <a:pt x="-378" y="22880"/>
                  <a:pt x="-53" y="21165"/>
                  <a:pt x="1202" y="20310"/>
                </a:cubicBezTo>
                <a:cubicBezTo>
                  <a:pt x="15669" y="10392"/>
                  <a:pt x="31991" y="3504"/>
                  <a:pt x="49192" y="64"/>
                </a:cubicBezTo>
                <a:cubicBezTo>
                  <a:pt x="50677" y="-260"/>
                  <a:pt x="52142" y="674"/>
                  <a:pt x="52466" y="2159"/>
                </a:cubicBezTo>
                <a:cubicBezTo>
                  <a:pt x="52651" y="2989"/>
                  <a:pt x="52437" y="3859"/>
                  <a:pt x="51892" y="4513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5" name="Freeform: Shape 514">
            <a:extLst>
              <a:ext uri="{FF2B5EF4-FFF2-40B4-BE49-F238E27FC236}">
                <a16:creationId xmlns:a16="http://schemas.microsoft.com/office/drawing/2014/main" id="{55BF6D71-7819-4B28-9F3D-A3B91A6C213A}"/>
              </a:ext>
            </a:extLst>
          </p:cNvPr>
          <p:cNvSpPr/>
          <p:nvPr/>
        </p:nvSpPr>
        <p:spPr>
          <a:xfrm>
            <a:off x="7592740" y="3312491"/>
            <a:ext cx="29994" cy="34993"/>
          </a:xfrm>
          <a:custGeom>
            <a:avLst/>
            <a:gdLst>
              <a:gd name="connsiteX0" fmla="*/ 31027 w 29993"/>
              <a:gd name="connsiteY0" fmla="*/ 4658 h 34992"/>
              <a:gd name="connsiteX1" fmla="*/ 30627 w 29993"/>
              <a:gd name="connsiteY1" fmla="*/ 5057 h 34992"/>
              <a:gd name="connsiteX2" fmla="*/ 5132 w 29993"/>
              <a:gd name="connsiteY2" fmla="*/ 33652 h 34992"/>
              <a:gd name="connsiteX3" fmla="*/ 1378 w 29993"/>
              <a:gd name="connsiteY3" fmla="*/ 34661 h 34992"/>
              <a:gd name="connsiteX4" fmla="*/ 368 w 29993"/>
              <a:gd name="connsiteY4" fmla="*/ 30902 h 34992"/>
              <a:gd name="connsiteX5" fmla="*/ 533 w 29993"/>
              <a:gd name="connsiteY5" fmla="*/ 30652 h 34992"/>
              <a:gd name="connsiteX6" fmla="*/ 27128 w 29993"/>
              <a:gd name="connsiteY6" fmla="*/ 658 h 34992"/>
              <a:gd name="connsiteX7" fmla="*/ 31002 w 29993"/>
              <a:gd name="connsiteY7" fmla="*/ 963 h 34992"/>
              <a:gd name="connsiteX8" fmla="*/ 31027 w 29993"/>
              <a:gd name="connsiteY8" fmla="*/ 4508 h 3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93" h="34992">
                <a:moveTo>
                  <a:pt x="31027" y="4658"/>
                </a:moveTo>
                <a:lnTo>
                  <a:pt x="30627" y="5057"/>
                </a:lnTo>
                <a:cubicBezTo>
                  <a:pt x="20739" y="13251"/>
                  <a:pt x="12141" y="22889"/>
                  <a:pt x="5132" y="33652"/>
                </a:cubicBezTo>
                <a:cubicBezTo>
                  <a:pt x="4372" y="34966"/>
                  <a:pt x="2693" y="35416"/>
                  <a:pt x="1378" y="34661"/>
                </a:cubicBezTo>
                <a:cubicBezTo>
                  <a:pt x="63" y="33901"/>
                  <a:pt x="-392" y="32217"/>
                  <a:pt x="368" y="30902"/>
                </a:cubicBezTo>
                <a:cubicBezTo>
                  <a:pt x="418" y="30817"/>
                  <a:pt x="473" y="30732"/>
                  <a:pt x="533" y="30652"/>
                </a:cubicBezTo>
                <a:cubicBezTo>
                  <a:pt x="7832" y="19369"/>
                  <a:pt x="16800" y="9257"/>
                  <a:pt x="27128" y="658"/>
                </a:cubicBezTo>
                <a:cubicBezTo>
                  <a:pt x="28283" y="-326"/>
                  <a:pt x="30017" y="-191"/>
                  <a:pt x="31002" y="963"/>
                </a:cubicBezTo>
                <a:cubicBezTo>
                  <a:pt x="31872" y="1983"/>
                  <a:pt x="31882" y="3478"/>
                  <a:pt x="31027" y="4508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6" name="Freeform: Shape 515">
            <a:extLst>
              <a:ext uri="{FF2B5EF4-FFF2-40B4-BE49-F238E27FC236}">
                <a16:creationId xmlns:a16="http://schemas.microsoft.com/office/drawing/2014/main" id="{B5F4280F-46BB-4690-AFEA-C0764BDD116A}"/>
              </a:ext>
            </a:extLst>
          </p:cNvPr>
          <p:cNvSpPr/>
          <p:nvPr/>
        </p:nvSpPr>
        <p:spPr>
          <a:xfrm>
            <a:off x="7602399" y="3494270"/>
            <a:ext cx="19996" cy="19996"/>
          </a:xfrm>
          <a:custGeom>
            <a:avLst/>
            <a:gdLst>
              <a:gd name="connsiteX0" fmla="*/ 20767 w 19995"/>
              <a:gd name="connsiteY0" fmla="*/ 20338 h 19995"/>
              <a:gd name="connsiteX1" fmla="*/ 20767 w 19995"/>
              <a:gd name="connsiteY1" fmla="*/ 20338 h 19995"/>
              <a:gd name="connsiteX2" fmla="*/ 16918 w 19995"/>
              <a:gd name="connsiteY2" fmla="*/ 20688 h 19995"/>
              <a:gd name="connsiteX3" fmla="*/ 622 w 19995"/>
              <a:gd name="connsiteY3" fmla="*/ 4491 h 19995"/>
              <a:gd name="connsiteX4" fmla="*/ 1006 w 19995"/>
              <a:gd name="connsiteY4" fmla="*/ 622 h 19995"/>
              <a:gd name="connsiteX5" fmla="*/ 4821 w 19995"/>
              <a:gd name="connsiteY5" fmla="*/ 942 h 19995"/>
              <a:gd name="connsiteX6" fmla="*/ 20418 w 19995"/>
              <a:gd name="connsiteY6" fmla="*/ 16439 h 19995"/>
              <a:gd name="connsiteX7" fmla="*/ 20792 w 19995"/>
              <a:gd name="connsiteY7" fmla="*/ 20308 h 19995"/>
              <a:gd name="connsiteX8" fmla="*/ 20767 w 19995"/>
              <a:gd name="connsiteY8" fmla="*/ 20338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95" h="19995">
                <a:moveTo>
                  <a:pt x="20767" y="20338"/>
                </a:moveTo>
                <a:lnTo>
                  <a:pt x="20767" y="20338"/>
                </a:lnTo>
                <a:cubicBezTo>
                  <a:pt x="19798" y="21488"/>
                  <a:pt x="18078" y="21643"/>
                  <a:pt x="16918" y="20688"/>
                </a:cubicBezTo>
                <a:cubicBezTo>
                  <a:pt x="11024" y="15774"/>
                  <a:pt x="5575" y="10355"/>
                  <a:pt x="622" y="4491"/>
                </a:cubicBezTo>
                <a:cubicBezTo>
                  <a:pt x="-338" y="3316"/>
                  <a:pt x="-168" y="1582"/>
                  <a:pt x="1006" y="622"/>
                </a:cubicBezTo>
                <a:cubicBezTo>
                  <a:pt x="2156" y="-318"/>
                  <a:pt x="3846" y="-178"/>
                  <a:pt x="4821" y="942"/>
                </a:cubicBezTo>
                <a:cubicBezTo>
                  <a:pt x="9560" y="6551"/>
                  <a:pt x="14779" y="11735"/>
                  <a:pt x="20418" y="16439"/>
                </a:cubicBezTo>
                <a:cubicBezTo>
                  <a:pt x="21587" y="17404"/>
                  <a:pt x="21757" y="19138"/>
                  <a:pt x="20792" y="20308"/>
                </a:cubicBezTo>
                <a:cubicBezTo>
                  <a:pt x="20783" y="20318"/>
                  <a:pt x="20777" y="20328"/>
                  <a:pt x="20767" y="20338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7" name="Freeform: Shape 516">
            <a:extLst>
              <a:ext uri="{FF2B5EF4-FFF2-40B4-BE49-F238E27FC236}">
                <a16:creationId xmlns:a16="http://schemas.microsoft.com/office/drawing/2014/main" id="{961158E7-CC24-4C29-B327-56A82B278CEA}"/>
              </a:ext>
            </a:extLst>
          </p:cNvPr>
          <p:cNvSpPr/>
          <p:nvPr/>
        </p:nvSpPr>
        <p:spPr>
          <a:xfrm>
            <a:off x="7628014" y="3517480"/>
            <a:ext cx="59988" cy="24995"/>
          </a:xfrm>
          <a:custGeom>
            <a:avLst/>
            <a:gdLst>
              <a:gd name="connsiteX0" fmla="*/ 64089 w 59987"/>
              <a:gd name="connsiteY0" fmla="*/ 26272 h 24994"/>
              <a:gd name="connsiteX1" fmla="*/ 61689 w 59987"/>
              <a:gd name="connsiteY1" fmla="*/ 27272 h 24994"/>
              <a:gd name="connsiteX2" fmla="*/ 1202 w 59987"/>
              <a:gd name="connsiteY2" fmla="*/ 5026 h 24994"/>
              <a:gd name="connsiteX3" fmla="*/ 477 w 59987"/>
              <a:gd name="connsiteY3" fmla="*/ 1202 h 24994"/>
              <a:gd name="connsiteX4" fmla="*/ 4301 w 59987"/>
              <a:gd name="connsiteY4" fmla="*/ 477 h 24994"/>
              <a:gd name="connsiteX5" fmla="*/ 62240 w 59987"/>
              <a:gd name="connsiteY5" fmla="*/ 21773 h 24994"/>
              <a:gd name="connsiteX6" fmla="*/ 64674 w 59987"/>
              <a:gd name="connsiteY6" fmla="*/ 24802 h 24994"/>
              <a:gd name="connsiteX7" fmla="*/ 64089 w 59987"/>
              <a:gd name="connsiteY7" fmla="*/ 26222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987" h="24994">
                <a:moveTo>
                  <a:pt x="64089" y="26272"/>
                </a:moveTo>
                <a:cubicBezTo>
                  <a:pt x="63509" y="26987"/>
                  <a:pt x="62604" y="27362"/>
                  <a:pt x="61689" y="27272"/>
                </a:cubicBezTo>
                <a:cubicBezTo>
                  <a:pt x="39989" y="25012"/>
                  <a:pt x="19198" y="17364"/>
                  <a:pt x="1202" y="5026"/>
                </a:cubicBezTo>
                <a:cubicBezTo>
                  <a:pt x="-53" y="4171"/>
                  <a:pt x="-378" y="2457"/>
                  <a:pt x="477" y="1202"/>
                </a:cubicBezTo>
                <a:cubicBezTo>
                  <a:pt x="1332" y="-53"/>
                  <a:pt x="3047" y="-378"/>
                  <a:pt x="4301" y="477"/>
                </a:cubicBezTo>
                <a:cubicBezTo>
                  <a:pt x="21538" y="12290"/>
                  <a:pt x="41454" y="19613"/>
                  <a:pt x="62240" y="21773"/>
                </a:cubicBezTo>
                <a:cubicBezTo>
                  <a:pt x="63749" y="21938"/>
                  <a:pt x="64839" y="23297"/>
                  <a:pt x="64674" y="24802"/>
                </a:cubicBezTo>
                <a:cubicBezTo>
                  <a:pt x="64619" y="25322"/>
                  <a:pt x="64414" y="25817"/>
                  <a:pt x="64089" y="26222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8" name="Freeform: Shape 517">
            <a:extLst>
              <a:ext uri="{FF2B5EF4-FFF2-40B4-BE49-F238E27FC236}">
                <a16:creationId xmlns:a16="http://schemas.microsoft.com/office/drawing/2014/main" id="{69E76928-1641-4B8F-A16B-B36A6922245F}"/>
              </a:ext>
            </a:extLst>
          </p:cNvPr>
          <p:cNvSpPr/>
          <p:nvPr/>
        </p:nvSpPr>
        <p:spPr>
          <a:xfrm>
            <a:off x="7705950" y="3528010"/>
            <a:ext cx="49990" cy="14997"/>
          </a:xfrm>
          <a:custGeom>
            <a:avLst/>
            <a:gdLst>
              <a:gd name="connsiteX0" fmla="*/ 53489 w 49989"/>
              <a:gd name="connsiteY0" fmla="*/ 4494 h 14996"/>
              <a:gd name="connsiteX1" fmla="*/ 52489 w 49989"/>
              <a:gd name="connsiteY1" fmla="*/ 5244 h 14996"/>
              <a:gd name="connsiteX2" fmla="*/ 2750 w 49989"/>
              <a:gd name="connsiteY2" fmla="*/ 17292 h 14996"/>
              <a:gd name="connsiteX3" fmla="*/ 0 w 49989"/>
              <a:gd name="connsiteY3" fmla="*/ 14542 h 14996"/>
              <a:gd name="connsiteX4" fmla="*/ 2750 w 49989"/>
              <a:gd name="connsiteY4" fmla="*/ 11793 h 14996"/>
              <a:gd name="connsiteX5" fmla="*/ 50390 w 49989"/>
              <a:gd name="connsiteY5" fmla="*/ 245 h 14996"/>
              <a:gd name="connsiteX6" fmla="*/ 54029 w 49989"/>
              <a:gd name="connsiteY6" fmla="*/ 1615 h 14996"/>
              <a:gd name="connsiteX7" fmla="*/ 53689 w 49989"/>
              <a:gd name="connsiteY7" fmla="*/ 4444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89" h="14996">
                <a:moveTo>
                  <a:pt x="53489" y="4494"/>
                </a:moveTo>
                <a:cubicBezTo>
                  <a:pt x="53219" y="4819"/>
                  <a:pt x="52874" y="5074"/>
                  <a:pt x="52489" y="5244"/>
                </a:cubicBezTo>
                <a:cubicBezTo>
                  <a:pt x="36863" y="12498"/>
                  <a:pt x="19961" y="16592"/>
                  <a:pt x="2750" y="17292"/>
                </a:cubicBezTo>
                <a:cubicBezTo>
                  <a:pt x="1230" y="17292"/>
                  <a:pt x="0" y="16062"/>
                  <a:pt x="0" y="14542"/>
                </a:cubicBezTo>
                <a:cubicBezTo>
                  <a:pt x="0" y="13023"/>
                  <a:pt x="1230" y="11793"/>
                  <a:pt x="2750" y="11793"/>
                </a:cubicBezTo>
                <a:cubicBezTo>
                  <a:pt x="19236" y="11118"/>
                  <a:pt x="35423" y="7194"/>
                  <a:pt x="50390" y="245"/>
                </a:cubicBezTo>
                <a:cubicBezTo>
                  <a:pt x="51775" y="-380"/>
                  <a:pt x="53404" y="230"/>
                  <a:pt x="54029" y="1615"/>
                </a:cubicBezTo>
                <a:cubicBezTo>
                  <a:pt x="54449" y="2550"/>
                  <a:pt x="54319" y="3640"/>
                  <a:pt x="53689" y="4444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9" name="Freeform: Shape 518">
            <a:extLst>
              <a:ext uri="{FF2B5EF4-FFF2-40B4-BE49-F238E27FC236}">
                <a16:creationId xmlns:a16="http://schemas.microsoft.com/office/drawing/2014/main" id="{D5199F8A-F825-4504-BCD2-790036B31857}"/>
              </a:ext>
            </a:extLst>
          </p:cNvPr>
          <p:cNvSpPr/>
          <p:nvPr/>
        </p:nvSpPr>
        <p:spPr>
          <a:xfrm>
            <a:off x="7793314" y="3323261"/>
            <a:ext cx="39992" cy="94980"/>
          </a:xfrm>
          <a:custGeom>
            <a:avLst/>
            <a:gdLst>
              <a:gd name="connsiteX0" fmla="*/ 40309 w 39991"/>
              <a:gd name="connsiteY0" fmla="*/ 95966 h 94980"/>
              <a:gd name="connsiteX1" fmla="*/ 36485 w 39991"/>
              <a:gd name="connsiteY1" fmla="*/ 96661 h 94980"/>
              <a:gd name="connsiteX2" fmla="*/ 35310 w 39991"/>
              <a:gd name="connsiteY2" fmla="*/ 94167 h 94980"/>
              <a:gd name="connsiteX3" fmla="*/ 618 w 39991"/>
              <a:gd name="connsiteY3" fmla="*/ 4485 h 94980"/>
              <a:gd name="connsiteX4" fmla="*/ 1012 w 39991"/>
              <a:gd name="connsiteY4" fmla="*/ 616 h 94980"/>
              <a:gd name="connsiteX5" fmla="*/ 4567 w 39991"/>
              <a:gd name="connsiteY5" fmla="*/ 686 h 94980"/>
              <a:gd name="connsiteX6" fmla="*/ 40759 w 39991"/>
              <a:gd name="connsiteY6" fmla="*/ 94317 h 94980"/>
              <a:gd name="connsiteX7" fmla="*/ 40309 w 39991"/>
              <a:gd name="connsiteY7" fmla="*/ 95966 h 9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91" h="94980">
                <a:moveTo>
                  <a:pt x="40309" y="95966"/>
                </a:moveTo>
                <a:cubicBezTo>
                  <a:pt x="39444" y="97216"/>
                  <a:pt x="37730" y="97526"/>
                  <a:pt x="36485" y="96661"/>
                </a:cubicBezTo>
                <a:cubicBezTo>
                  <a:pt x="35675" y="96096"/>
                  <a:pt x="35225" y="95147"/>
                  <a:pt x="35310" y="94167"/>
                </a:cubicBezTo>
                <a:cubicBezTo>
                  <a:pt x="36210" y="60834"/>
                  <a:pt x="23713" y="28535"/>
                  <a:pt x="618" y="4485"/>
                </a:cubicBezTo>
                <a:cubicBezTo>
                  <a:pt x="-342" y="3305"/>
                  <a:pt x="-162" y="1576"/>
                  <a:pt x="1012" y="616"/>
                </a:cubicBezTo>
                <a:cubicBezTo>
                  <a:pt x="2057" y="-229"/>
                  <a:pt x="3557" y="-204"/>
                  <a:pt x="4567" y="686"/>
                </a:cubicBezTo>
                <a:cubicBezTo>
                  <a:pt x="28682" y="25791"/>
                  <a:pt x="41719" y="59519"/>
                  <a:pt x="40759" y="94317"/>
                </a:cubicBezTo>
                <a:cubicBezTo>
                  <a:pt x="40789" y="94902"/>
                  <a:pt x="40629" y="95477"/>
                  <a:pt x="40309" y="95966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0" name="Freeform: Shape 519">
            <a:extLst>
              <a:ext uri="{FF2B5EF4-FFF2-40B4-BE49-F238E27FC236}">
                <a16:creationId xmlns:a16="http://schemas.microsoft.com/office/drawing/2014/main" id="{3A94DC75-4F92-4C6F-8A60-49DF34978661}"/>
              </a:ext>
            </a:extLst>
          </p:cNvPr>
          <p:cNvSpPr/>
          <p:nvPr/>
        </p:nvSpPr>
        <p:spPr>
          <a:xfrm>
            <a:off x="7777186" y="3308501"/>
            <a:ext cx="9998" cy="9998"/>
          </a:xfrm>
          <a:custGeom>
            <a:avLst/>
            <a:gdLst>
              <a:gd name="connsiteX0" fmla="*/ 13147 w 9997"/>
              <a:gd name="connsiteY0" fmla="*/ 11547 h 9997"/>
              <a:gd name="connsiteX1" fmla="*/ 13147 w 9997"/>
              <a:gd name="connsiteY1" fmla="*/ 11547 h 9997"/>
              <a:gd name="connsiteX2" fmla="*/ 9258 w 9997"/>
              <a:gd name="connsiteY2" fmla="*/ 11557 h 9997"/>
              <a:gd name="connsiteX3" fmla="*/ 9248 w 9997"/>
              <a:gd name="connsiteY3" fmla="*/ 11547 h 9997"/>
              <a:gd name="connsiteX4" fmla="*/ 5148 w 9997"/>
              <a:gd name="connsiteY4" fmla="*/ 8098 h 9997"/>
              <a:gd name="connsiteX5" fmla="*/ 1099 w 9997"/>
              <a:gd name="connsiteY5" fmla="*/ 4949 h 9997"/>
              <a:gd name="connsiteX6" fmla="*/ 550 w 9997"/>
              <a:gd name="connsiteY6" fmla="*/ 1099 h 9997"/>
              <a:gd name="connsiteX7" fmla="*/ 4399 w 9997"/>
              <a:gd name="connsiteY7" fmla="*/ 549 h 9997"/>
              <a:gd name="connsiteX8" fmla="*/ 8598 w 9997"/>
              <a:gd name="connsiteY8" fmla="*/ 3849 h 9997"/>
              <a:gd name="connsiteX9" fmla="*/ 12847 w 9997"/>
              <a:gd name="connsiteY9" fmla="*/ 7448 h 9997"/>
              <a:gd name="connsiteX10" fmla="*/ 13357 w 9997"/>
              <a:gd name="connsiteY10" fmla="*/ 11302 h 9997"/>
              <a:gd name="connsiteX11" fmla="*/ 13147 w 9997"/>
              <a:gd name="connsiteY11" fmla="*/ 1154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997" h="9997">
                <a:moveTo>
                  <a:pt x="13147" y="11547"/>
                </a:moveTo>
                <a:lnTo>
                  <a:pt x="13147" y="11547"/>
                </a:lnTo>
                <a:cubicBezTo>
                  <a:pt x="12077" y="12622"/>
                  <a:pt x="10338" y="12627"/>
                  <a:pt x="9258" y="11557"/>
                </a:cubicBezTo>
                <a:cubicBezTo>
                  <a:pt x="9253" y="11552"/>
                  <a:pt x="9253" y="11552"/>
                  <a:pt x="9248" y="11547"/>
                </a:cubicBezTo>
                <a:lnTo>
                  <a:pt x="5148" y="8098"/>
                </a:lnTo>
                <a:lnTo>
                  <a:pt x="1099" y="4949"/>
                </a:lnTo>
                <a:cubicBezTo>
                  <a:pt x="-115" y="4039"/>
                  <a:pt x="-360" y="2314"/>
                  <a:pt x="550" y="1099"/>
                </a:cubicBezTo>
                <a:cubicBezTo>
                  <a:pt x="1459" y="-115"/>
                  <a:pt x="3184" y="-360"/>
                  <a:pt x="4399" y="549"/>
                </a:cubicBezTo>
                <a:lnTo>
                  <a:pt x="8598" y="3849"/>
                </a:lnTo>
                <a:cubicBezTo>
                  <a:pt x="10062" y="5014"/>
                  <a:pt x="11482" y="6213"/>
                  <a:pt x="12847" y="7448"/>
                </a:cubicBezTo>
                <a:cubicBezTo>
                  <a:pt x="14052" y="8373"/>
                  <a:pt x="14282" y="10097"/>
                  <a:pt x="13357" y="11302"/>
                </a:cubicBezTo>
                <a:cubicBezTo>
                  <a:pt x="13292" y="11387"/>
                  <a:pt x="13222" y="11472"/>
                  <a:pt x="13147" y="11547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1" name="Freeform: Shape 520">
            <a:extLst>
              <a:ext uri="{FF2B5EF4-FFF2-40B4-BE49-F238E27FC236}">
                <a16:creationId xmlns:a16="http://schemas.microsoft.com/office/drawing/2014/main" id="{91573DC0-5D1E-4413-8AC3-DCA9A81BE720}"/>
              </a:ext>
            </a:extLst>
          </p:cNvPr>
          <p:cNvSpPr/>
          <p:nvPr/>
        </p:nvSpPr>
        <p:spPr>
          <a:xfrm>
            <a:off x="7732901" y="3287576"/>
            <a:ext cx="24995" cy="9998"/>
          </a:xfrm>
          <a:custGeom>
            <a:avLst/>
            <a:gdLst>
              <a:gd name="connsiteX0" fmla="*/ 27988 w 24994"/>
              <a:gd name="connsiteY0" fmla="*/ 12926 h 9997"/>
              <a:gd name="connsiteX1" fmla="*/ 24638 w 24994"/>
              <a:gd name="connsiteY1" fmla="*/ 13675 h 9997"/>
              <a:gd name="connsiteX2" fmla="*/ 1793 w 24994"/>
              <a:gd name="connsiteY2" fmla="*/ 5327 h 9997"/>
              <a:gd name="connsiteX3" fmla="*/ 173 w 24994"/>
              <a:gd name="connsiteY3" fmla="*/ 1793 h 9997"/>
              <a:gd name="connsiteX4" fmla="*/ 3143 w 24994"/>
              <a:gd name="connsiteY4" fmla="*/ 28 h 9997"/>
              <a:gd name="connsiteX5" fmla="*/ 26988 w 24994"/>
              <a:gd name="connsiteY5" fmla="*/ 8727 h 9997"/>
              <a:gd name="connsiteX6" fmla="*/ 28288 w 24994"/>
              <a:gd name="connsiteY6" fmla="*/ 12376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94" h="9997">
                <a:moveTo>
                  <a:pt x="27988" y="12926"/>
                </a:moveTo>
                <a:cubicBezTo>
                  <a:pt x="27183" y="13926"/>
                  <a:pt x="25793" y="14240"/>
                  <a:pt x="24638" y="13675"/>
                </a:cubicBezTo>
                <a:cubicBezTo>
                  <a:pt x="17315" y="10156"/>
                  <a:pt x="9662" y="7362"/>
                  <a:pt x="1793" y="5327"/>
                </a:cubicBezTo>
                <a:cubicBezTo>
                  <a:pt x="368" y="4797"/>
                  <a:pt x="-356" y="3218"/>
                  <a:pt x="173" y="1793"/>
                </a:cubicBezTo>
                <a:cubicBezTo>
                  <a:pt x="624" y="578"/>
                  <a:pt x="1863" y="-157"/>
                  <a:pt x="3143" y="28"/>
                </a:cubicBezTo>
                <a:cubicBezTo>
                  <a:pt x="11356" y="2143"/>
                  <a:pt x="19339" y="5057"/>
                  <a:pt x="26988" y="8727"/>
                </a:cubicBezTo>
                <a:cubicBezTo>
                  <a:pt x="28353" y="9381"/>
                  <a:pt x="28933" y="11011"/>
                  <a:pt x="28288" y="12376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2" name="Freeform: Shape 521">
            <a:extLst>
              <a:ext uri="{FF2B5EF4-FFF2-40B4-BE49-F238E27FC236}">
                <a16:creationId xmlns:a16="http://schemas.microsoft.com/office/drawing/2014/main" id="{A577CB48-A648-4233-9DDB-826B9284812C}"/>
              </a:ext>
            </a:extLst>
          </p:cNvPr>
          <p:cNvSpPr/>
          <p:nvPr/>
        </p:nvSpPr>
        <p:spPr>
          <a:xfrm>
            <a:off x="7583359" y="3355959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8 h 4998"/>
              <a:gd name="connsiteX2" fmla="*/ 2136 w 4998"/>
              <a:gd name="connsiteY2" fmla="*/ 6003 h 4998"/>
              <a:gd name="connsiteX3" fmla="*/ 1732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8"/>
                  <a:pt x="6959" y="4419"/>
                  <a:pt x="6003" y="5598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2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3D991374-4E7B-4416-ACEE-4D81B9641047}"/>
              </a:ext>
            </a:extLst>
          </p:cNvPr>
          <p:cNvSpPr/>
          <p:nvPr/>
        </p:nvSpPr>
        <p:spPr>
          <a:xfrm>
            <a:off x="7826226" y="3430326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8 h 4998"/>
              <a:gd name="connsiteX2" fmla="*/ 2136 w 4998"/>
              <a:gd name="connsiteY2" fmla="*/ 6003 h 4998"/>
              <a:gd name="connsiteX3" fmla="*/ 1732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7"/>
                  <a:pt x="6959" y="4419"/>
                  <a:pt x="6003" y="5598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2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4" name="Freeform: Shape 523">
            <a:extLst>
              <a:ext uri="{FF2B5EF4-FFF2-40B4-BE49-F238E27FC236}">
                <a16:creationId xmlns:a16="http://schemas.microsoft.com/office/drawing/2014/main" id="{C99FBE17-7EE5-4FCE-A178-6E915ED761A2}"/>
              </a:ext>
            </a:extLst>
          </p:cNvPr>
          <p:cNvSpPr/>
          <p:nvPr/>
        </p:nvSpPr>
        <p:spPr>
          <a:xfrm>
            <a:off x="7829480" y="3430518"/>
            <a:ext cx="4999" cy="4999"/>
          </a:xfrm>
          <a:custGeom>
            <a:avLst/>
            <a:gdLst>
              <a:gd name="connsiteX0" fmla="*/ 5609 w 4998"/>
              <a:gd name="connsiteY0" fmla="*/ 1732 h 4998"/>
              <a:gd name="connsiteX1" fmla="*/ 6021 w 4998"/>
              <a:gd name="connsiteY1" fmla="*/ 5609 h 4998"/>
              <a:gd name="connsiteX2" fmla="*/ 2145 w 4998"/>
              <a:gd name="connsiteY2" fmla="*/ 6021 h 4998"/>
              <a:gd name="connsiteX3" fmla="*/ 1732 w 4998"/>
              <a:gd name="connsiteY3" fmla="*/ 2145 h 4998"/>
              <a:gd name="connsiteX4" fmla="*/ 5609 w 4998"/>
              <a:gd name="connsiteY4" fmla="*/ 1732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609" y="1732"/>
                </a:moveTo>
                <a:cubicBezTo>
                  <a:pt x="6793" y="2689"/>
                  <a:pt x="6978" y="4424"/>
                  <a:pt x="6021" y="5609"/>
                </a:cubicBezTo>
                <a:cubicBezTo>
                  <a:pt x="5065" y="6793"/>
                  <a:pt x="3329" y="6978"/>
                  <a:pt x="2145" y="6021"/>
                </a:cubicBezTo>
                <a:cubicBezTo>
                  <a:pt x="960" y="5065"/>
                  <a:pt x="776" y="3329"/>
                  <a:pt x="1732" y="2145"/>
                </a:cubicBezTo>
                <a:cubicBezTo>
                  <a:pt x="2689" y="960"/>
                  <a:pt x="4425" y="776"/>
                  <a:pt x="5609" y="1732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D8DEBACC-9523-4876-AF99-D7848DF48D52}"/>
              </a:ext>
            </a:extLst>
          </p:cNvPr>
          <p:cNvSpPr/>
          <p:nvPr/>
        </p:nvSpPr>
        <p:spPr>
          <a:xfrm>
            <a:off x="7458950" y="3152981"/>
            <a:ext cx="484900" cy="484900"/>
          </a:xfrm>
          <a:custGeom>
            <a:avLst/>
            <a:gdLst>
              <a:gd name="connsiteX0" fmla="*/ 444509 w 484900"/>
              <a:gd name="connsiteY0" fmla="*/ 386053 h 484900"/>
              <a:gd name="connsiteX1" fmla="*/ 424513 w 484900"/>
              <a:gd name="connsiteY1" fmla="*/ 410748 h 484900"/>
              <a:gd name="connsiteX2" fmla="*/ 420664 w 484900"/>
              <a:gd name="connsiteY2" fmla="*/ 411148 h 484900"/>
              <a:gd name="connsiteX3" fmla="*/ 392570 w 484900"/>
              <a:gd name="connsiteY3" fmla="*/ 405499 h 484900"/>
              <a:gd name="connsiteX4" fmla="*/ 392220 w 484900"/>
              <a:gd name="connsiteY4" fmla="*/ 405799 h 484900"/>
              <a:gd name="connsiteX5" fmla="*/ 383072 w 484900"/>
              <a:gd name="connsiteY5" fmla="*/ 413797 h 484900"/>
              <a:gd name="connsiteX6" fmla="*/ 384921 w 484900"/>
              <a:gd name="connsiteY6" fmla="*/ 442241 h 484900"/>
              <a:gd name="connsiteX7" fmla="*/ 383972 w 484900"/>
              <a:gd name="connsiteY7" fmla="*/ 445990 h 484900"/>
              <a:gd name="connsiteX8" fmla="*/ 356727 w 484900"/>
              <a:gd name="connsiteY8" fmla="*/ 462337 h 484900"/>
              <a:gd name="connsiteX9" fmla="*/ 352978 w 484900"/>
              <a:gd name="connsiteY9" fmla="*/ 461387 h 484900"/>
              <a:gd name="connsiteX10" fmla="*/ 328733 w 484900"/>
              <a:gd name="connsiteY10" fmla="*/ 446390 h 484900"/>
              <a:gd name="connsiteX11" fmla="*/ 317285 w 484900"/>
              <a:gd name="connsiteY11" fmla="*/ 450739 h 484900"/>
              <a:gd name="connsiteX12" fmla="*/ 316935 w 484900"/>
              <a:gd name="connsiteY12" fmla="*/ 450739 h 484900"/>
              <a:gd name="connsiteX13" fmla="*/ 308687 w 484900"/>
              <a:gd name="connsiteY13" fmla="*/ 478184 h 484900"/>
              <a:gd name="connsiteX14" fmla="*/ 306538 w 484900"/>
              <a:gd name="connsiteY14" fmla="*/ 481383 h 484900"/>
              <a:gd name="connsiteX15" fmla="*/ 275344 w 484900"/>
              <a:gd name="connsiteY15" fmla="*/ 487432 h 484900"/>
              <a:gd name="connsiteX16" fmla="*/ 272145 w 484900"/>
              <a:gd name="connsiteY16" fmla="*/ 485282 h 484900"/>
              <a:gd name="connsiteX17" fmla="*/ 254248 w 484900"/>
              <a:gd name="connsiteY17" fmla="*/ 462887 h 484900"/>
              <a:gd name="connsiteX18" fmla="*/ 253598 w 484900"/>
              <a:gd name="connsiteY18" fmla="*/ 462887 h 484900"/>
              <a:gd name="connsiteX19" fmla="*/ 242601 w 484900"/>
              <a:gd name="connsiteY19" fmla="*/ 462887 h 484900"/>
              <a:gd name="connsiteX20" fmla="*/ 241901 w 484900"/>
              <a:gd name="connsiteY20" fmla="*/ 462887 h 484900"/>
              <a:gd name="connsiteX21" fmla="*/ 224754 w 484900"/>
              <a:gd name="connsiteY21" fmla="*/ 485882 h 484900"/>
              <a:gd name="connsiteX22" fmla="*/ 221620 w 484900"/>
              <a:gd name="connsiteY22" fmla="*/ 488182 h 484900"/>
              <a:gd name="connsiteX23" fmla="*/ 221605 w 484900"/>
              <a:gd name="connsiteY23" fmla="*/ 488182 h 484900"/>
              <a:gd name="connsiteX24" fmla="*/ 190211 w 484900"/>
              <a:gd name="connsiteY24" fmla="*/ 483183 h 484900"/>
              <a:gd name="connsiteX25" fmla="*/ 187907 w 484900"/>
              <a:gd name="connsiteY25" fmla="*/ 480048 h 484900"/>
              <a:gd name="connsiteX26" fmla="*/ 187912 w 484900"/>
              <a:gd name="connsiteY26" fmla="*/ 480033 h 484900"/>
              <a:gd name="connsiteX27" fmla="*/ 178764 w 484900"/>
              <a:gd name="connsiteY27" fmla="*/ 452889 h 484900"/>
              <a:gd name="connsiteX28" fmla="*/ 178314 w 484900"/>
              <a:gd name="connsiteY28" fmla="*/ 452889 h 484900"/>
              <a:gd name="connsiteX29" fmla="*/ 167516 w 484900"/>
              <a:gd name="connsiteY29" fmla="*/ 449190 h 484900"/>
              <a:gd name="connsiteX30" fmla="*/ 167066 w 484900"/>
              <a:gd name="connsiteY30" fmla="*/ 449190 h 484900"/>
              <a:gd name="connsiteX31" fmla="*/ 143121 w 484900"/>
              <a:gd name="connsiteY31" fmla="*/ 464937 h 484900"/>
              <a:gd name="connsiteX32" fmla="*/ 139377 w 484900"/>
              <a:gd name="connsiteY32" fmla="*/ 465991 h 484900"/>
              <a:gd name="connsiteX33" fmla="*/ 139372 w 484900"/>
              <a:gd name="connsiteY33" fmla="*/ 465986 h 484900"/>
              <a:gd name="connsiteX34" fmla="*/ 111578 w 484900"/>
              <a:gd name="connsiteY34" fmla="*/ 450590 h 484900"/>
              <a:gd name="connsiteX35" fmla="*/ 110523 w 484900"/>
              <a:gd name="connsiteY35" fmla="*/ 446845 h 484900"/>
              <a:gd name="connsiteX36" fmla="*/ 110528 w 484900"/>
              <a:gd name="connsiteY36" fmla="*/ 446840 h 484900"/>
              <a:gd name="connsiteX37" fmla="*/ 111228 w 484900"/>
              <a:gd name="connsiteY37" fmla="*/ 418196 h 484900"/>
              <a:gd name="connsiteX38" fmla="*/ 110678 w 484900"/>
              <a:gd name="connsiteY38" fmla="*/ 417646 h 484900"/>
              <a:gd name="connsiteX39" fmla="*/ 109928 w 484900"/>
              <a:gd name="connsiteY39" fmla="*/ 417096 h 484900"/>
              <a:gd name="connsiteX40" fmla="*/ 106379 w 484900"/>
              <a:gd name="connsiteY40" fmla="*/ 414347 h 484900"/>
              <a:gd name="connsiteX41" fmla="*/ 102979 w 484900"/>
              <a:gd name="connsiteY41" fmla="*/ 411447 h 484900"/>
              <a:gd name="connsiteX42" fmla="*/ 102280 w 484900"/>
              <a:gd name="connsiteY42" fmla="*/ 410848 h 484900"/>
              <a:gd name="connsiteX43" fmla="*/ 101630 w 484900"/>
              <a:gd name="connsiteY43" fmla="*/ 410398 h 484900"/>
              <a:gd name="connsiteX44" fmla="*/ 73735 w 484900"/>
              <a:gd name="connsiteY44" fmla="*/ 416996 h 484900"/>
              <a:gd name="connsiteX45" fmla="*/ 69856 w 484900"/>
              <a:gd name="connsiteY45" fmla="*/ 416767 h 484900"/>
              <a:gd name="connsiteX46" fmla="*/ 69836 w 484900"/>
              <a:gd name="connsiteY46" fmla="*/ 416747 h 484900"/>
              <a:gd name="connsiteX47" fmla="*/ 48990 w 484900"/>
              <a:gd name="connsiteY47" fmla="*/ 392751 h 484900"/>
              <a:gd name="connsiteX48" fmla="*/ 49220 w 484900"/>
              <a:gd name="connsiteY48" fmla="*/ 388872 h 484900"/>
              <a:gd name="connsiteX49" fmla="*/ 49240 w 484900"/>
              <a:gd name="connsiteY49" fmla="*/ 388852 h 484900"/>
              <a:gd name="connsiteX50" fmla="*/ 59688 w 484900"/>
              <a:gd name="connsiteY50" fmla="*/ 362158 h 484900"/>
              <a:gd name="connsiteX51" fmla="*/ 59688 w 484900"/>
              <a:gd name="connsiteY51" fmla="*/ 361708 h 484900"/>
              <a:gd name="connsiteX52" fmla="*/ 53840 w 484900"/>
              <a:gd name="connsiteY52" fmla="*/ 351710 h 484900"/>
              <a:gd name="connsiteX53" fmla="*/ 53840 w 484900"/>
              <a:gd name="connsiteY53" fmla="*/ 351310 h 484900"/>
              <a:gd name="connsiteX54" fmla="*/ 25395 w 484900"/>
              <a:gd name="connsiteY54" fmla="*/ 347961 h 484900"/>
              <a:gd name="connsiteX55" fmla="*/ 21846 w 484900"/>
              <a:gd name="connsiteY55" fmla="*/ 346366 h 484900"/>
              <a:gd name="connsiteX56" fmla="*/ 21846 w 484900"/>
              <a:gd name="connsiteY56" fmla="*/ 346361 h 484900"/>
              <a:gd name="connsiteX57" fmla="*/ 10498 w 484900"/>
              <a:gd name="connsiteY57" fmla="*/ 316717 h 484900"/>
              <a:gd name="connsiteX58" fmla="*/ 12093 w 484900"/>
              <a:gd name="connsiteY58" fmla="*/ 313173 h 484900"/>
              <a:gd name="connsiteX59" fmla="*/ 12098 w 484900"/>
              <a:gd name="connsiteY59" fmla="*/ 313168 h 484900"/>
              <a:gd name="connsiteX60" fmla="*/ 31044 w 484900"/>
              <a:gd name="connsiteY60" fmla="*/ 291672 h 484900"/>
              <a:gd name="connsiteX61" fmla="*/ 31044 w 484900"/>
              <a:gd name="connsiteY61" fmla="*/ 290972 h 484900"/>
              <a:gd name="connsiteX62" fmla="*/ 28944 w 484900"/>
              <a:gd name="connsiteY62" fmla="*/ 280224 h 484900"/>
              <a:gd name="connsiteX63" fmla="*/ 28944 w 484900"/>
              <a:gd name="connsiteY63" fmla="*/ 279575 h 484900"/>
              <a:gd name="connsiteX64" fmla="*/ 3350 w 484900"/>
              <a:gd name="connsiteY64" fmla="*/ 266677 h 484900"/>
              <a:gd name="connsiteX65" fmla="*/ 550 w 484900"/>
              <a:gd name="connsiteY65" fmla="*/ 263978 h 484900"/>
              <a:gd name="connsiteX66" fmla="*/ 550 w 484900"/>
              <a:gd name="connsiteY66" fmla="*/ 263978 h 484900"/>
              <a:gd name="connsiteX67" fmla="*/ 1 w 484900"/>
              <a:gd name="connsiteY67" fmla="*/ 232234 h 484900"/>
              <a:gd name="connsiteX68" fmla="*/ 2700 w 484900"/>
              <a:gd name="connsiteY68" fmla="*/ 229435 h 484900"/>
              <a:gd name="connsiteX69" fmla="*/ 2700 w 484900"/>
              <a:gd name="connsiteY69" fmla="*/ 229435 h 484900"/>
              <a:gd name="connsiteX70" fmla="*/ 27695 w 484900"/>
              <a:gd name="connsiteY70" fmla="*/ 215688 h 484900"/>
              <a:gd name="connsiteX71" fmla="*/ 27695 w 484900"/>
              <a:gd name="connsiteY71" fmla="*/ 215288 h 484900"/>
              <a:gd name="connsiteX72" fmla="*/ 29594 w 484900"/>
              <a:gd name="connsiteY72" fmla="*/ 203340 h 484900"/>
              <a:gd name="connsiteX73" fmla="*/ 9898 w 484900"/>
              <a:gd name="connsiteY73" fmla="*/ 182645 h 484900"/>
              <a:gd name="connsiteX74" fmla="*/ 8199 w 484900"/>
              <a:gd name="connsiteY74" fmla="*/ 179150 h 484900"/>
              <a:gd name="connsiteX75" fmla="*/ 8199 w 484900"/>
              <a:gd name="connsiteY75" fmla="*/ 179145 h 484900"/>
              <a:gd name="connsiteX76" fmla="*/ 18547 w 484900"/>
              <a:gd name="connsiteY76" fmla="*/ 149151 h 484900"/>
              <a:gd name="connsiteX77" fmla="*/ 22041 w 484900"/>
              <a:gd name="connsiteY77" fmla="*/ 147452 h 484900"/>
              <a:gd name="connsiteX78" fmla="*/ 22046 w 484900"/>
              <a:gd name="connsiteY78" fmla="*/ 147452 h 484900"/>
              <a:gd name="connsiteX79" fmla="*/ 50240 w 484900"/>
              <a:gd name="connsiteY79" fmla="*/ 143403 h 484900"/>
              <a:gd name="connsiteX80" fmla="*/ 56189 w 484900"/>
              <a:gd name="connsiteY80" fmla="*/ 132705 h 484900"/>
              <a:gd name="connsiteX81" fmla="*/ 56189 w 484900"/>
              <a:gd name="connsiteY81" fmla="*/ 132305 h 484900"/>
              <a:gd name="connsiteX82" fmla="*/ 44841 w 484900"/>
              <a:gd name="connsiteY82" fmla="*/ 105960 h 484900"/>
              <a:gd name="connsiteX83" fmla="*/ 44441 w 484900"/>
              <a:gd name="connsiteY83" fmla="*/ 102111 h 484900"/>
              <a:gd name="connsiteX84" fmla="*/ 64437 w 484900"/>
              <a:gd name="connsiteY84" fmla="*/ 77416 h 484900"/>
              <a:gd name="connsiteX85" fmla="*/ 68286 w 484900"/>
              <a:gd name="connsiteY85" fmla="*/ 77016 h 484900"/>
              <a:gd name="connsiteX86" fmla="*/ 96381 w 484900"/>
              <a:gd name="connsiteY86" fmla="*/ 82665 h 484900"/>
              <a:gd name="connsiteX87" fmla="*/ 96731 w 484900"/>
              <a:gd name="connsiteY87" fmla="*/ 82365 h 484900"/>
              <a:gd name="connsiteX88" fmla="*/ 105879 w 484900"/>
              <a:gd name="connsiteY88" fmla="*/ 74367 h 484900"/>
              <a:gd name="connsiteX89" fmla="*/ 104029 w 484900"/>
              <a:gd name="connsiteY89" fmla="*/ 45923 h 484900"/>
              <a:gd name="connsiteX90" fmla="*/ 104979 w 484900"/>
              <a:gd name="connsiteY90" fmla="*/ 42173 h 484900"/>
              <a:gd name="connsiteX91" fmla="*/ 132223 w 484900"/>
              <a:gd name="connsiteY91" fmla="*/ 25827 h 484900"/>
              <a:gd name="connsiteX92" fmla="*/ 135973 w 484900"/>
              <a:gd name="connsiteY92" fmla="*/ 26777 h 484900"/>
              <a:gd name="connsiteX93" fmla="*/ 160218 w 484900"/>
              <a:gd name="connsiteY93" fmla="*/ 41774 h 484900"/>
              <a:gd name="connsiteX94" fmla="*/ 171565 w 484900"/>
              <a:gd name="connsiteY94" fmla="*/ 37424 h 484900"/>
              <a:gd name="connsiteX95" fmla="*/ 171965 w 484900"/>
              <a:gd name="connsiteY95" fmla="*/ 37424 h 484900"/>
              <a:gd name="connsiteX96" fmla="*/ 180213 w 484900"/>
              <a:gd name="connsiteY96" fmla="*/ 9980 h 484900"/>
              <a:gd name="connsiteX97" fmla="*/ 182363 w 484900"/>
              <a:gd name="connsiteY97" fmla="*/ 6781 h 484900"/>
              <a:gd name="connsiteX98" fmla="*/ 213557 w 484900"/>
              <a:gd name="connsiteY98" fmla="*/ 732 h 484900"/>
              <a:gd name="connsiteX99" fmla="*/ 216756 w 484900"/>
              <a:gd name="connsiteY99" fmla="*/ 2931 h 484900"/>
              <a:gd name="connsiteX100" fmla="*/ 234652 w 484900"/>
              <a:gd name="connsiteY100" fmla="*/ 25327 h 484900"/>
              <a:gd name="connsiteX101" fmla="*/ 235352 w 484900"/>
              <a:gd name="connsiteY101" fmla="*/ 25327 h 484900"/>
              <a:gd name="connsiteX102" fmla="*/ 246250 w 484900"/>
              <a:gd name="connsiteY102" fmla="*/ 25327 h 484900"/>
              <a:gd name="connsiteX103" fmla="*/ 247000 w 484900"/>
              <a:gd name="connsiteY103" fmla="*/ 25327 h 484900"/>
              <a:gd name="connsiteX104" fmla="*/ 264146 w 484900"/>
              <a:gd name="connsiteY104" fmla="*/ 2332 h 484900"/>
              <a:gd name="connsiteX105" fmla="*/ 267280 w 484900"/>
              <a:gd name="connsiteY105" fmla="*/ 32 h 484900"/>
              <a:gd name="connsiteX106" fmla="*/ 267296 w 484900"/>
              <a:gd name="connsiteY106" fmla="*/ 32 h 484900"/>
              <a:gd name="connsiteX107" fmla="*/ 298689 w 484900"/>
              <a:gd name="connsiteY107" fmla="*/ 5031 h 484900"/>
              <a:gd name="connsiteX108" fmla="*/ 300994 w 484900"/>
              <a:gd name="connsiteY108" fmla="*/ 8166 h 484900"/>
              <a:gd name="connsiteX109" fmla="*/ 300989 w 484900"/>
              <a:gd name="connsiteY109" fmla="*/ 8180 h 484900"/>
              <a:gd name="connsiteX110" fmla="*/ 310137 w 484900"/>
              <a:gd name="connsiteY110" fmla="*/ 35325 h 484900"/>
              <a:gd name="connsiteX111" fmla="*/ 310587 w 484900"/>
              <a:gd name="connsiteY111" fmla="*/ 35325 h 484900"/>
              <a:gd name="connsiteX112" fmla="*/ 321335 w 484900"/>
              <a:gd name="connsiteY112" fmla="*/ 39024 h 484900"/>
              <a:gd name="connsiteX113" fmla="*/ 321784 w 484900"/>
              <a:gd name="connsiteY113" fmla="*/ 39024 h 484900"/>
              <a:gd name="connsiteX114" fmla="*/ 345729 w 484900"/>
              <a:gd name="connsiteY114" fmla="*/ 23277 h 484900"/>
              <a:gd name="connsiteX115" fmla="*/ 349474 w 484900"/>
              <a:gd name="connsiteY115" fmla="*/ 22223 h 484900"/>
              <a:gd name="connsiteX116" fmla="*/ 349479 w 484900"/>
              <a:gd name="connsiteY116" fmla="*/ 22228 h 484900"/>
              <a:gd name="connsiteX117" fmla="*/ 377273 w 484900"/>
              <a:gd name="connsiteY117" fmla="*/ 37624 h 484900"/>
              <a:gd name="connsiteX118" fmla="*/ 378328 w 484900"/>
              <a:gd name="connsiteY118" fmla="*/ 41369 h 484900"/>
              <a:gd name="connsiteX119" fmla="*/ 378323 w 484900"/>
              <a:gd name="connsiteY119" fmla="*/ 41374 h 484900"/>
              <a:gd name="connsiteX120" fmla="*/ 377623 w 484900"/>
              <a:gd name="connsiteY120" fmla="*/ 70018 h 484900"/>
              <a:gd name="connsiteX121" fmla="*/ 378223 w 484900"/>
              <a:gd name="connsiteY121" fmla="*/ 70568 h 484900"/>
              <a:gd name="connsiteX122" fmla="*/ 378873 w 484900"/>
              <a:gd name="connsiteY122" fmla="*/ 71067 h 484900"/>
              <a:gd name="connsiteX123" fmla="*/ 382472 w 484900"/>
              <a:gd name="connsiteY123" fmla="*/ 73867 h 484900"/>
              <a:gd name="connsiteX124" fmla="*/ 385921 w 484900"/>
              <a:gd name="connsiteY124" fmla="*/ 76816 h 484900"/>
              <a:gd name="connsiteX125" fmla="*/ 386571 w 484900"/>
              <a:gd name="connsiteY125" fmla="*/ 77366 h 484900"/>
              <a:gd name="connsiteX126" fmla="*/ 387221 w 484900"/>
              <a:gd name="connsiteY126" fmla="*/ 77816 h 484900"/>
              <a:gd name="connsiteX127" fmla="*/ 415115 w 484900"/>
              <a:gd name="connsiteY127" fmla="*/ 71217 h 484900"/>
              <a:gd name="connsiteX128" fmla="*/ 418994 w 484900"/>
              <a:gd name="connsiteY128" fmla="*/ 71447 h 484900"/>
              <a:gd name="connsiteX129" fmla="*/ 419014 w 484900"/>
              <a:gd name="connsiteY129" fmla="*/ 71467 h 484900"/>
              <a:gd name="connsiteX130" fmla="*/ 439860 w 484900"/>
              <a:gd name="connsiteY130" fmla="*/ 95462 h 484900"/>
              <a:gd name="connsiteX131" fmla="*/ 439585 w 484900"/>
              <a:gd name="connsiteY131" fmla="*/ 99342 h 484900"/>
              <a:gd name="connsiteX132" fmla="*/ 439560 w 484900"/>
              <a:gd name="connsiteY132" fmla="*/ 99362 h 484900"/>
              <a:gd name="connsiteX133" fmla="*/ 429112 w 484900"/>
              <a:gd name="connsiteY133" fmla="*/ 126056 h 484900"/>
              <a:gd name="connsiteX134" fmla="*/ 429112 w 484900"/>
              <a:gd name="connsiteY134" fmla="*/ 126456 h 484900"/>
              <a:gd name="connsiteX135" fmla="*/ 435011 w 484900"/>
              <a:gd name="connsiteY135" fmla="*/ 136454 h 484900"/>
              <a:gd name="connsiteX136" fmla="*/ 435011 w 484900"/>
              <a:gd name="connsiteY136" fmla="*/ 136854 h 484900"/>
              <a:gd name="connsiteX137" fmla="*/ 463505 w 484900"/>
              <a:gd name="connsiteY137" fmla="*/ 140203 h 484900"/>
              <a:gd name="connsiteX138" fmla="*/ 467054 w 484900"/>
              <a:gd name="connsiteY138" fmla="*/ 141798 h 484900"/>
              <a:gd name="connsiteX139" fmla="*/ 467054 w 484900"/>
              <a:gd name="connsiteY139" fmla="*/ 141803 h 484900"/>
              <a:gd name="connsiteX140" fmla="*/ 478402 w 484900"/>
              <a:gd name="connsiteY140" fmla="*/ 171447 h 484900"/>
              <a:gd name="connsiteX141" fmla="*/ 476807 w 484900"/>
              <a:gd name="connsiteY141" fmla="*/ 174996 h 484900"/>
              <a:gd name="connsiteX142" fmla="*/ 476803 w 484900"/>
              <a:gd name="connsiteY142" fmla="*/ 174996 h 484900"/>
              <a:gd name="connsiteX143" fmla="*/ 457857 w 484900"/>
              <a:gd name="connsiteY143" fmla="*/ 196492 h 484900"/>
              <a:gd name="connsiteX144" fmla="*/ 457857 w 484900"/>
              <a:gd name="connsiteY144" fmla="*/ 197242 h 484900"/>
              <a:gd name="connsiteX145" fmla="*/ 459956 w 484900"/>
              <a:gd name="connsiteY145" fmla="*/ 207939 h 484900"/>
              <a:gd name="connsiteX146" fmla="*/ 459956 w 484900"/>
              <a:gd name="connsiteY146" fmla="*/ 208589 h 484900"/>
              <a:gd name="connsiteX147" fmla="*/ 485551 w 484900"/>
              <a:gd name="connsiteY147" fmla="*/ 221487 h 484900"/>
              <a:gd name="connsiteX148" fmla="*/ 488350 w 484900"/>
              <a:gd name="connsiteY148" fmla="*/ 224186 h 484900"/>
              <a:gd name="connsiteX149" fmla="*/ 488350 w 484900"/>
              <a:gd name="connsiteY149" fmla="*/ 224186 h 484900"/>
              <a:gd name="connsiteX150" fmla="*/ 488900 w 484900"/>
              <a:gd name="connsiteY150" fmla="*/ 255930 h 484900"/>
              <a:gd name="connsiteX151" fmla="*/ 488150 w 484900"/>
              <a:gd name="connsiteY151" fmla="*/ 257879 h 484900"/>
              <a:gd name="connsiteX152" fmla="*/ 486201 w 484900"/>
              <a:gd name="connsiteY152" fmla="*/ 258729 h 484900"/>
              <a:gd name="connsiteX153" fmla="*/ 461206 w 484900"/>
              <a:gd name="connsiteY153" fmla="*/ 272476 h 484900"/>
              <a:gd name="connsiteX154" fmla="*/ 461206 w 484900"/>
              <a:gd name="connsiteY154" fmla="*/ 272826 h 484900"/>
              <a:gd name="connsiteX155" fmla="*/ 459306 w 484900"/>
              <a:gd name="connsiteY155" fmla="*/ 284824 h 484900"/>
              <a:gd name="connsiteX156" fmla="*/ 479002 w 484900"/>
              <a:gd name="connsiteY156" fmla="*/ 305519 h 484900"/>
              <a:gd name="connsiteX157" fmla="*/ 480702 w 484900"/>
              <a:gd name="connsiteY157" fmla="*/ 309019 h 484900"/>
              <a:gd name="connsiteX158" fmla="*/ 480702 w 484900"/>
              <a:gd name="connsiteY158" fmla="*/ 309019 h 484900"/>
              <a:gd name="connsiteX159" fmla="*/ 470354 w 484900"/>
              <a:gd name="connsiteY159" fmla="*/ 339012 h 484900"/>
              <a:gd name="connsiteX160" fmla="*/ 466859 w 484900"/>
              <a:gd name="connsiteY160" fmla="*/ 340712 h 484900"/>
              <a:gd name="connsiteX161" fmla="*/ 466855 w 484900"/>
              <a:gd name="connsiteY161" fmla="*/ 340712 h 484900"/>
              <a:gd name="connsiteX162" fmla="*/ 438710 w 484900"/>
              <a:gd name="connsiteY162" fmla="*/ 344711 h 484900"/>
              <a:gd name="connsiteX163" fmla="*/ 432762 w 484900"/>
              <a:gd name="connsiteY163" fmla="*/ 355409 h 484900"/>
              <a:gd name="connsiteX164" fmla="*/ 432762 w 484900"/>
              <a:gd name="connsiteY164" fmla="*/ 355809 h 484900"/>
              <a:gd name="connsiteX165" fmla="*/ 444109 w 484900"/>
              <a:gd name="connsiteY165" fmla="*/ 382154 h 484900"/>
              <a:gd name="connsiteX166" fmla="*/ 444539 w 484900"/>
              <a:gd name="connsiteY166" fmla="*/ 386018 h 484900"/>
              <a:gd name="connsiteX167" fmla="*/ 444509 w 484900"/>
              <a:gd name="connsiteY167" fmla="*/ 386053 h 484900"/>
              <a:gd name="connsiteX168" fmla="*/ 421914 w 484900"/>
              <a:gd name="connsiteY168" fmla="*/ 405199 h 484900"/>
              <a:gd name="connsiteX169" fmla="*/ 438560 w 484900"/>
              <a:gd name="connsiteY169" fmla="*/ 384653 h 484900"/>
              <a:gd name="connsiteX170" fmla="*/ 427962 w 484900"/>
              <a:gd name="connsiteY170" fmla="*/ 353160 h 484900"/>
              <a:gd name="connsiteX171" fmla="*/ 427962 w 484900"/>
              <a:gd name="connsiteY171" fmla="*/ 353160 h 484900"/>
              <a:gd name="connsiteX172" fmla="*/ 433911 w 484900"/>
              <a:gd name="connsiteY172" fmla="*/ 342462 h 484900"/>
              <a:gd name="connsiteX173" fmla="*/ 466155 w 484900"/>
              <a:gd name="connsiteY173" fmla="*/ 334913 h 484900"/>
              <a:gd name="connsiteX174" fmla="*/ 474753 w 484900"/>
              <a:gd name="connsiteY174" fmla="*/ 309918 h 484900"/>
              <a:gd name="connsiteX175" fmla="*/ 454057 w 484900"/>
              <a:gd name="connsiteY175" fmla="*/ 283924 h 484900"/>
              <a:gd name="connsiteX176" fmla="*/ 455907 w 484900"/>
              <a:gd name="connsiteY176" fmla="*/ 272026 h 484900"/>
              <a:gd name="connsiteX177" fmla="*/ 455907 w 484900"/>
              <a:gd name="connsiteY177" fmla="*/ 272026 h 484900"/>
              <a:gd name="connsiteX178" fmla="*/ 483701 w 484900"/>
              <a:gd name="connsiteY178" fmla="*/ 253680 h 484900"/>
              <a:gd name="connsiteX179" fmla="*/ 483251 w 484900"/>
              <a:gd name="connsiteY179" fmla="*/ 227235 h 484900"/>
              <a:gd name="connsiteX180" fmla="*/ 454957 w 484900"/>
              <a:gd name="connsiteY180" fmla="*/ 210289 h 484900"/>
              <a:gd name="connsiteX181" fmla="*/ 454957 w 484900"/>
              <a:gd name="connsiteY181" fmla="*/ 209789 h 484900"/>
              <a:gd name="connsiteX182" fmla="*/ 452657 w 484900"/>
              <a:gd name="connsiteY182" fmla="*/ 197991 h 484900"/>
              <a:gd name="connsiteX183" fmla="*/ 452657 w 484900"/>
              <a:gd name="connsiteY183" fmla="*/ 197392 h 484900"/>
              <a:gd name="connsiteX184" fmla="*/ 472653 w 484900"/>
              <a:gd name="connsiteY184" fmla="*/ 171197 h 484900"/>
              <a:gd name="connsiteX185" fmla="*/ 463205 w 484900"/>
              <a:gd name="connsiteY185" fmla="*/ 146502 h 484900"/>
              <a:gd name="connsiteX186" fmla="*/ 430662 w 484900"/>
              <a:gd name="connsiteY186" fmla="*/ 139953 h 484900"/>
              <a:gd name="connsiteX187" fmla="*/ 430662 w 484900"/>
              <a:gd name="connsiteY187" fmla="*/ 139953 h 484900"/>
              <a:gd name="connsiteX188" fmla="*/ 424513 w 484900"/>
              <a:gd name="connsiteY188" fmla="*/ 129955 h 484900"/>
              <a:gd name="connsiteX189" fmla="*/ 424513 w 484900"/>
              <a:gd name="connsiteY189" fmla="*/ 129955 h 484900"/>
              <a:gd name="connsiteX190" fmla="*/ 434061 w 484900"/>
              <a:gd name="connsiteY190" fmla="*/ 98162 h 484900"/>
              <a:gd name="connsiteX191" fmla="*/ 416715 w 484900"/>
              <a:gd name="connsiteY191" fmla="*/ 78166 h 484900"/>
              <a:gd name="connsiteX192" fmla="*/ 384272 w 484900"/>
              <a:gd name="connsiteY192" fmla="*/ 83465 h 484900"/>
              <a:gd name="connsiteX193" fmla="*/ 383722 w 484900"/>
              <a:gd name="connsiteY193" fmla="*/ 83115 h 484900"/>
              <a:gd name="connsiteX194" fmla="*/ 382472 w 484900"/>
              <a:gd name="connsiteY194" fmla="*/ 82015 h 484900"/>
              <a:gd name="connsiteX195" fmla="*/ 379172 w 484900"/>
              <a:gd name="connsiteY195" fmla="*/ 79216 h 484900"/>
              <a:gd name="connsiteX196" fmla="*/ 375723 w 484900"/>
              <a:gd name="connsiteY196" fmla="*/ 76566 h 484900"/>
              <a:gd name="connsiteX197" fmla="*/ 374374 w 484900"/>
              <a:gd name="connsiteY197" fmla="*/ 75567 h 484900"/>
              <a:gd name="connsiteX198" fmla="*/ 373924 w 484900"/>
              <a:gd name="connsiteY198" fmla="*/ 75117 h 484900"/>
              <a:gd name="connsiteX199" fmla="*/ 372424 w 484900"/>
              <a:gd name="connsiteY199" fmla="*/ 42273 h 484900"/>
              <a:gd name="connsiteX200" fmla="*/ 349329 w 484900"/>
              <a:gd name="connsiteY200" fmla="*/ 29426 h 484900"/>
              <a:gd name="connsiteX201" fmla="*/ 320185 w 484900"/>
              <a:gd name="connsiteY201" fmla="*/ 45373 h 484900"/>
              <a:gd name="connsiteX202" fmla="*/ 320185 w 484900"/>
              <a:gd name="connsiteY202" fmla="*/ 45373 h 484900"/>
              <a:gd name="connsiteX203" fmla="*/ 308937 w 484900"/>
              <a:gd name="connsiteY203" fmla="*/ 41524 h 484900"/>
              <a:gd name="connsiteX204" fmla="*/ 308687 w 484900"/>
              <a:gd name="connsiteY204" fmla="*/ 41524 h 484900"/>
              <a:gd name="connsiteX205" fmla="*/ 295590 w 484900"/>
              <a:gd name="connsiteY205" fmla="*/ 11030 h 484900"/>
              <a:gd name="connsiteX206" fmla="*/ 269495 w 484900"/>
              <a:gd name="connsiteY206" fmla="*/ 6881 h 484900"/>
              <a:gd name="connsiteX207" fmla="*/ 247949 w 484900"/>
              <a:gd name="connsiteY207" fmla="*/ 31876 h 484900"/>
              <a:gd name="connsiteX208" fmla="*/ 247350 w 484900"/>
              <a:gd name="connsiteY208" fmla="*/ 31876 h 484900"/>
              <a:gd name="connsiteX209" fmla="*/ 235352 w 484900"/>
              <a:gd name="connsiteY209" fmla="*/ 31876 h 484900"/>
              <a:gd name="connsiteX210" fmla="*/ 234852 w 484900"/>
              <a:gd name="connsiteY210" fmla="*/ 31876 h 484900"/>
              <a:gd name="connsiteX211" fmla="*/ 212407 w 484900"/>
              <a:gd name="connsiteY211" fmla="*/ 7681 h 484900"/>
              <a:gd name="connsiteX212" fmla="*/ 186462 w 484900"/>
              <a:gd name="connsiteY212" fmla="*/ 12680 h 484900"/>
              <a:gd name="connsiteX213" fmla="*/ 174365 w 484900"/>
              <a:gd name="connsiteY213" fmla="*/ 43623 h 484900"/>
              <a:gd name="connsiteX214" fmla="*/ 174365 w 484900"/>
              <a:gd name="connsiteY214" fmla="*/ 43623 h 484900"/>
              <a:gd name="connsiteX215" fmla="*/ 163067 w 484900"/>
              <a:gd name="connsiteY215" fmla="*/ 47922 h 484900"/>
              <a:gd name="connsiteX216" fmla="*/ 133423 w 484900"/>
              <a:gd name="connsiteY216" fmla="*/ 32925 h 484900"/>
              <a:gd name="connsiteX217" fmla="*/ 110778 w 484900"/>
              <a:gd name="connsiteY217" fmla="*/ 46522 h 484900"/>
              <a:gd name="connsiteX218" fmla="*/ 110028 w 484900"/>
              <a:gd name="connsiteY218" fmla="*/ 79666 h 484900"/>
              <a:gd name="connsiteX219" fmla="*/ 100880 w 484900"/>
              <a:gd name="connsiteY219" fmla="*/ 87664 h 484900"/>
              <a:gd name="connsiteX220" fmla="*/ 100880 w 484900"/>
              <a:gd name="connsiteY220" fmla="*/ 87664 h 484900"/>
              <a:gd name="connsiteX221" fmla="*/ 67887 w 484900"/>
              <a:gd name="connsiteY221" fmla="*/ 83765 h 484900"/>
              <a:gd name="connsiteX222" fmla="*/ 51240 w 484900"/>
              <a:gd name="connsiteY222" fmla="*/ 104311 h 484900"/>
              <a:gd name="connsiteX223" fmla="*/ 61838 w 484900"/>
              <a:gd name="connsiteY223" fmla="*/ 135804 h 484900"/>
              <a:gd name="connsiteX224" fmla="*/ 61838 w 484900"/>
              <a:gd name="connsiteY224" fmla="*/ 135804 h 484900"/>
              <a:gd name="connsiteX225" fmla="*/ 55889 w 484900"/>
              <a:gd name="connsiteY225" fmla="*/ 146502 h 484900"/>
              <a:gd name="connsiteX226" fmla="*/ 23646 w 484900"/>
              <a:gd name="connsiteY226" fmla="*/ 154050 h 484900"/>
              <a:gd name="connsiteX227" fmla="*/ 15047 w 484900"/>
              <a:gd name="connsiteY227" fmla="*/ 179045 h 484900"/>
              <a:gd name="connsiteX228" fmla="*/ 35743 w 484900"/>
              <a:gd name="connsiteY228" fmla="*/ 205040 h 484900"/>
              <a:gd name="connsiteX229" fmla="*/ 33894 w 484900"/>
              <a:gd name="connsiteY229" fmla="*/ 216938 h 484900"/>
              <a:gd name="connsiteX230" fmla="*/ 33894 w 484900"/>
              <a:gd name="connsiteY230" fmla="*/ 216938 h 484900"/>
              <a:gd name="connsiteX231" fmla="*/ 6149 w 484900"/>
              <a:gd name="connsiteY231" fmla="*/ 235234 h 484900"/>
              <a:gd name="connsiteX232" fmla="*/ 6599 w 484900"/>
              <a:gd name="connsiteY232" fmla="*/ 261678 h 484900"/>
              <a:gd name="connsiteX233" fmla="*/ 34893 w 484900"/>
              <a:gd name="connsiteY233" fmla="*/ 278675 h 484900"/>
              <a:gd name="connsiteX234" fmla="*/ 34893 w 484900"/>
              <a:gd name="connsiteY234" fmla="*/ 279125 h 484900"/>
              <a:gd name="connsiteX235" fmla="*/ 37193 w 484900"/>
              <a:gd name="connsiteY235" fmla="*/ 290922 h 484900"/>
              <a:gd name="connsiteX236" fmla="*/ 37193 w 484900"/>
              <a:gd name="connsiteY236" fmla="*/ 291472 h 484900"/>
              <a:gd name="connsiteX237" fmla="*/ 17197 w 484900"/>
              <a:gd name="connsiteY237" fmla="*/ 317717 h 484900"/>
              <a:gd name="connsiteX238" fmla="*/ 26645 w 484900"/>
              <a:gd name="connsiteY238" fmla="*/ 342412 h 484900"/>
              <a:gd name="connsiteX239" fmla="*/ 59189 w 484900"/>
              <a:gd name="connsiteY239" fmla="*/ 348960 h 484900"/>
              <a:gd name="connsiteX240" fmla="*/ 59189 w 484900"/>
              <a:gd name="connsiteY240" fmla="*/ 348960 h 484900"/>
              <a:gd name="connsiteX241" fmla="*/ 65287 w 484900"/>
              <a:gd name="connsiteY241" fmla="*/ 358958 h 484900"/>
              <a:gd name="connsiteX242" fmla="*/ 65287 w 484900"/>
              <a:gd name="connsiteY242" fmla="*/ 359208 h 484900"/>
              <a:gd name="connsiteX243" fmla="*/ 55739 w 484900"/>
              <a:gd name="connsiteY243" fmla="*/ 390952 h 484900"/>
              <a:gd name="connsiteX244" fmla="*/ 73085 w 484900"/>
              <a:gd name="connsiteY244" fmla="*/ 410948 h 484900"/>
              <a:gd name="connsiteX245" fmla="*/ 105529 w 484900"/>
              <a:gd name="connsiteY245" fmla="*/ 405649 h 484900"/>
              <a:gd name="connsiteX246" fmla="*/ 106079 w 484900"/>
              <a:gd name="connsiteY246" fmla="*/ 405999 h 484900"/>
              <a:gd name="connsiteX247" fmla="*/ 107378 w 484900"/>
              <a:gd name="connsiteY247" fmla="*/ 407148 h 484900"/>
              <a:gd name="connsiteX248" fmla="*/ 110628 w 484900"/>
              <a:gd name="connsiteY248" fmla="*/ 409948 h 484900"/>
              <a:gd name="connsiteX249" fmla="*/ 114027 w 484900"/>
              <a:gd name="connsiteY249" fmla="*/ 412597 h 484900"/>
              <a:gd name="connsiteX250" fmla="*/ 115427 w 484900"/>
              <a:gd name="connsiteY250" fmla="*/ 413647 h 484900"/>
              <a:gd name="connsiteX251" fmla="*/ 115877 w 484900"/>
              <a:gd name="connsiteY251" fmla="*/ 414097 h 484900"/>
              <a:gd name="connsiteX252" fmla="*/ 117426 w 484900"/>
              <a:gd name="connsiteY252" fmla="*/ 446940 h 484900"/>
              <a:gd name="connsiteX253" fmla="*/ 140522 w 484900"/>
              <a:gd name="connsiteY253" fmla="*/ 459788 h 484900"/>
              <a:gd name="connsiteX254" fmla="*/ 169616 w 484900"/>
              <a:gd name="connsiteY254" fmla="*/ 443841 h 484900"/>
              <a:gd name="connsiteX255" fmla="*/ 169866 w 484900"/>
              <a:gd name="connsiteY255" fmla="*/ 443841 h 484900"/>
              <a:gd name="connsiteX256" fmla="*/ 181113 w 484900"/>
              <a:gd name="connsiteY256" fmla="*/ 447740 h 484900"/>
              <a:gd name="connsiteX257" fmla="*/ 181113 w 484900"/>
              <a:gd name="connsiteY257" fmla="*/ 447740 h 484900"/>
              <a:gd name="connsiteX258" fmla="*/ 194261 w 484900"/>
              <a:gd name="connsiteY258" fmla="*/ 478234 h 484900"/>
              <a:gd name="connsiteX259" fmla="*/ 220355 w 484900"/>
              <a:gd name="connsiteY259" fmla="*/ 482383 h 484900"/>
              <a:gd name="connsiteX260" fmla="*/ 241901 w 484900"/>
              <a:gd name="connsiteY260" fmla="*/ 457388 h 484900"/>
              <a:gd name="connsiteX261" fmla="*/ 242451 w 484900"/>
              <a:gd name="connsiteY261" fmla="*/ 457388 h 484900"/>
              <a:gd name="connsiteX262" fmla="*/ 254448 w 484900"/>
              <a:gd name="connsiteY262" fmla="*/ 457388 h 484900"/>
              <a:gd name="connsiteX263" fmla="*/ 254898 w 484900"/>
              <a:gd name="connsiteY263" fmla="*/ 457388 h 484900"/>
              <a:gd name="connsiteX264" fmla="*/ 277393 w 484900"/>
              <a:gd name="connsiteY264" fmla="*/ 481583 h 484900"/>
              <a:gd name="connsiteX265" fmla="*/ 303338 w 484900"/>
              <a:gd name="connsiteY265" fmla="*/ 476584 h 484900"/>
              <a:gd name="connsiteX266" fmla="*/ 315536 w 484900"/>
              <a:gd name="connsiteY266" fmla="*/ 445641 h 484900"/>
              <a:gd name="connsiteX267" fmla="*/ 315536 w 484900"/>
              <a:gd name="connsiteY267" fmla="*/ 445641 h 484900"/>
              <a:gd name="connsiteX268" fmla="*/ 326883 w 484900"/>
              <a:gd name="connsiteY268" fmla="*/ 441291 h 484900"/>
              <a:gd name="connsiteX269" fmla="*/ 356477 w 484900"/>
              <a:gd name="connsiteY269" fmla="*/ 456288 h 484900"/>
              <a:gd name="connsiteX270" fmla="*/ 379123 w 484900"/>
              <a:gd name="connsiteY270" fmla="*/ 442691 h 484900"/>
              <a:gd name="connsiteX271" fmla="*/ 379872 w 484900"/>
              <a:gd name="connsiteY271" fmla="*/ 409548 h 484900"/>
              <a:gd name="connsiteX272" fmla="*/ 389021 w 484900"/>
              <a:gd name="connsiteY272" fmla="*/ 401550 h 484900"/>
              <a:gd name="connsiteX273" fmla="*/ 389021 w 484900"/>
              <a:gd name="connsiteY273" fmla="*/ 401550 h 484900"/>
              <a:gd name="connsiteX274" fmla="*/ 421914 w 484900"/>
              <a:gd name="connsiteY274" fmla="*/ 405199 h 484900"/>
              <a:gd name="connsiteX275" fmla="*/ 326483 w 484900"/>
              <a:gd name="connsiteY275" fmla="*/ 310818 h 484900"/>
              <a:gd name="connsiteX276" fmla="*/ 177709 w 484900"/>
              <a:gd name="connsiteY276" fmla="*/ 326425 h 484900"/>
              <a:gd name="connsiteX277" fmla="*/ 162102 w 484900"/>
              <a:gd name="connsiteY277" fmla="*/ 177646 h 484900"/>
              <a:gd name="connsiteX278" fmla="*/ 310877 w 484900"/>
              <a:gd name="connsiteY278" fmla="*/ 162044 h 484900"/>
              <a:gd name="connsiteX279" fmla="*/ 310887 w 484900"/>
              <a:gd name="connsiteY279" fmla="*/ 162049 h 484900"/>
              <a:gd name="connsiteX280" fmla="*/ 326483 w 484900"/>
              <a:gd name="connsiteY280" fmla="*/ 310818 h 484900"/>
              <a:gd name="connsiteX281" fmla="*/ 166516 w 484900"/>
              <a:gd name="connsiteY281" fmla="*/ 180845 h 484900"/>
              <a:gd name="connsiteX282" fmla="*/ 181558 w 484900"/>
              <a:gd name="connsiteY282" fmla="*/ 321861 h 484900"/>
              <a:gd name="connsiteX283" fmla="*/ 322574 w 484900"/>
              <a:gd name="connsiteY283" fmla="*/ 306819 h 484900"/>
              <a:gd name="connsiteX284" fmla="*/ 307587 w 484900"/>
              <a:gd name="connsiteY284" fmla="*/ 165848 h 484900"/>
              <a:gd name="connsiteX285" fmla="*/ 166441 w 484900"/>
              <a:gd name="connsiteY285" fmla="*/ 181005 h 484900"/>
              <a:gd name="connsiteX286" fmla="*/ 166366 w 484900"/>
              <a:gd name="connsiteY286" fmla="*/ 181095 h 4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484900" h="484900">
                <a:moveTo>
                  <a:pt x="444509" y="386053"/>
                </a:moveTo>
                <a:lnTo>
                  <a:pt x="424513" y="410748"/>
                </a:lnTo>
                <a:cubicBezTo>
                  <a:pt x="423558" y="411912"/>
                  <a:pt x="421839" y="412092"/>
                  <a:pt x="420664" y="411148"/>
                </a:cubicBezTo>
                <a:cubicBezTo>
                  <a:pt x="414215" y="406149"/>
                  <a:pt x="400068" y="398000"/>
                  <a:pt x="392570" y="405499"/>
                </a:cubicBezTo>
                <a:lnTo>
                  <a:pt x="392220" y="405799"/>
                </a:lnTo>
                <a:cubicBezTo>
                  <a:pt x="389220" y="408598"/>
                  <a:pt x="386121" y="411248"/>
                  <a:pt x="383072" y="413797"/>
                </a:cubicBezTo>
                <a:cubicBezTo>
                  <a:pt x="374923" y="420296"/>
                  <a:pt x="380722" y="435243"/>
                  <a:pt x="384921" y="442241"/>
                </a:cubicBezTo>
                <a:cubicBezTo>
                  <a:pt x="385686" y="443541"/>
                  <a:pt x="385261" y="445211"/>
                  <a:pt x="383972" y="445990"/>
                </a:cubicBezTo>
                <a:lnTo>
                  <a:pt x="356727" y="462337"/>
                </a:lnTo>
                <a:cubicBezTo>
                  <a:pt x="355427" y="463102"/>
                  <a:pt x="353758" y="462677"/>
                  <a:pt x="352978" y="461387"/>
                </a:cubicBezTo>
                <a:cubicBezTo>
                  <a:pt x="348779" y="454389"/>
                  <a:pt x="338281" y="442241"/>
                  <a:pt x="328733" y="446390"/>
                </a:cubicBezTo>
                <a:cubicBezTo>
                  <a:pt x="325084" y="447940"/>
                  <a:pt x="321235" y="449390"/>
                  <a:pt x="317285" y="450739"/>
                </a:cubicBezTo>
                <a:lnTo>
                  <a:pt x="316935" y="450739"/>
                </a:lnTo>
                <a:cubicBezTo>
                  <a:pt x="306938" y="453839"/>
                  <a:pt x="306938" y="470035"/>
                  <a:pt x="308687" y="478184"/>
                </a:cubicBezTo>
                <a:cubicBezTo>
                  <a:pt x="308962" y="479659"/>
                  <a:pt x="308007" y="481083"/>
                  <a:pt x="306538" y="481383"/>
                </a:cubicBezTo>
                <a:lnTo>
                  <a:pt x="275344" y="487432"/>
                </a:lnTo>
                <a:cubicBezTo>
                  <a:pt x="273869" y="487707"/>
                  <a:pt x="272445" y="486752"/>
                  <a:pt x="272145" y="485282"/>
                </a:cubicBezTo>
                <a:cubicBezTo>
                  <a:pt x="270545" y="477134"/>
                  <a:pt x="264746" y="461987"/>
                  <a:pt x="254248" y="462887"/>
                </a:cubicBezTo>
                <a:lnTo>
                  <a:pt x="253598" y="462887"/>
                </a:lnTo>
                <a:cubicBezTo>
                  <a:pt x="250099" y="462887"/>
                  <a:pt x="246500" y="462887"/>
                  <a:pt x="242601" y="462887"/>
                </a:cubicBezTo>
                <a:lnTo>
                  <a:pt x="241901" y="462887"/>
                </a:lnTo>
                <a:cubicBezTo>
                  <a:pt x="231303" y="462337"/>
                  <a:pt x="226054" y="477884"/>
                  <a:pt x="224754" y="485882"/>
                </a:cubicBezTo>
                <a:cubicBezTo>
                  <a:pt x="224524" y="487382"/>
                  <a:pt x="223120" y="488412"/>
                  <a:pt x="221620" y="488182"/>
                </a:cubicBezTo>
                <a:cubicBezTo>
                  <a:pt x="221615" y="488182"/>
                  <a:pt x="221610" y="488182"/>
                  <a:pt x="221605" y="488182"/>
                </a:cubicBezTo>
                <a:lnTo>
                  <a:pt x="190211" y="483183"/>
                </a:lnTo>
                <a:cubicBezTo>
                  <a:pt x="188712" y="482953"/>
                  <a:pt x="187682" y="481548"/>
                  <a:pt x="187907" y="480048"/>
                </a:cubicBezTo>
                <a:cubicBezTo>
                  <a:pt x="187912" y="480043"/>
                  <a:pt x="187912" y="480038"/>
                  <a:pt x="187912" y="480033"/>
                </a:cubicBezTo>
                <a:cubicBezTo>
                  <a:pt x="189212" y="471835"/>
                  <a:pt x="188962" y="455588"/>
                  <a:pt x="178764" y="452889"/>
                </a:cubicBezTo>
                <a:lnTo>
                  <a:pt x="178314" y="452889"/>
                </a:lnTo>
                <a:cubicBezTo>
                  <a:pt x="174715" y="451739"/>
                  <a:pt x="171066" y="450490"/>
                  <a:pt x="167516" y="449190"/>
                </a:cubicBezTo>
                <a:lnTo>
                  <a:pt x="167066" y="449190"/>
                </a:lnTo>
                <a:cubicBezTo>
                  <a:pt x="157318" y="445041"/>
                  <a:pt x="147070" y="457688"/>
                  <a:pt x="143121" y="464937"/>
                </a:cubicBezTo>
                <a:cubicBezTo>
                  <a:pt x="142376" y="466261"/>
                  <a:pt x="140702" y="466731"/>
                  <a:pt x="139377" y="465991"/>
                </a:cubicBezTo>
                <a:cubicBezTo>
                  <a:pt x="139377" y="465986"/>
                  <a:pt x="139372" y="465986"/>
                  <a:pt x="139372" y="465986"/>
                </a:cubicBezTo>
                <a:lnTo>
                  <a:pt x="111578" y="450590"/>
                </a:lnTo>
                <a:cubicBezTo>
                  <a:pt x="110253" y="449845"/>
                  <a:pt x="109783" y="448170"/>
                  <a:pt x="110523" y="446845"/>
                </a:cubicBezTo>
                <a:cubicBezTo>
                  <a:pt x="110528" y="446845"/>
                  <a:pt x="110528" y="446840"/>
                  <a:pt x="110528" y="446840"/>
                </a:cubicBezTo>
                <a:cubicBezTo>
                  <a:pt x="114577" y="439592"/>
                  <a:pt x="119876" y="424245"/>
                  <a:pt x="111228" y="418196"/>
                </a:cubicBezTo>
                <a:cubicBezTo>
                  <a:pt x="111018" y="418041"/>
                  <a:pt x="110833" y="417856"/>
                  <a:pt x="110678" y="417646"/>
                </a:cubicBezTo>
                <a:lnTo>
                  <a:pt x="109928" y="417096"/>
                </a:lnTo>
                <a:lnTo>
                  <a:pt x="106379" y="414347"/>
                </a:lnTo>
                <a:lnTo>
                  <a:pt x="102979" y="411447"/>
                </a:lnTo>
                <a:lnTo>
                  <a:pt x="102280" y="410848"/>
                </a:lnTo>
                <a:cubicBezTo>
                  <a:pt x="102039" y="410733"/>
                  <a:pt x="101820" y="410583"/>
                  <a:pt x="101630" y="410398"/>
                </a:cubicBezTo>
                <a:cubicBezTo>
                  <a:pt x="93881" y="403199"/>
                  <a:pt x="80034" y="411548"/>
                  <a:pt x="73735" y="416996"/>
                </a:cubicBezTo>
                <a:cubicBezTo>
                  <a:pt x="72601" y="418006"/>
                  <a:pt x="70861" y="417901"/>
                  <a:pt x="69856" y="416767"/>
                </a:cubicBezTo>
                <a:cubicBezTo>
                  <a:pt x="69846" y="416761"/>
                  <a:pt x="69841" y="416751"/>
                  <a:pt x="69836" y="416747"/>
                </a:cubicBezTo>
                <a:lnTo>
                  <a:pt x="48990" y="392751"/>
                </a:lnTo>
                <a:cubicBezTo>
                  <a:pt x="47981" y="391617"/>
                  <a:pt x="48086" y="389877"/>
                  <a:pt x="49220" y="388872"/>
                </a:cubicBezTo>
                <a:cubicBezTo>
                  <a:pt x="49225" y="388862"/>
                  <a:pt x="49235" y="388857"/>
                  <a:pt x="49240" y="388852"/>
                </a:cubicBezTo>
                <a:cubicBezTo>
                  <a:pt x="55489" y="383403"/>
                  <a:pt x="65737" y="370806"/>
                  <a:pt x="59688" y="362158"/>
                </a:cubicBezTo>
                <a:lnTo>
                  <a:pt x="59688" y="361708"/>
                </a:lnTo>
                <a:cubicBezTo>
                  <a:pt x="57639" y="358508"/>
                  <a:pt x="55689" y="355209"/>
                  <a:pt x="53840" y="351710"/>
                </a:cubicBezTo>
                <a:lnTo>
                  <a:pt x="53840" y="351310"/>
                </a:lnTo>
                <a:cubicBezTo>
                  <a:pt x="48841" y="341862"/>
                  <a:pt x="33094" y="345011"/>
                  <a:pt x="25395" y="347961"/>
                </a:cubicBezTo>
                <a:cubicBezTo>
                  <a:pt x="23976" y="348501"/>
                  <a:pt x="22386" y="347786"/>
                  <a:pt x="21846" y="346366"/>
                </a:cubicBezTo>
                <a:cubicBezTo>
                  <a:pt x="21846" y="346366"/>
                  <a:pt x="21846" y="346361"/>
                  <a:pt x="21846" y="346361"/>
                </a:cubicBezTo>
                <a:lnTo>
                  <a:pt x="10498" y="316717"/>
                </a:lnTo>
                <a:cubicBezTo>
                  <a:pt x="9959" y="315297"/>
                  <a:pt x="10673" y="313708"/>
                  <a:pt x="12093" y="313173"/>
                </a:cubicBezTo>
                <a:cubicBezTo>
                  <a:pt x="12093" y="313168"/>
                  <a:pt x="12098" y="313168"/>
                  <a:pt x="12098" y="313168"/>
                </a:cubicBezTo>
                <a:cubicBezTo>
                  <a:pt x="19847" y="310218"/>
                  <a:pt x="33794" y="301870"/>
                  <a:pt x="31044" y="291672"/>
                </a:cubicBezTo>
                <a:cubicBezTo>
                  <a:pt x="31014" y="291442"/>
                  <a:pt x="31014" y="291202"/>
                  <a:pt x="31044" y="290972"/>
                </a:cubicBezTo>
                <a:cubicBezTo>
                  <a:pt x="30244" y="287273"/>
                  <a:pt x="29544" y="283674"/>
                  <a:pt x="28944" y="280224"/>
                </a:cubicBezTo>
                <a:cubicBezTo>
                  <a:pt x="28919" y="280010"/>
                  <a:pt x="28919" y="279790"/>
                  <a:pt x="28944" y="279575"/>
                </a:cubicBezTo>
                <a:cubicBezTo>
                  <a:pt x="27645" y="269077"/>
                  <a:pt x="11648" y="266577"/>
                  <a:pt x="3350" y="266677"/>
                </a:cubicBezTo>
                <a:cubicBezTo>
                  <a:pt x="1830" y="266707"/>
                  <a:pt x="581" y="265498"/>
                  <a:pt x="550" y="263978"/>
                </a:cubicBezTo>
                <a:cubicBezTo>
                  <a:pt x="550" y="263978"/>
                  <a:pt x="550" y="263978"/>
                  <a:pt x="550" y="263978"/>
                </a:cubicBezTo>
                <a:lnTo>
                  <a:pt x="1" y="232234"/>
                </a:lnTo>
                <a:cubicBezTo>
                  <a:pt x="-29" y="230715"/>
                  <a:pt x="1180" y="229465"/>
                  <a:pt x="2700" y="229435"/>
                </a:cubicBezTo>
                <a:cubicBezTo>
                  <a:pt x="2700" y="229435"/>
                  <a:pt x="2700" y="229435"/>
                  <a:pt x="2700" y="229435"/>
                </a:cubicBezTo>
                <a:cubicBezTo>
                  <a:pt x="10998" y="229435"/>
                  <a:pt x="26945" y="226236"/>
                  <a:pt x="27695" y="215688"/>
                </a:cubicBezTo>
                <a:cubicBezTo>
                  <a:pt x="27685" y="215553"/>
                  <a:pt x="27685" y="215423"/>
                  <a:pt x="27695" y="215288"/>
                </a:cubicBezTo>
                <a:cubicBezTo>
                  <a:pt x="28245" y="211239"/>
                  <a:pt x="28845" y="207240"/>
                  <a:pt x="29594" y="203340"/>
                </a:cubicBezTo>
                <a:cubicBezTo>
                  <a:pt x="31744" y="193043"/>
                  <a:pt x="17647" y="185294"/>
                  <a:pt x="9898" y="182645"/>
                </a:cubicBezTo>
                <a:cubicBezTo>
                  <a:pt x="8464" y="182150"/>
                  <a:pt x="7704" y="180585"/>
                  <a:pt x="8199" y="179150"/>
                </a:cubicBezTo>
                <a:cubicBezTo>
                  <a:pt x="8199" y="179145"/>
                  <a:pt x="8199" y="179145"/>
                  <a:pt x="8199" y="179145"/>
                </a:cubicBezTo>
                <a:lnTo>
                  <a:pt x="18547" y="149151"/>
                </a:lnTo>
                <a:cubicBezTo>
                  <a:pt x="19042" y="147717"/>
                  <a:pt x="20606" y="146957"/>
                  <a:pt x="22041" y="147452"/>
                </a:cubicBezTo>
                <a:cubicBezTo>
                  <a:pt x="22046" y="147452"/>
                  <a:pt x="22046" y="147452"/>
                  <a:pt x="22046" y="147452"/>
                </a:cubicBezTo>
                <a:cubicBezTo>
                  <a:pt x="29744" y="150101"/>
                  <a:pt x="45541" y="152451"/>
                  <a:pt x="50240" y="143403"/>
                </a:cubicBezTo>
                <a:cubicBezTo>
                  <a:pt x="52040" y="139903"/>
                  <a:pt x="53989" y="136454"/>
                  <a:pt x="56189" y="132705"/>
                </a:cubicBezTo>
                <a:lnTo>
                  <a:pt x="56189" y="132305"/>
                </a:lnTo>
                <a:cubicBezTo>
                  <a:pt x="61938" y="123457"/>
                  <a:pt x="51190" y="111209"/>
                  <a:pt x="44841" y="105960"/>
                </a:cubicBezTo>
                <a:cubicBezTo>
                  <a:pt x="43677" y="105006"/>
                  <a:pt x="43497" y="103286"/>
                  <a:pt x="44441" y="102111"/>
                </a:cubicBezTo>
                <a:lnTo>
                  <a:pt x="64437" y="77416"/>
                </a:lnTo>
                <a:cubicBezTo>
                  <a:pt x="65392" y="76251"/>
                  <a:pt x="67112" y="76071"/>
                  <a:pt x="68286" y="77016"/>
                </a:cubicBezTo>
                <a:cubicBezTo>
                  <a:pt x="74735" y="82015"/>
                  <a:pt x="88882" y="90164"/>
                  <a:pt x="96381" y="82665"/>
                </a:cubicBezTo>
                <a:lnTo>
                  <a:pt x="96731" y="82365"/>
                </a:lnTo>
                <a:cubicBezTo>
                  <a:pt x="99930" y="79416"/>
                  <a:pt x="102930" y="76816"/>
                  <a:pt x="105879" y="74367"/>
                </a:cubicBezTo>
                <a:cubicBezTo>
                  <a:pt x="114027" y="67868"/>
                  <a:pt x="108228" y="52921"/>
                  <a:pt x="104029" y="45923"/>
                </a:cubicBezTo>
                <a:cubicBezTo>
                  <a:pt x="103264" y="44623"/>
                  <a:pt x="103689" y="42953"/>
                  <a:pt x="104979" y="42173"/>
                </a:cubicBezTo>
                <a:lnTo>
                  <a:pt x="132223" y="25827"/>
                </a:lnTo>
                <a:cubicBezTo>
                  <a:pt x="133523" y="25062"/>
                  <a:pt x="135193" y="25487"/>
                  <a:pt x="135973" y="26777"/>
                </a:cubicBezTo>
                <a:cubicBezTo>
                  <a:pt x="140172" y="33825"/>
                  <a:pt x="150670" y="46023"/>
                  <a:pt x="160218" y="41774"/>
                </a:cubicBezTo>
                <a:cubicBezTo>
                  <a:pt x="163867" y="40274"/>
                  <a:pt x="167666" y="38824"/>
                  <a:pt x="171565" y="37424"/>
                </a:cubicBezTo>
                <a:lnTo>
                  <a:pt x="171965" y="37424"/>
                </a:lnTo>
                <a:cubicBezTo>
                  <a:pt x="181963" y="34325"/>
                  <a:pt x="181963" y="18128"/>
                  <a:pt x="180213" y="9980"/>
                </a:cubicBezTo>
                <a:cubicBezTo>
                  <a:pt x="179939" y="8505"/>
                  <a:pt x="180893" y="7081"/>
                  <a:pt x="182363" y="6781"/>
                </a:cubicBezTo>
                <a:lnTo>
                  <a:pt x="213557" y="732"/>
                </a:lnTo>
                <a:cubicBezTo>
                  <a:pt x="215046" y="457"/>
                  <a:pt x="216476" y="1442"/>
                  <a:pt x="216756" y="2931"/>
                </a:cubicBezTo>
                <a:cubicBezTo>
                  <a:pt x="218356" y="11080"/>
                  <a:pt x="224105" y="26227"/>
                  <a:pt x="234652" y="25327"/>
                </a:cubicBezTo>
                <a:lnTo>
                  <a:pt x="235352" y="25327"/>
                </a:lnTo>
                <a:cubicBezTo>
                  <a:pt x="238852" y="25327"/>
                  <a:pt x="242451" y="25327"/>
                  <a:pt x="246250" y="25327"/>
                </a:cubicBezTo>
                <a:lnTo>
                  <a:pt x="247000" y="25327"/>
                </a:lnTo>
                <a:cubicBezTo>
                  <a:pt x="257548" y="25877"/>
                  <a:pt x="262847" y="10330"/>
                  <a:pt x="264146" y="2332"/>
                </a:cubicBezTo>
                <a:cubicBezTo>
                  <a:pt x="264376" y="832"/>
                  <a:pt x="265781" y="-198"/>
                  <a:pt x="267280" y="32"/>
                </a:cubicBezTo>
                <a:cubicBezTo>
                  <a:pt x="267286" y="32"/>
                  <a:pt x="267291" y="32"/>
                  <a:pt x="267296" y="32"/>
                </a:cubicBezTo>
                <a:lnTo>
                  <a:pt x="298689" y="5031"/>
                </a:lnTo>
                <a:cubicBezTo>
                  <a:pt x="300189" y="5261"/>
                  <a:pt x="301219" y="6666"/>
                  <a:pt x="300994" y="8166"/>
                </a:cubicBezTo>
                <a:cubicBezTo>
                  <a:pt x="300989" y="8170"/>
                  <a:pt x="300989" y="8175"/>
                  <a:pt x="300989" y="8180"/>
                </a:cubicBezTo>
                <a:cubicBezTo>
                  <a:pt x="299689" y="16379"/>
                  <a:pt x="299889" y="32625"/>
                  <a:pt x="310137" y="35325"/>
                </a:cubicBezTo>
                <a:lnTo>
                  <a:pt x="310587" y="35325"/>
                </a:lnTo>
                <a:cubicBezTo>
                  <a:pt x="314286" y="36525"/>
                  <a:pt x="317935" y="37774"/>
                  <a:pt x="321335" y="39024"/>
                </a:cubicBezTo>
                <a:lnTo>
                  <a:pt x="321784" y="39024"/>
                </a:lnTo>
                <a:cubicBezTo>
                  <a:pt x="331532" y="43173"/>
                  <a:pt x="341780" y="30526"/>
                  <a:pt x="345729" y="23277"/>
                </a:cubicBezTo>
                <a:cubicBezTo>
                  <a:pt x="346474" y="21953"/>
                  <a:pt x="348149" y="21483"/>
                  <a:pt x="349474" y="22223"/>
                </a:cubicBezTo>
                <a:cubicBezTo>
                  <a:pt x="349474" y="22228"/>
                  <a:pt x="349479" y="22228"/>
                  <a:pt x="349479" y="22228"/>
                </a:cubicBezTo>
                <a:lnTo>
                  <a:pt x="377273" y="37624"/>
                </a:lnTo>
                <a:cubicBezTo>
                  <a:pt x="378598" y="38369"/>
                  <a:pt x="379067" y="40044"/>
                  <a:pt x="378328" y="41369"/>
                </a:cubicBezTo>
                <a:cubicBezTo>
                  <a:pt x="378323" y="41369"/>
                  <a:pt x="378323" y="41374"/>
                  <a:pt x="378323" y="41374"/>
                </a:cubicBezTo>
                <a:cubicBezTo>
                  <a:pt x="374274" y="48622"/>
                  <a:pt x="368975" y="63969"/>
                  <a:pt x="377623" y="70018"/>
                </a:cubicBezTo>
                <a:cubicBezTo>
                  <a:pt x="377848" y="70173"/>
                  <a:pt x="378053" y="70358"/>
                  <a:pt x="378223" y="70568"/>
                </a:cubicBezTo>
                <a:lnTo>
                  <a:pt x="378873" y="71067"/>
                </a:lnTo>
                <a:lnTo>
                  <a:pt x="382472" y="73867"/>
                </a:lnTo>
                <a:lnTo>
                  <a:pt x="385921" y="76816"/>
                </a:lnTo>
                <a:lnTo>
                  <a:pt x="386571" y="77366"/>
                </a:lnTo>
                <a:lnTo>
                  <a:pt x="387221" y="77816"/>
                </a:lnTo>
                <a:cubicBezTo>
                  <a:pt x="394969" y="85015"/>
                  <a:pt x="408866" y="76666"/>
                  <a:pt x="415115" y="71217"/>
                </a:cubicBezTo>
                <a:cubicBezTo>
                  <a:pt x="416250" y="70208"/>
                  <a:pt x="417990" y="70313"/>
                  <a:pt x="418994" y="71447"/>
                </a:cubicBezTo>
                <a:cubicBezTo>
                  <a:pt x="419004" y="71452"/>
                  <a:pt x="419010" y="71462"/>
                  <a:pt x="419014" y="71467"/>
                </a:cubicBezTo>
                <a:lnTo>
                  <a:pt x="439860" y="95462"/>
                </a:lnTo>
                <a:cubicBezTo>
                  <a:pt x="440855" y="96607"/>
                  <a:pt x="440730" y="98347"/>
                  <a:pt x="439585" y="99342"/>
                </a:cubicBezTo>
                <a:cubicBezTo>
                  <a:pt x="439575" y="99347"/>
                  <a:pt x="439570" y="99357"/>
                  <a:pt x="439560" y="99362"/>
                </a:cubicBezTo>
                <a:cubicBezTo>
                  <a:pt x="433311" y="104811"/>
                  <a:pt x="423014" y="117358"/>
                  <a:pt x="429112" y="126056"/>
                </a:cubicBezTo>
                <a:lnTo>
                  <a:pt x="429112" y="126456"/>
                </a:lnTo>
                <a:cubicBezTo>
                  <a:pt x="431062" y="129505"/>
                  <a:pt x="433011" y="132755"/>
                  <a:pt x="435011" y="136454"/>
                </a:cubicBezTo>
                <a:lnTo>
                  <a:pt x="435011" y="136854"/>
                </a:lnTo>
                <a:cubicBezTo>
                  <a:pt x="440010" y="146302"/>
                  <a:pt x="455757" y="143153"/>
                  <a:pt x="463505" y="140203"/>
                </a:cubicBezTo>
                <a:cubicBezTo>
                  <a:pt x="464925" y="139663"/>
                  <a:pt x="466515" y="140378"/>
                  <a:pt x="467054" y="141798"/>
                </a:cubicBezTo>
                <a:cubicBezTo>
                  <a:pt x="467054" y="141798"/>
                  <a:pt x="467054" y="141803"/>
                  <a:pt x="467054" y="141803"/>
                </a:cubicBezTo>
                <a:lnTo>
                  <a:pt x="478402" y="171447"/>
                </a:lnTo>
                <a:cubicBezTo>
                  <a:pt x="478942" y="172867"/>
                  <a:pt x="478227" y="174456"/>
                  <a:pt x="476807" y="174996"/>
                </a:cubicBezTo>
                <a:cubicBezTo>
                  <a:pt x="476807" y="174996"/>
                  <a:pt x="476803" y="174996"/>
                  <a:pt x="476803" y="174996"/>
                </a:cubicBezTo>
                <a:cubicBezTo>
                  <a:pt x="469054" y="177946"/>
                  <a:pt x="455107" y="186294"/>
                  <a:pt x="457857" y="196492"/>
                </a:cubicBezTo>
                <a:cubicBezTo>
                  <a:pt x="457891" y="196742"/>
                  <a:pt x="457891" y="196992"/>
                  <a:pt x="457857" y="197242"/>
                </a:cubicBezTo>
                <a:cubicBezTo>
                  <a:pt x="458656" y="200891"/>
                  <a:pt x="459356" y="204490"/>
                  <a:pt x="459956" y="207939"/>
                </a:cubicBezTo>
                <a:cubicBezTo>
                  <a:pt x="459981" y="208154"/>
                  <a:pt x="459981" y="208374"/>
                  <a:pt x="459956" y="208589"/>
                </a:cubicBezTo>
                <a:cubicBezTo>
                  <a:pt x="461256" y="219087"/>
                  <a:pt x="477253" y="221587"/>
                  <a:pt x="485551" y="221487"/>
                </a:cubicBezTo>
                <a:cubicBezTo>
                  <a:pt x="487070" y="221457"/>
                  <a:pt x="488320" y="222666"/>
                  <a:pt x="488350" y="224186"/>
                </a:cubicBezTo>
                <a:cubicBezTo>
                  <a:pt x="488350" y="224186"/>
                  <a:pt x="488350" y="224186"/>
                  <a:pt x="488350" y="224186"/>
                </a:cubicBezTo>
                <a:lnTo>
                  <a:pt x="488900" y="255930"/>
                </a:lnTo>
                <a:cubicBezTo>
                  <a:pt x="488920" y="256654"/>
                  <a:pt x="488650" y="257354"/>
                  <a:pt x="488150" y="257879"/>
                </a:cubicBezTo>
                <a:cubicBezTo>
                  <a:pt x="487640" y="258414"/>
                  <a:pt x="486941" y="258719"/>
                  <a:pt x="486201" y="258729"/>
                </a:cubicBezTo>
                <a:cubicBezTo>
                  <a:pt x="477902" y="258729"/>
                  <a:pt x="461955" y="261928"/>
                  <a:pt x="461206" y="272476"/>
                </a:cubicBezTo>
                <a:cubicBezTo>
                  <a:pt x="461211" y="272591"/>
                  <a:pt x="461211" y="272711"/>
                  <a:pt x="461206" y="272826"/>
                </a:cubicBezTo>
                <a:cubicBezTo>
                  <a:pt x="460656" y="276975"/>
                  <a:pt x="460006" y="281024"/>
                  <a:pt x="459306" y="284824"/>
                </a:cubicBezTo>
                <a:cubicBezTo>
                  <a:pt x="457157" y="295121"/>
                  <a:pt x="471254" y="302870"/>
                  <a:pt x="479002" y="305519"/>
                </a:cubicBezTo>
                <a:cubicBezTo>
                  <a:pt x="480437" y="306014"/>
                  <a:pt x="481196" y="307579"/>
                  <a:pt x="480702" y="309019"/>
                </a:cubicBezTo>
                <a:cubicBezTo>
                  <a:pt x="480702" y="309019"/>
                  <a:pt x="480702" y="309019"/>
                  <a:pt x="480702" y="309019"/>
                </a:cubicBezTo>
                <a:lnTo>
                  <a:pt x="470354" y="339012"/>
                </a:lnTo>
                <a:cubicBezTo>
                  <a:pt x="469859" y="340447"/>
                  <a:pt x="468294" y="341207"/>
                  <a:pt x="466859" y="340712"/>
                </a:cubicBezTo>
                <a:cubicBezTo>
                  <a:pt x="466855" y="340712"/>
                  <a:pt x="466855" y="340712"/>
                  <a:pt x="466855" y="340712"/>
                </a:cubicBezTo>
                <a:cubicBezTo>
                  <a:pt x="459156" y="338063"/>
                  <a:pt x="443359" y="335713"/>
                  <a:pt x="438710" y="344711"/>
                </a:cubicBezTo>
                <a:cubicBezTo>
                  <a:pt x="436961" y="348111"/>
                  <a:pt x="435011" y="351610"/>
                  <a:pt x="432762" y="355409"/>
                </a:cubicBezTo>
                <a:lnTo>
                  <a:pt x="432762" y="355809"/>
                </a:lnTo>
                <a:cubicBezTo>
                  <a:pt x="427013" y="364657"/>
                  <a:pt x="437761" y="376905"/>
                  <a:pt x="444109" y="382154"/>
                </a:cubicBezTo>
                <a:cubicBezTo>
                  <a:pt x="445294" y="383103"/>
                  <a:pt x="445484" y="384833"/>
                  <a:pt x="444539" y="386018"/>
                </a:cubicBezTo>
                <a:cubicBezTo>
                  <a:pt x="444529" y="386028"/>
                  <a:pt x="444519" y="386043"/>
                  <a:pt x="444509" y="386053"/>
                </a:cubicBezTo>
                <a:close/>
                <a:moveTo>
                  <a:pt x="421914" y="405199"/>
                </a:moveTo>
                <a:lnTo>
                  <a:pt x="438560" y="384653"/>
                </a:lnTo>
                <a:cubicBezTo>
                  <a:pt x="430562" y="377404"/>
                  <a:pt x="421064" y="364257"/>
                  <a:pt x="427962" y="353160"/>
                </a:cubicBezTo>
                <a:lnTo>
                  <a:pt x="427962" y="353160"/>
                </a:lnTo>
                <a:cubicBezTo>
                  <a:pt x="430212" y="349310"/>
                  <a:pt x="432212" y="345811"/>
                  <a:pt x="433911" y="342462"/>
                </a:cubicBezTo>
                <a:cubicBezTo>
                  <a:pt x="439760" y="330914"/>
                  <a:pt x="455857" y="332014"/>
                  <a:pt x="466155" y="334913"/>
                </a:cubicBezTo>
                <a:lnTo>
                  <a:pt x="474753" y="309918"/>
                </a:lnTo>
                <a:cubicBezTo>
                  <a:pt x="464755" y="305819"/>
                  <a:pt x="451358" y="296721"/>
                  <a:pt x="454057" y="283924"/>
                </a:cubicBezTo>
                <a:cubicBezTo>
                  <a:pt x="454757" y="280175"/>
                  <a:pt x="455407" y="276125"/>
                  <a:pt x="455907" y="272026"/>
                </a:cubicBezTo>
                <a:lnTo>
                  <a:pt x="455907" y="272026"/>
                </a:lnTo>
                <a:cubicBezTo>
                  <a:pt x="457257" y="258979"/>
                  <a:pt x="472853" y="254480"/>
                  <a:pt x="483701" y="253680"/>
                </a:cubicBezTo>
                <a:lnTo>
                  <a:pt x="483251" y="227235"/>
                </a:lnTo>
                <a:cubicBezTo>
                  <a:pt x="472554" y="226835"/>
                  <a:pt x="457006" y="222886"/>
                  <a:pt x="454957" y="210289"/>
                </a:cubicBezTo>
                <a:cubicBezTo>
                  <a:pt x="454942" y="210124"/>
                  <a:pt x="454942" y="209954"/>
                  <a:pt x="454957" y="209789"/>
                </a:cubicBezTo>
                <a:cubicBezTo>
                  <a:pt x="454357" y="206040"/>
                  <a:pt x="453557" y="202041"/>
                  <a:pt x="452657" y="197991"/>
                </a:cubicBezTo>
                <a:cubicBezTo>
                  <a:pt x="452638" y="197791"/>
                  <a:pt x="452638" y="197591"/>
                  <a:pt x="452657" y="197392"/>
                </a:cubicBezTo>
                <a:cubicBezTo>
                  <a:pt x="449958" y="184944"/>
                  <a:pt x="462655" y="175546"/>
                  <a:pt x="472653" y="171197"/>
                </a:cubicBezTo>
                <a:lnTo>
                  <a:pt x="463205" y="146502"/>
                </a:lnTo>
                <a:cubicBezTo>
                  <a:pt x="452907" y="149801"/>
                  <a:pt x="436811" y="151501"/>
                  <a:pt x="430662" y="139953"/>
                </a:cubicBezTo>
                <a:lnTo>
                  <a:pt x="430662" y="139953"/>
                </a:lnTo>
                <a:cubicBezTo>
                  <a:pt x="428562" y="136254"/>
                  <a:pt x="426563" y="132905"/>
                  <a:pt x="424513" y="129955"/>
                </a:cubicBezTo>
                <a:lnTo>
                  <a:pt x="424513" y="129955"/>
                </a:lnTo>
                <a:cubicBezTo>
                  <a:pt x="417265" y="119108"/>
                  <a:pt x="426313" y="105660"/>
                  <a:pt x="434061" y="98162"/>
                </a:cubicBezTo>
                <a:lnTo>
                  <a:pt x="416715" y="78166"/>
                </a:lnTo>
                <a:cubicBezTo>
                  <a:pt x="408267" y="84715"/>
                  <a:pt x="393970" y="91613"/>
                  <a:pt x="384272" y="83465"/>
                </a:cubicBezTo>
                <a:lnTo>
                  <a:pt x="383722" y="83115"/>
                </a:lnTo>
                <a:lnTo>
                  <a:pt x="382472" y="82015"/>
                </a:lnTo>
                <a:lnTo>
                  <a:pt x="379172" y="79216"/>
                </a:lnTo>
                <a:lnTo>
                  <a:pt x="375723" y="76566"/>
                </a:lnTo>
                <a:lnTo>
                  <a:pt x="374374" y="75567"/>
                </a:lnTo>
                <a:lnTo>
                  <a:pt x="373924" y="75117"/>
                </a:lnTo>
                <a:cubicBezTo>
                  <a:pt x="363926" y="67318"/>
                  <a:pt x="367775" y="51871"/>
                  <a:pt x="372424" y="42273"/>
                </a:cubicBezTo>
                <a:lnTo>
                  <a:pt x="349329" y="29426"/>
                </a:lnTo>
                <a:cubicBezTo>
                  <a:pt x="343580" y="38574"/>
                  <a:pt x="332282" y="50172"/>
                  <a:pt x="320185" y="45373"/>
                </a:cubicBezTo>
                <a:lnTo>
                  <a:pt x="320185" y="45373"/>
                </a:lnTo>
                <a:cubicBezTo>
                  <a:pt x="316636" y="44023"/>
                  <a:pt x="312836" y="42723"/>
                  <a:pt x="308937" y="41524"/>
                </a:cubicBezTo>
                <a:lnTo>
                  <a:pt x="308687" y="41524"/>
                </a:lnTo>
                <a:cubicBezTo>
                  <a:pt x="296190" y="37824"/>
                  <a:pt x="294490" y="21528"/>
                  <a:pt x="295590" y="11030"/>
                </a:cubicBezTo>
                <a:lnTo>
                  <a:pt x="269495" y="6881"/>
                </a:lnTo>
                <a:cubicBezTo>
                  <a:pt x="267246" y="17329"/>
                  <a:pt x="260697" y="31876"/>
                  <a:pt x="247949" y="31876"/>
                </a:cubicBezTo>
                <a:lnTo>
                  <a:pt x="247350" y="31876"/>
                </a:lnTo>
                <a:cubicBezTo>
                  <a:pt x="243101" y="31876"/>
                  <a:pt x="239151" y="31876"/>
                  <a:pt x="235352" y="31876"/>
                </a:cubicBezTo>
                <a:lnTo>
                  <a:pt x="234852" y="31876"/>
                </a:lnTo>
                <a:cubicBezTo>
                  <a:pt x="222055" y="32426"/>
                  <a:pt x="214856" y="18078"/>
                  <a:pt x="212407" y="7681"/>
                </a:cubicBezTo>
                <a:lnTo>
                  <a:pt x="186462" y="12680"/>
                </a:lnTo>
                <a:cubicBezTo>
                  <a:pt x="187912" y="23377"/>
                  <a:pt x="186712" y="39524"/>
                  <a:pt x="174365" y="43623"/>
                </a:cubicBezTo>
                <a:lnTo>
                  <a:pt x="174365" y="43623"/>
                </a:lnTo>
                <a:cubicBezTo>
                  <a:pt x="170465" y="44973"/>
                  <a:pt x="166666" y="46423"/>
                  <a:pt x="163067" y="47922"/>
                </a:cubicBezTo>
                <a:cubicBezTo>
                  <a:pt x="151119" y="53221"/>
                  <a:pt x="139472" y="41924"/>
                  <a:pt x="133423" y="32925"/>
                </a:cubicBezTo>
                <a:lnTo>
                  <a:pt x="110778" y="46522"/>
                </a:lnTo>
                <a:cubicBezTo>
                  <a:pt x="115777" y="56021"/>
                  <a:pt x="120176" y="71517"/>
                  <a:pt x="110028" y="79666"/>
                </a:cubicBezTo>
                <a:cubicBezTo>
                  <a:pt x="107078" y="82115"/>
                  <a:pt x="104079" y="84665"/>
                  <a:pt x="100880" y="87664"/>
                </a:cubicBezTo>
                <a:lnTo>
                  <a:pt x="100880" y="87664"/>
                </a:lnTo>
                <a:cubicBezTo>
                  <a:pt x="91482" y="96662"/>
                  <a:pt x="76685" y="90114"/>
                  <a:pt x="67887" y="83765"/>
                </a:cubicBezTo>
                <a:lnTo>
                  <a:pt x="51240" y="104311"/>
                </a:lnTo>
                <a:cubicBezTo>
                  <a:pt x="59238" y="111559"/>
                  <a:pt x="68736" y="124706"/>
                  <a:pt x="61838" y="135804"/>
                </a:cubicBezTo>
                <a:lnTo>
                  <a:pt x="61838" y="135804"/>
                </a:lnTo>
                <a:cubicBezTo>
                  <a:pt x="59588" y="139553"/>
                  <a:pt x="57639" y="143053"/>
                  <a:pt x="55889" y="146502"/>
                </a:cubicBezTo>
                <a:cubicBezTo>
                  <a:pt x="50040" y="158100"/>
                  <a:pt x="33943" y="156950"/>
                  <a:pt x="23646" y="154050"/>
                </a:cubicBezTo>
                <a:lnTo>
                  <a:pt x="15047" y="179045"/>
                </a:lnTo>
                <a:cubicBezTo>
                  <a:pt x="25045" y="183144"/>
                  <a:pt x="38443" y="192243"/>
                  <a:pt x="35743" y="205040"/>
                </a:cubicBezTo>
                <a:cubicBezTo>
                  <a:pt x="35043" y="208889"/>
                  <a:pt x="34393" y="212888"/>
                  <a:pt x="33894" y="216938"/>
                </a:cubicBezTo>
                <a:lnTo>
                  <a:pt x="33894" y="216938"/>
                </a:lnTo>
                <a:cubicBezTo>
                  <a:pt x="32494" y="229935"/>
                  <a:pt x="16897" y="234484"/>
                  <a:pt x="6149" y="235234"/>
                </a:cubicBezTo>
                <a:lnTo>
                  <a:pt x="6599" y="261678"/>
                </a:lnTo>
                <a:cubicBezTo>
                  <a:pt x="17297" y="262078"/>
                  <a:pt x="32844" y="266027"/>
                  <a:pt x="34893" y="278675"/>
                </a:cubicBezTo>
                <a:cubicBezTo>
                  <a:pt x="34903" y="278825"/>
                  <a:pt x="34903" y="278975"/>
                  <a:pt x="34893" y="279125"/>
                </a:cubicBezTo>
                <a:cubicBezTo>
                  <a:pt x="35543" y="282874"/>
                  <a:pt x="36293" y="286873"/>
                  <a:pt x="37193" y="290922"/>
                </a:cubicBezTo>
                <a:cubicBezTo>
                  <a:pt x="37213" y="291107"/>
                  <a:pt x="37213" y="291287"/>
                  <a:pt x="37193" y="291472"/>
                </a:cubicBezTo>
                <a:cubicBezTo>
                  <a:pt x="39942" y="303970"/>
                  <a:pt x="27195" y="313368"/>
                  <a:pt x="17197" y="317717"/>
                </a:cubicBezTo>
                <a:lnTo>
                  <a:pt x="26645" y="342412"/>
                </a:lnTo>
                <a:cubicBezTo>
                  <a:pt x="36943" y="339112"/>
                  <a:pt x="53040" y="337413"/>
                  <a:pt x="59189" y="348960"/>
                </a:cubicBezTo>
                <a:lnTo>
                  <a:pt x="59189" y="348960"/>
                </a:lnTo>
                <a:cubicBezTo>
                  <a:pt x="61138" y="352410"/>
                  <a:pt x="63188" y="355859"/>
                  <a:pt x="65287" y="358958"/>
                </a:cubicBezTo>
                <a:lnTo>
                  <a:pt x="65287" y="359208"/>
                </a:lnTo>
                <a:cubicBezTo>
                  <a:pt x="72486" y="370056"/>
                  <a:pt x="63438" y="383453"/>
                  <a:pt x="55739" y="390952"/>
                </a:cubicBezTo>
                <a:lnTo>
                  <a:pt x="73085" y="410948"/>
                </a:lnTo>
                <a:cubicBezTo>
                  <a:pt x="81534" y="404399"/>
                  <a:pt x="95831" y="397450"/>
                  <a:pt x="105529" y="405649"/>
                </a:cubicBezTo>
                <a:lnTo>
                  <a:pt x="106079" y="405999"/>
                </a:lnTo>
                <a:lnTo>
                  <a:pt x="107378" y="407148"/>
                </a:lnTo>
                <a:lnTo>
                  <a:pt x="110628" y="409948"/>
                </a:lnTo>
                <a:lnTo>
                  <a:pt x="114027" y="412597"/>
                </a:lnTo>
                <a:lnTo>
                  <a:pt x="115427" y="413647"/>
                </a:lnTo>
                <a:lnTo>
                  <a:pt x="115877" y="414097"/>
                </a:lnTo>
                <a:cubicBezTo>
                  <a:pt x="125875" y="421895"/>
                  <a:pt x="122075" y="437342"/>
                  <a:pt x="117426" y="446940"/>
                </a:cubicBezTo>
                <a:lnTo>
                  <a:pt x="140522" y="459788"/>
                </a:lnTo>
                <a:cubicBezTo>
                  <a:pt x="146271" y="450640"/>
                  <a:pt x="157518" y="439042"/>
                  <a:pt x="169616" y="443841"/>
                </a:cubicBezTo>
                <a:lnTo>
                  <a:pt x="169866" y="443841"/>
                </a:lnTo>
                <a:cubicBezTo>
                  <a:pt x="173565" y="445241"/>
                  <a:pt x="177364" y="446540"/>
                  <a:pt x="181113" y="447740"/>
                </a:cubicBezTo>
                <a:lnTo>
                  <a:pt x="181113" y="447740"/>
                </a:lnTo>
                <a:cubicBezTo>
                  <a:pt x="193611" y="451389"/>
                  <a:pt x="195310" y="467736"/>
                  <a:pt x="194261" y="478234"/>
                </a:cubicBezTo>
                <a:lnTo>
                  <a:pt x="220355" y="482383"/>
                </a:lnTo>
                <a:cubicBezTo>
                  <a:pt x="222605" y="471935"/>
                  <a:pt x="229154" y="457388"/>
                  <a:pt x="241901" y="457388"/>
                </a:cubicBezTo>
                <a:lnTo>
                  <a:pt x="242451" y="457388"/>
                </a:lnTo>
                <a:cubicBezTo>
                  <a:pt x="246700" y="457388"/>
                  <a:pt x="250649" y="457388"/>
                  <a:pt x="254448" y="457388"/>
                </a:cubicBezTo>
                <a:lnTo>
                  <a:pt x="254898" y="457388"/>
                </a:lnTo>
                <a:cubicBezTo>
                  <a:pt x="267695" y="456788"/>
                  <a:pt x="274894" y="471185"/>
                  <a:pt x="277393" y="481583"/>
                </a:cubicBezTo>
                <a:lnTo>
                  <a:pt x="303338" y="476584"/>
                </a:lnTo>
                <a:cubicBezTo>
                  <a:pt x="301889" y="465836"/>
                  <a:pt x="303038" y="449690"/>
                  <a:pt x="315536" y="445641"/>
                </a:cubicBezTo>
                <a:lnTo>
                  <a:pt x="315536" y="445641"/>
                </a:lnTo>
                <a:cubicBezTo>
                  <a:pt x="319485" y="444241"/>
                  <a:pt x="323284" y="442791"/>
                  <a:pt x="326883" y="441291"/>
                </a:cubicBezTo>
                <a:cubicBezTo>
                  <a:pt x="338781" y="436292"/>
                  <a:pt x="350478" y="447340"/>
                  <a:pt x="356477" y="456288"/>
                </a:cubicBezTo>
                <a:lnTo>
                  <a:pt x="379123" y="442691"/>
                </a:lnTo>
                <a:cubicBezTo>
                  <a:pt x="374124" y="433193"/>
                  <a:pt x="369725" y="417696"/>
                  <a:pt x="379872" y="409548"/>
                </a:cubicBezTo>
                <a:cubicBezTo>
                  <a:pt x="382922" y="407049"/>
                  <a:pt x="386021" y="404549"/>
                  <a:pt x="389021" y="401550"/>
                </a:cubicBezTo>
                <a:lnTo>
                  <a:pt x="389021" y="401550"/>
                </a:lnTo>
                <a:cubicBezTo>
                  <a:pt x="398319" y="392352"/>
                  <a:pt x="413166" y="398900"/>
                  <a:pt x="421914" y="405199"/>
                </a:cubicBezTo>
                <a:close/>
                <a:moveTo>
                  <a:pt x="326483" y="310818"/>
                </a:moveTo>
                <a:cubicBezTo>
                  <a:pt x="289711" y="356209"/>
                  <a:pt x="223100" y="363198"/>
                  <a:pt x="177709" y="326425"/>
                </a:cubicBezTo>
                <a:cubicBezTo>
                  <a:pt x="132313" y="289653"/>
                  <a:pt x="125325" y="223041"/>
                  <a:pt x="162102" y="177646"/>
                </a:cubicBezTo>
                <a:cubicBezTo>
                  <a:pt x="198875" y="132255"/>
                  <a:pt x="265486" y="125266"/>
                  <a:pt x="310877" y="162044"/>
                </a:cubicBezTo>
                <a:cubicBezTo>
                  <a:pt x="310882" y="162044"/>
                  <a:pt x="310882" y="162049"/>
                  <a:pt x="310887" y="162049"/>
                </a:cubicBezTo>
                <a:cubicBezTo>
                  <a:pt x="356217" y="198851"/>
                  <a:pt x="363196" y="265413"/>
                  <a:pt x="326483" y="310818"/>
                </a:cubicBezTo>
                <a:close/>
                <a:moveTo>
                  <a:pt x="166516" y="180845"/>
                </a:moveTo>
                <a:cubicBezTo>
                  <a:pt x="131729" y="223941"/>
                  <a:pt x="138462" y="287073"/>
                  <a:pt x="181558" y="321861"/>
                </a:cubicBezTo>
                <a:cubicBezTo>
                  <a:pt x="224649" y="356649"/>
                  <a:pt x="287787" y="349915"/>
                  <a:pt x="322574" y="306819"/>
                </a:cubicBezTo>
                <a:cubicBezTo>
                  <a:pt x="357342" y="263748"/>
                  <a:pt x="350633" y="200646"/>
                  <a:pt x="307587" y="165848"/>
                </a:cubicBezTo>
                <a:cubicBezTo>
                  <a:pt x="264426" y="131055"/>
                  <a:pt x="201234" y="137844"/>
                  <a:pt x="166441" y="181005"/>
                </a:cubicBezTo>
                <a:cubicBezTo>
                  <a:pt x="166416" y="181035"/>
                  <a:pt x="166391" y="181065"/>
                  <a:pt x="166366" y="181095"/>
                </a:cubicBezTo>
                <a:close/>
              </a:path>
            </a:pathLst>
          </a:custGeom>
          <a:solidFill>
            <a:srgbClr val="CADB2A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1" name="Freeform: Shape 530">
            <a:extLst>
              <a:ext uri="{FF2B5EF4-FFF2-40B4-BE49-F238E27FC236}">
                <a16:creationId xmlns:a16="http://schemas.microsoft.com/office/drawing/2014/main" id="{63403FB5-80C2-4BAB-A87B-61CCE8F508D9}"/>
              </a:ext>
            </a:extLst>
          </p:cNvPr>
          <p:cNvSpPr/>
          <p:nvPr/>
        </p:nvSpPr>
        <p:spPr>
          <a:xfrm>
            <a:off x="7045044" y="3402007"/>
            <a:ext cx="484900" cy="484900"/>
          </a:xfrm>
          <a:custGeom>
            <a:avLst/>
            <a:gdLst>
              <a:gd name="connsiteX0" fmla="*/ 447921 w 484900"/>
              <a:gd name="connsiteY0" fmla="*/ 374386 h 484900"/>
              <a:gd name="connsiteX1" fmla="*/ 413778 w 484900"/>
              <a:gd name="connsiteY1" fmla="*/ 416527 h 484900"/>
              <a:gd name="connsiteX2" fmla="*/ 409929 w 484900"/>
              <a:gd name="connsiteY2" fmla="*/ 416927 h 484900"/>
              <a:gd name="connsiteX3" fmla="*/ 339943 w 484900"/>
              <a:gd name="connsiteY3" fmla="*/ 395182 h 484900"/>
              <a:gd name="connsiteX4" fmla="*/ 339643 w 484900"/>
              <a:gd name="connsiteY4" fmla="*/ 395182 h 484900"/>
              <a:gd name="connsiteX5" fmla="*/ 318148 w 484900"/>
              <a:gd name="connsiteY5" fmla="*/ 406829 h 484900"/>
              <a:gd name="connsiteX6" fmla="*/ 317848 w 484900"/>
              <a:gd name="connsiteY6" fmla="*/ 406829 h 484900"/>
              <a:gd name="connsiteX7" fmla="*/ 297852 w 484900"/>
              <a:gd name="connsiteY7" fmla="*/ 477465 h 484900"/>
              <a:gd name="connsiteX8" fmla="*/ 297252 w 484900"/>
              <a:gd name="connsiteY8" fmla="*/ 479464 h 484900"/>
              <a:gd name="connsiteX9" fmla="*/ 297252 w 484900"/>
              <a:gd name="connsiteY9" fmla="*/ 479464 h 484900"/>
              <a:gd name="connsiteX10" fmla="*/ 295402 w 484900"/>
              <a:gd name="connsiteY10" fmla="*/ 480464 h 484900"/>
              <a:gd name="connsiteX11" fmla="*/ 241513 w 484900"/>
              <a:gd name="connsiteY11" fmla="*/ 486063 h 484900"/>
              <a:gd name="connsiteX12" fmla="*/ 238514 w 484900"/>
              <a:gd name="connsiteY12" fmla="*/ 483614 h 484900"/>
              <a:gd name="connsiteX13" fmla="*/ 204271 w 484900"/>
              <a:gd name="connsiteY13" fmla="*/ 418627 h 484900"/>
              <a:gd name="connsiteX14" fmla="*/ 204271 w 484900"/>
              <a:gd name="connsiteY14" fmla="*/ 418627 h 484900"/>
              <a:gd name="connsiteX15" fmla="*/ 180576 w 484900"/>
              <a:gd name="connsiteY15" fmla="*/ 411578 h 484900"/>
              <a:gd name="connsiteX16" fmla="*/ 180576 w 484900"/>
              <a:gd name="connsiteY16" fmla="*/ 411578 h 484900"/>
              <a:gd name="connsiteX17" fmla="*/ 116439 w 484900"/>
              <a:gd name="connsiteY17" fmla="*/ 447321 h 484900"/>
              <a:gd name="connsiteX18" fmla="*/ 112590 w 484900"/>
              <a:gd name="connsiteY18" fmla="*/ 447721 h 484900"/>
              <a:gd name="connsiteX19" fmla="*/ 69998 w 484900"/>
              <a:gd name="connsiteY19" fmla="*/ 413928 h 484900"/>
              <a:gd name="connsiteX20" fmla="*/ 69598 w 484900"/>
              <a:gd name="connsiteY20" fmla="*/ 410079 h 484900"/>
              <a:gd name="connsiteX21" fmla="*/ 91294 w 484900"/>
              <a:gd name="connsiteY21" fmla="*/ 340093 h 484900"/>
              <a:gd name="connsiteX22" fmla="*/ 91294 w 484900"/>
              <a:gd name="connsiteY22" fmla="*/ 339743 h 484900"/>
              <a:gd name="connsiteX23" fmla="*/ 79596 w 484900"/>
              <a:gd name="connsiteY23" fmla="*/ 318197 h 484900"/>
              <a:gd name="connsiteX24" fmla="*/ 79596 w 484900"/>
              <a:gd name="connsiteY24" fmla="*/ 318197 h 484900"/>
              <a:gd name="connsiteX25" fmla="*/ 8961 w 484900"/>
              <a:gd name="connsiteY25" fmla="*/ 298202 h 484900"/>
              <a:gd name="connsiteX26" fmla="*/ 5962 w 484900"/>
              <a:gd name="connsiteY26" fmla="*/ 295752 h 484900"/>
              <a:gd name="connsiteX27" fmla="*/ 13 w 484900"/>
              <a:gd name="connsiteY27" fmla="*/ 241413 h 484900"/>
              <a:gd name="connsiteX28" fmla="*/ 2462 w 484900"/>
              <a:gd name="connsiteY28" fmla="*/ 238414 h 484900"/>
              <a:gd name="connsiteX29" fmla="*/ 67449 w 484900"/>
              <a:gd name="connsiteY29" fmla="*/ 204171 h 484900"/>
              <a:gd name="connsiteX30" fmla="*/ 67449 w 484900"/>
              <a:gd name="connsiteY30" fmla="*/ 204171 h 484900"/>
              <a:gd name="connsiteX31" fmla="*/ 74448 w 484900"/>
              <a:gd name="connsiteY31" fmla="*/ 180676 h 484900"/>
              <a:gd name="connsiteX32" fmla="*/ 74448 w 484900"/>
              <a:gd name="connsiteY32" fmla="*/ 180276 h 484900"/>
              <a:gd name="connsiteX33" fmla="*/ 38705 w 484900"/>
              <a:gd name="connsiteY33" fmla="*/ 116139 h 484900"/>
              <a:gd name="connsiteX34" fmla="*/ 38305 w 484900"/>
              <a:gd name="connsiteY34" fmla="*/ 112290 h 484900"/>
              <a:gd name="connsiteX35" fmla="*/ 72448 w 484900"/>
              <a:gd name="connsiteY35" fmla="*/ 70148 h 484900"/>
              <a:gd name="connsiteX36" fmla="*/ 76297 w 484900"/>
              <a:gd name="connsiteY36" fmla="*/ 69749 h 484900"/>
              <a:gd name="connsiteX37" fmla="*/ 146283 w 484900"/>
              <a:gd name="connsiteY37" fmla="*/ 91444 h 484900"/>
              <a:gd name="connsiteX38" fmla="*/ 146633 w 484900"/>
              <a:gd name="connsiteY38" fmla="*/ 91444 h 484900"/>
              <a:gd name="connsiteX39" fmla="*/ 168178 w 484900"/>
              <a:gd name="connsiteY39" fmla="*/ 79747 h 484900"/>
              <a:gd name="connsiteX40" fmla="*/ 168178 w 484900"/>
              <a:gd name="connsiteY40" fmla="*/ 79747 h 484900"/>
              <a:gd name="connsiteX41" fmla="*/ 188174 w 484900"/>
              <a:gd name="connsiteY41" fmla="*/ 9111 h 484900"/>
              <a:gd name="connsiteX42" fmla="*/ 190624 w 484900"/>
              <a:gd name="connsiteY42" fmla="*/ 6112 h 484900"/>
              <a:gd name="connsiteX43" fmla="*/ 244963 w 484900"/>
              <a:gd name="connsiteY43" fmla="*/ 13 h 484900"/>
              <a:gd name="connsiteX44" fmla="*/ 247962 w 484900"/>
              <a:gd name="connsiteY44" fmla="*/ 2462 h 484900"/>
              <a:gd name="connsiteX45" fmla="*/ 282005 w 484900"/>
              <a:gd name="connsiteY45" fmla="*/ 67449 h 484900"/>
              <a:gd name="connsiteX46" fmla="*/ 282355 w 484900"/>
              <a:gd name="connsiteY46" fmla="*/ 67449 h 484900"/>
              <a:gd name="connsiteX47" fmla="*/ 305900 w 484900"/>
              <a:gd name="connsiteY47" fmla="*/ 74398 h 484900"/>
              <a:gd name="connsiteX48" fmla="*/ 306300 w 484900"/>
              <a:gd name="connsiteY48" fmla="*/ 74398 h 484900"/>
              <a:gd name="connsiteX49" fmla="*/ 370437 w 484900"/>
              <a:gd name="connsiteY49" fmla="*/ 38655 h 484900"/>
              <a:gd name="connsiteX50" fmla="*/ 374286 w 484900"/>
              <a:gd name="connsiteY50" fmla="*/ 38255 h 484900"/>
              <a:gd name="connsiteX51" fmla="*/ 416377 w 484900"/>
              <a:gd name="connsiteY51" fmla="*/ 72398 h 484900"/>
              <a:gd name="connsiteX52" fmla="*/ 416777 w 484900"/>
              <a:gd name="connsiteY52" fmla="*/ 76247 h 484900"/>
              <a:gd name="connsiteX53" fmla="*/ 395082 w 484900"/>
              <a:gd name="connsiteY53" fmla="*/ 146233 h 484900"/>
              <a:gd name="connsiteX54" fmla="*/ 395082 w 484900"/>
              <a:gd name="connsiteY54" fmla="*/ 146583 h 484900"/>
              <a:gd name="connsiteX55" fmla="*/ 406679 w 484900"/>
              <a:gd name="connsiteY55" fmla="*/ 167978 h 484900"/>
              <a:gd name="connsiteX56" fmla="*/ 406679 w 484900"/>
              <a:gd name="connsiteY56" fmla="*/ 168328 h 484900"/>
              <a:gd name="connsiteX57" fmla="*/ 477315 w 484900"/>
              <a:gd name="connsiteY57" fmla="*/ 188324 h 484900"/>
              <a:gd name="connsiteX58" fmla="*/ 480314 w 484900"/>
              <a:gd name="connsiteY58" fmla="*/ 190774 h 484900"/>
              <a:gd name="connsiteX59" fmla="*/ 485963 w 484900"/>
              <a:gd name="connsiteY59" fmla="*/ 244663 h 484900"/>
              <a:gd name="connsiteX60" fmla="*/ 483513 w 484900"/>
              <a:gd name="connsiteY60" fmla="*/ 247662 h 484900"/>
              <a:gd name="connsiteX61" fmla="*/ 418527 w 484900"/>
              <a:gd name="connsiteY61" fmla="*/ 281905 h 484900"/>
              <a:gd name="connsiteX62" fmla="*/ 418527 w 484900"/>
              <a:gd name="connsiteY62" fmla="*/ 282255 h 484900"/>
              <a:gd name="connsiteX63" fmla="*/ 411578 w 484900"/>
              <a:gd name="connsiteY63" fmla="*/ 305600 h 484900"/>
              <a:gd name="connsiteX64" fmla="*/ 411578 w 484900"/>
              <a:gd name="connsiteY64" fmla="*/ 305950 h 484900"/>
              <a:gd name="connsiteX65" fmla="*/ 447321 w 484900"/>
              <a:gd name="connsiteY65" fmla="*/ 370087 h 484900"/>
              <a:gd name="connsiteX66" fmla="*/ 448331 w 484900"/>
              <a:gd name="connsiteY66" fmla="*/ 373841 h 484900"/>
              <a:gd name="connsiteX67" fmla="*/ 447921 w 484900"/>
              <a:gd name="connsiteY67" fmla="*/ 374386 h 484900"/>
              <a:gd name="connsiteX68" fmla="*/ 411228 w 484900"/>
              <a:gd name="connsiteY68" fmla="*/ 410928 h 484900"/>
              <a:gd name="connsiteX69" fmla="*/ 441972 w 484900"/>
              <a:gd name="connsiteY69" fmla="*/ 373036 h 484900"/>
              <a:gd name="connsiteX70" fmla="*/ 406679 w 484900"/>
              <a:gd name="connsiteY70" fmla="*/ 304300 h 484900"/>
              <a:gd name="connsiteX71" fmla="*/ 406679 w 484900"/>
              <a:gd name="connsiteY71" fmla="*/ 304300 h 484900"/>
              <a:gd name="connsiteX72" fmla="*/ 413528 w 484900"/>
              <a:gd name="connsiteY72" fmla="*/ 281355 h 484900"/>
              <a:gd name="connsiteX73" fmla="*/ 480614 w 484900"/>
              <a:gd name="connsiteY73" fmla="*/ 242963 h 484900"/>
              <a:gd name="connsiteX74" fmla="*/ 475615 w 484900"/>
              <a:gd name="connsiteY74" fmla="*/ 194423 h 484900"/>
              <a:gd name="connsiteX75" fmla="*/ 402080 w 484900"/>
              <a:gd name="connsiteY75" fmla="*/ 170728 h 484900"/>
              <a:gd name="connsiteX76" fmla="*/ 390633 w 484900"/>
              <a:gd name="connsiteY76" fmla="*/ 149632 h 484900"/>
              <a:gd name="connsiteX77" fmla="*/ 390633 w 484900"/>
              <a:gd name="connsiteY77" fmla="*/ 149632 h 484900"/>
              <a:gd name="connsiteX78" fmla="*/ 410928 w 484900"/>
              <a:gd name="connsiteY78" fmla="*/ 75147 h 484900"/>
              <a:gd name="connsiteX79" fmla="*/ 373036 w 484900"/>
              <a:gd name="connsiteY79" fmla="*/ 44404 h 484900"/>
              <a:gd name="connsiteX80" fmla="*/ 304350 w 484900"/>
              <a:gd name="connsiteY80" fmla="*/ 79697 h 484900"/>
              <a:gd name="connsiteX81" fmla="*/ 304350 w 484900"/>
              <a:gd name="connsiteY81" fmla="*/ 79697 h 484900"/>
              <a:gd name="connsiteX82" fmla="*/ 281505 w 484900"/>
              <a:gd name="connsiteY82" fmla="*/ 72898 h 484900"/>
              <a:gd name="connsiteX83" fmla="*/ 242963 w 484900"/>
              <a:gd name="connsiteY83" fmla="*/ 5812 h 484900"/>
              <a:gd name="connsiteX84" fmla="*/ 194473 w 484900"/>
              <a:gd name="connsiteY84" fmla="*/ 10811 h 484900"/>
              <a:gd name="connsiteX85" fmla="*/ 170728 w 484900"/>
              <a:gd name="connsiteY85" fmla="*/ 84396 h 484900"/>
              <a:gd name="connsiteX86" fmla="*/ 149732 w 484900"/>
              <a:gd name="connsiteY86" fmla="*/ 95793 h 484900"/>
              <a:gd name="connsiteX87" fmla="*/ 149732 w 484900"/>
              <a:gd name="connsiteY87" fmla="*/ 95793 h 484900"/>
              <a:gd name="connsiteX88" fmla="*/ 75197 w 484900"/>
              <a:gd name="connsiteY88" fmla="*/ 75497 h 484900"/>
              <a:gd name="connsiteX89" fmla="*/ 44454 w 484900"/>
              <a:gd name="connsiteY89" fmla="*/ 113390 h 484900"/>
              <a:gd name="connsiteX90" fmla="*/ 79747 w 484900"/>
              <a:gd name="connsiteY90" fmla="*/ 182125 h 484900"/>
              <a:gd name="connsiteX91" fmla="*/ 79747 w 484900"/>
              <a:gd name="connsiteY91" fmla="*/ 182125 h 484900"/>
              <a:gd name="connsiteX92" fmla="*/ 72948 w 484900"/>
              <a:gd name="connsiteY92" fmla="*/ 205021 h 484900"/>
              <a:gd name="connsiteX93" fmla="*/ 5862 w 484900"/>
              <a:gd name="connsiteY93" fmla="*/ 243463 h 484900"/>
              <a:gd name="connsiteX94" fmla="*/ 10861 w 484900"/>
              <a:gd name="connsiteY94" fmla="*/ 292003 h 484900"/>
              <a:gd name="connsiteX95" fmla="*/ 84446 w 484900"/>
              <a:gd name="connsiteY95" fmla="*/ 315798 h 484900"/>
              <a:gd name="connsiteX96" fmla="*/ 95843 w 484900"/>
              <a:gd name="connsiteY96" fmla="*/ 336794 h 484900"/>
              <a:gd name="connsiteX97" fmla="*/ 95843 w 484900"/>
              <a:gd name="connsiteY97" fmla="*/ 336794 h 484900"/>
              <a:gd name="connsiteX98" fmla="*/ 75547 w 484900"/>
              <a:gd name="connsiteY98" fmla="*/ 411328 h 484900"/>
              <a:gd name="connsiteX99" fmla="*/ 113440 w 484900"/>
              <a:gd name="connsiteY99" fmla="*/ 442022 h 484900"/>
              <a:gd name="connsiteX100" fmla="*/ 182276 w 484900"/>
              <a:gd name="connsiteY100" fmla="*/ 407029 h 484900"/>
              <a:gd name="connsiteX101" fmla="*/ 205071 w 484900"/>
              <a:gd name="connsiteY101" fmla="*/ 413828 h 484900"/>
              <a:gd name="connsiteX102" fmla="*/ 243563 w 484900"/>
              <a:gd name="connsiteY102" fmla="*/ 480864 h 484900"/>
              <a:gd name="connsiteX103" fmla="*/ 292053 w 484900"/>
              <a:gd name="connsiteY103" fmla="*/ 475865 h 484900"/>
              <a:gd name="connsiteX104" fmla="*/ 315798 w 484900"/>
              <a:gd name="connsiteY104" fmla="*/ 402280 h 484900"/>
              <a:gd name="connsiteX105" fmla="*/ 336794 w 484900"/>
              <a:gd name="connsiteY105" fmla="*/ 390883 h 484900"/>
              <a:gd name="connsiteX106" fmla="*/ 411228 w 484900"/>
              <a:gd name="connsiteY106" fmla="*/ 410928 h 484900"/>
              <a:gd name="connsiteX107" fmla="*/ 305650 w 484900"/>
              <a:gd name="connsiteY107" fmla="*/ 293953 h 484900"/>
              <a:gd name="connsiteX108" fmla="*/ 192288 w 484900"/>
              <a:gd name="connsiteY108" fmla="*/ 305655 h 484900"/>
              <a:gd name="connsiteX109" fmla="*/ 180586 w 484900"/>
              <a:gd name="connsiteY109" fmla="*/ 192298 h 484900"/>
              <a:gd name="connsiteX110" fmla="*/ 293803 w 484900"/>
              <a:gd name="connsiteY110" fmla="*/ 180476 h 484900"/>
              <a:gd name="connsiteX111" fmla="*/ 305705 w 484900"/>
              <a:gd name="connsiteY111" fmla="*/ 293888 h 484900"/>
              <a:gd name="connsiteX112" fmla="*/ 305650 w 484900"/>
              <a:gd name="connsiteY112" fmla="*/ 293953 h 484900"/>
              <a:gd name="connsiteX113" fmla="*/ 184975 w 484900"/>
              <a:gd name="connsiteY113" fmla="*/ 195973 h 484900"/>
              <a:gd name="connsiteX114" fmla="*/ 196122 w 484900"/>
              <a:gd name="connsiteY114" fmla="*/ 301431 h 484900"/>
              <a:gd name="connsiteX115" fmla="*/ 301576 w 484900"/>
              <a:gd name="connsiteY115" fmla="*/ 290283 h 484900"/>
              <a:gd name="connsiteX116" fmla="*/ 290553 w 484900"/>
              <a:gd name="connsiteY116" fmla="*/ 184925 h 484900"/>
              <a:gd name="connsiteX117" fmla="*/ 185075 w 484900"/>
              <a:gd name="connsiteY117" fmla="*/ 195853 h 484900"/>
              <a:gd name="connsiteX118" fmla="*/ 184975 w 484900"/>
              <a:gd name="connsiteY118" fmla="*/ 195973 h 4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84900" h="484900">
                <a:moveTo>
                  <a:pt x="447921" y="374386"/>
                </a:moveTo>
                <a:lnTo>
                  <a:pt x="413778" y="416527"/>
                </a:lnTo>
                <a:cubicBezTo>
                  <a:pt x="412823" y="417692"/>
                  <a:pt x="411103" y="417872"/>
                  <a:pt x="409929" y="416927"/>
                </a:cubicBezTo>
                <a:cubicBezTo>
                  <a:pt x="396731" y="406229"/>
                  <a:pt x="358389" y="381484"/>
                  <a:pt x="339943" y="395182"/>
                </a:cubicBezTo>
                <a:lnTo>
                  <a:pt x="339643" y="395182"/>
                </a:lnTo>
                <a:cubicBezTo>
                  <a:pt x="332749" y="399551"/>
                  <a:pt x="325571" y="403440"/>
                  <a:pt x="318148" y="406829"/>
                </a:cubicBezTo>
                <a:lnTo>
                  <a:pt x="317848" y="406829"/>
                </a:lnTo>
                <a:cubicBezTo>
                  <a:pt x="296152" y="414978"/>
                  <a:pt x="296002" y="460568"/>
                  <a:pt x="297852" y="477465"/>
                </a:cubicBezTo>
                <a:cubicBezTo>
                  <a:pt x="297922" y="478185"/>
                  <a:pt x="297707" y="478904"/>
                  <a:pt x="297252" y="479464"/>
                </a:cubicBezTo>
                <a:lnTo>
                  <a:pt x="297252" y="479464"/>
                </a:lnTo>
                <a:cubicBezTo>
                  <a:pt x="296792" y="480029"/>
                  <a:pt x="296127" y="480389"/>
                  <a:pt x="295402" y="480464"/>
                </a:cubicBezTo>
                <a:lnTo>
                  <a:pt x="241513" y="486063"/>
                </a:lnTo>
                <a:cubicBezTo>
                  <a:pt x="240008" y="486208"/>
                  <a:pt x="238674" y="485113"/>
                  <a:pt x="238514" y="483614"/>
                </a:cubicBezTo>
                <a:cubicBezTo>
                  <a:pt x="236764" y="466717"/>
                  <a:pt x="227166" y="422126"/>
                  <a:pt x="204271" y="418627"/>
                </a:cubicBezTo>
                <a:lnTo>
                  <a:pt x="204271" y="418627"/>
                </a:lnTo>
                <a:cubicBezTo>
                  <a:pt x="196218" y="416827"/>
                  <a:pt x="188304" y="414473"/>
                  <a:pt x="180576" y="411578"/>
                </a:cubicBezTo>
                <a:lnTo>
                  <a:pt x="180576" y="411578"/>
                </a:lnTo>
                <a:cubicBezTo>
                  <a:pt x="159480" y="401980"/>
                  <a:pt x="127137" y="434124"/>
                  <a:pt x="116439" y="447321"/>
                </a:cubicBezTo>
                <a:cubicBezTo>
                  <a:pt x="115484" y="448486"/>
                  <a:pt x="113765" y="448666"/>
                  <a:pt x="112590" y="447721"/>
                </a:cubicBezTo>
                <a:lnTo>
                  <a:pt x="69998" y="413928"/>
                </a:lnTo>
                <a:cubicBezTo>
                  <a:pt x="68834" y="412973"/>
                  <a:pt x="68654" y="411253"/>
                  <a:pt x="69598" y="410079"/>
                </a:cubicBezTo>
                <a:cubicBezTo>
                  <a:pt x="80296" y="396881"/>
                  <a:pt x="105041" y="358539"/>
                  <a:pt x="91294" y="340093"/>
                </a:cubicBezTo>
                <a:lnTo>
                  <a:pt x="91294" y="339743"/>
                </a:lnTo>
                <a:cubicBezTo>
                  <a:pt x="86905" y="332840"/>
                  <a:pt x="82996" y="325641"/>
                  <a:pt x="79596" y="318197"/>
                </a:cubicBezTo>
                <a:lnTo>
                  <a:pt x="79596" y="318197"/>
                </a:lnTo>
                <a:cubicBezTo>
                  <a:pt x="71448" y="296502"/>
                  <a:pt x="25857" y="296352"/>
                  <a:pt x="8961" y="298202"/>
                </a:cubicBezTo>
                <a:cubicBezTo>
                  <a:pt x="7456" y="298347"/>
                  <a:pt x="6117" y="297252"/>
                  <a:pt x="5962" y="295752"/>
                </a:cubicBezTo>
                <a:lnTo>
                  <a:pt x="13" y="241413"/>
                </a:lnTo>
                <a:cubicBezTo>
                  <a:pt x="-132" y="239909"/>
                  <a:pt x="963" y="238574"/>
                  <a:pt x="2462" y="238414"/>
                </a:cubicBezTo>
                <a:cubicBezTo>
                  <a:pt x="19359" y="236664"/>
                  <a:pt x="63950" y="227016"/>
                  <a:pt x="67449" y="204171"/>
                </a:cubicBezTo>
                <a:lnTo>
                  <a:pt x="67449" y="204171"/>
                </a:lnTo>
                <a:cubicBezTo>
                  <a:pt x="69244" y="196188"/>
                  <a:pt x="71583" y="188339"/>
                  <a:pt x="74448" y="180676"/>
                </a:cubicBezTo>
                <a:lnTo>
                  <a:pt x="74448" y="180276"/>
                </a:lnTo>
                <a:cubicBezTo>
                  <a:pt x="84046" y="159180"/>
                  <a:pt x="51902" y="126837"/>
                  <a:pt x="38705" y="116139"/>
                </a:cubicBezTo>
                <a:cubicBezTo>
                  <a:pt x="37540" y="115184"/>
                  <a:pt x="37360" y="113465"/>
                  <a:pt x="38305" y="112290"/>
                </a:cubicBezTo>
                <a:lnTo>
                  <a:pt x="72448" y="70148"/>
                </a:lnTo>
                <a:cubicBezTo>
                  <a:pt x="73403" y="68984"/>
                  <a:pt x="75123" y="68804"/>
                  <a:pt x="76297" y="69749"/>
                </a:cubicBezTo>
                <a:cubicBezTo>
                  <a:pt x="89495" y="80446"/>
                  <a:pt x="127837" y="105191"/>
                  <a:pt x="146283" y="91444"/>
                </a:cubicBezTo>
                <a:lnTo>
                  <a:pt x="146633" y="91444"/>
                </a:lnTo>
                <a:cubicBezTo>
                  <a:pt x="153536" y="87055"/>
                  <a:pt x="160735" y="83146"/>
                  <a:pt x="168178" y="79747"/>
                </a:cubicBezTo>
                <a:lnTo>
                  <a:pt x="168178" y="79747"/>
                </a:lnTo>
                <a:cubicBezTo>
                  <a:pt x="189824" y="71648"/>
                  <a:pt x="190024" y="26008"/>
                  <a:pt x="188174" y="9111"/>
                </a:cubicBezTo>
                <a:cubicBezTo>
                  <a:pt x="188029" y="7606"/>
                  <a:pt x="189124" y="6272"/>
                  <a:pt x="190624" y="6112"/>
                </a:cubicBezTo>
                <a:lnTo>
                  <a:pt x="244963" y="13"/>
                </a:lnTo>
                <a:cubicBezTo>
                  <a:pt x="246467" y="-132"/>
                  <a:pt x="247802" y="963"/>
                  <a:pt x="247962" y="2462"/>
                </a:cubicBezTo>
                <a:cubicBezTo>
                  <a:pt x="249712" y="19309"/>
                  <a:pt x="259259" y="63700"/>
                  <a:pt x="282005" y="67449"/>
                </a:cubicBezTo>
                <a:lnTo>
                  <a:pt x="282355" y="67449"/>
                </a:lnTo>
                <a:cubicBezTo>
                  <a:pt x="290353" y="69224"/>
                  <a:pt x="298222" y="71548"/>
                  <a:pt x="305900" y="74398"/>
                </a:cubicBezTo>
                <a:lnTo>
                  <a:pt x="306300" y="74398"/>
                </a:lnTo>
                <a:cubicBezTo>
                  <a:pt x="327345" y="83946"/>
                  <a:pt x="359739" y="51852"/>
                  <a:pt x="370437" y="38655"/>
                </a:cubicBezTo>
                <a:cubicBezTo>
                  <a:pt x="371392" y="37490"/>
                  <a:pt x="373111" y="37310"/>
                  <a:pt x="374286" y="38255"/>
                </a:cubicBezTo>
                <a:lnTo>
                  <a:pt x="416377" y="72398"/>
                </a:lnTo>
                <a:cubicBezTo>
                  <a:pt x="417542" y="73353"/>
                  <a:pt x="417722" y="75073"/>
                  <a:pt x="416777" y="76247"/>
                </a:cubicBezTo>
                <a:cubicBezTo>
                  <a:pt x="406079" y="89445"/>
                  <a:pt x="381335" y="127737"/>
                  <a:pt x="395082" y="146233"/>
                </a:cubicBezTo>
                <a:lnTo>
                  <a:pt x="395082" y="146583"/>
                </a:lnTo>
                <a:cubicBezTo>
                  <a:pt x="399431" y="153441"/>
                  <a:pt x="403305" y="160590"/>
                  <a:pt x="406679" y="167978"/>
                </a:cubicBezTo>
                <a:lnTo>
                  <a:pt x="406679" y="168328"/>
                </a:lnTo>
                <a:cubicBezTo>
                  <a:pt x="414827" y="190024"/>
                  <a:pt x="460418" y="190174"/>
                  <a:pt x="477315" y="188324"/>
                </a:cubicBezTo>
                <a:cubicBezTo>
                  <a:pt x="478819" y="188179"/>
                  <a:pt x="480154" y="189274"/>
                  <a:pt x="480314" y="190774"/>
                </a:cubicBezTo>
                <a:lnTo>
                  <a:pt x="485963" y="244663"/>
                </a:lnTo>
                <a:cubicBezTo>
                  <a:pt x="486108" y="246167"/>
                  <a:pt x="485013" y="247502"/>
                  <a:pt x="483513" y="247662"/>
                </a:cubicBezTo>
                <a:cubicBezTo>
                  <a:pt x="466617" y="249462"/>
                  <a:pt x="421976" y="259060"/>
                  <a:pt x="418527" y="281905"/>
                </a:cubicBezTo>
                <a:lnTo>
                  <a:pt x="418527" y="282255"/>
                </a:lnTo>
                <a:cubicBezTo>
                  <a:pt x="416747" y="290188"/>
                  <a:pt x="414423" y="297987"/>
                  <a:pt x="411578" y="305600"/>
                </a:cubicBezTo>
                <a:lnTo>
                  <a:pt x="411578" y="305950"/>
                </a:lnTo>
                <a:cubicBezTo>
                  <a:pt x="401980" y="327046"/>
                  <a:pt x="434124" y="359389"/>
                  <a:pt x="447321" y="370087"/>
                </a:cubicBezTo>
                <a:cubicBezTo>
                  <a:pt x="448636" y="370847"/>
                  <a:pt x="449090" y="372526"/>
                  <a:pt x="448331" y="373841"/>
                </a:cubicBezTo>
                <a:cubicBezTo>
                  <a:pt x="448216" y="374041"/>
                  <a:pt x="448081" y="374221"/>
                  <a:pt x="447921" y="374386"/>
                </a:cubicBezTo>
                <a:close/>
                <a:moveTo>
                  <a:pt x="411228" y="410928"/>
                </a:moveTo>
                <a:lnTo>
                  <a:pt x="441972" y="373036"/>
                </a:lnTo>
                <a:cubicBezTo>
                  <a:pt x="432424" y="364788"/>
                  <a:pt x="395082" y="330395"/>
                  <a:pt x="406679" y="304300"/>
                </a:cubicBezTo>
                <a:lnTo>
                  <a:pt x="406679" y="304300"/>
                </a:lnTo>
                <a:cubicBezTo>
                  <a:pt x="409489" y="296817"/>
                  <a:pt x="411778" y="289153"/>
                  <a:pt x="413528" y="281355"/>
                </a:cubicBezTo>
                <a:cubicBezTo>
                  <a:pt x="417977" y="253161"/>
                  <a:pt x="468067" y="244613"/>
                  <a:pt x="480614" y="242963"/>
                </a:cubicBezTo>
                <a:lnTo>
                  <a:pt x="475615" y="194423"/>
                </a:lnTo>
                <a:cubicBezTo>
                  <a:pt x="452470" y="196323"/>
                  <a:pt x="410629" y="193673"/>
                  <a:pt x="402080" y="170728"/>
                </a:cubicBezTo>
                <a:cubicBezTo>
                  <a:pt x="398761" y="163439"/>
                  <a:pt x="394932" y="156391"/>
                  <a:pt x="390633" y="149632"/>
                </a:cubicBezTo>
                <a:lnTo>
                  <a:pt x="390633" y="149632"/>
                </a:lnTo>
                <a:cubicBezTo>
                  <a:pt x="376286" y="129636"/>
                  <a:pt x="396731" y="93444"/>
                  <a:pt x="410928" y="75147"/>
                </a:cubicBezTo>
                <a:lnTo>
                  <a:pt x="373036" y="44404"/>
                </a:lnTo>
                <a:cubicBezTo>
                  <a:pt x="364788" y="53952"/>
                  <a:pt x="330395" y="91244"/>
                  <a:pt x="304350" y="79697"/>
                </a:cubicBezTo>
                <a:lnTo>
                  <a:pt x="304350" y="79697"/>
                </a:lnTo>
                <a:cubicBezTo>
                  <a:pt x="296902" y="76912"/>
                  <a:pt x="289268" y="74638"/>
                  <a:pt x="281505" y="72898"/>
                </a:cubicBezTo>
                <a:cubicBezTo>
                  <a:pt x="257110" y="69149"/>
                  <a:pt x="245862" y="28907"/>
                  <a:pt x="242963" y="5812"/>
                </a:cubicBezTo>
                <a:lnTo>
                  <a:pt x="194473" y="10811"/>
                </a:lnTo>
                <a:cubicBezTo>
                  <a:pt x="195423" y="23408"/>
                  <a:pt x="197422" y="74248"/>
                  <a:pt x="170728" y="84396"/>
                </a:cubicBezTo>
                <a:cubicBezTo>
                  <a:pt x="163474" y="87705"/>
                  <a:pt x="156461" y="91514"/>
                  <a:pt x="149732" y="95793"/>
                </a:cubicBezTo>
                <a:lnTo>
                  <a:pt x="149732" y="95793"/>
                </a:lnTo>
                <a:cubicBezTo>
                  <a:pt x="129736" y="110190"/>
                  <a:pt x="93494" y="89744"/>
                  <a:pt x="75197" y="75497"/>
                </a:cubicBezTo>
                <a:lnTo>
                  <a:pt x="44454" y="113390"/>
                </a:lnTo>
                <a:cubicBezTo>
                  <a:pt x="54002" y="121638"/>
                  <a:pt x="91294" y="155981"/>
                  <a:pt x="79747" y="182125"/>
                </a:cubicBezTo>
                <a:lnTo>
                  <a:pt x="79747" y="182125"/>
                </a:lnTo>
                <a:cubicBezTo>
                  <a:pt x="76957" y="189594"/>
                  <a:pt x="74687" y="197242"/>
                  <a:pt x="72948" y="205021"/>
                </a:cubicBezTo>
                <a:cubicBezTo>
                  <a:pt x="68549" y="233315"/>
                  <a:pt x="18409" y="241813"/>
                  <a:pt x="5862" y="243463"/>
                </a:cubicBezTo>
                <a:lnTo>
                  <a:pt x="10861" y="292003"/>
                </a:lnTo>
                <a:cubicBezTo>
                  <a:pt x="34006" y="290103"/>
                  <a:pt x="75847" y="292753"/>
                  <a:pt x="84446" y="315798"/>
                </a:cubicBezTo>
                <a:cubicBezTo>
                  <a:pt x="87755" y="323051"/>
                  <a:pt x="91564" y="330065"/>
                  <a:pt x="95843" y="336794"/>
                </a:cubicBezTo>
                <a:lnTo>
                  <a:pt x="95843" y="336794"/>
                </a:lnTo>
                <a:cubicBezTo>
                  <a:pt x="110190" y="356790"/>
                  <a:pt x="89744" y="392982"/>
                  <a:pt x="75547" y="411328"/>
                </a:cubicBezTo>
                <a:lnTo>
                  <a:pt x="113440" y="442022"/>
                </a:lnTo>
                <a:cubicBezTo>
                  <a:pt x="128436" y="424276"/>
                  <a:pt x="159830" y="396681"/>
                  <a:pt x="182276" y="407029"/>
                </a:cubicBezTo>
                <a:cubicBezTo>
                  <a:pt x="189709" y="409814"/>
                  <a:pt x="197327" y="412088"/>
                  <a:pt x="205071" y="413828"/>
                </a:cubicBezTo>
                <a:cubicBezTo>
                  <a:pt x="229466" y="417627"/>
                  <a:pt x="240663" y="457819"/>
                  <a:pt x="243563" y="480864"/>
                </a:cubicBezTo>
                <a:lnTo>
                  <a:pt x="292053" y="475865"/>
                </a:lnTo>
                <a:cubicBezTo>
                  <a:pt x="290153" y="452720"/>
                  <a:pt x="292803" y="410878"/>
                  <a:pt x="315798" y="402280"/>
                </a:cubicBezTo>
                <a:cubicBezTo>
                  <a:pt x="323051" y="398966"/>
                  <a:pt x="330065" y="395157"/>
                  <a:pt x="336794" y="390883"/>
                </a:cubicBezTo>
                <a:cubicBezTo>
                  <a:pt x="356490" y="376236"/>
                  <a:pt x="392832" y="396731"/>
                  <a:pt x="411228" y="410928"/>
                </a:cubicBezTo>
                <a:close/>
                <a:moveTo>
                  <a:pt x="305650" y="293953"/>
                </a:moveTo>
                <a:cubicBezTo>
                  <a:pt x="277581" y="328485"/>
                  <a:pt x="226826" y="333729"/>
                  <a:pt x="192288" y="305655"/>
                </a:cubicBezTo>
                <a:cubicBezTo>
                  <a:pt x="157755" y="277586"/>
                  <a:pt x="152517" y="226831"/>
                  <a:pt x="180586" y="192298"/>
                </a:cubicBezTo>
                <a:cubicBezTo>
                  <a:pt x="208615" y="157816"/>
                  <a:pt x="259259" y="152532"/>
                  <a:pt x="293803" y="180476"/>
                </a:cubicBezTo>
                <a:cubicBezTo>
                  <a:pt x="328405" y="208505"/>
                  <a:pt x="333734" y="259280"/>
                  <a:pt x="305705" y="293888"/>
                </a:cubicBezTo>
                <a:cubicBezTo>
                  <a:pt x="305685" y="293908"/>
                  <a:pt x="305670" y="293933"/>
                  <a:pt x="305650" y="293953"/>
                </a:cubicBezTo>
                <a:close/>
                <a:moveTo>
                  <a:pt x="184975" y="195973"/>
                </a:moveTo>
                <a:cubicBezTo>
                  <a:pt x="158930" y="228171"/>
                  <a:pt x="163924" y="275386"/>
                  <a:pt x="196122" y="301431"/>
                </a:cubicBezTo>
                <a:cubicBezTo>
                  <a:pt x="228321" y="327471"/>
                  <a:pt x="275536" y="322482"/>
                  <a:pt x="301576" y="290283"/>
                </a:cubicBezTo>
                <a:cubicBezTo>
                  <a:pt x="327580" y="258130"/>
                  <a:pt x="322652" y="210995"/>
                  <a:pt x="290553" y="184925"/>
                </a:cubicBezTo>
                <a:cubicBezTo>
                  <a:pt x="258410" y="158815"/>
                  <a:pt x="211184" y="163704"/>
                  <a:pt x="185075" y="195853"/>
                </a:cubicBezTo>
                <a:cubicBezTo>
                  <a:pt x="185040" y="195893"/>
                  <a:pt x="185010" y="195933"/>
                  <a:pt x="184975" y="195973"/>
                </a:cubicBezTo>
                <a:close/>
              </a:path>
            </a:pathLst>
          </a:custGeom>
          <a:solidFill>
            <a:srgbClr val="ACACAC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E85D3628-572E-4BC9-93D4-1AB808518EC2}"/>
              </a:ext>
            </a:extLst>
          </p:cNvPr>
          <p:cNvSpPr/>
          <p:nvPr/>
        </p:nvSpPr>
        <p:spPr>
          <a:xfrm>
            <a:off x="7366430" y="2559690"/>
            <a:ext cx="334931" cy="334931"/>
          </a:xfrm>
          <a:custGeom>
            <a:avLst/>
            <a:gdLst>
              <a:gd name="connsiteX0" fmla="*/ 311049 w 334931"/>
              <a:gd name="connsiteY0" fmla="*/ 260309 h 334931"/>
              <a:gd name="connsiteX1" fmla="*/ 287604 w 334931"/>
              <a:gd name="connsiteY1" fmla="*/ 289503 h 334931"/>
              <a:gd name="connsiteX2" fmla="*/ 283755 w 334931"/>
              <a:gd name="connsiteY2" fmla="*/ 289903 h 334931"/>
              <a:gd name="connsiteX3" fmla="*/ 236214 w 334931"/>
              <a:gd name="connsiteY3" fmla="*/ 274906 h 334931"/>
              <a:gd name="connsiteX4" fmla="*/ 235914 w 334931"/>
              <a:gd name="connsiteY4" fmla="*/ 274906 h 334931"/>
              <a:gd name="connsiteX5" fmla="*/ 220917 w 334931"/>
              <a:gd name="connsiteY5" fmla="*/ 283005 h 334931"/>
              <a:gd name="connsiteX6" fmla="*/ 220618 w 334931"/>
              <a:gd name="connsiteY6" fmla="*/ 283005 h 334931"/>
              <a:gd name="connsiteX7" fmla="*/ 207270 w 334931"/>
              <a:gd name="connsiteY7" fmla="*/ 331045 h 334931"/>
              <a:gd name="connsiteX8" fmla="*/ 206671 w 334931"/>
              <a:gd name="connsiteY8" fmla="*/ 333045 h 334931"/>
              <a:gd name="connsiteX9" fmla="*/ 206671 w 334931"/>
              <a:gd name="connsiteY9" fmla="*/ 333045 h 334931"/>
              <a:gd name="connsiteX10" fmla="*/ 204821 w 334931"/>
              <a:gd name="connsiteY10" fmla="*/ 334044 h 334931"/>
              <a:gd name="connsiteX11" fmla="*/ 167478 w 334931"/>
              <a:gd name="connsiteY11" fmla="*/ 337943 h 334931"/>
              <a:gd name="connsiteX12" fmla="*/ 164479 w 334931"/>
              <a:gd name="connsiteY12" fmla="*/ 335494 h 334931"/>
              <a:gd name="connsiteX13" fmla="*/ 141484 w 334931"/>
              <a:gd name="connsiteY13" fmla="*/ 291253 h 334931"/>
              <a:gd name="connsiteX14" fmla="*/ 141484 w 334931"/>
              <a:gd name="connsiteY14" fmla="*/ 291253 h 334931"/>
              <a:gd name="connsiteX15" fmla="*/ 124937 w 334931"/>
              <a:gd name="connsiteY15" fmla="*/ 286254 h 334931"/>
              <a:gd name="connsiteX16" fmla="*/ 124937 w 334931"/>
              <a:gd name="connsiteY16" fmla="*/ 286254 h 334931"/>
              <a:gd name="connsiteX17" fmla="*/ 81496 w 334931"/>
              <a:gd name="connsiteY17" fmla="*/ 310799 h 334931"/>
              <a:gd name="connsiteX18" fmla="*/ 77647 w 334931"/>
              <a:gd name="connsiteY18" fmla="*/ 311199 h 334931"/>
              <a:gd name="connsiteX19" fmla="*/ 48503 w 334931"/>
              <a:gd name="connsiteY19" fmla="*/ 287554 h 334931"/>
              <a:gd name="connsiteX20" fmla="*/ 48103 w 334931"/>
              <a:gd name="connsiteY20" fmla="*/ 283705 h 334931"/>
              <a:gd name="connsiteX21" fmla="*/ 63100 w 334931"/>
              <a:gd name="connsiteY21" fmla="*/ 236114 h 334931"/>
              <a:gd name="connsiteX22" fmla="*/ 63100 w 334931"/>
              <a:gd name="connsiteY22" fmla="*/ 235814 h 334931"/>
              <a:gd name="connsiteX23" fmla="*/ 54952 w 334931"/>
              <a:gd name="connsiteY23" fmla="*/ 220818 h 334931"/>
              <a:gd name="connsiteX24" fmla="*/ 54952 w 334931"/>
              <a:gd name="connsiteY24" fmla="*/ 220818 h 334931"/>
              <a:gd name="connsiteX25" fmla="*/ 6911 w 334931"/>
              <a:gd name="connsiteY25" fmla="*/ 207470 h 334931"/>
              <a:gd name="connsiteX26" fmla="*/ 3912 w 334931"/>
              <a:gd name="connsiteY26" fmla="*/ 205021 h 334931"/>
              <a:gd name="connsiteX27" fmla="*/ 13 w 334931"/>
              <a:gd name="connsiteY27" fmla="*/ 167678 h 334931"/>
              <a:gd name="connsiteX28" fmla="*/ 2463 w 334931"/>
              <a:gd name="connsiteY28" fmla="*/ 164679 h 334931"/>
              <a:gd name="connsiteX29" fmla="*/ 46703 w 334931"/>
              <a:gd name="connsiteY29" fmla="*/ 141684 h 334931"/>
              <a:gd name="connsiteX30" fmla="*/ 46703 w 334931"/>
              <a:gd name="connsiteY30" fmla="*/ 141684 h 334931"/>
              <a:gd name="connsiteX31" fmla="*/ 51702 w 334931"/>
              <a:gd name="connsiteY31" fmla="*/ 125337 h 334931"/>
              <a:gd name="connsiteX32" fmla="*/ 51702 w 334931"/>
              <a:gd name="connsiteY32" fmla="*/ 124987 h 334931"/>
              <a:gd name="connsiteX33" fmla="*/ 27158 w 334931"/>
              <a:gd name="connsiteY33" fmla="*/ 81546 h 334931"/>
              <a:gd name="connsiteX34" fmla="*/ 26758 w 334931"/>
              <a:gd name="connsiteY34" fmla="*/ 77697 h 334931"/>
              <a:gd name="connsiteX35" fmla="*/ 50403 w 334931"/>
              <a:gd name="connsiteY35" fmla="*/ 48503 h 334931"/>
              <a:gd name="connsiteX36" fmla="*/ 54252 w 334931"/>
              <a:gd name="connsiteY36" fmla="*/ 48103 h 334931"/>
              <a:gd name="connsiteX37" fmla="*/ 101842 w 334931"/>
              <a:gd name="connsiteY37" fmla="*/ 63100 h 334931"/>
              <a:gd name="connsiteX38" fmla="*/ 102142 w 334931"/>
              <a:gd name="connsiteY38" fmla="*/ 63100 h 334931"/>
              <a:gd name="connsiteX39" fmla="*/ 117139 w 334931"/>
              <a:gd name="connsiteY39" fmla="*/ 54952 h 334931"/>
              <a:gd name="connsiteX40" fmla="*/ 117139 w 334931"/>
              <a:gd name="connsiteY40" fmla="*/ 54952 h 334931"/>
              <a:gd name="connsiteX41" fmla="*/ 130486 w 334931"/>
              <a:gd name="connsiteY41" fmla="*/ 6911 h 334931"/>
              <a:gd name="connsiteX42" fmla="*/ 132936 w 334931"/>
              <a:gd name="connsiteY42" fmla="*/ 3912 h 334931"/>
              <a:gd name="connsiteX43" fmla="*/ 170278 w 334931"/>
              <a:gd name="connsiteY43" fmla="*/ 13 h 334931"/>
              <a:gd name="connsiteX44" fmla="*/ 173277 w 334931"/>
              <a:gd name="connsiteY44" fmla="*/ 2462 h 334931"/>
              <a:gd name="connsiteX45" fmla="*/ 196173 w 334931"/>
              <a:gd name="connsiteY45" fmla="*/ 46703 h 334931"/>
              <a:gd name="connsiteX46" fmla="*/ 196473 w 334931"/>
              <a:gd name="connsiteY46" fmla="*/ 46703 h 334931"/>
              <a:gd name="connsiteX47" fmla="*/ 212869 w 334931"/>
              <a:gd name="connsiteY47" fmla="*/ 51702 h 334931"/>
              <a:gd name="connsiteX48" fmla="*/ 213219 w 334931"/>
              <a:gd name="connsiteY48" fmla="*/ 51702 h 334931"/>
              <a:gd name="connsiteX49" fmla="*/ 256660 w 334931"/>
              <a:gd name="connsiteY49" fmla="*/ 27157 h 334931"/>
              <a:gd name="connsiteX50" fmla="*/ 260510 w 334931"/>
              <a:gd name="connsiteY50" fmla="*/ 26757 h 334931"/>
              <a:gd name="connsiteX51" fmla="*/ 289653 w 334931"/>
              <a:gd name="connsiteY51" fmla="*/ 50403 h 334931"/>
              <a:gd name="connsiteX52" fmla="*/ 290053 w 334931"/>
              <a:gd name="connsiteY52" fmla="*/ 54252 h 334931"/>
              <a:gd name="connsiteX53" fmla="*/ 275056 w 334931"/>
              <a:gd name="connsiteY53" fmla="*/ 101792 h 334931"/>
              <a:gd name="connsiteX54" fmla="*/ 275056 w 334931"/>
              <a:gd name="connsiteY54" fmla="*/ 102142 h 334931"/>
              <a:gd name="connsiteX55" fmla="*/ 283105 w 334931"/>
              <a:gd name="connsiteY55" fmla="*/ 117139 h 334931"/>
              <a:gd name="connsiteX56" fmla="*/ 283105 w 334931"/>
              <a:gd name="connsiteY56" fmla="*/ 117439 h 334931"/>
              <a:gd name="connsiteX57" fmla="*/ 331145 w 334931"/>
              <a:gd name="connsiteY57" fmla="*/ 130786 h 334931"/>
              <a:gd name="connsiteX58" fmla="*/ 334144 w 334931"/>
              <a:gd name="connsiteY58" fmla="*/ 133236 h 334931"/>
              <a:gd name="connsiteX59" fmla="*/ 338044 w 334931"/>
              <a:gd name="connsiteY59" fmla="*/ 170578 h 334931"/>
              <a:gd name="connsiteX60" fmla="*/ 335594 w 334931"/>
              <a:gd name="connsiteY60" fmla="*/ 173577 h 334931"/>
              <a:gd name="connsiteX61" fmla="*/ 291353 w 334931"/>
              <a:gd name="connsiteY61" fmla="*/ 196573 h 334931"/>
              <a:gd name="connsiteX62" fmla="*/ 291353 w 334931"/>
              <a:gd name="connsiteY62" fmla="*/ 196872 h 334931"/>
              <a:gd name="connsiteX63" fmla="*/ 286354 w 334931"/>
              <a:gd name="connsiteY63" fmla="*/ 213119 h 334931"/>
              <a:gd name="connsiteX64" fmla="*/ 286354 w 334931"/>
              <a:gd name="connsiteY64" fmla="*/ 213469 h 334931"/>
              <a:gd name="connsiteX65" fmla="*/ 310899 w 334931"/>
              <a:gd name="connsiteY65" fmla="*/ 256910 h 334931"/>
              <a:gd name="connsiteX66" fmla="*/ 311049 w 334931"/>
              <a:gd name="connsiteY66" fmla="*/ 260309 h 334931"/>
              <a:gd name="connsiteX67" fmla="*/ 284804 w 334931"/>
              <a:gd name="connsiteY67" fmla="*/ 283955 h 334931"/>
              <a:gd name="connsiteX68" fmla="*/ 305050 w 334931"/>
              <a:gd name="connsiteY68" fmla="*/ 258960 h 334931"/>
              <a:gd name="connsiteX69" fmla="*/ 281005 w 334931"/>
              <a:gd name="connsiteY69" fmla="*/ 210920 h 334931"/>
              <a:gd name="connsiteX70" fmla="*/ 285704 w 334931"/>
              <a:gd name="connsiteY70" fmla="*/ 195173 h 334931"/>
              <a:gd name="connsiteX71" fmla="*/ 332045 w 334931"/>
              <a:gd name="connsiteY71" fmla="*/ 168028 h 334931"/>
              <a:gd name="connsiteX72" fmla="*/ 328695 w 334931"/>
              <a:gd name="connsiteY72" fmla="*/ 136035 h 334931"/>
              <a:gd name="connsiteX73" fmla="*/ 277756 w 334931"/>
              <a:gd name="connsiteY73" fmla="*/ 119088 h 334931"/>
              <a:gd name="connsiteX74" fmla="*/ 269908 w 334931"/>
              <a:gd name="connsiteY74" fmla="*/ 104591 h 334931"/>
              <a:gd name="connsiteX75" fmla="*/ 269908 w 334931"/>
              <a:gd name="connsiteY75" fmla="*/ 104591 h 334931"/>
              <a:gd name="connsiteX76" fmla="*/ 283505 w 334931"/>
              <a:gd name="connsiteY76" fmla="*/ 52652 h 334931"/>
              <a:gd name="connsiteX77" fmla="*/ 258510 w 334931"/>
              <a:gd name="connsiteY77" fmla="*/ 32406 h 334931"/>
              <a:gd name="connsiteX78" fmla="*/ 210520 w 334931"/>
              <a:gd name="connsiteY78" fmla="*/ 56451 h 334931"/>
              <a:gd name="connsiteX79" fmla="*/ 194823 w 334931"/>
              <a:gd name="connsiteY79" fmla="*/ 51802 h 334931"/>
              <a:gd name="connsiteX80" fmla="*/ 167579 w 334931"/>
              <a:gd name="connsiteY80" fmla="*/ 5412 h 334931"/>
              <a:gd name="connsiteX81" fmla="*/ 135585 w 334931"/>
              <a:gd name="connsiteY81" fmla="*/ 8761 h 334931"/>
              <a:gd name="connsiteX82" fmla="*/ 118539 w 334931"/>
              <a:gd name="connsiteY82" fmla="*/ 59751 h 334931"/>
              <a:gd name="connsiteX83" fmla="*/ 104142 w 334931"/>
              <a:gd name="connsiteY83" fmla="*/ 67599 h 334931"/>
              <a:gd name="connsiteX84" fmla="*/ 52152 w 334931"/>
              <a:gd name="connsiteY84" fmla="*/ 54002 h 334931"/>
              <a:gd name="connsiteX85" fmla="*/ 31906 w 334931"/>
              <a:gd name="connsiteY85" fmla="*/ 78997 h 334931"/>
              <a:gd name="connsiteX86" fmla="*/ 55951 w 334931"/>
              <a:gd name="connsiteY86" fmla="*/ 127037 h 334931"/>
              <a:gd name="connsiteX87" fmla="*/ 51252 w 334931"/>
              <a:gd name="connsiteY87" fmla="*/ 142734 h 334931"/>
              <a:gd name="connsiteX88" fmla="*/ 4912 w 334931"/>
              <a:gd name="connsiteY88" fmla="*/ 169928 h 334931"/>
              <a:gd name="connsiteX89" fmla="*/ 8261 w 334931"/>
              <a:gd name="connsiteY89" fmla="*/ 201921 h 334931"/>
              <a:gd name="connsiteX90" fmla="*/ 59251 w 334931"/>
              <a:gd name="connsiteY90" fmla="*/ 218968 h 334931"/>
              <a:gd name="connsiteX91" fmla="*/ 67099 w 334931"/>
              <a:gd name="connsiteY91" fmla="*/ 233365 h 334931"/>
              <a:gd name="connsiteX92" fmla="*/ 53502 w 334931"/>
              <a:gd name="connsiteY92" fmla="*/ 285304 h 334931"/>
              <a:gd name="connsiteX93" fmla="*/ 78497 w 334931"/>
              <a:gd name="connsiteY93" fmla="*/ 305550 h 334931"/>
              <a:gd name="connsiteX94" fmla="*/ 126587 w 334931"/>
              <a:gd name="connsiteY94" fmla="*/ 281505 h 334931"/>
              <a:gd name="connsiteX95" fmla="*/ 142234 w 334931"/>
              <a:gd name="connsiteY95" fmla="*/ 286154 h 334931"/>
              <a:gd name="connsiteX96" fmla="*/ 169428 w 334931"/>
              <a:gd name="connsiteY96" fmla="*/ 332495 h 334931"/>
              <a:gd name="connsiteX97" fmla="*/ 201422 w 334931"/>
              <a:gd name="connsiteY97" fmla="*/ 329145 h 334931"/>
              <a:gd name="connsiteX98" fmla="*/ 218418 w 334931"/>
              <a:gd name="connsiteY98" fmla="*/ 278156 h 334931"/>
              <a:gd name="connsiteX99" fmla="*/ 232865 w 334931"/>
              <a:gd name="connsiteY99" fmla="*/ 270307 h 334931"/>
              <a:gd name="connsiteX100" fmla="*/ 284804 w 334931"/>
              <a:gd name="connsiteY100" fmla="*/ 283955 h 334931"/>
              <a:gd name="connsiteX101" fmla="*/ 212619 w 334931"/>
              <a:gd name="connsiteY101" fmla="*/ 204621 h 334931"/>
              <a:gd name="connsiteX102" fmla="*/ 132956 w 334931"/>
              <a:gd name="connsiteY102" fmla="*/ 212944 h 334931"/>
              <a:gd name="connsiteX103" fmla="*/ 124627 w 334931"/>
              <a:gd name="connsiteY103" fmla="*/ 133281 h 334931"/>
              <a:gd name="connsiteX104" fmla="*/ 204271 w 334931"/>
              <a:gd name="connsiteY104" fmla="*/ 124937 h 334931"/>
              <a:gd name="connsiteX105" fmla="*/ 212619 w 334931"/>
              <a:gd name="connsiteY105" fmla="*/ 204621 h 334931"/>
              <a:gd name="connsiteX106" fmla="*/ 128736 w 334931"/>
              <a:gd name="connsiteY106" fmla="*/ 136735 h 334931"/>
              <a:gd name="connsiteX107" fmla="*/ 136290 w 334931"/>
              <a:gd name="connsiteY107" fmla="*/ 208660 h 334931"/>
              <a:gd name="connsiteX108" fmla="*/ 208220 w 334931"/>
              <a:gd name="connsiteY108" fmla="*/ 201107 h 334931"/>
              <a:gd name="connsiteX109" fmla="*/ 200672 w 334931"/>
              <a:gd name="connsiteY109" fmla="*/ 129186 h 334931"/>
              <a:gd name="connsiteX110" fmla="*/ 128736 w 334931"/>
              <a:gd name="connsiteY110" fmla="*/ 136735 h 33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334931" h="334931">
                <a:moveTo>
                  <a:pt x="311049" y="260309"/>
                </a:moveTo>
                <a:lnTo>
                  <a:pt x="287604" y="289503"/>
                </a:lnTo>
                <a:cubicBezTo>
                  <a:pt x="286649" y="290668"/>
                  <a:pt x="284930" y="290848"/>
                  <a:pt x="283755" y="289903"/>
                </a:cubicBezTo>
                <a:cubicBezTo>
                  <a:pt x="274756" y="282605"/>
                  <a:pt x="248762" y="265708"/>
                  <a:pt x="236214" y="274906"/>
                </a:cubicBezTo>
                <a:lnTo>
                  <a:pt x="235914" y="274906"/>
                </a:lnTo>
                <a:cubicBezTo>
                  <a:pt x="231105" y="277946"/>
                  <a:pt x="226096" y="280650"/>
                  <a:pt x="220917" y="283005"/>
                </a:cubicBezTo>
                <a:lnTo>
                  <a:pt x="220618" y="283005"/>
                </a:lnTo>
                <a:cubicBezTo>
                  <a:pt x="206071" y="288454"/>
                  <a:pt x="206021" y="319547"/>
                  <a:pt x="207270" y="331045"/>
                </a:cubicBezTo>
                <a:cubicBezTo>
                  <a:pt x="207340" y="331765"/>
                  <a:pt x="207125" y="332485"/>
                  <a:pt x="206671" y="333045"/>
                </a:cubicBezTo>
                <a:lnTo>
                  <a:pt x="206671" y="333045"/>
                </a:lnTo>
                <a:cubicBezTo>
                  <a:pt x="206211" y="333609"/>
                  <a:pt x="205546" y="333969"/>
                  <a:pt x="204821" y="334044"/>
                </a:cubicBezTo>
                <a:lnTo>
                  <a:pt x="167478" y="337943"/>
                </a:lnTo>
                <a:cubicBezTo>
                  <a:pt x="165974" y="338088"/>
                  <a:pt x="164634" y="336994"/>
                  <a:pt x="164479" y="335494"/>
                </a:cubicBezTo>
                <a:cubicBezTo>
                  <a:pt x="163279" y="323996"/>
                  <a:pt x="156831" y="293603"/>
                  <a:pt x="141484" y="291253"/>
                </a:cubicBezTo>
                <a:lnTo>
                  <a:pt x="141484" y="291253"/>
                </a:lnTo>
                <a:cubicBezTo>
                  <a:pt x="135860" y="289973"/>
                  <a:pt x="130331" y="288304"/>
                  <a:pt x="124937" y="286254"/>
                </a:cubicBezTo>
                <a:lnTo>
                  <a:pt x="124937" y="286254"/>
                </a:lnTo>
                <a:cubicBezTo>
                  <a:pt x="110840" y="279855"/>
                  <a:pt x="88795" y="301801"/>
                  <a:pt x="81496" y="310799"/>
                </a:cubicBezTo>
                <a:cubicBezTo>
                  <a:pt x="80541" y="311964"/>
                  <a:pt x="78822" y="312144"/>
                  <a:pt x="77647" y="311199"/>
                </a:cubicBezTo>
                <a:lnTo>
                  <a:pt x="48503" y="287554"/>
                </a:lnTo>
                <a:cubicBezTo>
                  <a:pt x="47338" y="286599"/>
                  <a:pt x="47158" y="284879"/>
                  <a:pt x="48103" y="283705"/>
                </a:cubicBezTo>
                <a:cubicBezTo>
                  <a:pt x="55402" y="274706"/>
                  <a:pt x="72298" y="248712"/>
                  <a:pt x="63100" y="236114"/>
                </a:cubicBezTo>
                <a:lnTo>
                  <a:pt x="63100" y="235814"/>
                </a:lnTo>
                <a:cubicBezTo>
                  <a:pt x="60041" y="231010"/>
                  <a:pt x="57321" y="225997"/>
                  <a:pt x="54952" y="220818"/>
                </a:cubicBezTo>
                <a:lnTo>
                  <a:pt x="54952" y="220818"/>
                </a:lnTo>
                <a:cubicBezTo>
                  <a:pt x="49503" y="206271"/>
                  <a:pt x="18409" y="206220"/>
                  <a:pt x="6911" y="207470"/>
                </a:cubicBezTo>
                <a:cubicBezTo>
                  <a:pt x="5407" y="207615"/>
                  <a:pt x="4067" y="206520"/>
                  <a:pt x="3912" y="205021"/>
                </a:cubicBezTo>
                <a:lnTo>
                  <a:pt x="13" y="167678"/>
                </a:lnTo>
                <a:cubicBezTo>
                  <a:pt x="-132" y="166174"/>
                  <a:pt x="963" y="164839"/>
                  <a:pt x="2463" y="164679"/>
                </a:cubicBezTo>
                <a:cubicBezTo>
                  <a:pt x="13960" y="163479"/>
                  <a:pt x="44404" y="156981"/>
                  <a:pt x="46703" y="141684"/>
                </a:cubicBezTo>
                <a:lnTo>
                  <a:pt x="46703" y="141684"/>
                </a:lnTo>
                <a:cubicBezTo>
                  <a:pt x="47993" y="136125"/>
                  <a:pt x="49663" y="130666"/>
                  <a:pt x="51702" y="125337"/>
                </a:cubicBezTo>
                <a:lnTo>
                  <a:pt x="51702" y="124987"/>
                </a:lnTo>
                <a:cubicBezTo>
                  <a:pt x="58101" y="110890"/>
                  <a:pt x="36156" y="88845"/>
                  <a:pt x="27158" y="81546"/>
                </a:cubicBezTo>
                <a:cubicBezTo>
                  <a:pt x="25993" y="80591"/>
                  <a:pt x="25813" y="78872"/>
                  <a:pt x="26758" y="77697"/>
                </a:cubicBezTo>
                <a:lnTo>
                  <a:pt x="50403" y="48503"/>
                </a:lnTo>
                <a:cubicBezTo>
                  <a:pt x="51358" y="47338"/>
                  <a:pt x="53077" y="47158"/>
                  <a:pt x="54252" y="48103"/>
                </a:cubicBezTo>
                <a:cubicBezTo>
                  <a:pt x="63250" y="55402"/>
                  <a:pt x="89245" y="72298"/>
                  <a:pt x="101842" y="63100"/>
                </a:cubicBezTo>
                <a:lnTo>
                  <a:pt x="102142" y="63100"/>
                </a:lnTo>
                <a:cubicBezTo>
                  <a:pt x="106946" y="60046"/>
                  <a:pt x="111960" y="57321"/>
                  <a:pt x="117139" y="54952"/>
                </a:cubicBezTo>
                <a:lnTo>
                  <a:pt x="117139" y="54952"/>
                </a:lnTo>
                <a:cubicBezTo>
                  <a:pt x="131636" y="49553"/>
                  <a:pt x="131686" y="18409"/>
                  <a:pt x="130486" y="6911"/>
                </a:cubicBezTo>
                <a:cubicBezTo>
                  <a:pt x="130341" y="5407"/>
                  <a:pt x="131436" y="4072"/>
                  <a:pt x="132936" y="3912"/>
                </a:cubicBezTo>
                <a:lnTo>
                  <a:pt x="170278" y="13"/>
                </a:lnTo>
                <a:cubicBezTo>
                  <a:pt x="171783" y="-132"/>
                  <a:pt x="173122" y="963"/>
                  <a:pt x="173277" y="2462"/>
                </a:cubicBezTo>
                <a:cubicBezTo>
                  <a:pt x="174477" y="13960"/>
                  <a:pt x="180926" y="44204"/>
                  <a:pt x="196173" y="46703"/>
                </a:cubicBezTo>
                <a:lnTo>
                  <a:pt x="196473" y="46703"/>
                </a:lnTo>
                <a:cubicBezTo>
                  <a:pt x="202047" y="47993"/>
                  <a:pt x="207525" y="49663"/>
                  <a:pt x="212869" y="51702"/>
                </a:cubicBezTo>
                <a:lnTo>
                  <a:pt x="213219" y="51702"/>
                </a:lnTo>
                <a:cubicBezTo>
                  <a:pt x="227316" y="58101"/>
                  <a:pt x="249362" y="36156"/>
                  <a:pt x="256660" y="27157"/>
                </a:cubicBezTo>
                <a:cubicBezTo>
                  <a:pt x="257615" y="25993"/>
                  <a:pt x="259335" y="25813"/>
                  <a:pt x="260510" y="26757"/>
                </a:cubicBezTo>
                <a:lnTo>
                  <a:pt x="289653" y="50403"/>
                </a:lnTo>
                <a:cubicBezTo>
                  <a:pt x="290818" y="51357"/>
                  <a:pt x="290998" y="53077"/>
                  <a:pt x="290053" y="54252"/>
                </a:cubicBezTo>
                <a:cubicBezTo>
                  <a:pt x="282755" y="63250"/>
                  <a:pt x="265858" y="89245"/>
                  <a:pt x="275056" y="101792"/>
                </a:cubicBezTo>
                <a:lnTo>
                  <a:pt x="275056" y="102142"/>
                </a:lnTo>
                <a:cubicBezTo>
                  <a:pt x="278081" y="106951"/>
                  <a:pt x="280770" y="111960"/>
                  <a:pt x="283105" y="117139"/>
                </a:cubicBezTo>
                <a:lnTo>
                  <a:pt x="283105" y="117439"/>
                </a:lnTo>
                <a:cubicBezTo>
                  <a:pt x="288554" y="131936"/>
                  <a:pt x="319647" y="131986"/>
                  <a:pt x="331145" y="130786"/>
                </a:cubicBezTo>
                <a:cubicBezTo>
                  <a:pt x="332650" y="130641"/>
                  <a:pt x="333989" y="131736"/>
                  <a:pt x="334144" y="133236"/>
                </a:cubicBezTo>
                <a:lnTo>
                  <a:pt x="338044" y="170578"/>
                </a:lnTo>
                <a:cubicBezTo>
                  <a:pt x="338189" y="172083"/>
                  <a:pt x="337094" y="173417"/>
                  <a:pt x="335594" y="173577"/>
                </a:cubicBezTo>
                <a:cubicBezTo>
                  <a:pt x="324046" y="174777"/>
                  <a:pt x="293653" y="181276"/>
                  <a:pt x="291353" y="196573"/>
                </a:cubicBezTo>
                <a:lnTo>
                  <a:pt x="291353" y="196872"/>
                </a:lnTo>
                <a:cubicBezTo>
                  <a:pt x="290059" y="202396"/>
                  <a:pt x="288389" y="207825"/>
                  <a:pt x="286354" y="213119"/>
                </a:cubicBezTo>
                <a:lnTo>
                  <a:pt x="286354" y="213469"/>
                </a:lnTo>
                <a:cubicBezTo>
                  <a:pt x="279955" y="227566"/>
                  <a:pt x="301901" y="249612"/>
                  <a:pt x="310899" y="256910"/>
                </a:cubicBezTo>
                <a:cubicBezTo>
                  <a:pt x="311729" y="257875"/>
                  <a:pt x="311789" y="259280"/>
                  <a:pt x="311049" y="260309"/>
                </a:cubicBezTo>
                <a:close/>
                <a:moveTo>
                  <a:pt x="284804" y="283955"/>
                </a:moveTo>
                <a:lnTo>
                  <a:pt x="305050" y="258960"/>
                </a:lnTo>
                <a:cubicBezTo>
                  <a:pt x="297502" y="252361"/>
                  <a:pt x="273007" y="228966"/>
                  <a:pt x="281005" y="210920"/>
                </a:cubicBezTo>
                <a:cubicBezTo>
                  <a:pt x="282930" y="205786"/>
                  <a:pt x="284505" y="200522"/>
                  <a:pt x="285704" y="195173"/>
                </a:cubicBezTo>
                <a:cubicBezTo>
                  <a:pt x="288804" y="175677"/>
                  <a:pt x="322147" y="169428"/>
                  <a:pt x="332045" y="168028"/>
                </a:cubicBezTo>
                <a:lnTo>
                  <a:pt x="328695" y="136035"/>
                </a:lnTo>
                <a:cubicBezTo>
                  <a:pt x="318697" y="136685"/>
                  <a:pt x="284855" y="137535"/>
                  <a:pt x="277756" y="119088"/>
                </a:cubicBezTo>
                <a:cubicBezTo>
                  <a:pt x="275476" y="114080"/>
                  <a:pt x="272857" y="109235"/>
                  <a:pt x="269908" y="104591"/>
                </a:cubicBezTo>
                <a:lnTo>
                  <a:pt x="269908" y="104591"/>
                </a:lnTo>
                <a:cubicBezTo>
                  <a:pt x="258360" y="88545"/>
                  <a:pt x="277506" y="60700"/>
                  <a:pt x="283505" y="52652"/>
                </a:cubicBezTo>
                <a:lnTo>
                  <a:pt x="258510" y="32406"/>
                </a:lnTo>
                <a:cubicBezTo>
                  <a:pt x="251911" y="39955"/>
                  <a:pt x="228516" y="64400"/>
                  <a:pt x="210520" y="56451"/>
                </a:cubicBezTo>
                <a:cubicBezTo>
                  <a:pt x="205401" y="54542"/>
                  <a:pt x="200157" y="52992"/>
                  <a:pt x="194823" y="51802"/>
                </a:cubicBezTo>
                <a:cubicBezTo>
                  <a:pt x="175227" y="48753"/>
                  <a:pt x="169028" y="15360"/>
                  <a:pt x="167579" y="5412"/>
                </a:cubicBezTo>
                <a:lnTo>
                  <a:pt x="135585" y="8761"/>
                </a:lnTo>
                <a:cubicBezTo>
                  <a:pt x="136235" y="18759"/>
                  <a:pt x="137035" y="52702"/>
                  <a:pt x="118539" y="59751"/>
                </a:cubicBezTo>
                <a:cubicBezTo>
                  <a:pt x="113565" y="62030"/>
                  <a:pt x="108756" y="64655"/>
                  <a:pt x="104142" y="67599"/>
                </a:cubicBezTo>
                <a:cubicBezTo>
                  <a:pt x="88095" y="79147"/>
                  <a:pt x="60201" y="60001"/>
                  <a:pt x="52152" y="54002"/>
                </a:cubicBezTo>
                <a:lnTo>
                  <a:pt x="31906" y="78997"/>
                </a:lnTo>
                <a:cubicBezTo>
                  <a:pt x="39455" y="85595"/>
                  <a:pt x="63950" y="108991"/>
                  <a:pt x="55951" y="127037"/>
                </a:cubicBezTo>
                <a:cubicBezTo>
                  <a:pt x="54027" y="132156"/>
                  <a:pt x="52457" y="137400"/>
                  <a:pt x="51252" y="142734"/>
                </a:cubicBezTo>
                <a:cubicBezTo>
                  <a:pt x="48203" y="162280"/>
                  <a:pt x="14860" y="168528"/>
                  <a:pt x="4912" y="169928"/>
                </a:cubicBezTo>
                <a:lnTo>
                  <a:pt x="8261" y="201921"/>
                </a:lnTo>
                <a:cubicBezTo>
                  <a:pt x="18259" y="201272"/>
                  <a:pt x="52202" y="200422"/>
                  <a:pt x="59251" y="218968"/>
                </a:cubicBezTo>
                <a:cubicBezTo>
                  <a:pt x="61530" y="223942"/>
                  <a:pt x="64150" y="228756"/>
                  <a:pt x="67099" y="233365"/>
                </a:cubicBezTo>
                <a:cubicBezTo>
                  <a:pt x="78647" y="249412"/>
                  <a:pt x="59501" y="277306"/>
                  <a:pt x="53502" y="285304"/>
                </a:cubicBezTo>
                <a:lnTo>
                  <a:pt x="78497" y="305550"/>
                </a:lnTo>
                <a:cubicBezTo>
                  <a:pt x="85095" y="298002"/>
                  <a:pt x="108491" y="273407"/>
                  <a:pt x="126587" y="281505"/>
                </a:cubicBezTo>
                <a:cubicBezTo>
                  <a:pt x="131691" y="283410"/>
                  <a:pt x="136920" y="284964"/>
                  <a:pt x="142234" y="286154"/>
                </a:cubicBezTo>
                <a:cubicBezTo>
                  <a:pt x="161830" y="289203"/>
                  <a:pt x="168029" y="322547"/>
                  <a:pt x="169428" y="332495"/>
                </a:cubicBezTo>
                <a:lnTo>
                  <a:pt x="201422" y="329145"/>
                </a:lnTo>
                <a:cubicBezTo>
                  <a:pt x="200772" y="319147"/>
                  <a:pt x="199922" y="285254"/>
                  <a:pt x="218418" y="278156"/>
                </a:cubicBezTo>
                <a:cubicBezTo>
                  <a:pt x="223407" y="275876"/>
                  <a:pt x="228236" y="273252"/>
                  <a:pt x="232865" y="270307"/>
                </a:cubicBezTo>
                <a:cubicBezTo>
                  <a:pt x="248862" y="258760"/>
                  <a:pt x="276756" y="277956"/>
                  <a:pt x="284804" y="283955"/>
                </a:cubicBezTo>
                <a:close/>
                <a:moveTo>
                  <a:pt x="212619" y="204621"/>
                </a:moveTo>
                <a:cubicBezTo>
                  <a:pt x="192918" y="228921"/>
                  <a:pt x="157251" y="232645"/>
                  <a:pt x="132956" y="212944"/>
                </a:cubicBezTo>
                <a:cubicBezTo>
                  <a:pt x="108656" y="193248"/>
                  <a:pt x="104931" y="157581"/>
                  <a:pt x="124627" y="133281"/>
                </a:cubicBezTo>
                <a:cubicBezTo>
                  <a:pt x="144323" y="108991"/>
                  <a:pt x="179971" y="105256"/>
                  <a:pt x="204271" y="124937"/>
                </a:cubicBezTo>
                <a:cubicBezTo>
                  <a:pt x="228536" y="144658"/>
                  <a:pt x="232270" y="180296"/>
                  <a:pt x="212619" y="204621"/>
                </a:cubicBezTo>
                <a:close/>
                <a:moveTo>
                  <a:pt x="128736" y="136735"/>
                </a:moveTo>
                <a:cubicBezTo>
                  <a:pt x="110960" y="158685"/>
                  <a:pt x="114345" y="190884"/>
                  <a:pt x="136290" y="208660"/>
                </a:cubicBezTo>
                <a:cubicBezTo>
                  <a:pt x="158241" y="226436"/>
                  <a:pt x="190444" y="223052"/>
                  <a:pt x="208220" y="201107"/>
                </a:cubicBezTo>
                <a:cubicBezTo>
                  <a:pt x="225991" y="179161"/>
                  <a:pt x="222612" y="146963"/>
                  <a:pt x="200672" y="129186"/>
                </a:cubicBezTo>
                <a:cubicBezTo>
                  <a:pt x="178716" y="111430"/>
                  <a:pt x="146528" y="114809"/>
                  <a:pt x="128736" y="136735"/>
                </a:cubicBezTo>
                <a:close/>
              </a:path>
            </a:pathLst>
          </a:custGeom>
          <a:solidFill>
            <a:srgbClr val="80D0EF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CD09D8F4-0C45-4F66-A376-363B3F0363B1}"/>
              </a:ext>
            </a:extLst>
          </p:cNvPr>
          <p:cNvSpPr/>
          <p:nvPr/>
        </p:nvSpPr>
        <p:spPr>
          <a:xfrm>
            <a:off x="7069123" y="3000630"/>
            <a:ext cx="39992" cy="89982"/>
          </a:xfrm>
          <a:custGeom>
            <a:avLst/>
            <a:gdLst>
              <a:gd name="connsiteX0" fmla="*/ 5030 w 39991"/>
              <a:gd name="connsiteY0" fmla="*/ 91514 h 89981"/>
              <a:gd name="connsiteX1" fmla="*/ 1216 w 39991"/>
              <a:gd name="connsiteY1" fmla="*/ 92259 h 89981"/>
              <a:gd name="connsiteX2" fmla="*/ 31 w 39991"/>
              <a:gd name="connsiteY2" fmla="*/ 89564 h 89981"/>
              <a:gd name="connsiteX3" fmla="*/ 35724 w 39991"/>
              <a:gd name="connsiteY3" fmla="*/ 1232 h 89981"/>
              <a:gd name="connsiteX4" fmla="*/ 39533 w 39991"/>
              <a:gd name="connsiteY4" fmla="*/ 457 h 89981"/>
              <a:gd name="connsiteX5" fmla="*/ 40308 w 39991"/>
              <a:gd name="connsiteY5" fmla="*/ 4267 h 89981"/>
              <a:gd name="connsiteX6" fmla="*/ 39973 w 39991"/>
              <a:gd name="connsiteY6" fmla="*/ 4682 h 89981"/>
              <a:gd name="connsiteX7" fmla="*/ 5480 w 39991"/>
              <a:gd name="connsiteY7" fmla="*/ 89664 h 89981"/>
              <a:gd name="connsiteX8" fmla="*/ 5030 w 39991"/>
              <a:gd name="connsiteY8" fmla="*/ 91514 h 8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91" h="89981">
                <a:moveTo>
                  <a:pt x="5030" y="91514"/>
                </a:moveTo>
                <a:cubicBezTo>
                  <a:pt x="4181" y="92774"/>
                  <a:pt x="2476" y="93108"/>
                  <a:pt x="1216" y="92259"/>
                </a:cubicBezTo>
                <a:cubicBezTo>
                  <a:pt x="331" y="91664"/>
                  <a:pt x="-129" y="90614"/>
                  <a:pt x="31" y="89564"/>
                </a:cubicBezTo>
                <a:cubicBezTo>
                  <a:pt x="2801" y="57206"/>
                  <a:pt x="15233" y="26427"/>
                  <a:pt x="35724" y="1232"/>
                </a:cubicBezTo>
                <a:cubicBezTo>
                  <a:pt x="36564" y="-32"/>
                  <a:pt x="38268" y="-382"/>
                  <a:pt x="39533" y="457"/>
                </a:cubicBezTo>
                <a:cubicBezTo>
                  <a:pt x="40803" y="1297"/>
                  <a:pt x="41148" y="3002"/>
                  <a:pt x="40308" y="4267"/>
                </a:cubicBezTo>
                <a:cubicBezTo>
                  <a:pt x="40213" y="4417"/>
                  <a:pt x="40098" y="4557"/>
                  <a:pt x="39973" y="4682"/>
                </a:cubicBezTo>
                <a:cubicBezTo>
                  <a:pt x="20242" y="28927"/>
                  <a:pt x="8230" y="58526"/>
                  <a:pt x="5480" y="89664"/>
                </a:cubicBezTo>
                <a:cubicBezTo>
                  <a:pt x="5555" y="90314"/>
                  <a:pt x="5395" y="90969"/>
                  <a:pt x="5030" y="91514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2415B7F4-04B4-4257-B90C-4855163114D4}"/>
              </a:ext>
            </a:extLst>
          </p:cNvPr>
          <p:cNvSpPr/>
          <p:nvPr/>
        </p:nvSpPr>
        <p:spPr>
          <a:xfrm>
            <a:off x="7068947" y="3113232"/>
            <a:ext cx="9998" cy="39992"/>
          </a:xfrm>
          <a:custGeom>
            <a:avLst/>
            <a:gdLst>
              <a:gd name="connsiteX0" fmla="*/ 12555 w 9997"/>
              <a:gd name="connsiteY0" fmla="*/ 43199 h 39991"/>
              <a:gd name="connsiteX1" fmla="*/ 8691 w 9997"/>
              <a:gd name="connsiteY1" fmla="*/ 43618 h 39991"/>
              <a:gd name="connsiteX2" fmla="*/ 7806 w 9997"/>
              <a:gd name="connsiteY2" fmla="*/ 42349 h 39991"/>
              <a:gd name="connsiteX3" fmla="*/ 7 w 9997"/>
              <a:gd name="connsiteY3" fmla="*/ 2957 h 39991"/>
              <a:gd name="connsiteX4" fmla="*/ 2557 w 9997"/>
              <a:gd name="connsiteY4" fmla="*/ 7 h 39991"/>
              <a:gd name="connsiteX5" fmla="*/ 5506 w 9997"/>
              <a:gd name="connsiteY5" fmla="*/ 2557 h 39991"/>
              <a:gd name="connsiteX6" fmla="*/ 13055 w 9997"/>
              <a:gd name="connsiteY6" fmla="*/ 40599 h 39991"/>
              <a:gd name="connsiteX7" fmla="*/ 12555 w 9997"/>
              <a:gd name="connsiteY7" fmla="*/ 43199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7" h="39991">
                <a:moveTo>
                  <a:pt x="12555" y="43199"/>
                </a:moveTo>
                <a:cubicBezTo>
                  <a:pt x="11605" y="44383"/>
                  <a:pt x="9870" y="44568"/>
                  <a:pt x="8691" y="43618"/>
                </a:cubicBezTo>
                <a:cubicBezTo>
                  <a:pt x="8280" y="43288"/>
                  <a:pt x="7971" y="42849"/>
                  <a:pt x="7806" y="42349"/>
                </a:cubicBezTo>
                <a:cubicBezTo>
                  <a:pt x="3596" y="29586"/>
                  <a:pt x="977" y="16359"/>
                  <a:pt x="7" y="2957"/>
                </a:cubicBezTo>
                <a:cubicBezTo>
                  <a:pt x="-103" y="1437"/>
                  <a:pt x="1037" y="117"/>
                  <a:pt x="2557" y="7"/>
                </a:cubicBezTo>
                <a:cubicBezTo>
                  <a:pt x="4076" y="-103"/>
                  <a:pt x="5396" y="1037"/>
                  <a:pt x="5506" y="2557"/>
                </a:cubicBezTo>
                <a:cubicBezTo>
                  <a:pt x="6451" y="15499"/>
                  <a:pt x="8985" y="28277"/>
                  <a:pt x="13055" y="40599"/>
                </a:cubicBezTo>
                <a:cubicBezTo>
                  <a:pt x="13344" y="41494"/>
                  <a:pt x="13155" y="42474"/>
                  <a:pt x="12555" y="43199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2" name="Freeform: Shape 541">
            <a:extLst>
              <a:ext uri="{FF2B5EF4-FFF2-40B4-BE49-F238E27FC236}">
                <a16:creationId xmlns:a16="http://schemas.microsoft.com/office/drawing/2014/main" id="{0E4CA6F2-AD9E-4CF1-8E0A-05DCF6960FE1}"/>
              </a:ext>
            </a:extLst>
          </p:cNvPr>
          <p:cNvSpPr/>
          <p:nvPr/>
        </p:nvSpPr>
        <p:spPr>
          <a:xfrm>
            <a:off x="7087581" y="3177607"/>
            <a:ext cx="9998" cy="9998"/>
          </a:xfrm>
          <a:custGeom>
            <a:avLst/>
            <a:gdLst>
              <a:gd name="connsiteX0" fmla="*/ 9767 w 9997"/>
              <a:gd name="connsiteY0" fmla="*/ 12817 h 9997"/>
              <a:gd name="connsiteX1" fmla="*/ 5898 w 9997"/>
              <a:gd name="connsiteY1" fmla="*/ 13176 h 9997"/>
              <a:gd name="connsiteX2" fmla="*/ 5318 w 9997"/>
              <a:gd name="connsiteY2" fmla="*/ 12517 h 9997"/>
              <a:gd name="connsiteX3" fmla="*/ 319 w 9997"/>
              <a:gd name="connsiteY3" fmla="*/ 4118 h 9997"/>
              <a:gd name="connsiteX4" fmla="*/ 1519 w 9997"/>
              <a:gd name="connsiteY4" fmla="*/ 319 h 9997"/>
              <a:gd name="connsiteX5" fmla="*/ 5318 w 9997"/>
              <a:gd name="connsiteY5" fmla="*/ 1519 h 9997"/>
              <a:gd name="connsiteX6" fmla="*/ 10017 w 9997"/>
              <a:gd name="connsiteY6" fmla="*/ 9617 h 9997"/>
              <a:gd name="connsiteX7" fmla="*/ 9767 w 9997"/>
              <a:gd name="connsiteY7" fmla="*/ 12817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7" h="9997">
                <a:moveTo>
                  <a:pt x="9767" y="12817"/>
                </a:moveTo>
                <a:cubicBezTo>
                  <a:pt x="8797" y="13986"/>
                  <a:pt x="7063" y="14146"/>
                  <a:pt x="5898" y="13176"/>
                </a:cubicBezTo>
                <a:cubicBezTo>
                  <a:pt x="5668" y="12992"/>
                  <a:pt x="5473" y="12767"/>
                  <a:pt x="5318" y="12517"/>
                </a:cubicBezTo>
                <a:cubicBezTo>
                  <a:pt x="3618" y="9767"/>
                  <a:pt x="2019" y="6968"/>
                  <a:pt x="319" y="4118"/>
                </a:cubicBezTo>
                <a:cubicBezTo>
                  <a:pt x="-401" y="2739"/>
                  <a:pt x="139" y="1039"/>
                  <a:pt x="1519" y="319"/>
                </a:cubicBezTo>
                <a:cubicBezTo>
                  <a:pt x="2898" y="-401"/>
                  <a:pt x="4598" y="139"/>
                  <a:pt x="5318" y="1519"/>
                </a:cubicBezTo>
                <a:cubicBezTo>
                  <a:pt x="6818" y="4268"/>
                  <a:pt x="8367" y="6968"/>
                  <a:pt x="10017" y="9617"/>
                </a:cubicBezTo>
                <a:cubicBezTo>
                  <a:pt x="10632" y="10627"/>
                  <a:pt x="10527" y="11917"/>
                  <a:pt x="9767" y="12817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3" name="Freeform: Shape 542">
            <a:extLst>
              <a:ext uri="{FF2B5EF4-FFF2-40B4-BE49-F238E27FC236}">
                <a16:creationId xmlns:a16="http://schemas.microsoft.com/office/drawing/2014/main" id="{2DA2854C-3C34-49B4-BDDF-ABEBB8F366F4}"/>
              </a:ext>
            </a:extLst>
          </p:cNvPr>
          <p:cNvSpPr/>
          <p:nvPr/>
        </p:nvSpPr>
        <p:spPr>
          <a:xfrm>
            <a:off x="7101420" y="3198775"/>
            <a:ext cx="99979" cy="64987"/>
          </a:xfrm>
          <a:custGeom>
            <a:avLst/>
            <a:gdLst>
              <a:gd name="connsiteX0" fmla="*/ 102706 w 99979"/>
              <a:gd name="connsiteY0" fmla="*/ 64683 h 64986"/>
              <a:gd name="connsiteX1" fmla="*/ 100057 w 99979"/>
              <a:gd name="connsiteY1" fmla="*/ 65633 h 64986"/>
              <a:gd name="connsiteX2" fmla="*/ 477 w 99979"/>
              <a:gd name="connsiteY2" fmla="*/ 4295 h 64986"/>
              <a:gd name="connsiteX3" fmla="*/ 1202 w 99979"/>
              <a:gd name="connsiteY3" fmla="*/ 476 h 64986"/>
              <a:gd name="connsiteX4" fmla="*/ 4826 w 99979"/>
              <a:gd name="connsiteY4" fmla="*/ 946 h 64986"/>
              <a:gd name="connsiteX5" fmla="*/ 101056 w 99979"/>
              <a:gd name="connsiteY5" fmla="*/ 60234 h 64986"/>
              <a:gd name="connsiteX6" fmla="*/ 103286 w 99979"/>
              <a:gd name="connsiteY6" fmla="*/ 63418 h 64986"/>
              <a:gd name="connsiteX7" fmla="*/ 102706 w 99979"/>
              <a:gd name="connsiteY7" fmla="*/ 64683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79" h="64986">
                <a:moveTo>
                  <a:pt x="102706" y="64683"/>
                </a:moveTo>
                <a:cubicBezTo>
                  <a:pt x="102066" y="65463"/>
                  <a:pt x="101047" y="65828"/>
                  <a:pt x="100057" y="65633"/>
                </a:cubicBezTo>
                <a:cubicBezTo>
                  <a:pt x="60430" y="58179"/>
                  <a:pt x="24962" y="36334"/>
                  <a:pt x="477" y="4295"/>
                </a:cubicBezTo>
                <a:cubicBezTo>
                  <a:pt x="-378" y="3041"/>
                  <a:pt x="-53" y="1331"/>
                  <a:pt x="1202" y="476"/>
                </a:cubicBezTo>
                <a:cubicBezTo>
                  <a:pt x="2357" y="-309"/>
                  <a:pt x="3911" y="-104"/>
                  <a:pt x="4826" y="946"/>
                </a:cubicBezTo>
                <a:cubicBezTo>
                  <a:pt x="28481" y="31910"/>
                  <a:pt x="62759" y="53030"/>
                  <a:pt x="101056" y="60234"/>
                </a:cubicBezTo>
                <a:cubicBezTo>
                  <a:pt x="102551" y="60499"/>
                  <a:pt x="103551" y="61924"/>
                  <a:pt x="103286" y="63418"/>
                </a:cubicBezTo>
                <a:cubicBezTo>
                  <a:pt x="103206" y="63883"/>
                  <a:pt x="103006" y="64318"/>
                  <a:pt x="102706" y="64683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86DAA58F-3D62-4B1B-A4F0-00F6D4122303}"/>
              </a:ext>
            </a:extLst>
          </p:cNvPr>
          <p:cNvSpPr/>
          <p:nvPr/>
        </p:nvSpPr>
        <p:spPr>
          <a:xfrm>
            <a:off x="7339866" y="3154370"/>
            <a:ext cx="44991" cy="64987"/>
          </a:xfrm>
          <a:custGeom>
            <a:avLst/>
            <a:gdLst>
              <a:gd name="connsiteX0" fmla="*/ 17778 w 44990"/>
              <a:gd name="connsiteY0" fmla="*/ 52450 h 64986"/>
              <a:gd name="connsiteX1" fmla="*/ 4731 w 44990"/>
              <a:gd name="connsiteY1" fmla="*/ 66747 h 64986"/>
              <a:gd name="connsiteX2" fmla="*/ 842 w 44990"/>
              <a:gd name="connsiteY2" fmla="*/ 66757 h 64986"/>
              <a:gd name="connsiteX3" fmla="*/ 832 w 44990"/>
              <a:gd name="connsiteY3" fmla="*/ 66747 h 64986"/>
              <a:gd name="connsiteX4" fmla="*/ 752 w 44990"/>
              <a:gd name="connsiteY4" fmla="*/ 62928 h 64986"/>
              <a:gd name="connsiteX5" fmla="*/ 832 w 44990"/>
              <a:gd name="connsiteY5" fmla="*/ 62848 h 64986"/>
              <a:gd name="connsiteX6" fmla="*/ 13429 w 44990"/>
              <a:gd name="connsiteY6" fmla="*/ 49000 h 64986"/>
              <a:gd name="connsiteX7" fmla="*/ 39524 w 44990"/>
              <a:gd name="connsiteY7" fmla="*/ 2460 h 64986"/>
              <a:gd name="connsiteX8" fmla="*/ 42548 w 44990"/>
              <a:gd name="connsiteY8" fmla="*/ 16 h 64986"/>
              <a:gd name="connsiteX9" fmla="*/ 44993 w 44990"/>
              <a:gd name="connsiteY9" fmla="*/ 3040 h 64986"/>
              <a:gd name="connsiteX10" fmla="*/ 44523 w 44990"/>
              <a:gd name="connsiteY10" fmla="*/ 4310 h 64986"/>
              <a:gd name="connsiteX11" fmla="*/ 17778 w 44990"/>
              <a:gd name="connsiteY11" fmla="*/ 52450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90" h="64986">
                <a:moveTo>
                  <a:pt x="17778" y="52450"/>
                </a:moveTo>
                <a:cubicBezTo>
                  <a:pt x="13714" y="57469"/>
                  <a:pt x="9355" y="62243"/>
                  <a:pt x="4731" y="66747"/>
                </a:cubicBezTo>
                <a:cubicBezTo>
                  <a:pt x="3661" y="67822"/>
                  <a:pt x="1922" y="67827"/>
                  <a:pt x="842" y="66757"/>
                </a:cubicBezTo>
                <a:cubicBezTo>
                  <a:pt x="837" y="66752"/>
                  <a:pt x="837" y="66752"/>
                  <a:pt x="832" y="66747"/>
                </a:cubicBezTo>
                <a:cubicBezTo>
                  <a:pt x="-243" y="65717"/>
                  <a:pt x="-283" y="64007"/>
                  <a:pt x="752" y="62928"/>
                </a:cubicBezTo>
                <a:cubicBezTo>
                  <a:pt x="777" y="62903"/>
                  <a:pt x="802" y="62873"/>
                  <a:pt x="832" y="62848"/>
                </a:cubicBezTo>
                <a:cubicBezTo>
                  <a:pt x="5301" y="58484"/>
                  <a:pt x="9505" y="53860"/>
                  <a:pt x="13429" y="49000"/>
                </a:cubicBezTo>
                <a:cubicBezTo>
                  <a:pt x="24722" y="35093"/>
                  <a:pt x="33550" y="19352"/>
                  <a:pt x="39524" y="2460"/>
                </a:cubicBezTo>
                <a:cubicBezTo>
                  <a:pt x="39684" y="950"/>
                  <a:pt x="41038" y="-144"/>
                  <a:pt x="42548" y="16"/>
                </a:cubicBezTo>
                <a:cubicBezTo>
                  <a:pt x="44058" y="176"/>
                  <a:pt x="45153" y="1530"/>
                  <a:pt x="44993" y="3040"/>
                </a:cubicBezTo>
                <a:cubicBezTo>
                  <a:pt x="44943" y="3495"/>
                  <a:pt x="44783" y="3935"/>
                  <a:pt x="44523" y="4310"/>
                </a:cubicBezTo>
                <a:cubicBezTo>
                  <a:pt x="38414" y="21761"/>
                  <a:pt x="29371" y="38043"/>
                  <a:pt x="17778" y="52450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E398B183-C999-4FD4-A5AF-3B7B415C979C}"/>
              </a:ext>
            </a:extLst>
          </p:cNvPr>
          <p:cNvSpPr/>
          <p:nvPr/>
        </p:nvSpPr>
        <p:spPr>
          <a:xfrm>
            <a:off x="7379993" y="3051074"/>
            <a:ext cx="9998" cy="39992"/>
          </a:xfrm>
          <a:custGeom>
            <a:avLst/>
            <a:gdLst>
              <a:gd name="connsiteX0" fmla="*/ 12895 w 9997"/>
              <a:gd name="connsiteY0" fmla="*/ 43169 h 39991"/>
              <a:gd name="connsiteX1" fmla="*/ 9066 w 9997"/>
              <a:gd name="connsiteY1" fmla="*/ 43839 h 39991"/>
              <a:gd name="connsiteX2" fmla="*/ 7896 w 9997"/>
              <a:gd name="connsiteY2" fmla="*/ 41669 h 39991"/>
              <a:gd name="connsiteX3" fmla="*/ 497 w 9997"/>
              <a:gd name="connsiteY3" fmla="*/ 4327 h 39991"/>
              <a:gd name="connsiteX4" fmla="*/ 1172 w 9997"/>
              <a:gd name="connsiteY4" fmla="*/ 497 h 39991"/>
              <a:gd name="connsiteX5" fmla="*/ 5001 w 9997"/>
              <a:gd name="connsiteY5" fmla="*/ 1172 h 39991"/>
              <a:gd name="connsiteX6" fmla="*/ 5496 w 9997"/>
              <a:gd name="connsiteY6" fmla="*/ 2627 h 39991"/>
              <a:gd name="connsiteX7" fmla="*/ 13145 w 9997"/>
              <a:gd name="connsiteY7" fmla="*/ 41269 h 39991"/>
              <a:gd name="connsiteX8" fmla="*/ 12895 w 9997"/>
              <a:gd name="connsiteY8" fmla="*/ 43169 h 3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97" h="39991">
                <a:moveTo>
                  <a:pt x="12895" y="43169"/>
                </a:moveTo>
                <a:cubicBezTo>
                  <a:pt x="12025" y="44413"/>
                  <a:pt x="10310" y="44713"/>
                  <a:pt x="9066" y="43839"/>
                </a:cubicBezTo>
                <a:cubicBezTo>
                  <a:pt x="8356" y="43344"/>
                  <a:pt x="7921" y="42539"/>
                  <a:pt x="7896" y="41669"/>
                </a:cubicBezTo>
                <a:cubicBezTo>
                  <a:pt x="6941" y="28972"/>
                  <a:pt x="4457" y="16429"/>
                  <a:pt x="497" y="4327"/>
                </a:cubicBezTo>
                <a:cubicBezTo>
                  <a:pt x="-372" y="3082"/>
                  <a:pt x="-73" y="1367"/>
                  <a:pt x="1172" y="497"/>
                </a:cubicBezTo>
                <a:cubicBezTo>
                  <a:pt x="2417" y="-373"/>
                  <a:pt x="4132" y="-73"/>
                  <a:pt x="5001" y="1172"/>
                </a:cubicBezTo>
                <a:cubicBezTo>
                  <a:pt x="5301" y="1602"/>
                  <a:pt x="5471" y="2107"/>
                  <a:pt x="5496" y="2627"/>
                </a:cubicBezTo>
                <a:cubicBezTo>
                  <a:pt x="9590" y="15154"/>
                  <a:pt x="12160" y="28127"/>
                  <a:pt x="13145" y="41269"/>
                </a:cubicBezTo>
                <a:cubicBezTo>
                  <a:pt x="13290" y="41914"/>
                  <a:pt x="13205" y="42584"/>
                  <a:pt x="12895" y="43169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C4EAA79D-3234-4AB7-84DA-50CEEDB83561}"/>
              </a:ext>
            </a:extLst>
          </p:cNvPr>
          <p:cNvSpPr/>
          <p:nvPr/>
        </p:nvSpPr>
        <p:spPr>
          <a:xfrm>
            <a:off x="7369173" y="3025438"/>
            <a:ext cx="9998" cy="14997"/>
          </a:xfrm>
          <a:custGeom>
            <a:avLst/>
            <a:gdLst>
              <a:gd name="connsiteX0" fmla="*/ 11617 w 9997"/>
              <a:gd name="connsiteY0" fmla="*/ 18615 h 14996"/>
              <a:gd name="connsiteX1" fmla="*/ 7747 w 9997"/>
              <a:gd name="connsiteY1" fmla="*/ 19000 h 14996"/>
              <a:gd name="connsiteX2" fmla="*/ 6968 w 9997"/>
              <a:gd name="connsiteY2" fmla="*/ 17965 h 14996"/>
              <a:gd name="connsiteX3" fmla="*/ 319 w 9997"/>
              <a:gd name="connsiteY3" fmla="*/ 4118 h 14996"/>
              <a:gd name="connsiteX4" fmla="*/ 1519 w 9997"/>
              <a:gd name="connsiteY4" fmla="*/ 319 h 14996"/>
              <a:gd name="connsiteX5" fmla="*/ 5318 w 9997"/>
              <a:gd name="connsiteY5" fmla="*/ 1519 h 14996"/>
              <a:gd name="connsiteX6" fmla="*/ 12167 w 9997"/>
              <a:gd name="connsiteY6" fmla="*/ 15816 h 14996"/>
              <a:gd name="connsiteX7" fmla="*/ 11617 w 9997"/>
              <a:gd name="connsiteY7" fmla="*/ 18615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7" h="14996">
                <a:moveTo>
                  <a:pt x="11617" y="18615"/>
                </a:moveTo>
                <a:cubicBezTo>
                  <a:pt x="10652" y="19790"/>
                  <a:pt x="8922" y="19960"/>
                  <a:pt x="7747" y="19000"/>
                </a:cubicBezTo>
                <a:cubicBezTo>
                  <a:pt x="7408" y="18720"/>
                  <a:pt x="7143" y="18365"/>
                  <a:pt x="6968" y="17965"/>
                </a:cubicBezTo>
                <a:cubicBezTo>
                  <a:pt x="5018" y="13266"/>
                  <a:pt x="2769" y="8617"/>
                  <a:pt x="319" y="4118"/>
                </a:cubicBezTo>
                <a:cubicBezTo>
                  <a:pt x="-401" y="2739"/>
                  <a:pt x="139" y="1039"/>
                  <a:pt x="1519" y="319"/>
                </a:cubicBezTo>
                <a:cubicBezTo>
                  <a:pt x="2899" y="-401"/>
                  <a:pt x="4598" y="139"/>
                  <a:pt x="5318" y="1519"/>
                </a:cubicBezTo>
                <a:cubicBezTo>
                  <a:pt x="7818" y="6168"/>
                  <a:pt x="10317" y="10967"/>
                  <a:pt x="12167" y="15816"/>
                </a:cubicBezTo>
                <a:cubicBezTo>
                  <a:pt x="12522" y="16781"/>
                  <a:pt x="12307" y="17855"/>
                  <a:pt x="11617" y="18615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7" name="Freeform: Shape 546">
            <a:extLst>
              <a:ext uri="{FF2B5EF4-FFF2-40B4-BE49-F238E27FC236}">
                <a16:creationId xmlns:a16="http://schemas.microsoft.com/office/drawing/2014/main" id="{B04F80BB-C1F5-4796-8C52-02074BFA6765}"/>
              </a:ext>
            </a:extLst>
          </p:cNvPr>
          <p:cNvSpPr/>
          <p:nvPr/>
        </p:nvSpPr>
        <p:spPr>
          <a:xfrm>
            <a:off x="7242756" y="2942312"/>
            <a:ext cx="114976" cy="64987"/>
          </a:xfrm>
          <a:custGeom>
            <a:avLst/>
            <a:gdLst>
              <a:gd name="connsiteX0" fmla="*/ 117088 w 114976"/>
              <a:gd name="connsiteY0" fmla="*/ 65848 h 64986"/>
              <a:gd name="connsiteX1" fmla="*/ 116638 w 114976"/>
              <a:gd name="connsiteY1" fmla="*/ 66298 h 64986"/>
              <a:gd name="connsiteX2" fmla="*/ 112789 w 114976"/>
              <a:gd name="connsiteY2" fmla="*/ 65798 h 64986"/>
              <a:gd name="connsiteX3" fmla="*/ 87494 w 114976"/>
              <a:gd name="connsiteY3" fmla="*/ 40004 h 64986"/>
              <a:gd name="connsiteX4" fmla="*/ 2511 w 114976"/>
              <a:gd name="connsiteY4" fmla="*/ 5511 h 64986"/>
              <a:gd name="connsiteX5" fmla="*/ 12 w 114976"/>
              <a:gd name="connsiteY5" fmla="*/ 2511 h 64986"/>
              <a:gd name="connsiteX6" fmla="*/ 3011 w 114976"/>
              <a:gd name="connsiteY6" fmla="*/ 12 h 64986"/>
              <a:gd name="connsiteX7" fmla="*/ 117338 w 114976"/>
              <a:gd name="connsiteY7" fmla="*/ 62399 h 64986"/>
              <a:gd name="connsiteX8" fmla="*/ 117088 w 114976"/>
              <a:gd name="connsiteY8" fmla="*/ 65848 h 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976" h="64986">
                <a:moveTo>
                  <a:pt x="117088" y="65848"/>
                </a:moveTo>
                <a:lnTo>
                  <a:pt x="116638" y="66298"/>
                </a:lnTo>
                <a:cubicBezTo>
                  <a:pt x="115438" y="67218"/>
                  <a:pt x="113713" y="66998"/>
                  <a:pt x="112789" y="65798"/>
                </a:cubicBezTo>
                <a:cubicBezTo>
                  <a:pt x="105370" y="56260"/>
                  <a:pt x="96882" y="47607"/>
                  <a:pt x="87494" y="40004"/>
                </a:cubicBezTo>
                <a:cubicBezTo>
                  <a:pt x="63249" y="20273"/>
                  <a:pt x="33650" y="8260"/>
                  <a:pt x="2511" y="5511"/>
                </a:cubicBezTo>
                <a:cubicBezTo>
                  <a:pt x="992" y="5371"/>
                  <a:pt x="-128" y="4031"/>
                  <a:pt x="12" y="2511"/>
                </a:cubicBezTo>
                <a:cubicBezTo>
                  <a:pt x="152" y="992"/>
                  <a:pt x="1492" y="-128"/>
                  <a:pt x="3011" y="12"/>
                </a:cubicBezTo>
                <a:cubicBezTo>
                  <a:pt x="48127" y="4031"/>
                  <a:pt x="89544" y="26631"/>
                  <a:pt x="117338" y="62399"/>
                </a:cubicBezTo>
                <a:cubicBezTo>
                  <a:pt x="118078" y="63464"/>
                  <a:pt x="117973" y="64904"/>
                  <a:pt x="117088" y="65848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8" name="Freeform: Shape 547">
            <a:extLst>
              <a:ext uri="{FF2B5EF4-FFF2-40B4-BE49-F238E27FC236}">
                <a16:creationId xmlns:a16="http://schemas.microsoft.com/office/drawing/2014/main" id="{E76E644B-303A-490D-9E5E-B9B15B731A20}"/>
              </a:ext>
            </a:extLst>
          </p:cNvPr>
          <p:cNvSpPr/>
          <p:nvPr/>
        </p:nvSpPr>
        <p:spPr>
          <a:xfrm>
            <a:off x="7131045" y="2954066"/>
            <a:ext cx="39992" cy="24995"/>
          </a:xfrm>
          <a:custGeom>
            <a:avLst/>
            <a:gdLst>
              <a:gd name="connsiteX0" fmla="*/ 40738 w 39991"/>
              <a:gd name="connsiteY0" fmla="*/ 4455 h 24994"/>
              <a:gd name="connsiteX1" fmla="*/ 39638 w 39991"/>
              <a:gd name="connsiteY1" fmla="*/ 5255 h 24994"/>
              <a:gd name="connsiteX2" fmla="*/ 4295 w 39991"/>
              <a:gd name="connsiteY2" fmla="*/ 25751 h 24994"/>
              <a:gd name="connsiteX3" fmla="*/ 476 w 39991"/>
              <a:gd name="connsiteY3" fmla="*/ 25026 h 24994"/>
              <a:gd name="connsiteX4" fmla="*/ 946 w 39991"/>
              <a:gd name="connsiteY4" fmla="*/ 21402 h 24994"/>
              <a:gd name="connsiteX5" fmla="*/ 37539 w 39991"/>
              <a:gd name="connsiteY5" fmla="*/ 206 h 24994"/>
              <a:gd name="connsiteX6" fmla="*/ 41128 w 39991"/>
              <a:gd name="connsiteY6" fmla="*/ 1706 h 24994"/>
              <a:gd name="connsiteX7" fmla="*/ 40738 w 39991"/>
              <a:gd name="connsiteY7" fmla="*/ 4455 h 2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91" h="24994">
                <a:moveTo>
                  <a:pt x="40738" y="4455"/>
                </a:moveTo>
                <a:cubicBezTo>
                  <a:pt x="40443" y="4810"/>
                  <a:pt x="40068" y="5085"/>
                  <a:pt x="39638" y="5255"/>
                </a:cubicBezTo>
                <a:cubicBezTo>
                  <a:pt x="27011" y="10509"/>
                  <a:pt x="15128" y="17402"/>
                  <a:pt x="4295" y="25751"/>
                </a:cubicBezTo>
                <a:cubicBezTo>
                  <a:pt x="3041" y="26605"/>
                  <a:pt x="1331" y="26281"/>
                  <a:pt x="476" y="25026"/>
                </a:cubicBezTo>
                <a:cubicBezTo>
                  <a:pt x="-309" y="23871"/>
                  <a:pt x="-104" y="22316"/>
                  <a:pt x="946" y="21402"/>
                </a:cubicBezTo>
                <a:cubicBezTo>
                  <a:pt x="12164" y="12763"/>
                  <a:pt x="24466" y="5640"/>
                  <a:pt x="37539" y="206"/>
                </a:cubicBezTo>
                <a:cubicBezTo>
                  <a:pt x="38943" y="-369"/>
                  <a:pt x="40548" y="301"/>
                  <a:pt x="41128" y="1706"/>
                </a:cubicBezTo>
                <a:cubicBezTo>
                  <a:pt x="41503" y="2625"/>
                  <a:pt x="41353" y="3675"/>
                  <a:pt x="40738" y="4455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DFF61A20-B8A6-4E58-98B5-004CCF8337D9}"/>
              </a:ext>
            </a:extLst>
          </p:cNvPr>
          <p:cNvSpPr/>
          <p:nvPr/>
        </p:nvSpPr>
        <p:spPr>
          <a:xfrm>
            <a:off x="7104103" y="2982718"/>
            <a:ext cx="19996" cy="19996"/>
          </a:xfrm>
          <a:custGeom>
            <a:avLst/>
            <a:gdLst>
              <a:gd name="connsiteX0" fmla="*/ 22439 w 19995"/>
              <a:gd name="connsiteY0" fmla="*/ 4397 h 19995"/>
              <a:gd name="connsiteX1" fmla="*/ 22139 w 19995"/>
              <a:gd name="connsiteY1" fmla="*/ 4697 h 19995"/>
              <a:gd name="connsiteX2" fmla="*/ 5043 w 19995"/>
              <a:gd name="connsiteY2" fmla="*/ 22694 h 19995"/>
              <a:gd name="connsiteX3" fmla="*/ 1234 w 19995"/>
              <a:gd name="connsiteY3" fmla="*/ 23468 h 19995"/>
              <a:gd name="connsiteX4" fmla="*/ 459 w 19995"/>
              <a:gd name="connsiteY4" fmla="*/ 19659 h 19995"/>
              <a:gd name="connsiteX5" fmla="*/ 794 w 19995"/>
              <a:gd name="connsiteY5" fmla="*/ 19244 h 19995"/>
              <a:gd name="connsiteX6" fmla="*/ 18490 w 19995"/>
              <a:gd name="connsiteY6" fmla="*/ 598 h 19995"/>
              <a:gd name="connsiteX7" fmla="*/ 22354 w 19995"/>
              <a:gd name="connsiteY7" fmla="*/ 1038 h 19995"/>
              <a:gd name="connsiteX8" fmla="*/ 22439 w 19995"/>
              <a:gd name="connsiteY8" fmla="*/ 4347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95" h="19995">
                <a:moveTo>
                  <a:pt x="22439" y="4397"/>
                </a:moveTo>
                <a:lnTo>
                  <a:pt x="22139" y="4697"/>
                </a:lnTo>
                <a:cubicBezTo>
                  <a:pt x="15981" y="10241"/>
                  <a:pt x="10262" y="16260"/>
                  <a:pt x="5043" y="22694"/>
                </a:cubicBezTo>
                <a:cubicBezTo>
                  <a:pt x="4203" y="23958"/>
                  <a:pt x="2499" y="24308"/>
                  <a:pt x="1234" y="23468"/>
                </a:cubicBezTo>
                <a:cubicBezTo>
                  <a:pt x="-36" y="22629"/>
                  <a:pt x="-381" y="20924"/>
                  <a:pt x="459" y="19659"/>
                </a:cubicBezTo>
                <a:cubicBezTo>
                  <a:pt x="554" y="19509"/>
                  <a:pt x="669" y="19369"/>
                  <a:pt x="794" y="19244"/>
                </a:cubicBezTo>
                <a:cubicBezTo>
                  <a:pt x="6198" y="12576"/>
                  <a:pt x="12111" y="6342"/>
                  <a:pt x="18490" y="598"/>
                </a:cubicBezTo>
                <a:cubicBezTo>
                  <a:pt x="19680" y="-347"/>
                  <a:pt x="21409" y="-152"/>
                  <a:pt x="22354" y="1038"/>
                </a:cubicBezTo>
                <a:cubicBezTo>
                  <a:pt x="23119" y="1998"/>
                  <a:pt x="23154" y="3348"/>
                  <a:pt x="22439" y="4347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3E11458F-BEE4-4A78-9AD9-64C7B8A42637}"/>
              </a:ext>
            </a:extLst>
          </p:cNvPr>
          <p:cNvSpPr/>
          <p:nvPr/>
        </p:nvSpPr>
        <p:spPr>
          <a:xfrm>
            <a:off x="7181539" y="2947434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9 h 4998"/>
              <a:gd name="connsiteX2" fmla="*/ 2136 w 4998"/>
              <a:gd name="connsiteY2" fmla="*/ 6003 h 4998"/>
              <a:gd name="connsiteX3" fmla="*/ 1731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8"/>
                  <a:pt x="6959" y="4419"/>
                  <a:pt x="6003" y="5599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1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0E971EEE-35EF-4A60-B373-22597F71CFD1}"/>
              </a:ext>
            </a:extLst>
          </p:cNvPr>
          <p:cNvSpPr/>
          <p:nvPr/>
        </p:nvSpPr>
        <p:spPr>
          <a:xfrm>
            <a:off x="7323429" y="3228668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9 h 4998"/>
              <a:gd name="connsiteX2" fmla="*/ 2136 w 4998"/>
              <a:gd name="connsiteY2" fmla="*/ 6003 h 4998"/>
              <a:gd name="connsiteX3" fmla="*/ 1731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8"/>
                  <a:pt x="6959" y="4419"/>
                  <a:pt x="6003" y="5599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1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18FD7F8-219E-4932-906D-B07BC65505A7}"/>
              </a:ext>
            </a:extLst>
          </p:cNvPr>
          <p:cNvSpPr/>
          <p:nvPr/>
        </p:nvSpPr>
        <p:spPr>
          <a:xfrm>
            <a:off x="7361574" y="3013509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8 h 4998"/>
              <a:gd name="connsiteX2" fmla="*/ 2136 w 4998"/>
              <a:gd name="connsiteY2" fmla="*/ 6003 h 4998"/>
              <a:gd name="connsiteX3" fmla="*/ 1731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8"/>
                  <a:pt x="6959" y="4419"/>
                  <a:pt x="6003" y="5598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1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345A74B-4797-42B2-9B5E-B72890374CB9}"/>
              </a:ext>
            </a:extLst>
          </p:cNvPr>
          <p:cNvSpPr/>
          <p:nvPr/>
        </p:nvSpPr>
        <p:spPr>
          <a:xfrm>
            <a:off x="7087928" y="3217352"/>
            <a:ext cx="4999" cy="4999"/>
          </a:xfrm>
          <a:custGeom>
            <a:avLst/>
            <a:gdLst>
              <a:gd name="connsiteX0" fmla="*/ 5599 w 4998"/>
              <a:gd name="connsiteY0" fmla="*/ 1731 h 4998"/>
              <a:gd name="connsiteX1" fmla="*/ 6003 w 4998"/>
              <a:gd name="connsiteY1" fmla="*/ 5598 h 4998"/>
              <a:gd name="connsiteX2" fmla="*/ 2136 w 4998"/>
              <a:gd name="connsiteY2" fmla="*/ 6003 h 4998"/>
              <a:gd name="connsiteX3" fmla="*/ 1732 w 4998"/>
              <a:gd name="connsiteY3" fmla="*/ 2136 h 4998"/>
              <a:gd name="connsiteX4" fmla="*/ 5599 w 4998"/>
              <a:gd name="connsiteY4" fmla="*/ 1731 h 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8" h="4998">
                <a:moveTo>
                  <a:pt x="5599" y="1731"/>
                </a:moveTo>
                <a:cubicBezTo>
                  <a:pt x="6778" y="2688"/>
                  <a:pt x="6959" y="4419"/>
                  <a:pt x="6003" y="5598"/>
                </a:cubicBezTo>
                <a:cubicBezTo>
                  <a:pt x="5047" y="6778"/>
                  <a:pt x="3315" y="6959"/>
                  <a:pt x="2136" y="6003"/>
                </a:cubicBezTo>
                <a:cubicBezTo>
                  <a:pt x="956" y="5047"/>
                  <a:pt x="775" y="3315"/>
                  <a:pt x="1732" y="2136"/>
                </a:cubicBezTo>
                <a:cubicBezTo>
                  <a:pt x="2688" y="956"/>
                  <a:pt x="4419" y="775"/>
                  <a:pt x="5599" y="173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E8D8D38-16B8-4F59-B893-3C15F4C92628}"/>
              </a:ext>
            </a:extLst>
          </p:cNvPr>
          <p:cNvSpPr/>
          <p:nvPr/>
        </p:nvSpPr>
        <p:spPr>
          <a:xfrm>
            <a:off x="7099542" y="3229709"/>
            <a:ext cx="14997" cy="14997"/>
          </a:xfrm>
          <a:custGeom>
            <a:avLst/>
            <a:gdLst>
              <a:gd name="connsiteX0" fmla="*/ 16353 w 14996"/>
              <a:gd name="connsiteY0" fmla="*/ 15153 h 14996"/>
              <a:gd name="connsiteX1" fmla="*/ 16353 w 14996"/>
              <a:gd name="connsiteY1" fmla="*/ 15153 h 14996"/>
              <a:gd name="connsiteX2" fmla="*/ 12504 w 14996"/>
              <a:gd name="connsiteY2" fmla="*/ 15453 h 14996"/>
              <a:gd name="connsiteX3" fmla="*/ 806 w 14996"/>
              <a:gd name="connsiteY3" fmla="*/ 4705 h 14996"/>
              <a:gd name="connsiteX4" fmla="*/ 806 w 14996"/>
              <a:gd name="connsiteY4" fmla="*/ 806 h 14996"/>
              <a:gd name="connsiteX5" fmla="*/ 4705 w 14996"/>
              <a:gd name="connsiteY5" fmla="*/ 806 h 14996"/>
              <a:gd name="connsiteX6" fmla="*/ 16053 w 14996"/>
              <a:gd name="connsiteY6" fmla="*/ 11254 h 14996"/>
              <a:gd name="connsiteX7" fmla="*/ 16373 w 14996"/>
              <a:gd name="connsiteY7" fmla="*/ 15128 h 14996"/>
              <a:gd name="connsiteX8" fmla="*/ 16353 w 14996"/>
              <a:gd name="connsiteY8" fmla="*/ 15153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96" h="14996">
                <a:moveTo>
                  <a:pt x="16353" y="15153"/>
                </a:moveTo>
                <a:lnTo>
                  <a:pt x="16353" y="15153"/>
                </a:lnTo>
                <a:cubicBezTo>
                  <a:pt x="15368" y="16288"/>
                  <a:pt x="13653" y="16423"/>
                  <a:pt x="12504" y="15453"/>
                </a:cubicBezTo>
                <a:cubicBezTo>
                  <a:pt x="8455" y="12054"/>
                  <a:pt x="4555" y="8405"/>
                  <a:pt x="806" y="4705"/>
                </a:cubicBezTo>
                <a:cubicBezTo>
                  <a:pt x="-269" y="3631"/>
                  <a:pt x="-269" y="1881"/>
                  <a:pt x="806" y="806"/>
                </a:cubicBezTo>
                <a:cubicBezTo>
                  <a:pt x="1881" y="-269"/>
                  <a:pt x="3630" y="-269"/>
                  <a:pt x="4705" y="806"/>
                </a:cubicBezTo>
                <a:cubicBezTo>
                  <a:pt x="8304" y="4455"/>
                  <a:pt x="12104" y="7955"/>
                  <a:pt x="16053" y="11254"/>
                </a:cubicBezTo>
                <a:cubicBezTo>
                  <a:pt x="17212" y="12234"/>
                  <a:pt x="17353" y="13968"/>
                  <a:pt x="16373" y="15128"/>
                </a:cubicBezTo>
                <a:cubicBezTo>
                  <a:pt x="16368" y="15138"/>
                  <a:pt x="16358" y="15143"/>
                  <a:pt x="16353" y="15153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5" name="Freeform: Shape 554">
            <a:extLst>
              <a:ext uri="{FF2B5EF4-FFF2-40B4-BE49-F238E27FC236}">
                <a16:creationId xmlns:a16="http://schemas.microsoft.com/office/drawing/2014/main" id="{A449107B-66C1-4AEC-8BA3-B768F0E51782}"/>
              </a:ext>
            </a:extLst>
          </p:cNvPr>
          <p:cNvSpPr/>
          <p:nvPr/>
        </p:nvSpPr>
        <p:spPr>
          <a:xfrm>
            <a:off x="7123654" y="3250232"/>
            <a:ext cx="34993" cy="19996"/>
          </a:xfrm>
          <a:custGeom>
            <a:avLst/>
            <a:gdLst>
              <a:gd name="connsiteX0" fmla="*/ 36131 w 34992"/>
              <a:gd name="connsiteY0" fmla="*/ 22224 h 19995"/>
              <a:gd name="connsiteX1" fmla="*/ 32882 w 34992"/>
              <a:gd name="connsiteY1" fmla="*/ 23024 h 19995"/>
              <a:gd name="connsiteX2" fmla="*/ 1288 w 34992"/>
              <a:gd name="connsiteY2" fmla="*/ 5078 h 19995"/>
              <a:gd name="connsiteX3" fmla="*/ 419 w 34992"/>
              <a:gd name="connsiteY3" fmla="*/ 1289 h 19995"/>
              <a:gd name="connsiteX4" fmla="*/ 4208 w 34992"/>
              <a:gd name="connsiteY4" fmla="*/ 419 h 19995"/>
              <a:gd name="connsiteX5" fmla="*/ 4438 w 34992"/>
              <a:gd name="connsiteY5" fmla="*/ 579 h 19995"/>
              <a:gd name="connsiteX6" fmla="*/ 35082 w 34992"/>
              <a:gd name="connsiteY6" fmla="*/ 17975 h 19995"/>
              <a:gd name="connsiteX7" fmla="*/ 36461 w 34992"/>
              <a:gd name="connsiteY7" fmla="*/ 21609 h 19995"/>
              <a:gd name="connsiteX8" fmla="*/ 36081 w 34992"/>
              <a:gd name="connsiteY8" fmla="*/ 22224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92" h="19995">
                <a:moveTo>
                  <a:pt x="36131" y="22224"/>
                </a:moveTo>
                <a:cubicBezTo>
                  <a:pt x="35352" y="23194"/>
                  <a:pt x="34022" y="23524"/>
                  <a:pt x="32882" y="23024"/>
                </a:cubicBezTo>
                <a:cubicBezTo>
                  <a:pt x="21784" y="18095"/>
                  <a:pt x="11202" y="12086"/>
                  <a:pt x="1288" y="5078"/>
                </a:cubicBezTo>
                <a:cubicBezTo>
                  <a:pt x="4" y="4273"/>
                  <a:pt x="-386" y="2573"/>
                  <a:pt x="419" y="1289"/>
                </a:cubicBezTo>
                <a:cubicBezTo>
                  <a:pt x="1229" y="4"/>
                  <a:pt x="2923" y="-386"/>
                  <a:pt x="4208" y="419"/>
                </a:cubicBezTo>
                <a:cubicBezTo>
                  <a:pt x="4288" y="469"/>
                  <a:pt x="4363" y="524"/>
                  <a:pt x="4438" y="579"/>
                </a:cubicBezTo>
                <a:cubicBezTo>
                  <a:pt x="14056" y="7372"/>
                  <a:pt x="24319" y="13196"/>
                  <a:pt x="35082" y="17975"/>
                </a:cubicBezTo>
                <a:cubicBezTo>
                  <a:pt x="36467" y="18600"/>
                  <a:pt x="37086" y="20225"/>
                  <a:pt x="36461" y="21609"/>
                </a:cubicBezTo>
                <a:cubicBezTo>
                  <a:pt x="36362" y="21829"/>
                  <a:pt x="36236" y="22039"/>
                  <a:pt x="36081" y="22224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6" name="Freeform: Shape 555">
            <a:extLst>
              <a:ext uri="{FF2B5EF4-FFF2-40B4-BE49-F238E27FC236}">
                <a16:creationId xmlns:a16="http://schemas.microsoft.com/office/drawing/2014/main" id="{AD823BCE-BCD9-4F2D-A0CE-0B9F0F88E2A8}"/>
              </a:ext>
            </a:extLst>
          </p:cNvPr>
          <p:cNvSpPr/>
          <p:nvPr/>
        </p:nvSpPr>
        <p:spPr>
          <a:xfrm>
            <a:off x="7165932" y="3272485"/>
            <a:ext cx="104978" cy="14997"/>
          </a:xfrm>
          <a:custGeom>
            <a:avLst/>
            <a:gdLst>
              <a:gd name="connsiteX0" fmla="*/ 105781 w 104978"/>
              <a:gd name="connsiteY0" fmla="*/ 11370 h 14996"/>
              <a:gd name="connsiteX1" fmla="*/ 104231 w 104978"/>
              <a:gd name="connsiteY1" fmla="*/ 12319 h 14996"/>
              <a:gd name="connsiteX2" fmla="*/ 1202 w 104978"/>
              <a:gd name="connsiteY2" fmla="*/ 5021 h 14996"/>
              <a:gd name="connsiteX3" fmla="*/ 477 w 104978"/>
              <a:gd name="connsiteY3" fmla="*/ 1202 h 14996"/>
              <a:gd name="connsiteX4" fmla="*/ 3102 w 104978"/>
              <a:gd name="connsiteY4" fmla="*/ 22 h 14996"/>
              <a:gd name="connsiteX5" fmla="*/ 103081 w 104978"/>
              <a:gd name="connsiteY5" fmla="*/ 7070 h 14996"/>
              <a:gd name="connsiteX6" fmla="*/ 106320 w 104978"/>
              <a:gd name="connsiteY6" fmla="*/ 9225 h 14996"/>
              <a:gd name="connsiteX7" fmla="*/ 105781 w 104978"/>
              <a:gd name="connsiteY7" fmla="*/ 11469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978" h="14996">
                <a:moveTo>
                  <a:pt x="105781" y="11370"/>
                </a:moveTo>
                <a:cubicBezTo>
                  <a:pt x="105385" y="11854"/>
                  <a:pt x="104841" y="12189"/>
                  <a:pt x="104231" y="12319"/>
                </a:cubicBezTo>
                <a:cubicBezTo>
                  <a:pt x="69893" y="19748"/>
                  <a:pt x="34150" y="17218"/>
                  <a:pt x="1202" y="5021"/>
                </a:cubicBezTo>
                <a:cubicBezTo>
                  <a:pt x="-53" y="4166"/>
                  <a:pt x="-378" y="2456"/>
                  <a:pt x="477" y="1202"/>
                </a:cubicBezTo>
                <a:cubicBezTo>
                  <a:pt x="1062" y="347"/>
                  <a:pt x="2077" y="-108"/>
                  <a:pt x="3102" y="22"/>
                </a:cubicBezTo>
                <a:cubicBezTo>
                  <a:pt x="35075" y="11849"/>
                  <a:pt x="69763" y="14294"/>
                  <a:pt x="103081" y="7070"/>
                </a:cubicBezTo>
                <a:cubicBezTo>
                  <a:pt x="104571" y="6770"/>
                  <a:pt x="106020" y="7735"/>
                  <a:pt x="106320" y="9225"/>
                </a:cubicBezTo>
                <a:cubicBezTo>
                  <a:pt x="106475" y="10015"/>
                  <a:pt x="106280" y="10835"/>
                  <a:pt x="105781" y="11469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7" name="Freeform: Shape 556">
            <a:extLst>
              <a:ext uri="{FF2B5EF4-FFF2-40B4-BE49-F238E27FC236}">
                <a16:creationId xmlns:a16="http://schemas.microsoft.com/office/drawing/2014/main" id="{27691C93-F530-4B19-8511-4AB55411F959}"/>
              </a:ext>
            </a:extLst>
          </p:cNvPr>
          <p:cNvSpPr/>
          <p:nvPr/>
        </p:nvSpPr>
        <p:spPr>
          <a:xfrm>
            <a:off x="7334984" y="2954130"/>
            <a:ext cx="14997" cy="14997"/>
          </a:xfrm>
          <a:custGeom>
            <a:avLst/>
            <a:gdLst>
              <a:gd name="connsiteX0" fmla="*/ 18112 w 14996"/>
              <a:gd name="connsiteY0" fmla="*/ 15239 h 14996"/>
              <a:gd name="connsiteX1" fmla="*/ 18112 w 14996"/>
              <a:gd name="connsiteY1" fmla="*/ 15239 h 14996"/>
              <a:gd name="connsiteX2" fmla="*/ 14232 w 14996"/>
              <a:gd name="connsiteY2" fmla="*/ 15508 h 14996"/>
              <a:gd name="connsiteX3" fmla="*/ 14213 w 14996"/>
              <a:gd name="connsiteY3" fmla="*/ 15488 h 14996"/>
              <a:gd name="connsiteX4" fmla="*/ 9214 w 14996"/>
              <a:gd name="connsiteY4" fmla="*/ 11139 h 14996"/>
              <a:gd name="connsiteX5" fmla="*/ 965 w 14996"/>
              <a:gd name="connsiteY5" fmla="*/ 4841 h 14996"/>
              <a:gd name="connsiteX6" fmla="*/ 660 w 14996"/>
              <a:gd name="connsiteY6" fmla="*/ 966 h 14996"/>
              <a:gd name="connsiteX7" fmla="*/ 4165 w 14996"/>
              <a:gd name="connsiteY7" fmla="*/ 392 h 14996"/>
              <a:gd name="connsiteX8" fmla="*/ 12663 w 14996"/>
              <a:gd name="connsiteY8" fmla="*/ 6890 h 14996"/>
              <a:gd name="connsiteX9" fmla="*/ 18012 w 14996"/>
              <a:gd name="connsiteY9" fmla="*/ 11389 h 14996"/>
              <a:gd name="connsiteX10" fmla="*/ 18112 w 14996"/>
              <a:gd name="connsiteY10" fmla="*/ 15239 h 1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996" h="14996">
                <a:moveTo>
                  <a:pt x="18112" y="15239"/>
                </a:moveTo>
                <a:lnTo>
                  <a:pt x="18112" y="15239"/>
                </a:lnTo>
                <a:cubicBezTo>
                  <a:pt x="17112" y="16383"/>
                  <a:pt x="15377" y="16503"/>
                  <a:pt x="14232" y="15508"/>
                </a:cubicBezTo>
                <a:cubicBezTo>
                  <a:pt x="14228" y="15499"/>
                  <a:pt x="14218" y="15493"/>
                  <a:pt x="14213" y="15488"/>
                </a:cubicBezTo>
                <a:cubicBezTo>
                  <a:pt x="12513" y="14039"/>
                  <a:pt x="10763" y="12539"/>
                  <a:pt x="9214" y="11139"/>
                </a:cubicBezTo>
                <a:cubicBezTo>
                  <a:pt x="6514" y="8940"/>
                  <a:pt x="3765" y="6840"/>
                  <a:pt x="965" y="4841"/>
                </a:cubicBezTo>
                <a:cubicBezTo>
                  <a:pt x="-190" y="3856"/>
                  <a:pt x="-329" y="2121"/>
                  <a:pt x="660" y="966"/>
                </a:cubicBezTo>
                <a:cubicBezTo>
                  <a:pt x="1530" y="-58"/>
                  <a:pt x="3015" y="-298"/>
                  <a:pt x="4165" y="392"/>
                </a:cubicBezTo>
                <a:cubicBezTo>
                  <a:pt x="7064" y="2491"/>
                  <a:pt x="9913" y="4641"/>
                  <a:pt x="12663" y="6890"/>
                </a:cubicBezTo>
                <a:cubicBezTo>
                  <a:pt x="14463" y="8340"/>
                  <a:pt x="16262" y="9890"/>
                  <a:pt x="18012" y="11389"/>
                </a:cubicBezTo>
                <a:cubicBezTo>
                  <a:pt x="19087" y="12429"/>
                  <a:pt x="19132" y="14144"/>
                  <a:pt x="18112" y="15239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8" name="Freeform: Shape 557">
            <a:extLst>
              <a:ext uri="{FF2B5EF4-FFF2-40B4-BE49-F238E27FC236}">
                <a16:creationId xmlns:a16="http://schemas.microsoft.com/office/drawing/2014/main" id="{6E12B5D6-8669-4456-A9B0-6F42BB1C34E9}"/>
              </a:ext>
            </a:extLst>
          </p:cNvPr>
          <p:cNvSpPr/>
          <p:nvPr/>
        </p:nvSpPr>
        <p:spPr>
          <a:xfrm>
            <a:off x="7287494" y="2929537"/>
            <a:ext cx="39992" cy="19996"/>
          </a:xfrm>
          <a:custGeom>
            <a:avLst/>
            <a:gdLst>
              <a:gd name="connsiteX0" fmla="*/ 42406 w 39991"/>
              <a:gd name="connsiteY0" fmla="*/ 22336 h 19995"/>
              <a:gd name="connsiteX1" fmla="*/ 38807 w 39991"/>
              <a:gd name="connsiteY1" fmla="*/ 22936 h 19995"/>
              <a:gd name="connsiteX2" fmla="*/ 2515 w 39991"/>
              <a:gd name="connsiteY2" fmla="*/ 5489 h 19995"/>
              <a:gd name="connsiteX3" fmla="*/ 10 w 39991"/>
              <a:gd name="connsiteY3" fmla="*/ 2515 h 19995"/>
              <a:gd name="connsiteX4" fmla="*/ 2980 w 39991"/>
              <a:gd name="connsiteY4" fmla="*/ 10 h 19995"/>
              <a:gd name="connsiteX5" fmla="*/ 4314 w 39991"/>
              <a:gd name="connsiteY5" fmla="*/ 490 h 19995"/>
              <a:gd name="connsiteX6" fmla="*/ 41707 w 39991"/>
              <a:gd name="connsiteY6" fmla="*/ 18436 h 19995"/>
              <a:gd name="connsiteX7" fmla="*/ 42561 w 39991"/>
              <a:gd name="connsiteY7" fmla="*/ 22231 h 19995"/>
              <a:gd name="connsiteX8" fmla="*/ 42556 w 39991"/>
              <a:gd name="connsiteY8" fmla="*/ 22236 h 1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91" h="19995">
                <a:moveTo>
                  <a:pt x="42406" y="22336"/>
                </a:moveTo>
                <a:cubicBezTo>
                  <a:pt x="41532" y="23415"/>
                  <a:pt x="39987" y="23675"/>
                  <a:pt x="38807" y="22936"/>
                </a:cubicBezTo>
                <a:cubicBezTo>
                  <a:pt x="27409" y="15767"/>
                  <a:pt x="15232" y="9913"/>
                  <a:pt x="2515" y="5489"/>
                </a:cubicBezTo>
                <a:cubicBezTo>
                  <a:pt x="1000" y="5359"/>
                  <a:pt x="-120" y="4029"/>
                  <a:pt x="10" y="2515"/>
                </a:cubicBezTo>
                <a:cubicBezTo>
                  <a:pt x="135" y="1005"/>
                  <a:pt x="1470" y="-120"/>
                  <a:pt x="2980" y="10"/>
                </a:cubicBezTo>
                <a:cubicBezTo>
                  <a:pt x="3460" y="50"/>
                  <a:pt x="3919" y="215"/>
                  <a:pt x="4314" y="490"/>
                </a:cubicBezTo>
                <a:cubicBezTo>
                  <a:pt x="17417" y="5039"/>
                  <a:pt x="29959" y="11063"/>
                  <a:pt x="41707" y="18436"/>
                </a:cubicBezTo>
                <a:cubicBezTo>
                  <a:pt x="42991" y="19246"/>
                  <a:pt x="43371" y="20946"/>
                  <a:pt x="42561" y="22231"/>
                </a:cubicBezTo>
                <a:cubicBezTo>
                  <a:pt x="42556" y="22231"/>
                  <a:pt x="42556" y="22236"/>
                  <a:pt x="42556" y="22236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9" name="Freeform: Shape 558">
            <a:extLst>
              <a:ext uri="{FF2B5EF4-FFF2-40B4-BE49-F238E27FC236}">
                <a16:creationId xmlns:a16="http://schemas.microsoft.com/office/drawing/2014/main" id="{FB3F4894-072E-4419-941C-FBD66A80CB91}"/>
              </a:ext>
            </a:extLst>
          </p:cNvPr>
          <p:cNvSpPr/>
          <p:nvPr/>
        </p:nvSpPr>
        <p:spPr>
          <a:xfrm>
            <a:off x="7181314" y="2919946"/>
            <a:ext cx="89981" cy="9998"/>
          </a:xfrm>
          <a:custGeom>
            <a:avLst/>
            <a:gdLst>
              <a:gd name="connsiteX0" fmla="*/ 92098 w 89981"/>
              <a:gd name="connsiteY0" fmla="*/ 8881 h 9997"/>
              <a:gd name="connsiteX1" fmla="*/ 89349 w 89981"/>
              <a:gd name="connsiteY1" fmla="*/ 9831 h 9997"/>
              <a:gd name="connsiteX2" fmla="*/ 3667 w 89981"/>
              <a:gd name="connsiteY2" fmla="*/ 11530 h 9997"/>
              <a:gd name="connsiteX3" fmla="*/ 157 w 89981"/>
              <a:gd name="connsiteY3" fmla="*/ 9856 h 9997"/>
              <a:gd name="connsiteX4" fmla="*/ 1832 w 89981"/>
              <a:gd name="connsiteY4" fmla="*/ 6346 h 9997"/>
              <a:gd name="connsiteX5" fmla="*/ 2267 w 89981"/>
              <a:gd name="connsiteY5" fmla="*/ 6231 h 9997"/>
              <a:gd name="connsiteX6" fmla="*/ 90549 w 89981"/>
              <a:gd name="connsiteY6" fmla="*/ 4482 h 9997"/>
              <a:gd name="connsiteX7" fmla="*/ 92633 w 89981"/>
              <a:gd name="connsiteY7" fmla="*/ 7766 h 9997"/>
              <a:gd name="connsiteX8" fmla="*/ 92098 w 89981"/>
              <a:gd name="connsiteY8" fmla="*/ 8881 h 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981" h="9997">
                <a:moveTo>
                  <a:pt x="92098" y="8881"/>
                </a:moveTo>
                <a:cubicBezTo>
                  <a:pt x="91439" y="9696"/>
                  <a:pt x="90374" y="10066"/>
                  <a:pt x="89349" y="9831"/>
                </a:cubicBezTo>
                <a:cubicBezTo>
                  <a:pt x="61065" y="3507"/>
                  <a:pt x="31676" y="4087"/>
                  <a:pt x="3667" y="11530"/>
                </a:cubicBezTo>
                <a:cubicBezTo>
                  <a:pt x="2237" y="12035"/>
                  <a:pt x="662" y="11285"/>
                  <a:pt x="157" y="9856"/>
                </a:cubicBezTo>
                <a:cubicBezTo>
                  <a:pt x="-348" y="8421"/>
                  <a:pt x="402" y="6851"/>
                  <a:pt x="1832" y="6346"/>
                </a:cubicBezTo>
                <a:cubicBezTo>
                  <a:pt x="1977" y="6296"/>
                  <a:pt x="2122" y="6256"/>
                  <a:pt x="2267" y="6231"/>
                </a:cubicBezTo>
                <a:cubicBezTo>
                  <a:pt x="31126" y="-1437"/>
                  <a:pt x="61410" y="-2037"/>
                  <a:pt x="90549" y="4482"/>
                </a:cubicBezTo>
                <a:cubicBezTo>
                  <a:pt x="92028" y="4812"/>
                  <a:pt x="92963" y="6281"/>
                  <a:pt x="92633" y="7766"/>
                </a:cubicBezTo>
                <a:cubicBezTo>
                  <a:pt x="92543" y="8171"/>
                  <a:pt x="92358" y="8556"/>
                  <a:pt x="92098" y="8881"/>
                </a:cubicBezTo>
                <a:close/>
              </a:path>
            </a:pathLst>
          </a:custGeom>
          <a:solidFill>
            <a:srgbClr val="BECECD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0" name="Freeform: Shape 559">
            <a:extLst>
              <a:ext uri="{FF2B5EF4-FFF2-40B4-BE49-F238E27FC236}">
                <a16:creationId xmlns:a16="http://schemas.microsoft.com/office/drawing/2014/main" id="{6BA85041-2EAD-4426-9351-8CE99B7AFBCC}"/>
              </a:ext>
            </a:extLst>
          </p:cNvPr>
          <p:cNvSpPr/>
          <p:nvPr/>
        </p:nvSpPr>
        <p:spPr>
          <a:xfrm>
            <a:off x="6903038" y="2777926"/>
            <a:ext cx="654865" cy="649866"/>
          </a:xfrm>
          <a:custGeom>
            <a:avLst/>
            <a:gdLst>
              <a:gd name="connsiteX0" fmla="*/ 596028 w 654865"/>
              <a:gd name="connsiteY0" fmla="*/ 516526 h 649866"/>
              <a:gd name="connsiteX1" fmla="*/ 569183 w 654865"/>
              <a:gd name="connsiteY1" fmla="*/ 549669 h 649866"/>
              <a:gd name="connsiteX2" fmla="*/ 565334 w 654865"/>
              <a:gd name="connsiteY2" fmla="*/ 550069 h 649866"/>
              <a:gd name="connsiteX3" fmla="*/ 526342 w 654865"/>
              <a:gd name="connsiteY3" fmla="*/ 542571 h 649866"/>
              <a:gd name="connsiteX4" fmla="*/ 525992 w 654865"/>
              <a:gd name="connsiteY4" fmla="*/ 542871 h 649866"/>
              <a:gd name="connsiteX5" fmla="*/ 513695 w 654865"/>
              <a:gd name="connsiteY5" fmla="*/ 553618 h 649866"/>
              <a:gd name="connsiteX6" fmla="*/ 515944 w 654865"/>
              <a:gd name="connsiteY6" fmla="*/ 593010 h 649866"/>
              <a:gd name="connsiteX7" fmla="*/ 514994 w 654865"/>
              <a:gd name="connsiteY7" fmla="*/ 596759 h 649866"/>
              <a:gd name="connsiteX8" fmla="*/ 478452 w 654865"/>
              <a:gd name="connsiteY8" fmla="*/ 618855 h 649866"/>
              <a:gd name="connsiteX9" fmla="*/ 474703 w 654865"/>
              <a:gd name="connsiteY9" fmla="*/ 617905 h 649866"/>
              <a:gd name="connsiteX10" fmla="*/ 441010 w 654865"/>
              <a:gd name="connsiteY10" fmla="*/ 597359 h 649866"/>
              <a:gd name="connsiteX11" fmla="*/ 425713 w 654865"/>
              <a:gd name="connsiteY11" fmla="*/ 603208 h 649866"/>
              <a:gd name="connsiteX12" fmla="*/ 425313 w 654865"/>
              <a:gd name="connsiteY12" fmla="*/ 603208 h 649866"/>
              <a:gd name="connsiteX13" fmla="*/ 413615 w 654865"/>
              <a:gd name="connsiteY13" fmla="*/ 641150 h 649866"/>
              <a:gd name="connsiteX14" fmla="*/ 411466 w 654865"/>
              <a:gd name="connsiteY14" fmla="*/ 644350 h 649866"/>
              <a:gd name="connsiteX15" fmla="*/ 369575 w 654865"/>
              <a:gd name="connsiteY15" fmla="*/ 652448 h 649866"/>
              <a:gd name="connsiteX16" fmla="*/ 366375 w 654865"/>
              <a:gd name="connsiteY16" fmla="*/ 650299 h 649866"/>
              <a:gd name="connsiteX17" fmla="*/ 341380 w 654865"/>
              <a:gd name="connsiteY17" fmla="*/ 619455 h 649866"/>
              <a:gd name="connsiteX18" fmla="*/ 340630 w 654865"/>
              <a:gd name="connsiteY18" fmla="*/ 619455 h 649866"/>
              <a:gd name="connsiteX19" fmla="*/ 325633 w 654865"/>
              <a:gd name="connsiteY19" fmla="*/ 619455 h 649866"/>
              <a:gd name="connsiteX20" fmla="*/ 324834 w 654865"/>
              <a:gd name="connsiteY20" fmla="*/ 619455 h 649866"/>
              <a:gd name="connsiteX21" fmla="*/ 300839 w 654865"/>
              <a:gd name="connsiteY21" fmla="*/ 651098 h 649866"/>
              <a:gd name="connsiteX22" fmla="*/ 297704 w 654865"/>
              <a:gd name="connsiteY22" fmla="*/ 653398 h 649866"/>
              <a:gd name="connsiteX23" fmla="*/ 297689 w 654865"/>
              <a:gd name="connsiteY23" fmla="*/ 653398 h 649866"/>
              <a:gd name="connsiteX24" fmla="*/ 255548 w 654865"/>
              <a:gd name="connsiteY24" fmla="*/ 646699 h 649866"/>
              <a:gd name="connsiteX25" fmla="*/ 253248 w 654865"/>
              <a:gd name="connsiteY25" fmla="*/ 643565 h 649866"/>
              <a:gd name="connsiteX26" fmla="*/ 253248 w 654865"/>
              <a:gd name="connsiteY26" fmla="*/ 643550 h 649866"/>
              <a:gd name="connsiteX27" fmla="*/ 240251 w 654865"/>
              <a:gd name="connsiteY27" fmla="*/ 606008 h 649866"/>
              <a:gd name="connsiteX28" fmla="*/ 239751 w 654865"/>
              <a:gd name="connsiteY28" fmla="*/ 606008 h 649866"/>
              <a:gd name="connsiteX29" fmla="*/ 225204 w 654865"/>
              <a:gd name="connsiteY29" fmla="*/ 601009 h 649866"/>
              <a:gd name="connsiteX30" fmla="*/ 224654 w 654865"/>
              <a:gd name="connsiteY30" fmla="*/ 601009 h 649866"/>
              <a:gd name="connsiteX31" fmla="*/ 191311 w 654865"/>
              <a:gd name="connsiteY31" fmla="*/ 622554 h 649866"/>
              <a:gd name="connsiteX32" fmla="*/ 187567 w 654865"/>
              <a:gd name="connsiteY32" fmla="*/ 623609 h 649866"/>
              <a:gd name="connsiteX33" fmla="*/ 187562 w 654865"/>
              <a:gd name="connsiteY33" fmla="*/ 623604 h 649866"/>
              <a:gd name="connsiteX34" fmla="*/ 150270 w 654865"/>
              <a:gd name="connsiteY34" fmla="*/ 602908 h 649866"/>
              <a:gd name="connsiteX35" fmla="*/ 149215 w 654865"/>
              <a:gd name="connsiteY35" fmla="*/ 599164 h 649866"/>
              <a:gd name="connsiteX36" fmla="*/ 149220 w 654865"/>
              <a:gd name="connsiteY36" fmla="*/ 599159 h 649866"/>
              <a:gd name="connsiteX37" fmla="*/ 149870 w 654865"/>
              <a:gd name="connsiteY37" fmla="*/ 559467 h 649866"/>
              <a:gd name="connsiteX38" fmla="*/ 149220 w 654865"/>
              <a:gd name="connsiteY38" fmla="*/ 558817 h 649866"/>
              <a:gd name="connsiteX39" fmla="*/ 148220 w 654865"/>
              <a:gd name="connsiteY39" fmla="*/ 558067 h 649866"/>
              <a:gd name="connsiteX40" fmla="*/ 143221 w 654865"/>
              <a:gd name="connsiteY40" fmla="*/ 554318 h 649866"/>
              <a:gd name="connsiteX41" fmla="*/ 138572 w 654865"/>
              <a:gd name="connsiteY41" fmla="*/ 550369 h 649866"/>
              <a:gd name="connsiteX42" fmla="*/ 137672 w 654865"/>
              <a:gd name="connsiteY42" fmla="*/ 549569 h 649866"/>
              <a:gd name="connsiteX43" fmla="*/ 136872 w 654865"/>
              <a:gd name="connsiteY43" fmla="*/ 549069 h 649866"/>
              <a:gd name="connsiteX44" fmla="*/ 98180 w 654865"/>
              <a:gd name="connsiteY44" fmla="*/ 557917 h 649866"/>
              <a:gd name="connsiteX45" fmla="*/ 94301 w 654865"/>
              <a:gd name="connsiteY45" fmla="*/ 557688 h 649866"/>
              <a:gd name="connsiteX46" fmla="*/ 94281 w 654865"/>
              <a:gd name="connsiteY46" fmla="*/ 557668 h 649866"/>
              <a:gd name="connsiteX47" fmla="*/ 66337 w 654865"/>
              <a:gd name="connsiteY47" fmla="*/ 525474 h 649866"/>
              <a:gd name="connsiteX48" fmla="*/ 66567 w 654865"/>
              <a:gd name="connsiteY48" fmla="*/ 521595 h 649866"/>
              <a:gd name="connsiteX49" fmla="*/ 66587 w 654865"/>
              <a:gd name="connsiteY49" fmla="*/ 521575 h 649866"/>
              <a:gd name="connsiteX50" fmla="*/ 80734 w 654865"/>
              <a:gd name="connsiteY50" fmla="*/ 484483 h 649866"/>
              <a:gd name="connsiteX51" fmla="*/ 80484 w 654865"/>
              <a:gd name="connsiteY51" fmla="*/ 483983 h 649866"/>
              <a:gd name="connsiteX52" fmla="*/ 72585 w 654865"/>
              <a:gd name="connsiteY52" fmla="*/ 470785 h 649866"/>
              <a:gd name="connsiteX53" fmla="*/ 72336 w 654865"/>
              <a:gd name="connsiteY53" fmla="*/ 470336 h 649866"/>
              <a:gd name="connsiteX54" fmla="*/ 32944 w 654865"/>
              <a:gd name="connsiteY54" fmla="*/ 465337 h 649866"/>
              <a:gd name="connsiteX55" fmla="*/ 29395 w 654865"/>
              <a:gd name="connsiteY55" fmla="*/ 463742 h 649866"/>
              <a:gd name="connsiteX56" fmla="*/ 29395 w 654865"/>
              <a:gd name="connsiteY56" fmla="*/ 463737 h 649866"/>
              <a:gd name="connsiteX57" fmla="*/ 14147 w 654865"/>
              <a:gd name="connsiteY57" fmla="*/ 423745 h 649866"/>
              <a:gd name="connsiteX58" fmla="*/ 15742 w 654865"/>
              <a:gd name="connsiteY58" fmla="*/ 420196 h 649866"/>
              <a:gd name="connsiteX59" fmla="*/ 15747 w 654865"/>
              <a:gd name="connsiteY59" fmla="*/ 420196 h 649866"/>
              <a:gd name="connsiteX60" fmla="*/ 41742 w 654865"/>
              <a:gd name="connsiteY60" fmla="*/ 390202 h 649866"/>
              <a:gd name="connsiteX61" fmla="*/ 41742 w 654865"/>
              <a:gd name="connsiteY61" fmla="*/ 389402 h 649866"/>
              <a:gd name="connsiteX62" fmla="*/ 38892 w 654865"/>
              <a:gd name="connsiteY62" fmla="*/ 374805 h 649866"/>
              <a:gd name="connsiteX63" fmla="*/ 38892 w 654865"/>
              <a:gd name="connsiteY63" fmla="*/ 374105 h 649866"/>
              <a:gd name="connsiteX64" fmla="*/ 3550 w 654865"/>
              <a:gd name="connsiteY64" fmla="*/ 356009 h 649866"/>
              <a:gd name="connsiteX65" fmla="*/ 750 w 654865"/>
              <a:gd name="connsiteY65" fmla="*/ 353310 h 649866"/>
              <a:gd name="connsiteX66" fmla="*/ 750 w 654865"/>
              <a:gd name="connsiteY66" fmla="*/ 353310 h 649866"/>
              <a:gd name="connsiteX67" fmla="*/ 1 w 654865"/>
              <a:gd name="connsiteY67" fmla="*/ 310668 h 649866"/>
              <a:gd name="connsiteX68" fmla="*/ 2700 w 654865"/>
              <a:gd name="connsiteY68" fmla="*/ 307869 h 649866"/>
              <a:gd name="connsiteX69" fmla="*/ 2700 w 654865"/>
              <a:gd name="connsiteY69" fmla="*/ 307869 h 649866"/>
              <a:gd name="connsiteX70" fmla="*/ 37393 w 654865"/>
              <a:gd name="connsiteY70" fmla="*/ 288573 h 649866"/>
              <a:gd name="connsiteX71" fmla="*/ 37393 w 654865"/>
              <a:gd name="connsiteY71" fmla="*/ 288123 h 649866"/>
              <a:gd name="connsiteX72" fmla="*/ 39942 w 654865"/>
              <a:gd name="connsiteY72" fmla="*/ 272076 h 649866"/>
              <a:gd name="connsiteX73" fmla="*/ 12898 w 654865"/>
              <a:gd name="connsiteY73" fmla="*/ 243232 h 649866"/>
              <a:gd name="connsiteX74" fmla="*/ 11198 w 654865"/>
              <a:gd name="connsiteY74" fmla="*/ 239733 h 649866"/>
              <a:gd name="connsiteX75" fmla="*/ 11198 w 654865"/>
              <a:gd name="connsiteY75" fmla="*/ 239733 h 649866"/>
              <a:gd name="connsiteX76" fmla="*/ 25095 w 654865"/>
              <a:gd name="connsiteY76" fmla="*/ 199391 h 649866"/>
              <a:gd name="connsiteX77" fmla="*/ 28590 w 654865"/>
              <a:gd name="connsiteY77" fmla="*/ 197692 h 649866"/>
              <a:gd name="connsiteX78" fmla="*/ 28595 w 654865"/>
              <a:gd name="connsiteY78" fmla="*/ 197692 h 649866"/>
              <a:gd name="connsiteX79" fmla="*/ 67586 w 654865"/>
              <a:gd name="connsiteY79" fmla="*/ 191843 h 649866"/>
              <a:gd name="connsiteX80" fmla="*/ 75585 w 654865"/>
              <a:gd name="connsiteY80" fmla="*/ 177496 h 649866"/>
              <a:gd name="connsiteX81" fmla="*/ 75585 w 654865"/>
              <a:gd name="connsiteY81" fmla="*/ 177096 h 649866"/>
              <a:gd name="connsiteX82" fmla="*/ 60138 w 654865"/>
              <a:gd name="connsiteY82" fmla="*/ 140503 h 649866"/>
              <a:gd name="connsiteX83" fmla="*/ 59738 w 654865"/>
              <a:gd name="connsiteY83" fmla="*/ 136654 h 649866"/>
              <a:gd name="connsiteX84" fmla="*/ 86583 w 654865"/>
              <a:gd name="connsiteY84" fmla="*/ 103511 h 649866"/>
              <a:gd name="connsiteX85" fmla="*/ 90432 w 654865"/>
              <a:gd name="connsiteY85" fmla="*/ 103111 h 649866"/>
              <a:gd name="connsiteX86" fmla="*/ 129424 w 654865"/>
              <a:gd name="connsiteY86" fmla="*/ 110659 h 649866"/>
              <a:gd name="connsiteX87" fmla="*/ 129824 w 654865"/>
              <a:gd name="connsiteY87" fmla="*/ 110359 h 649866"/>
              <a:gd name="connsiteX88" fmla="*/ 142171 w 654865"/>
              <a:gd name="connsiteY88" fmla="*/ 99612 h 649866"/>
              <a:gd name="connsiteX89" fmla="*/ 139922 w 654865"/>
              <a:gd name="connsiteY89" fmla="*/ 60220 h 649866"/>
              <a:gd name="connsiteX90" fmla="*/ 140872 w 654865"/>
              <a:gd name="connsiteY90" fmla="*/ 56471 h 649866"/>
              <a:gd name="connsiteX91" fmla="*/ 177464 w 654865"/>
              <a:gd name="connsiteY91" fmla="*/ 34525 h 649866"/>
              <a:gd name="connsiteX92" fmla="*/ 181213 w 654865"/>
              <a:gd name="connsiteY92" fmla="*/ 35475 h 649866"/>
              <a:gd name="connsiteX93" fmla="*/ 214956 w 654865"/>
              <a:gd name="connsiteY93" fmla="*/ 55971 h 649866"/>
              <a:gd name="connsiteX94" fmla="*/ 229953 w 654865"/>
              <a:gd name="connsiteY94" fmla="*/ 50172 h 649866"/>
              <a:gd name="connsiteX95" fmla="*/ 230403 w 654865"/>
              <a:gd name="connsiteY95" fmla="*/ 50172 h 649866"/>
              <a:gd name="connsiteX96" fmla="*/ 242101 w 654865"/>
              <a:gd name="connsiteY96" fmla="*/ 12230 h 649866"/>
              <a:gd name="connsiteX97" fmla="*/ 244250 w 654865"/>
              <a:gd name="connsiteY97" fmla="*/ 9030 h 649866"/>
              <a:gd name="connsiteX98" fmla="*/ 286142 w 654865"/>
              <a:gd name="connsiteY98" fmla="*/ 932 h 649866"/>
              <a:gd name="connsiteX99" fmla="*/ 289341 w 654865"/>
              <a:gd name="connsiteY99" fmla="*/ 3131 h 649866"/>
              <a:gd name="connsiteX100" fmla="*/ 314336 w 654865"/>
              <a:gd name="connsiteY100" fmla="*/ 33975 h 649866"/>
              <a:gd name="connsiteX101" fmla="*/ 315136 w 654865"/>
              <a:gd name="connsiteY101" fmla="*/ 33975 h 649866"/>
              <a:gd name="connsiteX102" fmla="*/ 330133 w 654865"/>
              <a:gd name="connsiteY102" fmla="*/ 33975 h 649866"/>
              <a:gd name="connsiteX103" fmla="*/ 330982 w 654865"/>
              <a:gd name="connsiteY103" fmla="*/ 33975 h 649866"/>
              <a:gd name="connsiteX104" fmla="*/ 354978 w 654865"/>
              <a:gd name="connsiteY104" fmla="*/ 2332 h 649866"/>
              <a:gd name="connsiteX105" fmla="*/ 358112 w 654865"/>
              <a:gd name="connsiteY105" fmla="*/ 32 h 649866"/>
              <a:gd name="connsiteX106" fmla="*/ 358127 w 654865"/>
              <a:gd name="connsiteY106" fmla="*/ 32 h 649866"/>
              <a:gd name="connsiteX107" fmla="*/ 400268 w 654865"/>
              <a:gd name="connsiteY107" fmla="*/ 6731 h 649866"/>
              <a:gd name="connsiteX108" fmla="*/ 402573 w 654865"/>
              <a:gd name="connsiteY108" fmla="*/ 9865 h 649866"/>
              <a:gd name="connsiteX109" fmla="*/ 402568 w 654865"/>
              <a:gd name="connsiteY109" fmla="*/ 9880 h 649866"/>
              <a:gd name="connsiteX110" fmla="*/ 415515 w 654865"/>
              <a:gd name="connsiteY110" fmla="*/ 47422 h 649866"/>
              <a:gd name="connsiteX111" fmla="*/ 416065 w 654865"/>
              <a:gd name="connsiteY111" fmla="*/ 47422 h 649866"/>
              <a:gd name="connsiteX112" fmla="*/ 430612 w 654865"/>
              <a:gd name="connsiteY112" fmla="*/ 52421 h 649866"/>
              <a:gd name="connsiteX113" fmla="*/ 431112 w 654865"/>
              <a:gd name="connsiteY113" fmla="*/ 52421 h 649866"/>
              <a:gd name="connsiteX114" fmla="*/ 464455 w 654865"/>
              <a:gd name="connsiteY114" fmla="*/ 30876 h 649866"/>
              <a:gd name="connsiteX115" fmla="*/ 468199 w 654865"/>
              <a:gd name="connsiteY115" fmla="*/ 29821 h 649866"/>
              <a:gd name="connsiteX116" fmla="*/ 468204 w 654865"/>
              <a:gd name="connsiteY116" fmla="*/ 29826 h 649866"/>
              <a:gd name="connsiteX117" fmla="*/ 505497 w 654865"/>
              <a:gd name="connsiteY117" fmla="*/ 50522 h 649866"/>
              <a:gd name="connsiteX118" fmla="*/ 506551 w 654865"/>
              <a:gd name="connsiteY118" fmla="*/ 54266 h 649866"/>
              <a:gd name="connsiteX119" fmla="*/ 506546 w 654865"/>
              <a:gd name="connsiteY119" fmla="*/ 54271 h 649866"/>
              <a:gd name="connsiteX120" fmla="*/ 505896 w 654865"/>
              <a:gd name="connsiteY120" fmla="*/ 93963 h 649866"/>
              <a:gd name="connsiteX121" fmla="*/ 506546 w 654865"/>
              <a:gd name="connsiteY121" fmla="*/ 94613 h 649866"/>
              <a:gd name="connsiteX122" fmla="*/ 507496 w 654865"/>
              <a:gd name="connsiteY122" fmla="*/ 95312 h 649866"/>
              <a:gd name="connsiteX123" fmla="*/ 512495 w 654865"/>
              <a:gd name="connsiteY123" fmla="*/ 99062 h 649866"/>
              <a:gd name="connsiteX124" fmla="*/ 517194 w 654865"/>
              <a:gd name="connsiteY124" fmla="*/ 103061 h 649866"/>
              <a:gd name="connsiteX125" fmla="*/ 518094 w 654865"/>
              <a:gd name="connsiteY125" fmla="*/ 103811 h 649866"/>
              <a:gd name="connsiteX126" fmla="*/ 518844 w 654865"/>
              <a:gd name="connsiteY126" fmla="*/ 104311 h 649866"/>
              <a:gd name="connsiteX127" fmla="*/ 557586 w 654865"/>
              <a:gd name="connsiteY127" fmla="*/ 95462 h 649866"/>
              <a:gd name="connsiteX128" fmla="*/ 561465 w 654865"/>
              <a:gd name="connsiteY128" fmla="*/ 95693 h 649866"/>
              <a:gd name="connsiteX129" fmla="*/ 561485 w 654865"/>
              <a:gd name="connsiteY129" fmla="*/ 95713 h 649866"/>
              <a:gd name="connsiteX130" fmla="*/ 589429 w 654865"/>
              <a:gd name="connsiteY130" fmla="*/ 127906 h 649866"/>
              <a:gd name="connsiteX131" fmla="*/ 590079 w 654865"/>
              <a:gd name="connsiteY131" fmla="*/ 129905 h 649866"/>
              <a:gd name="connsiteX132" fmla="*/ 589129 w 654865"/>
              <a:gd name="connsiteY132" fmla="*/ 131805 h 649866"/>
              <a:gd name="connsiteX133" fmla="*/ 574932 w 654865"/>
              <a:gd name="connsiteY133" fmla="*/ 168897 h 649866"/>
              <a:gd name="connsiteX134" fmla="*/ 574932 w 654865"/>
              <a:gd name="connsiteY134" fmla="*/ 169347 h 649866"/>
              <a:gd name="connsiteX135" fmla="*/ 582881 w 654865"/>
              <a:gd name="connsiteY135" fmla="*/ 182595 h 649866"/>
              <a:gd name="connsiteX136" fmla="*/ 583130 w 654865"/>
              <a:gd name="connsiteY136" fmla="*/ 182995 h 649866"/>
              <a:gd name="connsiteX137" fmla="*/ 622522 w 654865"/>
              <a:gd name="connsiteY137" fmla="*/ 187993 h 649866"/>
              <a:gd name="connsiteX138" fmla="*/ 626072 w 654865"/>
              <a:gd name="connsiteY138" fmla="*/ 189588 h 649866"/>
              <a:gd name="connsiteX139" fmla="*/ 626072 w 654865"/>
              <a:gd name="connsiteY139" fmla="*/ 189593 h 649866"/>
              <a:gd name="connsiteX140" fmla="*/ 641319 w 654865"/>
              <a:gd name="connsiteY140" fmla="*/ 229585 h 649866"/>
              <a:gd name="connsiteX141" fmla="*/ 639724 w 654865"/>
              <a:gd name="connsiteY141" fmla="*/ 233134 h 649866"/>
              <a:gd name="connsiteX142" fmla="*/ 639719 w 654865"/>
              <a:gd name="connsiteY142" fmla="*/ 233134 h 649866"/>
              <a:gd name="connsiteX143" fmla="*/ 613724 w 654865"/>
              <a:gd name="connsiteY143" fmla="*/ 263128 h 649866"/>
              <a:gd name="connsiteX144" fmla="*/ 613724 w 654865"/>
              <a:gd name="connsiteY144" fmla="*/ 263978 h 649866"/>
              <a:gd name="connsiteX145" fmla="*/ 616574 w 654865"/>
              <a:gd name="connsiteY145" fmla="*/ 278525 h 649866"/>
              <a:gd name="connsiteX146" fmla="*/ 616574 w 654865"/>
              <a:gd name="connsiteY146" fmla="*/ 279275 h 649866"/>
              <a:gd name="connsiteX147" fmla="*/ 651916 w 654865"/>
              <a:gd name="connsiteY147" fmla="*/ 297371 h 649866"/>
              <a:gd name="connsiteX148" fmla="*/ 654716 w 654865"/>
              <a:gd name="connsiteY148" fmla="*/ 300071 h 649866"/>
              <a:gd name="connsiteX149" fmla="*/ 654716 w 654865"/>
              <a:gd name="connsiteY149" fmla="*/ 300071 h 649866"/>
              <a:gd name="connsiteX150" fmla="*/ 655466 w 654865"/>
              <a:gd name="connsiteY150" fmla="*/ 342712 h 649866"/>
              <a:gd name="connsiteX151" fmla="*/ 654716 w 654865"/>
              <a:gd name="connsiteY151" fmla="*/ 344661 h 649866"/>
              <a:gd name="connsiteX152" fmla="*/ 652766 w 654865"/>
              <a:gd name="connsiteY152" fmla="*/ 345511 h 649866"/>
              <a:gd name="connsiteX153" fmla="*/ 618073 w 654865"/>
              <a:gd name="connsiteY153" fmla="*/ 364807 h 649866"/>
              <a:gd name="connsiteX154" fmla="*/ 618073 w 654865"/>
              <a:gd name="connsiteY154" fmla="*/ 365207 h 649866"/>
              <a:gd name="connsiteX155" fmla="*/ 615524 w 654865"/>
              <a:gd name="connsiteY155" fmla="*/ 381304 h 649866"/>
              <a:gd name="connsiteX156" fmla="*/ 642568 w 654865"/>
              <a:gd name="connsiteY156" fmla="*/ 410148 h 649866"/>
              <a:gd name="connsiteX157" fmla="*/ 644268 w 654865"/>
              <a:gd name="connsiteY157" fmla="*/ 413642 h 649866"/>
              <a:gd name="connsiteX158" fmla="*/ 644268 w 654865"/>
              <a:gd name="connsiteY158" fmla="*/ 413647 h 649866"/>
              <a:gd name="connsiteX159" fmla="*/ 631021 w 654865"/>
              <a:gd name="connsiteY159" fmla="*/ 453889 h 649866"/>
              <a:gd name="connsiteX160" fmla="*/ 627527 w 654865"/>
              <a:gd name="connsiteY160" fmla="*/ 455588 h 649866"/>
              <a:gd name="connsiteX161" fmla="*/ 627521 w 654865"/>
              <a:gd name="connsiteY161" fmla="*/ 455588 h 649866"/>
              <a:gd name="connsiteX162" fmla="*/ 588579 w 654865"/>
              <a:gd name="connsiteY162" fmla="*/ 461437 h 649866"/>
              <a:gd name="connsiteX163" fmla="*/ 580581 w 654865"/>
              <a:gd name="connsiteY163" fmla="*/ 475784 h 649866"/>
              <a:gd name="connsiteX164" fmla="*/ 580581 w 654865"/>
              <a:gd name="connsiteY164" fmla="*/ 476234 h 649866"/>
              <a:gd name="connsiteX165" fmla="*/ 596028 w 654865"/>
              <a:gd name="connsiteY165" fmla="*/ 512827 h 649866"/>
              <a:gd name="connsiteX166" fmla="*/ 596028 w 654865"/>
              <a:gd name="connsiteY166" fmla="*/ 516526 h 649866"/>
              <a:gd name="connsiteX167" fmla="*/ 566684 w 654865"/>
              <a:gd name="connsiteY167" fmla="*/ 543870 h 649866"/>
              <a:gd name="connsiteX168" fmla="*/ 590179 w 654865"/>
              <a:gd name="connsiteY168" fmla="*/ 514926 h 649866"/>
              <a:gd name="connsiteX169" fmla="*/ 575482 w 654865"/>
              <a:gd name="connsiteY169" fmla="*/ 473235 h 649866"/>
              <a:gd name="connsiteX170" fmla="*/ 575482 w 654865"/>
              <a:gd name="connsiteY170" fmla="*/ 472985 h 649866"/>
              <a:gd name="connsiteX171" fmla="*/ 583530 w 654865"/>
              <a:gd name="connsiteY171" fmla="*/ 458588 h 649866"/>
              <a:gd name="connsiteX172" fmla="*/ 626572 w 654865"/>
              <a:gd name="connsiteY172" fmla="*/ 449190 h 649866"/>
              <a:gd name="connsiteX173" fmla="*/ 638719 w 654865"/>
              <a:gd name="connsiteY173" fmla="*/ 414197 h 649866"/>
              <a:gd name="connsiteX174" fmla="*/ 610675 w 654865"/>
              <a:gd name="connsiteY174" fmla="*/ 380054 h 649866"/>
              <a:gd name="connsiteX175" fmla="*/ 613174 w 654865"/>
              <a:gd name="connsiteY175" fmla="*/ 364007 h 649866"/>
              <a:gd name="connsiteX176" fmla="*/ 613174 w 654865"/>
              <a:gd name="connsiteY176" fmla="*/ 364007 h 649866"/>
              <a:gd name="connsiteX177" fmla="*/ 650467 w 654865"/>
              <a:gd name="connsiteY177" fmla="*/ 340112 h 649866"/>
              <a:gd name="connsiteX178" fmla="*/ 649817 w 654865"/>
              <a:gd name="connsiteY178" fmla="*/ 302820 h 649866"/>
              <a:gd name="connsiteX179" fmla="*/ 611775 w 654865"/>
              <a:gd name="connsiteY179" fmla="*/ 280724 h 649866"/>
              <a:gd name="connsiteX180" fmla="*/ 611775 w 654865"/>
              <a:gd name="connsiteY180" fmla="*/ 280175 h 649866"/>
              <a:gd name="connsiteX181" fmla="*/ 608675 w 654865"/>
              <a:gd name="connsiteY181" fmla="*/ 264278 h 649866"/>
              <a:gd name="connsiteX182" fmla="*/ 608675 w 654865"/>
              <a:gd name="connsiteY182" fmla="*/ 263578 h 649866"/>
              <a:gd name="connsiteX183" fmla="*/ 635720 w 654865"/>
              <a:gd name="connsiteY183" fmla="*/ 228985 h 649866"/>
              <a:gd name="connsiteX184" fmla="*/ 622373 w 654865"/>
              <a:gd name="connsiteY184" fmla="*/ 193992 h 649866"/>
              <a:gd name="connsiteX185" fmla="*/ 578881 w 654865"/>
              <a:gd name="connsiteY185" fmla="*/ 185894 h 649866"/>
              <a:gd name="connsiteX186" fmla="*/ 578881 w 654865"/>
              <a:gd name="connsiteY186" fmla="*/ 185894 h 649866"/>
              <a:gd name="connsiteX187" fmla="*/ 570633 w 654865"/>
              <a:gd name="connsiteY187" fmla="*/ 172147 h 649866"/>
              <a:gd name="connsiteX188" fmla="*/ 570633 w 654865"/>
              <a:gd name="connsiteY188" fmla="*/ 172147 h 649866"/>
              <a:gd name="connsiteX189" fmla="*/ 583930 w 654865"/>
              <a:gd name="connsiteY189" fmla="*/ 130005 h 649866"/>
              <a:gd name="connsiteX190" fmla="*/ 559485 w 654865"/>
              <a:gd name="connsiteY190" fmla="*/ 101861 h 649866"/>
              <a:gd name="connsiteX191" fmla="*/ 516344 w 654865"/>
              <a:gd name="connsiteY191" fmla="*/ 109510 h 649866"/>
              <a:gd name="connsiteX192" fmla="*/ 515694 w 654865"/>
              <a:gd name="connsiteY192" fmla="*/ 109110 h 649866"/>
              <a:gd name="connsiteX193" fmla="*/ 514045 w 654865"/>
              <a:gd name="connsiteY193" fmla="*/ 107660 h 649866"/>
              <a:gd name="connsiteX194" fmla="*/ 509496 w 654865"/>
              <a:gd name="connsiteY194" fmla="*/ 103811 h 649866"/>
              <a:gd name="connsiteX195" fmla="*/ 504797 w 654865"/>
              <a:gd name="connsiteY195" fmla="*/ 100162 h 649866"/>
              <a:gd name="connsiteX196" fmla="*/ 503047 w 654865"/>
              <a:gd name="connsiteY196" fmla="*/ 98862 h 649866"/>
              <a:gd name="connsiteX197" fmla="*/ 502497 w 654865"/>
              <a:gd name="connsiteY197" fmla="*/ 98312 h 649866"/>
              <a:gd name="connsiteX198" fmla="*/ 501047 w 654865"/>
              <a:gd name="connsiteY198" fmla="*/ 54521 h 649866"/>
              <a:gd name="connsiteX199" fmla="*/ 468454 w 654865"/>
              <a:gd name="connsiteY199" fmla="*/ 36425 h 649866"/>
              <a:gd name="connsiteX200" fmla="*/ 429962 w 654865"/>
              <a:gd name="connsiteY200" fmla="*/ 58170 h 649866"/>
              <a:gd name="connsiteX201" fmla="*/ 429662 w 654865"/>
              <a:gd name="connsiteY201" fmla="*/ 58170 h 649866"/>
              <a:gd name="connsiteX202" fmla="*/ 414665 w 654865"/>
              <a:gd name="connsiteY202" fmla="*/ 53171 h 649866"/>
              <a:gd name="connsiteX203" fmla="*/ 414365 w 654865"/>
              <a:gd name="connsiteY203" fmla="*/ 53171 h 649866"/>
              <a:gd name="connsiteX204" fmla="*/ 397519 w 654865"/>
              <a:gd name="connsiteY204" fmla="*/ 12330 h 649866"/>
              <a:gd name="connsiteX205" fmla="*/ 360726 w 654865"/>
              <a:gd name="connsiteY205" fmla="*/ 6481 h 649866"/>
              <a:gd name="connsiteX206" fmla="*/ 332432 w 654865"/>
              <a:gd name="connsiteY206" fmla="*/ 40074 h 649866"/>
              <a:gd name="connsiteX207" fmla="*/ 331782 w 654865"/>
              <a:gd name="connsiteY207" fmla="*/ 40074 h 649866"/>
              <a:gd name="connsiteX208" fmla="*/ 315586 w 654865"/>
              <a:gd name="connsiteY208" fmla="*/ 40324 h 649866"/>
              <a:gd name="connsiteX209" fmla="*/ 314986 w 654865"/>
              <a:gd name="connsiteY209" fmla="*/ 40324 h 649866"/>
              <a:gd name="connsiteX210" fmla="*/ 285492 w 654865"/>
              <a:gd name="connsiteY210" fmla="*/ 7681 h 649866"/>
              <a:gd name="connsiteX211" fmla="*/ 248449 w 654865"/>
              <a:gd name="connsiteY211" fmla="*/ 13979 h 649866"/>
              <a:gd name="connsiteX212" fmla="*/ 232902 w 654865"/>
              <a:gd name="connsiteY212" fmla="*/ 55371 h 649866"/>
              <a:gd name="connsiteX213" fmla="*/ 232653 w 654865"/>
              <a:gd name="connsiteY213" fmla="*/ 55371 h 649866"/>
              <a:gd name="connsiteX214" fmla="*/ 217656 w 654865"/>
              <a:gd name="connsiteY214" fmla="*/ 61170 h 649866"/>
              <a:gd name="connsiteX215" fmla="*/ 178464 w 654865"/>
              <a:gd name="connsiteY215" fmla="*/ 40774 h 649866"/>
              <a:gd name="connsiteX216" fmla="*/ 146120 w 654865"/>
              <a:gd name="connsiteY216" fmla="*/ 59970 h 649866"/>
              <a:gd name="connsiteX217" fmla="*/ 145770 w 654865"/>
              <a:gd name="connsiteY217" fmla="*/ 104061 h 649866"/>
              <a:gd name="connsiteX218" fmla="*/ 133423 w 654865"/>
              <a:gd name="connsiteY218" fmla="*/ 114858 h 649866"/>
              <a:gd name="connsiteX219" fmla="*/ 133423 w 654865"/>
              <a:gd name="connsiteY219" fmla="*/ 114858 h 649866"/>
              <a:gd name="connsiteX220" fmla="*/ 89582 w 654865"/>
              <a:gd name="connsiteY220" fmla="*/ 109110 h 649866"/>
              <a:gd name="connsiteX221" fmla="*/ 66087 w 654865"/>
              <a:gd name="connsiteY221" fmla="*/ 138054 h 649866"/>
              <a:gd name="connsiteX222" fmla="*/ 80784 w 654865"/>
              <a:gd name="connsiteY222" fmla="*/ 179745 h 649866"/>
              <a:gd name="connsiteX223" fmla="*/ 80784 w 654865"/>
              <a:gd name="connsiteY223" fmla="*/ 179745 h 649866"/>
              <a:gd name="connsiteX224" fmla="*/ 72736 w 654865"/>
              <a:gd name="connsiteY224" fmla="*/ 194142 h 649866"/>
              <a:gd name="connsiteX225" fmla="*/ 29694 w 654865"/>
              <a:gd name="connsiteY225" fmla="*/ 203540 h 649866"/>
              <a:gd name="connsiteX226" fmla="*/ 17547 w 654865"/>
              <a:gd name="connsiteY226" fmla="*/ 238533 h 649866"/>
              <a:gd name="connsiteX227" fmla="*/ 45591 w 654865"/>
              <a:gd name="connsiteY227" fmla="*/ 272676 h 649866"/>
              <a:gd name="connsiteX228" fmla="*/ 43092 w 654865"/>
              <a:gd name="connsiteY228" fmla="*/ 288723 h 649866"/>
              <a:gd name="connsiteX229" fmla="*/ 43092 w 654865"/>
              <a:gd name="connsiteY229" fmla="*/ 288723 h 649866"/>
              <a:gd name="connsiteX230" fmla="*/ 5799 w 654865"/>
              <a:gd name="connsiteY230" fmla="*/ 312568 h 649866"/>
              <a:gd name="connsiteX231" fmla="*/ 6449 w 654865"/>
              <a:gd name="connsiteY231" fmla="*/ 349810 h 649866"/>
              <a:gd name="connsiteX232" fmla="*/ 44441 w 654865"/>
              <a:gd name="connsiteY232" fmla="*/ 371956 h 649866"/>
              <a:gd name="connsiteX233" fmla="*/ 44441 w 654865"/>
              <a:gd name="connsiteY233" fmla="*/ 372506 h 649866"/>
              <a:gd name="connsiteX234" fmla="*/ 47541 w 654865"/>
              <a:gd name="connsiteY234" fmla="*/ 388402 h 649866"/>
              <a:gd name="connsiteX235" fmla="*/ 47541 w 654865"/>
              <a:gd name="connsiteY235" fmla="*/ 389052 h 649866"/>
              <a:gd name="connsiteX236" fmla="*/ 20546 w 654865"/>
              <a:gd name="connsiteY236" fmla="*/ 423695 h 649866"/>
              <a:gd name="connsiteX237" fmla="*/ 33893 w 654865"/>
              <a:gd name="connsiteY237" fmla="*/ 458688 h 649866"/>
              <a:gd name="connsiteX238" fmla="*/ 77335 w 654865"/>
              <a:gd name="connsiteY238" fmla="*/ 466786 h 649866"/>
              <a:gd name="connsiteX239" fmla="*/ 77335 w 654865"/>
              <a:gd name="connsiteY239" fmla="*/ 467036 h 649866"/>
              <a:gd name="connsiteX240" fmla="*/ 85583 w 654865"/>
              <a:gd name="connsiteY240" fmla="*/ 480783 h 649866"/>
              <a:gd name="connsiteX241" fmla="*/ 85583 w 654865"/>
              <a:gd name="connsiteY241" fmla="*/ 481083 h 649866"/>
              <a:gd name="connsiteX242" fmla="*/ 72285 w 654865"/>
              <a:gd name="connsiteY242" fmla="*/ 523175 h 649866"/>
              <a:gd name="connsiteX243" fmla="*/ 96731 w 654865"/>
              <a:gd name="connsiteY243" fmla="*/ 551319 h 649866"/>
              <a:gd name="connsiteX244" fmla="*/ 139872 w 654865"/>
              <a:gd name="connsiteY244" fmla="*/ 543670 h 649866"/>
              <a:gd name="connsiteX245" fmla="*/ 140522 w 654865"/>
              <a:gd name="connsiteY245" fmla="*/ 544070 h 649866"/>
              <a:gd name="connsiteX246" fmla="*/ 142221 w 654865"/>
              <a:gd name="connsiteY246" fmla="*/ 545520 h 649866"/>
              <a:gd name="connsiteX247" fmla="*/ 146720 w 654865"/>
              <a:gd name="connsiteY247" fmla="*/ 549319 h 649866"/>
              <a:gd name="connsiteX248" fmla="*/ 151369 w 654865"/>
              <a:gd name="connsiteY248" fmla="*/ 552918 h 649866"/>
              <a:gd name="connsiteX249" fmla="*/ 153169 w 654865"/>
              <a:gd name="connsiteY249" fmla="*/ 554268 h 649866"/>
              <a:gd name="connsiteX250" fmla="*/ 153669 w 654865"/>
              <a:gd name="connsiteY250" fmla="*/ 554768 h 649866"/>
              <a:gd name="connsiteX251" fmla="*/ 155118 w 654865"/>
              <a:gd name="connsiteY251" fmla="*/ 598609 h 649866"/>
              <a:gd name="connsiteX252" fmla="*/ 187712 w 654865"/>
              <a:gd name="connsiteY252" fmla="*/ 616705 h 649866"/>
              <a:gd name="connsiteX253" fmla="*/ 226154 w 654865"/>
              <a:gd name="connsiteY253" fmla="*/ 594960 h 649866"/>
              <a:gd name="connsiteX254" fmla="*/ 226504 w 654865"/>
              <a:gd name="connsiteY254" fmla="*/ 594960 h 649866"/>
              <a:gd name="connsiteX255" fmla="*/ 241501 w 654865"/>
              <a:gd name="connsiteY255" fmla="*/ 599959 h 649866"/>
              <a:gd name="connsiteX256" fmla="*/ 241801 w 654865"/>
              <a:gd name="connsiteY256" fmla="*/ 599959 h 649866"/>
              <a:gd name="connsiteX257" fmla="*/ 258697 w 654865"/>
              <a:gd name="connsiteY257" fmla="*/ 640801 h 649866"/>
              <a:gd name="connsiteX258" fmla="*/ 295490 w 654865"/>
              <a:gd name="connsiteY258" fmla="*/ 646649 h 649866"/>
              <a:gd name="connsiteX259" fmla="*/ 323784 w 654865"/>
              <a:gd name="connsiteY259" fmla="*/ 613056 h 649866"/>
              <a:gd name="connsiteX260" fmla="*/ 324384 w 654865"/>
              <a:gd name="connsiteY260" fmla="*/ 613056 h 649866"/>
              <a:gd name="connsiteX261" fmla="*/ 340581 w 654865"/>
              <a:gd name="connsiteY261" fmla="*/ 612806 h 649866"/>
              <a:gd name="connsiteX262" fmla="*/ 341080 w 654865"/>
              <a:gd name="connsiteY262" fmla="*/ 612806 h 649866"/>
              <a:gd name="connsiteX263" fmla="*/ 370624 w 654865"/>
              <a:gd name="connsiteY263" fmla="*/ 645450 h 649866"/>
              <a:gd name="connsiteX264" fmla="*/ 407217 w 654865"/>
              <a:gd name="connsiteY264" fmla="*/ 638351 h 649866"/>
              <a:gd name="connsiteX265" fmla="*/ 422813 w 654865"/>
              <a:gd name="connsiteY265" fmla="*/ 596909 h 649866"/>
              <a:gd name="connsiteX266" fmla="*/ 422813 w 654865"/>
              <a:gd name="connsiteY266" fmla="*/ 596909 h 649866"/>
              <a:gd name="connsiteX267" fmla="*/ 438110 w 654865"/>
              <a:gd name="connsiteY267" fmla="*/ 591061 h 649866"/>
              <a:gd name="connsiteX268" fmla="*/ 477202 w 654865"/>
              <a:gd name="connsiteY268" fmla="*/ 611506 h 649866"/>
              <a:gd name="connsiteX269" fmla="*/ 509146 w 654865"/>
              <a:gd name="connsiteY269" fmla="*/ 592310 h 649866"/>
              <a:gd name="connsiteX270" fmla="*/ 509496 w 654865"/>
              <a:gd name="connsiteY270" fmla="*/ 548169 h 649866"/>
              <a:gd name="connsiteX271" fmla="*/ 521843 w 654865"/>
              <a:gd name="connsiteY271" fmla="*/ 537372 h 649866"/>
              <a:gd name="connsiteX272" fmla="*/ 521843 w 654865"/>
              <a:gd name="connsiteY272" fmla="*/ 537372 h 649866"/>
              <a:gd name="connsiteX273" fmla="*/ 566684 w 654865"/>
              <a:gd name="connsiteY273" fmla="*/ 543870 h 649866"/>
              <a:gd name="connsiteX274" fmla="*/ 437660 w 654865"/>
              <a:gd name="connsiteY274" fmla="*/ 415297 h 649866"/>
              <a:gd name="connsiteX275" fmla="*/ 239241 w 654865"/>
              <a:gd name="connsiteY275" fmla="*/ 436058 h 649866"/>
              <a:gd name="connsiteX276" fmla="*/ 218480 w 654865"/>
              <a:gd name="connsiteY276" fmla="*/ 237638 h 649866"/>
              <a:gd name="connsiteX277" fmla="*/ 416900 w 654865"/>
              <a:gd name="connsiteY277" fmla="*/ 216878 h 649866"/>
              <a:gd name="connsiteX278" fmla="*/ 416915 w 654865"/>
              <a:gd name="connsiteY278" fmla="*/ 216888 h 649866"/>
              <a:gd name="connsiteX279" fmla="*/ 437680 w 654865"/>
              <a:gd name="connsiteY279" fmla="*/ 415522 h 649866"/>
              <a:gd name="connsiteX280" fmla="*/ 437660 w 654865"/>
              <a:gd name="connsiteY280" fmla="*/ 415547 h 649866"/>
              <a:gd name="connsiteX281" fmla="*/ 222705 w 654865"/>
              <a:gd name="connsiteY281" fmla="*/ 241083 h 649866"/>
              <a:gd name="connsiteX282" fmla="*/ 242726 w 654865"/>
              <a:gd name="connsiteY282" fmla="*/ 431763 h 649866"/>
              <a:gd name="connsiteX283" fmla="*/ 433406 w 654865"/>
              <a:gd name="connsiteY283" fmla="*/ 411743 h 649866"/>
              <a:gd name="connsiteX284" fmla="*/ 413415 w 654865"/>
              <a:gd name="connsiteY284" fmla="*/ 221087 h 649866"/>
              <a:gd name="connsiteX285" fmla="*/ 222755 w 654865"/>
              <a:gd name="connsiteY285" fmla="*/ 241333 h 64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</a:cxnLst>
            <a:rect l="l" t="t" r="r" b="b"/>
            <a:pathLst>
              <a:path w="654865" h="649866">
                <a:moveTo>
                  <a:pt x="596028" y="516526"/>
                </a:moveTo>
                <a:lnTo>
                  <a:pt x="569183" y="549669"/>
                </a:lnTo>
                <a:cubicBezTo>
                  <a:pt x="568229" y="550834"/>
                  <a:pt x="566509" y="551014"/>
                  <a:pt x="565334" y="550069"/>
                </a:cubicBezTo>
                <a:cubicBezTo>
                  <a:pt x="556436" y="542871"/>
                  <a:pt x="536890" y="532023"/>
                  <a:pt x="526342" y="542571"/>
                </a:cubicBezTo>
                <a:lnTo>
                  <a:pt x="525992" y="542871"/>
                </a:lnTo>
                <a:cubicBezTo>
                  <a:pt x="521943" y="546620"/>
                  <a:pt x="517794" y="550219"/>
                  <a:pt x="513695" y="553618"/>
                </a:cubicBezTo>
                <a:cubicBezTo>
                  <a:pt x="502197" y="562716"/>
                  <a:pt x="510146" y="583612"/>
                  <a:pt x="515944" y="593010"/>
                </a:cubicBezTo>
                <a:cubicBezTo>
                  <a:pt x="516709" y="594310"/>
                  <a:pt x="516284" y="595980"/>
                  <a:pt x="514994" y="596759"/>
                </a:cubicBezTo>
                <a:lnTo>
                  <a:pt x="478452" y="618855"/>
                </a:lnTo>
                <a:cubicBezTo>
                  <a:pt x="477152" y="619620"/>
                  <a:pt x="475483" y="619195"/>
                  <a:pt x="474703" y="617905"/>
                </a:cubicBezTo>
                <a:cubicBezTo>
                  <a:pt x="468904" y="608257"/>
                  <a:pt x="454407" y="591511"/>
                  <a:pt x="441010" y="597359"/>
                </a:cubicBezTo>
                <a:cubicBezTo>
                  <a:pt x="436011" y="599409"/>
                  <a:pt x="431012" y="601359"/>
                  <a:pt x="425713" y="603208"/>
                </a:cubicBezTo>
                <a:lnTo>
                  <a:pt x="425313" y="603208"/>
                </a:lnTo>
                <a:cubicBezTo>
                  <a:pt x="411066" y="607557"/>
                  <a:pt x="411416" y="629903"/>
                  <a:pt x="413615" y="641150"/>
                </a:cubicBezTo>
                <a:cubicBezTo>
                  <a:pt x="413890" y="642625"/>
                  <a:pt x="412936" y="644050"/>
                  <a:pt x="411466" y="644350"/>
                </a:cubicBezTo>
                <a:lnTo>
                  <a:pt x="369575" y="652448"/>
                </a:lnTo>
                <a:cubicBezTo>
                  <a:pt x="368100" y="652723"/>
                  <a:pt x="366675" y="651768"/>
                  <a:pt x="366375" y="650299"/>
                </a:cubicBezTo>
                <a:cubicBezTo>
                  <a:pt x="364176" y="639051"/>
                  <a:pt x="356377" y="618155"/>
                  <a:pt x="341380" y="619455"/>
                </a:cubicBezTo>
                <a:lnTo>
                  <a:pt x="340630" y="619455"/>
                </a:lnTo>
                <a:cubicBezTo>
                  <a:pt x="335631" y="619455"/>
                  <a:pt x="330982" y="619755"/>
                  <a:pt x="325633" y="619455"/>
                </a:cubicBezTo>
                <a:lnTo>
                  <a:pt x="324834" y="619455"/>
                </a:lnTo>
                <a:cubicBezTo>
                  <a:pt x="309837" y="618655"/>
                  <a:pt x="302638" y="639801"/>
                  <a:pt x="300839" y="651098"/>
                </a:cubicBezTo>
                <a:cubicBezTo>
                  <a:pt x="300609" y="652598"/>
                  <a:pt x="299204" y="653628"/>
                  <a:pt x="297704" y="653398"/>
                </a:cubicBezTo>
                <a:cubicBezTo>
                  <a:pt x="297699" y="653398"/>
                  <a:pt x="297694" y="653398"/>
                  <a:pt x="297689" y="653398"/>
                </a:cubicBezTo>
                <a:lnTo>
                  <a:pt x="255548" y="646699"/>
                </a:lnTo>
                <a:cubicBezTo>
                  <a:pt x="254048" y="646469"/>
                  <a:pt x="253018" y="645065"/>
                  <a:pt x="253248" y="643565"/>
                </a:cubicBezTo>
                <a:cubicBezTo>
                  <a:pt x="253248" y="643560"/>
                  <a:pt x="253248" y="643555"/>
                  <a:pt x="253248" y="643550"/>
                </a:cubicBezTo>
                <a:cubicBezTo>
                  <a:pt x="255048" y="632252"/>
                  <a:pt x="254648" y="609857"/>
                  <a:pt x="240251" y="606008"/>
                </a:cubicBezTo>
                <a:lnTo>
                  <a:pt x="239751" y="606008"/>
                </a:lnTo>
                <a:cubicBezTo>
                  <a:pt x="234752" y="604458"/>
                  <a:pt x="229753" y="602808"/>
                  <a:pt x="225204" y="601009"/>
                </a:cubicBezTo>
                <a:lnTo>
                  <a:pt x="224654" y="601009"/>
                </a:lnTo>
                <a:cubicBezTo>
                  <a:pt x="210957" y="595160"/>
                  <a:pt x="196860" y="612556"/>
                  <a:pt x="191311" y="622554"/>
                </a:cubicBezTo>
                <a:cubicBezTo>
                  <a:pt x="190566" y="623879"/>
                  <a:pt x="188892" y="624349"/>
                  <a:pt x="187567" y="623609"/>
                </a:cubicBezTo>
                <a:cubicBezTo>
                  <a:pt x="187567" y="623604"/>
                  <a:pt x="187562" y="623604"/>
                  <a:pt x="187562" y="623604"/>
                </a:cubicBezTo>
                <a:lnTo>
                  <a:pt x="150270" y="602908"/>
                </a:lnTo>
                <a:cubicBezTo>
                  <a:pt x="148945" y="602163"/>
                  <a:pt x="148475" y="600489"/>
                  <a:pt x="149215" y="599164"/>
                </a:cubicBezTo>
                <a:cubicBezTo>
                  <a:pt x="149220" y="599164"/>
                  <a:pt x="149220" y="599159"/>
                  <a:pt x="149220" y="599159"/>
                </a:cubicBezTo>
                <a:cubicBezTo>
                  <a:pt x="154769" y="589161"/>
                  <a:pt x="162067" y="568015"/>
                  <a:pt x="149870" y="559467"/>
                </a:cubicBezTo>
                <a:cubicBezTo>
                  <a:pt x="149620" y="559287"/>
                  <a:pt x="149400" y="559067"/>
                  <a:pt x="149220" y="558817"/>
                </a:cubicBezTo>
                <a:lnTo>
                  <a:pt x="148220" y="558067"/>
                </a:lnTo>
                <a:cubicBezTo>
                  <a:pt x="146620" y="556868"/>
                  <a:pt x="144971" y="555618"/>
                  <a:pt x="143221" y="554318"/>
                </a:cubicBezTo>
                <a:cubicBezTo>
                  <a:pt x="141471" y="553018"/>
                  <a:pt x="140122" y="551719"/>
                  <a:pt x="138572" y="550369"/>
                </a:cubicBezTo>
                <a:lnTo>
                  <a:pt x="137672" y="549569"/>
                </a:lnTo>
                <a:cubicBezTo>
                  <a:pt x="137377" y="549449"/>
                  <a:pt x="137107" y="549279"/>
                  <a:pt x="136872" y="549069"/>
                </a:cubicBezTo>
                <a:cubicBezTo>
                  <a:pt x="126024" y="539071"/>
                  <a:pt x="106879" y="550419"/>
                  <a:pt x="98180" y="557917"/>
                </a:cubicBezTo>
                <a:cubicBezTo>
                  <a:pt x="97045" y="558927"/>
                  <a:pt x="95306" y="558822"/>
                  <a:pt x="94301" y="557688"/>
                </a:cubicBezTo>
                <a:cubicBezTo>
                  <a:pt x="94291" y="557683"/>
                  <a:pt x="94286" y="557672"/>
                  <a:pt x="94281" y="557668"/>
                </a:cubicBezTo>
                <a:lnTo>
                  <a:pt x="66337" y="525474"/>
                </a:lnTo>
                <a:cubicBezTo>
                  <a:pt x="65327" y="524339"/>
                  <a:pt x="65432" y="522600"/>
                  <a:pt x="66567" y="521595"/>
                </a:cubicBezTo>
                <a:cubicBezTo>
                  <a:pt x="66572" y="521585"/>
                  <a:pt x="66582" y="521580"/>
                  <a:pt x="66587" y="521575"/>
                </a:cubicBezTo>
                <a:cubicBezTo>
                  <a:pt x="75235" y="514077"/>
                  <a:pt x="89282" y="496580"/>
                  <a:pt x="80734" y="484483"/>
                </a:cubicBezTo>
                <a:lnTo>
                  <a:pt x="80484" y="483983"/>
                </a:lnTo>
                <a:cubicBezTo>
                  <a:pt x="77735" y="479684"/>
                  <a:pt x="75085" y="475234"/>
                  <a:pt x="72585" y="470785"/>
                </a:cubicBezTo>
                <a:lnTo>
                  <a:pt x="72336" y="470336"/>
                </a:lnTo>
                <a:cubicBezTo>
                  <a:pt x="65587" y="457038"/>
                  <a:pt x="43591" y="461287"/>
                  <a:pt x="32944" y="465337"/>
                </a:cubicBezTo>
                <a:cubicBezTo>
                  <a:pt x="31524" y="465876"/>
                  <a:pt x="29934" y="465162"/>
                  <a:pt x="29395" y="463742"/>
                </a:cubicBezTo>
                <a:cubicBezTo>
                  <a:pt x="29395" y="463742"/>
                  <a:pt x="29395" y="463737"/>
                  <a:pt x="29395" y="463737"/>
                </a:cubicBezTo>
                <a:lnTo>
                  <a:pt x="14147" y="423745"/>
                </a:lnTo>
                <a:cubicBezTo>
                  <a:pt x="13608" y="422325"/>
                  <a:pt x="14323" y="420736"/>
                  <a:pt x="15742" y="420196"/>
                </a:cubicBezTo>
                <a:cubicBezTo>
                  <a:pt x="15742" y="420196"/>
                  <a:pt x="15747" y="420196"/>
                  <a:pt x="15747" y="420196"/>
                </a:cubicBezTo>
                <a:cubicBezTo>
                  <a:pt x="26445" y="416097"/>
                  <a:pt x="45741" y="404599"/>
                  <a:pt x="41742" y="390202"/>
                </a:cubicBezTo>
                <a:cubicBezTo>
                  <a:pt x="41702" y="389937"/>
                  <a:pt x="41702" y="389667"/>
                  <a:pt x="41742" y="389402"/>
                </a:cubicBezTo>
                <a:cubicBezTo>
                  <a:pt x="40642" y="384403"/>
                  <a:pt x="39692" y="379404"/>
                  <a:pt x="38892" y="374805"/>
                </a:cubicBezTo>
                <a:cubicBezTo>
                  <a:pt x="38862" y="374575"/>
                  <a:pt x="38862" y="374335"/>
                  <a:pt x="38892" y="374105"/>
                </a:cubicBezTo>
                <a:cubicBezTo>
                  <a:pt x="37093" y="359108"/>
                  <a:pt x="14997" y="355809"/>
                  <a:pt x="3550" y="356009"/>
                </a:cubicBezTo>
                <a:cubicBezTo>
                  <a:pt x="2030" y="356039"/>
                  <a:pt x="780" y="354829"/>
                  <a:pt x="750" y="353310"/>
                </a:cubicBezTo>
                <a:cubicBezTo>
                  <a:pt x="750" y="353310"/>
                  <a:pt x="750" y="353310"/>
                  <a:pt x="750" y="353310"/>
                </a:cubicBezTo>
                <a:lnTo>
                  <a:pt x="1" y="310668"/>
                </a:lnTo>
                <a:cubicBezTo>
                  <a:pt x="-30" y="309149"/>
                  <a:pt x="1180" y="307899"/>
                  <a:pt x="2700" y="307869"/>
                </a:cubicBezTo>
                <a:cubicBezTo>
                  <a:pt x="2700" y="307869"/>
                  <a:pt x="2700" y="307869"/>
                  <a:pt x="2700" y="307869"/>
                </a:cubicBezTo>
                <a:cubicBezTo>
                  <a:pt x="14147" y="307869"/>
                  <a:pt x="36093" y="303420"/>
                  <a:pt x="37393" y="288573"/>
                </a:cubicBezTo>
                <a:cubicBezTo>
                  <a:pt x="37378" y="288423"/>
                  <a:pt x="37378" y="288273"/>
                  <a:pt x="37393" y="288123"/>
                </a:cubicBezTo>
                <a:cubicBezTo>
                  <a:pt x="38093" y="282674"/>
                  <a:pt x="38942" y="277275"/>
                  <a:pt x="39942" y="272076"/>
                </a:cubicBezTo>
                <a:cubicBezTo>
                  <a:pt x="42992" y="257679"/>
                  <a:pt x="23596" y="247081"/>
                  <a:pt x="12898" y="243232"/>
                </a:cubicBezTo>
                <a:cubicBezTo>
                  <a:pt x="11463" y="242737"/>
                  <a:pt x="10703" y="241173"/>
                  <a:pt x="11198" y="239733"/>
                </a:cubicBezTo>
                <a:cubicBezTo>
                  <a:pt x="11198" y="239733"/>
                  <a:pt x="11198" y="239733"/>
                  <a:pt x="11198" y="239733"/>
                </a:cubicBezTo>
                <a:lnTo>
                  <a:pt x="25095" y="199391"/>
                </a:lnTo>
                <a:cubicBezTo>
                  <a:pt x="25590" y="197957"/>
                  <a:pt x="27155" y="197197"/>
                  <a:pt x="28590" y="197692"/>
                </a:cubicBezTo>
                <a:cubicBezTo>
                  <a:pt x="28595" y="197692"/>
                  <a:pt x="28595" y="197692"/>
                  <a:pt x="28595" y="197692"/>
                </a:cubicBezTo>
                <a:cubicBezTo>
                  <a:pt x="39192" y="201341"/>
                  <a:pt x="61038" y="204840"/>
                  <a:pt x="67586" y="191843"/>
                </a:cubicBezTo>
                <a:cubicBezTo>
                  <a:pt x="69986" y="187194"/>
                  <a:pt x="72585" y="182495"/>
                  <a:pt x="75585" y="177496"/>
                </a:cubicBezTo>
                <a:lnTo>
                  <a:pt x="75585" y="177096"/>
                </a:lnTo>
                <a:cubicBezTo>
                  <a:pt x="83683" y="164648"/>
                  <a:pt x="69036" y="147702"/>
                  <a:pt x="60138" y="140503"/>
                </a:cubicBezTo>
                <a:cubicBezTo>
                  <a:pt x="58973" y="139548"/>
                  <a:pt x="58793" y="137829"/>
                  <a:pt x="59738" y="136654"/>
                </a:cubicBezTo>
                <a:lnTo>
                  <a:pt x="86583" y="103511"/>
                </a:lnTo>
                <a:cubicBezTo>
                  <a:pt x="87537" y="102346"/>
                  <a:pt x="89257" y="102166"/>
                  <a:pt x="90432" y="103111"/>
                </a:cubicBezTo>
                <a:cubicBezTo>
                  <a:pt x="99330" y="110309"/>
                  <a:pt x="118876" y="121157"/>
                  <a:pt x="129424" y="110659"/>
                </a:cubicBezTo>
                <a:lnTo>
                  <a:pt x="129824" y="110359"/>
                </a:lnTo>
                <a:cubicBezTo>
                  <a:pt x="134123" y="106410"/>
                  <a:pt x="138122" y="102911"/>
                  <a:pt x="142171" y="99612"/>
                </a:cubicBezTo>
                <a:cubicBezTo>
                  <a:pt x="153619" y="90514"/>
                  <a:pt x="145670" y="69618"/>
                  <a:pt x="139922" y="60220"/>
                </a:cubicBezTo>
                <a:cubicBezTo>
                  <a:pt x="139157" y="58920"/>
                  <a:pt x="139582" y="57250"/>
                  <a:pt x="140872" y="56471"/>
                </a:cubicBezTo>
                <a:lnTo>
                  <a:pt x="177464" y="34525"/>
                </a:lnTo>
                <a:cubicBezTo>
                  <a:pt x="178764" y="33760"/>
                  <a:pt x="180433" y="34185"/>
                  <a:pt x="181213" y="35475"/>
                </a:cubicBezTo>
                <a:cubicBezTo>
                  <a:pt x="187012" y="45173"/>
                  <a:pt x="201509" y="61919"/>
                  <a:pt x="214956" y="55971"/>
                </a:cubicBezTo>
                <a:cubicBezTo>
                  <a:pt x="219955" y="53921"/>
                  <a:pt x="224954" y="51971"/>
                  <a:pt x="229953" y="50172"/>
                </a:cubicBezTo>
                <a:lnTo>
                  <a:pt x="230403" y="50172"/>
                </a:lnTo>
                <a:cubicBezTo>
                  <a:pt x="244650" y="45823"/>
                  <a:pt x="244300" y="23427"/>
                  <a:pt x="242101" y="12230"/>
                </a:cubicBezTo>
                <a:cubicBezTo>
                  <a:pt x="241826" y="10755"/>
                  <a:pt x="242781" y="9330"/>
                  <a:pt x="244250" y="9030"/>
                </a:cubicBezTo>
                <a:lnTo>
                  <a:pt x="286142" y="932"/>
                </a:lnTo>
                <a:cubicBezTo>
                  <a:pt x="287631" y="657"/>
                  <a:pt x="289061" y="1642"/>
                  <a:pt x="289341" y="3131"/>
                </a:cubicBezTo>
                <a:cubicBezTo>
                  <a:pt x="291491" y="14379"/>
                  <a:pt x="299339" y="35275"/>
                  <a:pt x="314336" y="33975"/>
                </a:cubicBezTo>
                <a:lnTo>
                  <a:pt x="315136" y="33975"/>
                </a:lnTo>
                <a:cubicBezTo>
                  <a:pt x="320135" y="33975"/>
                  <a:pt x="324734" y="33675"/>
                  <a:pt x="330133" y="33975"/>
                </a:cubicBezTo>
                <a:lnTo>
                  <a:pt x="330982" y="33975"/>
                </a:lnTo>
                <a:cubicBezTo>
                  <a:pt x="345979" y="34775"/>
                  <a:pt x="353178" y="13629"/>
                  <a:pt x="354978" y="2332"/>
                </a:cubicBezTo>
                <a:cubicBezTo>
                  <a:pt x="355207" y="832"/>
                  <a:pt x="356612" y="-198"/>
                  <a:pt x="358112" y="32"/>
                </a:cubicBezTo>
                <a:cubicBezTo>
                  <a:pt x="358117" y="32"/>
                  <a:pt x="358122" y="32"/>
                  <a:pt x="358127" y="32"/>
                </a:cubicBezTo>
                <a:lnTo>
                  <a:pt x="400268" y="6731"/>
                </a:lnTo>
                <a:cubicBezTo>
                  <a:pt x="401768" y="6961"/>
                  <a:pt x="402798" y="8365"/>
                  <a:pt x="402573" y="9865"/>
                </a:cubicBezTo>
                <a:cubicBezTo>
                  <a:pt x="402568" y="9870"/>
                  <a:pt x="402568" y="9875"/>
                  <a:pt x="402568" y="9880"/>
                </a:cubicBezTo>
                <a:cubicBezTo>
                  <a:pt x="400768" y="21178"/>
                  <a:pt x="401168" y="43573"/>
                  <a:pt x="415515" y="47422"/>
                </a:cubicBezTo>
                <a:lnTo>
                  <a:pt x="416065" y="47422"/>
                </a:lnTo>
                <a:cubicBezTo>
                  <a:pt x="421064" y="49022"/>
                  <a:pt x="426063" y="50672"/>
                  <a:pt x="430612" y="52421"/>
                </a:cubicBezTo>
                <a:lnTo>
                  <a:pt x="431112" y="52421"/>
                </a:lnTo>
                <a:cubicBezTo>
                  <a:pt x="444809" y="58220"/>
                  <a:pt x="458906" y="40874"/>
                  <a:pt x="464455" y="30876"/>
                </a:cubicBezTo>
                <a:cubicBezTo>
                  <a:pt x="465200" y="29551"/>
                  <a:pt x="466874" y="29081"/>
                  <a:pt x="468199" y="29821"/>
                </a:cubicBezTo>
                <a:cubicBezTo>
                  <a:pt x="468199" y="29826"/>
                  <a:pt x="468204" y="29826"/>
                  <a:pt x="468204" y="29826"/>
                </a:cubicBezTo>
                <a:lnTo>
                  <a:pt x="505497" y="50522"/>
                </a:lnTo>
                <a:cubicBezTo>
                  <a:pt x="506821" y="51267"/>
                  <a:pt x="507291" y="52941"/>
                  <a:pt x="506551" y="54266"/>
                </a:cubicBezTo>
                <a:cubicBezTo>
                  <a:pt x="506546" y="54266"/>
                  <a:pt x="506546" y="54271"/>
                  <a:pt x="506546" y="54271"/>
                </a:cubicBezTo>
                <a:cubicBezTo>
                  <a:pt x="500997" y="64269"/>
                  <a:pt x="493699" y="85415"/>
                  <a:pt x="505896" y="93963"/>
                </a:cubicBezTo>
                <a:cubicBezTo>
                  <a:pt x="506146" y="94143"/>
                  <a:pt x="506366" y="94363"/>
                  <a:pt x="506546" y="94613"/>
                </a:cubicBezTo>
                <a:lnTo>
                  <a:pt x="507496" y="95312"/>
                </a:lnTo>
                <a:cubicBezTo>
                  <a:pt x="509146" y="96562"/>
                  <a:pt x="510745" y="97762"/>
                  <a:pt x="512495" y="99062"/>
                </a:cubicBezTo>
                <a:cubicBezTo>
                  <a:pt x="514245" y="100362"/>
                  <a:pt x="515644" y="101711"/>
                  <a:pt x="517194" y="103061"/>
                </a:cubicBezTo>
                <a:lnTo>
                  <a:pt x="518094" y="103811"/>
                </a:lnTo>
                <a:cubicBezTo>
                  <a:pt x="518369" y="103936"/>
                  <a:pt x="518624" y="104106"/>
                  <a:pt x="518844" y="104311"/>
                </a:cubicBezTo>
                <a:cubicBezTo>
                  <a:pt x="529691" y="114309"/>
                  <a:pt x="548838" y="102961"/>
                  <a:pt x="557586" y="95462"/>
                </a:cubicBezTo>
                <a:cubicBezTo>
                  <a:pt x="558721" y="94453"/>
                  <a:pt x="560460" y="94558"/>
                  <a:pt x="561465" y="95693"/>
                </a:cubicBezTo>
                <a:cubicBezTo>
                  <a:pt x="561475" y="95697"/>
                  <a:pt x="561480" y="95707"/>
                  <a:pt x="561485" y="95713"/>
                </a:cubicBezTo>
                <a:lnTo>
                  <a:pt x="589429" y="127906"/>
                </a:lnTo>
                <a:cubicBezTo>
                  <a:pt x="589904" y="128461"/>
                  <a:pt x="590134" y="129181"/>
                  <a:pt x="590079" y="129905"/>
                </a:cubicBezTo>
                <a:cubicBezTo>
                  <a:pt x="590034" y="130640"/>
                  <a:pt x="589694" y="131330"/>
                  <a:pt x="589129" y="131805"/>
                </a:cubicBezTo>
                <a:cubicBezTo>
                  <a:pt x="580481" y="139304"/>
                  <a:pt x="566434" y="156800"/>
                  <a:pt x="574932" y="168897"/>
                </a:cubicBezTo>
                <a:lnTo>
                  <a:pt x="574932" y="169347"/>
                </a:lnTo>
                <a:cubicBezTo>
                  <a:pt x="577582" y="173497"/>
                  <a:pt x="579931" y="177846"/>
                  <a:pt x="582881" y="182595"/>
                </a:cubicBezTo>
                <a:lnTo>
                  <a:pt x="583130" y="182995"/>
                </a:lnTo>
                <a:cubicBezTo>
                  <a:pt x="589879" y="196242"/>
                  <a:pt x="611875" y="192043"/>
                  <a:pt x="622522" y="187993"/>
                </a:cubicBezTo>
                <a:cubicBezTo>
                  <a:pt x="623942" y="187454"/>
                  <a:pt x="625532" y="188168"/>
                  <a:pt x="626072" y="189588"/>
                </a:cubicBezTo>
                <a:cubicBezTo>
                  <a:pt x="626072" y="189588"/>
                  <a:pt x="626072" y="189593"/>
                  <a:pt x="626072" y="189593"/>
                </a:cubicBezTo>
                <a:lnTo>
                  <a:pt x="641319" y="229585"/>
                </a:lnTo>
                <a:cubicBezTo>
                  <a:pt x="641859" y="231005"/>
                  <a:pt x="641144" y="232594"/>
                  <a:pt x="639724" y="233134"/>
                </a:cubicBezTo>
                <a:cubicBezTo>
                  <a:pt x="639724" y="233134"/>
                  <a:pt x="639719" y="233134"/>
                  <a:pt x="639719" y="233134"/>
                </a:cubicBezTo>
                <a:cubicBezTo>
                  <a:pt x="629021" y="237233"/>
                  <a:pt x="609725" y="248781"/>
                  <a:pt x="613724" y="263128"/>
                </a:cubicBezTo>
                <a:cubicBezTo>
                  <a:pt x="613769" y="263408"/>
                  <a:pt x="613769" y="263698"/>
                  <a:pt x="613724" y="263978"/>
                </a:cubicBezTo>
                <a:cubicBezTo>
                  <a:pt x="614824" y="268977"/>
                  <a:pt x="615774" y="273976"/>
                  <a:pt x="616574" y="278525"/>
                </a:cubicBezTo>
                <a:cubicBezTo>
                  <a:pt x="616609" y="278775"/>
                  <a:pt x="616609" y="279025"/>
                  <a:pt x="616574" y="279275"/>
                </a:cubicBezTo>
                <a:cubicBezTo>
                  <a:pt x="618373" y="294272"/>
                  <a:pt x="640469" y="297571"/>
                  <a:pt x="651916" y="297371"/>
                </a:cubicBezTo>
                <a:cubicBezTo>
                  <a:pt x="653436" y="297341"/>
                  <a:pt x="654686" y="298551"/>
                  <a:pt x="654716" y="300071"/>
                </a:cubicBezTo>
                <a:cubicBezTo>
                  <a:pt x="654716" y="300071"/>
                  <a:pt x="654716" y="300071"/>
                  <a:pt x="654716" y="300071"/>
                </a:cubicBezTo>
                <a:lnTo>
                  <a:pt x="655466" y="342712"/>
                </a:lnTo>
                <a:cubicBezTo>
                  <a:pt x="655486" y="343437"/>
                  <a:pt x="655216" y="344136"/>
                  <a:pt x="654716" y="344661"/>
                </a:cubicBezTo>
                <a:cubicBezTo>
                  <a:pt x="654206" y="345196"/>
                  <a:pt x="653506" y="345501"/>
                  <a:pt x="652766" y="345511"/>
                </a:cubicBezTo>
                <a:cubicBezTo>
                  <a:pt x="641319" y="345511"/>
                  <a:pt x="619373" y="349960"/>
                  <a:pt x="618073" y="364807"/>
                </a:cubicBezTo>
                <a:cubicBezTo>
                  <a:pt x="618083" y="364942"/>
                  <a:pt x="618083" y="365072"/>
                  <a:pt x="618073" y="365207"/>
                </a:cubicBezTo>
                <a:cubicBezTo>
                  <a:pt x="617324" y="370756"/>
                  <a:pt x="616474" y="376155"/>
                  <a:pt x="615524" y="381304"/>
                </a:cubicBezTo>
                <a:cubicBezTo>
                  <a:pt x="612474" y="395751"/>
                  <a:pt x="631870" y="406299"/>
                  <a:pt x="642568" y="410148"/>
                </a:cubicBezTo>
                <a:cubicBezTo>
                  <a:pt x="644003" y="410643"/>
                  <a:pt x="644763" y="412207"/>
                  <a:pt x="644268" y="413642"/>
                </a:cubicBezTo>
                <a:cubicBezTo>
                  <a:pt x="644268" y="413647"/>
                  <a:pt x="644268" y="413647"/>
                  <a:pt x="644268" y="413647"/>
                </a:cubicBezTo>
                <a:lnTo>
                  <a:pt x="631021" y="453889"/>
                </a:lnTo>
                <a:cubicBezTo>
                  <a:pt x="630526" y="455323"/>
                  <a:pt x="628961" y="456083"/>
                  <a:pt x="627527" y="455588"/>
                </a:cubicBezTo>
                <a:cubicBezTo>
                  <a:pt x="627521" y="455588"/>
                  <a:pt x="627521" y="455588"/>
                  <a:pt x="627521" y="455588"/>
                </a:cubicBezTo>
                <a:cubicBezTo>
                  <a:pt x="616924" y="451939"/>
                  <a:pt x="595128" y="448440"/>
                  <a:pt x="588579" y="461437"/>
                </a:cubicBezTo>
                <a:cubicBezTo>
                  <a:pt x="586230" y="465986"/>
                  <a:pt x="583581" y="470685"/>
                  <a:pt x="580581" y="475784"/>
                </a:cubicBezTo>
                <a:lnTo>
                  <a:pt x="580581" y="476234"/>
                </a:lnTo>
                <a:cubicBezTo>
                  <a:pt x="572483" y="488682"/>
                  <a:pt x="587130" y="505628"/>
                  <a:pt x="596028" y="512827"/>
                </a:cubicBezTo>
                <a:cubicBezTo>
                  <a:pt x="596983" y="513877"/>
                  <a:pt x="596983" y="515476"/>
                  <a:pt x="596028" y="516526"/>
                </a:cubicBezTo>
                <a:close/>
                <a:moveTo>
                  <a:pt x="566684" y="543870"/>
                </a:moveTo>
                <a:lnTo>
                  <a:pt x="590179" y="514926"/>
                </a:lnTo>
                <a:cubicBezTo>
                  <a:pt x="579531" y="505528"/>
                  <a:pt x="566334" y="487882"/>
                  <a:pt x="575482" y="473235"/>
                </a:cubicBezTo>
                <a:lnTo>
                  <a:pt x="575482" y="472985"/>
                </a:lnTo>
                <a:cubicBezTo>
                  <a:pt x="578532" y="467986"/>
                  <a:pt x="581181" y="462987"/>
                  <a:pt x="583530" y="458588"/>
                </a:cubicBezTo>
                <a:cubicBezTo>
                  <a:pt x="591229" y="443291"/>
                  <a:pt x="613074" y="445191"/>
                  <a:pt x="626572" y="449190"/>
                </a:cubicBezTo>
                <a:lnTo>
                  <a:pt x="638719" y="414197"/>
                </a:lnTo>
                <a:cubicBezTo>
                  <a:pt x="625522" y="409198"/>
                  <a:pt x="607076" y="396950"/>
                  <a:pt x="610675" y="380054"/>
                </a:cubicBezTo>
                <a:cubicBezTo>
                  <a:pt x="611625" y="375055"/>
                  <a:pt x="612474" y="369556"/>
                  <a:pt x="613174" y="364007"/>
                </a:cubicBezTo>
                <a:lnTo>
                  <a:pt x="613174" y="364007"/>
                </a:lnTo>
                <a:cubicBezTo>
                  <a:pt x="614924" y="346761"/>
                  <a:pt x="636270" y="340962"/>
                  <a:pt x="650467" y="340112"/>
                </a:cubicBezTo>
                <a:lnTo>
                  <a:pt x="649817" y="302820"/>
                </a:lnTo>
                <a:cubicBezTo>
                  <a:pt x="635720" y="302470"/>
                  <a:pt x="614474" y="297521"/>
                  <a:pt x="611775" y="280724"/>
                </a:cubicBezTo>
                <a:cubicBezTo>
                  <a:pt x="611755" y="280539"/>
                  <a:pt x="611755" y="280359"/>
                  <a:pt x="611775" y="280175"/>
                </a:cubicBezTo>
                <a:cubicBezTo>
                  <a:pt x="610925" y="275176"/>
                  <a:pt x="609875" y="269727"/>
                  <a:pt x="608675" y="264278"/>
                </a:cubicBezTo>
                <a:cubicBezTo>
                  <a:pt x="608645" y="264048"/>
                  <a:pt x="608645" y="263808"/>
                  <a:pt x="608675" y="263578"/>
                </a:cubicBezTo>
                <a:cubicBezTo>
                  <a:pt x="605026" y="247031"/>
                  <a:pt x="622772" y="234584"/>
                  <a:pt x="635720" y="228985"/>
                </a:cubicBezTo>
                <a:lnTo>
                  <a:pt x="622373" y="193992"/>
                </a:lnTo>
                <a:cubicBezTo>
                  <a:pt x="608875" y="198491"/>
                  <a:pt x="587030" y="201141"/>
                  <a:pt x="578881" y="185894"/>
                </a:cubicBezTo>
                <a:lnTo>
                  <a:pt x="578881" y="185894"/>
                </a:lnTo>
                <a:cubicBezTo>
                  <a:pt x="576082" y="180895"/>
                  <a:pt x="573382" y="176446"/>
                  <a:pt x="570633" y="172147"/>
                </a:cubicBezTo>
                <a:lnTo>
                  <a:pt x="570633" y="172147"/>
                </a:lnTo>
                <a:cubicBezTo>
                  <a:pt x="560985" y="157750"/>
                  <a:pt x="573583" y="139753"/>
                  <a:pt x="583930" y="130005"/>
                </a:cubicBezTo>
                <a:lnTo>
                  <a:pt x="559485" y="101861"/>
                </a:lnTo>
                <a:cubicBezTo>
                  <a:pt x="548488" y="110609"/>
                  <a:pt x="529192" y="120407"/>
                  <a:pt x="516344" y="109510"/>
                </a:cubicBezTo>
                <a:lnTo>
                  <a:pt x="515694" y="109110"/>
                </a:lnTo>
                <a:lnTo>
                  <a:pt x="514045" y="107660"/>
                </a:lnTo>
                <a:cubicBezTo>
                  <a:pt x="512545" y="106360"/>
                  <a:pt x="511045" y="105061"/>
                  <a:pt x="509496" y="103811"/>
                </a:cubicBezTo>
                <a:cubicBezTo>
                  <a:pt x="507946" y="102561"/>
                  <a:pt x="506346" y="101361"/>
                  <a:pt x="504797" y="100162"/>
                </a:cubicBezTo>
                <a:lnTo>
                  <a:pt x="503047" y="98862"/>
                </a:lnTo>
                <a:cubicBezTo>
                  <a:pt x="502837" y="98707"/>
                  <a:pt x="502652" y="98522"/>
                  <a:pt x="502497" y="98312"/>
                </a:cubicBezTo>
                <a:cubicBezTo>
                  <a:pt x="489150" y="87964"/>
                  <a:pt x="494749" y="67068"/>
                  <a:pt x="501047" y="54521"/>
                </a:cubicBezTo>
                <a:lnTo>
                  <a:pt x="468454" y="36425"/>
                </a:lnTo>
                <a:cubicBezTo>
                  <a:pt x="461056" y="48522"/>
                  <a:pt x="446009" y="64569"/>
                  <a:pt x="429962" y="58170"/>
                </a:cubicBezTo>
                <a:lnTo>
                  <a:pt x="429662" y="58170"/>
                </a:lnTo>
                <a:cubicBezTo>
                  <a:pt x="424663" y="56371"/>
                  <a:pt x="419664" y="54621"/>
                  <a:pt x="414665" y="53171"/>
                </a:cubicBezTo>
                <a:lnTo>
                  <a:pt x="414365" y="53171"/>
                </a:lnTo>
                <a:cubicBezTo>
                  <a:pt x="397819" y="48172"/>
                  <a:pt x="395869" y="26427"/>
                  <a:pt x="397519" y="12330"/>
                </a:cubicBezTo>
                <a:lnTo>
                  <a:pt x="360726" y="6481"/>
                </a:lnTo>
                <a:cubicBezTo>
                  <a:pt x="357927" y="20278"/>
                  <a:pt x="349378" y="40274"/>
                  <a:pt x="332432" y="40074"/>
                </a:cubicBezTo>
                <a:lnTo>
                  <a:pt x="331782" y="40074"/>
                </a:lnTo>
                <a:cubicBezTo>
                  <a:pt x="326083" y="40074"/>
                  <a:pt x="320785" y="40074"/>
                  <a:pt x="315586" y="40324"/>
                </a:cubicBezTo>
                <a:lnTo>
                  <a:pt x="314986" y="40324"/>
                </a:lnTo>
                <a:cubicBezTo>
                  <a:pt x="297989" y="41124"/>
                  <a:pt x="288791" y="21428"/>
                  <a:pt x="285492" y="7681"/>
                </a:cubicBezTo>
                <a:lnTo>
                  <a:pt x="248449" y="13979"/>
                </a:lnTo>
                <a:cubicBezTo>
                  <a:pt x="250549" y="28026"/>
                  <a:pt x="249349" y="50022"/>
                  <a:pt x="232902" y="55371"/>
                </a:cubicBezTo>
                <a:lnTo>
                  <a:pt x="232653" y="55371"/>
                </a:lnTo>
                <a:cubicBezTo>
                  <a:pt x="227404" y="57220"/>
                  <a:pt x="222255" y="59170"/>
                  <a:pt x="217656" y="61170"/>
                </a:cubicBezTo>
                <a:cubicBezTo>
                  <a:pt x="201859" y="68168"/>
                  <a:pt x="186262" y="52571"/>
                  <a:pt x="178464" y="40774"/>
                </a:cubicBezTo>
                <a:lnTo>
                  <a:pt x="146120" y="59970"/>
                </a:lnTo>
                <a:cubicBezTo>
                  <a:pt x="152869" y="72367"/>
                  <a:pt x="159218" y="93363"/>
                  <a:pt x="145770" y="104061"/>
                </a:cubicBezTo>
                <a:cubicBezTo>
                  <a:pt x="141771" y="107360"/>
                  <a:pt x="137722" y="110859"/>
                  <a:pt x="133423" y="114858"/>
                </a:cubicBezTo>
                <a:lnTo>
                  <a:pt x="133423" y="114858"/>
                </a:lnTo>
                <a:cubicBezTo>
                  <a:pt x="120975" y="126806"/>
                  <a:pt x="100980" y="117558"/>
                  <a:pt x="89582" y="109110"/>
                </a:cubicBezTo>
                <a:lnTo>
                  <a:pt x="66087" y="138054"/>
                </a:lnTo>
                <a:cubicBezTo>
                  <a:pt x="76735" y="147452"/>
                  <a:pt x="89932" y="165098"/>
                  <a:pt x="80784" y="179745"/>
                </a:cubicBezTo>
                <a:lnTo>
                  <a:pt x="80784" y="179745"/>
                </a:lnTo>
                <a:cubicBezTo>
                  <a:pt x="77785" y="184744"/>
                  <a:pt x="75135" y="189743"/>
                  <a:pt x="72736" y="194142"/>
                </a:cubicBezTo>
                <a:cubicBezTo>
                  <a:pt x="65037" y="209439"/>
                  <a:pt x="43191" y="207539"/>
                  <a:pt x="29694" y="203540"/>
                </a:cubicBezTo>
                <a:lnTo>
                  <a:pt x="17547" y="238533"/>
                </a:lnTo>
                <a:cubicBezTo>
                  <a:pt x="30694" y="243532"/>
                  <a:pt x="49140" y="255780"/>
                  <a:pt x="45591" y="272676"/>
                </a:cubicBezTo>
                <a:cubicBezTo>
                  <a:pt x="44641" y="277675"/>
                  <a:pt x="43792" y="283274"/>
                  <a:pt x="43092" y="288723"/>
                </a:cubicBezTo>
                <a:lnTo>
                  <a:pt x="43092" y="288723"/>
                </a:lnTo>
                <a:cubicBezTo>
                  <a:pt x="41292" y="305969"/>
                  <a:pt x="19996" y="311718"/>
                  <a:pt x="5799" y="312568"/>
                </a:cubicBezTo>
                <a:lnTo>
                  <a:pt x="6449" y="349810"/>
                </a:lnTo>
                <a:cubicBezTo>
                  <a:pt x="20546" y="350160"/>
                  <a:pt x="41792" y="355159"/>
                  <a:pt x="44441" y="371956"/>
                </a:cubicBezTo>
                <a:cubicBezTo>
                  <a:pt x="44461" y="372141"/>
                  <a:pt x="44461" y="372321"/>
                  <a:pt x="44441" y="372506"/>
                </a:cubicBezTo>
                <a:cubicBezTo>
                  <a:pt x="45291" y="377505"/>
                  <a:pt x="46291" y="382803"/>
                  <a:pt x="47541" y="388402"/>
                </a:cubicBezTo>
                <a:cubicBezTo>
                  <a:pt x="47566" y="388617"/>
                  <a:pt x="47566" y="388837"/>
                  <a:pt x="47541" y="389052"/>
                </a:cubicBezTo>
                <a:cubicBezTo>
                  <a:pt x="51240" y="405649"/>
                  <a:pt x="33444" y="418096"/>
                  <a:pt x="20546" y="423695"/>
                </a:cubicBezTo>
                <a:lnTo>
                  <a:pt x="33893" y="458688"/>
                </a:lnTo>
                <a:cubicBezTo>
                  <a:pt x="47341" y="454189"/>
                  <a:pt x="69186" y="451539"/>
                  <a:pt x="77335" y="466786"/>
                </a:cubicBezTo>
                <a:lnTo>
                  <a:pt x="77335" y="467036"/>
                </a:lnTo>
                <a:cubicBezTo>
                  <a:pt x="79934" y="471685"/>
                  <a:pt x="82733" y="476284"/>
                  <a:pt x="85583" y="480783"/>
                </a:cubicBezTo>
                <a:lnTo>
                  <a:pt x="85583" y="481083"/>
                </a:lnTo>
                <a:cubicBezTo>
                  <a:pt x="95131" y="495430"/>
                  <a:pt x="82583" y="513427"/>
                  <a:pt x="72285" y="523175"/>
                </a:cubicBezTo>
                <a:lnTo>
                  <a:pt x="96731" y="551319"/>
                </a:lnTo>
                <a:cubicBezTo>
                  <a:pt x="107728" y="542571"/>
                  <a:pt x="127024" y="532773"/>
                  <a:pt x="139872" y="543670"/>
                </a:cubicBezTo>
                <a:lnTo>
                  <a:pt x="140522" y="544070"/>
                </a:lnTo>
                <a:lnTo>
                  <a:pt x="142221" y="545520"/>
                </a:lnTo>
                <a:cubicBezTo>
                  <a:pt x="143721" y="546820"/>
                  <a:pt x="145171" y="548069"/>
                  <a:pt x="146720" y="549319"/>
                </a:cubicBezTo>
                <a:cubicBezTo>
                  <a:pt x="148270" y="550569"/>
                  <a:pt x="149820" y="551769"/>
                  <a:pt x="151369" y="552918"/>
                </a:cubicBezTo>
                <a:lnTo>
                  <a:pt x="153169" y="554268"/>
                </a:lnTo>
                <a:lnTo>
                  <a:pt x="153669" y="554768"/>
                </a:lnTo>
                <a:cubicBezTo>
                  <a:pt x="167016" y="565066"/>
                  <a:pt x="161417" y="586012"/>
                  <a:pt x="155118" y="598609"/>
                </a:cubicBezTo>
                <a:lnTo>
                  <a:pt x="187712" y="616705"/>
                </a:lnTo>
                <a:cubicBezTo>
                  <a:pt x="195110" y="604608"/>
                  <a:pt x="210157" y="588561"/>
                  <a:pt x="226154" y="594960"/>
                </a:cubicBezTo>
                <a:lnTo>
                  <a:pt x="226504" y="594960"/>
                </a:lnTo>
                <a:cubicBezTo>
                  <a:pt x="231503" y="596809"/>
                  <a:pt x="236502" y="598609"/>
                  <a:pt x="241501" y="599959"/>
                </a:cubicBezTo>
                <a:lnTo>
                  <a:pt x="241801" y="599959"/>
                </a:lnTo>
                <a:cubicBezTo>
                  <a:pt x="258347" y="604958"/>
                  <a:pt x="260347" y="626703"/>
                  <a:pt x="258697" y="640801"/>
                </a:cubicBezTo>
                <a:lnTo>
                  <a:pt x="295490" y="646649"/>
                </a:lnTo>
                <a:cubicBezTo>
                  <a:pt x="298289" y="632852"/>
                  <a:pt x="306787" y="612856"/>
                  <a:pt x="323784" y="613056"/>
                </a:cubicBezTo>
                <a:lnTo>
                  <a:pt x="324384" y="613056"/>
                </a:lnTo>
                <a:cubicBezTo>
                  <a:pt x="330133" y="613056"/>
                  <a:pt x="335431" y="613056"/>
                  <a:pt x="340581" y="612806"/>
                </a:cubicBezTo>
                <a:lnTo>
                  <a:pt x="341080" y="612806"/>
                </a:lnTo>
                <a:cubicBezTo>
                  <a:pt x="358077" y="611906"/>
                  <a:pt x="367375" y="631702"/>
                  <a:pt x="370624" y="645450"/>
                </a:cubicBezTo>
                <a:lnTo>
                  <a:pt x="407217" y="638351"/>
                </a:lnTo>
                <a:cubicBezTo>
                  <a:pt x="405117" y="624254"/>
                  <a:pt x="406317" y="602258"/>
                  <a:pt x="422813" y="596909"/>
                </a:cubicBezTo>
                <a:lnTo>
                  <a:pt x="422813" y="596909"/>
                </a:lnTo>
                <a:cubicBezTo>
                  <a:pt x="428112" y="595060"/>
                  <a:pt x="433261" y="593110"/>
                  <a:pt x="438110" y="591061"/>
                </a:cubicBezTo>
                <a:cubicBezTo>
                  <a:pt x="453857" y="584212"/>
                  <a:pt x="469454" y="599709"/>
                  <a:pt x="477202" y="611506"/>
                </a:cubicBezTo>
                <a:lnTo>
                  <a:pt x="509146" y="592310"/>
                </a:lnTo>
                <a:cubicBezTo>
                  <a:pt x="502397" y="579913"/>
                  <a:pt x="495998" y="558867"/>
                  <a:pt x="509496" y="548169"/>
                </a:cubicBezTo>
                <a:cubicBezTo>
                  <a:pt x="513595" y="544770"/>
                  <a:pt x="517794" y="541171"/>
                  <a:pt x="521843" y="537372"/>
                </a:cubicBezTo>
                <a:lnTo>
                  <a:pt x="521843" y="537372"/>
                </a:lnTo>
                <a:cubicBezTo>
                  <a:pt x="535290" y="526374"/>
                  <a:pt x="555236" y="535622"/>
                  <a:pt x="566684" y="543870"/>
                </a:cubicBezTo>
                <a:close/>
                <a:moveTo>
                  <a:pt x="437660" y="415297"/>
                </a:moveTo>
                <a:cubicBezTo>
                  <a:pt x="388600" y="475824"/>
                  <a:pt x="299764" y="485117"/>
                  <a:pt x="239241" y="436058"/>
                </a:cubicBezTo>
                <a:cubicBezTo>
                  <a:pt x="178714" y="386998"/>
                  <a:pt x="169421" y="298161"/>
                  <a:pt x="218480" y="237638"/>
                </a:cubicBezTo>
                <a:cubicBezTo>
                  <a:pt x="267540" y="177111"/>
                  <a:pt x="356372" y="167818"/>
                  <a:pt x="416900" y="216878"/>
                </a:cubicBezTo>
                <a:cubicBezTo>
                  <a:pt x="416905" y="216878"/>
                  <a:pt x="416910" y="216883"/>
                  <a:pt x="416915" y="216888"/>
                </a:cubicBezTo>
                <a:cubicBezTo>
                  <a:pt x="477502" y="266003"/>
                  <a:pt x="486795" y="354934"/>
                  <a:pt x="437680" y="415522"/>
                </a:cubicBezTo>
                <a:cubicBezTo>
                  <a:pt x="437675" y="415532"/>
                  <a:pt x="437665" y="415537"/>
                  <a:pt x="437660" y="415547"/>
                </a:cubicBezTo>
                <a:close/>
                <a:moveTo>
                  <a:pt x="222705" y="241083"/>
                </a:moveTo>
                <a:cubicBezTo>
                  <a:pt x="175579" y="299266"/>
                  <a:pt x="184542" y="384638"/>
                  <a:pt x="242726" y="431763"/>
                </a:cubicBezTo>
                <a:cubicBezTo>
                  <a:pt x="300909" y="478889"/>
                  <a:pt x="386281" y="469926"/>
                  <a:pt x="433406" y="411743"/>
                </a:cubicBezTo>
                <a:cubicBezTo>
                  <a:pt x="480522" y="353570"/>
                  <a:pt x="471574" y="268222"/>
                  <a:pt x="413415" y="221087"/>
                </a:cubicBezTo>
                <a:cubicBezTo>
                  <a:pt x="355152" y="174111"/>
                  <a:pt x="269855" y="183170"/>
                  <a:pt x="222755" y="241333"/>
                </a:cubicBezTo>
                <a:close/>
              </a:path>
            </a:pathLst>
          </a:custGeom>
          <a:solidFill>
            <a:srgbClr val="92D050"/>
          </a:solidFill>
          <a:ln w="49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1" name="Rectangle 560">
            <a:extLst>
              <a:ext uri="{FF2B5EF4-FFF2-40B4-BE49-F238E27FC236}">
                <a16:creationId xmlns:a16="http://schemas.microsoft.com/office/drawing/2014/main" id="{4C8698C8-1065-4938-B975-C361C13F6D01}"/>
              </a:ext>
            </a:extLst>
          </p:cNvPr>
          <p:cNvSpPr/>
          <p:nvPr/>
        </p:nvSpPr>
        <p:spPr>
          <a:xfrm>
            <a:off x="627574" y="1099186"/>
            <a:ext cx="1664628" cy="2308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6FA2A6"/>
                </a:solidFill>
              </a:rPr>
              <a:t>Data Analytics</a:t>
            </a:r>
          </a:p>
        </p:txBody>
      </p:sp>
      <p:sp>
        <p:nvSpPr>
          <p:cNvPr id="562" name="Rectangle 561">
            <a:extLst>
              <a:ext uri="{FF2B5EF4-FFF2-40B4-BE49-F238E27FC236}">
                <a16:creationId xmlns:a16="http://schemas.microsoft.com/office/drawing/2014/main" id="{1166F82B-1E45-4DCD-A146-B534C698DDD1}"/>
              </a:ext>
            </a:extLst>
          </p:cNvPr>
          <p:cNvSpPr/>
          <p:nvPr/>
        </p:nvSpPr>
        <p:spPr>
          <a:xfrm>
            <a:off x="590738" y="3097532"/>
            <a:ext cx="1664628" cy="2308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6FA2A6"/>
                </a:solidFill>
              </a:rPr>
              <a:t>Performance Improvement</a:t>
            </a:r>
          </a:p>
        </p:txBody>
      </p:sp>
      <p:grpSp>
        <p:nvGrpSpPr>
          <p:cNvPr id="563" name="Group 562">
            <a:extLst>
              <a:ext uri="{FF2B5EF4-FFF2-40B4-BE49-F238E27FC236}">
                <a16:creationId xmlns:a16="http://schemas.microsoft.com/office/drawing/2014/main" id="{E2A43A6E-EF68-40B0-8F76-C9FAFDC3E706}"/>
              </a:ext>
            </a:extLst>
          </p:cNvPr>
          <p:cNvGrpSpPr/>
          <p:nvPr/>
        </p:nvGrpSpPr>
        <p:grpSpPr>
          <a:xfrm>
            <a:off x="2780057" y="1451578"/>
            <a:ext cx="1799438" cy="1827604"/>
            <a:chOff x="-34925" y="627330"/>
            <a:chExt cx="1278513" cy="1278513"/>
          </a:xfrm>
        </p:grpSpPr>
        <p:grpSp>
          <p:nvGrpSpPr>
            <p:cNvPr id="564" name="Group 563">
              <a:extLst>
                <a:ext uri="{FF2B5EF4-FFF2-40B4-BE49-F238E27FC236}">
                  <a16:creationId xmlns:a16="http://schemas.microsoft.com/office/drawing/2014/main" id="{D41254BD-F0CA-4A6C-A603-52D84F415E92}"/>
                </a:ext>
              </a:extLst>
            </p:cNvPr>
            <p:cNvGrpSpPr/>
            <p:nvPr/>
          </p:nvGrpSpPr>
          <p:grpSpPr>
            <a:xfrm>
              <a:off x="69462" y="732516"/>
              <a:ext cx="1080434" cy="1080434"/>
              <a:chOff x="79666" y="741921"/>
              <a:chExt cx="1080434" cy="1080434"/>
            </a:xfrm>
          </p:grpSpPr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id="{DCFCDF2A-9081-4CCB-ABFE-28DF90E198DB}"/>
                  </a:ext>
                </a:extLst>
              </p:cNvPr>
              <p:cNvSpPr/>
              <p:nvPr/>
            </p:nvSpPr>
            <p:spPr>
              <a:xfrm>
                <a:off x="783585" y="1445840"/>
                <a:ext cx="376515" cy="376515"/>
              </a:xfrm>
              <a:custGeom>
                <a:avLst/>
                <a:gdLst>
                  <a:gd name="connsiteX0" fmla="*/ 279930 w 376514"/>
                  <a:gd name="connsiteY0" fmla="*/ 387974 h 376514"/>
                  <a:gd name="connsiteX1" fmla="*/ 0 w 376514"/>
                  <a:gd name="connsiteY1" fmla="*/ 108043 h 376514"/>
                  <a:gd name="connsiteX2" fmla="*/ 108043 w 376514"/>
                  <a:gd name="connsiteY2" fmla="*/ 0 h 376514"/>
                  <a:gd name="connsiteX3" fmla="*/ 387974 w 376514"/>
                  <a:gd name="connsiteY3" fmla="*/ 279930 h 37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6514" h="376514">
                    <a:moveTo>
                      <a:pt x="279930" y="387974"/>
                    </a:moveTo>
                    <a:lnTo>
                      <a:pt x="0" y="108043"/>
                    </a:lnTo>
                    <a:lnTo>
                      <a:pt x="108043" y="0"/>
                    </a:lnTo>
                    <a:lnTo>
                      <a:pt x="387974" y="279930"/>
                    </a:lnTo>
                    <a:close/>
                  </a:path>
                </a:pathLst>
              </a:custGeom>
              <a:solidFill>
                <a:srgbClr val="CBDB2A"/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 dirty="0"/>
              </a:p>
            </p:txBody>
          </p:sp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id="{D69071C3-ACF1-46E4-896C-42557CE87E7A}"/>
                  </a:ext>
                </a:extLst>
              </p:cNvPr>
              <p:cNvSpPr/>
              <p:nvPr/>
            </p:nvSpPr>
            <p:spPr>
              <a:xfrm>
                <a:off x="79666" y="741921"/>
                <a:ext cx="736659" cy="736659"/>
              </a:xfrm>
              <a:custGeom>
                <a:avLst/>
                <a:gdLst>
                  <a:gd name="connsiteX0" fmla="*/ 618794 w 736659"/>
                  <a:gd name="connsiteY0" fmla="*/ 24555 h 736659"/>
                  <a:gd name="connsiteX1" fmla="*/ 592601 w 736659"/>
                  <a:gd name="connsiteY1" fmla="*/ 0 h 736659"/>
                  <a:gd name="connsiteX2" fmla="*/ 568046 w 736659"/>
                  <a:gd name="connsiteY2" fmla="*/ 568046 h 736659"/>
                  <a:gd name="connsiteX3" fmla="*/ 0 w 736659"/>
                  <a:gd name="connsiteY3" fmla="*/ 592601 h 736659"/>
                  <a:gd name="connsiteX4" fmla="*/ 24555 w 736659"/>
                  <a:gd name="connsiteY4" fmla="*/ 618794 h 736659"/>
                  <a:gd name="connsiteX5" fmla="*/ 618794 w 736659"/>
                  <a:gd name="connsiteY5" fmla="*/ 618794 h 736659"/>
                  <a:gd name="connsiteX6" fmla="*/ 618794 w 736659"/>
                  <a:gd name="connsiteY6" fmla="*/ 24555 h 736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6659" h="736659">
                    <a:moveTo>
                      <a:pt x="618794" y="24555"/>
                    </a:moveTo>
                    <a:cubicBezTo>
                      <a:pt x="610609" y="16370"/>
                      <a:pt x="602424" y="8185"/>
                      <a:pt x="592601" y="0"/>
                    </a:cubicBezTo>
                    <a:cubicBezTo>
                      <a:pt x="731748" y="165339"/>
                      <a:pt x="725200" y="412529"/>
                      <a:pt x="568046" y="568046"/>
                    </a:cubicBezTo>
                    <a:cubicBezTo>
                      <a:pt x="412529" y="723563"/>
                      <a:pt x="165339" y="731748"/>
                      <a:pt x="0" y="592601"/>
                    </a:cubicBezTo>
                    <a:cubicBezTo>
                      <a:pt x="8185" y="600787"/>
                      <a:pt x="14733" y="610609"/>
                      <a:pt x="24555" y="618794"/>
                    </a:cubicBezTo>
                    <a:cubicBezTo>
                      <a:pt x="188257" y="782496"/>
                      <a:pt x="455092" y="782496"/>
                      <a:pt x="618794" y="618794"/>
                    </a:cubicBezTo>
                    <a:cubicBezTo>
                      <a:pt x="782496" y="455092"/>
                      <a:pt x="782496" y="188257"/>
                      <a:pt x="618794" y="24555"/>
                    </a:cubicBezTo>
                    <a:close/>
                  </a:path>
                </a:pathLst>
              </a:custGeom>
              <a:solidFill>
                <a:srgbClr val="CBDB2A"/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 dirty="0"/>
              </a:p>
            </p:txBody>
          </p:sp>
        </p:grpSp>
        <p:grpSp>
          <p:nvGrpSpPr>
            <p:cNvPr id="565" name="Graphic 1">
              <a:extLst>
                <a:ext uri="{FF2B5EF4-FFF2-40B4-BE49-F238E27FC236}">
                  <a16:creationId xmlns:a16="http://schemas.microsoft.com/office/drawing/2014/main" id="{57A22896-5C03-467D-9CF0-98DC1C28FDCA}"/>
                </a:ext>
              </a:extLst>
            </p:cNvPr>
            <p:cNvGrpSpPr/>
            <p:nvPr/>
          </p:nvGrpSpPr>
          <p:grpSpPr>
            <a:xfrm>
              <a:off x="-34925" y="627330"/>
              <a:ext cx="1278513" cy="1278513"/>
              <a:chOff x="1171395" y="568024"/>
              <a:chExt cx="1278513" cy="1278513"/>
            </a:xfrm>
            <a:solidFill>
              <a:srgbClr val="1E1D1D"/>
            </a:solidFill>
          </p:grpSpPr>
          <p:sp>
            <p:nvSpPr>
              <p:cNvPr id="566" name="Freeform: Shape 565">
                <a:extLst>
                  <a:ext uri="{FF2B5EF4-FFF2-40B4-BE49-F238E27FC236}">
                    <a16:creationId xmlns:a16="http://schemas.microsoft.com/office/drawing/2014/main" id="{BDC70F48-F66E-4E8B-8CAC-E5B0A4CE22CB}"/>
                  </a:ext>
                </a:extLst>
              </p:cNvPr>
              <p:cNvSpPr/>
              <p:nvPr/>
            </p:nvSpPr>
            <p:spPr>
              <a:xfrm>
                <a:off x="1912965" y="1307957"/>
                <a:ext cx="474736" cy="474736"/>
              </a:xfrm>
              <a:custGeom>
                <a:avLst/>
                <a:gdLst>
                  <a:gd name="connsiteX0" fmla="*/ 26192 w 474735"/>
                  <a:gd name="connsiteY0" fmla="*/ 137510 h 474735"/>
                  <a:gd name="connsiteX1" fmla="*/ 134236 w 474735"/>
                  <a:gd name="connsiteY1" fmla="*/ 29466 h 474735"/>
                  <a:gd name="connsiteX2" fmla="*/ 122777 w 474735"/>
                  <a:gd name="connsiteY2" fmla="*/ 34377 h 474735"/>
                  <a:gd name="connsiteX3" fmla="*/ 111317 w 474735"/>
                  <a:gd name="connsiteY3" fmla="*/ 29466 h 474735"/>
                  <a:gd name="connsiteX4" fmla="*/ 453455 w 474735"/>
                  <a:gd name="connsiteY4" fmla="*/ 369967 h 474735"/>
                  <a:gd name="connsiteX5" fmla="*/ 453455 w 474735"/>
                  <a:gd name="connsiteY5" fmla="*/ 347048 h 474735"/>
                  <a:gd name="connsiteX6" fmla="*/ 345411 w 474735"/>
                  <a:gd name="connsiteY6" fmla="*/ 455092 h 474735"/>
                  <a:gd name="connsiteX7" fmla="*/ 356870 w 474735"/>
                  <a:gd name="connsiteY7" fmla="*/ 450181 h 474735"/>
                  <a:gd name="connsiteX8" fmla="*/ 368330 w 474735"/>
                  <a:gd name="connsiteY8" fmla="*/ 455092 h 474735"/>
                  <a:gd name="connsiteX9" fmla="*/ 26192 w 474735"/>
                  <a:gd name="connsiteY9" fmla="*/ 112954 h 474735"/>
                  <a:gd name="connsiteX10" fmla="*/ 26192 w 474735"/>
                  <a:gd name="connsiteY10" fmla="*/ 137510 h 474735"/>
                  <a:gd name="connsiteX11" fmla="*/ 368330 w 474735"/>
                  <a:gd name="connsiteY11" fmla="*/ 478010 h 474735"/>
                  <a:gd name="connsiteX12" fmla="*/ 476373 w 474735"/>
                  <a:gd name="connsiteY12" fmla="*/ 369967 h 474735"/>
                  <a:gd name="connsiteX13" fmla="*/ 476373 w 474735"/>
                  <a:gd name="connsiteY13" fmla="*/ 347048 h 474735"/>
                  <a:gd name="connsiteX14" fmla="*/ 135873 w 474735"/>
                  <a:gd name="connsiteY14" fmla="*/ 4911 h 474735"/>
                  <a:gd name="connsiteX15" fmla="*/ 124414 w 474735"/>
                  <a:gd name="connsiteY15" fmla="*/ 0 h 474735"/>
                  <a:gd name="connsiteX16" fmla="*/ 112954 w 474735"/>
                  <a:gd name="connsiteY16" fmla="*/ 4911 h 474735"/>
                  <a:gd name="connsiteX17" fmla="*/ 4911 w 474735"/>
                  <a:gd name="connsiteY17" fmla="*/ 112954 h 474735"/>
                  <a:gd name="connsiteX18" fmla="*/ 4911 w 474735"/>
                  <a:gd name="connsiteY18" fmla="*/ 135873 h 474735"/>
                  <a:gd name="connsiteX19" fmla="*/ 347048 w 474735"/>
                  <a:gd name="connsiteY19" fmla="*/ 478010 h 474735"/>
                  <a:gd name="connsiteX20" fmla="*/ 358507 w 474735"/>
                  <a:gd name="connsiteY20" fmla="*/ 482921 h 474735"/>
                  <a:gd name="connsiteX21" fmla="*/ 368330 w 474735"/>
                  <a:gd name="connsiteY21" fmla="*/ 478010 h 474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4735" h="474735">
                    <a:moveTo>
                      <a:pt x="26192" y="137510"/>
                    </a:moveTo>
                    <a:lnTo>
                      <a:pt x="134236" y="29466"/>
                    </a:lnTo>
                    <a:cubicBezTo>
                      <a:pt x="130962" y="32740"/>
                      <a:pt x="127688" y="34377"/>
                      <a:pt x="122777" y="34377"/>
                    </a:cubicBezTo>
                    <a:cubicBezTo>
                      <a:pt x="117865" y="34377"/>
                      <a:pt x="114591" y="32740"/>
                      <a:pt x="111317" y="29466"/>
                    </a:cubicBezTo>
                    <a:lnTo>
                      <a:pt x="453455" y="369967"/>
                    </a:lnTo>
                    <a:cubicBezTo>
                      <a:pt x="446907" y="363419"/>
                      <a:pt x="446907" y="353596"/>
                      <a:pt x="453455" y="347048"/>
                    </a:cubicBezTo>
                    <a:lnTo>
                      <a:pt x="345411" y="455092"/>
                    </a:lnTo>
                    <a:cubicBezTo>
                      <a:pt x="348685" y="451818"/>
                      <a:pt x="351959" y="450181"/>
                      <a:pt x="356870" y="450181"/>
                    </a:cubicBezTo>
                    <a:cubicBezTo>
                      <a:pt x="361782" y="450181"/>
                      <a:pt x="365056" y="451818"/>
                      <a:pt x="368330" y="455092"/>
                    </a:cubicBezTo>
                    <a:lnTo>
                      <a:pt x="26192" y="112954"/>
                    </a:lnTo>
                    <a:cubicBezTo>
                      <a:pt x="32740" y="119502"/>
                      <a:pt x="32740" y="130962"/>
                      <a:pt x="26192" y="137510"/>
                    </a:cubicBezTo>
                    <a:close/>
                    <a:moveTo>
                      <a:pt x="368330" y="478010"/>
                    </a:moveTo>
                    <a:lnTo>
                      <a:pt x="476373" y="369967"/>
                    </a:lnTo>
                    <a:cubicBezTo>
                      <a:pt x="482921" y="363419"/>
                      <a:pt x="482921" y="353596"/>
                      <a:pt x="476373" y="347048"/>
                    </a:cubicBezTo>
                    <a:lnTo>
                      <a:pt x="135873" y="4911"/>
                    </a:lnTo>
                    <a:cubicBezTo>
                      <a:pt x="132599" y="1637"/>
                      <a:pt x="129325" y="0"/>
                      <a:pt x="124414" y="0"/>
                    </a:cubicBezTo>
                    <a:cubicBezTo>
                      <a:pt x="119502" y="0"/>
                      <a:pt x="116228" y="1637"/>
                      <a:pt x="112954" y="4911"/>
                    </a:cubicBezTo>
                    <a:lnTo>
                      <a:pt x="4911" y="112954"/>
                    </a:lnTo>
                    <a:cubicBezTo>
                      <a:pt x="-1637" y="119502"/>
                      <a:pt x="-1637" y="129325"/>
                      <a:pt x="4911" y="135873"/>
                    </a:cubicBezTo>
                    <a:lnTo>
                      <a:pt x="347048" y="478010"/>
                    </a:lnTo>
                    <a:cubicBezTo>
                      <a:pt x="350322" y="481284"/>
                      <a:pt x="353596" y="482921"/>
                      <a:pt x="358507" y="482921"/>
                    </a:cubicBezTo>
                    <a:cubicBezTo>
                      <a:pt x="361782" y="482921"/>
                      <a:pt x="365056" y="481284"/>
                      <a:pt x="368330" y="47801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/>
              </a:p>
            </p:txBody>
          </p:sp>
          <p:sp>
            <p:nvSpPr>
              <p:cNvPr id="567" name="Freeform: Shape 566">
                <a:extLst>
                  <a:ext uri="{FF2B5EF4-FFF2-40B4-BE49-F238E27FC236}">
                    <a16:creationId xmlns:a16="http://schemas.microsoft.com/office/drawing/2014/main" id="{A73A52F2-80C1-4265-9C77-7CE5FC46C7B6}"/>
                  </a:ext>
                </a:extLst>
              </p:cNvPr>
              <p:cNvSpPr/>
              <p:nvPr/>
            </p:nvSpPr>
            <p:spPr>
              <a:xfrm>
                <a:off x="2253466" y="1650095"/>
                <a:ext cx="196442" cy="196442"/>
              </a:xfrm>
              <a:custGeom>
                <a:avLst/>
                <a:gdLst>
                  <a:gd name="connsiteX0" fmla="*/ 4911 w 196442"/>
                  <a:gd name="connsiteY0" fmla="*/ 135873 h 196442"/>
                  <a:gd name="connsiteX1" fmla="*/ 58933 w 196442"/>
                  <a:gd name="connsiteY1" fmla="*/ 189894 h 196442"/>
                  <a:gd name="connsiteX2" fmla="*/ 88399 w 196442"/>
                  <a:gd name="connsiteY2" fmla="*/ 201354 h 196442"/>
                  <a:gd name="connsiteX3" fmla="*/ 163702 w 196442"/>
                  <a:gd name="connsiteY3" fmla="*/ 163702 h 196442"/>
                  <a:gd name="connsiteX4" fmla="*/ 191531 w 196442"/>
                  <a:gd name="connsiteY4" fmla="*/ 58933 h 196442"/>
                  <a:gd name="connsiteX5" fmla="*/ 137510 w 196442"/>
                  <a:gd name="connsiteY5" fmla="*/ 4911 h 196442"/>
                  <a:gd name="connsiteX6" fmla="*/ 114591 w 196442"/>
                  <a:gd name="connsiteY6" fmla="*/ 4911 h 196442"/>
                  <a:gd name="connsiteX7" fmla="*/ 4911 w 196442"/>
                  <a:gd name="connsiteY7" fmla="*/ 112954 h 196442"/>
                  <a:gd name="connsiteX8" fmla="*/ 0 w 196442"/>
                  <a:gd name="connsiteY8" fmla="*/ 124414 h 196442"/>
                  <a:gd name="connsiteX9" fmla="*/ 4911 w 196442"/>
                  <a:gd name="connsiteY9" fmla="*/ 135873 h 196442"/>
                  <a:gd name="connsiteX10" fmla="*/ 112954 w 196442"/>
                  <a:gd name="connsiteY10" fmla="*/ 27829 h 196442"/>
                  <a:gd name="connsiteX11" fmla="*/ 166976 w 196442"/>
                  <a:gd name="connsiteY11" fmla="*/ 81851 h 196442"/>
                  <a:gd name="connsiteX12" fmla="*/ 166976 w 196442"/>
                  <a:gd name="connsiteY12" fmla="*/ 99858 h 196442"/>
                  <a:gd name="connsiteX13" fmla="*/ 140784 w 196442"/>
                  <a:gd name="connsiteY13" fmla="*/ 139147 h 196442"/>
                  <a:gd name="connsiteX14" fmla="*/ 88399 w 196442"/>
                  <a:gd name="connsiteY14" fmla="*/ 168613 h 196442"/>
                  <a:gd name="connsiteX15" fmla="*/ 81851 w 196442"/>
                  <a:gd name="connsiteY15" fmla="*/ 166976 h 196442"/>
                  <a:gd name="connsiteX16" fmla="*/ 27829 w 196442"/>
                  <a:gd name="connsiteY16" fmla="*/ 112954 h 196442"/>
                  <a:gd name="connsiteX17" fmla="*/ 32740 w 196442"/>
                  <a:gd name="connsiteY17" fmla="*/ 124414 h 196442"/>
                  <a:gd name="connsiteX18" fmla="*/ 27829 w 196442"/>
                  <a:gd name="connsiteY18" fmla="*/ 135873 h 196442"/>
                  <a:gd name="connsiteX19" fmla="*/ 135873 w 196442"/>
                  <a:gd name="connsiteY19" fmla="*/ 27829 h 196442"/>
                  <a:gd name="connsiteX20" fmla="*/ 112954 w 196442"/>
                  <a:gd name="connsiteY20" fmla="*/ 27829 h 19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442" h="196442">
                    <a:moveTo>
                      <a:pt x="4911" y="135873"/>
                    </a:moveTo>
                    <a:lnTo>
                      <a:pt x="58933" y="189894"/>
                    </a:lnTo>
                    <a:cubicBezTo>
                      <a:pt x="65481" y="196442"/>
                      <a:pt x="76940" y="201354"/>
                      <a:pt x="88399" y="201354"/>
                    </a:cubicBezTo>
                    <a:cubicBezTo>
                      <a:pt x="111317" y="201354"/>
                      <a:pt x="139147" y="186620"/>
                      <a:pt x="163702" y="163702"/>
                    </a:cubicBezTo>
                    <a:cubicBezTo>
                      <a:pt x="201354" y="126051"/>
                      <a:pt x="212813" y="81851"/>
                      <a:pt x="191531" y="58933"/>
                    </a:cubicBezTo>
                    <a:lnTo>
                      <a:pt x="137510" y="4911"/>
                    </a:lnTo>
                    <a:cubicBezTo>
                      <a:pt x="130962" y="-1637"/>
                      <a:pt x="121140" y="-1637"/>
                      <a:pt x="114591" y="4911"/>
                    </a:cubicBezTo>
                    <a:lnTo>
                      <a:pt x="4911" y="112954"/>
                    </a:lnTo>
                    <a:cubicBezTo>
                      <a:pt x="1637" y="116228"/>
                      <a:pt x="0" y="119503"/>
                      <a:pt x="0" y="124414"/>
                    </a:cubicBezTo>
                    <a:cubicBezTo>
                      <a:pt x="0" y="129325"/>
                      <a:pt x="1637" y="132599"/>
                      <a:pt x="4911" y="135873"/>
                    </a:cubicBezTo>
                    <a:close/>
                    <a:moveTo>
                      <a:pt x="112954" y="27829"/>
                    </a:moveTo>
                    <a:lnTo>
                      <a:pt x="166976" y="81851"/>
                    </a:lnTo>
                    <a:cubicBezTo>
                      <a:pt x="168613" y="83488"/>
                      <a:pt x="170250" y="90036"/>
                      <a:pt x="166976" y="99858"/>
                    </a:cubicBezTo>
                    <a:cubicBezTo>
                      <a:pt x="162065" y="112954"/>
                      <a:pt x="152243" y="127688"/>
                      <a:pt x="140784" y="139147"/>
                    </a:cubicBezTo>
                    <a:cubicBezTo>
                      <a:pt x="121140" y="158791"/>
                      <a:pt x="99858" y="168613"/>
                      <a:pt x="88399" y="168613"/>
                    </a:cubicBezTo>
                    <a:cubicBezTo>
                      <a:pt x="85125" y="168613"/>
                      <a:pt x="83488" y="168613"/>
                      <a:pt x="81851" y="166976"/>
                    </a:cubicBezTo>
                    <a:lnTo>
                      <a:pt x="27829" y="112954"/>
                    </a:lnTo>
                    <a:cubicBezTo>
                      <a:pt x="31103" y="116228"/>
                      <a:pt x="32740" y="119503"/>
                      <a:pt x="32740" y="124414"/>
                    </a:cubicBezTo>
                    <a:cubicBezTo>
                      <a:pt x="32740" y="129325"/>
                      <a:pt x="31103" y="132599"/>
                      <a:pt x="27829" y="135873"/>
                    </a:cubicBezTo>
                    <a:lnTo>
                      <a:pt x="135873" y="27829"/>
                    </a:lnTo>
                    <a:cubicBezTo>
                      <a:pt x="129325" y="34377"/>
                      <a:pt x="119503" y="34377"/>
                      <a:pt x="112954" y="2782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 dirty="0"/>
              </a:p>
            </p:txBody>
          </p:sp>
          <p:sp>
            <p:nvSpPr>
              <p:cNvPr id="568" name="Freeform: Shape 567">
                <a:extLst>
                  <a:ext uri="{FF2B5EF4-FFF2-40B4-BE49-F238E27FC236}">
                    <a16:creationId xmlns:a16="http://schemas.microsoft.com/office/drawing/2014/main" id="{97230229-E371-4B7E-89D5-939D64C48E8C}"/>
                  </a:ext>
                </a:extLst>
              </p:cNvPr>
              <p:cNvSpPr/>
              <p:nvPr/>
            </p:nvSpPr>
            <p:spPr>
              <a:xfrm>
                <a:off x="1171395" y="568024"/>
                <a:ext cx="867621" cy="867621"/>
              </a:xfrm>
              <a:custGeom>
                <a:avLst/>
                <a:gdLst>
                  <a:gd name="connsiteX0" fmla="*/ 150606 w 867620"/>
                  <a:gd name="connsiteY0" fmla="*/ 721926 h 867620"/>
                  <a:gd name="connsiteX1" fmla="*/ 150606 w 867620"/>
                  <a:gd name="connsiteY1" fmla="*/ 150606 h 867620"/>
                  <a:gd name="connsiteX2" fmla="*/ 721926 w 867620"/>
                  <a:gd name="connsiteY2" fmla="*/ 150606 h 867620"/>
                  <a:gd name="connsiteX3" fmla="*/ 721926 w 867620"/>
                  <a:gd name="connsiteY3" fmla="*/ 721926 h 867620"/>
                  <a:gd name="connsiteX4" fmla="*/ 150606 w 867620"/>
                  <a:gd name="connsiteY4" fmla="*/ 721926 h 867620"/>
                  <a:gd name="connsiteX5" fmla="*/ 744844 w 867620"/>
                  <a:gd name="connsiteY5" fmla="*/ 744844 h 867620"/>
                  <a:gd name="connsiteX6" fmla="*/ 744844 w 867620"/>
                  <a:gd name="connsiteY6" fmla="*/ 127688 h 867620"/>
                  <a:gd name="connsiteX7" fmla="*/ 127688 w 867620"/>
                  <a:gd name="connsiteY7" fmla="*/ 127688 h 867620"/>
                  <a:gd name="connsiteX8" fmla="*/ 127688 w 867620"/>
                  <a:gd name="connsiteY8" fmla="*/ 744844 h 867620"/>
                  <a:gd name="connsiteX9" fmla="*/ 744844 w 867620"/>
                  <a:gd name="connsiteY9" fmla="*/ 744844 h 867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7620" h="867620">
                    <a:moveTo>
                      <a:pt x="150606" y="721926"/>
                    </a:moveTo>
                    <a:cubicBezTo>
                      <a:pt x="-6548" y="564772"/>
                      <a:pt x="-6548" y="309397"/>
                      <a:pt x="150606" y="150606"/>
                    </a:cubicBezTo>
                    <a:cubicBezTo>
                      <a:pt x="307760" y="-6548"/>
                      <a:pt x="563135" y="-6548"/>
                      <a:pt x="721926" y="150606"/>
                    </a:cubicBezTo>
                    <a:cubicBezTo>
                      <a:pt x="879080" y="307760"/>
                      <a:pt x="879080" y="563135"/>
                      <a:pt x="721926" y="721926"/>
                    </a:cubicBezTo>
                    <a:cubicBezTo>
                      <a:pt x="564772" y="879080"/>
                      <a:pt x="307760" y="879080"/>
                      <a:pt x="150606" y="721926"/>
                    </a:cubicBezTo>
                    <a:close/>
                    <a:moveTo>
                      <a:pt x="744844" y="744844"/>
                    </a:moveTo>
                    <a:cubicBezTo>
                      <a:pt x="915095" y="574594"/>
                      <a:pt x="915095" y="297938"/>
                      <a:pt x="744844" y="127688"/>
                    </a:cubicBezTo>
                    <a:cubicBezTo>
                      <a:pt x="574594" y="-42563"/>
                      <a:pt x="297938" y="-42563"/>
                      <a:pt x="127688" y="127688"/>
                    </a:cubicBezTo>
                    <a:cubicBezTo>
                      <a:pt x="-42563" y="297938"/>
                      <a:pt x="-42563" y="574594"/>
                      <a:pt x="127688" y="744844"/>
                    </a:cubicBezTo>
                    <a:cubicBezTo>
                      <a:pt x="297938" y="915095"/>
                      <a:pt x="574594" y="915095"/>
                      <a:pt x="744844" y="74484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 dirty="0"/>
              </a:p>
            </p:txBody>
          </p: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id="{7C977D04-6619-4761-9226-477A4D821E86}"/>
                  </a:ext>
                </a:extLst>
              </p:cNvPr>
              <p:cNvSpPr/>
              <p:nvPr/>
            </p:nvSpPr>
            <p:spPr>
              <a:xfrm>
                <a:off x="1849121" y="1319416"/>
                <a:ext cx="98221" cy="98221"/>
              </a:xfrm>
              <a:custGeom>
                <a:avLst/>
                <a:gdLst>
                  <a:gd name="connsiteX0" fmla="*/ 108043 w 98221"/>
                  <a:gd name="connsiteY0" fmla="*/ 85125 h 98221"/>
                  <a:gd name="connsiteX1" fmla="*/ 27829 w 98221"/>
                  <a:gd name="connsiteY1" fmla="*/ 4911 h 98221"/>
                  <a:gd name="connsiteX2" fmla="*/ 27829 w 98221"/>
                  <a:gd name="connsiteY2" fmla="*/ 4911 h 98221"/>
                  <a:gd name="connsiteX3" fmla="*/ 4911 w 98221"/>
                  <a:gd name="connsiteY3" fmla="*/ 4911 h 98221"/>
                  <a:gd name="connsiteX4" fmla="*/ 4911 w 98221"/>
                  <a:gd name="connsiteY4" fmla="*/ 27829 h 98221"/>
                  <a:gd name="connsiteX5" fmla="*/ 4911 w 98221"/>
                  <a:gd name="connsiteY5" fmla="*/ 27829 h 98221"/>
                  <a:gd name="connsiteX6" fmla="*/ 85125 w 98221"/>
                  <a:gd name="connsiteY6" fmla="*/ 108043 h 98221"/>
                  <a:gd name="connsiteX7" fmla="*/ 85125 w 98221"/>
                  <a:gd name="connsiteY7" fmla="*/ 108043 h 98221"/>
                  <a:gd name="connsiteX8" fmla="*/ 108043 w 98221"/>
                  <a:gd name="connsiteY8" fmla="*/ 108043 h 98221"/>
                  <a:gd name="connsiteX9" fmla="*/ 108043 w 98221"/>
                  <a:gd name="connsiteY9" fmla="*/ 85125 h 98221"/>
                  <a:gd name="connsiteX10" fmla="*/ 108043 w 98221"/>
                  <a:gd name="connsiteY10" fmla="*/ 85125 h 9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21" h="98221">
                    <a:moveTo>
                      <a:pt x="108043" y="85125"/>
                    </a:moveTo>
                    <a:lnTo>
                      <a:pt x="27829" y="4911"/>
                    </a:lnTo>
                    <a:lnTo>
                      <a:pt x="27829" y="4911"/>
                    </a:lnTo>
                    <a:cubicBezTo>
                      <a:pt x="21281" y="-1637"/>
                      <a:pt x="11459" y="-1637"/>
                      <a:pt x="4911" y="4911"/>
                    </a:cubicBezTo>
                    <a:cubicBezTo>
                      <a:pt x="-1637" y="11459"/>
                      <a:pt x="-1637" y="21281"/>
                      <a:pt x="4911" y="27829"/>
                    </a:cubicBezTo>
                    <a:lnTo>
                      <a:pt x="4911" y="27829"/>
                    </a:lnTo>
                    <a:lnTo>
                      <a:pt x="85125" y="108043"/>
                    </a:lnTo>
                    <a:lnTo>
                      <a:pt x="85125" y="108043"/>
                    </a:lnTo>
                    <a:cubicBezTo>
                      <a:pt x="91673" y="114591"/>
                      <a:pt x="101495" y="114591"/>
                      <a:pt x="108043" y="108043"/>
                    </a:cubicBezTo>
                    <a:cubicBezTo>
                      <a:pt x="114591" y="101495"/>
                      <a:pt x="114591" y="91673"/>
                      <a:pt x="108043" y="85125"/>
                    </a:cubicBezTo>
                    <a:lnTo>
                      <a:pt x="108043" y="85125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D80EDDBF-646D-49C8-8831-217DB67D1F77}"/>
                  </a:ext>
                </a:extLst>
              </p:cNvPr>
              <p:cNvSpPr/>
              <p:nvPr/>
            </p:nvSpPr>
            <p:spPr>
              <a:xfrm>
                <a:off x="1922787" y="1245750"/>
                <a:ext cx="98221" cy="98221"/>
              </a:xfrm>
              <a:custGeom>
                <a:avLst/>
                <a:gdLst>
                  <a:gd name="connsiteX0" fmla="*/ 108043 w 98221"/>
                  <a:gd name="connsiteY0" fmla="*/ 85125 h 98221"/>
                  <a:gd name="connsiteX1" fmla="*/ 27829 w 98221"/>
                  <a:gd name="connsiteY1" fmla="*/ 4911 h 98221"/>
                  <a:gd name="connsiteX2" fmla="*/ 27829 w 98221"/>
                  <a:gd name="connsiteY2" fmla="*/ 4911 h 98221"/>
                  <a:gd name="connsiteX3" fmla="*/ 4911 w 98221"/>
                  <a:gd name="connsiteY3" fmla="*/ 4911 h 98221"/>
                  <a:gd name="connsiteX4" fmla="*/ 4911 w 98221"/>
                  <a:gd name="connsiteY4" fmla="*/ 27829 h 98221"/>
                  <a:gd name="connsiteX5" fmla="*/ 4911 w 98221"/>
                  <a:gd name="connsiteY5" fmla="*/ 27829 h 98221"/>
                  <a:gd name="connsiteX6" fmla="*/ 85125 w 98221"/>
                  <a:gd name="connsiteY6" fmla="*/ 108043 h 98221"/>
                  <a:gd name="connsiteX7" fmla="*/ 85125 w 98221"/>
                  <a:gd name="connsiteY7" fmla="*/ 108043 h 98221"/>
                  <a:gd name="connsiteX8" fmla="*/ 108043 w 98221"/>
                  <a:gd name="connsiteY8" fmla="*/ 108043 h 98221"/>
                  <a:gd name="connsiteX9" fmla="*/ 108043 w 98221"/>
                  <a:gd name="connsiteY9" fmla="*/ 85125 h 98221"/>
                  <a:gd name="connsiteX10" fmla="*/ 108043 w 98221"/>
                  <a:gd name="connsiteY10" fmla="*/ 85125 h 9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21" h="98221">
                    <a:moveTo>
                      <a:pt x="108043" y="85125"/>
                    </a:moveTo>
                    <a:lnTo>
                      <a:pt x="27829" y="4911"/>
                    </a:lnTo>
                    <a:lnTo>
                      <a:pt x="27829" y="4911"/>
                    </a:lnTo>
                    <a:cubicBezTo>
                      <a:pt x="21281" y="-1637"/>
                      <a:pt x="11459" y="-1637"/>
                      <a:pt x="4911" y="4911"/>
                    </a:cubicBezTo>
                    <a:cubicBezTo>
                      <a:pt x="-1637" y="11459"/>
                      <a:pt x="-1637" y="21281"/>
                      <a:pt x="4911" y="27829"/>
                    </a:cubicBezTo>
                    <a:lnTo>
                      <a:pt x="4911" y="27829"/>
                    </a:lnTo>
                    <a:lnTo>
                      <a:pt x="85125" y="108043"/>
                    </a:lnTo>
                    <a:lnTo>
                      <a:pt x="85125" y="108043"/>
                    </a:lnTo>
                    <a:cubicBezTo>
                      <a:pt x="91673" y="114591"/>
                      <a:pt x="101495" y="114591"/>
                      <a:pt x="108043" y="108043"/>
                    </a:cubicBezTo>
                    <a:cubicBezTo>
                      <a:pt x="114591" y="101495"/>
                      <a:pt x="114591" y="91673"/>
                      <a:pt x="108043" y="85125"/>
                    </a:cubicBezTo>
                    <a:lnTo>
                      <a:pt x="108043" y="85125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D8F64DB7-EEEA-49FB-A21E-70EEAE2B6900}"/>
                  </a:ext>
                </a:extLst>
              </p:cNvPr>
              <p:cNvSpPr/>
              <p:nvPr/>
            </p:nvSpPr>
            <p:spPr>
              <a:xfrm>
                <a:off x="1973535" y="1370164"/>
                <a:ext cx="130962" cy="130962"/>
              </a:xfrm>
              <a:custGeom>
                <a:avLst/>
                <a:gdLst>
                  <a:gd name="connsiteX0" fmla="*/ 27829 w 130961"/>
                  <a:gd name="connsiteY0" fmla="*/ 135873 h 130961"/>
                  <a:gd name="connsiteX1" fmla="*/ 135873 w 130961"/>
                  <a:gd name="connsiteY1" fmla="*/ 27829 h 130961"/>
                  <a:gd name="connsiteX2" fmla="*/ 135873 w 130961"/>
                  <a:gd name="connsiteY2" fmla="*/ 27829 h 130961"/>
                  <a:gd name="connsiteX3" fmla="*/ 135873 w 130961"/>
                  <a:gd name="connsiteY3" fmla="*/ 4911 h 130961"/>
                  <a:gd name="connsiteX4" fmla="*/ 112954 w 130961"/>
                  <a:gd name="connsiteY4" fmla="*/ 4911 h 130961"/>
                  <a:gd name="connsiteX5" fmla="*/ 112954 w 130961"/>
                  <a:gd name="connsiteY5" fmla="*/ 4911 h 130961"/>
                  <a:gd name="connsiteX6" fmla="*/ 4911 w 130961"/>
                  <a:gd name="connsiteY6" fmla="*/ 112954 h 130961"/>
                  <a:gd name="connsiteX7" fmla="*/ 4911 w 130961"/>
                  <a:gd name="connsiteY7" fmla="*/ 112954 h 130961"/>
                  <a:gd name="connsiteX8" fmla="*/ 4911 w 130961"/>
                  <a:gd name="connsiteY8" fmla="*/ 135873 h 130961"/>
                  <a:gd name="connsiteX9" fmla="*/ 27829 w 130961"/>
                  <a:gd name="connsiteY9" fmla="*/ 135873 h 130961"/>
                  <a:gd name="connsiteX10" fmla="*/ 27829 w 130961"/>
                  <a:gd name="connsiteY10" fmla="*/ 135873 h 13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961" h="130961">
                    <a:moveTo>
                      <a:pt x="27829" y="135873"/>
                    </a:moveTo>
                    <a:lnTo>
                      <a:pt x="135873" y="27829"/>
                    </a:lnTo>
                    <a:lnTo>
                      <a:pt x="135873" y="27829"/>
                    </a:lnTo>
                    <a:cubicBezTo>
                      <a:pt x="142421" y="21281"/>
                      <a:pt x="142421" y="11459"/>
                      <a:pt x="135873" y="4911"/>
                    </a:cubicBezTo>
                    <a:cubicBezTo>
                      <a:pt x="129325" y="-1637"/>
                      <a:pt x="119502" y="-1637"/>
                      <a:pt x="112954" y="4911"/>
                    </a:cubicBezTo>
                    <a:lnTo>
                      <a:pt x="112954" y="4911"/>
                    </a:lnTo>
                    <a:lnTo>
                      <a:pt x="4911" y="112954"/>
                    </a:lnTo>
                    <a:lnTo>
                      <a:pt x="4911" y="112954"/>
                    </a:lnTo>
                    <a:cubicBezTo>
                      <a:pt x="-1637" y="119502"/>
                      <a:pt x="-1637" y="129325"/>
                      <a:pt x="4911" y="135873"/>
                    </a:cubicBezTo>
                    <a:cubicBezTo>
                      <a:pt x="11459" y="142421"/>
                      <a:pt x="21281" y="142421"/>
                      <a:pt x="27829" y="135873"/>
                    </a:cubicBezTo>
                    <a:lnTo>
                      <a:pt x="27829" y="1358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16363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5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9B1799D-75A4-416E-8042-9B3D346CD9AC}"/>
              </a:ext>
            </a:extLst>
          </p:cNvPr>
          <p:cNvGrpSpPr/>
          <p:nvPr/>
        </p:nvGrpSpPr>
        <p:grpSpPr>
          <a:xfrm>
            <a:off x="3050739" y="1667672"/>
            <a:ext cx="694759" cy="570561"/>
            <a:chOff x="2468662" y="1812214"/>
            <a:chExt cx="711508" cy="594422"/>
          </a:xfrm>
        </p:grpSpPr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3BCC33AC-A77A-4C86-8A3D-23C325F515D4}"/>
                </a:ext>
              </a:extLst>
            </p:cNvPr>
            <p:cNvSpPr/>
            <p:nvPr/>
          </p:nvSpPr>
          <p:spPr>
            <a:xfrm>
              <a:off x="2514882" y="2285692"/>
              <a:ext cx="69258" cy="108000"/>
            </a:xfrm>
            <a:custGeom>
              <a:avLst/>
              <a:gdLst>
                <a:gd name="connsiteX0" fmla="*/ 0 w 15430"/>
                <a:gd name="connsiteY0" fmla="*/ 0 h 44362"/>
                <a:gd name="connsiteX1" fmla="*/ 16781 w 15430"/>
                <a:gd name="connsiteY1" fmla="*/ 0 h 44362"/>
                <a:gd name="connsiteX2" fmla="*/ 16781 w 15430"/>
                <a:gd name="connsiteY2" fmla="*/ 44941 h 44362"/>
                <a:gd name="connsiteX3" fmla="*/ 0 w 15430"/>
                <a:gd name="connsiteY3" fmla="*/ 44941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44362">
                  <a:moveTo>
                    <a:pt x="0" y="0"/>
                  </a:moveTo>
                  <a:lnTo>
                    <a:pt x="16781" y="0"/>
                  </a:lnTo>
                  <a:lnTo>
                    <a:pt x="16781" y="44941"/>
                  </a:lnTo>
                  <a:lnTo>
                    <a:pt x="0" y="44941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90" name="Graphic 5">
              <a:extLst>
                <a:ext uri="{FF2B5EF4-FFF2-40B4-BE49-F238E27FC236}">
                  <a16:creationId xmlns:a16="http://schemas.microsoft.com/office/drawing/2014/main" id="{DA94105C-09A6-4BC9-B71E-B9360155AFCF}"/>
                </a:ext>
              </a:extLst>
            </p:cNvPr>
            <p:cNvGrpSpPr/>
            <p:nvPr/>
          </p:nvGrpSpPr>
          <p:grpSpPr>
            <a:xfrm>
              <a:off x="2504926" y="2051776"/>
              <a:ext cx="675244" cy="354860"/>
              <a:chOff x="1572625" y="1204158"/>
              <a:chExt cx="150447" cy="90654"/>
            </a:xfrm>
            <a:solidFill>
              <a:schemeClr val="accent1"/>
            </a:solidFill>
          </p:grpSpPr>
          <p:sp>
            <p:nvSpPr>
              <p:cNvPr id="597" name="Freeform: Shape 596">
                <a:extLst>
                  <a:ext uri="{FF2B5EF4-FFF2-40B4-BE49-F238E27FC236}">
                    <a16:creationId xmlns:a16="http://schemas.microsoft.com/office/drawing/2014/main" id="{A2552386-7AFE-4447-AA0D-25AC068B16F4}"/>
                  </a:ext>
                </a:extLst>
              </p:cNvPr>
              <p:cNvSpPr/>
              <p:nvPr/>
            </p:nvSpPr>
            <p:spPr>
              <a:xfrm>
                <a:off x="1607150" y="1249678"/>
                <a:ext cx="15431" cy="44363"/>
              </a:xfrm>
              <a:custGeom>
                <a:avLst/>
                <a:gdLst>
                  <a:gd name="connsiteX0" fmla="*/ 0 w 15430"/>
                  <a:gd name="connsiteY0" fmla="*/ 0 h 44362"/>
                  <a:gd name="connsiteX1" fmla="*/ 16781 w 15430"/>
                  <a:gd name="connsiteY1" fmla="*/ 0 h 44362"/>
                  <a:gd name="connsiteX2" fmla="*/ 16781 w 15430"/>
                  <a:gd name="connsiteY2" fmla="*/ 44941 h 44362"/>
                  <a:gd name="connsiteX3" fmla="*/ 0 w 15430"/>
                  <a:gd name="connsiteY3" fmla="*/ 44941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44362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44941"/>
                    </a:lnTo>
                    <a:lnTo>
                      <a:pt x="0" y="44941"/>
                    </a:lnTo>
                    <a:close/>
                  </a:path>
                </a:pathLst>
              </a:custGeom>
              <a:noFill/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8" name="Freeform: Shape 597">
                <a:extLst>
                  <a:ext uri="{FF2B5EF4-FFF2-40B4-BE49-F238E27FC236}">
                    <a16:creationId xmlns:a16="http://schemas.microsoft.com/office/drawing/2014/main" id="{1462E459-E517-4061-AD64-E4EB7E7D0A17}"/>
                  </a:ext>
                </a:extLst>
              </p:cNvPr>
              <p:cNvSpPr/>
              <p:nvPr/>
            </p:nvSpPr>
            <p:spPr>
              <a:xfrm>
                <a:off x="1672344" y="1206087"/>
                <a:ext cx="15431" cy="86797"/>
              </a:xfrm>
              <a:custGeom>
                <a:avLst/>
                <a:gdLst>
                  <a:gd name="connsiteX0" fmla="*/ 0 w 15430"/>
                  <a:gd name="connsiteY0" fmla="*/ 0 h 86796"/>
                  <a:gd name="connsiteX1" fmla="*/ 16781 w 15430"/>
                  <a:gd name="connsiteY1" fmla="*/ 0 h 86796"/>
                  <a:gd name="connsiteX2" fmla="*/ 16781 w 15430"/>
                  <a:gd name="connsiteY2" fmla="*/ 88340 h 86796"/>
                  <a:gd name="connsiteX3" fmla="*/ 0 w 15430"/>
                  <a:gd name="connsiteY3" fmla="*/ 8834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86796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88340"/>
                    </a:lnTo>
                    <a:lnTo>
                      <a:pt x="0" y="88340"/>
                    </a:lnTo>
                    <a:close/>
                  </a:path>
                </a:pathLst>
              </a:custGeom>
              <a:solidFill>
                <a:srgbClr val="93384F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9" name="Freeform: Shape 598">
                <a:extLst>
                  <a:ext uri="{FF2B5EF4-FFF2-40B4-BE49-F238E27FC236}">
                    <a16:creationId xmlns:a16="http://schemas.microsoft.com/office/drawing/2014/main" id="{05DDA225-6306-497D-A9F5-390BF39237F5}"/>
                  </a:ext>
                </a:extLst>
              </p:cNvPr>
              <p:cNvSpPr/>
              <p:nvPr/>
            </p:nvSpPr>
            <p:spPr>
              <a:xfrm>
                <a:off x="1572625" y="1263180"/>
                <a:ext cx="19288" cy="32790"/>
              </a:xfrm>
              <a:custGeom>
                <a:avLst/>
                <a:gdLst>
                  <a:gd name="connsiteX0" fmla="*/ 18709 w 19288"/>
                  <a:gd name="connsiteY0" fmla="*/ 0 h 32789"/>
                  <a:gd name="connsiteX1" fmla="*/ 1929 w 19288"/>
                  <a:gd name="connsiteY1" fmla="*/ 0 h 32789"/>
                  <a:gd name="connsiteX2" fmla="*/ 0 w 19288"/>
                  <a:gd name="connsiteY2" fmla="*/ 1929 h 32789"/>
                  <a:gd name="connsiteX3" fmla="*/ 0 w 19288"/>
                  <a:gd name="connsiteY3" fmla="*/ 31247 h 32789"/>
                  <a:gd name="connsiteX4" fmla="*/ 1929 w 19288"/>
                  <a:gd name="connsiteY4" fmla="*/ 33175 h 32789"/>
                  <a:gd name="connsiteX5" fmla="*/ 18709 w 19288"/>
                  <a:gd name="connsiteY5" fmla="*/ 33175 h 32789"/>
                  <a:gd name="connsiteX6" fmla="*/ 20638 w 19288"/>
                  <a:gd name="connsiteY6" fmla="*/ 31247 h 32789"/>
                  <a:gd name="connsiteX7" fmla="*/ 20638 w 19288"/>
                  <a:gd name="connsiteY7" fmla="*/ 1929 h 32789"/>
                  <a:gd name="connsiteX8" fmla="*/ 18709 w 19288"/>
                  <a:gd name="connsiteY8" fmla="*/ 0 h 32789"/>
                  <a:gd name="connsiteX9" fmla="*/ 18709 w 19288"/>
                  <a:gd name="connsiteY9" fmla="*/ 29511 h 32789"/>
                  <a:gd name="connsiteX10" fmla="*/ 1929 w 19288"/>
                  <a:gd name="connsiteY10" fmla="*/ 29511 h 32789"/>
                  <a:gd name="connsiteX11" fmla="*/ 3858 w 19288"/>
                  <a:gd name="connsiteY11" fmla="*/ 31440 h 32789"/>
                  <a:gd name="connsiteX12" fmla="*/ 3858 w 19288"/>
                  <a:gd name="connsiteY12" fmla="*/ 2122 h 32789"/>
                  <a:gd name="connsiteX13" fmla="*/ 1929 w 19288"/>
                  <a:gd name="connsiteY13" fmla="*/ 4050 h 32789"/>
                  <a:gd name="connsiteX14" fmla="*/ 18709 w 19288"/>
                  <a:gd name="connsiteY14" fmla="*/ 4050 h 32789"/>
                  <a:gd name="connsiteX15" fmla="*/ 16781 w 19288"/>
                  <a:gd name="connsiteY15" fmla="*/ 2122 h 32789"/>
                  <a:gd name="connsiteX16" fmla="*/ 16781 w 19288"/>
                  <a:gd name="connsiteY16" fmla="*/ 31440 h 32789"/>
                  <a:gd name="connsiteX17" fmla="*/ 18709 w 19288"/>
                  <a:gd name="connsiteY17" fmla="*/ 2951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32789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247"/>
                    </a:lnTo>
                    <a:cubicBezTo>
                      <a:pt x="0" y="32404"/>
                      <a:pt x="772" y="33175"/>
                      <a:pt x="1929" y="33175"/>
                    </a:cubicBezTo>
                    <a:lnTo>
                      <a:pt x="18709" y="33175"/>
                    </a:lnTo>
                    <a:cubicBezTo>
                      <a:pt x="19867" y="33175"/>
                      <a:pt x="20638" y="32404"/>
                      <a:pt x="20638" y="31247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29511"/>
                    </a:moveTo>
                    <a:lnTo>
                      <a:pt x="1929" y="29511"/>
                    </a:lnTo>
                    <a:cubicBezTo>
                      <a:pt x="3086" y="29511"/>
                      <a:pt x="3858" y="30282"/>
                      <a:pt x="3858" y="31440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31440"/>
                    </a:lnTo>
                    <a:cubicBezTo>
                      <a:pt x="16781" y="30282"/>
                      <a:pt x="17552" y="29511"/>
                      <a:pt x="18709" y="2951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0" name="Freeform: Shape 599">
                <a:extLst>
                  <a:ext uri="{FF2B5EF4-FFF2-40B4-BE49-F238E27FC236}">
                    <a16:creationId xmlns:a16="http://schemas.microsoft.com/office/drawing/2014/main" id="{0C8A764F-F0EA-4651-80B4-F904F6E1BF89}"/>
                  </a:ext>
                </a:extLst>
              </p:cNvPr>
              <p:cNvSpPr/>
              <p:nvPr/>
            </p:nvSpPr>
            <p:spPr>
              <a:xfrm>
                <a:off x="1605222" y="1247749"/>
                <a:ext cx="19288" cy="48220"/>
              </a:xfrm>
              <a:custGeom>
                <a:avLst/>
                <a:gdLst>
                  <a:gd name="connsiteX0" fmla="*/ 18709 w 19288"/>
                  <a:gd name="connsiteY0" fmla="*/ 0 h 48220"/>
                  <a:gd name="connsiteX1" fmla="*/ 1929 w 19288"/>
                  <a:gd name="connsiteY1" fmla="*/ 0 h 48220"/>
                  <a:gd name="connsiteX2" fmla="*/ 0 w 19288"/>
                  <a:gd name="connsiteY2" fmla="*/ 1929 h 48220"/>
                  <a:gd name="connsiteX3" fmla="*/ 0 w 19288"/>
                  <a:gd name="connsiteY3" fmla="*/ 46870 h 48220"/>
                  <a:gd name="connsiteX4" fmla="*/ 1929 w 19288"/>
                  <a:gd name="connsiteY4" fmla="*/ 48799 h 48220"/>
                  <a:gd name="connsiteX5" fmla="*/ 18709 w 19288"/>
                  <a:gd name="connsiteY5" fmla="*/ 48799 h 48220"/>
                  <a:gd name="connsiteX6" fmla="*/ 20638 w 19288"/>
                  <a:gd name="connsiteY6" fmla="*/ 46870 h 48220"/>
                  <a:gd name="connsiteX7" fmla="*/ 20638 w 19288"/>
                  <a:gd name="connsiteY7" fmla="*/ 1929 h 48220"/>
                  <a:gd name="connsiteX8" fmla="*/ 18709 w 19288"/>
                  <a:gd name="connsiteY8" fmla="*/ 0 h 48220"/>
                  <a:gd name="connsiteX9" fmla="*/ 18709 w 19288"/>
                  <a:gd name="connsiteY9" fmla="*/ 44941 h 48220"/>
                  <a:gd name="connsiteX10" fmla="*/ 1929 w 19288"/>
                  <a:gd name="connsiteY10" fmla="*/ 44941 h 48220"/>
                  <a:gd name="connsiteX11" fmla="*/ 3858 w 19288"/>
                  <a:gd name="connsiteY11" fmla="*/ 46870 h 48220"/>
                  <a:gd name="connsiteX12" fmla="*/ 3858 w 19288"/>
                  <a:gd name="connsiteY12" fmla="*/ 1929 h 48220"/>
                  <a:gd name="connsiteX13" fmla="*/ 1929 w 19288"/>
                  <a:gd name="connsiteY13" fmla="*/ 3858 h 48220"/>
                  <a:gd name="connsiteX14" fmla="*/ 18709 w 19288"/>
                  <a:gd name="connsiteY14" fmla="*/ 3858 h 48220"/>
                  <a:gd name="connsiteX15" fmla="*/ 16781 w 19288"/>
                  <a:gd name="connsiteY15" fmla="*/ 1929 h 48220"/>
                  <a:gd name="connsiteX16" fmla="*/ 16781 w 19288"/>
                  <a:gd name="connsiteY16" fmla="*/ 46870 h 48220"/>
                  <a:gd name="connsiteX17" fmla="*/ 18709 w 19288"/>
                  <a:gd name="connsiteY17" fmla="*/ 44941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48220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46870"/>
                    </a:lnTo>
                    <a:cubicBezTo>
                      <a:pt x="0" y="48027"/>
                      <a:pt x="772" y="48799"/>
                      <a:pt x="1929" y="48799"/>
                    </a:cubicBezTo>
                    <a:lnTo>
                      <a:pt x="18709" y="48799"/>
                    </a:lnTo>
                    <a:cubicBezTo>
                      <a:pt x="19867" y="48799"/>
                      <a:pt x="20638" y="48027"/>
                      <a:pt x="20638" y="46870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09" y="0"/>
                    </a:cubicBezTo>
                    <a:close/>
                    <a:moveTo>
                      <a:pt x="18709" y="44941"/>
                    </a:moveTo>
                    <a:lnTo>
                      <a:pt x="1929" y="44941"/>
                    </a:lnTo>
                    <a:cubicBezTo>
                      <a:pt x="3086" y="44941"/>
                      <a:pt x="3858" y="45713"/>
                      <a:pt x="3858" y="4687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09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46870"/>
                    </a:lnTo>
                    <a:cubicBezTo>
                      <a:pt x="16781" y="45713"/>
                      <a:pt x="17552" y="44941"/>
                      <a:pt x="18709" y="4494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1" name="Freeform: Shape 600">
                <a:extLst>
                  <a:ext uri="{FF2B5EF4-FFF2-40B4-BE49-F238E27FC236}">
                    <a16:creationId xmlns:a16="http://schemas.microsoft.com/office/drawing/2014/main" id="{DCBE4926-F7E8-4687-8275-4286A216803B}"/>
                  </a:ext>
                </a:extLst>
              </p:cNvPr>
              <p:cNvSpPr/>
              <p:nvPr/>
            </p:nvSpPr>
            <p:spPr>
              <a:xfrm>
                <a:off x="1637818" y="1223832"/>
                <a:ext cx="19288" cy="71366"/>
              </a:xfrm>
              <a:custGeom>
                <a:avLst/>
                <a:gdLst>
                  <a:gd name="connsiteX0" fmla="*/ 18709 w 19288"/>
                  <a:gd name="connsiteY0" fmla="*/ 0 h 71366"/>
                  <a:gd name="connsiteX1" fmla="*/ 1929 w 19288"/>
                  <a:gd name="connsiteY1" fmla="*/ 0 h 71366"/>
                  <a:gd name="connsiteX2" fmla="*/ 0 w 19288"/>
                  <a:gd name="connsiteY2" fmla="*/ 1929 h 71366"/>
                  <a:gd name="connsiteX3" fmla="*/ 0 w 19288"/>
                  <a:gd name="connsiteY3" fmla="*/ 70595 h 71366"/>
                  <a:gd name="connsiteX4" fmla="*/ 1929 w 19288"/>
                  <a:gd name="connsiteY4" fmla="*/ 72523 h 71366"/>
                  <a:gd name="connsiteX5" fmla="*/ 18709 w 19288"/>
                  <a:gd name="connsiteY5" fmla="*/ 72523 h 71366"/>
                  <a:gd name="connsiteX6" fmla="*/ 20638 w 19288"/>
                  <a:gd name="connsiteY6" fmla="*/ 70595 h 71366"/>
                  <a:gd name="connsiteX7" fmla="*/ 20638 w 19288"/>
                  <a:gd name="connsiteY7" fmla="*/ 1929 h 71366"/>
                  <a:gd name="connsiteX8" fmla="*/ 18709 w 19288"/>
                  <a:gd name="connsiteY8" fmla="*/ 0 h 71366"/>
                  <a:gd name="connsiteX9" fmla="*/ 18709 w 19288"/>
                  <a:gd name="connsiteY9" fmla="*/ 68859 h 71366"/>
                  <a:gd name="connsiteX10" fmla="*/ 1929 w 19288"/>
                  <a:gd name="connsiteY10" fmla="*/ 68859 h 71366"/>
                  <a:gd name="connsiteX11" fmla="*/ 3858 w 19288"/>
                  <a:gd name="connsiteY11" fmla="*/ 70787 h 71366"/>
                  <a:gd name="connsiteX12" fmla="*/ 3858 w 19288"/>
                  <a:gd name="connsiteY12" fmla="*/ 2122 h 71366"/>
                  <a:gd name="connsiteX13" fmla="*/ 1929 w 19288"/>
                  <a:gd name="connsiteY13" fmla="*/ 4050 h 71366"/>
                  <a:gd name="connsiteX14" fmla="*/ 18709 w 19288"/>
                  <a:gd name="connsiteY14" fmla="*/ 4050 h 71366"/>
                  <a:gd name="connsiteX15" fmla="*/ 16781 w 19288"/>
                  <a:gd name="connsiteY15" fmla="*/ 2122 h 71366"/>
                  <a:gd name="connsiteX16" fmla="*/ 16781 w 19288"/>
                  <a:gd name="connsiteY16" fmla="*/ 70787 h 71366"/>
                  <a:gd name="connsiteX17" fmla="*/ 18709 w 19288"/>
                  <a:gd name="connsiteY17" fmla="*/ 6885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71366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70595"/>
                    </a:lnTo>
                    <a:cubicBezTo>
                      <a:pt x="0" y="71752"/>
                      <a:pt x="772" y="72523"/>
                      <a:pt x="1929" y="72523"/>
                    </a:cubicBezTo>
                    <a:lnTo>
                      <a:pt x="18709" y="72523"/>
                    </a:lnTo>
                    <a:cubicBezTo>
                      <a:pt x="19867" y="72523"/>
                      <a:pt x="20638" y="71752"/>
                      <a:pt x="20638" y="70595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68859"/>
                    </a:moveTo>
                    <a:lnTo>
                      <a:pt x="1929" y="68859"/>
                    </a:lnTo>
                    <a:cubicBezTo>
                      <a:pt x="3086" y="68859"/>
                      <a:pt x="3858" y="69630"/>
                      <a:pt x="3858" y="70787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70787"/>
                    </a:lnTo>
                    <a:cubicBezTo>
                      <a:pt x="16781" y="69630"/>
                      <a:pt x="17552" y="68859"/>
                      <a:pt x="18709" y="6885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2" name="Freeform: Shape 601">
                <a:extLst>
                  <a:ext uri="{FF2B5EF4-FFF2-40B4-BE49-F238E27FC236}">
                    <a16:creationId xmlns:a16="http://schemas.microsoft.com/office/drawing/2014/main" id="{3F46DD49-5DE2-44EF-A0A7-DE988EBFFA67}"/>
                  </a:ext>
                </a:extLst>
              </p:cNvPr>
              <p:cNvSpPr/>
              <p:nvPr/>
            </p:nvSpPr>
            <p:spPr>
              <a:xfrm>
                <a:off x="1670415" y="1204158"/>
                <a:ext cx="19288" cy="90654"/>
              </a:xfrm>
              <a:custGeom>
                <a:avLst/>
                <a:gdLst>
                  <a:gd name="connsiteX0" fmla="*/ 18709 w 19288"/>
                  <a:gd name="connsiteY0" fmla="*/ 0 h 90654"/>
                  <a:gd name="connsiteX1" fmla="*/ 1929 w 19288"/>
                  <a:gd name="connsiteY1" fmla="*/ 0 h 90654"/>
                  <a:gd name="connsiteX2" fmla="*/ 0 w 19288"/>
                  <a:gd name="connsiteY2" fmla="*/ 1929 h 90654"/>
                  <a:gd name="connsiteX3" fmla="*/ 0 w 19288"/>
                  <a:gd name="connsiteY3" fmla="*/ 90268 h 90654"/>
                  <a:gd name="connsiteX4" fmla="*/ 1929 w 19288"/>
                  <a:gd name="connsiteY4" fmla="*/ 92197 h 90654"/>
                  <a:gd name="connsiteX5" fmla="*/ 18709 w 19288"/>
                  <a:gd name="connsiteY5" fmla="*/ 92197 h 90654"/>
                  <a:gd name="connsiteX6" fmla="*/ 20638 w 19288"/>
                  <a:gd name="connsiteY6" fmla="*/ 90268 h 90654"/>
                  <a:gd name="connsiteX7" fmla="*/ 20638 w 19288"/>
                  <a:gd name="connsiteY7" fmla="*/ 1929 h 90654"/>
                  <a:gd name="connsiteX8" fmla="*/ 18709 w 19288"/>
                  <a:gd name="connsiteY8" fmla="*/ 0 h 90654"/>
                  <a:gd name="connsiteX9" fmla="*/ 18709 w 19288"/>
                  <a:gd name="connsiteY9" fmla="*/ 88533 h 90654"/>
                  <a:gd name="connsiteX10" fmla="*/ 1929 w 19288"/>
                  <a:gd name="connsiteY10" fmla="*/ 88533 h 90654"/>
                  <a:gd name="connsiteX11" fmla="*/ 3858 w 19288"/>
                  <a:gd name="connsiteY11" fmla="*/ 90461 h 90654"/>
                  <a:gd name="connsiteX12" fmla="*/ 3858 w 19288"/>
                  <a:gd name="connsiteY12" fmla="*/ 2122 h 90654"/>
                  <a:gd name="connsiteX13" fmla="*/ 1929 w 19288"/>
                  <a:gd name="connsiteY13" fmla="*/ 4051 h 90654"/>
                  <a:gd name="connsiteX14" fmla="*/ 18709 w 19288"/>
                  <a:gd name="connsiteY14" fmla="*/ 4051 h 90654"/>
                  <a:gd name="connsiteX15" fmla="*/ 16781 w 19288"/>
                  <a:gd name="connsiteY15" fmla="*/ 2122 h 90654"/>
                  <a:gd name="connsiteX16" fmla="*/ 16781 w 19288"/>
                  <a:gd name="connsiteY16" fmla="*/ 90461 h 90654"/>
                  <a:gd name="connsiteX17" fmla="*/ 18709 w 19288"/>
                  <a:gd name="connsiteY17" fmla="*/ 88533 h 90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90654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90268"/>
                    </a:lnTo>
                    <a:cubicBezTo>
                      <a:pt x="0" y="91426"/>
                      <a:pt x="772" y="92197"/>
                      <a:pt x="1929" y="92197"/>
                    </a:cubicBezTo>
                    <a:lnTo>
                      <a:pt x="18709" y="92197"/>
                    </a:lnTo>
                    <a:cubicBezTo>
                      <a:pt x="19867" y="92197"/>
                      <a:pt x="20638" y="91426"/>
                      <a:pt x="20638" y="90268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88533"/>
                    </a:moveTo>
                    <a:lnTo>
                      <a:pt x="1929" y="88533"/>
                    </a:lnTo>
                    <a:cubicBezTo>
                      <a:pt x="3086" y="88533"/>
                      <a:pt x="3858" y="89304"/>
                      <a:pt x="3858" y="90461"/>
                    </a:cubicBezTo>
                    <a:lnTo>
                      <a:pt x="3858" y="2122"/>
                    </a:lnTo>
                    <a:cubicBezTo>
                      <a:pt x="3858" y="3279"/>
                      <a:pt x="3086" y="4051"/>
                      <a:pt x="1929" y="4051"/>
                    </a:cubicBezTo>
                    <a:lnTo>
                      <a:pt x="18709" y="4051"/>
                    </a:lnTo>
                    <a:cubicBezTo>
                      <a:pt x="17552" y="4051"/>
                      <a:pt x="16781" y="3279"/>
                      <a:pt x="16781" y="2122"/>
                    </a:cubicBezTo>
                    <a:lnTo>
                      <a:pt x="16781" y="90461"/>
                    </a:lnTo>
                    <a:cubicBezTo>
                      <a:pt x="16781" y="89304"/>
                      <a:pt x="17552" y="88533"/>
                      <a:pt x="18709" y="8853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3" name="Freeform: Shape 602">
                <a:extLst>
                  <a:ext uri="{FF2B5EF4-FFF2-40B4-BE49-F238E27FC236}">
                    <a16:creationId xmlns:a16="http://schemas.microsoft.com/office/drawing/2014/main" id="{AF78D55E-F7C5-4A40-BD7D-FF25BD128207}"/>
                  </a:ext>
                </a:extLst>
              </p:cNvPr>
              <p:cNvSpPr/>
              <p:nvPr/>
            </p:nvSpPr>
            <p:spPr>
              <a:xfrm>
                <a:off x="1703012" y="1241577"/>
                <a:ext cx="19288" cy="54007"/>
              </a:xfrm>
              <a:custGeom>
                <a:avLst/>
                <a:gdLst>
                  <a:gd name="connsiteX0" fmla="*/ 18710 w 19288"/>
                  <a:gd name="connsiteY0" fmla="*/ 0 h 54006"/>
                  <a:gd name="connsiteX1" fmla="*/ 1929 w 19288"/>
                  <a:gd name="connsiteY1" fmla="*/ 0 h 54006"/>
                  <a:gd name="connsiteX2" fmla="*/ 0 w 19288"/>
                  <a:gd name="connsiteY2" fmla="*/ 1929 h 54006"/>
                  <a:gd name="connsiteX3" fmla="*/ 0 w 19288"/>
                  <a:gd name="connsiteY3" fmla="*/ 53042 h 54006"/>
                  <a:gd name="connsiteX4" fmla="*/ 1929 w 19288"/>
                  <a:gd name="connsiteY4" fmla="*/ 54971 h 54006"/>
                  <a:gd name="connsiteX5" fmla="*/ 18710 w 19288"/>
                  <a:gd name="connsiteY5" fmla="*/ 54971 h 54006"/>
                  <a:gd name="connsiteX6" fmla="*/ 20638 w 19288"/>
                  <a:gd name="connsiteY6" fmla="*/ 53042 h 54006"/>
                  <a:gd name="connsiteX7" fmla="*/ 20638 w 19288"/>
                  <a:gd name="connsiteY7" fmla="*/ 1929 h 54006"/>
                  <a:gd name="connsiteX8" fmla="*/ 18710 w 19288"/>
                  <a:gd name="connsiteY8" fmla="*/ 0 h 54006"/>
                  <a:gd name="connsiteX9" fmla="*/ 18710 w 19288"/>
                  <a:gd name="connsiteY9" fmla="*/ 51114 h 54006"/>
                  <a:gd name="connsiteX10" fmla="*/ 1929 w 19288"/>
                  <a:gd name="connsiteY10" fmla="*/ 51114 h 54006"/>
                  <a:gd name="connsiteX11" fmla="*/ 3858 w 19288"/>
                  <a:gd name="connsiteY11" fmla="*/ 53042 h 54006"/>
                  <a:gd name="connsiteX12" fmla="*/ 3858 w 19288"/>
                  <a:gd name="connsiteY12" fmla="*/ 1929 h 54006"/>
                  <a:gd name="connsiteX13" fmla="*/ 1929 w 19288"/>
                  <a:gd name="connsiteY13" fmla="*/ 3858 h 54006"/>
                  <a:gd name="connsiteX14" fmla="*/ 18710 w 19288"/>
                  <a:gd name="connsiteY14" fmla="*/ 3858 h 54006"/>
                  <a:gd name="connsiteX15" fmla="*/ 16781 w 19288"/>
                  <a:gd name="connsiteY15" fmla="*/ 1929 h 54006"/>
                  <a:gd name="connsiteX16" fmla="*/ 16781 w 19288"/>
                  <a:gd name="connsiteY16" fmla="*/ 53042 h 54006"/>
                  <a:gd name="connsiteX17" fmla="*/ 18710 w 19288"/>
                  <a:gd name="connsiteY17" fmla="*/ 51114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54006">
                    <a:moveTo>
                      <a:pt x="18710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53042"/>
                    </a:lnTo>
                    <a:cubicBezTo>
                      <a:pt x="0" y="54200"/>
                      <a:pt x="772" y="54971"/>
                      <a:pt x="1929" y="54971"/>
                    </a:cubicBezTo>
                    <a:lnTo>
                      <a:pt x="18710" y="54971"/>
                    </a:lnTo>
                    <a:cubicBezTo>
                      <a:pt x="19867" y="54971"/>
                      <a:pt x="20638" y="54200"/>
                      <a:pt x="20638" y="53042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10" y="0"/>
                    </a:cubicBezTo>
                    <a:close/>
                    <a:moveTo>
                      <a:pt x="18710" y="51114"/>
                    </a:moveTo>
                    <a:lnTo>
                      <a:pt x="1929" y="51114"/>
                    </a:lnTo>
                    <a:cubicBezTo>
                      <a:pt x="3086" y="51114"/>
                      <a:pt x="3858" y="51885"/>
                      <a:pt x="3858" y="53042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10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53042"/>
                    </a:lnTo>
                    <a:cubicBezTo>
                      <a:pt x="16781" y="51885"/>
                      <a:pt x="17552" y="51114"/>
                      <a:pt x="18710" y="5111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91" name="Graphic 5">
              <a:extLst>
                <a:ext uri="{FF2B5EF4-FFF2-40B4-BE49-F238E27FC236}">
                  <a16:creationId xmlns:a16="http://schemas.microsoft.com/office/drawing/2014/main" id="{BA7391AF-987A-47B4-A98A-6774ABCB4821}"/>
                </a:ext>
              </a:extLst>
            </p:cNvPr>
            <p:cNvGrpSpPr/>
            <p:nvPr/>
          </p:nvGrpSpPr>
          <p:grpSpPr>
            <a:xfrm>
              <a:off x="2917860" y="1812214"/>
              <a:ext cx="138512" cy="166105"/>
              <a:chOff x="1600014" y="1190078"/>
              <a:chExt cx="30861" cy="42434"/>
            </a:xfrm>
            <a:solidFill>
              <a:srgbClr val="93384F"/>
            </a:solidFill>
          </p:grpSpPr>
          <p:sp>
            <p:nvSpPr>
              <p:cNvPr id="595" name="Freeform: Shape 594">
                <a:extLst>
                  <a:ext uri="{FF2B5EF4-FFF2-40B4-BE49-F238E27FC236}">
                    <a16:creationId xmlns:a16="http://schemas.microsoft.com/office/drawing/2014/main" id="{8A5EA87C-5BAF-48E6-BEDB-711434C662A7}"/>
                  </a:ext>
                </a:extLst>
              </p:cNvPr>
              <p:cNvSpPr/>
              <p:nvPr/>
            </p:nvSpPr>
            <p:spPr>
              <a:xfrm>
                <a:off x="1613515" y="1190078"/>
                <a:ext cx="3858" cy="42434"/>
              </a:xfrm>
              <a:custGeom>
                <a:avLst/>
                <a:gdLst>
                  <a:gd name="connsiteX0" fmla="*/ 3858 w 3857"/>
                  <a:gd name="connsiteY0" fmla="*/ 41469 h 42433"/>
                  <a:gd name="connsiteX1" fmla="*/ 3858 w 3857"/>
                  <a:gd name="connsiteY1" fmla="*/ 1929 h 42433"/>
                  <a:gd name="connsiteX2" fmla="*/ 3858 w 3857"/>
                  <a:gd name="connsiteY2" fmla="*/ 1929 h 42433"/>
                  <a:gd name="connsiteX3" fmla="*/ 1929 w 3857"/>
                  <a:gd name="connsiteY3" fmla="*/ 0 h 42433"/>
                  <a:gd name="connsiteX4" fmla="*/ 0 w 3857"/>
                  <a:gd name="connsiteY4" fmla="*/ 1929 h 42433"/>
                  <a:gd name="connsiteX5" fmla="*/ 0 w 3857"/>
                  <a:gd name="connsiteY5" fmla="*/ 1929 h 42433"/>
                  <a:gd name="connsiteX6" fmla="*/ 0 w 3857"/>
                  <a:gd name="connsiteY6" fmla="*/ 41469 h 42433"/>
                  <a:gd name="connsiteX7" fmla="*/ 0 w 3857"/>
                  <a:gd name="connsiteY7" fmla="*/ 41469 h 42433"/>
                  <a:gd name="connsiteX8" fmla="*/ 1929 w 3857"/>
                  <a:gd name="connsiteY8" fmla="*/ 43398 h 42433"/>
                  <a:gd name="connsiteX9" fmla="*/ 3858 w 3857"/>
                  <a:gd name="connsiteY9" fmla="*/ 41469 h 42433"/>
                  <a:gd name="connsiteX10" fmla="*/ 3858 w 3857"/>
                  <a:gd name="connsiteY10" fmla="*/ 4146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2433">
                    <a:moveTo>
                      <a:pt x="3858" y="4146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41469"/>
                    </a:lnTo>
                    <a:lnTo>
                      <a:pt x="0" y="41469"/>
                    </a:lnTo>
                    <a:cubicBezTo>
                      <a:pt x="0" y="42627"/>
                      <a:pt x="772" y="43398"/>
                      <a:pt x="1929" y="43398"/>
                    </a:cubicBezTo>
                    <a:cubicBezTo>
                      <a:pt x="3086" y="43398"/>
                      <a:pt x="3858" y="42627"/>
                      <a:pt x="3858" y="41469"/>
                    </a:cubicBezTo>
                    <a:lnTo>
                      <a:pt x="3858" y="41469"/>
                    </a:lnTo>
                    <a:close/>
                  </a:path>
                </a:pathLst>
              </a:custGeom>
              <a:grpFill/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6" name="Freeform: Shape 595">
                <a:extLst>
                  <a:ext uri="{FF2B5EF4-FFF2-40B4-BE49-F238E27FC236}">
                    <a16:creationId xmlns:a16="http://schemas.microsoft.com/office/drawing/2014/main" id="{9FA964CB-1173-4AE1-9923-AF80831E1BFB}"/>
                  </a:ext>
                </a:extLst>
              </p:cNvPr>
              <p:cNvSpPr/>
              <p:nvPr/>
            </p:nvSpPr>
            <p:spPr>
              <a:xfrm>
                <a:off x="1600014" y="1215731"/>
                <a:ext cx="30861" cy="17359"/>
              </a:xfrm>
              <a:custGeom>
                <a:avLst/>
                <a:gdLst>
                  <a:gd name="connsiteX0" fmla="*/ 27968 w 30861"/>
                  <a:gd name="connsiteY0" fmla="*/ 579 h 17359"/>
                  <a:gd name="connsiteX1" fmla="*/ 14273 w 30861"/>
                  <a:gd name="connsiteY1" fmla="*/ 14273 h 17359"/>
                  <a:gd name="connsiteX2" fmla="*/ 15623 w 30861"/>
                  <a:gd name="connsiteY2" fmla="*/ 13695 h 17359"/>
                  <a:gd name="connsiteX3" fmla="*/ 16974 w 30861"/>
                  <a:gd name="connsiteY3" fmla="*/ 14273 h 17359"/>
                  <a:gd name="connsiteX4" fmla="*/ 3279 w 30861"/>
                  <a:gd name="connsiteY4" fmla="*/ 579 h 17359"/>
                  <a:gd name="connsiteX5" fmla="*/ 3279 w 30861"/>
                  <a:gd name="connsiteY5" fmla="*/ 579 h 17359"/>
                  <a:gd name="connsiteX6" fmla="*/ 579 w 30861"/>
                  <a:gd name="connsiteY6" fmla="*/ 579 h 17359"/>
                  <a:gd name="connsiteX7" fmla="*/ 579 w 30861"/>
                  <a:gd name="connsiteY7" fmla="*/ 3279 h 17359"/>
                  <a:gd name="connsiteX8" fmla="*/ 579 w 30861"/>
                  <a:gd name="connsiteY8" fmla="*/ 3279 h 17359"/>
                  <a:gd name="connsiteX9" fmla="*/ 14273 w 30861"/>
                  <a:gd name="connsiteY9" fmla="*/ 16974 h 17359"/>
                  <a:gd name="connsiteX10" fmla="*/ 15623 w 30861"/>
                  <a:gd name="connsiteY10" fmla="*/ 17552 h 17359"/>
                  <a:gd name="connsiteX11" fmla="*/ 16974 w 30861"/>
                  <a:gd name="connsiteY11" fmla="*/ 16974 h 17359"/>
                  <a:gd name="connsiteX12" fmla="*/ 30668 w 30861"/>
                  <a:gd name="connsiteY12" fmla="*/ 3279 h 17359"/>
                  <a:gd name="connsiteX13" fmla="*/ 30668 w 30861"/>
                  <a:gd name="connsiteY13" fmla="*/ 3279 h 17359"/>
                  <a:gd name="connsiteX14" fmla="*/ 30668 w 30861"/>
                  <a:gd name="connsiteY14" fmla="*/ 579 h 17359"/>
                  <a:gd name="connsiteX15" fmla="*/ 27968 w 30861"/>
                  <a:gd name="connsiteY15" fmla="*/ 579 h 17359"/>
                  <a:gd name="connsiteX16" fmla="*/ 27968 w 30861"/>
                  <a:gd name="connsiteY16" fmla="*/ 57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27968" y="579"/>
                    </a:moveTo>
                    <a:lnTo>
                      <a:pt x="14273" y="14273"/>
                    </a:lnTo>
                    <a:cubicBezTo>
                      <a:pt x="14659" y="13887"/>
                      <a:pt x="15045" y="13695"/>
                      <a:pt x="15623" y="13695"/>
                    </a:cubicBezTo>
                    <a:cubicBezTo>
                      <a:pt x="16202" y="13695"/>
                      <a:pt x="16588" y="13887"/>
                      <a:pt x="16974" y="14273"/>
                    </a:cubicBez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4273" y="16974"/>
                    </a:lnTo>
                    <a:cubicBezTo>
                      <a:pt x="14659" y="17359"/>
                      <a:pt x="15045" y="17552"/>
                      <a:pt x="15623" y="17552"/>
                    </a:cubicBezTo>
                    <a:cubicBezTo>
                      <a:pt x="16202" y="17552"/>
                      <a:pt x="16588" y="17359"/>
                      <a:pt x="16974" y="16974"/>
                    </a:cubicBezTo>
                    <a:lnTo>
                      <a:pt x="30668" y="3279"/>
                    </a:lnTo>
                    <a:lnTo>
                      <a:pt x="30668" y="3279"/>
                    </a:lnTo>
                    <a:cubicBezTo>
                      <a:pt x="31440" y="2507"/>
                      <a:pt x="31440" y="1350"/>
                      <a:pt x="30668" y="579"/>
                    </a:cubicBezTo>
                    <a:cubicBezTo>
                      <a:pt x="29897" y="0"/>
                      <a:pt x="28739" y="0"/>
                      <a:pt x="27968" y="579"/>
                    </a:cubicBezTo>
                    <a:lnTo>
                      <a:pt x="27968" y="579"/>
                    </a:lnTo>
                    <a:close/>
                  </a:path>
                </a:pathLst>
              </a:custGeom>
              <a:grpFill/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4" name="Graphic 5">
              <a:extLst>
                <a:ext uri="{FF2B5EF4-FFF2-40B4-BE49-F238E27FC236}">
                  <a16:creationId xmlns:a16="http://schemas.microsoft.com/office/drawing/2014/main" id="{A079C6FA-237B-4ECE-8495-3D34CEFC343D}"/>
                </a:ext>
              </a:extLst>
            </p:cNvPr>
            <p:cNvGrpSpPr/>
            <p:nvPr/>
          </p:nvGrpSpPr>
          <p:grpSpPr>
            <a:xfrm>
              <a:off x="2468662" y="2073970"/>
              <a:ext cx="138512" cy="166105"/>
              <a:chOff x="1600014" y="1190078"/>
              <a:chExt cx="30861" cy="42434"/>
            </a:xfrm>
            <a:solidFill>
              <a:srgbClr val="75E0DB"/>
            </a:solidFill>
          </p:grpSpPr>
          <p:sp>
            <p:nvSpPr>
              <p:cNvPr id="605" name="Freeform: Shape 604">
                <a:extLst>
                  <a:ext uri="{FF2B5EF4-FFF2-40B4-BE49-F238E27FC236}">
                    <a16:creationId xmlns:a16="http://schemas.microsoft.com/office/drawing/2014/main" id="{2C3FF980-CDB6-47E9-AD03-A5F00E860CF9}"/>
                  </a:ext>
                </a:extLst>
              </p:cNvPr>
              <p:cNvSpPr/>
              <p:nvPr/>
            </p:nvSpPr>
            <p:spPr>
              <a:xfrm>
                <a:off x="1613515" y="1190078"/>
                <a:ext cx="3858" cy="42434"/>
              </a:xfrm>
              <a:custGeom>
                <a:avLst/>
                <a:gdLst>
                  <a:gd name="connsiteX0" fmla="*/ 3858 w 3857"/>
                  <a:gd name="connsiteY0" fmla="*/ 41469 h 42433"/>
                  <a:gd name="connsiteX1" fmla="*/ 3858 w 3857"/>
                  <a:gd name="connsiteY1" fmla="*/ 1929 h 42433"/>
                  <a:gd name="connsiteX2" fmla="*/ 3858 w 3857"/>
                  <a:gd name="connsiteY2" fmla="*/ 1929 h 42433"/>
                  <a:gd name="connsiteX3" fmla="*/ 1929 w 3857"/>
                  <a:gd name="connsiteY3" fmla="*/ 0 h 42433"/>
                  <a:gd name="connsiteX4" fmla="*/ 0 w 3857"/>
                  <a:gd name="connsiteY4" fmla="*/ 1929 h 42433"/>
                  <a:gd name="connsiteX5" fmla="*/ 0 w 3857"/>
                  <a:gd name="connsiteY5" fmla="*/ 1929 h 42433"/>
                  <a:gd name="connsiteX6" fmla="*/ 0 w 3857"/>
                  <a:gd name="connsiteY6" fmla="*/ 41469 h 42433"/>
                  <a:gd name="connsiteX7" fmla="*/ 0 w 3857"/>
                  <a:gd name="connsiteY7" fmla="*/ 41469 h 42433"/>
                  <a:gd name="connsiteX8" fmla="*/ 1929 w 3857"/>
                  <a:gd name="connsiteY8" fmla="*/ 43398 h 42433"/>
                  <a:gd name="connsiteX9" fmla="*/ 3858 w 3857"/>
                  <a:gd name="connsiteY9" fmla="*/ 41469 h 42433"/>
                  <a:gd name="connsiteX10" fmla="*/ 3858 w 3857"/>
                  <a:gd name="connsiteY10" fmla="*/ 4146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2433">
                    <a:moveTo>
                      <a:pt x="3858" y="4146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41469"/>
                    </a:lnTo>
                    <a:lnTo>
                      <a:pt x="0" y="41469"/>
                    </a:lnTo>
                    <a:cubicBezTo>
                      <a:pt x="0" y="42627"/>
                      <a:pt x="772" y="43398"/>
                      <a:pt x="1929" y="43398"/>
                    </a:cubicBezTo>
                    <a:cubicBezTo>
                      <a:pt x="3086" y="43398"/>
                      <a:pt x="3858" y="42627"/>
                      <a:pt x="3858" y="41469"/>
                    </a:cubicBezTo>
                    <a:lnTo>
                      <a:pt x="3858" y="4146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6" name="Freeform: Shape 605">
                <a:extLst>
                  <a:ext uri="{FF2B5EF4-FFF2-40B4-BE49-F238E27FC236}">
                    <a16:creationId xmlns:a16="http://schemas.microsoft.com/office/drawing/2014/main" id="{D9DEDE1C-4BC7-4970-BFD7-E3B6E7170DC4}"/>
                  </a:ext>
                </a:extLst>
              </p:cNvPr>
              <p:cNvSpPr/>
              <p:nvPr/>
            </p:nvSpPr>
            <p:spPr>
              <a:xfrm>
                <a:off x="1600014" y="1215731"/>
                <a:ext cx="30861" cy="17359"/>
              </a:xfrm>
              <a:custGeom>
                <a:avLst/>
                <a:gdLst>
                  <a:gd name="connsiteX0" fmla="*/ 27968 w 30861"/>
                  <a:gd name="connsiteY0" fmla="*/ 579 h 17359"/>
                  <a:gd name="connsiteX1" fmla="*/ 14273 w 30861"/>
                  <a:gd name="connsiteY1" fmla="*/ 14273 h 17359"/>
                  <a:gd name="connsiteX2" fmla="*/ 15623 w 30861"/>
                  <a:gd name="connsiteY2" fmla="*/ 13695 h 17359"/>
                  <a:gd name="connsiteX3" fmla="*/ 16974 w 30861"/>
                  <a:gd name="connsiteY3" fmla="*/ 14273 h 17359"/>
                  <a:gd name="connsiteX4" fmla="*/ 3279 w 30861"/>
                  <a:gd name="connsiteY4" fmla="*/ 579 h 17359"/>
                  <a:gd name="connsiteX5" fmla="*/ 3279 w 30861"/>
                  <a:gd name="connsiteY5" fmla="*/ 579 h 17359"/>
                  <a:gd name="connsiteX6" fmla="*/ 579 w 30861"/>
                  <a:gd name="connsiteY6" fmla="*/ 579 h 17359"/>
                  <a:gd name="connsiteX7" fmla="*/ 579 w 30861"/>
                  <a:gd name="connsiteY7" fmla="*/ 3279 h 17359"/>
                  <a:gd name="connsiteX8" fmla="*/ 579 w 30861"/>
                  <a:gd name="connsiteY8" fmla="*/ 3279 h 17359"/>
                  <a:gd name="connsiteX9" fmla="*/ 14273 w 30861"/>
                  <a:gd name="connsiteY9" fmla="*/ 16974 h 17359"/>
                  <a:gd name="connsiteX10" fmla="*/ 15623 w 30861"/>
                  <a:gd name="connsiteY10" fmla="*/ 17552 h 17359"/>
                  <a:gd name="connsiteX11" fmla="*/ 16974 w 30861"/>
                  <a:gd name="connsiteY11" fmla="*/ 16974 h 17359"/>
                  <a:gd name="connsiteX12" fmla="*/ 30668 w 30861"/>
                  <a:gd name="connsiteY12" fmla="*/ 3279 h 17359"/>
                  <a:gd name="connsiteX13" fmla="*/ 30668 w 30861"/>
                  <a:gd name="connsiteY13" fmla="*/ 3279 h 17359"/>
                  <a:gd name="connsiteX14" fmla="*/ 30668 w 30861"/>
                  <a:gd name="connsiteY14" fmla="*/ 579 h 17359"/>
                  <a:gd name="connsiteX15" fmla="*/ 27968 w 30861"/>
                  <a:gd name="connsiteY15" fmla="*/ 579 h 17359"/>
                  <a:gd name="connsiteX16" fmla="*/ 27968 w 30861"/>
                  <a:gd name="connsiteY16" fmla="*/ 57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27968" y="579"/>
                    </a:moveTo>
                    <a:lnTo>
                      <a:pt x="14273" y="14273"/>
                    </a:lnTo>
                    <a:cubicBezTo>
                      <a:pt x="14659" y="13887"/>
                      <a:pt x="15045" y="13695"/>
                      <a:pt x="15623" y="13695"/>
                    </a:cubicBezTo>
                    <a:cubicBezTo>
                      <a:pt x="16202" y="13695"/>
                      <a:pt x="16588" y="13887"/>
                      <a:pt x="16974" y="14273"/>
                    </a:cubicBez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4273" y="16974"/>
                    </a:lnTo>
                    <a:cubicBezTo>
                      <a:pt x="14659" y="17359"/>
                      <a:pt x="15045" y="17552"/>
                      <a:pt x="15623" y="17552"/>
                    </a:cubicBezTo>
                    <a:cubicBezTo>
                      <a:pt x="16202" y="17552"/>
                      <a:pt x="16588" y="17359"/>
                      <a:pt x="16974" y="16974"/>
                    </a:cubicBezTo>
                    <a:lnTo>
                      <a:pt x="30668" y="3279"/>
                    </a:lnTo>
                    <a:lnTo>
                      <a:pt x="30668" y="3279"/>
                    </a:lnTo>
                    <a:cubicBezTo>
                      <a:pt x="31440" y="2507"/>
                      <a:pt x="31440" y="1350"/>
                      <a:pt x="30668" y="579"/>
                    </a:cubicBezTo>
                    <a:cubicBezTo>
                      <a:pt x="29897" y="0"/>
                      <a:pt x="28739" y="0"/>
                      <a:pt x="27968" y="579"/>
                    </a:cubicBezTo>
                    <a:lnTo>
                      <a:pt x="27968" y="57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E3A382C-618C-4163-B9D1-29F412518E06}"/>
              </a:ext>
            </a:extLst>
          </p:cNvPr>
          <p:cNvGrpSpPr/>
          <p:nvPr/>
        </p:nvGrpSpPr>
        <p:grpSpPr>
          <a:xfrm>
            <a:off x="735705" y="1417415"/>
            <a:ext cx="1317006" cy="1549207"/>
            <a:chOff x="507105" y="1417415"/>
            <a:chExt cx="1317006" cy="1549207"/>
          </a:xfrm>
        </p:grpSpPr>
        <p:grpSp>
          <p:nvGrpSpPr>
            <p:cNvPr id="610" name="Graphic 5">
              <a:extLst>
                <a:ext uri="{FF2B5EF4-FFF2-40B4-BE49-F238E27FC236}">
                  <a16:creationId xmlns:a16="http://schemas.microsoft.com/office/drawing/2014/main" id="{47B3776E-DABB-484F-AD25-F92363771B29}"/>
                </a:ext>
              </a:extLst>
            </p:cNvPr>
            <p:cNvGrpSpPr/>
            <p:nvPr/>
          </p:nvGrpSpPr>
          <p:grpSpPr>
            <a:xfrm>
              <a:off x="874828" y="1417415"/>
              <a:ext cx="583716" cy="1549207"/>
              <a:chOff x="2690485" y="1789553"/>
              <a:chExt cx="61722" cy="150447"/>
            </a:xfrm>
            <a:solidFill>
              <a:schemeClr val="accent1"/>
            </a:solidFill>
          </p:grpSpPr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A19A38F7-15EC-4C99-B24C-0CA66001653D}"/>
                  </a:ext>
                </a:extLst>
              </p:cNvPr>
              <p:cNvSpPr/>
              <p:nvPr/>
            </p:nvSpPr>
            <p:spPr>
              <a:xfrm>
                <a:off x="2721618" y="1833915"/>
                <a:ext cx="17359" cy="98369"/>
              </a:xfrm>
              <a:custGeom>
                <a:avLst/>
                <a:gdLst>
                  <a:gd name="connsiteX0" fmla="*/ 0 w 17359"/>
                  <a:gd name="connsiteY0" fmla="*/ 0 h 98369"/>
                  <a:gd name="connsiteX1" fmla="*/ 0 w 17359"/>
                  <a:gd name="connsiteY1" fmla="*/ 99912 h 98369"/>
                  <a:gd name="connsiteX2" fmla="*/ 18710 w 17359"/>
                  <a:gd name="connsiteY2" fmla="*/ 99912 h 98369"/>
                  <a:gd name="connsiteX3" fmla="*/ 11187 w 17359"/>
                  <a:gd name="connsiteY3" fmla="*/ 0 h 9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59" h="98369">
                    <a:moveTo>
                      <a:pt x="0" y="0"/>
                    </a:moveTo>
                    <a:lnTo>
                      <a:pt x="0" y="99912"/>
                    </a:lnTo>
                    <a:lnTo>
                      <a:pt x="18710" y="99912"/>
                    </a:lnTo>
                    <a:lnTo>
                      <a:pt x="11187" y="0"/>
                    </a:lnTo>
                    <a:close/>
                  </a:path>
                </a:pathLst>
              </a:custGeom>
              <a:solidFill>
                <a:srgbClr val="CBDB2A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88A01B49-D55B-401A-BA00-925A69CBB744}"/>
                  </a:ext>
                </a:extLst>
              </p:cNvPr>
              <p:cNvSpPr/>
              <p:nvPr/>
            </p:nvSpPr>
            <p:spPr>
              <a:xfrm>
                <a:off x="2704645" y="1823114"/>
                <a:ext cx="32790" cy="9644"/>
              </a:xfrm>
              <a:custGeom>
                <a:avLst/>
                <a:gdLst>
                  <a:gd name="connsiteX0" fmla="*/ 29897 w 32789"/>
                  <a:gd name="connsiteY0" fmla="*/ 0 h 9644"/>
                  <a:gd name="connsiteX1" fmla="*/ 3665 w 32789"/>
                  <a:gd name="connsiteY1" fmla="*/ 0 h 9644"/>
                  <a:gd name="connsiteX2" fmla="*/ 0 w 32789"/>
                  <a:gd name="connsiteY2" fmla="*/ 5401 h 9644"/>
                  <a:gd name="connsiteX3" fmla="*/ 3665 w 32789"/>
                  <a:gd name="connsiteY3" fmla="*/ 10801 h 9644"/>
                  <a:gd name="connsiteX4" fmla="*/ 29897 w 32789"/>
                  <a:gd name="connsiteY4" fmla="*/ 10801 h 9644"/>
                  <a:gd name="connsiteX5" fmla="*/ 33561 w 32789"/>
                  <a:gd name="connsiteY5" fmla="*/ 5401 h 9644"/>
                  <a:gd name="connsiteX6" fmla="*/ 29897 w 32789"/>
                  <a:gd name="connsiteY6" fmla="*/ 0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89" h="9644">
                    <a:moveTo>
                      <a:pt x="29897" y="0"/>
                    </a:moveTo>
                    <a:lnTo>
                      <a:pt x="3665" y="0"/>
                    </a:lnTo>
                    <a:cubicBezTo>
                      <a:pt x="1736" y="0"/>
                      <a:pt x="0" y="2315"/>
                      <a:pt x="0" y="5401"/>
                    </a:cubicBezTo>
                    <a:cubicBezTo>
                      <a:pt x="0" y="8294"/>
                      <a:pt x="1543" y="10801"/>
                      <a:pt x="3665" y="10801"/>
                    </a:cubicBezTo>
                    <a:lnTo>
                      <a:pt x="29897" y="10801"/>
                    </a:lnTo>
                    <a:cubicBezTo>
                      <a:pt x="31825" y="10801"/>
                      <a:pt x="33561" y="8487"/>
                      <a:pt x="33561" y="5401"/>
                    </a:cubicBezTo>
                    <a:cubicBezTo>
                      <a:pt x="33561" y="2507"/>
                      <a:pt x="32018" y="0"/>
                      <a:pt x="29897" y="0"/>
                    </a:cubicBezTo>
                    <a:close/>
                  </a:path>
                </a:pathLst>
              </a:custGeom>
              <a:solidFill>
                <a:srgbClr val="02A09C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5FEC44F8-850E-45DB-ABFF-8CA2C40C68F3}"/>
                  </a:ext>
                </a:extLst>
              </p:cNvPr>
              <p:cNvSpPr/>
              <p:nvPr/>
            </p:nvSpPr>
            <p:spPr>
              <a:xfrm>
                <a:off x="2702716" y="1821185"/>
                <a:ext cx="36647" cy="13502"/>
              </a:xfrm>
              <a:custGeom>
                <a:avLst/>
                <a:gdLst>
                  <a:gd name="connsiteX0" fmla="*/ 31825 w 36647"/>
                  <a:gd name="connsiteY0" fmla="*/ 0 h 13501"/>
                  <a:gd name="connsiteX1" fmla="*/ 5593 w 36647"/>
                  <a:gd name="connsiteY1" fmla="*/ 0 h 13501"/>
                  <a:gd name="connsiteX2" fmla="*/ 0 w 36647"/>
                  <a:gd name="connsiteY2" fmla="*/ 7329 h 13501"/>
                  <a:gd name="connsiteX3" fmla="*/ 5593 w 36647"/>
                  <a:gd name="connsiteY3" fmla="*/ 14659 h 13501"/>
                  <a:gd name="connsiteX4" fmla="*/ 31825 w 36647"/>
                  <a:gd name="connsiteY4" fmla="*/ 14659 h 13501"/>
                  <a:gd name="connsiteX5" fmla="*/ 37419 w 36647"/>
                  <a:gd name="connsiteY5" fmla="*/ 7329 h 13501"/>
                  <a:gd name="connsiteX6" fmla="*/ 31825 w 36647"/>
                  <a:gd name="connsiteY6" fmla="*/ 0 h 13501"/>
                  <a:gd name="connsiteX7" fmla="*/ 33561 w 36647"/>
                  <a:gd name="connsiteY7" fmla="*/ 7329 h 13501"/>
                  <a:gd name="connsiteX8" fmla="*/ 31825 w 36647"/>
                  <a:gd name="connsiteY8" fmla="*/ 10801 h 13501"/>
                  <a:gd name="connsiteX9" fmla="*/ 5593 w 36647"/>
                  <a:gd name="connsiteY9" fmla="*/ 10801 h 13501"/>
                  <a:gd name="connsiteX10" fmla="*/ 3858 w 36647"/>
                  <a:gd name="connsiteY10" fmla="*/ 7329 h 13501"/>
                  <a:gd name="connsiteX11" fmla="*/ 5593 w 36647"/>
                  <a:gd name="connsiteY11" fmla="*/ 3858 h 13501"/>
                  <a:gd name="connsiteX12" fmla="*/ 31825 w 36647"/>
                  <a:gd name="connsiteY12" fmla="*/ 3858 h 13501"/>
                  <a:gd name="connsiteX13" fmla="*/ 33561 w 36647"/>
                  <a:gd name="connsiteY13" fmla="*/ 732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647" h="13501">
                    <a:moveTo>
                      <a:pt x="31825" y="0"/>
                    </a:moveTo>
                    <a:lnTo>
                      <a:pt x="5593" y="0"/>
                    </a:lnTo>
                    <a:cubicBezTo>
                      <a:pt x="2507" y="0"/>
                      <a:pt x="0" y="3279"/>
                      <a:pt x="0" y="7329"/>
                    </a:cubicBezTo>
                    <a:cubicBezTo>
                      <a:pt x="0" y="11380"/>
                      <a:pt x="2507" y="14659"/>
                      <a:pt x="5593" y="14659"/>
                    </a:cubicBezTo>
                    <a:lnTo>
                      <a:pt x="31825" y="14659"/>
                    </a:lnTo>
                    <a:cubicBezTo>
                      <a:pt x="34911" y="14659"/>
                      <a:pt x="37419" y="11380"/>
                      <a:pt x="37419" y="7329"/>
                    </a:cubicBezTo>
                    <a:cubicBezTo>
                      <a:pt x="37419" y="3279"/>
                      <a:pt x="35104" y="0"/>
                      <a:pt x="31825" y="0"/>
                    </a:cubicBezTo>
                    <a:close/>
                    <a:moveTo>
                      <a:pt x="33561" y="7329"/>
                    </a:moveTo>
                    <a:cubicBezTo>
                      <a:pt x="33561" y="9451"/>
                      <a:pt x="32597" y="10801"/>
                      <a:pt x="31825" y="10801"/>
                    </a:cubicBezTo>
                    <a:lnTo>
                      <a:pt x="5593" y="10801"/>
                    </a:lnTo>
                    <a:cubicBezTo>
                      <a:pt x="5015" y="10801"/>
                      <a:pt x="3858" y="9451"/>
                      <a:pt x="3858" y="7329"/>
                    </a:cubicBezTo>
                    <a:cubicBezTo>
                      <a:pt x="3858" y="5208"/>
                      <a:pt x="4822" y="3858"/>
                      <a:pt x="5593" y="3858"/>
                    </a:cubicBezTo>
                    <a:lnTo>
                      <a:pt x="31825" y="3858"/>
                    </a:lnTo>
                    <a:cubicBezTo>
                      <a:pt x="32597" y="3858"/>
                      <a:pt x="33561" y="5208"/>
                      <a:pt x="33561" y="732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D1442099-DD3F-4146-8674-49644DBA90E6}"/>
                  </a:ext>
                </a:extLst>
              </p:cNvPr>
              <p:cNvSpPr/>
              <p:nvPr/>
            </p:nvSpPr>
            <p:spPr>
              <a:xfrm>
                <a:off x="2706188" y="1791481"/>
                <a:ext cx="30861" cy="11573"/>
              </a:xfrm>
              <a:custGeom>
                <a:avLst/>
                <a:gdLst>
                  <a:gd name="connsiteX0" fmla="*/ 30861 w 30861"/>
                  <a:gd name="connsiteY0" fmla="*/ 12537 h 11572"/>
                  <a:gd name="connsiteX1" fmla="*/ 15431 w 30861"/>
                  <a:gd name="connsiteY1" fmla="*/ 0 h 11572"/>
                  <a:gd name="connsiteX2" fmla="*/ 0 w 30861"/>
                  <a:gd name="connsiteY2" fmla="*/ 12537 h 11572"/>
                  <a:gd name="connsiteX3" fmla="*/ 30861 w 30861"/>
                  <a:gd name="connsiteY3" fmla="*/ 12537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11572">
                    <a:moveTo>
                      <a:pt x="30861" y="12537"/>
                    </a:moveTo>
                    <a:cubicBezTo>
                      <a:pt x="29318" y="5401"/>
                      <a:pt x="22953" y="0"/>
                      <a:pt x="15431" y="0"/>
                    </a:cubicBezTo>
                    <a:cubicBezTo>
                      <a:pt x="7908" y="0"/>
                      <a:pt x="1543" y="5401"/>
                      <a:pt x="0" y="12537"/>
                    </a:cubicBezTo>
                    <a:lnTo>
                      <a:pt x="30861" y="12537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2F872D69-55DA-4EB6-B99F-0EBB662F6F7F}"/>
                  </a:ext>
                </a:extLst>
              </p:cNvPr>
              <p:cNvSpPr/>
              <p:nvPr/>
            </p:nvSpPr>
            <p:spPr>
              <a:xfrm>
                <a:off x="2704183" y="1789553"/>
                <a:ext cx="34719" cy="15431"/>
              </a:xfrm>
              <a:custGeom>
                <a:avLst/>
                <a:gdLst>
                  <a:gd name="connsiteX0" fmla="*/ 34794 w 34718"/>
                  <a:gd name="connsiteY0" fmla="*/ 14080 h 15430"/>
                  <a:gd name="connsiteX1" fmla="*/ 17435 w 34718"/>
                  <a:gd name="connsiteY1" fmla="*/ 0 h 15430"/>
                  <a:gd name="connsiteX2" fmla="*/ 76 w 34718"/>
                  <a:gd name="connsiteY2" fmla="*/ 14080 h 15430"/>
                  <a:gd name="connsiteX3" fmla="*/ 461 w 34718"/>
                  <a:gd name="connsiteY3" fmla="*/ 15623 h 15430"/>
                  <a:gd name="connsiteX4" fmla="*/ 2004 w 34718"/>
                  <a:gd name="connsiteY4" fmla="*/ 16395 h 15430"/>
                  <a:gd name="connsiteX5" fmla="*/ 32865 w 34718"/>
                  <a:gd name="connsiteY5" fmla="*/ 16395 h 15430"/>
                  <a:gd name="connsiteX6" fmla="*/ 34408 w 34718"/>
                  <a:gd name="connsiteY6" fmla="*/ 15623 h 15430"/>
                  <a:gd name="connsiteX7" fmla="*/ 34794 w 34718"/>
                  <a:gd name="connsiteY7" fmla="*/ 14080 h 15430"/>
                  <a:gd name="connsiteX8" fmla="*/ 3740 w 34718"/>
                  <a:gd name="connsiteY8" fmla="*/ 14852 h 15430"/>
                  <a:gd name="connsiteX9" fmla="*/ 17242 w 34718"/>
                  <a:gd name="connsiteY9" fmla="*/ 3858 h 15430"/>
                  <a:gd name="connsiteX10" fmla="*/ 30744 w 34718"/>
                  <a:gd name="connsiteY10" fmla="*/ 14852 h 15430"/>
                  <a:gd name="connsiteX11" fmla="*/ 31129 w 34718"/>
                  <a:gd name="connsiteY11" fmla="*/ 13309 h 15430"/>
                  <a:gd name="connsiteX12" fmla="*/ 32673 w 34718"/>
                  <a:gd name="connsiteY12" fmla="*/ 12537 h 15430"/>
                  <a:gd name="connsiteX13" fmla="*/ 1812 w 34718"/>
                  <a:gd name="connsiteY13" fmla="*/ 12537 h 15430"/>
                  <a:gd name="connsiteX14" fmla="*/ 3355 w 34718"/>
                  <a:gd name="connsiteY14" fmla="*/ 13309 h 15430"/>
                  <a:gd name="connsiteX15" fmla="*/ 3740 w 34718"/>
                  <a:gd name="connsiteY15" fmla="*/ 14852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718" h="15430">
                    <a:moveTo>
                      <a:pt x="34794" y="14080"/>
                    </a:moveTo>
                    <a:cubicBezTo>
                      <a:pt x="33058" y="5979"/>
                      <a:pt x="25729" y="0"/>
                      <a:pt x="17435" y="0"/>
                    </a:cubicBezTo>
                    <a:cubicBezTo>
                      <a:pt x="9141" y="0"/>
                      <a:pt x="1812" y="5979"/>
                      <a:pt x="76" y="14080"/>
                    </a:cubicBezTo>
                    <a:cubicBezTo>
                      <a:pt x="-117" y="14659"/>
                      <a:pt x="76" y="15238"/>
                      <a:pt x="461" y="15623"/>
                    </a:cubicBezTo>
                    <a:cubicBezTo>
                      <a:pt x="847" y="16009"/>
                      <a:pt x="1426" y="16395"/>
                      <a:pt x="2004" y="16395"/>
                    </a:cubicBezTo>
                    <a:lnTo>
                      <a:pt x="32865" y="16395"/>
                    </a:lnTo>
                    <a:cubicBezTo>
                      <a:pt x="33444" y="16395"/>
                      <a:pt x="34023" y="16202"/>
                      <a:pt x="34408" y="15623"/>
                    </a:cubicBezTo>
                    <a:cubicBezTo>
                      <a:pt x="34601" y="15238"/>
                      <a:pt x="34794" y="14659"/>
                      <a:pt x="34794" y="14080"/>
                    </a:cubicBezTo>
                    <a:close/>
                    <a:moveTo>
                      <a:pt x="3740" y="14852"/>
                    </a:moveTo>
                    <a:cubicBezTo>
                      <a:pt x="5091" y="8487"/>
                      <a:pt x="10877" y="3858"/>
                      <a:pt x="17242" y="3858"/>
                    </a:cubicBezTo>
                    <a:cubicBezTo>
                      <a:pt x="23607" y="3858"/>
                      <a:pt x="29394" y="8487"/>
                      <a:pt x="30744" y="14852"/>
                    </a:cubicBezTo>
                    <a:cubicBezTo>
                      <a:pt x="30551" y="14273"/>
                      <a:pt x="30744" y="13695"/>
                      <a:pt x="31129" y="13309"/>
                    </a:cubicBezTo>
                    <a:cubicBezTo>
                      <a:pt x="31515" y="12923"/>
                      <a:pt x="32094" y="12537"/>
                      <a:pt x="32673" y="12537"/>
                    </a:cubicBezTo>
                    <a:lnTo>
                      <a:pt x="1812" y="12537"/>
                    </a:lnTo>
                    <a:cubicBezTo>
                      <a:pt x="2390" y="12537"/>
                      <a:pt x="2969" y="12730"/>
                      <a:pt x="3355" y="13309"/>
                    </a:cubicBezTo>
                    <a:cubicBezTo>
                      <a:pt x="3740" y="13695"/>
                      <a:pt x="3933" y="14273"/>
                      <a:pt x="3740" y="1485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B524E389-DB6D-4388-A141-A00632B41C42}"/>
                  </a:ext>
                </a:extLst>
              </p:cNvPr>
              <p:cNvSpPr/>
              <p:nvPr/>
            </p:nvSpPr>
            <p:spPr>
              <a:xfrm>
                <a:off x="2709467" y="1802090"/>
                <a:ext cx="3858" cy="21217"/>
              </a:xfrm>
              <a:custGeom>
                <a:avLst/>
                <a:gdLst>
                  <a:gd name="connsiteX0" fmla="*/ 0 w 3857"/>
                  <a:gd name="connsiteY0" fmla="*/ 1929 h 21216"/>
                  <a:gd name="connsiteX1" fmla="*/ 0 w 3857"/>
                  <a:gd name="connsiteY1" fmla="*/ 21024 h 21216"/>
                  <a:gd name="connsiteX2" fmla="*/ 0 w 3857"/>
                  <a:gd name="connsiteY2" fmla="*/ 21024 h 21216"/>
                  <a:gd name="connsiteX3" fmla="*/ 1929 w 3857"/>
                  <a:gd name="connsiteY3" fmla="*/ 22953 h 21216"/>
                  <a:gd name="connsiteX4" fmla="*/ 3858 w 3857"/>
                  <a:gd name="connsiteY4" fmla="*/ 21024 h 21216"/>
                  <a:gd name="connsiteX5" fmla="*/ 3858 w 3857"/>
                  <a:gd name="connsiteY5" fmla="*/ 21024 h 21216"/>
                  <a:gd name="connsiteX6" fmla="*/ 3858 w 3857"/>
                  <a:gd name="connsiteY6" fmla="*/ 1929 h 21216"/>
                  <a:gd name="connsiteX7" fmla="*/ 3858 w 3857"/>
                  <a:gd name="connsiteY7" fmla="*/ 1929 h 21216"/>
                  <a:gd name="connsiteX8" fmla="*/ 1929 w 3857"/>
                  <a:gd name="connsiteY8" fmla="*/ 0 h 21216"/>
                  <a:gd name="connsiteX9" fmla="*/ 0 w 3857"/>
                  <a:gd name="connsiteY9" fmla="*/ 1929 h 21216"/>
                  <a:gd name="connsiteX10" fmla="*/ 0 w 3857"/>
                  <a:gd name="connsiteY10" fmla="*/ 1929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1216">
                    <a:moveTo>
                      <a:pt x="0" y="1929"/>
                    </a:moveTo>
                    <a:lnTo>
                      <a:pt x="0" y="21024"/>
                    </a:lnTo>
                    <a:lnTo>
                      <a:pt x="0" y="21024"/>
                    </a:lnTo>
                    <a:cubicBezTo>
                      <a:pt x="0" y="22181"/>
                      <a:pt x="771" y="22953"/>
                      <a:pt x="1929" y="22953"/>
                    </a:cubicBezTo>
                    <a:cubicBezTo>
                      <a:pt x="3086" y="22953"/>
                      <a:pt x="3858" y="22181"/>
                      <a:pt x="3858" y="21024"/>
                    </a:cubicBezTo>
                    <a:lnTo>
                      <a:pt x="3858" y="21024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19B32502-5875-4E80-91B8-6E9531DDA349}"/>
                  </a:ext>
                </a:extLst>
              </p:cNvPr>
              <p:cNvSpPr/>
              <p:nvPr/>
            </p:nvSpPr>
            <p:spPr>
              <a:xfrm>
                <a:off x="2729719" y="1802090"/>
                <a:ext cx="3858" cy="21217"/>
              </a:xfrm>
              <a:custGeom>
                <a:avLst/>
                <a:gdLst>
                  <a:gd name="connsiteX0" fmla="*/ 0 w 3857"/>
                  <a:gd name="connsiteY0" fmla="*/ 1929 h 21216"/>
                  <a:gd name="connsiteX1" fmla="*/ 0 w 3857"/>
                  <a:gd name="connsiteY1" fmla="*/ 21024 h 21216"/>
                  <a:gd name="connsiteX2" fmla="*/ 0 w 3857"/>
                  <a:gd name="connsiteY2" fmla="*/ 21024 h 21216"/>
                  <a:gd name="connsiteX3" fmla="*/ 1929 w 3857"/>
                  <a:gd name="connsiteY3" fmla="*/ 22953 h 21216"/>
                  <a:gd name="connsiteX4" fmla="*/ 3858 w 3857"/>
                  <a:gd name="connsiteY4" fmla="*/ 21024 h 21216"/>
                  <a:gd name="connsiteX5" fmla="*/ 3858 w 3857"/>
                  <a:gd name="connsiteY5" fmla="*/ 21024 h 21216"/>
                  <a:gd name="connsiteX6" fmla="*/ 3858 w 3857"/>
                  <a:gd name="connsiteY6" fmla="*/ 1929 h 21216"/>
                  <a:gd name="connsiteX7" fmla="*/ 3858 w 3857"/>
                  <a:gd name="connsiteY7" fmla="*/ 1929 h 21216"/>
                  <a:gd name="connsiteX8" fmla="*/ 1929 w 3857"/>
                  <a:gd name="connsiteY8" fmla="*/ 0 h 21216"/>
                  <a:gd name="connsiteX9" fmla="*/ 0 w 3857"/>
                  <a:gd name="connsiteY9" fmla="*/ 1929 h 21216"/>
                  <a:gd name="connsiteX10" fmla="*/ 0 w 3857"/>
                  <a:gd name="connsiteY10" fmla="*/ 1929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1216">
                    <a:moveTo>
                      <a:pt x="0" y="1929"/>
                    </a:moveTo>
                    <a:lnTo>
                      <a:pt x="0" y="21024"/>
                    </a:lnTo>
                    <a:lnTo>
                      <a:pt x="0" y="21024"/>
                    </a:lnTo>
                    <a:cubicBezTo>
                      <a:pt x="0" y="22181"/>
                      <a:pt x="771" y="22953"/>
                      <a:pt x="1929" y="22953"/>
                    </a:cubicBezTo>
                    <a:cubicBezTo>
                      <a:pt x="3086" y="22953"/>
                      <a:pt x="3858" y="22181"/>
                      <a:pt x="3858" y="21024"/>
                    </a:cubicBezTo>
                    <a:lnTo>
                      <a:pt x="3858" y="21024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02131F32-0D72-4934-ADE3-303F419B530A}"/>
                  </a:ext>
                </a:extLst>
              </p:cNvPr>
              <p:cNvSpPr/>
              <p:nvPr/>
            </p:nvSpPr>
            <p:spPr>
              <a:xfrm>
                <a:off x="2714675" y="1809998"/>
                <a:ext cx="13502" cy="3858"/>
              </a:xfrm>
              <a:custGeom>
                <a:avLst/>
                <a:gdLst>
                  <a:gd name="connsiteX0" fmla="*/ 1929 w 13501"/>
                  <a:gd name="connsiteY0" fmla="*/ 3858 h 3857"/>
                  <a:gd name="connsiteX1" fmla="*/ 11573 w 13501"/>
                  <a:gd name="connsiteY1" fmla="*/ 3858 h 3857"/>
                  <a:gd name="connsiteX2" fmla="*/ 11573 w 13501"/>
                  <a:gd name="connsiteY2" fmla="*/ 3858 h 3857"/>
                  <a:gd name="connsiteX3" fmla="*/ 13502 w 13501"/>
                  <a:gd name="connsiteY3" fmla="*/ 1929 h 3857"/>
                  <a:gd name="connsiteX4" fmla="*/ 11573 w 13501"/>
                  <a:gd name="connsiteY4" fmla="*/ 0 h 3857"/>
                  <a:gd name="connsiteX5" fmla="*/ 11573 w 13501"/>
                  <a:gd name="connsiteY5" fmla="*/ 0 h 3857"/>
                  <a:gd name="connsiteX6" fmla="*/ 1929 w 13501"/>
                  <a:gd name="connsiteY6" fmla="*/ 0 h 3857"/>
                  <a:gd name="connsiteX7" fmla="*/ 1929 w 13501"/>
                  <a:gd name="connsiteY7" fmla="*/ 0 h 3857"/>
                  <a:gd name="connsiteX8" fmla="*/ 0 w 13501"/>
                  <a:gd name="connsiteY8" fmla="*/ 1929 h 3857"/>
                  <a:gd name="connsiteX9" fmla="*/ 1929 w 13501"/>
                  <a:gd name="connsiteY9" fmla="*/ 3858 h 3857"/>
                  <a:gd name="connsiteX10" fmla="*/ 1929 w 1350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3857">
                    <a:moveTo>
                      <a:pt x="1929" y="3858"/>
                    </a:moveTo>
                    <a:lnTo>
                      <a:pt x="11573" y="3858"/>
                    </a:lnTo>
                    <a:lnTo>
                      <a:pt x="11573" y="3858"/>
                    </a:lnTo>
                    <a:cubicBezTo>
                      <a:pt x="12730" y="3858"/>
                      <a:pt x="13502" y="3086"/>
                      <a:pt x="13502" y="1929"/>
                    </a:cubicBezTo>
                    <a:cubicBezTo>
                      <a:pt x="13502" y="771"/>
                      <a:pt x="12730" y="0"/>
                      <a:pt x="11573" y="0"/>
                    </a:cubicBezTo>
                    <a:lnTo>
                      <a:pt x="11573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A04D849F-F25E-40C3-BE78-D35544EDABD1}"/>
                  </a:ext>
                </a:extLst>
              </p:cNvPr>
              <p:cNvSpPr/>
              <p:nvPr/>
            </p:nvSpPr>
            <p:spPr>
              <a:xfrm>
                <a:off x="2719689" y="1814627"/>
                <a:ext cx="3858" cy="9644"/>
              </a:xfrm>
              <a:custGeom>
                <a:avLst/>
                <a:gdLst>
                  <a:gd name="connsiteX0" fmla="*/ 0 w 3857"/>
                  <a:gd name="connsiteY0" fmla="*/ 1929 h 9644"/>
                  <a:gd name="connsiteX1" fmla="*/ 0 w 3857"/>
                  <a:gd name="connsiteY1" fmla="*/ 8680 h 9644"/>
                  <a:gd name="connsiteX2" fmla="*/ 0 w 3857"/>
                  <a:gd name="connsiteY2" fmla="*/ 8680 h 9644"/>
                  <a:gd name="connsiteX3" fmla="*/ 1929 w 3857"/>
                  <a:gd name="connsiteY3" fmla="*/ 10608 h 9644"/>
                  <a:gd name="connsiteX4" fmla="*/ 3858 w 3857"/>
                  <a:gd name="connsiteY4" fmla="*/ 8680 h 9644"/>
                  <a:gd name="connsiteX5" fmla="*/ 3858 w 3857"/>
                  <a:gd name="connsiteY5" fmla="*/ 8680 h 9644"/>
                  <a:gd name="connsiteX6" fmla="*/ 3858 w 3857"/>
                  <a:gd name="connsiteY6" fmla="*/ 1929 h 9644"/>
                  <a:gd name="connsiteX7" fmla="*/ 3858 w 3857"/>
                  <a:gd name="connsiteY7" fmla="*/ 1929 h 9644"/>
                  <a:gd name="connsiteX8" fmla="*/ 1929 w 3857"/>
                  <a:gd name="connsiteY8" fmla="*/ 0 h 9644"/>
                  <a:gd name="connsiteX9" fmla="*/ 0 w 3857"/>
                  <a:gd name="connsiteY9" fmla="*/ 1929 h 9644"/>
                  <a:gd name="connsiteX10" fmla="*/ 0 w 3857"/>
                  <a:gd name="connsiteY10" fmla="*/ 1929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9644">
                    <a:moveTo>
                      <a:pt x="0" y="1929"/>
                    </a:moveTo>
                    <a:lnTo>
                      <a:pt x="0" y="8680"/>
                    </a:lnTo>
                    <a:lnTo>
                      <a:pt x="0" y="8680"/>
                    </a:lnTo>
                    <a:cubicBezTo>
                      <a:pt x="0" y="9837"/>
                      <a:pt x="772" y="10608"/>
                      <a:pt x="1929" y="10608"/>
                    </a:cubicBezTo>
                    <a:cubicBezTo>
                      <a:pt x="3086" y="10608"/>
                      <a:pt x="3858" y="9837"/>
                      <a:pt x="3858" y="8680"/>
                    </a:cubicBezTo>
                    <a:lnTo>
                      <a:pt x="3858" y="868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D2A360A9-9C8B-4810-B8DF-D0EAC9D31900}"/>
                  </a:ext>
                </a:extLst>
              </p:cNvPr>
              <p:cNvSpPr/>
              <p:nvPr/>
            </p:nvSpPr>
            <p:spPr>
              <a:xfrm>
                <a:off x="2700787" y="1831962"/>
                <a:ext cx="9644" cy="102227"/>
              </a:xfrm>
              <a:custGeom>
                <a:avLst/>
                <a:gdLst>
                  <a:gd name="connsiteX0" fmla="*/ 7522 w 9644"/>
                  <a:gd name="connsiteY0" fmla="*/ 1761 h 102227"/>
                  <a:gd name="connsiteX1" fmla="*/ 0 w 9644"/>
                  <a:gd name="connsiteY1" fmla="*/ 101673 h 102227"/>
                  <a:gd name="connsiteX2" fmla="*/ 0 w 9644"/>
                  <a:gd name="connsiteY2" fmla="*/ 101673 h 102227"/>
                  <a:gd name="connsiteX3" fmla="*/ 1736 w 9644"/>
                  <a:gd name="connsiteY3" fmla="*/ 103795 h 102227"/>
                  <a:gd name="connsiteX4" fmla="*/ 3858 w 9644"/>
                  <a:gd name="connsiteY4" fmla="*/ 102059 h 102227"/>
                  <a:gd name="connsiteX5" fmla="*/ 3858 w 9644"/>
                  <a:gd name="connsiteY5" fmla="*/ 102059 h 102227"/>
                  <a:gd name="connsiteX6" fmla="*/ 11380 w 9644"/>
                  <a:gd name="connsiteY6" fmla="*/ 2147 h 102227"/>
                  <a:gd name="connsiteX7" fmla="*/ 11380 w 9644"/>
                  <a:gd name="connsiteY7" fmla="*/ 2147 h 102227"/>
                  <a:gd name="connsiteX8" fmla="*/ 9644 w 9644"/>
                  <a:gd name="connsiteY8" fmla="*/ 25 h 102227"/>
                  <a:gd name="connsiteX9" fmla="*/ 7522 w 9644"/>
                  <a:gd name="connsiteY9" fmla="*/ 1761 h 102227"/>
                  <a:gd name="connsiteX10" fmla="*/ 7522 w 9644"/>
                  <a:gd name="connsiteY10" fmla="*/ 176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" h="102227">
                    <a:moveTo>
                      <a:pt x="7522" y="1761"/>
                    </a:moveTo>
                    <a:lnTo>
                      <a:pt x="0" y="101673"/>
                    </a:lnTo>
                    <a:lnTo>
                      <a:pt x="0" y="101673"/>
                    </a:lnTo>
                    <a:cubicBezTo>
                      <a:pt x="0" y="102831"/>
                      <a:pt x="771" y="103602"/>
                      <a:pt x="1736" y="103795"/>
                    </a:cubicBezTo>
                    <a:cubicBezTo>
                      <a:pt x="2893" y="103795"/>
                      <a:pt x="3665" y="103023"/>
                      <a:pt x="3858" y="102059"/>
                    </a:cubicBezTo>
                    <a:lnTo>
                      <a:pt x="3858" y="102059"/>
                    </a:lnTo>
                    <a:lnTo>
                      <a:pt x="11380" y="2147"/>
                    </a:lnTo>
                    <a:lnTo>
                      <a:pt x="11380" y="2147"/>
                    </a:lnTo>
                    <a:cubicBezTo>
                      <a:pt x="11380" y="989"/>
                      <a:pt x="10608" y="218"/>
                      <a:pt x="9644" y="25"/>
                    </a:cubicBezTo>
                    <a:cubicBezTo>
                      <a:pt x="8487" y="-168"/>
                      <a:pt x="7715" y="796"/>
                      <a:pt x="7522" y="1761"/>
                    </a:cubicBezTo>
                    <a:lnTo>
                      <a:pt x="7522" y="176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FCBF39C6-71D4-46A8-8819-1777FB2CD5B7}"/>
                  </a:ext>
                </a:extLst>
              </p:cNvPr>
              <p:cNvSpPr/>
              <p:nvPr/>
            </p:nvSpPr>
            <p:spPr>
              <a:xfrm>
                <a:off x="2730876" y="1831957"/>
                <a:ext cx="9644" cy="102227"/>
              </a:xfrm>
              <a:custGeom>
                <a:avLst/>
                <a:gdLst>
                  <a:gd name="connsiteX0" fmla="*/ 0 w 9644"/>
                  <a:gd name="connsiteY0" fmla="*/ 2151 h 102227"/>
                  <a:gd name="connsiteX1" fmla="*/ 7522 w 9644"/>
                  <a:gd name="connsiteY1" fmla="*/ 102064 h 102227"/>
                  <a:gd name="connsiteX2" fmla="*/ 7522 w 9644"/>
                  <a:gd name="connsiteY2" fmla="*/ 102064 h 102227"/>
                  <a:gd name="connsiteX3" fmla="*/ 9644 w 9644"/>
                  <a:gd name="connsiteY3" fmla="*/ 103800 h 102227"/>
                  <a:gd name="connsiteX4" fmla="*/ 11380 w 9644"/>
                  <a:gd name="connsiteY4" fmla="*/ 101678 h 102227"/>
                  <a:gd name="connsiteX5" fmla="*/ 11380 w 9644"/>
                  <a:gd name="connsiteY5" fmla="*/ 101678 h 102227"/>
                  <a:gd name="connsiteX6" fmla="*/ 3858 w 9644"/>
                  <a:gd name="connsiteY6" fmla="*/ 1766 h 102227"/>
                  <a:gd name="connsiteX7" fmla="*/ 3858 w 9644"/>
                  <a:gd name="connsiteY7" fmla="*/ 1766 h 102227"/>
                  <a:gd name="connsiteX8" fmla="*/ 1736 w 9644"/>
                  <a:gd name="connsiteY8" fmla="*/ 30 h 102227"/>
                  <a:gd name="connsiteX9" fmla="*/ 0 w 9644"/>
                  <a:gd name="connsiteY9" fmla="*/ 2151 h 102227"/>
                  <a:gd name="connsiteX10" fmla="*/ 0 w 9644"/>
                  <a:gd name="connsiteY10" fmla="*/ 215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" h="102227">
                    <a:moveTo>
                      <a:pt x="0" y="2151"/>
                    </a:moveTo>
                    <a:lnTo>
                      <a:pt x="7522" y="102064"/>
                    </a:lnTo>
                    <a:lnTo>
                      <a:pt x="7522" y="102064"/>
                    </a:lnTo>
                    <a:cubicBezTo>
                      <a:pt x="7522" y="103221"/>
                      <a:pt x="8487" y="103993"/>
                      <a:pt x="9644" y="103800"/>
                    </a:cubicBezTo>
                    <a:cubicBezTo>
                      <a:pt x="10801" y="103800"/>
                      <a:pt x="11573" y="102835"/>
                      <a:pt x="11380" y="101678"/>
                    </a:cubicBezTo>
                    <a:lnTo>
                      <a:pt x="11380" y="101678"/>
                    </a:lnTo>
                    <a:lnTo>
                      <a:pt x="3858" y="1766"/>
                    </a:lnTo>
                    <a:lnTo>
                      <a:pt x="3858" y="1766"/>
                    </a:lnTo>
                    <a:cubicBezTo>
                      <a:pt x="3858" y="608"/>
                      <a:pt x="2893" y="-163"/>
                      <a:pt x="1736" y="30"/>
                    </a:cubicBezTo>
                    <a:cubicBezTo>
                      <a:pt x="772" y="30"/>
                      <a:pt x="0" y="994"/>
                      <a:pt x="0" y="2151"/>
                    </a:cubicBezTo>
                    <a:lnTo>
                      <a:pt x="0" y="215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156DC35D-6306-4BDF-BD16-FB2364FA8885}"/>
                  </a:ext>
                </a:extLst>
              </p:cNvPr>
              <p:cNvSpPr/>
              <p:nvPr/>
            </p:nvSpPr>
            <p:spPr>
              <a:xfrm>
                <a:off x="2708309" y="1831986"/>
                <a:ext cx="27003" cy="27003"/>
              </a:xfrm>
              <a:custGeom>
                <a:avLst/>
                <a:gdLst>
                  <a:gd name="connsiteX0" fmla="*/ 579 w 27003"/>
                  <a:gd name="connsiteY0" fmla="*/ 3279 h 27003"/>
                  <a:gd name="connsiteX1" fmla="*/ 24882 w 27003"/>
                  <a:gd name="connsiteY1" fmla="*/ 27582 h 27003"/>
                  <a:gd name="connsiteX2" fmla="*/ 24882 w 27003"/>
                  <a:gd name="connsiteY2" fmla="*/ 27582 h 27003"/>
                  <a:gd name="connsiteX3" fmla="*/ 27582 w 27003"/>
                  <a:gd name="connsiteY3" fmla="*/ 27582 h 27003"/>
                  <a:gd name="connsiteX4" fmla="*/ 27582 w 27003"/>
                  <a:gd name="connsiteY4" fmla="*/ 24882 h 27003"/>
                  <a:gd name="connsiteX5" fmla="*/ 27582 w 27003"/>
                  <a:gd name="connsiteY5" fmla="*/ 24882 h 27003"/>
                  <a:gd name="connsiteX6" fmla="*/ 3279 w 27003"/>
                  <a:gd name="connsiteY6" fmla="*/ 579 h 27003"/>
                  <a:gd name="connsiteX7" fmla="*/ 3279 w 27003"/>
                  <a:gd name="connsiteY7" fmla="*/ 579 h 27003"/>
                  <a:gd name="connsiteX8" fmla="*/ 579 w 27003"/>
                  <a:gd name="connsiteY8" fmla="*/ 579 h 27003"/>
                  <a:gd name="connsiteX9" fmla="*/ 579 w 27003"/>
                  <a:gd name="connsiteY9" fmla="*/ 3279 h 27003"/>
                  <a:gd name="connsiteX10" fmla="*/ 579 w 27003"/>
                  <a:gd name="connsiteY10" fmla="*/ 3279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003" h="27003">
                    <a:moveTo>
                      <a:pt x="579" y="3279"/>
                    </a:moveTo>
                    <a:lnTo>
                      <a:pt x="24882" y="27582"/>
                    </a:lnTo>
                    <a:lnTo>
                      <a:pt x="24882" y="27582"/>
                    </a:lnTo>
                    <a:cubicBezTo>
                      <a:pt x="25653" y="28354"/>
                      <a:pt x="26810" y="28354"/>
                      <a:pt x="27582" y="27582"/>
                    </a:cubicBezTo>
                    <a:cubicBezTo>
                      <a:pt x="28354" y="26811"/>
                      <a:pt x="28354" y="25653"/>
                      <a:pt x="27582" y="24882"/>
                    </a:cubicBezTo>
                    <a:lnTo>
                      <a:pt x="27582" y="24882"/>
                    </a:ln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3EBD679F-A677-4140-ABA4-394DBBC38BB0}"/>
                  </a:ext>
                </a:extLst>
              </p:cNvPr>
              <p:cNvSpPr/>
              <p:nvPr/>
            </p:nvSpPr>
            <p:spPr>
              <a:xfrm>
                <a:off x="2706381" y="1857254"/>
                <a:ext cx="30861" cy="30861"/>
              </a:xfrm>
              <a:custGeom>
                <a:avLst/>
                <a:gdLst>
                  <a:gd name="connsiteX0" fmla="*/ 579 w 30861"/>
                  <a:gd name="connsiteY0" fmla="*/ 3279 h 30861"/>
                  <a:gd name="connsiteX1" fmla="*/ 29125 w 30861"/>
                  <a:gd name="connsiteY1" fmla="*/ 31825 h 30861"/>
                  <a:gd name="connsiteX2" fmla="*/ 29125 w 30861"/>
                  <a:gd name="connsiteY2" fmla="*/ 31825 h 30861"/>
                  <a:gd name="connsiteX3" fmla="*/ 31825 w 30861"/>
                  <a:gd name="connsiteY3" fmla="*/ 31825 h 30861"/>
                  <a:gd name="connsiteX4" fmla="*/ 31825 w 30861"/>
                  <a:gd name="connsiteY4" fmla="*/ 29125 h 30861"/>
                  <a:gd name="connsiteX5" fmla="*/ 31825 w 30861"/>
                  <a:gd name="connsiteY5" fmla="*/ 29125 h 30861"/>
                  <a:gd name="connsiteX6" fmla="*/ 3279 w 30861"/>
                  <a:gd name="connsiteY6" fmla="*/ 579 h 30861"/>
                  <a:gd name="connsiteX7" fmla="*/ 3279 w 30861"/>
                  <a:gd name="connsiteY7" fmla="*/ 579 h 30861"/>
                  <a:gd name="connsiteX8" fmla="*/ 579 w 30861"/>
                  <a:gd name="connsiteY8" fmla="*/ 579 h 30861"/>
                  <a:gd name="connsiteX9" fmla="*/ 579 w 30861"/>
                  <a:gd name="connsiteY9" fmla="*/ 3279 h 30861"/>
                  <a:gd name="connsiteX10" fmla="*/ 579 w 30861"/>
                  <a:gd name="connsiteY10" fmla="*/ 3279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861" h="30861">
                    <a:moveTo>
                      <a:pt x="579" y="3279"/>
                    </a:moveTo>
                    <a:lnTo>
                      <a:pt x="29125" y="31825"/>
                    </a:lnTo>
                    <a:lnTo>
                      <a:pt x="29125" y="31825"/>
                    </a:lnTo>
                    <a:cubicBezTo>
                      <a:pt x="29897" y="32597"/>
                      <a:pt x="31054" y="32597"/>
                      <a:pt x="31825" y="31825"/>
                    </a:cubicBezTo>
                    <a:cubicBezTo>
                      <a:pt x="32597" y="31054"/>
                      <a:pt x="32597" y="29897"/>
                      <a:pt x="31825" y="29125"/>
                    </a:cubicBezTo>
                    <a:lnTo>
                      <a:pt x="31825" y="29125"/>
                    </a:ln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157"/>
                      <a:pt x="-193" y="2507"/>
                      <a:pt x="579" y="3279"/>
                    </a:cubicBezTo>
                    <a:lnTo>
                      <a:pt x="579" y="32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317472AB-0CB1-4063-98C6-639F97E7D40A}"/>
                  </a:ext>
                </a:extLst>
              </p:cNvPr>
              <p:cNvSpPr/>
              <p:nvPr/>
            </p:nvSpPr>
            <p:spPr>
              <a:xfrm>
                <a:off x="2704452" y="1882521"/>
                <a:ext cx="34719" cy="34719"/>
              </a:xfrm>
              <a:custGeom>
                <a:avLst/>
                <a:gdLst>
                  <a:gd name="connsiteX0" fmla="*/ 579 w 34718"/>
                  <a:gd name="connsiteY0" fmla="*/ 3279 h 34718"/>
                  <a:gd name="connsiteX1" fmla="*/ 33176 w 34718"/>
                  <a:gd name="connsiteY1" fmla="*/ 35876 h 34718"/>
                  <a:gd name="connsiteX2" fmla="*/ 33176 w 34718"/>
                  <a:gd name="connsiteY2" fmla="*/ 35876 h 34718"/>
                  <a:gd name="connsiteX3" fmla="*/ 35876 w 34718"/>
                  <a:gd name="connsiteY3" fmla="*/ 35876 h 34718"/>
                  <a:gd name="connsiteX4" fmla="*/ 35876 w 34718"/>
                  <a:gd name="connsiteY4" fmla="*/ 33176 h 34718"/>
                  <a:gd name="connsiteX5" fmla="*/ 35876 w 34718"/>
                  <a:gd name="connsiteY5" fmla="*/ 33176 h 34718"/>
                  <a:gd name="connsiteX6" fmla="*/ 3279 w 34718"/>
                  <a:gd name="connsiteY6" fmla="*/ 579 h 34718"/>
                  <a:gd name="connsiteX7" fmla="*/ 3279 w 34718"/>
                  <a:gd name="connsiteY7" fmla="*/ 579 h 34718"/>
                  <a:gd name="connsiteX8" fmla="*/ 579 w 34718"/>
                  <a:gd name="connsiteY8" fmla="*/ 579 h 34718"/>
                  <a:gd name="connsiteX9" fmla="*/ 579 w 34718"/>
                  <a:gd name="connsiteY9" fmla="*/ 3279 h 34718"/>
                  <a:gd name="connsiteX10" fmla="*/ 579 w 34718"/>
                  <a:gd name="connsiteY10" fmla="*/ 3279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718" h="34718">
                    <a:moveTo>
                      <a:pt x="579" y="3279"/>
                    </a:moveTo>
                    <a:lnTo>
                      <a:pt x="33176" y="35876"/>
                    </a:lnTo>
                    <a:lnTo>
                      <a:pt x="33176" y="35876"/>
                    </a:lnTo>
                    <a:cubicBezTo>
                      <a:pt x="33947" y="36647"/>
                      <a:pt x="35104" y="36647"/>
                      <a:pt x="35876" y="35876"/>
                    </a:cubicBezTo>
                    <a:cubicBezTo>
                      <a:pt x="36647" y="35104"/>
                      <a:pt x="36647" y="33947"/>
                      <a:pt x="35876" y="33176"/>
                    </a:cubicBezTo>
                    <a:lnTo>
                      <a:pt x="35876" y="33176"/>
                    </a:ln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157"/>
                      <a:pt x="-193" y="2507"/>
                      <a:pt x="579" y="3279"/>
                    </a:cubicBezTo>
                    <a:lnTo>
                      <a:pt x="579" y="32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5B884B64-8066-40F9-A563-6DBDA5886887}"/>
                  </a:ext>
                </a:extLst>
              </p:cNvPr>
              <p:cNvSpPr/>
              <p:nvPr/>
            </p:nvSpPr>
            <p:spPr>
              <a:xfrm>
                <a:off x="2702668" y="1907596"/>
                <a:ext cx="27003" cy="27003"/>
              </a:xfrm>
              <a:custGeom>
                <a:avLst/>
                <a:gdLst>
                  <a:gd name="connsiteX0" fmla="*/ 434 w 27003"/>
                  <a:gd name="connsiteY0" fmla="*/ 3279 h 27003"/>
                  <a:gd name="connsiteX1" fmla="*/ 24737 w 27003"/>
                  <a:gd name="connsiteY1" fmla="*/ 27582 h 27003"/>
                  <a:gd name="connsiteX2" fmla="*/ 24737 w 27003"/>
                  <a:gd name="connsiteY2" fmla="*/ 27582 h 27003"/>
                  <a:gd name="connsiteX3" fmla="*/ 27437 w 27003"/>
                  <a:gd name="connsiteY3" fmla="*/ 27582 h 27003"/>
                  <a:gd name="connsiteX4" fmla="*/ 27437 w 27003"/>
                  <a:gd name="connsiteY4" fmla="*/ 24882 h 27003"/>
                  <a:gd name="connsiteX5" fmla="*/ 27437 w 27003"/>
                  <a:gd name="connsiteY5" fmla="*/ 24882 h 27003"/>
                  <a:gd name="connsiteX6" fmla="*/ 3134 w 27003"/>
                  <a:gd name="connsiteY6" fmla="*/ 579 h 27003"/>
                  <a:gd name="connsiteX7" fmla="*/ 3134 w 27003"/>
                  <a:gd name="connsiteY7" fmla="*/ 579 h 27003"/>
                  <a:gd name="connsiteX8" fmla="*/ 434 w 27003"/>
                  <a:gd name="connsiteY8" fmla="*/ 579 h 27003"/>
                  <a:gd name="connsiteX9" fmla="*/ 434 w 27003"/>
                  <a:gd name="connsiteY9" fmla="*/ 3279 h 27003"/>
                  <a:gd name="connsiteX10" fmla="*/ 434 w 27003"/>
                  <a:gd name="connsiteY10" fmla="*/ 3279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003" h="27003">
                    <a:moveTo>
                      <a:pt x="434" y="3279"/>
                    </a:moveTo>
                    <a:lnTo>
                      <a:pt x="24737" y="27582"/>
                    </a:lnTo>
                    <a:lnTo>
                      <a:pt x="24737" y="27582"/>
                    </a:lnTo>
                    <a:cubicBezTo>
                      <a:pt x="25509" y="28354"/>
                      <a:pt x="26666" y="28354"/>
                      <a:pt x="27437" y="27582"/>
                    </a:cubicBezTo>
                    <a:cubicBezTo>
                      <a:pt x="28209" y="26811"/>
                      <a:pt x="28209" y="25653"/>
                      <a:pt x="27437" y="24882"/>
                    </a:cubicBezTo>
                    <a:lnTo>
                      <a:pt x="27437" y="24882"/>
                    </a:lnTo>
                    <a:lnTo>
                      <a:pt x="3134" y="579"/>
                    </a:lnTo>
                    <a:lnTo>
                      <a:pt x="3134" y="579"/>
                    </a:lnTo>
                    <a:cubicBezTo>
                      <a:pt x="2363" y="-193"/>
                      <a:pt x="1206" y="-193"/>
                      <a:pt x="434" y="579"/>
                    </a:cubicBezTo>
                    <a:cubicBezTo>
                      <a:pt x="-145" y="1350"/>
                      <a:pt x="-145" y="2507"/>
                      <a:pt x="434" y="3279"/>
                    </a:cubicBezTo>
                    <a:lnTo>
                      <a:pt x="434" y="32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05DC0A71-DAA6-44D0-A24E-901C9F87C1DF}"/>
                  </a:ext>
                </a:extLst>
              </p:cNvPr>
              <p:cNvSpPr/>
              <p:nvPr/>
            </p:nvSpPr>
            <p:spPr>
              <a:xfrm>
                <a:off x="2690485" y="1932092"/>
                <a:ext cx="61722" cy="7715"/>
              </a:xfrm>
              <a:custGeom>
                <a:avLst/>
                <a:gdLst>
                  <a:gd name="connsiteX0" fmla="*/ 3744 w 61722"/>
                  <a:gd name="connsiteY0" fmla="*/ 7908 h 7715"/>
                  <a:gd name="connsiteX1" fmla="*/ 6444 w 61722"/>
                  <a:gd name="connsiteY1" fmla="*/ 2893 h 7715"/>
                  <a:gd name="connsiteX2" fmla="*/ 4708 w 61722"/>
                  <a:gd name="connsiteY2" fmla="*/ 3858 h 7715"/>
                  <a:gd name="connsiteX3" fmla="*/ 57365 w 61722"/>
                  <a:gd name="connsiteY3" fmla="*/ 3858 h 7715"/>
                  <a:gd name="connsiteX4" fmla="*/ 55629 w 61722"/>
                  <a:gd name="connsiteY4" fmla="*/ 2893 h 7715"/>
                  <a:gd name="connsiteX5" fmla="*/ 58329 w 61722"/>
                  <a:gd name="connsiteY5" fmla="*/ 7908 h 7715"/>
                  <a:gd name="connsiteX6" fmla="*/ 58329 w 61722"/>
                  <a:gd name="connsiteY6" fmla="*/ 7908 h 7715"/>
                  <a:gd name="connsiteX7" fmla="*/ 61029 w 61722"/>
                  <a:gd name="connsiteY7" fmla="*/ 8680 h 7715"/>
                  <a:gd name="connsiteX8" fmla="*/ 61801 w 61722"/>
                  <a:gd name="connsiteY8" fmla="*/ 5979 h 7715"/>
                  <a:gd name="connsiteX9" fmla="*/ 61801 w 61722"/>
                  <a:gd name="connsiteY9" fmla="*/ 5979 h 7715"/>
                  <a:gd name="connsiteX10" fmla="*/ 59101 w 61722"/>
                  <a:gd name="connsiteY10" fmla="*/ 964 h 7715"/>
                  <a:gd name="connsiteX11" fmla="*/ 57365 w 61722"/>
                  <a:gd name="connsiteY11" fmla="*/ 0 h 7715"/>
                  <a:gd name="connsiteX12" fmla="*/ 4708 w 61722"/>
                  <a:gd name="connsiteY12" fmla="*/ 0 h 7715"/>
                  <a:gd name="connsiteX13" fmla="*/ 2972 w 61722"/>
                  <a:gd name="connsiteY13" fmla="*/ 964 h 7715"/>
                  <a:gd name="connsiteX14" fmla="*/ 272 w 61722"/>
                  <a:gd name="connsiteY14" fmla="*/ 5979 h 7715"/>
                  <a:gd name="connsiteX15" fmla="*/ 272 w 61722"/>
                  <a:gd name="connsiteY15" fmla="*/ 5979 h 7715"/>
                  <a:gd name="connsiteX16" fmla="*/ 1043 w 61722"/>
                  <a:gd name="connsiteY16" fmla="*/ 8680 h 7715"/>
                  <a:gd name="connsiteX17" fmla="*/ 3744 w 61722"/>
                  <a:gd name="connsiteY17" fmla="*/ 7908 h 7715"/>
                  <a:gd name="connsiteX18" fmla="*/ 3744 w 61722"/>
                  <a:gd name="connsiteY18" fmla="*/ 790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722" h="7715">
                    <a:moveTo>
                      <a:pt x="3744" y="7908"/>
                    </a:moveTo>
                    <a:lnTo>
                      <a:pt x="6444" y="2893"/>
                    </a:lnTo>
                    <a:cubicBezTo>
                      <a:pt x="6058" y="3472"/>
                      <a:pt x="5480" y="3858"/>
                      <a:pt x="4708" y="3858"/>
                    </a:cubicBezTo>
                    <a:lnTo>
                      <a:pt x="57365" y="3858"/>
                    </a:lnTo>
                    <a:cubicBezTo>
                      <a:pt x="56593" y="3858"/>
                      <a:pt x="56015" y="3472"/>
                      <a:pt x="55629" y="2893"/>
                    </a:cubicBezTo>
                    <a:lnTo>
                      <a:pt x="58329" y="7908"/>
                    </a:lnTo>
                    <a:lnTo>
                      <a:pt x="58329" y="7908"/>
                    </a:lnTo>
                    <a:cubicBezTo>
                      <a:pt x="58908" y="8872"/>
                      <a:pt x="60065" y="9258"/>
                      <a:pt x="61029" y="8680"/>
                    </a:cubicBezTo>
                    <a:cubicBezTo>
                      <a:pt x="61994" y="8101"/>
                      <a:pt x="62380" y="6944"/>
                      <a:pt x="61801" y="5979"/>
                    </a:cubicBezTo>
                    <a:lnTo>
                      <a:pt x="61801" y="5979"/>
                    </a:lnTo>
                    <a:lnTo>
                      <a:pt x="59101" y="964"/>
                    </a:lnTo>
                    <a:cubicBezTo>
                      <a:pt x="58715" y="386"/>
                      <a:pt x="58136" y="0"/>
                      <a:pt x="57365" y="0"/>
                    </a:cubicBezTo>
                    <a:lnTo>
                      <a:pt x="4708" y="0"/>
                    </a:lnTo>
                    <a:cubicBezTo>
                      <a:pt x="3937" y="0"/>
                      <a:pt x="3358" y="386"/>
                      <a:pt x="2972" y="964"/>
                    </a:cubicBezTo>
                    <a:lnTo>
                      <a:pt x="272" y="5979"/>
                    </a:lnTo>
                    <a:lnTo>
                      <a:pt x="272" y="5979"/>
                    </a:lnTo>
                    <a:cubicBezTo>
                      <a:pt x="-307" y="6944"/>
                      <a:pt x="79" y="8101"/>
                      <a:pt x="1043" y="8680"/>
                    </a:cubicBezTo>
                    <a:cubicBezTo>
                      <a:pt x="2008" y="9258"/>
                      <a:pt x="3165" y="8872"/>
                      <a:pt x="3744" y="7908"/>
                    </a:cubicBezTo>
                    <a:lnTo>
                      <a:pt x="3744" y="790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1" name="Graphic 5">
              <a:extLst>
                <a:ext uri="{FF2B5EF4-FFF2-40B4-BE49-F238E27FC236}">
                  <a16:creationId xmlns:a16="http://schemas.microsoft.com/office/drawing/2014/main" id="{3488E8A6-F41A-4D32-BC57-D0F0DF4220ED}"/>
                </a:ext>
              </a:extLst>
            </p:cNvPr>
            <p:cNvGrpSpPr/>
            <p:nvPr/>
          </p:nvGrpSpPr>
          <p:grpSpPr>
            <a:xfrm>
              <a:off x="507105" y="1627945"/>
              <a:ext cx="1317006" cy="591872"/>
              <a:chOff x="2651602" y="1809998"/>
              <a:chExt cx="139260" cy="57478"/>
            </a:xfrm>
            <a:solidFill>
              <a:srgbClr val="1E1D1D"/>
            </a:solidFill>
          </p:grpSpPr>
          <p:grpSp>
            <p:nvGrpSpPr>
              <p:cNvPr id="612" name="Graphic 5">
                <a:extLst>
                  <a:ext uri="{FF2B5EF4-FFF2-40B4-BE49-F238E27FC236}">
                    <a16:creationId xmlns:a16="http://schemas.microsoft.com/office/drawing/2014/main" id="{E7D31971-D436-4884-9410-E6D50B894F38}"/>
                  </a:ext>
                </a:extLst>
              </p:cNvPr>
              <p:cNvGrpSpPr/>
              <p:nvPr/>
            </p:nvGrpSpPr>
            <p:grpSpPr>
              <a:xfrm>
                <a:off x="2651602" y="1809998"/>
                <a:ext cx="50149" cy="3858"/>
                <a:chOff x="2651602" y="1809998"/>
                <a:chExt cx="50149" cy="3858"/>
              </a:xfrm>
              <a:solidFill>
                <a:srgbClr val="1E1D1D"/>
              </a:solidFill>
            </p:grpSpPr>
            <p:sp>
              <p:nvSpPr>
                <p:cNvPr id="627" name="Freeform: Shape 626">
                  <a:extLst>
                    <a:ext uri="{FF2B5EF4-FFF2-40B4-BE49-F238E27FC236}">
                      <a16:creationId xmlns:a16="http://schemas.microsoft.com/office/drawing/2014/main" id="{7CF82218-F097-4B8E-B8E8-A21F72B32BCE}"/>
                    </a:ext>
                  </a:extLst>
                </p:cNvPr>
                <p:cNvSpPr/>
                <p:nvPr/>
              </p:nvSpPr>
              <p:spPr>
                <a:xfrm>
                  <a:off x="2690371" y="1809998"/>
                  <a:ext cx="11573" cy="3858"/>
                </a:xfrm>
                <a:custGeom>
                  <a:avLst/>
                  <a:gdLst>
                    <a:gd name="connsiteX0" fmla="*/ 10030 w 11572"/>
                    <a:gd name="connsiteY0" fmla="*/ 0 h 3857"/>
                    <a:gd name="connsiteX1" fmla="*/ 1929 w 11572"/>
                    <a:gd name="connsiteY1" fmla="*/ 0 h 3857"/>
                    <a:gd name="connsiteX2" fmla="*/ 1929 w 11572"/>
                    <a:gd name="connsiteY2" fmla="*/ 0 h 3857"/>
                    <a:gd name="connsiteX3" fmla="*/ 0 w 11572"/>
                    <a:gd name="connsiteY3" fmla="*/ 1929 h 3857"/>
                    <a:gd name="connsiteX4" fmla="*/ 1929 w 11572"/>
                    <a:gd name="connsiteY4" fmla="*/ 3858 h 3857"/>
                    <a:gd name="connsiteX5" fmla="*/ 1929 w 11572"/>
                    <a:gd name="connsiteY5" fmla="*/ 3858 h 3857"/>
                    <a:gd name="connsiteX6" fmla="*/ 10030 w 11572"/>
                    <a:gd name="connsiteY6" fmla="*/ 3858 h 3857"/>
                    <a:gd name="connsiteX7" fmla="*/ 10030 w 11572"/>
                    <a:gd name="connsiteY7" fmla="*/ 3858 h 3857"/>
                    <a:gd name="connsiteX8" fmla="*/ 11959 w 11572"/>
                    <a:gd name="connsiteY8" fmla="*/ 1929 h 3857"/>
                    <a:gd name="connsiteX9" fmla="*/ 10030 w 11572"/>
                    <a:gd name="connsiteY9" fmla="*/ 0 h 3857"/>
                    <a:gd name="connsiteX10" fmla="*/ 10030 w 11572"/>
                    <a:gd name="connsiteY10" fmla="*/ 0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0030" y="0"/>
                      </a:move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2" y="0"/>
                        <a:pt x="0" y="771"/>
                        <a:pt x="0" y="1929"/>
                      </a:cubicBezTo>
                      <a:cubicBezTo>
                        <a:pt x="0" y="3086"/>
                        <a:pt x="772" y="3858"/>
                        <a:pt x="1929" y="3858"/>
                      </a:cubicBezTo>
                      <a:lnTo>
                        <a:pt x="1929" y="3858"/>
                      </a:ln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0994" y="0"/>
                        <a:pt x="10030" y="0"/>
                      </a:cubicBezTo>
                      <a:lnTo>
                        <a:pt x="10030" y="0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8" name="Freeform: Shape 627">
                  <a:extLst>
                    <a:ext uri="{FF2B5EF4-FFF2-40B4-BE49-F238E27FC236}">
                      <a16:creationId xmlns:a16="http://schemas.microsoft.com/office/drawing/2014/main" id="{D832214B-D12A-4748-8CDB-C185C828E166}"/>
                    </a:ext>
                  </a:extLst>
                </p:cNvPr>
                <p:cNvSpPr/>
                <p:nvPr/>
              </p:nvSpPr>
              <p:spPr>
                <a:xfrm>
                  <a:off x="2671083" y="1809998"/>
                  <a:ext cx="11573" cy="3858"/>
                </a:xfrm>
                <a:custGeom>
                  <a:avLst/>
                  <a:gdLst>
                    <a:gd name="connsiteX0" fmla="*/ 10030 w 11572"/>
                    <a:gd name="connsiteY0" fmla="*/ 0 h 3857"/>
                    <a:gd name="connsiteX1" fmla="*/ 1929 w 11572"/>
                    <a:gd name="connsiteY1" fmla="*/ 0 h 3857"/>
                    <a:gd name="connsiteX2" fmla="*/ 1929 w 11572"/>
                    <a:gd name="connsiteY2" fmla="*/ 0 h 3857"/>
                    <a:gd name="connsiteX3" fmla="*/ 0 w 11572"/>
                    <a:gd name="connsiteY3" fmla="*/ 1929 h 3857"/>
                    <a:gd name="connsiteX4" fmla="*/ 1929 w 11572"/>
                    <a:gd name="connsiteY4" fmla="*/ 3858 h 3857"/>
                    <a:gd name="connsiteX5" fmla="*/ 1929 w 11572"/>
                    <a:gd name="connsiteY5" fmla="*/ 3858 h 3857"/>
                    <a:gd name="connsiteX6" fmla="*/ 10030 w 11572"/>
                    <a:gd name="connsiteY6" fmla="*/ 3858 h 3857"/>
                    <a:gd name="connsiteX7" fmla="*/ 10030 w 11572"/>
                    <a:gd name="connsiteY7" fmla="*/ 3858 h 3857"/>
                    <a:gd name="connsiteX8" fmla="*/ 11959 w 11572"/>
                    <a:gd name="connsiteY8" fmla="*/ 1929 h 3857"/>
                    <a:gd name="connsiteX9" fmla="*/ 10030 w 11572"/>
                    <a:gd name="connsiteY9" fmla="*/ 0 h 3857"/>
                    <a:gd name="connsiteX10" fmla="*/ 10030 w 11572"/>
                    <a:gd name="connsiteY10" fmla="*/ 0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0030" y="0"/>
                      </a:move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2" y="0"/>
                        <a:pt x="0" y="771"/>
                        <a:pt x="0" y="1929"/>
                      </a:cubicBezTo>
                      <a:cubicBezTo>
                        <a:pt x="0" y="3086"/>
                        <a:pt x="772" y="3858"/>
                        <a:pt x="1929" y="3858"/>
                      </a:cubicBezTo>
                      <a:lnTo>
                        <a:pt x="1929" y="3858"/>
                      </a:ln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0994" y="0"/>
                        <a:pt x="10030" y="0"/>
                      </a:cubicBezTo>
                      <a:lnTo>
                        <a:pt x="10030" y="0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9" name="Freeform: Shape 628">
                  <a:extLst>
                    <a:ext uri="{FF2B5EF4-FFF2-40B4-BE49-F238E27FC236}">
                      <a16:creationId xmlns:a16="http://schemas.microsoft.com/office/drawing/2014/main" id="{0AF6871C-D57B-4DF2-A236-C3B06FE4AFA8}"/>
                    </a:ext>
                  </a:extLst>
                </p:cNvPr>
                <p:cNvSpPr/>
                <p:nvPr/>
              </p:nvSpPr>
              <p:spPr>
                <a:xfrm>
                  <a:off x="2651602" y="1809998"/>
                  <a:ext cx="11573" cy="3858"/>
                </a:xfrm>
                <a:custGeom>
                  <a:avLst/>
                  <a:gdLst>
                    <a:gd name="connsiteX0" fmla="*/ 10030 w 11572"/>
                    <a:gd name="connsiteY0" fmla="*/ 0 h 3857"/>
                    <a:gd name="connsiteX1" fmla="*/ 1929 w 11572"/>
                    <a:gd name="connsiteY1" fmla="*/ 0 h 3857"/>
                    <a:gd name="connsiteX2" fmla="*/ 1929 w 11572"/>
                    <a:gd name="connsiteY2" fmla="*/ 0 h 3857"/>
                    <a:gd name="connsiteX3" fmla="*/ 0 w 11572"/>
                    <a:gd name="connsiteY3" fmla="*/ 1929 h 3857"/>
                    <a:gd name="connsiteX4" fmla="*/ 1929 w 11572"/>
                    <a:gd name="connsiteY4" fmla="*/ 3858 h 3857"/>
                    <a:gd name="connsiteX5" fmla="*/ 1929 w 11572"/>
                    <a:gd name="connsiteY5" fmla="*/ 3858 h 3857"/>
                    <a:gd name="connsiteX6" fmla="*/ 10030 w 11572"/>
                    <a:gd name="connsiteY6" fmla="*/ 3858 h 3857"/>
                    <a:gd name="connsiteX7" fmla="*/ 10030 w 11572"/>
                    <a:gd name="connsiteY7" fmla="*/ 3858 h 3857"/>
                    <a:gd name="connsiteX8" fmla="*/ 11959 w 11572"/>
                    <a:gd name="connsiteY8" fmla="*/ 1929 h 3857"/>
                    <a:gd name="connsiteX9" fmla="*/ 10030 w 11572"/>
                    <a:gd name="connsiteY9" fmla="*/ 0 h 3857"/>
                    <a:gd name="connsiteX10" fmla="*/ 10030 w 11572"/>
                    <a:gd name="connsiteY10" fmla="*/ 0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0030" y="0"/>
                      </a:move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1" y="0"/>
                        <a:pt x="0" y="771"/>
                        <a:pt x="0" y="1929"/>
                      </a:cubicBezTo>
                      <a:cubicBezTo>
                        <a:pt x="0" y="3086"/>
                        <a:pt x="771" y="3858"/>
                        <a:pt x="1929" y="3858"/>
                      </a:cubicBezTo>
                      <a:lnTo>
                        <a:pt x="1929" y="3858"/>
                      </a:ln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1187" y="0"/>
                        <a:pt x="10030" y="0"/>
                      </a:cubicBezTo>
                      <a:lnTo>
                        <a:pt x="10030" y="0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3" name="Graphic 5">
                <a:extLst>
                  <a:ext uri="{FF2B5EF4-FFF2-40B4-BE49-F238E27FC236}">
                    <a16:creationId xmlns:a16="http://schemas.microsoft.com/office/drawing/2014/main" id="{1E636466-B83C-4D2D-B954-E6888E246B75}"/>
                  </a:ext>
                </a:extLst>
              </p:cNvPr>
              <p:cNvGrpSpPr/>
              <p:nvPr/>
            </p:nvGrpSpPr>
            <p:grpSpPr>
              <a:xfrm>
                <a:off x="2654881" y="1817135"/>
                <a:ext cx="50149" cy="50149"/>
                <a:chOff x="2654881" y="1817135"/>
                <a:chExt cx="50149" cy="50149"/>
              </a:xfrm>
              <a:solidFill>
                <a:srgbClr val="1E1D1D"/>
              </a:solidFill>
            </p:grpSpPr>
            <p:sp>
              <p:nvSpPr>
                <p:cNvPr id="623" name="Freeform: Shape 622">
                  <a:extLst>
                    <a:ext uri="{FF2B5EF4-FFF2-40B4-BE49-F238E27FC236}">
                      <a16:creationId xmlns:a16="http://schemas.microsoft.com/office/drawing/2014/main" id="{30B2BBF7-3C0B-4F59-A757-DD658BF998F3}"/>
                    </a:ext>
                  </a:extLst>
                </p:cNvPr>
                <p:cNvSpPr/>
                <p:nvPr/>
              </p:nvSpPr>
              <p:spPr>
                <a:xfrm>
                  <a:off x="2695965" y="1817135"/>
                  <a:ext cx="9644" cy="9644"/>
                </a:xfrm>
                <a:custGeom>
                  <a:avLst/>
                  <a:gdLst>
                    <a:gd name="connsiteX0" fmla="*/ 6365 w 9644"/>
                    <a:gd name="connsiteY0" fmla="*/ 579 h 9644"/>
                    <a:gd name="connsiteX1" fmla="*/ 579 w 9644"/>
                    <a:gd name="connsiteY1" fmla="*/ 6365 h 9644"/>
                    <a:gd name="connsiteX2" fmla="*/ 579 w 9644"/>
                    <a:gd name="connsiteY2" fmla="*/ 6365 h 9644"/>
                    <a:gd name="connsiteX3" fmla="*/ 579 w 9644"/>
                    <a:gd name="connsiteY3" fmla="*/ 9065 h 9644"/>
                    <a:gd name="connsiteX4" fmla="*/ 3279 w 9644"/>
                    <a:gd name="connsiteY4" fmla="*/ 9065 h 9644"/>
                    <a:gd name="connsiteX5" fmla="*/ 3279 w 9644"/>
                    <a:gd name="connsiteY5" fmla="*/ 9065 h 9644"/>
                    <a:gd name="connsiteX6" fmla="*/ 9066 w 9644"/>
                    <a:gd name="connsiteY6" fmla="*/ 3279 h 9644"/>
                    <a:gd name="connsiteX7" fmla="*/ 9066 w 9644"/>
                    <a:gd name="connsiteY7" fmla="*/ 3279 h 9644"/>
                    <a:gd name="connsiteX8" fmla="*/ 9066 w 9644"/>
                    <a:gd name="connsiteY8" fmla="*/ 579 h 9644"/>
                    <a:gd name="connsiteX9" fmla="*/ 6365 w 9644"/>
                    <a:gd name="connsiteY9" fmla="*/ 579 h 9644"/>
                    <a:gd name="connsiteX10" fmla="*/ 6365 w 9644"/>
                    <a:gd name="connsiteY10" fmla="*/ 5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6365" y="579"/>
                      </a:moveTo>
                      <a:lnTo>
                        <a:pt x="579" y="6365"/>
                      </a:lnTo>
                      <a:lnTo>
                        <a:pt x="579" y="6365"/>
                      </a:lnTo>
                      <a:cubicBezTo>
                        <a:pt x="-193" y="7137"/>
                        <a:pt x="-193" y="8294"/>
                        <a:pt x="579" y="9065"/>
                      </a:cubicBezTo>
                      <a:cubicBezTo>
                        <a:pt x="1350" y="9837"/>
                        <a:pt x="2507" y="9837"/>
                        <a:pt x="3279" y="9065"/>
                      </a:cubicBezTo>
                      <a:lnTo>
                        <a:pt x="3279" y="9065"/>
                      </a:lnTo>
                      <a:lnTo>
                        <a:pt x="9066" y="3279"/>
                      </a:lnTo>
                      <a:lnTo>
                        <a:pt x="9066" y="3279"/>
                      </a:lnTo>
                      <a:cubicBezTo>
                        <a:pt x="9837" y="2507"/>
                        <a:pt x="9837" y="1350"/>
                        <a:pt x="9066" y="579"/>
                      </a:cubicBezTo>
                      <a:cubicBezTo>
                        <a:pt x="8294" y="-193"/>
                        <a:pt x="6944" y="-193"/>
                        <a:pt x="6365" y="579"/>
                      </a:cubicBezTo>
                      <a:lnTo>
                        <a:pt x="6365" y="5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4" name="Freeform: Shape 623">
                  <a:extLst>
                    <a:ext uri="{FF2B5EF4-FFF2-40B4-BE49-F238E27FC236}">
                      <a16:creationId xmlns:a16="http://schemas.microsoft.com/office/drawing/2014/main" id="{B4C9F3E8-5F33-4221-9ED9-EE49569F948E}"/>
                    </a:ext>
                  </a:extLst>
                </p:cNvPr>
                <p:cNvSpPr/>
                <p:nvPr/>
              </p:nvSpPr>
              <p:spPr>
                <a:xfrm>
                  <a:off x="2682270" y="1830829"/>
                  <a:ext cx="9644" cy="9644"/>
                </a:xfrm>
                <a:custGeom>
                  <a:avLst/>
                  <a:gdLst>
                    <a:gd name="connsiteX0" fmla="*/ 6365 w 9644"/>
                    <a:gd name="connsiteY0" fmla="*/ 579 h 9644"/>
                    <a:gd name="connsiteX1" fmla="*/ 579 w 9644"/>
                    <a:gd name="connsiteY1" fmla="*/ 6365 h 9644"/>
                    <a:gd name="connsiteX2" fmla="*/ 579 w 9644"/>
                    <a:gd name="connsiteY2" fmla="*/ 6365 h 9644"/>
                    <a:gd name="connsiteX3" fmla="*/ 579 w 9644"/>
                    <a:gd name="connsiteY3" fmla="*/ 9066 h 9644"/>
                    <a:gd name="connsiteX4" fmla="*/ 3279 w 9644"/>
                    <a:gd name="connsiteY4" fmla="*/ 9066 h 9644"/>
                    <a:gd name="connsiteX5" fmla="*/ 3279 w 9644"/>
                    <a:gd name="connsiteY5" fmla="*/ 9066 h 9644"/>
                    <a:gd name="connsiteX6" fmla="*/ 9065 w 9644"/>
                    <a:gd name="connsiteY6" fmla="*/ 3279 h 9644"/>
                    <a:gd name="connsiteX7" fmla="*/ 9065 w 9644"/>
                    <a:gd name="connsiteY7" fmla="*/ 3279 h 9644"/>
                    <a:gd name="connsiteX8" fmla="*/ 9065 w 9644"/>
                    <a:gd name="connsiteY8" fmla="*/ 579 h 9644"/>
                    <a:gd name="connsiteX9" fmla="*/ 6365 w 9644"/>
                    <a:gd name="connsiteY9" fmla="*/ 579 h 9644"/>
                    <a:gd name="connsiteX10" fmla="*/ 6365 w 9644"/>
                    <a:gd name="connsiteY10" fmla="*/ 5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6365" y="579"/>
                      </a:moveTo>
                      <a:lnTo>
                        <a:pt x="579" y="6365"/>
                      </a:lnTo>
                      <a:lnTo>
                        <a:pt x="579" y="6365"/>
                      </a:lnTo>
                      <a:cubicBezTo>
                        <a:pt x="-193" y="7137"/>
                        <a:pt x="-193" y="8294"/>
                        <a:pt x="579" y="9066"/>
                      </a:cubicBezTo>
                      <a:cubicBezTo>
                        <a:pt x="1350" y="9837"/>
                        <a:pt x="2507" y="9837"/>
                        <a:pt x="3279" y="9066"/>
                      </a:cubicBezTo>
                      <a:lnTo>
                        <a:pt x="3279" y="9066"/>
                      </a:lnTo>
                      <a:lnTo>
                        <a:pt x="9065" y="3279"/>
                      </a:lnTo>
                      <a:lnTo>
                        <a:pt x="9065" y="3279"/>
                      </a:lnTo>
                      <a:cubicBezTo>
                        <a:pt x="9837" y="2507"/>
                        <a:pt x="9837" y="1350"/>
                        <a:pt x="9065" y="579"/>
                      </a:cubicBezTo>
                      <a:cubicBezTo>
                        <a:pt x="8294" y="-193"/>
                        <a:pt x="7137" y="-193"/>
                        <a:pt x="6365" y="579"/>
                      </a:cubicBezTo>
                      <a:lnTo>
                        <a:pt x="6365" y="5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5" name="Freeform: Shape 624">
                  <a:extLst>
                    <a:ext uri="{FF2B5EF4-FFF2-40B4-BE49-F238E27FC236}">
                      <a16:creationId xmlns:a16="http://schemas.microsoft.com/office/drawing/2014/main" id="{7F2C4569-1E41-4A1A-9167-3996A57CFBA3}"/>
                    </a:ext>
                  </a:extLst>
                </p:cNvPr>
                <p:cNvSpPr/>
                <p:nvPr/>
              </p:nvSpPr>
              <p:spPr>
                <a:xfrm>
                  <a:off x="2668576" y="1844524"/>
                  <a:ext cx="7715" cy="9644"/>
                </a:xfrm>
                <a:custGeom>
                  <a:avLst/>
                  <a:gdLst>
                    <a:gd name="connsiteX0" fmla="*/ 6365 w 7715"/>
                    <a:gd name="connsiteY0" fmla="*/ 579 h 9644"/>
                    <a:gd name="connsiteX1" fmla="*/ 579 w 7715"/>
                    <a:gd name="connsiteY1" fmla="*/ 6365 h 9644"/>
                    <a:gd name="connsiteX2" fmla="*/ 579 w 7715"/>
                    <a:gd name="connsiteY2" fmla="*/ 6365 h 9644"/>
                    <a:gd name="connsiteX3" fmla="*/ 579 w 7715"/>
                    <a:gd name="connsiteY3" fmla="*/ 9065 h 9644"/>
                    <a:gd name="connsiteX4" fmla="*/ 3279 w 7715"/>
                    <a:gd name="connsiteY4" fmla="*/ 9065 h 9644"/>
                    <a:gd name="connsiteX5" fmla="*/ 3279 w 7715"/>
                    <a:gd name="connsiteY5" fmla="*/ 9065 h 9644"/>
                    <a:gd name="connsiteX6" fmla="*/ 9065 w 7715"/>
                    <a:gd name="connsiteY6" fmla="*/ 3279 h 9644"/>
                    <a:gd name="connsiteX7" fmla="*/ 9065 w 7715"/>
                    <a:gd name="connsiteY7" fmla="*/ 3279 h 9644"/>
                    <a:gd name="connsiteX8" fmla="*/ 9065 w 7715"/>
                    <a:gd name="connsiteY8" fmla="*/ 579 h 9644"/>
                    <a:gd name="connsiteX9" fmla="*/ 6365 w 7715"/>
                    <a:gd name="connsiteY9" fmla="*/ 579 h 9644"/>
                    <a:gd name="connsiteX10" fmla="*/ 6365 w 7715"/>
                    <a:gd name="connsiteY10" fmla="*/ 5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15" h="9644">
                      <a:moveTo>
                        <a:pt x="6365" y="579"/>
                      </a:moveTo>
                      <a:lnTo>
                        <a:pt x="579" y="6365"/>
                      </a:lnTo>
                      <a:lnTo>
                        <a:pt x="579" y="6365"/>
                      </a:lnTo>
                      <a:cubicBezTo>
                        <a:pt x="-193" y="7137"/>
                        <a:pt x="-193" y="8294"/>
                        <a:pt x="579" y="9065"/>
                      </a:cubicBezTo>
                      <a:cubicBezTo>
                        <a:pt x="1350" y="9837"/>
                        <a:pt x="2507" y="9837"/>
                        <a:pt x="3279" y="9065"/>
                      </a:cubicBezTo>
                      <a:lnTo>
                        <a:pt x="3279" y="9065"/>
                      </a:lnTo>
                      <a:lnTo>
                        <a:pt x="9065" y="3279"/>
                      </a:lnTo>
                      <a:lnTo>
                        <a:pt x="9065" y="3279"/>
                      </a:lnTo>
                      <a:cubicBezTo>
                        <a:pt x="9837" y="2507"/>
                        <a:pt x="9837" y="1350"/>
                        <a:pt x="9065" y="579"/>
                      </a:cubicBezTo>
                      <a:cubicBezTo>
                        <a:pt x="8294" y="-193"/>
                        <a:pt x="7137" y="-193"/>
                        <a:pt x="6365" y="579"/>
                      </a:cubicBezTo>
                      <a:lnTo>
                        <a:pt x="6365" y="5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6" name="Freeform: Shape 625">
                  <a:extLst>
                    <a:ext uri="{FF2B5EF4-FFF2-40B4-BE49-F238E27FC236}">
                      <a16:creationId xmlns:a16="http://schemas.microsoft.com/office/drawing/2014/main" id="{47AC6384-D536-4AA6-BB63-54A4E784D649}"/>
                    </a:ext>
                  </a:extLst>
                </p:cNvPr>
                <p:cNvSpPr/>
                <p:nvPr/>
              </p:nvSpPr>
              <p:spPr>
                <a:xfrm>
                  <a:off x="2654881" y="1858218"/>
                  <a:ext cx="9644" cy="9644"/>
                </a:xfrm>
                <a:custGeom>
                  <a:avLst/>
                  <a:gdLst>
                    <a:gd name="connsiteX0" fmla="*/ 3279 w 9644"/>
                    <a:gd name="connsiteY0" fmla="*/ 9065 h 9644"/>
                    <a:gd name="connsiteX1" fmla="*/ 9065 w 9644"/>
                    <a:gd name="connsiteY1" fmla="*/ 3279 h 9644"/>
                    <a:gd name="connsiteX2" fmla="*/ 9065 w 9644"/>
                    <a:gd name="connsiteY2" fmla="*/ 3279 h 9644"/>
                    <a:gd name="connsiteX3" fmla="*/ 9065 w 9644"/>
                    <a:gd name="connsiteY3" fmla="*/ 579 h 9644"/>
                    <a:gd name="connsiteX4" fmla="*/ 6365 w 9644"/>
                    <a:gd name="connsiteY4" fmla="*/ 579 h 9644"/>
                    <a:gd name="connsiteX5" fmla="*/ 6365 w 9644"/>
                    <a:gd name="connsiteY5" fmla="*/ 579 h 9644"/>
                    <a:gd name="connsiteX6" fmla="*/ 579 w 9644"/>
                    <a:gd name="connsiteY6" fmla="*/ 6365 h 9644"/>
                    <a:gd name="connsiteX7" fmla="*/ 579 w 9644"/>
                    <a:gd name="connsiteY7" fmla="*/ 6365 h 9644"/>
                    <a:gd name="connsiteX8" fmla="*/ 579 w 9644"/>
                    <a:gd name="connsiteY8" fmla="*/ 9065 h 9644"/>
                    <a:gd name="connsiteX9" fmla="*/ 3279 w 9644"/>
                    <a:gd name="connsiteY9" fmla="*/ 9065 h 9644"/>
                    <a:gd name="connsiteX10" fmla="*/ 3279 w 9644"/>
                    <a:gd name="connsiteY10" fmla="*/ 9065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3279" y="9065"/>
                      </a:moveTo>
                      <a:lnTo>
                        <a:pt x="9065" y="3279"/>
                      </a:lnTo>
                      <a:lnTo>
                        <a:pt x="9065" y="3279"/>
                      </a:lnTo>
                      <a:cubicBezTo>
                        <a:pt x="9837" y="2507"/>
                        <a:pt x="9837" y="1350"/>
                        <a:pt x="9065" y="579"/>
                      </a:cubicBezTo>
                      <a:cubicBezTo>
                        <a:pt x="8294" y="-193"/>
                        <a:pt x="7137" y="-193"/>
                        <a:pt x="6365" y="579"/>
                      </a:cubicBezTo>
                      <a:lnTo>
                        <a:pt x="6365" y="579"/>
                      </a:lnTo>
                      <a:lnTo>
                        <a:pt x="579" y="6365"/>
                      </a:lnTo>
                      <a:lnTo>
                        <a:pt x="579" y="6365"/>
                      </a:lnTo>
                      <a:cubicBezTo>
                        <a:pt x="-193" y="7137"/>
                        <a:pt x="-193" y="8294"/>
                        <a:pt x="579" y="9065"/>
                      </a:cubicBezTo>
                      <a:cubicBezTo>
                        <a:pt x="1350" y="9837"/>
                        <a:pt x="2507" y="9837"/>
                        <a:pt x="3279" y="9065"/>
                      </a:cubicBezTo>
                      <a:lnTo>
                        <a:pt x="3279" y="9065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4" name="Graphic 5">
                <a:extLst>
                  <a:ext uri="{FF2B5EF4-FFF2-40B4-BE49-F238E27FC236}">
                    <a16:creationId xmlns:a16="http://schemas.microsoft.com/office/drawing/2014/main" id="{7F7A2F82-5DA9-468D-B30F-31B8EA3F4FDD}"/>
                  </a:ext>
                </a:extLst>
              </p:cNvPr>
              <p:cNvGrpSpPr/>
              <p:nvPr/>
            </p:nvGrpSpPr>
            <p:grpSpPr>
              <a:xfrm>
                <a:off x="2740713" y="1809998"/>
                <a:ext cx="50149" cy="3858"/>
                <a:chOff x="2740713" y="1809998"/>
                <a:chExt cx="50149" cy="3858"/>
              </a:xfrm>
              <a:solidFill>
                <a:srgbClr val="1E1D1D"/>
              </a:solidFill>
            </p:grpSpPr>
            <p:sp>
              <p:nvSpPr>
                <p:cNvPr id="620" name="Freeform: Shape 619">
                  <a:extLst>
                    <a:ext uri="{FF2B5EF4-FFF2-40B4-BE49-F238E27FC236}">
                      <a16:creationId xmlns:a16="http://schemas.microsoft.com/office/drawing/2014/main" id="{8F307F04-DAAE-4938-A9C6-9B49A1DF6CF2}"/>
                    </a:ext>
                  </a:extLst>
                </p:cNvPr>
                <p:cNvSpPr/>
                <p:nvPr/>
              </p:nvSpPr>
              <p:spPr>
                <a:xfrm>
                  <a:off x="2740713" y="1809998"/>
                  <a:ext cx="11573" cy="3858"/>
                </a:xfrm>
                <a:custGeom>
                  <a:avLst/>
                  <a:gdLst>
                    <a:gd name="connsiteX0" fmla="*/ 1929 w 11572"/>
                    <a:gd name="connsiteY0" fmla="*/ 3858 h 3857"/>
                    <a:gd name="connsiteX1" fmla="*/ 10030 w 11572"/>
                    <a:gd name="connsiteY1" fmla="*/ 3858 h 3857"/>
                    <a:gd name="connsiteX2" fmla="*/ 10030 w 11572"/>
                    <a:gd name="connsiteY2" fmla="*/ 3858 h 3857"/>
                    <a:gd name="connsiteX3" fmla="*/ 11959 w 11572"/>
                    <a:gd name="connsiteY3" fmla="*/ 1929 h 3857"/>
                    <a:gd name="connsiteX4" fmla="*/ 10030 w 11572"/>
                    <a:gd name="connsiteY4" fmla="*/ 0 h 3857"/>
                    <a:gd name="connsiteX5" fmla="*/ 10030 w 11572"/>
                    <a:gd name="connsiteY5" fmla="*/ 0 h 3857"/>
                    <a:gd name="connsiteX6" fmla="*/ 1929 w 11572"/>
                    <a:gd name="connsiteY6" fmla="*/ 0 h 3857"/>
                    <a:gd name="connsiteX7" fmla="*/ 1929 w 11572"/>
                    <a:gd name="connsiteY7" fmla="*/ 0 h 3857"/>
                    <a:gd name="connsiteX8" fmla="*/ 0 w 11572"/>
                    <a:gd name="connsiteY8" fmla="*/ 1929 h 3857"/>
                    <a:gd name="connsiteX9" fmla="*/ 1929 w 11572"/>
                    <a:gd name="connsiteY9" fmla="*/ 3858 h 3857"/>
                    <a:gd name="connsiteX10" fmla="*/ 1929 w 11572"/>
                    <a:gd name="connsiteY10" fmla="*/ 3858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929" y="3858"/>
                      </a:move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1187" y="0"/>
                        <a:pt x="10030" y="0"/>
                      </a:cubicBezTo>
                      <a:lnTo>
                        <a:pt x="10030" y="0"/>
                      </a:ln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1" y="0"/>
                        <a:pt x="0" y="771"/>
                        <a:pt x="0" y="1929"/>
                      </a:cubicBezTo>
                      <a:cubicBezTo>
                        <a:pt x="0" y="2893"/>
                        <a:pt x="964" y="3858"/>
                        <a:pt x="1929" y="3858"/>
                      </a:cubicBezTo>
                      <a:lnTo>
                        <a:pt x="1929" y="3858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1" name="Freeform: Shape 620">
                  <a:extLst>
                    <a:ext uri="{FF2B5EF4-FFF2-40B4-BE49-F238E27FC236}">
                      <a16:creationId xmlns:a16="http://schemas.microsoft.com/office/drawing/2014/main" id="{FF6FF23B-571E-4E4D-A1C3-26CB8483BC74}"/>
                    </a:ext>
                  </a:extLst>
                </p:cNvPr>
                <p:cNvSpPr/>
                <p:nvPr/>
              </p:nvSpPr>
              <p:spPr>
                <a:xfrm>
                  <a:off x="2760194" y="1809998"/>
                  <a:ext cx="11573" cy="3858"/>
                </a:xfrm>
                <a:custGeom>
                  <a:avLst/>
                  <a:gdLst>
                    <a:gd name="connsiteX0" fmla="*/ 1929 w 11572"/>
                    <a:gd name="connsiteY0" fmla="*/ 3858 h 3857"/>
                    <a:gd name="connsiteX1" fmla="*/ 10030 w 11572"/>
                    <a:gd name="connsiteY1" fmla="*/ 3858 h 3857"/>
                    <a:gd name="connsiteX2" fmla="*/ 10030 w 11572"/>
                    <a:gd name="connsiteY2" fmla="*/ 3858 h 3857"/>
                    <a:gd name="connsiteX3" fmla="*/ 11959 w 11572"/>
                    <a:gd name="connsiteY3" fmla="*/ 1929 h 3857"/>
                    <a:gd name="connsiteX4" fmla="*/ 10030 w 11572"/>
                    <a:gd name="connsiteY4" fmla="*/ 0 h 3857"/>
                    <a:gd name="connsiteX5" fmla="*/ 10030 w 11572"/>
                    <a:gd name="connsiteY5" fmla="*/ 0 h 3857"/>
                    <a:gd name="connsiteX6" fmla="*/ 1929 w 11572"/>
                    <a:gd name="connsiteY6" fmla="*/ 0 h 3857"/>
                    <a:gd name="connsiteX7" fmla="*/ 1929 w 11572"/>
                    <a:gd name="connsiteY7" fmla="*/ 0 h 3857"/>
                    <a:gd name="connsiteX8" fmla="*/ 0 w 11572"/>
                    <a:gd name="connsiteY8" fmla="*/ 1929 h 3857"/>
                    <a:gd name="connsiteX9" fmla="*/ 1929 w 11572"/>
                    <a:gd name="connsiteY9" fmla="*/ 3858 h 3857"/>
                    <a:gd name="connsiteX10" fmla="*/ 1929 w 11572"/>
                    <a:gd name="connsiteY10" fmla="*/ 3858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929" y="3858"/>
                      </a:move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1187" y="0"/>
                        <a:pt x="10030" y="0"/>
                      </a:cubicBezTo>
                      <a:lnTo>
                        <a:pt x="10030" y="0"/>
                      </a:ln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2" y="0"/>
                        <a:pt x="0" y="771"/>
                        <a:pt x="0" y="1929"/>
                      </a:cubicBezTo>
                      <a:cubicBezTo>
                        <a:pt x="0" y="2893"/>
                        <a:pt x="772" y="3858"/>
                        <a:pt x="1929" y="3858"/>
                      </a:cubicBezTo>
                      <a:lnTo>
                        <a:pt x="1929" y="3858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2" name="Freeform: Shape 621">
                  <a:extLst>
                    <a:ext uri="{FF2B5EF4-FFF2-40B4-BE49-F238E27FC236}">
                      <a16:creationId xmlns:a16="http://schemas.microsoft.com/office/drawing/2014/main" id="{4AC24E2F-899F-43DF-94EC-6C384566092E}"/>
                    </a:ext>
                  </a:extLst>
                </p:cNvPr>
                <p:cNvSpPr/>
                <p:nvPr/>
              </p:nvSpPr>
              <p:spPr>
                <a:xfrm>
                  <a:off x="2779483" y="1809998"/>
                  <a:ext cx="11573" cy="3858"/>
                </a:xfrm>
                <a:custGeom>
                  <a:avLst/>
                  <a:gdLst>
                    <a:gd name="connsiteX0" fmla="*/ 1929 w 11572"/>
                    <a:gd name="connsiteY0" fmla="*/ 3858 h 3857"/>
                    <a:gd name="connsiteX1" fmla="*/ 10030 w 11572"/>
                    <a:gd name="connsiteY1" fmla="*/ 3858 h 3857"/>
                    <a:gd name="connsiteX2" fmla="*/ 10030 w 11572"/>
                    <a:gd name="connsiteY2" fmla="*/ 3858 h 3857"/>
                    <a:gd name="connsiteX3" fmla="*/ 11959 w 11572"/>
                    <a:gd name="connsiteY3" fmla="*/ 1929 h 3857"/>
                    <a:gd name="connsiteX4" fmla="*/ 10030 w 11572"/>
                    <a:gd name="connsiteY4" fmla="*/ 0 h 3857"/>
                    <a:gd name="connsiteX5" fmla="*/ 10030 w 11572"/>
                    <a:gd name="connsiteY5" fmla="*/ 0 h 3857"/>
                    <a:gd name="connsiteX6" fmla="*/ 1929 w 11572"/>
                    <a:gd name="connsiteY6" fmla="*/ 0 h 3857"/>
                    <a:gd name="connsiteX7" fmla="*/ 1929 w 11572"/>
                    <a:gd name="connsiteY7" fmla="*/ 0 h 3857"/>
                    <a:gd name="connsiteX8" fmla="*/ 0 w 11572"/>
                    <a:gd name="connsiteY8" fmla="*/ 1929 h 3857"/>
                    <a:gd name="connsiteX9" fmla="*/ 1929 w 11572"/>
                    <a:gd name="connsiteY9" fmla="*/ 3858 h 3857"/>
                    <a:gd name="connsiteX10" fmla="*/ 1929 w 11572"/>
                    <a:gd name="connsiteY10" fmla="*/ 3858 h 3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572" h="3857">
                      <a:moveTo>
                        <a:pt x="1929" y="3858"/>
                      </a:moveTo>
                      <a:lnTo>
                        <a:pt x="10030" y="3858"/>
                      </a:lnTo>
                      <a:lnTo>
                        <a:pt x="10030" y="3858"/>
                      </a:lnTo>
                      <a:cubicBezTo>
                        <a:pt x="11187" y="3858"/>
                        <a:pt x="11959" y="3086"/>
                        <a:pt x="11959" y="1929"/>
                      </a:cubicBezTo>
                      <a:cubicBezTo>
                        <a:pt x="11959" y="771"/>
                        <a:pt x="11187" y="0"/>
                        <a:pt x="10030" y="0"/>
                      </a:cubicBezTo>
                      <a:lnTo>
                        <a:pt x="10030" y="0"/>
                      </a:lnTo>
                      <a:lnTo>
                        <a:pt x="1929" y="0"/>
                      </a:lnTo>
                      <a:lnTo>
                        <a:pt x="1929" y="0"/>
                      </a:lnTo>
                      <a:cubicBezTo>
                        <a:pt x="772" y="0"/>
                        <a:pt x="0" y="771"/>
                        <a:pt x="0" y="1929"/>
                      </a:cubicBezTo>
                      <a:cubicBezTo>
                        <a:pt x="0" y="2893"/>
                        <a:pt x="772" y="3858"/>
                        <a:pt x="1929" y="3858"/>
                      </a:cubicBezTo>
                      <a:lnTo>
                        <a:pt x="1929" y="3858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5" name="Graphic 5">
                <a:extLst>
                  <a:ext uri="{FF2B5EF4-FFF2-40B4-BE49-F238E27FC236}">
                    <a16:creationId xmlns:a16="http://schemas.microsoft.com/office/drawing/2014/main" id="{090A9CEA-F3B7-41D8-B018-674CE8BBA623}"/>
                  </a:ext>
                </a:extLst>
              </p:cNvPr>
              <p:cNvGrpSpPr/>
              <p:nvPr/>
            </p:nvGrpSpPr>
            <p:grpSpPr>
              <a:xfrm>
                <a:off x="2737579" y="1817327"/>
                <a:ext cx="50149" cy="50149"/>
                <a:chOff x="2737579" y="1817327"/>
                <a:chExt cx="50149" cy="50149"/>
              </a:xfrm>
              <a:solidFill>
                <a:srgbClr val="1E1D1D"/>
              </a:solidFill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id="{4EF31827-1CE7-451A-9066-C26FB36D66D5}"/>
                    </a:ext>
                  </a:extLst>
                </p:cNvPr>
                <p:cNvSpPr/>
                <p:nvPr/>
              </p:nvSpPr>
              <p:spPr>
                <a:xfrm>
                  <a:off x="2737579" y="1817327"/>
                  <a:ext cx="7715" cy="9644"/>
                </a:xfrm>
                <a:custGeom>
                  <a:avLst/>
                  <a:gdLst>
                    <a:gd name="connsiteX0" fmla="*/ 434 w 7715"/>
                    <a:gd name="connsiteY0" fmla="*/ 3279 h 9644"/>
                    <a:gd name="connsiteX1" fmla="*/ 6220 w 7715"/>
                    <a:gd name="connsiteY1" fmla="*/ 9066 h 9644"/>
                    <a:gd name="connsiteX2" fmla="*/ 6220 w 7715"/>
                    <a:gd name="connsiteY2" fmla="*/ 9066 h 9644"/>
                    <a:gd name="connsiteX3" fmla="*/ 8921 w 7715"/>
                    <a:gd name="connsiteY3" fmla="*/ 9066 h 9644"/>
                    <a:gd name="connsiteX4" fmla="*/ 8921 w 7715"/>
                    <a:gd name="connsiteY4" fmla="*/ 6365 h 9644"/>
                    <a:gd name="connsiteX5" fmla="*/ 8921 w 7715"/>
                    <a:gd name="connsiteY5" fmla="*/ 6365 h 9644"/>
                    <a:gd name="connsiteX6" fmla="*/ 3134 w 7715"/>
                    <a:gd name="connsiteY6" fmla="*/ 579 h 9644"/>
                    <a:gd name="connsiteX7" fmla="*/ 3134 w 7715"/>
                    <a:gd name="connsiteY7" fmla="*/ 579 h 9644"/>
                    <a:gd name="connsiteX8" fmla="*/ 434 w 7715"/>
                    <a:gd name="connsiteY8" fmla="*/ 579 h 9644"/>
                    <a:gd name="connsiteX9" fmla="*/ 434 w 7715"/>
                    <a:gd name="connsiteY9" fmla="*/ 3279 h 9644"/>
                    <a:gd name="connsiteX10" fmla="*/ 434 w 7715"/>
                    <a:gd name="connsiteY10" fmla="*/ 32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15" h="9644">
                      <a:moveTo>
                        <a:pt x="434" y="3279"/>
                      </a:moveTo>
                      <a:lnTo>
                        <a:pt x="6220" y="9066"/>
                      </a:lnTo>
                      <a:lnTo>
                        <a:pt x="6220" y="9066"/>
                      </a:lnTo>
                      <a:cubicBezTo>
                        <a:pt x="6992" y="9837"/>
                        <a:pt x="8149" y="9837"/>
                        <a:pt x="8921" y="9066"/>
                      </a:cubicBezTo>
                      <a:cubicBezTo>
                        <a:pt x="9692" y="8294"/>
                        <a:pt x="9692" y="7137"/>
                        <a:pt x="8921" y="6365"/>
                      </a:cubicBezTo>
                      <a:lnTo>
                        <a:pt x="8921" y="6365"/>
                      </a:lnTo>
                      <a:lnTo>
                        <a:pt x="3134" y="579"/>
                      </a:lnTo>
                      <a:lnTo>
                        <a:pt x="3134" y="579"/>
                      </a:lnTo>
                      <a:cubicBezTo>
                        <a:pt x="2363" y="-193"/>
                        <a:pt x="1206" y="-193"/>
                        <a:pt x="434" y="579"/>
                      </a:cubicBezTo>
                      <a:cubicBezTo>
                        <a:pt x="-145" y="1157"/>
                        <a:pt x="-145" y="2507"/>
                        <a:pt x="434" y="3279"/>
                      </a:cubicBezTo>
                      <a:lnTo>
                        <a:pt x="434" y="32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id="{A3416BC4-517B-45AE-8B6B-41159576E4D4}"/>
                    </a:ext>
                  </a:extLst>
                </p:cNvPr>
                <p:cNvSpPr/>
                <p:nvPr/>
              </p:nvSpPr>
              <p:spPr>
                <a:xfrm>
                  <a:off x="2751129" y="1830829"/>
                  <a:ext cx="9644" cy="9644"/>
                </a:xfrm>
                <a:custGeom>
                  <a:avLst/>
                  <a:gdLst>
                    <a:gd name="connsiteX0" fmla="*/ 579 w 9644"/>
                    <a:gd name="connsiteY0" fmla="*/ 3279 h 9644"/>
                    <a:gd name="connsiteX1" fmla="*/ 6365 w 9644"/>
                    <a:gd name="connsiteY1" fmla="*/ 9066 h 9644"/>
                    <a:gd name="connsiteX2" fmla="*/ 6365 w 9644"/>
                    <a:gd name="connsiteY2" fmla="*/ 9066 h 9644"/>
                    <a:gd name="connsiteX3" fmla="*/ 9065 w 9644"/>
                    <a:gd name="connsiteY3" fmla="*/ 9066 h 9644"/>
                    <a:gd name="connsiteX4" fmla="*/ 9065 w 9644"/>
                    <a:gd name="connsiteY4" fmla="*/ 6365 h 9644"/>
                    <a:gd name="connsiteX5" fmla="*/ 9065 w 9644"/>
                    <a:gd name="connsiteY5" fmla="*/ 6365 h 9644"/>
                    <a:gd name="connsiteX6" fmla="*/ 3279 w 9644"/>
                    <a:gd name="connsiteY6" fmla="*/ 579 h 9644"/>
                    <a:gd name="connsiteX7" fmla="*/ 3279 w 9644"/>
                    <a:gd name="connsiteY7" fmla="*/ 579 h 9644"/>
                    <a:gd name="connsiteX8" fmla="*/ 579 w 9644"/>
                    <a:gd name="connsiteY8" fmla="*/ 579 h 9644"/>
                    <a:gd name="connsiteX9" fmla="*/ 579 w 9644"/>
                    <a:gd name="connsiteY9" fmla="*/ 3279 h 9644"/>
                    <a:gd name="connsiteX10" fmla="*/ 579 w 9644"/>
                    <a:gd name="connsiteY10" fmla="*/ 32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579" y="3279"/>
                      </a:moveTo>
                      <a:lnTo>
                        <a:pt x="6365" y="9066"/>
                      </a:lnTo>
                      <a:lnTo>
                        <a:pt x="6365" y="9066"/>
                      </a:lnTo>
                      <a:cubicBezTo>
                        <a:pt x="7137" y="9837"/>
                        <a:pt x="8294" y="9837"/>
                        <a:pt x="9065" y="9066"/>
                      </a:cubicBezTo>
                      <a:cubicBezTo>
                        <a:pt x="9837" y="8294"/>
                        <a:pt x="9837" y="7137"/>
                        <a:pt x="9065" y="6365"/>
                      </a:cubicBezTo>
                      <a:lnTo>
                        <a:pt x="9065" y="6365"/>
                      </a:lnTo>
                      <a:lnTo>
                        <a:pt x="3279" y="579"/>
                      </a:lnTo>
                      <a:lnTo>
                        <a:pt x="3279" y="579"/>
                      </a:lnTo>
                      <a:cubicBezTo>
                        <a:pt x="2507" y="-193"/>
                        <a:pt x="1350" y="-193"/>
                        <a:pt x="579" y="579"/>
                      </a:cubicBezTo>
                      <a:cubicBezTo>
                        <a:pt x="-193" y="1350"/>
                        <a:pt x="-193" y="2700"/>
                        <a:pt x="579" y="3279"/>
                      </a:cubicBezTo>
                      <a:lnTo>
                        <a:pt x="579" y="32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id="{B772B96D-BD20-4D86-8A3B-9D9D6829220D}"/>
                    </a:ext>
                  </a:extLst>
                </p:cNvPr>
                <p:cNvSpPr/>
                <p:nvPr/>
              </p:nvSpPr>
              <p:spPr>
                <a:xfrm>
                  <a:off x="2764824" y="1844524"/>
                  <a:ext cx="9644" cy="9644"/>
                </a:xfrm>
                <a:custGeom>
                  <a:avLst/>
                  <a:gdLst>
                    <a:gd name="connsiteX0" fmla="*/ 579 w 9644"/>
                    <a:gd name="connsiteY0" fmla="*/ 3279 h 9644"/>
                    <a:gd name="connsiteX1" fmla="*/ 6751 w 9644"/>
                    <a:gd name="connsiteY1" fmla="*/ 9451 h 9644"/>
                    <a:gd name="connsiteX2" fmla="*/ 6751 w 9644"/>
                    <a:gd name="connsiteY2" fmla="*/ 9451 h 9644"/>
                    <a:gd name="connsiteX3" fmla="*/ 9451 w 9644"/>
                    <a:gd name="connsiteY3" fmla="*/ 9451 h 9644"/>
                    <a:gd name="connsiteX4" fmla="*/ 9451 w 9644"/>
                    <a:gd name="connsiteY4" fmla="*/ 6751 h 9644"/>
                    <a:gd name="connsiteX5" fmla="*/ 9451 w 9644"/>
                    <a:gd name="connsiteY5" fmla="*/ 6751 h 9644"/>
                    <a:gd name="connsiteX6" fmla="*/ 3279 w 9644"/>
                    <a:gd name="connsiteY6" fmla="*/ 579 h 9644"/>
                    <a:gd name="connsiteX7" fmla="*/ 3279 w 9644"/>
                    <a:gd name="connsiteY7" fmla="*/ 579 h 9644"/>
                    <a:gd name="connsiteX8" fmla="*/ 579 w 9644"/>
                    <a:gd name="connsiteY8" fmla="*/ 579 h 9644"/>
                    <a:gd name="connsiteX9" fmla="*/ 579 w 9644"/>
                    <a:gd name="connsiteY9" fmla="*/ 3279 h 9644"/>
                    <a:gd name="connsiteX10" fmla="*/ 579 w 9644"/>
                    <a:gd name="connsiteY10" fmla="*/ 32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579" y="3279"/>
                      </a:moveTo>
                      <a:lnTo>
                        <a:pt x="6751" y="9451"/>
                      </a:lnTo>
                      <a:lnTo>
                        <a:pt x="6751" y="9451"/>
                      </a:lnTo>
                      <a:cubicBezTo>
                        <a:pt x="7522" y="10223"/>
                        <a:pt x="8680" y="10223"/>
                        <a:pt x="9451" y="9451"/>
                      </a:cubicBezTo>
                      <a:cubicBezTo>
                        <a:pt x="10223" y="8680"/>
                        <a:pt x="10223" y="7522"/>
                        <a:pt x="9451" y="6751"/>
                      </a:cubicBezTo>
                      <a:lnTo>
                        <a:pt x="9451" y="6751"/>
                      </a:lnTo>
                      <a:lnTo>
                        <a:pt x="3279" y="579"/>
                      </a:lnTo>
                      <a:lnTo>
                        <a:pt x="3279" y="579"/>
                      </a:lnTo>
                      <a:cubicBezTo>
                        <a:pt x="2507" y="-193"/>
                        <a:pt x="1350" y="-193"/>
                        <a:pt x="579" y="579"/>
                      </a:cubicBezTo>
                      <a:cubicBezTo>
                        <a:pt x="-193" y="1350"/>
                        <a:pt x="-193" y="2507"/>
                        <a:pt x="579" y="3279"/>
                      </a:cubicBezTo>
                      <a:lnTo>
                        <a:pt x="579" y="32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9" name="Freeform: Shape 618">
                  <a:extLst>
                    <a:ext uri="{FF2B5EF4-FFF2-40B4-BE49-F238E27FC236}">
                      <a16:creationId xmlns:a16="http://schemas.microsoft.com/office/drawing/2014/main" id="{287403C7-BF4A-4792-8834-F41F16DB6EE0}"/>
                    </a:ext>
                  </a:extLst>
                </p:cNvPr>
                <p:cNvSpPr/>
                <p:nvPr/>
              </p:nvSpPr>
              <p:spPr>
                <a:xfrm>
                  <a:off x="2779097" y="1858797"/>
                  <a:ext cx="9644" cy="9644"/>
                </a:xfrm>
                <a:custGeom>
                  <a:avLst/>
                  <a:gdLst>
                    <a:gd name="connsiteX0" fmla="*/ 579 w 9644"/>
                    <a:gd name="connsiteY0" fmla="*/ 3279 h 9644"/>
                    <a:gd name="connsiteX1" fmla="*/ 6751 w 9644"/>
                    <a:gd name="connsiteY1" fmla="*/ 9451 h 9644"/>
                    <a:gd name="connsiteX2" fmla="*/ 6751 w 9644"/>
                    <a:gd name="connsiteY2" fmla="*/ 9451 h 9644"/>
                    <a:gd name="connsiteX3" fmla="*/ 9451 w 9644"/>
                    <a:gd name="connsiteY3" fmla="*/ 9451 h 9644"/>
                    <a:gd name="connsiteX4" fmla="*/ 9451 w 9644"/>
                    <a:gd name="connsiteY4" fmla="*/ 6751 h 9644"/>
                    <a:gd name="connsiteX5" fmla="*/ 9451 w 9644"/>
                    <a:gd name="connsiteY5" fmla="*/ 6751 h 9644"/>
                    <a:gd name="connsiteX6" fmla="*/ 3279 w 9644"/>
                    <a:gd name="connsiteY6" fmla="*/ 579 h 9644"/>
                    <a:gd name="connsiteX7" fmla="*/ 3279 w 9644"/>
                    <a:gd name="connsiteY7" fmla="*/ 579 h 9644"/>
                    <a:gd name="connsiteX8" fmla="*/ 579 w 9644"/>
                    <a:gd name="connsiteY8" fmla="*/ 579 h 9644"/>
                    <a:gd name="connsiteX9" fmla="*/ 579 w 9644"/>
                    <a:gd name="connsiteY9" fmla="*/ 3279 h 9644"/>
                    <a:gd name="connsiteX10" fmla="*/ 579 w 9644"/>
                    <a:gd name="connsiteY10" fmla="*/ 3279 h 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644" h="9644">
                      <a:moveTo>
                        <a:pt x="579" y="3279"/>
                      </a:moveTo>
                      <a:lnTo>
                        <a:pt x="6751" y="9451"/>
                      </a:lnTo>
                      <a:lnTo>
                        <a:pt x="6751" y="9451"/>
                      </a:lnTo>
                      <a:cubicBezTo>
                        <a:pt x="7522" y="10223"/>
                        <a:pt x="8680" y="10223"/>
                        <a:pt x="9451" y="9451"/>
                      </a:cubicBezTo>
                      <a:cubicBezTo>
                        <a:pt x="10223" y="8680"/>
                        <a:pt x="10223" y="7522"/>
                        <a:pt x="9451" y="6751"/>
                      </a:cubicBezTo>
                      <a:lnTo>
                        <a:pt x="9451" y="6751"/>
                      </a:lnTo>
                      <a:lnTo>
                        <a:pt x="3279" y="579"/>
                      </a:lnTo>
                      <a:lnTo>
                        <a:pt x="3279" y="579"/>
                      </a:lnTo>
                      <a:cubicBezTo>
                        <a:pt x="2507" y="-193"/>
                        <a:pt x="1350" y="-193"/>
                        <a:pt x="579" y="579"/>
                      </a:cubicBezTo>
                      <a:cubicBezTo>
                        <a:pt x="-193" y="1350"/>
                        <a:pt x="-193" y="2507"/>
                        <a:pt x="579" y="3279"/>
                      </a:cubicBezTo>
                      <a:lnTo>
                        <a:pt x="579" y="3279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9" name="Rounded Rectangle 54">
            <a:extLst>
              <a:ext uri="{FF2B5EF4-FFF2-40B4-BE49-F238E27FC236}">
                <a16:creationId xmlns:a16="http://schemas.microsoft.com/office/drawing/2014/main" id="{AE12A58C-851C-440E-B4B2-64BF9BDCC532}"/>
              </a:ext>
            </a:extLst>
          </p:cNvPr>
          <p:cNvSpPr/>
          <p:nvPr/>
        </p:nvSpPr>
        <p:spPr>
          <a:xfrm>
            <a:off x="1588" y="3737640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</p:spTree>
    <p:extLst>
      <p:ext uri="{BB962C8B-B14F-4D97-AF65-F5344CB8AC3E}">
        <p14:creationId xmlns:p14="http://schemas.microsoft.com/office/powerpoint/2010/main" val="3875711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88390" y="881519"/>
            <a:ext cx="426747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IFRS</a:t>
            </a:r>
            <a:endParaRPr lang="en-US" sz="100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35546" y="317399"/>
            <a:ext cx="4363613" cy="338554"/>
          </a:xfrm>
          <a:prstGeom prst="rect">
            <a:avLst/>
          </a:prstGeom>
          <a:solidFill>
            <a:srgbClr val="A41F35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</a:rPr>
              <a:t>International Finance Reporting Standards</a:t>
            </a:r>
            <a:endParaRPr lang="en-US" sz="4000" b="1" dirty="0">
              <a:solidFill>
                <a:schemeClr val="bg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E5D010-6055-450E-B3D9-0FC707039247}"/>
              </a:ext>
            </a:extLst>
          </p:cNvPr>
          <p:cNvGrpSpPr/>
          <p:nvPr/>
        </p:nvGrpSpPr>
        <p:grpSpPr>
          <a:xfrm>
            <a:off x="-430638" y="2023769"/>
            <a:ext cx="886485" cy="936808"/>
            <a:chOff x="2577053" y="515990"/>
            <a:chExt cx="591824" cy="594074"/>
          </a:xfrm>
        </p:grpSpPr>
        <p:grpSp>
          <p:nvGrpSpPr>
            <p:cNvPr id="23" name="Graphic 5">
              <a:extLst>
                <a:ext uri="{FF2B5EF4-FFF2-40B4-BE49-F238E27FC236}">
                  <a16:creationId xmlns:a16="http://schemas.microsoft.com/office/drawing/2014/main" id="{D70D5E7A-0A23-4873-8A17-85EAF11417D6}"/>
                </a:ext>
              </a:extLst>
            </p:cNvPr>
            <p:cNvGrpSpPr/>
            <p:nvPr/>
          </p:nvGrpSpPr>
          <p:grpSpPr>
            <a:xfrm>
              <a:off x="2716346" y="655957"/>
              <a:ext cx="315039" cy="303788"/>
              <a:chOff x="2716346" y="655957"/>
              <a:chExt cx="315039" cy="303788"/>
            </a:xfrm>
            <a:solidFill>
              <a:schemeClr val="accent1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C29A238-0544-4A69-A0F6-80A058E51599}"/>
                  </a:ext>
                </a:extLst>
              </p:cNvPr>
              <p:cNvSpPr/>
              <p:nvPr/>
            </p:nvSpPr>
            <p:spPr>
              <a:xfrm>
                <a:off x="2918871" y="662483"/>
                <a:ext cx="54007" cy="29254"/>
              </a:xfrm>
              <a:custGeom>
                <a:avLst/>
                <a:gdLst>
                  <a:gd name="connsiteX0" fmla="*/ 0 w 54006"/>
                  <a:gd name="connsiteY0" fmla="*/ 0 h 29253"/>
                  <a:gd name="connsiteX1" fmla="*/ 55357 w 54006"/>
                  <a:gd name="connsiteY1" fmla="*/ 294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29253">
                    <a:moveTo>
                      <a:pt x="0" y="0"/>
                    </a:moveTo>
                    <a:cubicBezTo>
                      <a:pt x="20478" y="6076"/>
                      <a:pt x="39155" y="16202"/>
                      <a:pt x="55357" y="29479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C1D3162-6DD7-49A6-AEF6-46AC0DAF92BA}"/>
                  </a:ext>
                </a:extLst>
              </p:cNvPr>
              <p:cNvSpPr/>
              <p:nvPr/>
            </p:nvSpPr>
            <p:spPr>
              <a:xfrm>
                <a:off x="2857213" y="655957"/>
                <a:ext cx="47256" cy="2250"/>
              </a:xfrm>
              <a:custGeom>
                <a:avLst/>
                <a:gdLst>
                  <a:gd name="connsiteX0" fmla="*/ 0 w 47255"/>
                  <a:gd name="connsiteY0" fmla="*/ 900 h 2250"/>
                  <a:gd name="connsiteX1" fmla="*/ 16652 w 47255"/>
                  <a:gd name="connsiteY1" fmla="*/ 0 h 2250"/>
                  <a:gd name="connsiteX2" fmla="*/ 47931 w 47255"/>
                  <a:gd name="connsiteY2" fmla="*/ 3150 h 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255" h="2250">
                    <a:moveTo>
                      <a:pt x="0" y="900"/>
                    </a:moveTo>
                    <a:cubicBezTo>
                      <a:pt x="5401" y="225"/>
                      <a:pt x="11026" y="0"/>
                      <a:pt x="16652" y="0"/>
                    </a:cubicBezTo>
                    <a:cubicBezTo>
                      <a:pt x="27453" y="0"/>
                      <a:pt x="37805" y="1125"/>
                      <a:pt x="47931" y="315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D81E608-E8A7-48F8-A068-0ACEBAA0D88D}"/>
                  </a:ext>
                </a:extLst>
              </p:cNvPr>
              <p:cNvSpPr/>
              <p:nvPr/>
            </p:nvSpPr>
            <p:spPr>
              <a:xfrm>
                <a:off x="2716346" y="783773"/>
                <a:ext cx="2250" cy="27003"/>
              </a:xfrm>
              <a:custGeom>
                <a:avLst/>
                <a:gdLst>
                  <a:gd name="connsiteX0" fmla="*/ 0 w 2250"/>
                  <a:gd name="connsiteY0" fmla="*/ 27453 h 27003"/>
                  <a:gd name="connsiteX1" fmla="*/ 2700 w 2250"/>
                  <a:gd name="connsiteY1" fmla="*/ 0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7003">
                    <a:moveTo>
                      <a:pt x="0" y="27453"/>
                    </a:moveTo>
                    <a:cubicBezTo>
                      <a:pt x="225" y="18002"/>
                      <a:pt x="1125" y="9001"/>
                      <a:pt x="270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C490917-271B-4F69-A3DF-E336D75849C8}"/>
                  </a:ext>
                </a:extLst>
              </p:cNvPr>
              <p:cNvSpPr/>
              <p:nvPr/>
            </p:nvSpPr>
            <p:spPr>
              <a:xfrm>
                <a:off x="2716796" y="826303"/>
                <a:ext cx="24753" cy="72009"/>
              </a:xfrm>
              <a:custGeom>
                <a:avLst/>
                <a:gdLst>
                  <a:gd name="connsiteX0" fmla="*/ 24978 w 24753"/>
                  <a:gd name="connsiteY0" fmla="*/ 73359 h 72009"/>
                  <a:gd name="connsiteX1" fmla="*/ 0 w 24753"/>
                  <a:gd name="connsiteY1" fmla="*/ 0 h 7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72009">
                    <a:moveTo>
                      <a:pt x="24978" y="73359"/>
                    </a:moveTo>
                    <a:cubicBezTo>
                      <a:pt x="11026" y="51981"/>
                      <a:pt x="2025" y="27003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4DA9B6C-66E1-4E6E-B273-D59523DF5F32}"/>
                  </a:ext>
                </a:extLst>
              </p:cNvPr>
              <p:cNvSpPr/>
              <p:nvPr/>
            </p:nvSpPr>
            <p:spPr>
              <a:xfrm>
                <a:off x="2755726" y="917890"/>
                <a:ext cx="47256" cy="36005"/>
              </a:xfrm>
              <a:custGeom>
                <a:avLst/>
                <a:gdLst>
                  <a:gd name="connsiteX0" fmla="*/ 49056 w 47255"/>
                  <a:gd name="connsiteY0" fmla="*/ 37355 h 36004"/>
                  <a:gd name="connsiteX1" fmla="*/ 0 w 47255"/>
                  <a:gd name="connsiteY1" fmla="*/ 0 h 3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255" h="36004">
                    <a:moveTo>
                      <a:pt x="49056" y="37355"/>
                    </a:moveTo>
                    <a:cubicBezTo>
                      <a:pt x="30379" y="28129"/>
                      <a:pt x="13727" y="15527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8F9F93-C612-4431-B078-E801007C9F8C}"/>
                  </a:ext>
                </a:extLst>
              </p:cNvPr>
              <p:cNvSpPr/>
              <p:nvPr/>
            </p:nvSpPr>
            <p:spPr>
              <a:xfrm>
                <a:off x="2970177" y="833729"/>
                <a:ext cx="58507" cy="103513"/>
              </a:xfrm>
              <a:custGeom>
                <a:avLst/>
                <a:gdLst>
                  <a:gd name="connsiteX0" fmla="*/ 60083 w 58507"/>
                  <a:gd name="connsiteY0" fmla="*/ 0 h 103512"/>
                  <a:gd name="connsiteX1" fmla="*/ 0 w 58507"/>
                  <a:gd name="connsiteY1" fmla="*/ 104638 h 103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507" h="103512">
                    <a:moveTo>
                      <a:pt x="60083" y="0"/>
                    </a:moveTo>
                    <a:cubicBezTo>
                      <a:pt x="54682" y="42530"/>
                      <a:pt x="32404" y="79660"/>
                      <a:pt x="0" y="10463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9398D85-74DD-42F6-919E-665223E39D03}"/>
                  </a:ext>
                </a:extLst>
              </p:cNvPr>
              <p:cNvSpPr/>
              <p:nvPr/>
            </p:nvSpPr>
            <p:spPr>
              <a:xfrm>
                <a:off x="3031385" y="807176"/>
                <a:ext cx="2250" cy="11251"/>
              </a:xfrm>
              <a:custGeom>
                <a:avLst/>
                <a:gdLst>
                  <a:gd name="connsiteX0" fmla="*/ 0 w 0"/>
                  <a:gd name="connsiteY0" fmla="*/ 0 h 11251"/>
                  <a:gd name="connsiteX1" fmla="*/ 225 w 0"/>
                  <a:gd name="connsiteY1" fmla="*/ 6526 h 11251"/>
                  <a:gd name="connsiteX2" fmla="*/ 0 w 0"/>
                  <a:gd name="connsiteY2" fmla="*/ 13277 h 11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11251">
                    <a:moveTo>
                      <a:pt x="0" y="0"/>
                    </a:moveTo>
                    <a:cubicBezTo>
                      <a:pt x="0" y="2025"/>
                      <a:pt x="225" y="4276"/>
                      <a:pt x="225" y="6526"/>
                    </a:cubicBezTo>
                    <a:cubicBezTo>
                      <a:pt x="225" y="8776"/>
                      <a:pt x="225" y="11026"/>
                      <a:pt x="0" y="13277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EF72F9B-4311-47C4-BAEE-DF72F40062B6}"/>
                  </a:ext>
                </a:extLst>
              </p:cNvPr>
              <p:cNvSpPr/>
              <p:nvPr/>
            </p:nvSpPr>
            <p:spPr>
              <a:xfrm>
                <a:off x="3017433" y="748219"/>
                <a:ext cx="9001" cy="27003"/>
              </a:xfrm>
              <a:custGeom>
                <a:avLst/>
                <a:gdLst>
                  <a:gd name="connsiteX0" fmla="*/ 0 w 9001"/>
                  <a:gd name="connsiteY0" fmla="*/ 0 h 27003"/>
                  <a:gd name="connsiteX1" fmla="*/ 9901 w 9001"/>
                  <a:gd name="connsiteY1" fmla="*/ 28804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1" h="27003">
                    <a:moveTo>
                      <a:pt x="0" y="0"/>
                    </a:moveTo>
                    <a:cubicBezTo>
                      <a:pt x="4276" y="9226"/>
                      <a:pt x="7426" y="18902"/>
                      <a:pt x="9901" y="28804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AF48D96-672E-4CF1-A6CF-7A32C44E5CB8}"/>
                  </a:ext>
                </a:extLst>
              </p:cNvPr>
              <p:cNvSpPr/>
              <p:nvPr/>
            </p:nvSpPr>
            <p:spPr>
              <a:xfrm>
                <a:off x="2832910" y="65708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A239E83-1D20-40FD-99D9-DBCBBA3F9D24}"/>
                  </a:ext>
                </a:extLst>
              </p:cNvPr>
              <p:cNvSpPr/>
              <p:nvPr/>
            </p:nvSpPr>
            <p:spPr>
              <a:xfrm>
                <a:off x="2949925" y="946468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75F0B9F-BDAA-4A49-8A30-54C3F7D6D619}"/>
                  </a:ext>
                </a:extLst>
              </p:cNvPr>
              <p:cNvSpPr/>
              <p:nvPr/>
            </p:nvSpPr>
            <p:spPr>
              <a:xfrm>
                <a:off x="2934623" y="954344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935965-D261-46FB-9724-1E697EA865EF}"/>
                </a:ext>
              </a:extLst>
            </p:cNvPr>
            <p:cNvSpPr/>
            <p:nvPr/>
          </p:nvSpPr>
          <p:spPr>
            <a:xfrm>
              <a:off x="2577053" y="515990"/>
              <a:ext cx="591824" cy="594074"/>
            </a:xfrm>
            <a:custGeom>
              <a:avLst/>
              <a:gdLst>
                <a:gd name="connsiteX0" fmla="*/ 562570 w 591824"/>
                <a:gd name="connsiteY0" fmla="*/ 304913 h 594074"/>
                <a:gd name="connsiteX1" fmla="*/ 562570 w 591824"/>
                <a:gd name="connsiteY1" fmla="*/ 304913 h 594074"/>
                <a:gd name="connsiteX2" fmla="*/ 562570 w 591824"/>
                <a:gd name="connsiteY2" fmla="*/ 297487 h 594074"/>
                <a:gd name="connsiteX3" fmla="*/ 562345 w 591824"/>
                <a:gd name="connsiteY3" fmla="*/ 290061 h 594074"/>
                <a:gd name="connsiteX4" fmla="*/ 562570 w 591824"/>
                <a:gd name="connsiteY4" fmla="*/ 290286 h 594074"/>
                <a:gd name="connsiteX5" fmla="*/ 593174 w 591824"/>
                <a:gd name="connsiteY5" fmla="*/ 265308 h 594074"/>
                <a:gd name="connsiteX6" fmla="*/ 586423 w 591824"/>
                <a:gd name="connsiteY6" fmla="*/ 226828 h 594074"/>
                <a:gd name="connsiteX7" fmla="*/ 549069 w 591824"/>
                <a:gd name="connsiteY7" fmla="*/ 213777 h 594074"/>
                <a:gd name="connsiteX8" fmla="*/ 549069 w 591824"/>
                <a:gd name="connsiteY8" fmla="*/ 213777 h 594074"/>
                <a:gd name="connsiteX9" fmla="*/ 543893 w 591824"/>
                <a:gd name="connsiteY9" fmla="*/ 199825 h 594074"/>
                <a:gd name="connsiteX10" fmla="*/ 543893 w 591824"/>
                <a:gd name="connsiteY10" fmla="*/ 199825 h 594074"/>
                <a:gd name="connsiteX11" fmla="*/ 564146 w 591824"/>
                <a:gd name="connsiteY11" fmla="*/ 165846 h 594074"/>
                <a:gd name="connsiteX12" fmla="*/ 544568 w 591824"/>
                <a:gd name="connsiteY12" fmla="*/ 132092 h 594074"/>
                <a:gd name="connsiteX13" fmla="*/ 504963 w 591824"/>
                <a:gd name="connsiteY13" fmla="*/ 132542 h 594074"/>
                <a:gd name="connsiteX14" fmla="*/ 504963 w 591824"/>
                <a:gd name="connsiteY14" fmla="*/ 132767 h 594074"/>
                <a:gd name="connsiteX15" fmla="*/ 495287 w 591824"/>
                <a:gd name="connsiteY15" fmla="*/ 121290 h 594074"/>
                <a:gd name="connsiteX16" fmla="*/ 495512 w 591824"/>
                <a:gd name="connsiteY16" fmla="*/ 121290 h 594074"/>
                <a:gd name="connsiteX17" fmla="*/ 502938 w 591824"/>
                <a:gd name="connsiteY17" fmla="*/ 82360 h 594074"/>
                <a:gd name="connsiteX18" fmla="*/ 473009 w 591824"/>
                <a:gd name="connsiteY18" fmla="*/ 57382 h 594074"/>
                <a:gd name="connsiteX19" fmla="*/ 435879 w 591824"/>
                <a:gd name="connsiteY19" fmla="*/ 71334 h 594074"/>
                <a:gd name="connsiteX20" fmla="*/ 435879 w 591824"/>
                <a:gd name="connsiteY20" fmla="*/ 71334 h 594074"/>
                <a:gd name="connsiteX21" fmla="*/ 422828 w 591824"/>
                <a:gd name="connsiteY21" fmla="*/ 63683 h 594074"/>
                <a:gd name="connsiteX22" fmla="*/ 416752 w 591824"/>
                <a:gd name="connsiteY22" fmla="*/ 24753 h 594074"/>
                <a:gd name="connsiteX23" fmla="*/ 380073 w 591824"/>
                <a:gd name="connsiteY23" fmla="*/ 11476 h 594074"/>
                <a:gd name="connsiteX24" fmla="*/ 350594 w 591824"/>
                <a:gd name="connsiteY24" fmla="*/ 37355 h 594074"/>
                <a:gd name="connsiteX25" fmla="*/ 335517 w 591824"/>
                <a:gd name="connsiteY25" fmla="*/ 34654 h 594074"/>
                <a:gd name="connsiteX26" fmla="*/ 335517 w 591824"/>
                <a:gd name="connsiteY26" fmla="*/ 34654 h 594074"/>
                <a:gd name="connsiteX27" fmla="*/ 316165 w 591824"/>
                <a:gd name="connsiteY27" fmla="*/ 0 h 594074"/>
                <a:gd name="connsiteX28" fmla="*/ 277010 w 591824"/>
                <a:gd name="connsiteY28" fmla="*/ 0 h 594074"/>
                <a:gd name="connsiteX29" fmla="*/ 257657 w 591824"/>
                <a:gd name="connsiteY29" fmla="*/ 34654 h 594074"/>
                <a:gd name="connsiteX30" fmla="*/ 257657 w 591824"/>
                <a:gd name="connsiteY30" fmla="*/ 34654 h 594074"/>
                <a:gd name="connsiteX31" fmla="*/ 242580 w 591824"/>
                <a:gd name="connsiteY31" fmla="*/ 37355 h 594074"/>
                <a:gd name="connsiteX32" fmla="*/ 213102 w 591824"/>
                <a:gd name="connsiteY32" fmla="*/ 11476 h 594074"/>
                <a:gd name="connsiteX33" fmla="*/ 176422 w 591824"/>
                <a:gd name="connsiteY33" fmla="*/ 24753 h 594074"/>
                <a:gd name="connsiteX34" fmla="*/ 170346 w 591824"/>
                <a:gd name="connsiteY34" fmla="*/ 63683 h 594074"/>
                <a:gd name="connsiteX35" fmla="*/ 157295 w 591824"/>
                <a:gd name="connsiteY35" fmla="*/ 71334 h 594074"/>
                <a:gd name="connsiteX36" fmla="*/ 157295 w 591824"/>
                <a:gd name="connsiteY36" fmla="*/ 71334 h 594074"/>
                <a:gd name="connsiteX37" fmla="*/ 120165 w 591824"/>
                <a:gd name="connsiteY37" fmla="*/ 57382 h 594074"/>
                <a:gd name="connsiteX38" fmla="*/ 90236 w 591824"/>
                <a:gd name="connsiteY38" fmla="*/ 82585 h 594074"/>
                <a:gd name="connsiteX39" fmla="*/ 97662 w 591824"/>
                <a:gd name="connsiteY39" fmla="*/ 121515 h 594074"/>
                <a:gd name="connsiteX40" fmla="*/ 97887 w 591824"/>
                <a:gd name="connsiteY40" fmla="*/ 121515 h 594074"/>
                <a:gd name="connsiteX41" fmla="*/ 88211 w 591824"/>
                <a:gd name="connsiteY41" fmla="*/ 132992 h 594074"/>
                <a:gd name="connsiteX42" fmla="*/ 88211 w 591824"/>
                <a:gd name="connsiteY42" fmla="*/ 132767 h 594074"/>
                <a:gd name="connsiteX43" fmla="*/ 48606 w 591824"/>
                <a:gd name="connsiteY43" fmla="*/ 132317 h 594074"/>
                <a:gd name="connsiteX44" fmla="*/ 29029 w 591824"/>
                <a:gd name="connsiteY44" fmla="*/ 166071 h 594074"/>
                <a:gd name="connsiteX45" fmla="*/ 49281 w 591824"/>
                <a:gd name="connsiteY45" fmla="*/ 200050 h 594074"/>
                <a:gd name="connsiteX46" fmla="*/ 49281 w 591824"/>
                <a:gd name="connsiteY46" fmla="*/ 200050 h 594074"/>
                <a:gd name="connsiteX47" fmla="*/ 44105 w 591824"/>
                <a:gd name="connsiteY47" fmla="*/ 214002 h 594074"/>
                <a:gd name="connsiteX48" fmla="*/ 44105 w 591824"/>
                <a:gd name="connsiteY48" fmla="*/ 214002 h 594074"/>
                <a:gd name="connsiteX49" fmla="*/ 6751 w 591824"/>
                <a:gd name="connsiteY49" fmla="*/ 227053 h 594074"/>
                <a:gd name="connsiteX50" fmla="*/ 0 w 591824"/>
                <a:gd name="connsiteY50" fmla="*/ 265533 h 594074"/>
                <a:gd name="connsiteX51" fmla="*/ 30604 w 591824"/>
                <a:gd name="connsiteY51" fmla="*/ 290511 h 594074"/>
                <a:gd name="connsiteX52" fmla="*/ 30829 w 591824"/>
                <a:gd name="connsiteY52" fmla="*/ 290286 h 594074"/>
                <a:gd name="connsiteX53" fmla="*/ 30604 w 591824"/>
                <a:gd name="connsiteY53" fmla="*/ 297712 h 594074"/>
                <a:gd name="connsiteX54" fmla="*/ 30829 w 591824"/>
                <a:gd name="connsiteY54" fmla="*/ 305138 h 594074"/>
                <a:gd name="connsiteX55" fmla="*/ 30829 w 591824"/>
                <a:gd name="connsiteY55" fmla="*/ 304913 h 594074"/>
                <a:gd name="connsiteX56" fmla="*/ 225 w 591824"/>
                <a:gd name="connsiteY56" fmla="*/ 329891 h 594074"/>
                <a:gd name="connsiteX57" fmla="*/ 6976 w 591824"/>
                <a:gd name="connsiteY57" fmla="*/ 368371 h 594074"/>
                <a:gd name="connsiteX58" fmla="*/ 44330 w 591824"/>
                <a:gd name="connsiteY58" fmla="*/ 381423 h 594074"/>
                <a:gd name="connsiteX59" fmla="*/ 44330 w 591824"/>
                <a:gd name="connsiteY59" fmla="*/ 381423 h 594074"/>
                <a:gd name="connsiteX60" fmla="*/ 49506 w 591824"/>
                <a:gd name="connsiteY60" fmla="*/ 395374 h 594074"/>
                <a:gd name="connsiteX61" fmla="*/ 49506 w 591824"/>
                <a:gd name="connsiteY61" fmla="*/ 395374 h 594074"/>
                <a:gd name="connsiteX62" fmla="*/ 29254 w 591824"/>
                <a:gd name="connsiteY62" fmla="*/ 429354 h 594074"/>
                <a:gd name="connsiteX63" fmla="*/ 48831 w 591824"/>
                <a:gd name="connsiteY63" fmla="*/ 463108 h 594074"/>
                <a:gd name="connsiteX64" fmla="*/ 88436 w 591824"/>
                <a:gd name="connsiteY64" fmla="*/ 462658 h 594074"/>
                <a:gd name="connsiteX65" fmla="*/ 88436 w 591824"/>
                <a:gd name="connsiteY65" fmla="*/ 462433 h 594074"/>
                <a:gd name="connsiteX66" fmla="*/ 98112 w 591824"/>
                <a:gd name="connsiteY66" fmla="*/ 473909 h 594074"/>
                <a:gd name="connsiteX67" fmla="*/ 97887 w 591824"/>
                <a:gd name="connsiteY67" fmla="*/ 473909 h 594074"/>
                <a:gd name="connsiteX68" fmla="*/ 90461 w 591824"/>
                <a:gd name="connsiteY68" fmla="*/ 512839 h 594074"/>
                <a:gd name="connsiteX69" fmla="*/ 120390 w 591824"/>
                <a:gd name="connsiteY69" fmla="*/ 537817 h 594074"/>
                <a:gd name="connsiteX70" fmla="*/ 157520 w 591824"/>
                <a:gd name="connsiteY70" fmla="*/ 523866 h 594074"/>
                <a:gd name="connsiteX71" fmla="*/ 157520 w 591824"/>
                <a:gd name="connsiteY71" fmla="*/ 523866 h 594074"/>
                <a:gd name="connsiteX72" fmla="*/ 170571 w 591824"/>
                <a:gd name="connsiteY72" fmla="*/ 531517 h 594074"/>
                <a:gd name="connsiteX73" fmla="*/ 176647 w 591824"/>
                <a:gd name="connsiteY73" fmla="*/ 570446 h 594074"/>
                <a:gd name="connsiteX74" fmla="*/ 213327 w 591824"/>
                <a:gd name="connsiteY74" fmla="*/ 583723 h 594074"/>
                <a:gd name="connsiteX75" fmla="*/ 242805 w 591824"/>
                <a:gd name="connsiteY75" fmla="*/ 557845 h 594074"/>
                <a:gd name="connsiteX76" fmla="*/ 257657 w 591824"/>
                <a:gd name="connsiteY76" fmla="*/ 560545 h 594074"/>
                <a:gd name="connsiteX77" fmla="*/ 257657 w 591824"/>
                <a:gd name="connsiteY77" fmla="*/ 560545 h 594074"/>
                <a:gd name="connsiteX78" fmla="*/ 277010 w 591824"/>
                <a:gd name="connsiteY78" fmla="*/ 595199 h 594074"/>
                <a:gd name="connsiteX79" fmla="*/ 316165 w 591824"/>
                <a:gd name="connsiteY79" fmla="*/ 595199 h 594074"/>
                <a:gd name="connsiteX80" fmla="*/ 335517 w 591824"/>
                <a:gd name="connsiteY80" fmla="*/ 560545 h 594074"/>
                <a:gd name="connsiteX81" fmla="*/ 335517 w 591824"/>
                <a:gd name="connsiteY81" fmla="*/ 560545 h 594074"/>
                <a:gd name="connsiteX82" fmla="*/ 350594 w 591824"/>
                <a:gd name="connsiteY82" fmla="*/ 557845 h 594074"/>
                <a:gd name="connsiteX83" fmla="*/ 380073 w 591824"/>
                <a:gd name="connsiteY83" fmla="*/ 583723 h 594074"/>
                <a:gd name="connsiteX84" fmla="*/ 416752 w 591824"/>
                <a:gd name="connsiteY84" fmla="*/ 570446 h 594074"/>
                <a:gd name="connsiteX85" fmla="*/ 422828 w 591824"/>
                <a:gd name="connsiteY85" fmla="*/ 531517 h 594074"/>
                <a:gd name="connsiteX86" fmla="*/ 435879 w 591824"/>
                <a:gd name="connsiteY86" fmla="*/ 523866 h 594074"/>
                <a:gd name="connsiteX87" fmla="*/ 435879 w 591824"/>
                <a:gd name="connsiteY87" fmla="*/ 523866 h 594074"/>
                <a:gd name="connsiteX88" fmla="*/ 473009 w 591824"/>
                <a:gd name="connsiteY88" fmla="*/ 537817 h 594074"/>
                <a:gd name="connsiteX89" fmla="*/ 502938 w 591824"/>
                <a:gd name="connsiteY89" fmla="*/ 512614 h 594074"/>
                <a:gd name="connsiteX90" fmla="*/ 495512 w 591824"/>
                <a:gd name="connsiteY90" fmla="*/ 473684 h 594074"/>
                <a:gd name="connsiteX91" fmla="*/ 495287 w 591824"/>
                <a:gd name="connsiteY91" fmla="*/ 473684 h 594074"/>
                <a:gd name="connsiteX92" fmla="*/ 504963 w 591824"/>
                <a:gd name="connsiteY92" fmla="*/ 462208 h 594074"/>
                <a:gd name="connsiteX93" fmla="*/ 504963 w 591824"/>
                <a:gd name="connsiteY93" fmla="*/ 462433 h 594074"/>
                <a:gd name="connsiteX94" fmla="*/ 544568 w 591824"/>
                <a:gd name="connsiteY94" fmla="*/ 462883 h 594074"/>
                <a:gd name="connsiteX95" fmla="*/ 564146 w 591824"/>
                <a:gd name="connsiteY95" fmla="*/ 429129 h 594074"/>
                <a:gd name="connsiteX96" fmla="*/ 543893 w 591824"/>
                <a:gd name="connsiteY96" fmla="*/ 395149 h 594074"/>
                <a:gd name="connsiteX97" fmla="*/ 543893 w 591824"/>
                <a:gd name="connsiteY97" fmla="*/ 395149 h 594074"/>
                <a:gd name="connsiteX98" fmla="*/ 548844 w 591824"/>
                <a:gd name="connsiteY98" fmla="*/ 381198 h 594074"/>
                <a:gd name="connsiteX99" fmla="*/ 548844 w 591824"/>
                <a:gd name="connsiteY99" fmla="*/ 381198 h 594074"/>
                <a:gd name="connsiteX100" fmla="*/ 586198 w 591824"/>
                <a:gd name="connsiteY100" fmla="*/ 368146 h 594074"/>
                <a:gd name="connsiteX101" fmla="*/ 592949 w 591824"/>
                <a:gd name="connsiteY101" fmla="*/ 329666 h 594074"/>
                <a:gd name="connsiteX102" fmla="*/ 562570 w 591824"/>
                <a:gd name="connsiteY102" fmla="*/ 304913 h 594074"/>
                <a:gd name="connsiteX103" fmla="*/ 296812 w 591824"/>
                <a:gd name="connsiteY103" fmla="*/ 424178 h 594074"/>
                <a:gd name="connsiteX104" fmla="*/ 170121 w 591824"/>
                <a:gd name="connsiteY104" fmla="*/ 297487 h 594074"/>
                <a:gd name="connsiteX105" fmla="*/ 296812 w 591824"/>
                <a:gd name="connsiteY105" fmla="*/ 170796 h 594074"/>
                <a:gd name="connsiteX106" fmla="*/ 423503 w 591824"/>
                <a:gd name="connsiteY106" fmla="*/ 297487 h 594074"/>
                <a:gd name="connsiteX107" fmla="*/ 296812 w 591824"/>
                <a:gd name="connsiteY107" fmla="*/ 424178 h 5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91824" h="594074">
                  <a:moveTo>
                    <a:pt x="562570" y="304913"/>
                  </a:moveTo>
                  <a:lnTo>
                    <a:pt x="562570" y="304913"/>
                  </a:lnTo>
                  <a:cubicBezTo>
                    <a:pt x="562570" y="302663"/>
                    <a:pt x="562570" y="300188"/>
                    <a:pt x="562570" y="297487"/>
                  </a:cubicBezTo>
                  <a:cubicBezTo>
                    <a:pt x="562570" y="295012"/>
                    <a:pt x="562345" y="292537"/>
                    <a:pt x="562345" y="290061"/>
                  </a:cubicBezTo>
                  <a:lnTo>
                    <a:pt x="562570" y="290286"/>
                  </a:lnTo>
                  <a:cubicBezTo>
                    <a:pt x="561445" y="274759"/>
                    <a:pt x="581923" y="267333"/>
                    <a:pt x="593174" y="265308"/>
                  </a:cubicBezTo>
                  <a:lnTo>
                    <a:pt x="586423" y="226828"/>
                  </a:lnTo>
                  <a:cubicBezTo>
                    <a:pt x="574947" y="228854"/>
                    <a:pt x="553344" y="228629"/>
                    <a:pt x="549069" y="213777"/>
                  </a:cubicBezTo>
                  <a:lnTo>
                    <a:pt x="549069" y="213777"/>
                  </a:lnTo>
                  <a:cubicBezTo>
                    <a:pt x="547494" y="209051"/>
                    <a:pt x="545918" y="204551"/>
                    <a:pt x="543893" y="199825"/>
                  </a:cubicBezTo>
                  <a:lnTo>
                    <a:pt x="543893" y="199825"/>
                  </a:lnTo>
                  <a:cubicBezTo>
                    <a:pt x="537592" y="185648"/>
                    <a:pt x="554019" y="171471"/>
                    <a:pt x="564146" y="165846"/>
                  </a:cubicBezTo>
                  <a:lnTo>
                    <a:pt x="544568" y="132092"/>
                  </a:lnTo>
                  <a:cubicBezTo>
                    <a:pt x="534442" y="137942"/>
                    <a:pt x="513964" y="145143"/>
                    <a:pt x="504963" y="132542"/>
                  </a:cubicBezTo>
                  <a:lnTo>
                    <a:pt x="504963" y="132767"/>
                  </a:lnTo>
                  <a:cubicBezTo>
                    <a:pt x="501813" y="128941"/>
                    <a:pt x="498662" y="125116"/>
                    <a:pt x="495287" y="121290"/>
                  </a:cubicBezTo>
                  <a:lnTo>
                    <a:pt x="495512" y="121290"/>
                  </a:lnTo>
                  <a:cubicBezTo>
                    <a:pt x="484711" y="110039"/>
                    <a:pt x="495512" y="91136"/>
                    <a:pt x="502938" y="82360"/>
                  </a:cubicBezTo>
                  <a:lnTo>
                    <a:pt x="473009" y="57382"/>
                  </a:lnTo>
                  <a:cubicBezTo>
                    <a:pt x="465583" y="66158"/>
                    <a:pt x="448706" y="80110"/>
                    <a:pt x="435879" y="71334"/>
                  </a:cubicBezTo>
                  <a:lnTo>
                    <a:pt x="435879" y="71334"/>
                  </a:lnTo>
                  <a:cubicBezTo>
                    <a:pt x="431604" y="68634"/>
                    <a:pt x="427328" y="66158"/>
                    <a:pt x="422828" y="63683"/>
                  </a:cubicBezTo>
                  <a:cubicBezTo>
                    <a:pt x="409326" y="56707"/>
                    <a:pt x="412702" y="35554"/>
                    <a:pt x="416752" y="24753"/>
                  </a:cubicBezTo>
                  <a:lnTo>
                    <a:pt x="380073" y="11476"/>
                  </a:lnTo>
                  <a:cubicBezTo>
                    <a:pt x="376247" y="22278"/>
                    <a:pt x="365221" y="40730"/>
                    <a:pt x="350594" y="37355"/>
                  </a:cubicBezTo>
                  <a:cubicBezTo>
                    <a:pt x="345643" y="36455"/>
                    <a:pt x="340693" y="35554"/>
                    <a:pt x="335517" y="34654"/>
                  </a:cubicBezTo>
                  <a:lnTo>
                    <a:pt x="335517" y="34654"/>
                  </a:lnTo>
                  <a:cubicBezTo>
                    <a:pt x="320215" y="33079"/>
                    <a:pt x="316165" y="11701"/>
                    <a:pt x="316165" y="0"/>
                  </a:cubicBezTo>
                  <a:lnTo>
                    <a:pt x="277010" y="0"/>
                  </a:lnTo>
                  <a:cubicBezTo>
                    <a:pt x="277010" y="11476"/>
                    <a:pt x="272959" y="32854"/>
                    <a:pt x="257657" y="34654"/>
                  </a:cubicBezTo>
                  <a:lnTo>
                    <a:pt x="257657" y="34654"/>
                  </a:lnTo>
                  <a:cubicBezTo>
                    <a:pt x="252707" y="35329"/>
                    <a:pt x="247531" y="36230"/>
                    <a:pt x="242580" y="37355"/>
                  </a:cubicBezTo>
                  <a:cubicBezTo>
                    <a:pt x="227728" y="40505"/>
                    <a:pt x="216927" y="22278"/>
                    <a:pt x="213102" y="11476"/>
                  </a:cubicBezTo>
                  <a:lnTo>
                    <a:pt x="176422" y="24753"/>
                  </a:lnTo>
                  <a:cubicBezTo>
                    <a:pt x="180248" y="35554"/>
                    <a:pt x="183848" y="56707"/>
                    <a:pt x="170346" y="63683"/>
                  </a:cubicBezTo>
                  <a:cubicBezTo>
                    <a:pt x="165846" y="66158"/>
                    <a:pt x="161570" y="68634"/>
                    <a:pt x="157295" y="71334"/>
                  </a:cubicBezTo>
                  <a:lnTo>
                    <a:pt x="157295" y="71334"/>
                  </a:lnTo>
                  <a:cubicBezTo>
                    <a:pt x="144468" y="80110"/>
                    <a:pt x="127591" y="66158"/>
                    <a:pt x="120165" y="57382"/>
                  </a:cubicBezTo>
                  <a:lnTo>
                    <a:pt x="90236" y="82585"/>
                  </a:lnTo>
                  <a:cubicBezTo>
                    <a:pt x="97662" y="91361"/>
                    <a:pt x="108463" y="110264"/>
                    <a:pt x="97662" y="121515"/>
                  </a:cubicBezTo>
                  <a:lnTo>
                    <a:pt x="97887" y="121515"/>
                  </a:lnTo>
                  <a:cubicBezTo>
                    <a:pt x="94512" y="125341"/>
                    <a:pt x="91361" y="129166"/>
                    <a:pt x="88211" y="132992"/>
                  </a:cubicBezTo>
                  <a:lnTo>
                    <a:pt x="88211" y="132767"/>
                  </a:lnTo>
                  <a:cubicBezTo>
                    <a:pt x="79210" y="145368"/>
                    <a:pt x="58732" y="138167"/>
                    <a:pt x="48606" y="132317"/>
                  </a:cubicBezTo>
                  <a:lnTo>
                    <a:pt x="29029" y="166071"/>
                  </a:lnTo>
                  <a:cubicBezTo>
                    <a:pt x="39155" y="171922"/>
                    <a:pt x="55582" y="185873"/>
                    <a:pt x="49281" y="200050"/>
                  </a:cubicBezTo>
                  <a:lnTo>
                    <a:pt x="49281" y="200050"/>
                  </a:lnTo>
                  <a:cubicBezTo>
                    <a:pt x="47481" y="204551"/>
                    <a:pt x="45681" y="209276"/>
                    <a:pt x="44105" y="214002"/>
                  </a:cubicBezTo>
                  <a:lnTo>
                    <a:pt x="44105" y="214002"/>
                  </a:lnTo>
                  <a:cubicBezTo>
                    <a:pt x="39830" y="228854"/>
                    <a:pt x="18227" y="229079"/>
                    <a:pt x="6751" y="227053"/>
                  </a:cubicBezTo>
                  <a:lnTo>
                    <a:pt x="0" y="265533"/>
                  </a:lnTo>
                  <a:cubicBezTo>
                    <a:pt x="11476" y="267559"/>
                    <a:pt x="31729" y="275209"/>
                    <a:pt x="30604" y="290511"/>
                  </a:cubicBezTo>
                  <a:lnTo>
                    <a:pt x="30829" y="290286"/>
                  </a:lnTo>
                  <a:cubicBezTo>
                    <a:pt x="30829" y="292762"/>
                    <a:pt x="30604" y="295237"/>
                    <a:pt x="30604" y="297712"/>
                  </a:cubicBezTo>
                  <a:cubicBezTo>
                    <a:pt x="30604" y="300188"/>
                    <a:pt x="30829" y="302663"/>
                    <a:pt x="30829" y="305138"/>
                  </a:cubicBezTo>
                  <a:lnTo>
                    <a:pt x="30829" y="304913"/>
                  </a:lnTo>
                  <a:cubicBezTo>
                    <a:pt x="31954" y="320440"/>
                    <a:pt x="11476" y="327866"/>
                    <a:pt x="225" y="329891"/>
                  </a:cubicBezTo>
                  <a:lnTo>
                    <a:pt x="6976" y="368371"/>
                  </a:lnTo>
                  <a:cubicBezTo>
                    <a:pt x="18452" y="366346"/>
                    <a:pt x="40055" y="366571"/>
                    <a:pt x="44330" y="381423"/>
                  </a:cubicBezTo>
                  <a:lnTo>
                    <a:pt x="44330" y="381423"/>
                  </a:lnTo>
                  <a:cubicBezTo>
                    <a:pt x="45906" y="386148"/>
                    <a:pt x="47481" y="390649"/>
                    <a:pt x="49506" y="395374"/>
                  </a:cubicBezTo>
                  <a:lnTo>
                    <a:pt x="49506" y="395374"/>
                  </a:lnTo>
                  <a:cubicBezTo>
                    <a:pt x="55807" y="409551"/>
                    <a:pt x="39380" y="423728"/>
                    <a:pt x="29254" y="429354"/>
                  </a:cubicBezTo>
                  <a:lnTo>
                    <a:pt x="48831" y="463108"/>
                  </a:lnTo>
                  <a:cubicBezTo>
                    <a:pt x="58957" y="457257"/>
                    <a:pt x="79435" y="450056"/>
                    <a:pt x="88436" y="462658"/>
                  </a:cubicBezTo>
                  <a:lnTo>
                    <a:pt x="88436" y="462433"/>
                  </a:lnTo>
                  <a:cubicBezTo>
                    <a:pt x="91586" y="466258"/>
                    <a:pt x="94737" y="470084"/>
                    <a:pt x="98112" y="473909"/>
                  </a:cubicBezTo>
                  <a:lnTo>
                    <a:pt x="97887" y="473909"/>
                  </a:lnTo>
                  <a:cubicBezTo>
                    <a:pt x="108689" y="485161"/>
                    <a:pt x="97887" y="503838"/>
                    <a:pt x="90461" y="512839"/>
                  </a:cubicBezTo>
                  <a:lnTo>
                    <a:pt x="120390" y="537817"/>
                  </a:lnTo>
                  <a:cubicBezTo>
                    <a:pt x="127816" y="529041"/>
                    <a:pt x="144693" y="515090"/>
                    <a:pt x="157520" y="523866"/>
                  </a:cubicBezTo>
                  <a:lnTo>
                    <a:pt x="157520" y="523866"/>
                  </a:lnTo>
                  <a:cubicBezTo>
                    <a:pt x="161795" y="526566"/>
                    <a:pt x="166071" y="529041"/>
                    <a:pt x="170571" y="531517"/>
                  </a:cubicBezTo>
                  <a:cubicBezTo>
                    <a:pt x="184073" y="538492"/>
                    <a:pt x="180472" y="559645"/>
                    <a:pt x="176647" y="570446"/>
                  </a:cubicBezTo>
                  <a:lnTo>
                    <a:pt x="213327" y="583723"/>
                  </a:lnTo>
                  <a:cubicBezTo>
                    <a:pt x="217152" y="572922"/>
                    <a:pt x="228178" y="554469"/>
                    <a:pt x="242805" y="557845"/>
                  </a:cubicBezTo>
                  <a:cubicBezTo>
                    <a:pt x="247756" y="558745"/>
                    <a:pt x="252707" y="559645"/>
                    <a:pt x="257657" y="560545"/>
                  </a:cubicBezTo>
                  <a:lnTo>
                    <a:pt x="257657" y="560545"/>
                  </a:lnTo>
                  <a:cubicBezTo>
                    <a:pt x="273184" y="562120"/>
                    <a:pt x="277010" y="583498"/>
                    <a:pt x="277010" y="595199"/>
                  </a:cubicBezTo>
                  <a:lnTo>
                    <a:pt x="316165" y="595199"/>
                  </a:lnTo>
                  <a:cubicBezTo>
                    <a:pt x="316165" y="583723"/>
                    <a:pt x="320215" y="562345"/>
                    <a:pt x="335517" y="560545"/>
                  </a:cubicBezTo>
                  <a:lnTo>
                    <a:pt x="335517" y="560545"/>
                  </a:lnTo>
                  <a:cubicBezTo>
                    <a:pt x="340693" y="559870"/>
                    <a:pt x="345643" y="558970"/>
                    <a:pt x="350594" y="557845"/>
                  </a:cubicBezTo>
                  <a:cubicBezTo>
                    <a:pt x="365446" y="554694"/>
                    <a:pt x="376247" y="572922"/>
                    <a:pt x="380073" y="583723"/>
                  </a:cubicBezTo>
                  <a:lnTo>
                    <a:pt x="416752" y="570446"/>
                  </a:lnTo>
                  <a:cubicBezTo>
                    <a:pt x="412927" y="559645"/>
                    <a:pt x="409326" y="538492"/>
                    <a:pt x="422828" y="531517"/>
                  </a:cubicBezTo>
                  <a:cubicBezTo>
                    <a:pt x="427328" y="529041"/>
                    <a:pt x="431604" y="526566"/>
                    <a:pt x="435879" y="523866"/>
                  </a:cubicBezTo>
                  <a:lnTo>
                    <a:pt x="435879" y="523866"/>
                  </a:lnTo>
                  <a:cubicBezTo>
                    <a:pt x="448706" y="515090"/>
                    <a:pt x="465583" y="529041"/>
                    <a:pt x="473009" y="537817"/>
                  </a:cubicBezTo>
                  <a:lnTo>
                    <a:pt x="502938" y="512614"/>
                  </a:lnTo>
                  <a:cubicBezTo>
                    <a:pt x="495512" y="503838"/>
                    <a:pt x="484711" y="484936"/>
                    <a:pt x="495512" y="473684"/>
                  </a:cubicBezTo>
                  <a:lnTo>
                    <a:pt x="495287" y="473684"/>
                  </a:lnTo>
                  <a:cubicBezTo>
                    <a:pt x="498662" y="469859"/>
                    <a:pt x="501813" y="466033"/>
                    <a:pt x="504963" y="462208"/>
                  </a:cubicBezTo>
                  <a:lnTo>
                    <a:pt x="504963" y="462433"/>
                  </a:lnTo>
                  <a:cubicBezTo>
                    <a:pt x="513964" y="449831"/>
                    <a:pt x="534442" y="457032"/>
                    <a:pt x="544568" y="462883"/>
                  </a:cubicBezTo>
                  <a:lnTo>
                    <a:pt x="564146" y="429129"/>
                  </a:lnTo>
                  <a:cubicBezTo>
                    <a:pt x="554019" y="423278"/>
                    <a:pt x="537592" y="409326"/>
                    <a:pt x="543893" y="395149"/>
                  </a:cubicBezTo>
                  <a:lnTo>
                    <a:pt x="543893" y="395149"/>
                  </a:lnTo>
                  <a:cubicBezTo>
                    <a:pt x="545693" y="390649"/>
                    <a:pt x="547494" y="385923"/>
                    <a:pt x="548844" y="381198"/>
                  </a:cubicBezTo>
                  <a:lnTo>
                    <a:pt x="548844" y="381198"/>
                  </a:lnTo>
                  <a:cubicBezTo>
                    <a:pt x="553119" y="366346"/>
                    <a:pt x="574722" y="366121"/>
                    <a:pt x="586198" y="368146"/>
                  </a:cubicBezTo>
                  <a:lnTo>
                    <a:pt x="592949" y="329666"/>
                  </a:lnTo>
                  <a:cubicBezTo>
                    <a:pt x="581923" y="328091"/>
                    <a:pt x="561445" y="320440"/>
                    <a:pt x="562570" y="304913"/>
                  </a:cubicBezTo>
                  <a:close/>
                  <a:moveTo>
                    <a:pt x="296812" y="424178"/>
                  </a:moveTo>
                  <a:cubicBezTo>
                    <a:pt x="226828" y="424178"/>
                    <a:pt x="170121" y="367471"/>
                    <a:pt x="170121" y="297487"/>
                  </a:cubicBezTo>
                  <a:cubicBezTo>
                    <a:pt x="170121" y="227503"/>
                    <a:pt x="226828" y="170796"/>
                    <a:pt x="296812" y="170796"/>
                  </a:cubicBezTo>
                  <a:cubicBezTo>
                    <a:pt x="366796" y="170796"/>
                    <a:pt x="423503" y="227503"/>
                    <a:pt x="423503" y="297487"/>
                  </a:cubicBezTo>
                  <a:cubicBezTo>
                    <a:pt x="423503" y="367471"/>
                    <a:pt x="366796" y="424178"/>
                    <a:pt x="296812" y="424178"/>
                  </a:cubicBezTo>
                  <a:close/>
                </a:path>
              </a:pathLst>
            </a:custGeom>
            <a:noFill/>
            <a:ln w="6739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229A33-D6A8-4566-A53D-ED66E56E44B9}"/>
              </a:ext>
            </a:extLst>
          </p:cNvPr>
          <p:cNvGrpSpPr/>
          <p:nvPr/>
        </p:nvGrpSpPr>
        <p:grpSpPr>
          <a:xfrm>
            <a:off x="7246971" y="1889189"/>
            <a:ext cx="879745" cy="926164"/>
            <a:chOff x="1569152" y="761720"/>
            <a:chExt cx="587324" cy="587324"/>
          </a:xfrm>
        </p:grpSpPr>
        <p:grpSp>
          <p:nvGrpSpPr>
            <p:cNvPr id="37" name="Graphic 5">
              <a:extLst>
                <a:ext uri="{FF2B5EF4-FFF2-40B4-BE49-F238E27FC236}">
                  <a16:creationId xmlns:a16="http://schemas.microsoft.com/office/drawing/2014/main" id="{3067A774-5155-43C2-A9D4-CEADF76656DB}"/>
                </a:ext>
              </a:extLst>
            </p:cNvPr>
            <p:cNvGrpSpPr/>
            <p:nvPr/>
          </p:nvGrpSpPr>
          <p:grpSpPr>
            <a:xfrm>
              <a:off x="1758401" y="929591"/>
              <a:ext cx="229529" cy="254282"/>
              <a:chOff x="1758401" y="929591"/>
              <a:chExt cx="229529" cy="254282"/>
            </a:xfrm>
            <a:solidFill>
              <a:schemeClr val="accent1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8DD566-D817-465C-990D-9D858644B8AE}"/>
                  </a:ext>
                </a:extLst>
              </p:cNvPr>
              <p:cNvSpPr/>
              <p:nvPr/>
            </p:nvSpPr>
            <p:spPr>
              <a:xfrm>
                <a:off x="1773253" y="929591"/>
                <a:ext cx="186773" cy="47256"/>
              </a:xfrm>
              <a:custGeom>
                <a:avLst/>
                <a:gdLst>
                  <a:gd name="connsiteX0" fmla="*/ 0 w 186773"/>
                  <a:gd name="connsiteY0" fmla="*/ 37355 h 47255"/>
                  <a:gd name="connsiteX1" fmla="*/ 89561 w 186773"/>
                  <a:gd name="connsiteY1" fmla="*/ 0 h 47255"/>
                  <a:gd name="connsiteX2" fmla="*/ 187899 w 186773"/>
                  <a:gd name="connsiteY2" fmla="*/ 4725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773" h="47255">
                    <a:moveTo>
                      <a:pt x="0" y="37355"/>
                    </a:moveTo>
                    <a:cubicBezTo>
                      <a:pt x="22953" y="14177"/>
                      <a:pt x="54682" y="0"/>
                      <a:pt x="89561" y="0"/>
                    </a:cubicBezTo>
                    <a:cubicBezTo>
                      <a:pt x="129391" y="0"/>
                      <a:pt x="164946" y="18452"/>
                      <a:pt x="187899" y="47256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91D5A49-B387-42EB-B2CC-9004D24EE719}"/>
                  </a:ext>
                </a:extLst>
              </p:cNvPr>
              <p:cNvSpPr/>
              <p:nvPr/>
            </p:nvSpPr>
            <p:spPr>
              <a:xfrm>
                <a:off x="1764702" y="1134142"/>
                <a:ext cx="33754" cy="29254"/>
              </a:xfrm>
              <a:custGeom>
                <a:avLst/>
                <a:gdLst>
                  <a:gd name="connsiteX0" fmla="*/ 35104 w 33754"/>
                  <a:gd name="connsiteY0" fmla="*/ 30379 h 29253"/>
                  <a:gd name="connsiteX1" fmla="*/ 0 w 337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54" h="29253">
                    <a:moveTo>
                      <a:pt x="35104" y="30379"/>
                    </a:moveTo>
                    <a:cubicBezTo>
                      <a:pt x="21603" y="22503"/>
                      <a:pt x="9676" y="1215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92D3AD6-21ED-4B47-A928-9AEC1827552D}"/>
                  </a:ext>
                </a:extLst>
              </p:cNvPr>
              <p:cNvSpPr/>
              <p:nvPr/>
            </p:nvSpPr>
            <p:spPr>
              <a:xfrm>
                <a:off x="1811732" y="1170822"/>
                <a:ext cx="15752" cy="4501"/>
              </a:xfrm>
              <a:custGeom>
                <a:avLst/>
                <a:gdLst>
                  <a:gd name="connsiteX0" fmla="*/ 16202 w 15751"/>
                  <a:gd name="connsiteY0" fmla="*/ 5851 h 4500"/>
                  <a:gd name="connsiteX1" fmla="*/ 0 w 15751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4500">
                    <a:moveTo>
                      <a:pt x="16202" y="5851"/>
                    </a:moveTo>
                    <a:cubicBezTo>
                      <a:pt x="10576" y="4276"/>
                      <a:pt x="5401" y="225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FF34479-8A49-4ED4-AE45-B62C3E753B72}"/>
                  </a:ext>
                </a:extLst>
              </p:cNvPr>
              <p:cNvSpPr/>
              <p:nvPr/>
            </p:nvSpPr>
            <p:spPr>
              <a:xfrm>
                <a:off x="1922896" y="1105338"/>
                <a:ext cx="54007" cy="60758"/>
              </a:xfrm>
              <a:custGeom>
                <a:avLst/>
                <a:gdLst>
                  <a:gd name="connsiteX0" fmla="*/ 55807 w 54006"/>
                  <a:gd name="connsiteY0" fmla="*/ 0 h 60757"/>
                  <a:gd name="connsiteX1" fmla="*/ 0 w 54006"/>
                  <a:gd name="connsiteY1" fmla="*/ 61208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60757">
                    <a:moveTo>
                      <a:pt x="55807" y="0"/>
                    </a:moveTo>
                    <a:cubicBezTo>
                      <a:pt x="44556" y="26103"/>
                      <a:pt x="24753" y="47706"/>
                      <a:pt x="0" y="6120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8E4EBFD-8C5C-4538-AE00-C09DB0B9D48E}"/>
                  </a:ext>
                </a:extLst>
              </p:cNvPr>
              <p:cNvSpPr/>
              <p:nvPr/>
            </p:nvSpPr>
            <p:spPr>
              <a:xfrm>
                <a:off x="1986804" y="1055382"/>
                <a:ext cx="2250" cy="22503"/>
              </a:xfrm>
              <a:custGeom>
                <a:avLst/>
                <a:gdLst>
                  <a:gd name="connsiteX0" fmla="*/ 2250 w 2250"/>
                  <a:gd name="connsiteY0" fmla="*/ 0 h 22502"/>
                  <a:gd name="connsiteX1" fmla="*/ 0 w 2250"/>
                  <a:gd name="connsiteY1" fmla="*/ 23403 h 2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2502">
                    <a:moveTo>
                      <a:pt x="2250" y="0"/>
                    </a:moveTo>
                    <a:cubicBezTo>
                      <a:pt x="2250" y="8101"/>
                      <a:pt x="1575" y="15977"/>
                      <a:pt x="0" y="23403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48A006F-C7DF-4077-8624-C03357E1D8DF}"/>
                  </a:ext>
                </a:extLst>
              </p:cNvPr>
              <p:cNvSpPr/>
              <p:nvPr/>
            </p:nvSpPr>
            <p:spPr>
              <a:xfrm>
                <a:off x="1758401" y="9768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9F67E4C-0507-48C7-A155-2E1627E26BD7}"/>
                  </a:ext>
                </a:extLst>
              </p:cNvPr>
              <p:cNvSpPr/>
              <p:nvPr/>
            </p:nvSpPr>
            <p:spPr>
              <a:xfrm>
                <a:off x="1846162" y="11773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91CFAE2-5213-4925-B0C9-ECD6B5F3FD94}"/>
                  </a:ext>
                </a:extLst>
              </p:cNvPr>
              <p:cNvSpPr/>
              <p:nvPr/>
            </p:nvSpPr>
            <p:spPr>
              <a:xfrm>
                <a:off x="1901069" y="117127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77F364-9EE1-4F00-A37C-5AB2137ACDE3}"/>
                </a:ext>
              </a:extLst>
            </p:cNvPr>
            <p:cNvSpPr/>
            <p:nvPr/>
          </p:nvSpPr>
          <p:spPr>
            <a:xfrm>
              <a:off x="1569152" y="761720"/>
              <a:ext cx="587324" cy="587324"/>
            </a:xfrm>
            <a:custGeom>
              <a:avLst/>
              <a:gdLst>
                <a:gd name="connsiteX0" fmla="*/ 587324 w 587323"/>
                <a:gd name="connsiteY0" fmla="*/ 326966 h 587323"/>
                <a:gd name="connsiteX1" fmla="*/ 587324 w 587323"/>
                <a:gd name="connsiteY1" fmla="*/ 260358 h 587323"/>
                <a:gd name="connsiteX2" fmla="*/ 500238 w 587323"/>
                <a:gd name="connsiteY2" fmla="*/ 224353 h 587323"/>
                <a:gd name="connsiteX3" fmla="*/ 500238 w 587323"/>
                <a:gd name="connsiteY3" fmla="*/ 224353 h 587323"/>
                <a:gd name="connsiteX4" fmla="*/ 488761 w 587323"/>
                <a:gd name="connsiteY4" fmla="*/ 196675 h 587323"/>
                <a:gd name="connsiteX5" fmla="*/ 488761 w 587323"/>
                <a:gd name="connsiteY5" fmla="*/ 196675 h 587323"/>
                <a:gd name="connsiteX6" fmla="*/ 524766 w 587323"/>
                <a:gd name="connsiteY6" fmla="*/ 109589 h 587323"/>
                <a:gd name="connsiteX7" fmla="*/ 477735 w 587323"/>
                <a:gd name="connsiteY7" fmla="*/ 62558 h 587323"/>
                <a:gd name="connsiteX8" fmla="*/ 390649 w 587323"/>
                <a:gd name="connsiteY8" fmla="*/ 98562 h 587323"/>
                <a:gd name="connsiteX9" fmla="*/ 362970 w 587323"/>
                <a:gd name="connsiteY9" fmla="*/ 87086 h 587323"/>
                <a:gd name="connsiteX10" fmla="*/ 362970 w 587323"/>
                <a:gd name="connsiteY10" fmla="*/ 87086 h 587323"/>
                <a:gd name="connsiteX11" fmla="*/ 326966 w 587323"/>
                <a:gd name="connsiteY11" fmla="*/ 0 h 587323"/>
                <a:gd name="connsiteX12" fmla="*/ 260358 w 587323"/>
                <a:gd name="connsiteY12" fmla="*/ 0 h 587323"/>
                <a:gd name="connsiteX13" fmla="*/ 224353 w 587323"/>
                <a:gd name="connsiteY13" fmla="*/ 87086 h 587323"/>
                <a:gd name="connsiteX14" fmla="*/ 224353 w 587323"/>
                <a:gd name="connsiteY14" fmla="*/ 87086 h 587323"/>
                <a:gd name="connsiteX15" fmla="*/ 196675 w 587323"/>
                <a:gd name="connsiteY15" fmla="*/ 98562 h 587323"/>
                <a:gd name="connsiteX16" fmla="*/ 109589 w 587323"/>
                <a:gd name="connsiteY16" fmla="*/ 62558 h 587323"/>
                <a:gd name="connsiteX17" fmla="*/ 62558 w 587323"/>
                <a:gd name="connsiteY17" fmla="*/ 109589 h 587323"/>
                <a:gd name="connsiteX18" fmla="*/ 98562 w 587323"/>
                <a:gd name="connsiteY18" fmla="*/ 196675 h 587323"/>
                <a:gd name="connsiteX19" fmla="*/ 87086 w 587323"/>
                <a:gd name="connsiteY19" fmla="*/ 224353 h 587323"/>
                <a:gd name="connsiteX20" fmla="*/ 87086 w 587323"/>
                <a:gd name="connsiteY20" fmla="*/ 224353 h 587323"/>
                <a:gd name="connsiteX21" fmla="*/ 0 w 587323"/>
                <a:gd name="connsiteY21" fmla="*/ 260358 h 587323"/>
                <a:gd name="connsiteX22" fmla="*/ 0 w 587323"/>
                <a:gd name="connsiteY22" fmla="*/ 326966 h 587323"/>
                <a:gd name="connsiteX23" fmla="*/ 87086 w 587323"/>
                <a:gd name="connsiteY23" fmla="*/ 362970 h 587323"/>
                <a:gd name="connsiteX24" fmla="*/ 98562 w 587323"/>
                <a:gd name="connsiteY24" fmla="*/ 390649 h 587323"/>
                <a:gd name="connsiteX25" fmla="*/ 98562 w 587323"/>
                <a:gd name="connsiteY25" fmla="*/ 390649 h 587323"/>
                <a:gd name="connsiteX26" fmla="*/ 62558 w 587323"/>
                <a:gd name="connsiteY26" fmla="*/ 477735 h 587323"/>
                <a:gd name="connsiteX27" fmla="*/ 109589 w 587323"/>
                <a:gd name="connsiteY27" fmla="*/ 524766 h 587323"/>
                <a:gd name="connsiteX28" fmla="*/ 196675 w 587323"/>
                <a:gd name="connsiteY28" fmla="*/ 488761 h 587323"/>
                <a:gd name="connsiteX29" fmla="*/ 196675 w 587323"/>
                <a:gd name="connsiteY29" fmla="*/ 488761 h 587323"/>
                <a:gd name="connsiteX30" fmla="*/ 224353 w 587323"/>
                <a:gd name="connsiteY30" fmla="*/ 500238 h 587323"/>
                <a:gd name="connsiteX31" fmla="*/ 224353 w 587323"/>
                <a:gd name="connsiteY31" fmla="*/ 500238 h 587323"/>
                <a:gd name="connsiteX32" fmla="*/ 260358 w 587323"/>
                <a:gd name="connsiteY32" fmla="*/ 587324 h 587323"/>
                <a:gd name="connsiteX33" fmla="*/ 326966 w 587323"/>
                <a:gd name="connsiteY33" fmla="*/ 587324 h 587323"/>
                <a:gd name="connsiteX34" fmla="*/ 362970 w 587323"/>
                <a:gd name="connsiteY34" fmla="*/ 500238 h 587323"/>
                <a:gd name="connsiteX35" fmla="*/ 362970 w 587323"/>
                <a:gd name="connsiteY35" fmla="*/ 500238 h 587323"/>
                <a:gd name="connsiteX36" fmla="*/ 390649 w 587323"/>
                <a:gd name="connsiteY36" fmla="*/ 488761 h 587323"/>
                <a:gd name="connsiteX37" fmla="*/ 390649 w 587323"/>
                <a:gd name="connsiteY37" fmla="*/ 488761 h 587323"/>
                <a:gd name="connsiteX38" fmla="*/ 477735 w 587323"/>
                <a:gd name="connsiteY38" fmla="*/ 524766 h 587323"/>
                <a:gd name="connsiteX39" fmla="*/ 524766 w 587323"/>
                <a:gd name="connsiteY39" fmla="*/ 477735 h 587323"/>
                <a:gd name="connsiteX40" fmla="*/ 488761 w 587323"/>
                <a:gd name="connsiteY40" fmla="*/ 390649 h 587323"/>
                <a:gd name="connsiteX41" fmla="*/ 488761 w 587323"/>
                <a:gd name="connsiteY41" fmla="*/ 390649 h 587323"/>
                <a:gd name="connsiteX42" fmla="*/ 500238 w 587323"/>
                <a:gd name="connsiteY42" fmla="*/ 362970 h 587323"/>
                <a:gd name="connsiteX43" fmla="*/ 500238 w 587323"/>
                <a:gd name="connsiteY43" fmla="*/ 362970 h 587323"/>
                <a:gd name="connsiteX44" fmla="*/ 587324 w 587323"/>
                <a:gd name="connsiteY44" fmla="*/ 326966 h 587323"/>
                <a:gd name="connsiteX45" fmla="*/ 293662 w 587323"/>
                <a:gd name="connsiteY45" fmla="*/ 389299 h 587323"/>
                <a:gd name="connsiteX46" fmla="*/ 198025 w 587323"/>
                <a:gd name="connsiteY46" fmla="*/ 293662 h 587323"/>
                <a:gd name="connsiteX47" fmla="*/ 293662 w 587323"/>
                <a:gd name="connsiteY47" fmla="*/ 198025 h 587323"/>
                <a:gd name="connsiteX48" fmla="*/ 389299 w 587323"/>
                <a:gd name="connsiteY48" fmla="*/ 293662 h 587323"/>
                <a:gd name="connsiteX49" fmla="*/ 293662 w 587323"/>
                <a:gd name="connsiteY49" fmla="*/ 389299 h 5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87323" h="587323">
                  <a:moveTo>
                    <a:pt x="587324" y="326966"/>
                  </a:moveTo>
                  <a:lnTo>
                    <a:pt x="587324" y="260358"/>
                  </a:lnTo>
                  <a:cubicBezTo>
                    <a:pt x="564596" y="260358"/>
                    <a:pt x="508114" y="254057"/>
                    <a:pt x="500238" y="224353"/>
                  </a:cubicBezTo>
                  <a:lnTo>
                    <a:pt x="500238" y="224353"/>
                  </a:lnTo>
                  <a:cubicBezTo>
                    <a:pt x="497087" y="214902"/>
                    <a:pt x="493262" y="205676"/>
                    <a:pt x="488761" y="196675"/>
                  </a:cubicBezTo>
                  <a:lnTo>
                    <a:pt x="488761" y="196675"/>
                  </a:lnTo>
                  <a:cubicBezTo>
                    <a:pt x="473234" y="170121"/>
                    <a:pt x="508789" y="125566"/>
                    <a:pt x="524766" y="109589"/>
                  </a:cubicBezTo>
                  <a:lnTo>
                    <a:pt x="477735" y="62558"/>
                  </a:lnTo>
                  <a:cubicBezTo>
                    <a:pt x="461758" y="78535"/>
                    <a:pt x="417202" y="114089"/>
                    <a:pt x="390649" y="98562"/>
                  </a:cubicBezTo>
                  <a:cubicBezTo>
                    <a:pt x="381873" y="94062"/>
                    <a:pt x="372422" y="90236"/>
                    <a:pt x="362970" y="87086"/>
                  </a:cubicBezTo>
                  <a:lnTo>
                    <a:pt x="362970" y="87086"/>
                  </a:lnTo>
                  <a:cubicBezTo>
                    <a:pt x="333267" y="79435"/>
                    <a:pt x="326966" y="22728"/>
                    <a:pt x="326966" y="0"/>
                  </a:cubicBezTo>
                  <a:lnTo>
                    <a:pt x="260358" y="0"/>
                  </a:lnTo>
                  <a:cubicBezTo>
                    <a:pt x="260358" y="22728"/>
                    <a:pt x="254057" y="79210"/>
                    <a:pt x="224353" y="87086"/>
                  </a:cubicBezTo>
                  <a:lnTo>
                    <a:pt x="224353" y="87086"/>
                  </a:lnTo>
                  <a:cubicBezTo>
                    <a:pt x="214902" y="90236"/>
                    <a:pt x="205676" y="94062"/>
                    <a:pt x="196675" y="98562"/>
                  </a:cubicBezTo>
                  <a:cubicBezTo>
                    <a:pt x="170121" y="114089"/>
                    <a:pt x="125791" y="78535"/>
                    <a:pt x="109589" y="62558"/>
                  </a:cubicBezTo>
                  <a:lnTo>
                    <a:pt x="62558" y="109589"/>
                  </a:lnTo>
                  <a:cubicBezTo>
                    <a:pt x="78535" y="125566"/>
                    <a:pt x="114089" y="170121"/>
                    <a:pt x="98562" y="196675"/>
                  </a:cubicBezTo>
                  <a:cubicBezTo>
                    <a:pt x="94062" y="205676"/>
                    <a:pt x="90236" y="214902"/>
                    <a:pt x="87086" y="224353"/>
                  </a:cubicBezTo>
                  <a:lnTo>
                    <a:pt x="87086" y="224353"/>
                  </a:lnTo>
                  <a:cubicBezTo>
                    <a:pt x="79435" y="254057"/>
                    <a:pt x="22728" y="260358"/>
                    <a:pt x="0" y="260358"/>
                  </a:cubicBezTo>
                  <a:lnTo>
                    <a:pt x="0" y="326966"/>
                  </a:lnTo>
                  <a:cubicBezTo>
                    <a:pt x="22728" y="326966"/>
                    <a:pt x="79210" y="333267"/>
                    <a:pt x="87086" y="362970"/>
                  </a:cubicBezTo>
                  <a:cubicBezTo>
                    <a:pt x="90236" y="372422"/>
                    <a:pt x="94062" y="381648"/>
                    <a:pt x="98562" y="390649"/>
                  </a:cubicBezTo>
                  <a:lnTo>
                    <a:pt x="98562" y="390649"/>
                  </a:lnTo>
                  <a:cubicBezTo>
                    <a:pt x="114089" y="417202"/>
                    <a:pt x="78535" y="461758"/>
                    <a:pt x="62558" y="477735"/>
                  </a:cubicBezTo>
                  <a:lnTo>
                    <a:pt x="109589" y="524766"/>
                  </a:lnTo>
                  <a:cubicBezTo>
                    <a:pt x="125566" y="508789"/>
                    <a:pt x="170121" y="473234"/>
                    <a:pt x="196675" y="488761"/>
                  </a:cubicBezTo>
                  <a:lnTo>
                    <a:pt x="196675" y="488761"/>
                  </a:lnTo>
                  <a:cubicBezTo>
                    <a:pt x="205676" y="493262"/>
                    <a:pt x="214902" y="497087"/>
                    <a:pt x="224353" y="500238"/>
                  </a:cubicBezTo>
                  <a:lnTo>
                    <a:pt x="224353" y="500238"/>
                  </a:lnTo>
                  <a:cubicBezTo>
                    <a:pt x="254057" y="507889"/>
                    <a:pt x="260358" y="564596"/>
                    <a:pt x="260358" y="587324"/>
                  </a:cubicBezTo>
                  <a:lnTo>
                    <a:pt x="326966" y="587324"/>
                  </a:lnTo>
                  <a:cubicBezTo>
                    <a:pt x="326966" y="564596"/>
                    <a:pt x="333267" y="508114"/>
                    <a:pt x="362970" y="500238"/>
                  </a:cubicBezTo>
                  <a:lnTo>
                    <a:pt x="362970" y="500238"/>
                  </a:lnTo>
                  <a:cubicBezTo>
                    <a:pt x="372422" y="497087"/>
                    <a:pt x="381873" y="493262"/>
                    <a:pt x="390649" y="488761"/>
                  </a:cubicBezTo>
                  <a:lnTo>
                    <a:pt x="390649" y="488761"/>
                  </a:lnTo>
                  <a:cubicBezTo>
                    <a:pt x="417202" y="473234"/>
                    <a:pt x="461533" y="508789"/>
                    <a:pt x="477735" y="524766"/>
                  </a:cubicBezTo>
                  <a:lnTo>
                    <a:pt x="524766" y="477735"/>
                  </a:lnTo>
                  <a:cubicBezTo>
                    <a:pt x="508789" y="461758"/>
                    <a:pt x="473234" y="417202"/>
                    <a:pt x="488761" y="390649"/>
                  </a:cubicBezTo>
                  <a:lnTo>
                    <a:pt x="488761" y="390649"/>
                  </a:lnTo>
                  <a:cubicBezTo>
                    <a:pt x="493262" y="381648"/>
                    <a:pt x="497087" y="372422"/>
                    <a:pt x="500238" y="362970"/>
                  </a:cubicBezTo>
                  <a:lnTo>
                    <a:pt x="500238" y="362970"/>
                  </a:lnTo>
                  <a:cubicBezTo>
                    <a:pt x="508114" y="333267"/>
                    <a:pt x="564596" y="326966"/>
                    <a:pt x="587324" y="326966"/>
                  </a:cubicBezTo>
                  <a:close/>
                  <a:moveTo>
                    <a:pt x="293662" y="389299"/>
                  </a:moveTo>
                  <a:cubicBezTo>
                    <a:pt x="240780" y="389299"/>
                    <a:pt x="198025" y="346543"/>
                    <a:pt x="198025" y="293662"/>
                  </a:cubicBezTo>
                  <a:cubicBezTo>
                    <a:pt x="198025" y="240780"/>
                    <a:pt x="240780" y="198025"/>
                    <a:pt x="293662" y="198025"/>
                  </a:cubicBezTo>
                  <a:cubicBezTo>
                    <a:pt x="346543" y="198025"/>
                    <a:pt x="389299" y="240780"/>
                    <a:pt x="389299" y="293662"/>
                  </a:cubicBezTo>
                  <a:cubicBezTo>
                    <a:pt x="389299" y="346543"/>
                    <a:pt x="346543" y="389299"/>
                    <a:pt x="293662" y="389299"/>
                  </a:cubicBezTo>
                  <a:close/>
                </a:path>
              </a:pathLst>
            </a:custGeom>
            <a:noFill/>
            <a:ln w="6739" cap="rnd">
              <a:solidFill>
                <a:srgbClr val="F4B54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07EE874-C915-4779-9C44-C4BDE979DD36}"/>
              </a:ext>
            </a:extLst>
          </p:cNvPr>
          <p:cNvSpPr/>
          <p:nvPr/>
        </p:nvSpPr>
        <p:spPr>
          <a:xfrm>
            <a:off x="6334532" y="3408780"/>
            <a:ext cx="606721" cy="638734"/>
          </a:xfrm>
          <a:custGeom>
            <a:avLst/>
            <a:gdLst>
              <a:gd name="connsiteX0" fmla="*/ 406626 w 405050"/>
              <a:gd name="connsiteY0" fmla="*/ 226378 h 405050"/>
              <a:gd name="connsiteX1" fmla="*/ 406626 w 405050"/>
              <a:gd name="connsiteY1" fmla="*/ 180248 h 405050"/>
              <a:gd name="connsiteX2" fmla="*/ 346318 w 405050"/>
              <a:gd name="connsiteY2" fmla="*/ 155269 h 405050"/>
              <a:gd name="connsiteX3" fmla="*/ 346318 w 405050"/>
              <a:gd name="connsiteY3" fmla="*/ 155269 h 405050"/>
              <a:gd name="connsiteX4" fmla="*/ 338442 w 405050"/>
              <a:gd name="connsiteY4" fmla="*/ 136142 h 405050"/>
              <a:gd name="connsiteX5" fmla="*/ 338442 w 405050"/>
              <a:gd name="connsiteY5" fmla="*/ 136142 h 405050"/>
              <a:gd name="connsiteX6" fmla="*/ 363421 w 405050"/>
              <a:gd name="connsiteY6" fmla="*/ 75835 h 405050"/>
              <a:gd name="connsiteX7" fmla="*/ 330791 w 405050"/>
              <a:gd name="connsiteY7" fmla="*/ 43205 h 405050"/>
              <a:gd name="connsiteX8" fmla="*/ 270484 w 405050"/>
              <a:gd name="connsiteY8" fmla="*/ 68184 h 405050"/>
              <a:gd name="connsiteX9" fmla="*/ 251356 w 405050"/>
              <a:gd name="connsiteY9" fmla="*/ 60308 h 405050"/>
              <a:gd name="connsiteX10" fmla="*/ 251356 w 405050"/>
              <a:gd name="connsiteY10" fmla="*/ 60308 h 405050"/>
              <a:gd name="connsiteX11" fmla="*/ 226378 w 405050"/>
              <a:gd name="connsiteY11" fmla="*/ 0 h 405050"/>
              <a:gd name="connsiteX12" fmla="*/ 180248 w 405050"/>
              <a:gd name="connsiteY12" fmla="*/ 0 h 405050"/>
              <a:gd name="connsiteX13" fmla="*/ 155269 w 405050"/>
              <a:gd name="connsiteY13" fmla="*/ 60308 h 405050"/>
              <a:gd name="connsiteX14" fmla="*/ 155269 w 405050"/>
              <a:gd name="connsiteY14" fmla="*/ 60308 h 405050"/>
              <a:gd name="connsiteX15" fmla="*/ 136142 w 405050"/>
              <a:gd name="connsiteY15" fmla="*/ 68184 h 405050"/>
              <a:gd name="connsiteX16" fmla="*/ 75835 w 405050"/>
              <a:gd name="connsiteY16" fmla="*/ 43205 h 405050"/>
              <a:gd name="connsiteX17" fmla="*/ 43205 w 405050"/>
              <a:gd name="connsiteY17" fmla="*/ 75835 h 405050"/>
              <a:gd name="connsiteX18" fmla="*/ 68184 w 405050"/>
              <a:gd name="connsiteY18" fmla="*/ 136142 h 405050"/>
              <a:gd name="connsiteX19" fmla="*/ 60308 w 405050"/>
              <a:gd name="connsiteY19" fmla="*/ 155269 h 405050"/>
              <a:gd name="connsiteX20" fmla="*/ 60308 w 405050"/>
              <a:gd name="connsiteY20" fmla="*/ 155269 h 405050"/>
              <a:gd name="connsiteX21" fmla="*/ 0 w 405050"/>
              <a:gd name="connsiteY21" fmla="*/ 180248 h 405050"/>
              <a:gd name="connsiteX22" fmla="*/ 0 w 405050"/>
              <a:gd name="connsiteY22" fmla="*/ 226378 h 405050"/>
              <a:gd name="connsiteX23" fmla="*/ 60308 w 405050"/>
              <a:gd name="connsiteY23" fmla="*/ 251356 h 405050"/>
              <a:gd name="connsiteX24" fmla="*/ 68184 w 405050"/>
              <a:gd name="connsiteY24" fmla="*/ 270484 h 405050"/>
              <a:gd name="connsiteX25" fmla="*/ 68184 w 405050"/>
              <a:gd name="connsiteY25" fmla="*/ 270484 h 405050"/>
              <a:gd name="connsiteX26" fmla="*/ 43205 w 405050"/>
              <a:gd name="connsiteY26" fmla="*/ 330791 h 405050"/>
              <a:gd name="connsiteX27" fmla="*/ 75835 w 405050"/>
              <a:gd name="connsiteY27" fmla="*/ 363421 h 405050"/>
              <a:gd name="connsiteX28" fmla="*/ 136142 w 405050"/>
              <a:gd name="connsiteY28" fmla="*/ 338442 h 405050"/>
              <a:gd name="connsiteX29" fmla="*/ 136142 w 405050"/>
              <a:gd name="connsiteY29" fmla="*/ 338442 h 405050"/>
              <a:gd name="connsiteX30" fmla="*/ 155269 w 405050"/>
              <a:gd name="connsiteY30" fmla="*/ 346318 h 405050"/>
              <a:gd name="connsiteX31" fmla="*/ 155269 w 405050"/>
              <a:gd name="connsiteY31" fmla="*/ 346318 h 405050"/>
              <a:gd name="connsiteX32" fmla="*/ 180248 w 405050"/>
              <a:gd name="connsiteY32" fmla="*/ 406626 h 405050"/>
              <a:gd name="connsiteX33" fmla="*/ 226378 w 405050"/>
              <a:gd name="connsiteY33" fmla="*/ 406626 h 405050"/>
              <a:gd name="connsiteX34" fmla="*/ 251356 w 405050"/>
              <a:gd name="connsiteY34" fmla="*/ 346318 h 405050"/>
              <a:gd name="connsiteX35" fmla="*/ 251356 w 405050"/>
              <a:gd name="connsiteY35" fmla="*/ 346318 h 405050"/>
              <a:gd name="connsiteX36" fmla="*/ 270484 w 405050"/>
              <a:gd name="connsiteY36" fmla="*/ 338442 h 405050"/>
              <a:gd name="connsiteX37" fmla="*/ 270484 w 405050"/>
              <a:gd name="connsiteY37" fmla="*/ 338442 h 405050"/>
              <a:gd name="connsiteX38" fmla="*/ 330791 w 405050"/>
              <a:gd name="connsiteY38" fmla="*/ 363421 h 405050"/>
              <a:gd name="connsiteX39" fmla="*/ 363421 w 405050"/>
              <a:gd name="connsiteY39" fmla="*/ 330791 h 405050"/>
              <a:gd name="connsiteX40" fmla="*/ 338442 w 405050"/>
              <a:gd name="connsiteY40" fmla="*/ 270484 h 405050"/>
              <a:gd name="connsiteX41" fmla="*/ 338442 w 405050"/>
              <a:gd name="connsiteY41" fmla="*/ 270484 h 405050"/>
              <a:gd name="connsiteX42" fmla="*/ 346318 w 405050"/>
              <a:gd name="connsiteY42" fmla="*/ 251356 h 405050"/>
              <a:gd name="connsiteX43" fmla="*/ 346318 w 405050"/>
              <a:gd name="connsiteY43" fmla="*/ 251356 h 405050"/>
              <a:gd name="connsiteX44" fmla="*/ 406626 w 405050"/>
              <a:gd name="connsiteY44" fmla="*/ 226378 h 405050"/>
              <a:gd name="connsiteX45" fmla="*/ 203200 w 405050"/>
              <a:gd name="connsiteY45" fmla="*/ 269359 h 405050"/>
              <a:gd name="connsiteX46" fmla="*/ 137042 w 405050"/>
              <a:gd name="connsiteY46" fmla="*/ 203200 h 405050"/>
              <a:gd name="connsiteX47" fmla="*/ 203200 w 405050"/>
              <a:gd name="connsiteY47" fmla="*/ 137042 h 405050"/>
              <a:gd name="connsiteX48" fmla="*/ 269359 w 405050"/>
              <a:gd name="connsiteY48" fmla="*/ 203200 h 405050"/>
              <a:gd name="connsiteX49" fmla="*/ 203200 w 405050"/>
              <a:gd name="connsiteY49" fmla="*/ 269359 h 4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05050" h="405050">
                <a:moveTo>
                  <a:pt x="406626" y="226378"/>
                </a:moveTo>
                <a:lnTo>
                  <a:pt x="406626" y="180248"/>
                </a:lnTo>
                <a:cubicBezTo>
                  <a:pt x="390874" y="180248"/>
                  <a:pt x="351719" y="175972"/>
                  <a:pt x="346318" y="155269"/>
                </a:cubicBezTo>
                <a:lnTo>
                  <a:pt x="346318" y="155269"/>
                </a:lnTo>
                <a:cubicBezTo>
                  <a:pt x="344068" y="148744"/>
                  <a:pt x="341368" y="142218"/>
                  <a:pt x="338442" y="136142"/>
                </a:cubicBezTo>
                <a:lnTo>
                  <a:pt x="338442" y="136142"/>
                </a:lnTo>
                <a:cubicBezTo>
                  <a:pt x="327641" y="117690"/>
                  <a:pt x="352169" y="86861"/>
                  <a:pt x="363421" y="75835"/>
                </a:cubicBezTo>
                <a:lnTo>
                  <a:pt x="330791" y="43205"/>
                </a:lnTo>
                <a:cubicBezTo>
                  <a:pt x="319765" y="54232"/>
                  <a:pt x="288936" y="78985"/>
                  <a:pt x="270484" y="68184"/>
                </a:cubicBezTo>
                <a:cubicBezTo>
                  <a:pt x="264408" y="65033"/>
                  <a:pt x="257882" y="62558"/>
                  <a:pt x="251356" y="60308"/>
                </a:cubicBezTo>
                <a:lnTo>
                  <a:pt x="251356" y="60308"/>
                </a:lnTo>
                <a:cubicBezTo>
                  <a:pt x="230654" y="54907"/>
                  <a:pt x="226378" y="15752"/>
                  <a:pt x="226378" y="0"/>
                </a:cubicBezTo>
                <a:lnTo>
                  <a:pt x="180248" y="0"/>
                </a:lnTo>
                <a:cubicBezTo>
                  <a:pt x="180248" y="15752"/>
                  <a:pt x="175972" y="54907"/>
                  <a:pt x="155269" y="60308"/>
                </a:cubicBezTo>
                <a:lnTo>
                  <a:pt x="155269" y="60308"/>
                </a:lnTo>
                <a:cubicBezTo>
                  <a:pt x="148744" y="62558"/>
                  <a:pt x="142218" y="65258"/>
                  <a:pt x="136142" y="68184"/>
                </a:cubicBezTo>
                <a:cubicBezTo>
                  <a:pt x="117690" y="78985"/>
                  <a:pt x="86861" y="54457"/>
                  <a:pt x="75835" y="43205"/>
                </a:cubicBezTo>
                <a:lnTo>
                  <a:pt x="43205" y="75835"/>
                </a:lnTo>
                <a:cubicBezTo>
                  <a:pt x="54232" y="86861"/>
                  <a:pt x="78985" y="117690"/>
                  <a:pt x="68184" y="136142"/>
                </a:cubicBezTo>
                <a:cubicBezTo>
                  <a:pt x="65033" y="142218"/>
                  <a:pt x="62558" y="148744"/>
                  <a:pt x="60308" y="155269"/>
                </a:cubicBezTo>
                <a:lnTo>
                  <a:pt x="60308" y="155269"/>
                </a:lnTo>
                <a:cubicBezTo>
                  <a:pt x="54907" y="175972"/>
                  <a:pt x="15752" y="180248"/>
                  <a:pt x="0" y="180248"/>
                </a:cubicBezTo>
                <a:lnTo>
                  <a:pt x="0" y="226378"/>
                </a:lnTo>
                <a:cubicBezTo>
                  <a:pt x="15752" y="226378"/>
                  <a:pt x="54907" y="230654"/>
                  <a:pt x="60308" y="251356"/>
                </a:cubicBezTo>
                <a:cubicBezTo>
                  <a:pt x="62558" y="257882"/>
                  <a:pt x="65258" y="264408"/>
                  <a:pt x="68184" y="270484"/>
                </a:cubicBezTo>
                <a:lnTo>
                  <a:pt x="68184" y="270484"/>
                </a:lnTo>
                <a:cubicBezTo>
                  <a:pt x="78985" y="288936"/>
                  <a:pt x="54457" y="319765"/>
                  <a:pt x="43205" y="330791"/>
                </a:cubicBezTo>
                <a:lnTo>
                  <a:pt x="75835" y="363421"/>
                </a:lnTo>
                <a:cubicBezTo>
                  <a:pt x="86861" y="352394"/>
                  <a:pt x="117690" y="327641"/>
                  <a:pt x="136142" y="338442"/>
                </a:cubicBezTo>
                <a:lnTo>
                  <a:pt x="136142" y="338442"/>
                </a:lnTo>
                <a:cubicBezTo>
                  <a:pt x="142218" y="341593"/>
                  <a:pt x="148744" y="344068"/>
                  <a:pt x="155269" y="346318"/>
                </a:cubicBezTo>
                <a:lnTo>
                  <a:pt x="155269" y="346318"/>
                </a:lnTo>
                <a:cubicBezTo>
                  <a:pt x="175972" y="351719"/>
                  <a:pt x="180248" y="390874"/>
                  <a:pt x="180248" y="406626"/>
                </a:cubicBezTo>
                <a:lnTo>
                  <a:pt x="226378" y="406626"/>
                </a:lnTo>
                <a:cubicBezTo>
                  <a:pt x="226378" y="390874"/>
                  <a:pt x="230654" y="351719"/>
                  <a:pt x="251356" y="346318"/>
                </a:cubicBezTo>
                <a:lnTo>
                  <a:pt x="251356" y="346318"/>
                </a:lnTo>
                <a:cubicBezTo>
                  <a:pt x="257882" y="344068"/>
                  <a:pt x="264408" y="341368"/>
                  <a:pt x="270484" y="338442"/>
                </a:cubicBezTo>
                <a:lnTo>
                  <a:pt x="270484" y="338442"/>
                </a:lnTo>
                <a:cubicBezTo>
                  <a:pt x="288936" y="327641"/>
                  <a:pt x="319765" y="352169"/>
                  <a:pt x="330791" y="363421"/>
                </a:cubicBezTo>
                <a:lnTo>
                  <a:pt x="363421" y="330791"/>
                </a:lnTo>
                <a:cubicBezTo>
                  <a:pt x="352394" y="319765"/>
                  <a:pt x="327641" y="288936"/>
                  <a:pt x="338442" y="270484"/>
                </a:cubicBezTo>
                <a:lnTo>
                  <a:pt x="338442" y="270484"/>
                </a:lnTo>
                <a:cubicBezTo>
                  <a:pt x="341593" y="264408"/>
                  <a:pt x="344293" y="257882"/>
                  <a:pt x="346318" y="251356"/>
                </a:cubicBezTo>
                <a:lnTo>
                  <a:pt x="346318" y="251356"/>
                </a:lnTo>
                <a:cubicBezTo>
                  <a:pt x="351719" y="230654"/>
                  <a:pt x="390874" y="226378"/>
                  <a:pt x="406626" y="226378"/>
                </a:cubicBezTo>
                <a:close/>
                <a:moveTo>
                  <a:pt x="203200" y="269359"/>
                </a:moveTo>
                <a:cubicBezTo>
                  <a:pt x="166521" y="269359"/>
                  <a:pt x="137042" y="239655"/>
                  <a:pt x="137042" y="203200"/>
                </a:cubicBezTo>
                <a:cubicBezTo>
                  <a:pt x="137042" y="166521"/>
                  <a:pt x="166746" y="137042"/>
                  <a:pt x="203200" y="137042"/>
                </a:cubicBezTo>
                <a:cubicBezTo>
                  <a:pt x="239880" y="137042"/>
                  <a:pt x="269359" y="166746"/>
                  <a:pt x="269359" y="203200"/>
                </a:cubicBezTo>
                <a:cubicBezTo>
                  <a:pt x="269359" y="239880"/>
                  <a:pt x="239880" y="269359"/>
                  <a:pt x="203200" y="269359"/>
                </a:cubicBezTo>
                <a:close/>
              </a:path>
            </a:pathLst>
          </a:custGeom>
          <a:noFill/>
          <a:ln w="6739" cap="rnd">
            <a:solidFill>
              <a:srgbClr val="ACE03B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365FAF8-BF99-48CE-A65B-668679D0562C}"/>
              </a:ext>
            </a:extLst>
          </p:cNvPr>
          <p:cNvGrpSpPr/>
          <p:nvPr/>
        </p:nvGrpSpPr>
        <p:grpSpPr>
          <a:xfrm>
            <a:off x="6844515" y="2751796"/>
            <a:ext cx="1065131" cy="1124880"/>
            <a:chOff x="1484992" y="1476635"/>
            <a:chExt cx="711089" cy="713339"/>
          </a:xfrm>
        </p:grpSpPr>
        <p:grpSp>
          <p:nvGrpSpPr>
            <p:cNvPr id="49" name="Graphic 5">
              <a:extLst>
                <a:ext uri="{FF2B5EF4-FFF2-40B4-BE49-F238E27FC236}">
                  <a16:creationId xmlns:a16="http://schemas.microsoft.com/office/drawing/2014/main" id="{B2FDBD98-22C3-4D2C-A1DE-B6460F215636}"/>
                </a:ext>
              </a:extLst>
            </p:cNvPr>
            <p:cNvGrpSpPr/>
            <p:nvPr/>
          </p:nvGrpSpPr>
          <p:grpSpPr>
            <a:xfrm>
              <a:off x="1661414" y="1628529"/>
              <a:ext cx="360045" cy="407301"/>
              <a:chOff x="1661414" y="1628529"/>
              <a:chExt cx="360045" cy="407301"/>
            </a:xfrm>
            <a:solidFill>
              <a:schemeClr val="accent1"/>
            </a:solidFill>
          </p:grpSpPr>
          <p:grpSp>
            <p:nvGrpSpPr>
              <p:cNvPr id="51" name="Graphic 5">
                <a:extLst>
                  <a:ext uri="{FF2B5EF4-FFF2-40B4-BE49-F238E27FC236}">
                    <a16:creationId xmlns:a16="http://schemas.microsoft.com/office/drawing/2014/main" id="{15A6A643-99A7-4B60-B45D-5879657B6072}"/>
                  </a:ext>
                </a:extLst>
              </p:cNvPr>
              <p:cNvGrpSpPr/>
              <p:nvPr/>
            </p:nvGrpSpPr>
            <p:grpSpPr>
              <a:xfrm>
                <a:off x="1661414" y="1652157"/>
                <a:ext cx="360045" cy="362295"/>
                <a:chOff x="1661414" y="1652157"/>
                <a:chExt cx="360045" cy="362295"/>
              </a:xfrm>
              <a:solidFill>
                <a:schemeClr val="accent1"/>
              </a:solidFill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A7845700-6A48-4CC4-B183-0A60F6D08555}"/>
                    </a:ext>
                  </a:extLst>
                </p:cNvPr>
                <p:cNvSpPr/>
                <p:nvPr/>
              </p:nvSpPr>
              <p:spPr>
                <a:xfrm>
                  <a:off x="1695168" y="1653957"/>
                  <a:ext cx="146268" cy="74259"/>
                </a:xfrm>
                <a:custGeom>
                  <a:avLst/>
                  <a:gdLst>
                    <a:gd name="connsiteX0" fmla="*/ 0 w 146268"/>
                    <a:gd name="connsiteY0" fmla="*/ 75159 h 74259"/>
                    <a:gd name="connsiteX1" fmla="*/ 146493 w 146268"/>
                    <a:gd name="connsiteY1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268" h="74259">
                      <a:moveTo>
                        <a:pt x="0" y="75159"/>
                      </a:moveTo>
                      <a:cubicBezTo>
                        <a:pt x="32629" y="29704"/>
                        <a:pt x="86186" y="0"/>
                        <a:pt x="146493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4C9B47B2-F135-4458-AA14-FD723E6E8350}"/>
                    </a:ext>
                  </a:extLst>
                </p:cNvPr>
                <p:cNvSpPr/>
                <p:nvPr/>
              </p:nvSpPr>
              <p:spPr>
                <a:xfrm>
                  <a:off x="1681891" y="1739468"/>
                  <a:ext cx="4501" cy="11251"/>
                </a:xfrm>
                <a:custGeom>
                  <a:avLst/>
                  <a:gdLst>
                    <a:gd name="connsiteX0" fmla="*/ 0 w 4500"/>
                    <a:gd name="connsiteY0" fmla="*/ 11251 h 11251"/>
                    <a:gd name="connsiteX1" fmla="*/ 6301 w 4500"/>
                    <a:gd name="connsiteY1" fmla="*/ 0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1251">
                      <a:moveTo>
                        <a:pt x="0" y="11251"/>
                      </a:moveTo>
                      <a:cubicBezTo>
                        <a:pt x="2025" y="7426"/>
                        <a:pt x="4050" y="3600"/>
                        <a:pt x="6301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6270DF5B-DA60-4C95-8C4D-DCA6204BC856}"/>
                    </a:ext>
                  </a:extLst>
                </p:cNvPr>
                <p:cNvSpPr/>
                <p:nvPr/>
              </p:nvSpPr>
              <p:spPr>
                <a:xfrm>
                  <a:off x="1661414" y="1763996"/>
                  <a:ext cx="13502" cy="139517"/>
                </a:xfrm>
                <a:custGeom>
                  <a:avLst/>
                  <a:gdLst>
                    <a:gd name="connsiteX0" fmla="*/ 14402 w 13501"/>
                    <a:gd name="connsiteY0" fmla="*/ 140868 h 139517"/>
                    <a:gd name="connsiteX1" fmla="*/ 0 w 13501"/>
                    <a:gd name="connsiteY1" fmla="*/ 70209 h 139517"/>
                    <a:gd name="connsiteX2" fmla="*/ 14177 w 13501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01" h="139517">
                      <a:moveTo>
                        <a:pt x="14402" y="140868"/>
                      </a:moveTo>
                      <a:cubicBezTo>
                        <a:pt x="5176" y="119265"/>
                        <a:pt x="0" y="95412"/>
                        <a:pt x="0" y="70209"/>
                      </a:cubicBezTo>
                      <a:cubicBezTo>
                        <a:pt x="0" y="45231"/>
                        <a:pt x="4951" y="21603"/>
                        <a:pt x="14177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02A593F4-B6C1-4377-AF94-D3A949E49F56}"/>
                    </a:ext>
                  </a:extLst>
                </p:cNvPr>
                <p:cNvSpPr/>
                <p:nvPr/>
              </p:nvSpPr>
              <p:spPr>
                <a:xfrm>
                  <a:off x="1805657" y="2011077"/>
                  <a:ext cx="20253" cy="2250"/>
                </a:xfrm>
                <a:custGeom>
                  <a:avLst/>
                  <a:gdLst>
                    <a:gd name="connsiteX0" fmla="*/ 20928 w 20252"/>
                    <a:gd name="connsiteY0" fmla="*/ 2925 h 2250"/>
                    <a:gd name="connsiteX1" fmla="*/ 0 w 20252"/>
                    <a:gd name="connsiteY1" fmla="*/ 0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52" h="2250">
                      <a:moveTo>
                        <a:pt x="20928" y="2925"/>
                      </a:moveTo>
                      <a:cubicBezTo>
                        <a:pt x="13952" y="2250"/>
                        <a:pt x="6976" y="135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CF3BD893-A1AF-49FC-9E0A-A6D149C251AA}"/>
                    </a:ext>
                  </a:extLst>
                </p:cNvPr>
                <p:cNvSpPr/>
                <p:nvPr/>
              </p:nvSpPr>
              <p:spPr>
                <a:xfrm>
                  <a:off x="1848412" y="2005901"/>
                  <a:ext cx="47256" cy="6751"/>
                </a:xfrm>
                <a:custGeom>
                  <a:avLst/>
                  <a:gdLst>
                    <a:gd name="connsiteX0" fmla="*/ 48831 w 47255"/>
                    <a:gd name="connsiteY0" fmla="*/ 0 h 6750"/>
                    <a:gd name="connsiteX1" fmla="*/ 0 w 47255"/>
                    <a:gd name="connsiteY1" fmla="*/ 8551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6750">
                      <a:moveTo>
                        <a:pt x="48831" y="0"/>
                      </a:moveTo>
                      <a:cubicBezTo>
                        <a:pt x="33304" y="4951"/>
                        <a:pt x="17102" y="7876"/>
                        <a:pt x="0" y="855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B104D619-067D-44D9-A68B-C5CC4FCCC2BF}"/>
                    </a:ext>
                  </a:extLst>
                </p:cNvPr>
                <p:cNvSpPr/>
                <p:nvPr/>
              </p:nvSpPr>
              <p:spPr>
                <a:xfrm>
                  <a:off x="1998956" y="1745994"/>
                  <a:ext cx="22503" cy="171021"/>
                </a:xfrm>
                <a:custGeom>
                  <a:avLst/>
                  <a:gdLst>
                    <a:gd name="connsiteX0" fmla="*/ 0 w 22502"/>
                    <a:gd name="connsiteY0" fmla="*/ 0 h 171021"/>
                    <a:gd name="connsiteX1" fmla="*/ 22953 w 22502"/>
                    <a:gd name="connsiteY1" fmla="*/ 88211 h 171021"/>
                    <a:gd name="connsiteX2" fmla="*/ 2700 w 22502"/>
                    <a:gd name="connsiteY2" fmla="*/ 171471 h 171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71021">
                      <a:moveTo>
                        <a:pt x="0" y="0"/>
                      </a:moveTo>
                      <a:cubicBezTo>
                        <a:pt x="14627" y="26103"/>
                        <a:pt x="22953" y="56257"/>
                        <a:pt x="22953" y="88211"/>
                      </a:cubicBezTo>
                      <a:cubicBezTo>
                        <a:pt x="22953" y="118140"/>
                        <a:pt x="15527" y="146493"/>
                        <a:pt x="2700" y="17147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2AA1869C-71B9-4016-A843-3C46682CB95C}"/>
                    </a:ext>
                  </a:extLst>
                </p:cNvPr>
                <p:cNvSpPr/>
                <p:nvPr/>
              </p:nvSpPr>
              <p:spPr>
                <a:xfrm>
                  <a:off x="1949675" y="1689737"/>
                  <a:ext cx="31504" cy="31504"/>
                </a:xfrm>
                <a:custGeom>
                  <a:avLst/>
                  <a:gdLst>
                    <a:gd name="connsiteX0" fmla="*/ 0 w 31503"/>
                    <a:gd name="connsiteY0" fmla="*/ 0 h 31503"/>
                    <a:gd name="connsiteX1" fmla="*/ 32629 w 31503"/>
                    <a:gd name="connsiteY1" fmla="*/ 31504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3" h="31503">
                      <a:moveTo>
                        <a:pt x="0" y="0"/>
                      </a:moveTo>
                      <a:cubicBezTo>
                        <a:pt x="12152" y="9001"/>
                        <a:pt x="23178" y="19802"/>
                        <a:pt x="32629" y="3150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47EF2AD9-D5F5-4A09-B304-EE88C62A77BE}"/>
                    </a:ext>
                  </a:extLst>
                </p:cNvPr>
                <p:cNvSpPr/>
                <p:nvPr/>
              </p:nvSpPr>
              <p:spPr>
                <a:xfrm>
                  <a:off x="1862814" y="165215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A76793F6-6B42-425D-8CC8-DD00144D1551}"/>
                    </a:ext>
                  </a:extLst>
                </p:cNvPr>
                <p:cNvSpPr/>
                <p:nvPr/>
              </p:nvSpPr>
              <p:spPr>
                <a:xfrm>
                  <a:off x="1779778" y="2001401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" name="Graphic 5">
                <a:extLst>
                  <a:ext uri="{FF2B5EF4-FFF2-40B4-BE49-F238E27FC236}">
                    <a16:creationId xmlns:a16="http://schemas.microsoft.com/office/drawing/2014/main" id="{CA169BAD-BEE2-4A79-8823-5F307B5EA330}"/>
                  </a:ext>
                </a:extLst>
              </p:cNvPr>
              <p:cNvGrpSpPr/>
              <p:nvPr/>
            </p:nvGrpSpPr>
            <p:grpSpPr>
              <a:xfrm>
                <a:off x="1669965" y="1628529"/>
                <a:ext cx="319540" cy="407301"/>
                <a:chOff x="1669965" y="1628529"/>
                <a:chExt cx="319540" cy="407301"/>
              </a:xfrm>
              <a:solidFill>
                <a:schemeClr val="accent1"/>
              </a:solidFill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B6000E2-9211-409D-936E-50739C374254}"/>
                    </a:ext>
                  </a:extLst>
                </p:cNvPr>
                <p:cNvSpPr/>
                <p:nvPr/>
              </p:nvSpPr>
              <p:spPr>
                <a:xfrm>
                  <a:off x="1791705" y="163032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725F7096-FE8F-48CC-85D5-D31EC5F36A5B}"/>
                    </a:ext>
                  </a:extLst>
                </p:cNvPr>
                <p:cNvSpPr/>
                <p:nvPr/>
              </p:nvSpPr>
              <p:spPr>
                <a:xfrm>
                  <a:off x="1669965" y="1947844"/>
                  <a:ext cx="11251" cy="15752"/>
                </a:xfrm>
                <a:custGeom>
                  <a:avLst/>
                  <a:gdLst>
                    <a:gd name="connsiteX0" fmla="*/ 13052 w 11251"/>
                    <a:gd name="connsiteY0" fmla="*/ 17552 h 15751"/>
                    <a:gd name="connsiteX1" fmla="*/ 0 w 11251"/>
                    <a:gd name="connsiteY1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15751">
                      <a:moveTo>
                        <a:pt x="13052" y="17552"/>
                      </a:moveTo>
                      <a:cubicBezTo>
                        <a:pt x="8326" y="11927"/>
                        <a:pt x="4051" y="6076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20CD0491-4B40-4D75-81EF-389C3B18C100}"/>
                    </a:ext>
                  </a:extLst>
                </p:cNvPr>
                <p:cNvSpPr/>
                <p:nvPr/>
              </p:nvSpPr>
              <p:spPr>
                <a:xfrm>
                  <a:off x="1696293" y="1980023"/>
                  <a:ext cx="114764" cy="56257"/>
                </a:xfrm>
                <a:custGeom>
                  <a:avLst/>
                  <a:gdLst>
                    <a:gd name="connsiteX0" fmla="*/ 114989 w 114764"/>
                    <a:gd name="connsiteY0" fmla="*/ 57832 h 56257"/>
                    <a:gd name="connsiteX1" fmla="*/ 0 w 114764"/>
                    <a:gd name="connsiteY1" fmla="*/ 0 h 56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764" h="56257">
                      <a:moveTo>
                        <a:pt x="114989" y="57832"/>
                      </a:moveTo>
                      <a:cubicBezTo>
                        <a:pt x="70434" y="51306"/>
                        <a:pt x="30604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8058F4D-7351-4DFF-A214-D0813A0A75D4}"/>
                    </a:ext>
                  </a:extLst>
                </p:cNvPr>
                <p:cNvSpPr/>
                <p:nvPr/>
              </p:nvSpPr>
              <p:spPr>
                <a:xfrm>
                  <a:off x="1967677" y="1671509"/>
                  <a:ext cx="22503" cy="20253"/>
                </a:xfrm>
                <a:custGeom>
                  <a:avLst/>
                  <a:gdLst>
                    <a:gd name="connsiteX0" fmla="*/ 0 w 22502"/>
                    <a:gd name="connsiteY0" fmla="*/ 0 h 20252"/>
                    <a:gd name="connsiteX1" fmla="*/ 23853 w 22502"/>
                    <a:gd name="connsiteY1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2" h="20252">
                      <a:moveTo>
                        <a:pt x="0" y="0"/>
                      </a:moveTo>
                      <a:cubicBezTo>
                        <a:pt x="8551" y="6526"/>
                        <a:pt x="16427" y="13952"/>
                        <a:pt x="23853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BEC2ED26-F975-4648-829E-33C6A2039AF8}"/>
                    </a:ext>
                  </a:extLst>
                </p:cNvPr>
                <p:cNvSpPr/>
                <p:nvPr/>
              </p:nvSpPr>
              <p:spPr>
                <a:xfrm>
                  <a:off x="1823659" y="1628529"/>
                  <a:ext cx="126016" cy="29254"/>
                </a:xfrm>
                <a:custGeom>
                  <a:avLst/>
                  <a:gdLst>
                    <a:gd name="connsiteX0" fmla="*/ 0 w 126015"/>
                    <a:gd name="connsiteY0" fmla="*/ 675 h 29253"/>
                    <a:gd name="connsiteX1" fmla="*/ 18002 w 126015"/>
                    <a:gd name="connsiteY1" fmla="*/ 0 h 29253"/>
                    <a:gd name="connsiteX2" fmla="*/ 126466 w 126015"/>
                    <a:gd name="connsiteY2" fmla="*/ 30829 h 2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015" h="29253">
                      <a:moveTo>
                        <a:pt x="0" y="675"/>
                      </a:moveTo>
                      <a:cubicBezTo>
                        <a:pt x="5851" y="225"/>
                        <a:pt x="11926" y="0"/>
                        <a:pt x="18002" y="0"/>
                      </a:cubicBezTo>
                      <a:cubicBezTo>
                        <a:pt x="57832" y="0"/>
                        <a:pt x="94962" y="11251"/>
                        <a:pt x="126466" y="30829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8564223-7C43-4B70-BECC-F39B7BA1EDCB}"/>
                </a:ext>
              </a:extLst>
            </p:cNvPr>
            <p:cNvSpPr/>
            <p:nvPr/>
          </p:nvSpPr>
          <p:spPr>
            <a:xfrm>
              <a:off x="1484992" y="1476635"/>
              <a:ext cx="711089" cy="713339"/>
            </a:xfrm>
            <a:custGeom>
              <a:avLst/>
              <a:gdLst>
                <a:gd name="connsiteX0" fmla="*/ 676210 w 711089"/>
                <a:gd name="connsiteY0" fmla="*/ 366346 h 713339"/>
                <a:gd name="connsiteX1" fmla="*/ 676210 w 711089"/>
                <a:gd name="connsiteY1" fmla="*/ 366346 h 713339"/>
                <a:gd name="connsiteX2" fmla="*/ 676210 w 711089"/>
                <a:gd name="connsiteY2" fmla="*/ 357570 h 713339"/>
                <a:gd name="connsiteX3" fmla="*/ 675985 w 711089"/>
                <a:gd name="connsiteY3" fmla="*/ 348569 h 713339"/>
                <a:gd name="connsiteX4" fmla="*/ 676210 w 711089"/>
                <a:gd name="connsiteY4" fmla="*/ 348794 h 713339"/>
                <a:gd name="connsiteX5" fmla="*/ 713114 w 711089"/>
                <a:gd name="connsiteY5" fmla="*/ 318640 h 713339"/>
                <a:gd name="connsiteX6" fmla="*/ 705013 w 711089"/>
                <a:gd name="connsiteY6" fmla="*/ 272509 h 713339"/>
                <a:gd name="connsiteX7" fmla="*/ 660008 w 711089"/>
                <a:gd name="connsiteY7" fmla="*/ 256757 h 713339"/>
                <a:gd name="connsiteX8" fmla="*/ 660008 w 711089"/>
                <a:gd name="connsiteY8" fmla="*/ 256757 h 713339"/>
                <a:gd name="connsiteX9" fmla="*/ 653932 w 711089"/>
                <a:gd name="connsiteY9" fmla="*/ 240105 h 713339"/>
                <a:gd name="connsiteX10" fmla="*/ 653932 w 711089"/>
                <a:gd name="connsiteY10" fmla="*/ 240105 h 713339"/>
                <a:gd name="connsiteX11" fmla="*/ 678235 w 711089"/>
                <a:gd name="connsiteY11" fmla="*/ 199150 h 713339"/>
                <a:gd name="connsiteX12" fmla="*/ 654832 w 711089"/>
                <a:gd name="connsiteY12" fmla="*/ 158420 h 713339"/>
                <a:gd name="connsiteX13" fmla="*/ 607126 w 711089"/>
                <a:gd name="connsiteY13" fmla="*/ 159095 h 713339"/>
                <a:gd name="connsiteX14" fmla="*/ 607126 w 711089"/>
                <a:gd name="connsiteY14" fmla="*/ 159320 h 713339"/>
                <a:gd name="connsiteX15" fmla="*/ 595650 w 711089"/>
                <a:gd name="connsiteY15" fmla="*/ 145593 h 713339"/>
                <a:gd name="connsiteX16" fmla="*/ 595875 w 711089"/>
                <a:gd name="connsiteY16" fmla="*/ 145593 h 713339"/>
                <a:gd name="connsiteX17" fmla="*/ 604651 w 711089"/>
                <a:gd name="connsiteY17" fmla="*/ 98787 h 713339"/>
                <a:gd name="connsiteX18" fmla="*/ 568646 w 711089"/>
                <a:gd name="connsiteY18" fmla="*/ 68634 h 713339"/>
                <a:gd name="connsiteX19" fmla="*/ 524091 w 711089"/>
                <a:gd name="connsiteY19" fmla="*/ 85511 h 713339"/>
                <a:gd name="connsiteX20" fmla="*/ 524091 w 711089"/>
                <a:gd name="connsiteY20" fmla="*/ 85511 h 713339"/>
                <a:gd name="connsiteX21" fmla="*/ 508339 w 711089"/>
                <a:gd name="connsiteY21" fmla="*/ 76510 h 713339"/>
                <a:gd name="connsiteX22" fmla="*/ 500913 w 711089"/>
                <a:gd name="connsiteY22" fmla="*/ 29704 h 713339"/>
                <a:gd name="connsiteX23" fmla="*/ 456807 w 711089"/>
                <a:gd name="connsiteY23" fmla="*/ 13727 h 713339"/>
                <a:gd name="connsiteX24" fmla="*/ 421253 w 711089"/>
                <a:gd name="connsiteY24" fmla="*/ 44781 h 713339"/>
                <a:gd name="connsiteX25" fmla="*/ 403250 w 711089"/>
                <a:gd name="connsiteY25" fmla="*/ 41630 h 713339"/>
                <a:gd name="connsiteX26" fmla="*/ 403250 w 711089"/>
                <a:gd name="connsiteY26" fmla="*/ 41630 h 713339"/>
                <a:gd name="connsiteX27" fmla="*/ 380073 w 711089"/>
                <a:gd name="connsiteY27" fmla="*/ 0 h 713339"/>
                <a:gd name="connsiteX28" fmla="*/ 333042 w 711089"/>
                <a:gd name="connsiteY28" fmla="*/ 0 h 713339"/>
                <a:gd name="connsiteX29" fmla="*/ 309864 w 711089"/>
                <a:gd name="connsiteY29" fmla="*/ 41630 h 713339"/>
                <a:gd name="connsiteX30" fmla="*/ 309864 w 711089"/>
                <a:gd name="connsiteY30" fmla="*/ 41630 h 713339"/>
                <a:gd name="connsiteX31" fmla="*/ 291862 w 711089"/>
                <a:gd name="connsiteY31" fmla="*/ 44781 h 713339"/>
                <a:gd name="connsiteX32" fmla="*/ 256307 w 711089"/>
                <a:gd name="connsiteY32" fmla="*/ 13502 h 713339"/>
                <a:gd name="connsiteX33" fmla="*/ 212202 w 711089"/>
                <a:gd name="connsiteY33" fmla="*/ 29479 h 713339"/>
                <a:gd name="connsiteX34" fmla="*/ 204776 w 711089"/>
                <a:gd name="connsiteY34" fmla="*/ 76284 h 713339"/>
                <a:gd name="connsiteX35" fmla="*/ 189024 w 711089"/>
                <a:gd name="connsiteY35" fmla="*/ 85286 h 713339"/>
                <a:gd name="connsiteX36" fmla="*/ 189024 w 711089"/>
                <a:gd name="connsiteY36" fmla="*/ 85286 h 713339"/>
                <a:gd name="connsiteX37" fmla="*/ 144468 w 711089"/>
                <a:gd name="connsiteY37" fmla="*/ 68408 h 713339"/>
                <a:gd name="connsiteX38" fmla="*/ 108464 w 711089"/>
                <a:gd name="connsiteY38" fmla="*/ 98562 h 713339"/>
                <a:gd name="connsiteX39" fmla="*/ 117240 w 711089"/>
                <a:gd name="connsiteY39" fmla="*/ 145368 h 713339"/>
                <a:gd name="connsiteX40" fmla="*/ 117465 w 711089"/>
                <a:gd name="connsiteY40" fmla="*/ 145368 h 713339"/>
                <a:gd name="connsiteX41" fmla="*/ 105988 w 711089"/>
                <a:gd name="connsiteY41" fmla="*/ 159095 h 713339"/>
                <a:gd name="connsiteX42" fmla="*/ 105988 w 711089"/>
                <a:gd name="connsiteY42" fmla="*/ 158870 h 713339"/>
                <a:gd name="connsiteX43" fmla="*/ 58282 w 711089"/>
                <a:gd name="connsiteY43" fmla="*/ 158195 h 713339"/>
                <a:gd name="connsiteX44" fmla="*/ 34879 w 711089"/>
                <a:gd name="connsiteY44" fmla="*/ 198925 h 713339"/>
                <a:gd name="connsiteX45" fmla="*/ 59182 w 711089"/>
                <a:gd name="connsiteY45" fmla="*/ 239880 h 713339"/>
                <a:gd name="connsiteX46" fmla="*/ 59182 w 711089"/>
                <a:gd name="connsiteY46" fmla="*/ 239880 h 713339"/>
                <a:gd name="connsiteX47" fmla="*/ 53107 w 711089"/>
                <a:gd name="connsiteY47" fmla="*/ 256532 h 713339"/>
                <a:gd name="connsiteX48" fmla="*/ 53107 w 711089"/>
                <a:gd name="connsiteY48" fmla="*/ 256532 h 713339"/>
                <a:gd name="connsiteX49" fmla="*/ 8101 w 711089"/>
                <a:gd name="connsiteY49" fmla="*/ 272284 h 713339"/>
                <a:gd name="connsiteX50" fmla="*/ 0 w 711089"/>
                <a:gd name="connsiteY50" fmla="*/ 318415 h 713339"/>
                <a:gd name="connsiteX51" fmla="*/ 36905 w 711089"/>
                <a:gd name="connsiteY51" fmla="*/ 348569 h 713339"/>
                <a:gd name="connsiteX52" fmla="*/ 37130 w 711089"/>
                <a:gd name="connsiteY52" fmla="*/ 348344 h 713339"/>
                <a:gd name="connsiteX53" fmla="*/ 36905 w 711089"/>
                <a:gd name="connsiteY53" fmla="*/ 357345 h 713339"/>
                <a:gd name="connsiteX54" fmla="*/ 37130 w 711089"/>
                <a:gd name="connsiteY54" fmla="*/ 366346 h 713339"/>
                <a:gd name="connsiteX55" fmla="*/ 36905 w 711089"/>
                <a:gd name="connsiteY55" fmla="*/ 366121 h 713339"/>
                <a:gd name="connsiteX56" fmla="*/ 0 w 711089"/>
                <a:gd name="connsiteY56" fmla="*/ 396275 h 713339"/>
                <a:gd name="connsiteX57" fmla="*/ 8101 w 711089"/>
                <a:gd name="connsiteY57" fmla="*/ 442405 h 713339"/>
                <a:gd name="connsiteX58" fmla="*/ 53107 w 711089"/>
                <a:gd name="connsiteY58" fmla="*/ 458157 h 713339"/>
                <a:gd name="connsiteX59" fmla="*/ 53107 w 711089"/>
                <a:gd name="connsiteY59" fmla="*/ 458157 h 713339"/>
                <a:gd name="connsiteX60" fmla="*/ 59182 w 711089"/>
                <a:gd name="connsiteY60" fmla="*/ 474809 h 713339"/>
                <a:gd name="connsiteX61" fmla="*/ 59182 w 711089"/>
                <a:gd name="connsiteY61" fmla="*/ 474809 h 713339"/>
                <a:gd name="connsiteX62" fmla="*/ 34879 w 711089"/>
                <a:gd name="connsiteY62" fmla="*/ 515765 h 713339"/>
                <a:gd name="connsiteX63" fmla="*/ 58282 w 711089"/>
                <a:gd name="connsiteY63" fmla="*/ 556495 h 713339"/>
                <a:gd name="connsiteX64" fmla="*/ 105988 w 711089"/>
                <a:gd name="connsiteY64" fmla="*/ 555820 h 713339"/>
                <a:gd name="connsiteX65" fmla="*/ 105988 w 711089"/>
                <a:gd name="connsiteY65" fmla="*/ 555594 h 713339"/>
                <a:gd name="connsiteX66" fmla="*/ 117465 w 711089"/>
                <a:gd name="connsiteY66" fmla="*/ 569321 h 713339"/>
                <a:gd name="connsiteX67" fmla="*/ 117240 w 711089"/>
                <a:gd name="connsiteY67" fmla="*/ 569321 h 713339"/>
                <a:gd name="connsiteX68" fmla="*/ 108464 w 711089"/>
                <a:gd name="connsiteY68" fmla="*/ 616127 h 713339"/>
                <a:gd name="connsiteX69" fmla="*/ 144468 w 711089"/>
                <a:gd name="connsiteY69" fmla="*/ 646281 h 713339"/>
                <a:gd name="connsiteX70" fmla="*/ 189024 w 711089"/>
                <a:gd name="connsiteY70" fmla="*/ 629404 h 713339"/>
                <a:gd name="connsiteX71" fmla="*/ 189024 w 711089"/>
                <a:gd name="connsiteY71" fmla="*/ 629404 h 713339"/>
                <a:gd name="connsiteX72" fmla="*/ 204776 w 711089"/>
                <a:gd name="connsiteY72" fmla="*/ 638630 h 713339"/>
                <a:gd name="connsiteX73" fmla="*/ 211976 w 711089"/>
                <a:gd name="connsiteY73" fmla="*/ 685436 h 713339"/>
                <a:gd name="connsiteX74" fmla="*/ 256082 w 711089"/>
                <a:gd name="connsiteY74" fmla="*/ 701413 h 713339"/>
                <a:gd name="connsiteX75" fmla="*/ 291637 w 711089"/>
                <a:gd name="connsiteY75" fmla="*/ 670359 h 713339"/>
                <a:gd name="connsiteX76" fmla="*/ 309639 w 711089"/>
                <a:gd name="connsiteY76" fmla="*/ 673509 h 713339"/>
                <a:gd name="connsiteX77" fmla="*/ 309639 w 711089"/>
                <a:gd name="connsiteY77" fmla="*/ 673509 h 713339"/>
                <a:gd name="connsiteX78" fmla="*/ 332817 w 711089"/>
                <a:gd name="connsiteY78" fmla="*/ 715140 h 713339"/>
                <a:gd name="connsiteX79" fmla="*/ 379848 w 711089"/>
                <a:gd name="connsiteY79" fmla="*/ 715140 h 713339"/>
                <a:gd name="connsiteX80" fmla="*/ 403025 w 711089"/>
                <a:gd name="connsiteY80" fmla="*/ 673509 h 713339"/>
                <a:gd name="connsiteX81" fmla="*/ 403025 w 711089"/>
                <a:gd name="connsiteY81" fmla="*/ 673509 h 713339"/>
                <a:gd name="connsiteX82" fmla="*/ 421028 w 711089"/>
                <a:gd name="connsiteY82" fmla="*/ 670359 h 713339"/>
                <a:gd name="connsiteX83" fmla="*/ 456582 w 711089"/>
                <a:gd name="connsiteY83" fmla="*/ 701413 h 713339"/>
                <a:gd name="connsiteX84" fmla="*/ 500688 w 711089"/>
                <a:gd name="connsiteY84" fmla="*/ 685436 h 713339"/>
                <a:gd name="connsiteX85" fmla="*/ 508114 w 711089"/>
                <a:gd name="connsiteY85" fmla="*/ 638630 h 713339"/>
                <a:gd name="connsiteX86" fmla="*/ 523866 w 711089"/>
                <a:gd name="connsiteY86" fmla="*/ 629629 h 713339"/>
                <a:gd name="connsiteX87" fmla="*/ 523866 w 711089"/>
                <a:gd name="connsiteY87" fmla="*/ 629629 h 713339"/>
                <a:gd name="connsiteX88" fmla="*/ 568421 w 711089"/>
                <a:gd name="connsiteY88" fmla="*/ 646506 h 713339"/>
                <a:gd name="connsiteX89" fmla="*/ 604426 w 711089"/>
                <a:gd name="connsiteY89" fmla="*/ 616352 h 713339"/>
                <a:gd name="connsiteX90" fmla="*/ 595650 w 711089"/>
                <a:gd name="connsiteY90" fmla="*/ 569546 h 713339"/>
                <a:gd name="connsiteX91" fmla="*/ 595425 w 711089"/>
                <a:gd name="connsiteY91" fmla="*/ 569546 h 713339"/>
                <a:gd name="connsiteX92" fmla="*/ 606901 w 711089"/>
                <a:gd name="connsiteY92" fmla="*/ 555820 h 713339"/>
                <a:gd name="connsiteX93" fmla="*/ 606901 w 711089"/>
                <a:gd name="connsiteY93" fmla="*/ 556045 h 713339"/>
                <a:gd name="connsiteX94" fmla="*/ 654607 w 711089"/>
                <a:gd name="connsiteY94" fmla="*/ 556720 h 713339"/>
                <a:gd name="connsiteX95" fmla="*/ 678010 w 711089"/>
                <a:gd name="connsiteY95" fmla="*/ 515990 h 713339"/>
                <a:gd name="connsiteX96" fmla="*/ 653707 w 711089"/>
                <a:gd name="connsiteY96" fmla="*/ 475034 h 713339"/>
                <a:gd name="connsiteX97" fmla="*/ 653707 w 711089"/>
                <a:gd name="connsiteY97" fmla="*/ 475034 h 713339"/>
                <a:gd name="connsiteX98" fmla="*/ 659783 w 711089"/>
                <a:gd name="connsiteY98" fmla="*/ 458382 h 713339"/>
                <a:gd name="connsiteX99" fmla="*/ 659783 w 711089"/>
                <a:gd name="connsiteY99" fmla="*/ 458382 h 713339"/>
                <a:gd name="connsiteX100" fmla="*/ 704788 w 711089"/>
                <a:gd name="connsiteY100" fmla="*/ 442630 h 713339"/>
                <a:gd name="connsiteX101" fmla="*/ 712889 w 711089"/>
                <a:gd name="connsiteY101" fmla="*/ 396500 h 713339"/>
                <a:gd name="connsiteX102" fmla="*/ 676210 w 711089"/>
                <a:gd name="connsiteY102" fmla="*/ 366346 h 713339"/>
                <a:gd name="connsiteX103" fmla="*/ 356670 w 711089"/>
                <a:gd name="connsiteY103" fmla="*/ 509689 h 713339"/>
                <a:gd name="connsiteX104" fmla="*/ 204551 w 711089"/>
                <a:gd name="connsiteY104" fmla="*/ 357570 h 713339"/>
                <a:gd name="connsiteX105" fmla="*/ 356670 w 711089"/>
                <a:gd name="connsiteY105" fmla="*/ 205451 h 713339"/>
                <a:gd name="connsiteX106" fmla="*/ 508789 w 711089"/>
                <a:gd name="connsiteY106" fmla="*/ 357570 h 713339"/>
                <a:gd name="connsiteX107" fmla="*/ 356670 w 711089"/>
                <a:gd name="connsiteY107" fmla="*/ 509689 h 71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11089" h="713339">
                  <a:moveTo>
                    <a:pt x="676210" y="366346"/>
                  </a:moveTo>
                  <a:lnTo>
                    <a:pt x="676210" y="366346"/>
                  </a:lnTo>
                  <a:cubicBezTo>
                    <a:pt x="676210" y="363645"/>
                    <a:pt x="676210" y="360495"/>
                    <a:pt x="676210" y="357570"/>
                  </a:cubicBezTo>
                  <a:cubicBezTo>
                    <a:pt x="676210" y="354644"/>
                    <a:pt x="675985" y="351494"/>
                    <a:pt x="675985" y="348569"/>
                  </a:cubicBezTo>
                  <a:lnTo>
                    <a:pt x="676210" y="348794"/>
                  </a:lnTo>
                  <a:cubicBezTo>
                    <a:pt x="674859" y="330116"/>
                    <a:pt x="699388" y="321115"/>
                    <a:pt x="713114" y="318640"/>
                  </a:cubicBezTo>
                  <a:lnTo>
                    <a:pt x="705013" y="272509"/>
                  </a:lnTo>
                  <a:cubicBezTo>
                    <a:pt x="691287" y="274984"/>
                    <a:pt x="665183" y="274759"/>
                    <a:pt x="660008" y="256757"/>
                  </a:cubicBezTo>
                  <a:lnTo>
                    <a:pt x="660008" y="256757"/>
                  </a:lnTo>
                  <a:cubicBezTo>
                    <a:pt x="658207" y="251131"/>
                    <a:pt x="656182" y="245506"/>
                    <a:pt x="653932" y="240105"/>
                  </a:cubicBezTo>
                  <a:lnTo>
                    <a:pt x="653932" y="240105"/>
                  </a:lnTo>
                  <a:cubicBezTo>
                    <a:pt x="646281" y="223003"/>
                    <a:pt x="666308" y="206126"/>
                    <a:pt x="678235" y="199150"/>
                  </a:cubicBezTo>
                  <a:lnTo>
                    <a:pt x="654832" y="158420"/>
                  </a:lnTo>
                  <a:cubicBezTo>
                    <a:pt x="642680" y="165396"/>
                    <a:pt x="618152" y="174172"/>
                    <a:pt x="607126" y="159095"/>
                  </a:cubicBezTo>
                  <a:lnTo>
                    <a:pt x="607126" y="159320"/>
                  </a:lnTo>
                  <a:cubicBezTo>
                    <a:pt x="603301" y="154594"/>
                    <a:pt x="599475" y="150094"/>
                    <a:pt x="595650" y="145593"/>
                  </a:cubicBezTo>
                  <a:lnTo>
                    <a:pt x="595875" y="145593"/>
                  </a:lnTo>
                  <a:cubicBezTo>
                    <a:pt x="582823" y="132092"/>
                    <a:pt x="595875" y="109364"/>
                    <a:pt x="604651" y="98787"/>
                  </a:cubicBezTo>
                  <a:lnTo>
                    <a:pt x="568646" y="68634"/>
                  </a:lnTo>
                  <a:cubicBezTo>
                    <a:pt x="559645" y="79210"/>
                    <a:pt x="539618" y="95862"/>
                    <a:pt x="524091" y="85511"/>
                  </a:cubicBezTo>
                  <a:lnTo>
                    <a:pt x="524091" y="85511"/>
                  </a:lnTo>
                  <a:cubicBezTo>
                    <a:pt x="518915" y="82360"/>
                    <a:pt x="513739" y="79210"/>
                    <a:pt x="508339" y="76510"/>
                  </a:cubicBezTo>
                  <a:cubicBezTo>
                    <a:pt x="491912" y="68184"/>
                    <a:pt x="496187" y="42755"/>
                    <a:pt x="500913" y="29704"/>
                  </a:cubicBezTo>
                  <a:lnTo>
                    <a:pt x="456807" y="13727"/>
                  </a:lnTo>
                  <a:cubicBezTo>
                    <a:pt x="452082" y="26778"/>
                    <a:pt x="439030" y="48831"/>
                    <a:pt x="421253" y="44781"/>
                  </a:cubicBezTo>
                  <a:cubicBezTo>
                    <a:pt x="415402" y="43655"/>
                    <a:pt x="409326" y="42530"/>
                    <a:pt x="403250" y="41630"/>
                  </a:cubicBezTo>
                  <a:lnTo>
                    <a:pt x="403250" y="41630"/>
                  </a:lnTo>
                  <a:cubicBezTo>
                    <a:pt x="384798" y="39605"/>
                    <a:pt x="380073" y="13952"/>
                    <a:pt x="380073" y="0"/>
                  </a:cubicBezTo>
                  <a:lnTo>
                    <a:pt x="333042" y="0"/>
                  </a:lnTo>
                  <a:cubicBezTo>
                    <a:pt x="333042" y="13952"/>
                    <a:pt x="328316" y="39605"/>
                    <a:pt x="309864" y="41630"/>
                  </a:cubicBezTo>
                  <a:lnTo>
                    <a:pt x="309864" y="41630"/>
                  </a:lnTo>
                  <a:cubicBezTo>
                    <a:pt x="303788" y="42530"/>
                    <a:pt x="297712" y="43655"/>
                    <a:pt x="291862" y="44781"/>
                  </a:cubicBezTo>
                  <a:cubicBezTo>
                    <a:pt x="274084" y="48606"/>
                    <a:pt x="261033" y="26553"/>
                    <a:pt x="256307" y="13502"/>
                  </a:cubicBezTo>
                  <a:lnTo>
                    <a:pt x="212202" y="29479"/>
                  </a:lnTo>
                  <a:cubicBezTo>
                    <a:pt x="216927" y="42530"/>
                    <a:pt x="221203" y="67959"/>
                    <a:pt x="204776" y="76284"/>
                  </a:cubicBezTo>
                  <a:cubicBezTo>
                    <a:pt x="199375" y="79210"/>
                    <a:pt x="194199" y="82135"/>
                    <a:pt x="189024" y="85286"/>
                  </a:cubicBezTo>
                  <a:lnTo>
                    <a:pt x="189024" y="85286"/>
                  </a:lnTo>
                  <a:cubicBezTo>
                    <a:pt x="173497" y="95637"/>
                    <a:pt x="153469" y="79210"/>
                    <a:pt x="144468" y="68408"/>
                  </a:cubicBezTo>
                  <a:lnTo>
                    <a:pt x="108464" y="98562"/>
                  </a:lnTo>
                  <a:cubicBezTo>
                    <a:pt x="117465" y="109139"/>
                    <a:pt x="130291" y="131866"/>
                    <a:pt x="117240" y="145368"/>
                  </a:cubicBezTo>
                  <a:lnTo>
                    <a:pt x="117465" y="145368"/>
                  </a:lnTo>
                  <a:cubicBezTo>
                    <a:pt x="113414" y="149869"/>
                    <a:pt x="109589" y="154369"/>
                    <a:pt x="105988" y="159095"/>
                  </a:cubicBezTo>
                  <a:lnTo>
                    <a:pt x="105988" y="158870"/>
                  </a:lnTo>
                  <a:cubicBezTo>
                    <a:pt x="94962" y="173947"/>
                    <a:pt x="70434" y="165171"/>
                    <a:pt x="58282" y="158195"/>
                  </a:cubicBezTo>
                  <a:lnTo>
                    <a:pt x="34879" y="198925"/>
                  </a:lnTo>
                  <a:cubicBezTo>
                    <a:pt x="47031" y="205901"/>
                    <a:pt x="66833" y="222778"/>
                    <a:pt x="59182" y="239880"/>
                  </a:cubicBezTo>
                  <a:lnTo>
                    <a:pt x="59182" y="239880"/>
                  </a:lnTo>
                  <a:cubicBezTo>
                    <a:pt x="56932" y="245281"/>
                    <a:pt x="54907" y="250906"/>
                    <a:pt x="53107" y="256532"/>
                  </a:cubicBezTo>
                  <a:lnTo>
                    <a:pt x="53107" y="256532"/>
                  </a:lnTo>
                  <a:cubicBezTo>
                    <a:pt x="47931" y="274534"/>
                    <a:pt x="21828" y="274759"/>
                    <a:pt x="8101" y="272284"/>
                  </a:cubicBezTo>
                  <a:lnTo>
                    <a:pt x="0" y="318415"/>
                  </a:lnTo>
                  <a:cubicBezTo>
                    <a:pt x="13727" y="320890"/>
                    <a:pt x="38255" y="329891"/>
                    <a:pt x="36905" y="348569"/>
                  </a:cubicBezTo>
                  <a:lnTo>
                    <a:pt x="37130" y="348344"/>
                  </a:lnTo>
                  <a:cubicBezTo>
                    <a:pt x="37130" y="351269"/>
                    <a:pt x="36905" y="354419"/>
                    <a:pt x="36905" y="357345"/>
                  </a:cubicBezTo>
                  <a:cubicBezTo>
                    <a:pt x="36905" y="360270"/>
                    <a:pt x="37130" y="363421"/>
                    <a:pt x="37130" y="366346"/>
                  </a:cubicBezTo>
                  <a:lnTo>
                    <a:pt x="36905" y="366121"/>
                  </a:lnTo>
                  <a:cubicBezTo>
                    <a:pt x="38255" y="384798"/>
                    <a:pt x="13727" y="393799"/>
                    <a:pt x="0" y="396275"/>
                  </a:cubicBezTo>
                  <a:lnTo>
                    <a:pt x="8101" y="442405"/>
                  </a:lnTo>
                  <a:cubicBezTo>
                    <a:pt x="21828" y="439930"/>
                    <a:pt x="47931" y="440155"/>
                    <a:pt x="53107" y="458157"/>
                  </a:cubicBezTo>
                  <a:lnTo>
                    <a:pt x="53107" y="458157"/>
                  </a:lnTo>
                  <a:cubicBezTo>
                    <a:pt x="54907" y="463783"/>
                    <a:pt x="56932" y="469409"/>
                    <a:pt x="59182" y="474809"/>
                  </a:cubicBezTo>
                  <a:lnTo>
                    <a:pt x="59182" y="474809"/>
                  </a:lnTo>
                  <a:cubicBezTo>
                    <a:pt x="66833" y="491912"/>
                    <a:pt x="46806" y="508789"/>
                    <a:pt x="34879" y="515765"/>
                  </a:cubicBezTo>
                  <a:lnTo>
                    <a:pt x="58282" y="556495"/>
                  </a:lnTo>
                  <a:cubicBezTo>
                    <a:pt x="70434" y="549519"/>
                    <a:pt x="94962" y="540743"/>
                    <a:pt x="105988" y="555820"/>
                  </a:cubicBezTo>
                  <a:lnTo>
                    <a:pt x="105988" y="555594"/>
                  </a:lnTo>
                  <a:cubicBezTo>
                    <a:pt x="109814" y="560320"/>
                    <a:pt x="113639" y="564821"/>
                    <a:pt x="117465" y="569321"/>
                  </a:cubicBezTo>
                  <a:lnTo>
                    <a:pt x="117240" y="569321"/>
                  </a:lnTo>
                  <a:cubicBezTo>
                    <a:pt x="130291" y="582823"/>
                    <a:pt x="117240" y="605326"/>
                    <a:pt x="108464" y="616127"/>
                  </a:cubicBezTo>
                  <a:lnTo>
                    <a:pt x="144468" y="646281"/>
                  </a:lnTo>
                  <a:cubicBezTo>
                    <a:pt x="153469" y="635705"/>
                    <a:pt x="173497" y="619052"/>
                    <a:pt x="189024" y="629404"/>
                  </a:cubicBezTo>
                  <a:lnTo>
                    <a:pt x="189024" y="629404"/>
                  </a:lnTo>
                  <a:cubicBezTo>
                    <a:pt x="194199" y="632554"/>
                    <a:pt x="199375" y="635705"/>
                    <a:pt x="204776" y="638630"/>
                  </a:cubicBezTo>
                  <a:cubicBezTo>
                    <a:pt x="220978" y="646956"/>
                    <a:pt x="216702" y="672384"/>
                    <a:pt x="211976" y="685436"/>
                  </a:cubicBezTo>
                  <a:lnTo>
                    <a:pt x="256082" y="701413"/>
                  </a:lnTo>
                  <a:cubicBezTo>
                    <a:pt x="260808" y="688361"/>
                    <a:pt x="273859" y="666308"/>
                    <a:pt x="291637" y="670359"/>
                  </a:cubicBezTo>
                  <a:cubicBezTo>
                    <a:pt x="297487" y="671484"/>
                    <a:pt x="303563" y="672609"/>
                    <a:pt x="309639" y="673509"/>
                  </a:cubicBezTo>
                  <a:lnTo>
                    <a:pt x="309639" y="673509"/>
                  </a:lnTo>
                  <a:cubicBezTo>
                    <a:pt x="328091" y="675535"/>
                    <a:pt x="332817" y="701188"/>
                    <a:pt x="332817" y="715140"/>
                  </a:cubicBezTo>
                  <a:lnTo>
                    <a:pt x="379848" y="715140"/>
                  </a:lnTo>
                  <a:cubicBezTo>
                    <a:pt x="379848" y="701188"/>
                    <a:pt x="384573" y="675535"/>
                    <a:pt x="403025" y="673509"/>
                  </a:cubicBezTo>
                  <a:lnTo>
                    <a:pt x="403025" y="673509"/>
                  </a:lnTo>
                  <a:cubicBezTo>
                    <a:pt x="409101" y="672609"/>
                    <a:pt x="415177" y="671484"/>
                    <a:pt x="421028" y="670359"/>
                  </a:cubicBezTo>
                  <a:cubicBezTo>
                    <a:pt x="438805" y="666533"/>
                    <a:pt x="451857" y="688586"/>
                    <a:pt x="456582" y="701413"/>
                  </a:cubicBezTo>
                  <a:lnTo>
                    <a:pt x="500688" y="685436"/>
                  </a:lnTo>
                  <a:cubicBezTo>
                    <a:pt x="495962" y="672384"/>
                    <a:pt x="491687" y="646956"/>
                    <a:pt x="508114" y="638630"/>
                  </a:cubicBezTo>
                  <a:cubicBezTo>
                    <a:pt x="513514" y="635705"/>
                    <a:pt x="518690" y="632779"/>
                    <a:pt x="523866" y="629629"/>
                  </a:cubicBezTo>
                  <a:lnTo>
                    <a:pt x="523866" y="629629"/>
                  </a:lnTo>
                  <a:cubicBezTo>
                    <a:pt x="539393" y="619278"/>
                    <a:pt x="559420" y="635705"/>
                    <a:pt x="568421" y="646506"/>
                  </a:cubicBezTo>
                  <a:lnTo>
                    <a:pt x="604426" y="616352"/>
                  </a:lnTo>
                  <a:cubicBezTo>
                    <a:pt x="595425" y="605776"/>
                    <a:pt x="582598" y="583048"/>
                    <a:pt x="595650" y="569546"/>
                  </a:cubicBezTo>
                  <a:lnTo>
                    <a:pt x="595425" y="569546"/>
                  </a:lnTo>
                  <a:cubicBezTo>
                    <a:pt x="599475" y="565046"/>
                    <a:pt x="603301" y="560545"/>
                    <a:pt x="606901" y="555820"/>
                  </a:cubicBezTo>
                  <a:lnTo>
                    <a:pt x="606901" y="556045"/>
                  </a:lnTo>
                  <a:cubicBezTo>
                    <a:pt x="617927" y="540968"/>
                    <a:pt x="642455" y="549744"/>
                    <a:pt x="654607" y="556720"/>
                  </a:cubicBezTo>
                  <a:lnTo>
                    <a:pt x="678010" y="515990"/>
                  </a:lnTo>
                  <a:cubicBezTo>
                    <a:pt x="665858" y="509014"/>
                    <a:pt x="646056" y="492137"/>
                    <a:pt x="653707" y="475034"/>
                  </a:cubicBezTo>
                  <a:lnTo>
                    <a:pt x="653707" y="475034"/>
                  </a:lnTo>
                  <a:cubicBezTo>
                    <a:pt x="655957" y="469634"/>
                    <a:pt x="657982" y="464008"/>
                    <a:pt x="659783" y="458382"/>
                  </a:cubicBezTo>
                  <a:lnTo>
                    <a:pt x="659783" y="458382"/>
                  </a:lnTo>
                  <a:cubicBezTo>
                    <a:pt x="664958" y="440380"/>
                    <a:pt x="691062" y="440155"/>
                    <a:pt x="704788" y="442630"/>
                  </a:cubicBezTo>
                  <a:lnTo>
                    <a:pt x="712889" y="396500"/>
                  </a:lnTo>
                  <a:cubicBezTo>
                    <a:pt x="699388" y="394249"/>
                    <a:pt x="674859" y="385023"/>
                    <a:pt x="676210" y="366346"/>
                  </a:cubicBezTo>
                  <a:close/>
                  <a:moveTo>
                    <a:pt x="356670" y="509689"/>
                  </a:moveTo>
                  <a:cubicBezTo>
                    <a:pt x="272734" y="509689"/>
                    <a:pt x="204551" y="441505"/>
                    <a:pt x="204551" y="357570"/>
                  </a:cubicBezTo>
                  <a:cubicBezTo>
                    <a:pt x="204551" y="273409"/>
                    <a:pt x="272734" y="205451"/>
                    <a:pt x="356670" y="205451"/>
                  </a:cubicBezTo>
                  <a:cubicBezTo>
                    <a:pt x="440830" y="205451"/>
                    <a:pt x="508789" y="273634"/>
                    <a:pt x="508789" y="357570"/>
                  </a:cubicBezTo>
                  <a:cubicBezTo>
                    <a:pt x="509014" y="441730"/>
                    <a:pt x="440830" y="509689"/>
                    <a:pt x="356670" y="509689"/>
                  </a:cubicBezTo>
                  <a:close/>
                </a:path>
              </a:pathLst>
            </a:custGeom>
            <a:noFill/>
            <a:ln w="6739" cap="rnd">
              <a:solidFill>
                <a:srgbClr val="00B05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7766E2A-15A7-4EAA-B5BB-4196DACEA01E}"/>
              </a:ext>
            </a:extLst>
          </p:cNvPr>
          <p:cNvGrpSpPr/>
          <p:nvPr/>
        </p:nvGrpSpPr>
        <p:grpSpPr>
          <a:xfrm>
            <a:off x="106464" y="2682018"/>
            <a:ext cx="1189845" cy="1256176"/>
            <a:chOff x="2070965" y="993499"/>
            <a:chExt cx="794349" cy="796600"/>
          </a:xfrm>
        </p:grpSpPr>
        <p:grpSp>
          <p:nvGrpSpPr>
            <p:cNvPr id="68" name="Graphic 5">
              <a:extLst>
                <a:ext uri="{FF2B5EF4-FFF2-40B4-BE49-F238E27FC236}">
                  <a16:creationId xmlns:a16="http://schemas.microsoft.com/office/drawing/2014/main" id="{0379858F-3D78-48C6-BA94-BF2E4C7A09B7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70" name="Graphic 5">
                <a:extLst>
                  <a:ext uri="{FF2B5EF4-FFF2-40B4-BE49-F238E27FC236}">
                    <a16:creationId xmlns:a16="http://schemas.microsoft.com/office/drawing/2014/main" id="{28FBA224-E6EE-4F8E-B07F-D3EA8D73DEEC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B94CB0F-93E8-481B-82BF-254650EC6B90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28B5BCFF-105E-4D9F-8905-8FA35A51C852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EA7C0CE5-F31F-4913-BFAC-62FD0B76C34E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999BF101-5CF8-40A7-B577-6542CCC76987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8B68CD5-943C-46B8-98FF-D25AB2EC0935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F5C5AF0E-98A1-4BAE-A73F-FF793B809A68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AF5114DC-716C-4CE2-8D82-77F6C1D22F84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BB120E22-36A0-4B36-8079-ADC3182F2CDE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3B345D40-D652-42C6-983B-9B5E714C8E73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90DD5068-D21A-4189-849F-26CDE5B11D8A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FE092F4C-583E-4CC2-9DCA-553CB2DA8BE3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091F88F1-F0A7-46F6-9B96-ABEBFB769A19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FC7CA3B7-5F4B-4FE6-B38F-640ED7FF5EDF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1" name="Graphic 5">
                <a:extLst>
                  <a:ext uri="{FF2B5EF4-FFF2-40B4-BE49-F238E27FC236}">
                    <a16:creationId xmlns:a16="http://schemas.microsoft.com/office/drawing/2014/main" id="{281833E1-7544-4418-BEDA-464DE65E5345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17B0E45F-1FEC-4BB2-B416-E222BC262719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2256B110-E755-4B40-B164-72E39301A523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47680EF8-A175-4A72-996A-F08D8F393A49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2C13563-FF47-4DE6-8EEF-8AB3BDDAA944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2450FA05-B92A-4DFA-9DE2-F67902709B2F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477F7D43-69C4-47C1-B08E-B026B71C87BC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C9E3B41A-68A8-448A-B94A-A6A872154667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D5665F7-A3B6-4889-8069-3A8494D70036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25815C66-8E79-47B9-AA58-3B8B08931069}"/>
              </a:ext>
            </a:extLst>
          </p:cNvPr>
          <p:cNvSpPr/>
          <p:nvPr/>
        </p:nvSpPr>
        <p:spPr>
          <a:xfrm>
            <a:off x="7700448" y="2682018"/>
            <a:ext cx="694358" cy="400983"/>
          </a:xfrm>
          <a:custGeom>
            <a:avLst/>
            <a:gdLst>
              <a:gd name="connsiteX0" fmla="*/ 0 w 463558"/>
              <a:gd name="connsiteY0" fmla="*/ 255407 h 254281"/>
              <a:gd name="connsiteX1" fmla="*/ 0 w 463558"/>
              <a:gd name="connsiteY1" fmla="*/ 250906 h 254281"/>
              <a:gd name="connsiteX2" fmla="*/ 250906 w 463558"/>
              <a:gd name="connsiteY2" fmla="*/ 0 h 254281"/>
              <a:gd name="connsiteX3" fmla="*/ 464683 w 463558"/>
              <a:gd name="connsiteY3" fmla="*/ 119490 h 25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558" h="254281">
                <a:moveTo>
                  <a:pt x="0" y="255407"/>
                </a:moveTo>
                <a:cubicBezTo>
                  <a:pt x="0" y="253832"/>
                  <a:pt x="0" y="252482"/>
                  <a:pt x="0" y="250906"/>
                </a:cubicBezTo>
                <a:cubicBezTo>
                  <a:pt x="0" y="112289"/>
                  <a:pt x="112289" y="0"/>
                  <a:pt x="250906" y="0"/>
                </a:cubicBezTo>
                <a:cubicBezTo>
                  <a:pt x="341368" y="0"/>
                  <a:pt x="420578" y="47706"/>
                  <a:pt x="464683" y="119490"/>
                </a:cubicBezTo>
              </a:path>
            </a:pathLst>
          </a:custGeom>
          <a:noFill/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9DCB512-89B7-4F87-ABCA-7FAB6F7B2157}"/>
              </a:ext>
            </a:extLst>
          </p:cNvPr>
          <p:cNvSpPr/>
          <p:nvPr/>
        </p:nvSpPr>
        <p:spPr>
          <a:xfrm>
            <a:off x="7127606" y="3156932"/>
            <a:ext cx="589866" cy="361949"/>
          </a:xfrm>
          <a:custGeom>
            <a:avLst/>
            <a:gdLst>
              <a:gd name="connsiteX0" fmla="*/ 0 w 393799"/>
              <a:gd name="connsiteY0" fmla="*/ 231554 h 229528"/>
              <a:gd name="connsiteX1" fmla="*/ 231554 w 393799"/>
              <a:gd name="connsiteY1" fmla="*/ 0 h 229528"/>
              <a:gd name="connsiteX2" fmla="*/ 395374 w 393799"/>
              <a:gd name="connsiteY2" fmla="*/ 67733 h 22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3799" h="229528">
                <a:moveTo>
                  <a:pt x="0" y="231554"/>
                </a:moveTo>
                <a:cubicBezTo>
                  <a:pt x="0" y="103738"/>
                  <a:pt x="103738" y="0"/>
                  <a:pt x="231554" y="0"/>
                </a:cubicBezTo>
                <a:cubicBezTo>
                  <a:pt x="295462" y="0"/>
                  <a:pt x="353294" y="25878"/>
                  <a:pt x="395374" y="67733"/>
                </a:cubicBezTo>
              </a:path>
            </a:pathLst>
          </a:custGeom>
          <a:noFill/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765704AF-8582-4E4A-9C2F-B7D566E0A975}"/>
              </a:ext>
            </a:extLst>
          </p:cNvPr>
          <p:cNvSpPr/>
          <p:nvPr/>
        </p:nvSpPr>
        <p:spPr>
          <a:xfrm>
            <a:off x="7303287" y="2477502"/>
            <a:ext cx="384256" cy="326464"/>
          </a:xfrm>
          <a:custGeom>
            <a:avLst/>
            <a:gdLst>
              <a:gd name="connsiteX0" fmla="*/ 14627 w 256532"/>
              <a:gd name="connsiteY0" fmla="*/ 208826 h 207025"/>
              <a:gd name="connsiteX1" fmla="*/ 0 w 256532"/>
              <a:gd name="connsiteY1" fmla="*/ 145368 h 207025"/>
              <a:gd name="connsiteX2" fmla="*/ 145368 w 256532"/>
              <a:gd name="connsiteY2" fmla="*/ 0 h 207025"/>
              <a:gd name="connsiteX3" fmla="*/ 257207 w 256532"/>
              <a:gd name="connsiteY3" fmla="*/ 52432 h 20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32" h="207025">
                <a:moveTo>
                  <a:pt x="14627" y="208826"/>
                </a:moveTo>
                <a:cubicBezTo>
                  <a:pt x="5176" y="189699"/>
                  <a:pt x="0" y="168096"/>
                  <a:pt x="0" y="145368"/>
                </a:cubicBezTo>
                <a:cubicBezTo>
                  <a:pt x="0" y="65033"/>
                  <a:pt x="65033" y="0"/>
                  <a:pt x="145368" y="0"/>
                </a:cubicBezTo>
                <a:cubicBezTo>
                  <a:pt x="190374" y="0"/>
                  <a:pt x="230654" y="20478"/>
                  <a:pt x="257207" y="52432"/>
                </a:cubicBezTo>
              </a:path>
            </a:pathLst>
          </a:custGeom>
          <a:noFill/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5" name="Graphic 5">
            <a:extLst>
              <a:ext uri="{FF2B5EF4-FFF2-40B4-BE49-F238E27FC236}">
                <a16:creationId xmlns:a16="http://schemas.microsoft.com/office/drawing/2014/main" id="{9540AE58-AB0A-47D2-AB8C-F39CCBADD244}"/>
              </a:ext>
            </a:extLst>
          </p:cNvPr>
          <p:cNvGrpSpPr/>
          <p:nvPr/>
        </p:nvGrpSpPr>
        <p:grpSpPr>
          <a:xfrm>
            <a:off x="977445" y="1425755"/>
            <a:ext cx="1189844" cy="1230360"/>
            <a:chOff x="2442326" y="1145522"/>
            <a:chExt cx="127302" cy="150447"/>
          </a:xfrm>
          <a:solidFill>
            <a:schemeClr val="accent1"/>
          </a:solidFill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D36860-1D0A-4F39-96A2-94CB1EF78731}"/>
                </a:ext>
              </a:extLst>
            </p:cNvPr>
            <p:cNvSpPr/>
            <p:nvPr/>
          </p:nvSpPr>
          <p:spPr>
            <a:xfrm>
              <a:off x="2466051" y="1180626"/>
              <a:ext cx="79081" cy="79081"/>
            </a:xfrm>
            <a:custGeom>
              <a:avLst/>
              <a:gdLst>
                <a:gd name="connsiteX0" fmla="*/ 0 w 79081"/>
                <a:gd name="connsiteY0" fmla="*/ 40312 h 79081"/>
                <a:gd name="connsiteX1" fmla="*/ 40312 w 79081"/>
                <a:gd name="connsiteY1" fmla="*/ 0 h 79081"/>
                <a:gd name="connsiteX2" fmla="*/ 80624 w 79081"/>
                <a:gd name="connsiteY2" fmla="*/ 40312 h 79081"/>
                <a:gd name="connsiteX3" fmla="*/ 40312 w 79081"/>
                <a:gd name="connsiteY3" fmla="*/ 80624 h 79081"/>
                <a:gd name="connsiteX4" fmla="*/ 0 w 79081"/>
                <a:gd name="connsiteY4" fmla="*/ 40312 h 7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081" h="79081">
                  <a:moveTo>
                    <a:pt x="0" y="40312"/>
                  </a:moveTo>
                  <a:cubicBezTo>
                    <a:pt x="0" y="18131"/>
                    <a:pt x="17938" y="0"/>
                    <a:pt x="40312" y="0"/>
                  </a:cubicBezTo>
                  <a:cubicBezTo>
                    <a:pt x="62494" y="0"/>
                    <a:pt x="80624" y="17938"/>
                    <a:pt x="80624" y="40312"/>
                  </a:cubicBezTo>
                  <a:cubicBezTo>
                    <a:pt x="80624" y="62494"/>
                    <a:pt x="62686" y="80624"/>
                    <a:pt x="40312" y="80624"/>
                  </a:cubicBezTo>
                  <a:cubicBezTo>
                    <a:pt x="18131" y="80624"/>
                    <a:pt x="0" y="62686"/>
                    <a:pt x="0" y="40312"/>
                  </a:cubicBezTo>
                  <a:close/>
                </a:path>
              </a:pathLst>
            </a:custGeom>
            <a:solidFill>
              <a:srgbClr val="02A09C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7" name="Graphic 5">
              <a:extLst>
                <a:ext uri="{FF2B5EF4-FFF2-40B4-BE49-F238E27FC236}">
                  <a16:creationId xmlns:a16="http://schemas.microsoft.com/office/drawing/2014/main" id="{0829ADAA-4C2B-495D-B245-101162892C58}"/>
                </a:ext>
              </a:extLst>
            </p:cNvPr>
            <p:cNvGrpSpPr/>
            <p:nvPr/>
          </p:nvGrpSpPr>
          <p:grpSpPr>
            <a:xfrm>
              <a:off x="2442326" y="1165117"/>
              <a:ext cx="127302" cy="109942"/>
              <a:chOff x="2442326" y="1165117"/>
              <a:chExt cx="127302" cy="109942"/>
            </a:xfrm>
            <a:solidFill>
              <a:srgbClr val="75E0DB"/>
            </a:solidFill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CAD0077-EF49-47D8-AFC6-4A351E636F77}"/>
                  </a:ext>
                </a:extLst>
              </p:cNvPr>
              <p:cNvSpPr/>
              <p:nvPr/>
            </p:nvSpPr>
            <p:spPr>
              <a:xfrm>
                <a:off x="2442326" y="1219010"/>
                <a:ext cx="13502" cy="3858"/>
              </a:xfrm>
              <a:custGeom>
                <a:avLst/>
                <a:gdLst>
                  <a:gd name="connsiteX0" fmla="*/ 12730 w 13501"/>
                  <a:gd name="connsiteY0" fmla="*/ 0 h 3857"/>
                  <a:gd name="connsiteX1" fmla="*/ 1929 w 13501"/>
                  <a:gd name="connsiteY1" fmla="*/ 0 h 3857"/>
                  <a:gd name="connsiteX2" fmla="*/ 1929 w 13501"/>
                  <a:gd name="connsiteY2" fmla="*/ 0 h 3857"/>
                  <a:gd name="connsiteX3" fmla="*/ 0 w 13501"/>
                  <a:gd name="connsiteY3" fmla="*/ 1929 h 3857"/>
                  <a:gd name="connsiteX4" fmla="*/ 1929 w 13501"/>
                  <a:gd name="connsiteY4" fmla="*/ 3858 h 3857"/>
                  <a:gd name="connsiteX5" fmla="*/ 1929 w 13501"/>
                  <a:gd name="connsiteY5" fmla="*/ 3858 h 3857"/>
                  <a:gd name="connsiteX6" fmla="*/ 12730 w 13501"/>
                  <a:gd name="connsiteY6" fmla="*/ 3858 h 3857"/>
                  <a:gd name="connsiteX7" fmla="*/ 12730 w 13501"/>
                  <a:gd name="connsiteY7" fmla="*/ 3858 h 3857"/>
                  <a:gd name="connsiteX8" fmla="*/ 14659 w 13501"/>
                  <a:gd name="connsiteY8" fmla="*/ 1929 h 3857"/>
                  <a:gd name="connsiteX9" fmla="*/ 12730 w 13501"/>
                  <a:gd name="connsiteY9" fmla="*/ 0 h 3857"/>
                  <a:gd name="connsiteX10" fmla="*/ 12730 w 13501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3857">
                    <a:moveTo>
                      <a:pt x="12730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12730" y="3858"/>
                    </a:lnTo>
                    <a:lnTo>
                      <a:pt x="12730" y="3858"/>
                    </a:lnTo>
                    <a:cubicBezTo>
                      <a:pt x="13887" y="3858"/>
                      <a:pt x="14659" y="3086"/>
                      <a:pt x="14659" y="1929"/>
                    </a:cubicBezTo>
                    <a:cubicBezTo>
                      <a:pt x="14659" y="964"/>
                      <a:pt x="13887" y="0"/>
                      <a:pt x="12730" y="0"/>
                    </a:cubicBezTo>
                    <a:lnTo>
                      <a:pt x="12730" y="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A25F85BC-BD62-4E64-9285-61525CC069A0}"/>
                  </a:ext>
                </a:extLst>
              </p:cNvPr>
              <p:cNvSpPr/>
              <p:nvPr/>
            </p:nvSpPr>
            <p:spPr>
              <a:xfrm>
                <a:off x="2555740" y="1219010"/>
                <a:ext cx="13502" cy="3858"/>
              </a:xfrm>
              <a:custGeom>
                <a:avLst/>
                <a:gdLst>
                  <a:gd name="connsiteX0" fmla="*/ 1929 w 13501"/>
                  <a:gd name="connsiteY0" fmla="*/ 3858 h 3857"/>
                  <a:gd name="connsiteX1" fmla="*/ 12730 w 13501"/>
                  <a:gd name="connsiteY1" fmla="*/ 3858 h 3857"/>
                  <a:gd name="connsiteX2" fmla="*/ 12730 w 13501"/>
                  <a:gd name="connsiteY2" fmla="*/ 3858 h 3857"/>
                  <a:gd name="connsiteX3" fmla="*/ 14659 w 13501"/>
                  <a:gd name="connsiteY3" fmla="*/ 1929 h 3857"/>
                  <a:gd name="connsiteX4" fmla="*/ 12730 w 13501"/>
                  <a:gd name="connsiteY4" fmla="*/ 0 h 3857"/>
                  <a:gd name="connsiteX5" fmla="*/ 12730 w 13501"/>
                  <a:gd name="connsiteY5" fmla="*/ 0 h 3857"/>
                  <a:gd name="connsiteX6" fmla="*/ 1929 w 13501"/>
                  <a:gd name="connsiteY6" fmla="*/ 0 h 3857"/>
                  <a:gd name="connsiteX7" fmla="*/ 1929 w 13501"/>
                  <a:gd name="connsiteY7" fmla="*/ 0 h 3857"/>
                  <a:gd name="connsiteX8" fmla="*/ 0 w 13501"/>
                  <a:gd name="connsiteY8" fmla="*/ 1929 h 3857"/>
                  <a:gd name="connsiteX9" fmla="*/ 1929 w 13501"/>
                  <a:gd name="connsiteY9" fmla="*/ 3858 h 3857"/>
                  <a:gd name="connsiteX10" fmla="*/ 1929 w 13501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3857">
                    <a:moveTo>
                      <a:pt x="1929" y="3858"/>
                    </a:moveTo>
                    <a:lnTo>
                      <a:pt x="12730" y="3858"/>
                    </a:lnTo>
                    <a:lnTo>
                      <a:pt x="12730" y="3858"/>
                    </a:lnTo>
                    <a:cubicBezTo>
                      <a:pt x="13887" y="3858"/>
                      <a:pt x="14659" y="3086"/>
                      <a:pt x="14659" y="1929"/>
                    </a:cubicBezTo>
                    <a:cubicBezTo>
                      <a:pt x="14659" y="772"/>
                      <a:pt x="13887" y="0"/>
                      <a:pt x="12730" y="0"/>
                    </a:cubicBezTo>
                    <a:lnTo>
                      <a:pt x="1273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6C8F62FD-9CF3-4D2C-A30A-E78FFF33D36E}"/>
                  </a:ext>
                </a:extLst>
              </p:cNvPr>
              <p:cNvSpPr/>
              <p:nvPr/>
            </p:nvSpPr>
            <p:spPr>
              <a:xfrm>
                <a:off x="2446063" y="1236634"/>
                <a:ext cx="13502" cy="5786"/>
              </a:xfrm>
              <a:custGeom>
                <a:avLst/>
                <a:gdLst>
                  <a:gd name="connsiteX0" fmla="*/ 11501 w 13501"/>
                  <a:gd name="connsiteY0" fmla="*/ 121 h 5786"/>
                  <a:gd name="connsiteX1" fmla="*/ 1278 w 13501"/>
                  <a:gd name="connsiteY1" fmla="*/ 3786 h 5786"/>
                  <a:gd name="connsiteX2" fmla="*/ 1278 w 13501"/>
                  <a:gd name="connsiteY2" fmla="*/ 3786 h 5786"/>
                  <a:gd name="connsiteX3" fmla="*/ 121 w 13501"/>
                  <a:gd name="connsiteY3" fmla="*/ 6293 h 5786"/>
                  <a:gd name="connsiteX4" fmla="*/ 2628 w 13501"/>
                  <a:gd name="connsiteY4" fmla="*/ 7450 h 5786"/>
                  <a:gd name="connsiteX5" fmla="*/ 2628 w 13501"/>
                  <a:gd name="connsiteY5" fmla="*/ 7450 h 5786"/>
                  <a:gd name="connsiteX6" fmla="*/ 12851 w 13501"/>
                  <a:gd name="connsiteY6" fmla="*/ 3786 h 5786"/>
                  <a:gd name="connsiteX7" fmla="*/ 12851 w 13501"/>
                  <a:gd name="connsiteY7" fmla="*/ 3786 h 5786"/>
                  <a:gd name="connsiteX8" fmla="*/ 14008 w 13501"/>
                  <a:gd name="connsiteY8" fmla="*/ 1278 h 5786"/>
                  <a:gd name="connsiteX9" fmla="*/ 11501 w 13501"/>
                  <a:gd name="connsiteY9" fmla="*/ 121 h 5786"/>
                  <a:gd name="connsiteX10" fmla="*/ 11501 w 13501"/>
                  <a:gd name="connsiteY10" fmla="*/ 121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5786">
                    <a:moveTo>
                      <a:pt x="11501" y="121"/>
                    </a:moveTo>
                    <a:lnTo>
                      <a:pt x="1278" y="3786"/>
                    </a:lnTo>
                    <a:lnTo>
                      <a:pt x="1278" y="3786"/>
                    </a:lnTo>
                    <a:cubicBezTo>
                      <a:pt x="314" y="4171"/>
                      <a:pt x="-265" y="5329"/>
                      <a:pt x="121" y="6293"/>
                    </a:cubicBezTo>
                    <a:cubicBezTo>
                      <a:pt x="507" y="7257"/>
                      <a:pt x="1664" y="7836"/>
                      <a:pt x="2628" y="7450"/>
                    </a:cubicBezTo>
                    <a:lnTo>
                      <a:pt x="2628" y="7450"/>
                    </a:lnTo>
                    <a:lnTo>
                      <a:pt x="12851" y="3786"/>
                    </a:lnTo>
                    <a:lnTo>
                      <a:pt x="12851" y="3786"/>
                    </a:lnTo>
                    <a:cubicBezTo>
                      <a:pt x="13815" y="3400"/>
                      <a:pt x="14394" y="2242"/>
                      <a:pt x="14008" y="1278"/>
                    </a:cubicBezTo>
                    <a:cubicBezTo>
                      <a:pt x="13623" y="314"/>
                      <a:pt x="12465" y="-265"/>
                      <a:pt x="11501" y="121"/>
                    </a:cubicBezTo>
                    <a:lnTo>
                      <a:pt x="11501" y="12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B6F201A-4B0B-4DD1-970D-4B9232538157}"/>
                  </a:ext>
                </a:extLst>
              </p:cNvPr>
              <p:cNvSpPr/>
              <p:nvPr/>
            </p:nvSpPr>
            <p:spPr>
              <a:xfrm>
                <a:off x="2552533" y="1197865"/>
                <a:ext cx="13502" cy="5786"/>
              </a:xfrm>
              <a:custGeom>
                <a:avLst/>
                <a:gdLst>
                  <a:gd name="connsiteX0" fmla="*/ 2628 w 13501"/>
                  <a:gd name="connsiteY0" fmla="*/ 7450 h 5786"/>
                  <a:gd name="connsiteX1" fmla="*/ 12851 w 13501"/>
                  <a:gd name="connsiteY1" fmla="*/ 3786 h 5786"/>
                  <a:gd name="connsiteX2" fmla="*/ 12851 w 13501"/>
                  <a:gd name="connsiteY2" fmla="*/ 3786 h 5786"/>
                  <a:gd name="connsiteX3" fmla="*/ 14008 w 13501"/>
                  <a:gd name="connsiteY3" fmla="*/ 1278 h 5786"/>
                  <a:gd name="connsiteX4" fmla="*/ 11501 w 13501"/>
                  <a:gd name="connsiteY4" fmla="*/ 121 h 5786"/>
                  <a:gd name="connsiteX5" fmla="*/ 11501 w 13501"/>
                  <a:gd name="connsiteY5" fmla="*/ 121 h 5786"/>
                  <a:gd name="connsiteX6" fmla="*/ 1278 w 13501"/>
                  <a:gd name="connsiteY6" fmla="*/ 3786 h 5786"/>
                  <a:gd name="connsiteX7" fmla="*/ 1278 w 13501"/>
                  <a:gd name="connsiteY7" fmla="*/ 3786 h 5786"/>
                  <a:gd name="connsiteX8" fmla="*/ 121 w 13501"/>
                  <a:gd name="connsiteY8" fmla="*/ 6293 h 5786"/>
                  <a:gd name="connsiteX9" fmla="*/ 2628 w 13501"/>
                  <a:gd name="connsiteY9" fmla="*/ 7450 h 5786"/>
                  <a:gd name="connsiteX10" fmla="*/ 2628 w 13501"/>
                  <a:gd name="connsiteY10" fmla="*/ 7450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5786">
                    <a:moveTo>
                      <a:pt x="2628" y="7450"/>
                    </a:moveTo>
                    <a:lnTo>
                      <a:pt x="12851" y="3786"/>
                    </a:lnTo>
                    <a:lnTo>
                      <a:pt x="12851" y="3786"/>
                    </a:lnTo>
                    <a:cubicBezTo>
                      <a:pt x="13815" y="3400"/>
                      <a:pt x="14394" y="2243"/>
                      <a:pt x="14008" y="1278"/>
                    </a:cubicBezTo>
                    <a:cubicBezTo>
                      <a:pt x="13623" y="314"/>
                      <a:pt x="12465" y="-265"/>
                      <a:pt x="11501" y="121"/>
                    </a:cubicBezTo>
                    <a:lnTo>
                      <a:pt x="11501" y="121"/>
                    </a:lnTo>
                    <a:lnTo>
                      <a:pt x="1278" y="3786"/>
                    </a:lnTo>
                    <a:lnTo>
                      <a:pt x="1278" y="3786"/>
                    </a:lnTo>
                    <a:cubicBezTo>
                      <a:pt x="314" y="4171"/>
                      <a:pt x="-265" y="5329"/>
                      <a:pt x="121" y="6293"/>
                    </a:cubicBezTo>
                    <a:cubicBezTo>
                      <a:pt x="507" y="7257"/>
                      <a:pt x="1664" y="7836"/>
                      <a:pt x="2628" y="7450"/>
                    </a:cubicBezTo>
                    <a:lnTo>
                      <a:pt x="2628" y="745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83F5579D-6265-4059-969F-4F18666B8441}"/>
                  </a:ext>
                </a:extLst>
              </p:cNvPr>
              <p:cNvSpPr/>
              <p:nvPr/>
            </p:nvSpPr>
            <p:spPr>
              <a:xfrm>
                <a:off x="2456880" y="1252080"/>
                <a:ext cx="11573" cy="9644"/>
              </a:xfrm>
              <a:custGeom>
                <a:avLst/>
                <a:gdLst>
                  <a:gd name="connsiteX0" fmla="*/ 8978 w 11572"/>
                  <a:gd name="connsiteY0" fmla="*/ 491 h 9644"/>
                  <a:gd name="connsiteX1" fmla="*/ 684 w 11572"/>
                  <a:gd name="connsiteY1" fmla="*/ 7435 h 9644"/>
                  <a:gd name="connsiteX2" fmla="*/ 684 w 11572"/>
                  <a:gd name="connsiteY2" fmla="*/ 7435 h 9644"/>
                  <a:gd name="connsiteX3" fmla="*/ 491 w 11572"/>
                  <a:gd name="connsiteY3" fmla="*/ 10135 h 9644"/>
                  <a:gd name="connsiteX4" fmla="*/ 3192 w 11572"/>
                  <a:gd name="connsiteY4" fmla="*/ 10328 h 9644"/>
                  <a:gd name="connsiteX5" fmla="*/ 3192 w 11572"/>
                  <a:gd name="connsiteY5" fmla="*/ 10328 h 9644"/>
                  <a:gd name="connsiteX6" fmla="*/ 11485 w 11572"/>
                  <a:gd name="connsiteY6" fmla="*/ 3384 h 9644"/>
                  <a:gd name="connsiteX7" fmla="*/ 11485 w 11572"/>
                  <a:gd name="connsiteY7" fmla="*/ 3384 h 9644"/>
                  <a:gd name="connsiteX8" fmla="*/ 11678 w 11572"/>
                  <a:gd name="connsiteY8" fmla="*/ 684 h 9644"/>
                  <a:gd name="connsiteX9" fmla="*/ 8978 w 11572"/>
                  <a:gd name="connsiteY9" fmla="*/ 491 h 9644"/>
                  <a:gd name="connsiteX10" fmla="*/ 8978 w 11572"/>
                  <a:gd name="connsiteY10" fmla="*/ 491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9644">
                    <a:moveTo>
                      <a:pt x="8978" y="491"/>
                    </a:moveTo>
                    <a:lnTo>
                      <a:pt x="684" y="7435"/>
                    </a:lnTo>
                    <a:lnTo>
                      <a:pt x="684" y="7435"/>
                    </a:lnTo>
                    <a:cubicBezTo>
                      <a:pt x="-87" y="8206"/>
                      <a:pt x="-280" y="9364"/>
                      <a:pt x="491" y="10135"/>
                    </a:cubicBezTo>
                    <a:cubicBezTo>
                      <a:pt x="1263" y="10907"/>
                      <a:pt x="2420" y="11100"/>
                      <a:pt x="3192" y="10328"/>
                    </a:cubicBezTo>
                    <a:lnTo>
                      <a:pt x="3192" y="10328"/>
                    </a:lnTo>
                    <a:lnTo>
                      <a:pt x="11485" y="3384"/>
                    </a:lnTo>
                    <a:lnTo>
                      <a:pt x="11485" y="3384"/>
                    </a:lnTo>
                    <a:cubicBezTo>
                      <a:pt x="12257" y="2613"/>
                      <a:pt x="12450" y="1456"/>
                      <a:pt x="11678" y="684"/>
                    </a:cubicBezTo>
                    <a:cubicBezTo>
                      <a:pt x="10907" y="-88"/>
                      <a:pt x="9749" y="-280"/>
                      <a:pt x="8978" y="491"/>
                    </a:cubicBezTo>
                    <a:lnTo>
                      <a:pt x="8978" y="49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9E53463F-B213-41BC-B267-F0E676232CED}"/>
                  </a:ext>
                </a:extLst>
              </p:cNvPr>
              <p:cNvSpPr/>
              <p:nvPr/>
            </p:nvSpPr>
            <p:spPr>
              <a:xfrm>
                <a:off x="2543676" y="1179171"/>
                <a:ext cx="11573" cy="9644"/>
              </a:xfrm>
              <a:custGeom>
                <a:avLst/>
                <a:gdLst>
                  <a:gd name="connsiteX0" fmla="*/ 3192 w 11572"/>
                  <a:gd name="connsiteY0" fmla="*/ 10328 h 9644"/>
                  <a:gd name="connsiteX1" fmla="*/ 11485 w 11572"/>
                  <a:gd name="connsiteY1" fmla="*/ 3384 h 9644"/>
                  <a:gd name="connsiteX2" fmla="*/ 11485 w 11572"/>
                  <a:gd name="connsiteY2" fmla="*/ 3384 h 9644"/>
                  <a:gd name="connsiteX3" fmla="*/ 11678 w 11572"/>
                  <a:gd name="connsiteY3" fmla="*/ 684 h 9644"/>
                  <a:gd name="connsiteX4" fmla="*/ 8978 w 11572"/>
                  <a:gd name="connsiteY4" fmla="*/ 491 h 9644"/>
                  <a:gd name="connsiteX5" fmla="*/ 8978 w 11572"/>
                  <a:gd name="connsiteY5" fmla="*/ 491 h 9644"/>
                  <a:gd name="connsiteX6" fmla="*/ 684 w 11572"/>
                  <a:gd name="connsiteY6" fmla="*/ 7435 h 9644"/>
                  <a:gd name="connsiteX7" fmla="*/ 684 w 11572"/>
                  <a:gd name="connsiteY7" fmla="*/ 7435 h 9644"/>
                  <a:gd name="connsiteX8" fmla="*/ 491 w 11572"/>
                  <a:gd name="connsiteY8" fmla="*/ 10135 h 9644"/>
                  <a:gd name="connsiteX9" fmla="*/ 3192 w 11572"/>
                  <a:gd name="connsiteY9" fmla="*/ 10328 h 9644"/>
                  <a:gd name="connsiteX10" fmla="*/ 3192 w 11572"/>
                  <a:gd name="connsiteY10" fmla="*/ 10328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9644">
                    <a:moveTo>
                      <a:pt x="3192" y="10328"/>
                    </a:moveTo>
                    <a:lnTo>
                      <a:pt x="11485" y="3384"/>
                    </a:lnTo>
                    <a:lnTo>
                      <a:pt x="11485" y="3384"/>
                    </a:lnTo>
                    <a:cubicBezTo>
                      <a:pt x="12257" y="2613"/>
                      <a:pt x="12450" y="1456"/>
                      <a:pt x="11678" y="684"/>
                    </a:cubicBezTo>
                    <a:cubicBezTo>
                      <a:pt x="10907" y="-88"/>
                      <a:pt x="9749" y="-280"/>
                      <a:pt x="8978" y="491"/>
                    </a:cubicBezTo>
                    <a:lnTo>
                      <a:pt x="8978" y="491"/>
                    </a:lnTo>
                    <a:lnTo>
                      <a:pt x="684" y="7435"/>
                    </a:lnTo>
                    <a:lnTo>
                      <a:pt x="684" y="7435"/>
                    </a:lnTo>
                    <a:cubicBezTo>
                      <a:pt x="-87" y="8206"/>
                      <a:pt x="-280" y="9364"/>
                      <a:pt x="491" y="10135"/>
                    </a:cubicBezTo>
                    <a:cubicBezTo>
                      <a:pt x="1070" y="10907"/>
                      <a:pt x="2420" y="11100"/>
                      <a:pt x="3192" y="10328"/>
                    </a:cubicBezTo>
                    <a:lnTo>
                      <a:pt x="3192" y="1032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31C2ADC-774A-42A5-881E-9C759E32D5FF}"/>
                  </a:ext>
                </a:extLst>
              </p:cNvPr>
              <p:cNvSpPr/>
              <p:nvPr/>
            </p:nvSpPr>
            <p:spPr>
              <a:xfrm>
                <a:off x="2473301" y="1263486"/>
                <a:ext cx="7715" cy="11573"/>
              </a:xfrm>
              <a:custGeom>
                <a:avLst/>
                <a:gdLst>
                  <a:gd name="connsiteX0" fmla="*/ 5673 w 7715"/>
                  <a:gd name="connsiteY0" fmla="*/ 1043 h 11572"/>
                  <a:gd name="connsiteX1" fmla="*/ 272 w 7715"/>
                  <a:gd name="connsiteY1" fmla="*/ 10495 h 11572"/>
                  <a:gd name="connsiteX2" fmla="*/ 272 w 7715"/>
                  <a:gd name="connsiteY2" fmla="*/ 10495 h 11572"/>
                  <a:gd name="connsiteX3" fmla="*/ 1043 w 7715"/>
                  <a:gd name="connsiteY3" fmla="*/ 13195 h 11572"/>
                  <a:gd name="connsiteX4" fmla="*/ 3744 w 7715"/>
                  <a:gd name="connsiteY4" fmla="*/ 12423 h 11572"/>
                  <a:gd name="connsiteX5" fmla="*/ 3744 w 7715"/>
                  <a:gd name="connsiteY5" fmla="*/ 12423 h 11572"/>
                  <a:gd name="connsiteX6" fmla="*/ 9144 w 7715"/>
                  <a:gd name="connsiteY6" fmla="*/ 2972 h 11572"/>
                  <a:gd name="connsiteX7" fmla="*/ 9144 w 7715"/>
                  <a:gd name="connsiteY7" fmla="*/ 2972 h 11572"/>
                  <a:gd name="connsiteX8" fmla="*/ 8373 w 7715"/>
                  <a:gd name="connsiteY8" fmla="*/ 272 h 11572"/>
                  <a:gd name="connsiteX9" fmla="*/ 5673 w 7715"/>
                  <a:gd name="connsiteY9" fmla="*/ 1043 h 11572"/>
                  <a:gd name="connsiteX10" fmla="*/ 5673 w 7715"/>
                  <a:gd name="connsiteY10" fmla="*/ 1043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" h="11572">
                    <a:moveTo>
                      <a:pt x="5673" y="1043"/>
                    </a:moveTo>
                    <a:lnTo>
                      <a:pt x="272" y="10495"/>
                    </a:lnTo>
                    <a:lnTo>
                      <a:pt x="272" y="10495"/>
                    </a:lnTo>
                    <a:cubicBezTo>
                      <a:pt x="-307" y="11459"/>
                      <a:pt x="79" y="12616"/>
                      <a:pt x="1043" y="13195"/>
                    </a:cubicBezTo>
                    <a:cubicBezTo>
                      <a:pt x="2008" y="13774"/>
                      <a:pt x="3165" y="13388"/>
                      <a:pt x="3744" y="12423"/>
                    </a:cubicBezTo>
                    <a:lnTo>
                      <a:pt x="3744" y="12423"/>
                    </a:lnTo>
                    <a:lnTo>
                      <a:pt x="9144" y="2972"/>
                    </a:lnTo>
                    <a:lnTo>
                      <a:pt x="9144" y="2972"/>
                    </a:lnTo>
                    <a:cubicBezTo>
                      <a:pt x="9723" y="2008"/>
                      <a:pt x="9337" y="851"/>
                      <a:pt x="8373" y="272"/>
                    </a:cubicBezTo>
                    <a:cubicBezTo>
                      <a:pt x="7408" y="-307"/>
                      <a:pt x="6251" y="79"/>
                      <a:pt x="5673" y="1043"/>
                    </a:cubicBezTo>
                    <a:lnTo>
                      <a:pt x="5673" y="1043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D4C281E-E676-4EEB-B619-04EA9689D173}"/>
                  </a:ext>
                </a:extLst>
              </p:cNvPr>
              <p:cNvSpPr/>
              <p:nvPr/>
            </p:nvSpPr>
            <p:spPr>
              <a:xfrm>
                <a:off x="2530008" y="1165117"/>
                <a:ext cx="7715" cy="11573"/>
              </a:xfrm>
              <a:custGeom>
                <a:avLst/>
                <a:gdLst>
                  <a:gd name="connsiteX0" fmla="*/ 3744 w 7715"/>
                  <a:gd name="connsiteY0" fmla="*/ 12423 h 11572"/>
                  <a:gd name="connsiteX1" fmla="*/ 9144 w 7715"/>
                  <a:gd name="connsiteY1" fmla="*/ 2972 h 11572"/>
                  <a:gd name="connsiteX2" fmla="*/ 9144 w 7715"/>
                  <a:gd name="connsiteY2" fmla="*/ 2972 h 11572"/>
                  <a:gd name="connsiteX3" fmla="*/ 8373 w 7715"/>
                  <a:gd name="connsiteY3" fmla="*/ 272 h 11572"/>
                  <a:gd name="connsiteX4" fmla="*/ 5673 w 7715"/>
                  <a:gd name="connsiteY4" fmla="*/ 1043 h 11572"/>
                  <a:gd name="connsiteX5" fmla="*/ 5673 w 7715"/>
                  <a:gd name="connsiteY5" fmla="*/ 1043 h 11572"/>
                  <a:gd name="connsiteX6" fmla="*/ 272 w 7715"/>
                  <a:gd name="connsiteY6" fmla="*/ 10495 h 11572"/>
                  <a:gd name="connsiteX7" fmla="*/ 272 w 7715"/>
                  <a:gd name="connsiteY7" fmla="*/ 10495 h 11572"/>
                  <a:gd name="connsiteX8" fmla="*/ 1043 w 7715"/>
                  <a:gd name="connsiteY8" fmla="*/ 13195 h 11572"/>
                  <a:gd name="connsiteX9" fmla="*/ 3744 w 7715"/>
                  <a:gd name="connsiteY9" fmla="*/ 12423 h 11572"/>
                  <a:gd name="connsiteX10" fmla="*/ 3744 w 7715"/>
                  <a:gd name="connsiteY10" fmla="*/ 12423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" h="11572">
                    <a:moveTo>
                      <a:pt x="3744" y="12423"/>
                    </a:moveTo>
                    <a:lnTo>
                      <a:pt x="9144" y="2972"/>
                    </a:lnTo>
                    <a:lnTo>
                      <a:pt x="9144" y="2972"/>
                    </a:lnTo>
                    <a:cubicBezTo>
                      <a:pt x="9723" y="2008"/>
                      <a:pt x="9337" y="851"/>
                      <a:pt x="8373" y="272"/>
                    </a:cubicBezTo>
                    <a:cubicBezTo>
                      <a:pt x="7408" y="-307"/>
                      <a:pt x="6251" y="79"/>
                      <a:pt x="5673" y="1043"/>
                    </a:cubicBezTo>
                    <a:lnTo>
                      <a:pt x="5673" y="1043"/>
                    </a:lnTo>
                    <a:lnTo>
                      <a:pt x="272" y="10495"/>
                    </a:lnTo>
                    <a:lnTo>
                      <a:pt x="272" y="10495"/>
                    </a:lnTo>
                    <a:cubicBezTo>
                      <a:pt x="-307" y="11459"/>
                      <a:pt x="79" y="12616"/>
                      <a:pt x="1043" y="13195"/>
                    </a:cubicBezTo>
                    <a:cubicBezTo>
                      <a:pt x="2008" y="13774"/>
                      <a:pt x="3165" y="13388"/>
                      <a:pt x="3744" y="12423"/>
                    </a:cubicBezTo>
                    <a:lnTo>
                      <a:pt x="3744" y="12423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A98C04EE-5EDC-46FA-8A33-A285FF583E50}"/>
                  </a:ext>
                </a:extLst>
              </p:cNvPr>
              <p:cNvSpPr/>
              <p:nvPr/>
            </p:nvSpPr>
            <p:spPr>
              <a:xfrm>
                <a:off x="2530008" y="1263572"/>
                <a:ext cx="7715" cy="11573"/>
              </a:xfrm>
              <a:custGeom>
                <a:avLst/>
                <a:gdLst>
                  <a:gd name="connsiteX0" fmla="*/ 272 w 7715"/>
                  <a:gd name="connsiteY0" fmla="*/ 2887 h 11572"/>
                  <a:gd name="connsiteX1" fmla="*/ 5673 w 7715"/>
                  <a:gd name="connsiteY1" fmla="*/ 12338 h 11572"/>
                  <a:gd name="connsiteX2" fmla="*/ 5673 w 7715"/>
                  <a:gd name="connsiteY2" fmla="*/ 12338 h 11572"/>
                  <a:gd name="connsiteX3" fmla="*/ 8373 w 7715"/>
                  <a:gd name="connsiteY3" fmla="*/ 13109 h 11572"/>
                  <a:gd name="connsiteX4" fmla="*/ 9144 w 7715"/>
                  <a:gd name="connsiteY4" fmla="*/ 10409 h 11572"/>
                  <a:gd name="connsiteX5" fmla="*/ 9144 w 7715"/>
                  <a:gd name="connsiteY5" fmla="*/ 10409 h 11572"/>
                  <a:gd name="connsiteX6" fmla="*/ 3744 w 7715"/>
                  <a:gd name="connsiteY6" fmla="*/ 958 h 11572"/>
                  <a:gd name="connsiteX7" fmla="*/ 3744 w 7715"/>
                  <a:gd name="connsiteY7" fmla="*/ 958 h 11572"/>
                  <a:gd name="connsiteX8" fmla="*/ 1043 w 7715"/>
                  <a:gd name="connsiteY8" fmla="*/ 186 h 11572"/>
                  <a:gd name="connsiteX9" fmla="*/ 272 w 7715"/>
                  <a:gd name="connsiteY9" fmla="*/ 2887 h 11572"/>
                  <a:gd name="connsiteX10" fmla="*/ 272 w 7715"/>
                  <a:gd name="connsiteY10" fmla="*/ 2887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" h="11572">
                    <a:moveTo>
                      <a:pt x="272" y="2887"/>
                    </a:moveTo>
                    <a:lnTo>
                      <a:pt x="5673" y="12338"/>
                    </a:lnTo>
                    <a:lnTo>
                      <a:pt x="5673" y="12338"/>
                    </a:lnTo>
                    <a:cubicBezTo>
                      <a:pt x="6251" y="13302"/>
                      <a:pt x="7408" y="13495"/>
                      <a:pt x="8373" y="13109"/>
                    </a:cubicBezTo>
                    <a:cubicBezTo>
                      <a:pt x="9337" y="12531"/>
                      <a:pt x="9530" y="11373"/>
                      <a:pt x="9144" y="10409"/>
                    </a:cubicBezTo>
                    <a:lnTo>
                      <a:pt x="9144" y="10409"/>
                    </a:lnTo>
                    <a:lnTo>
                      <a:pt x="3744" y="958"/>
                    </a:lnTo>
                    <a:lnTo>
                      <a:pt x="3744" y="958"/>
                    </a:lnTo>
                    <a:cubicBezTo>
                      <a:pt x="3165" y="-7"/>
                      <a:pt x="2008" y="-199"/>
                      <a:pt x="1043" y="186"/>
                    </a:cubicBezTo>
                    <a:cubicBezTo>
                      <a:pt x="79" y="765"/>
                      <a:pt x="-307" y="1922"/>
                      <a:pt x="272" y="2887"/>
                    </a:cubicBezTo>
                    <a:lnTo>
                      <a:pt x="272" y="288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6187EAC9-77D9-44D1-AA26-50B18F0F4DE6}"/>
                  </a:ext>
                </a:extLst>
              </p:cNvPr>
              <p:cNvSpPr/>
              <p:nvPr/>
            </p:nvSpPr>
            <p:spPr>
              <a:xfrm>
                <a:off x="2473387" y="1165202"/>
                <a:ext cx="7715" cy="11573"/>
              </a:xfrm>
              <a:custGeom>
                <a:avLst/>
                <a:gdLst>
                  <a:gd name="connsiteX0" fmla="*/ 9059 w 7715"/>
                  <a:gd name="connsiteY0" fmla="*/ 10409 h 11572"/>
                  <a:gd name="connsiteX1" fmla="*/ 3658 w 7715"/>
                  <a:gd name="connsiteY1" fmla="*/ 958 h 11572"/>
                  <a:gd name="connsiteX2" fmla="*/ 3658 w 7715"/>
                  <a:gd name="connsiteY2" fmla="*/ 958 h 11572"/>
                  <a:gd name="connsiteX3" fmla="*/ 958 w 7715"/>
                  <a:gd name="connsiteY3" fmla="*/ 186 h 11572"/>
                  <a:gd name="connsiteX4" fmla="*/ 186 w 7715"/>
                  <a:gd name="connsiteY4" fmla="*/ 2887 h 11572"/>
                  <a:gd name="connsiteX5" fmla="*/ 186 w 7715"/>
                  <a:gd name="connsiteY5" fmla="*/ 2887 h 11572"/>
                  <a:gd name="connsiteX6" fmla="*/ 5587 w 7715"/>
                  <a:gd name="connsiteY6" fmla="*/ 12338 h 11572"/>
                  <a:gd name="connsiteX7" fmla="*/ 5587 w 7715"/>
                  <a:gd name="connsiteY7" fmla="*/ 12338 h 11572"/>
                  <a:gd name="connsiteX8" fmla="*/ 8287 w 7715"/>
                  <a:gd name="connsiteY8" fmla="*/ 13109 h 11572"/>
                  <a:gd name="connsiteX9" fmla="*/ 9059 w 7715"/>
                  <a:gd name="connsiteY9" fmla="*/ 10409 h 11572"/>
                  <a:gd name="connsiteX10" fmla="*/ 9059 w 7715"/>
                  <a:gd name="connsiteY10" fmla="*/ 10409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" h="11572">
                    <a:moveTo>
                      <a:pt x="9059" y="10409"/>
                    </a:moveTo>
                    <a:lnTo>
                      <a:pt x="3658" y="958"/>
                    </a:lnTo>
                    <a:lnTo>
                      <a:pt x="3658" y="958"/>
                    </a:lnTo>
                    <a:cubicBezTo>
                      <a:pt x="3080" y="-7"/>
                      <a:pt x="1922" y="-199"/>
                      <a:pt x="958" y="186"/>
                    </a:cubicBezTo>
                    <a:cubicBezTo>
                      <a:pt x="-7" y="765"/>
                      <a:pt x="-199" y="1922"/>
                      <a:pt x="186" y="2887"/>
                    </a:cubicBezTo>
                    <a:lnTo>
                      <a:pt x="186" y="2887"/>
                    </a:lnTo>
                    <a:lnTo>
                      <a:pt x="5587" y="12338"/>
                    </a:lnTo>
                    <a:lnTo>
                      <a:pt x="5587" y="12338"/>
                    </a:lnTo>
                    <a:cubicBezTo>
                      <a:pt x="6166" y="13302"/>
                      <a:pt x="7323" y="13495"/>
                      <a:pt x="8287" y="13109"/>
                    </a:cubicBezTo>
                    <a:cubicBezTo>
                      <a:pt x="9252" y="12531"/>
                      <a:pt x="9637" y="11373"/>
                      <a:pt x="9059" y="10409"/>
                    </a:cubicBezTo>
                    <a:lnTo>
                      <a:pt x="9059" y="1040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2E17FFC7-BCEA-4932-9D2F-CA3B5D36E36F}"/>
                  </a:ext>
                </a:extLst>
              </p:cNvPr>
              <p:cNvSpPr/>
              <p:nvPr/>
            </p:nvSpPr>
            <p:spPr>
              <a:xfrm>
                <a:off x="2543676" y="1252080"/>
                <a:ext cx="11573" cy="9644"/>
              </a:xfrm>
              <a:custGeom>
                <a:avLst/>
                <a:gdLst>
                  <a:gd name="connsiteX0" fmla="*/ 684 w 11572"/>
                  <a:gd name="connsiteY0" fmla="*/ 3384 h 9644"/>
                  <a:gd name="connsiteX1" fmla="*/ 8978 w 11572"/>
                  <a:gd name="connsiteY1" fmla="*/ 10328 h 9644"/>
                  <a:gd name="connsiteX2" fmla="*/ 8978 w 11572"/>
                  <a:gd name="connsiteY2" fmla="*/ 10328 h 9644"/>
                  <a:gd name="connsiteX3" fmla="*/ 11678 w 11572"/>
                  <a:gd name="connsiteY3" fmla="*/ 10135 h 9644"/>
                  <a:gd name="connsiteX4" fmla="*/ 11485 w 11572"/>
                  <a:gd name="connsiteY4" fmla="*/ 7435 h 9644"/>
                  <a:gd name="connsiteX5" fmla="*/ 11485 w 11572"/>
                  <a:gd name="connsiteY5" fmla="*/ 7435 h 9644"/>
                  <a:gd name="connsiteX6" fmla="*/ 3192 w 11572"/>
                  <a:gd name="connsiteY6" fmla="*/ 491 h 9644"/>
                  <a:gd name="connsiteX7" fmla="*/ 3192 w 11572"/>
                  <a:gd name="connsiteY7" fmla="*/ 491 h 9644"/>
                  <a:gd name="connsiteX8" fmla="*/ 491 w 11572"/>
                  <a:gd name="connsiteY8" fmla="*/ 684 h 9644"/>
                  <a:gd name="connsiteX9" fmla="*/ 684 w 11572"/>
                  <a:gd name="connsiteY9" fmla="*/ 3384 h 9644"/>
                  <a:gd name="connsiteX10" fmla="*/ 684 w 11572"/>
                  <a:gd name="connsiteY10" fmla="*/ 3384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9644">
                    <a:moveTo>
                      <a:pt x="684" y="3384"/>
                    </a:moveTo>
                    <a:lnTo>
                      <a:pt x="8978" y="10328"/>
                    </a:lnTo>
                    <a:lnTo>
                      <a:pt x="8978" y="10328"/>
                    </a:lnTo>
                    <a:cubicBezTo>
                      <a:pt x="9749" y="11100"/>
                      <a:pt x="11100" y="10907"/>
                      <a:pt x="11678" y="10135"/>
                    </a:cubicBezTo>
                    <a:cubicBezTo>
                      <a:pt x="12450" y="9364"/>
                      <a:pt x="12257" y="8014"/>
                      <a:pt x="11485" y="7435"/>
                    </a:cubicBezTo>
                    <a:lnTo>
                      <a:pt x="11485" y="7435"/>
                    </a:lnTo>
                    <a:lnTo>
                      <a:pt x="3192" y="491"/>
                    </a:lnTo>
                    <a:lnTo>
                      <a:pt x="3192" y="491"/>
                    </a:lnTo>
                    <a:cubicBezTo>
                      <a:pt x="2420" y="-280"/>
                      <a:pt x="1070" y="-88"/>
                      <a:pt x="491" y="684"/>
                    </a:cubicBezTo>
                    <a:cubicBezTo>
                      <a:pt x="-280" y="1456"/>
                      <a:pt x="-87" y="2613"/>
                      <a:pt x="684" y="3384"/>
                    </a:cubicBezTo>
                    <a:lnTo>
                      <a:pt x="684" y="3384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15F7B67-081A-495A-9531-9E649D7518E8}"/>
                  </a:ext>
                </a:extLst>
              </p:cNvPr>
              <p:cNvSpPr/>
              <p:nvPr/>
            </p:nvSpPr>
            <p:spPr>
              <a:xfrm>
                <a:off x="2456880" y="1179171"/>
                <a:ext cx="11573" cy="9644"/>
              </a:xfrm>
              <a:custGeom>
                <a:avLst/>
                <a:gdLst>
                  <a:gd name="connsiteX0" fmla="*/ 11485 w 11572"/>
                  <a:gd name="connsiteY0" fmla="*/ 7435 h 9644"/>
                  <a:gd name="connsiteX1" fmla="*/ 3192 w 11572"/>
                  <a:gd name="connsiteY1" fmla="*/ 491 h 9644"/>
                  <a:gd name="connsiteX2" fmla="*/ 3192 w 11572"/>
                  <a:gd name="connsiteY2" fmla="*/ 491 h 9644"/>
                  <a:gd name="connsiteX3" fmla="*/ 491 w 11572"/>
                  <a:gd name="connsiteY3" fmla="*/ 684 h 9644"/>
                  <a:gd name="connsiteX4" fmla="*/ 684 w 11572"/>
                  <a:gd name="connsiteY4" fmla="*/ 3384 h 9644"/>
                  <a:gd name="connsiteX5" fmla="*/ 684 w 11572"/>
                  <a:gd name="connsiteY5" fmla="*/ 3384 h 9644"/>
                  <a:gd name="connsiteX6" fmla="*/ 8978 w 11572"/>
                  <a:gd name="connsiteY6" fmla="*/ 10328 h 9644"/>
                  <a:gd name="connsiteX7" fmla="*/ 8978 w 11572"/>
                  <a:gd name="connsiteY7" fmla="*/ 10328 h 9644"/>
                  <a:gd name="connsiteX8" fmla="*/ 11678 w 11572"/>
                  <a:gd name="connsiteY8" fmla="*/ 10135 h 9644"/>
                  <a:gd name="connsiteX9" fmla="*/ 11485 w 11572"/>
                  <a:gd name="connsiteY9" fmla="*/ 7435 h 9644"/>
                  <a:gd name="connsiteX10" fmla="*/ 11485 w 11572"/>
                  <a:gd name="connsiteY10" fmla="*/ 7435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9644">
                    <a:moveTo>
                      <a:pt x="11485" y="7435"/>
                    </a:moveTo>
                    <a:lnTo>
                      <a:pt x="3192" y="491"/>
                    </a:lnTo>
                    <a:lnTo>
                      <a:pt x="3192" y="491"/>
                    </a:lnTo>
                    <a:cubicBezTo>
                      <a:pt x="2420" y="-280"/>
                      <a:pt x="1070" y="-88"/>
                      <a:pt x="491" y="684"/>
                    </a:cubicBezTo>
                    <a:cubicBezTo>
                      <a:pt x="-280" y="1456"/>
                      <a:pt x="-87" y="2806"/>
                      <a:pt x="684" y="3384"/>
                    </a:cubicBezTo>
                    <a:lnTo>
                      <a:pt x="684" y="3384"/>
                    </a:lnTo>
                    <a:lnTo>
                      <a:pt x="8978" y="10328"/>
                    </a:lnTo>
                    <a:lnTo>
                      <a:pt x="8978" y="10328"/>
                    </a:lnTo>
                    <a:cubicBezTo>
                      <a:pt x="9749" y="11100"/>
                      <a:pt x="11100" y="10907"/>
                      <a:pt x="11678" y="10135"/>
                    </a:cubicBezTo>
                    <a:cubicBezTo>
                      <a:pt x="12450" y="9364"/>
                      <a:pt x="12257" y="8014"/>
                      <a:pt x="11485" y="7435"/>
                    </a:cubicBezTo>
                    <a:lnTo>
                      <a:pt x="11485" y="7435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5EF7F1D-3A53-4B9B-A89E-DA4B718D0923}"/>
                  </a:ext>
                </a:extLst>
              </p:cNvPr>
              <p:cNvSpPr/>
              <p:nvPr/>
            </p:nvSpPr>
            <p:spPr>
              <a:xfrm>
                <a:off x="2552533" y="1236634"/>
                <a:ext cx="13502" cy="5786"/>
              </a:xfrm>
              <a:custGeom>
                <a:avLst/>
                <a:gdLst>
                  <a:gd name="connsiteX0" fmla="*/ 1278 w 13501"/>
                  <a:gd name="connsiteY0" fmla="*/ 3786 h 5786"/>
                  <a:gd name="connsiteX1" fmla="*/ 11501 w 13501"/>
                  <a:gd name="connsiteY1" fmla="*/ 7450 h 5786"/>
                  <a:gd name="connsiteX2" fmla="*/ 11501 w 13501"/>
                  <a:gd name="connsiteY2" fmla="*/ 7450 h 5786"/>
                  <a:gd name="connsiteX3" fmla="*/ 14008 w 13501"/>
                  <a:gd name="connsiteY3" fmla="*/ 6293 h 5786"/>
                  <a:gd name="connsiteX4" fmla="*/ 12851 w 13501"/>
                  <a:gd name="connsiteY4" fmla="*/ 3786 h 5786"/>
                  <a:gd name="connsiteX5" fmla="*/ 12851 w 13501"/>
                  <a:gd name="connsiteY5" fmla="*/ 3786 h 5786"/>
                  <a:gd name="connsiteX6" fmla="*/ 2628 w 13501"/>
                  <a:gd name="connsiteY6" fmla="*/ 121 h 5786"/>
                  <a:gd name="connsiteX7" fmla="*/ 2628 w 13501"/>
                  <a:gd name="connsiteY7" fmla="*/ 121 h 5786"/>
                  <a:gd name="connsiteX8" fmla="*/ 121 w 13501"/>
                  <a:gd name="connsiteY8" fmla="*/ 1278 h 5786"/>
                  <a:gd name="connsiteX9" fmla="*/ 1278 w 13501"/>
                  <a:gd name="connsiteY9" fmla="*/ 3786 h 5786"/>
                  <a:gd name="connsiteX10" fmla="*/ 1278 w 13501"/>
                  <a:gd name="connsiteY10" fmla="*/ 3786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5786">
                    <a:moveTo>
                      <a:pt x="1278" y="3786"/>
                    </a:moveTo>
                    <a:lnTo>
                      <a:pt x="11501" y="7450"/>
                    </a:lnTo>
                    <a:lnTo>
                      <a:pt x="11501" y="7450"/>
                    </a:lnTo>
                    <a:cubicBezTo>
                      <a:pt x="12465" y="7836"/>
                      <a:pt x="13623" y="7257"/>
                      <a:pt x="14008" y="6293"/>
                    </a:cubicBezTo>
                    <a:cubicBezTo>
                      <a:pt x="14394" y="5329"/>
                      <a:pt x="13815" y="4171"/>
                      <a:pt x="12851" y="3786"/>
                    </a:cubicBezTo>
                    <a:lnTo>
                      <a:pt x="12851" y="3786"/>
                    </a:lnTo>
                    <a:lnTo>
                      <a:pt x="2628" y="121"/>
                    </a:lnTo>
                    <a:lnTo>
                      <a:pt x="2628" y="121"/>
                    </a:lnTo>
                    <a:cubicBezTo>
                      <a:pt x="1664" y="-265"/>
                      <a:pt x="507" y="314"/>
                      <a:pt x="121" y="1278"/>
                    </a:cubicBezTo>
                    <a:cubicBezTo>
                      <a:pt x="-265" y="2242"/>
                      <a:pt x="314" y="3400"/>
                      <a:pt x="1278" y="3786"/>
                    </a:cubicBezTo>
                    <a:lnTo>
                      <a:pt x="1278" y="3786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06CCB4A2-F6F4-435F-B474-4B4265B9B777}"/>
                  </a:ext>
                </a:extLst>
              </p:cNvPr>
              <p:cNvSpPr/>
              <p:nvPr/>
            </p:nvSpPr>
            <p:spPr>
              <a:xfrm>
                <a:off x="2446063" y="1197865"/>
                <a:ext cx="13502" cy="5786"/>
              </a:xfrm>
              <a:custGeom>
                <a:avLst/>
                <a:gdLst>
                  <a:gd name="connsiteX0" fmla="*/ 12851 w 13501"/>
                  <a:gd name="connsiteY0" fmla="*/ 3786 h 5786"/>
                  <a:gd name="connsiteX1" fmla="*/ 2628 w 13501"/>
                  <a:gd name="connsiteY1" fmla="*/ 121 h 5786"/>
                  <a:gd name="connsiteX2" fmla="*/ 2628 w 13501"/>
                  <a:gd name="connsiteY2" fmla="*/ 121 h 5786"/>
                  <a:gd name="connsiteX3" fmla="*/ 121 w 13501"/>
                  <a:gd name="connsiteY3" fmla="*/ 1278 h 5786"/>
                  <a:gd name="connsiteX4" fmla="*/ 1278 w 13501"/>
                  <a:gd name="connsiteY4" fmla="*/ 3786 h 5786"/>
                  <a:gd name="connsiteX5" fmla="*/ 1278 w 13501"/>
                  <a:gd name="connsiteY5" fmla="*/ 3786 h 5786"/>
                  <a:gd name="connsiteX6" fmla="*/ 11501 w 13501"/>
                  <a:gd name="connsiteY6" fmla="*/ 7450 h 5786"/>
                  <a:gd name="connsiteX7" fmla="*/ 11501 w 13501"/>
                  <a:gd name="connsiteY7" fmla="*/ 7450 h 5786"/>
                  <a:gd name="connsiteX8" fmla="*/ 14008 w 13501"/>
                  <a:gd name="connsiteY8" fmla="*/ 6293 h 5786"/>
                  <a:gd name="connsiteX9" fmla="*/ 12851 w 13501"/>
                  <a:gd name="connsiteY9" fmla="*/ 3786 h 5786"/>
                  <a:gd name="connsiteX10" fmla="*/ 12851 w 13501"/>
                  <a:gd name="connsiteY10" fmla="*/ 3786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5786">
                    <a:moveTo>
                      <a:pt x="12851" y="3786"/>
                    </a:moveTo>
                    <a:lnTo>
                      <a:pt x="2628" y="121"/>
                    </a:lnTo>
                    <a:lnTo>
                      <a:pt x="2628" y="121"/>
                    </a:lnTo>
                    <a:cubicBezTo>
                      <a:pt x="1664" y="-265"/>
                      <a:pt x="507" y="314"/>
                      <a:pt x="121" y="1278"/>
                    </a:cubicBezTo>
                    <a:cubicBezTo>
                      <a:pt x="-265" y="2243"/>
                      <a:pt x="314" y="3400"/>
                      <a:pt x="1278" y="3786"/>
                    </a:cubicBezTo>
                    <a:lnTo>
                      <a:pt x="1278" y="3786"/>
                    </a:lnTo>
                    <a:lnTo>
                      <a:pt x="11501" y="7450"/>
                    </a:lnTo>
                    <a:lnTo>
                      <a:pt x="11501" y="7450"/>
                    </a:lnTo>
                    <a:cubicBezTo>
                      <a:pt x="12465" y="7836"/>
                      <a:pt x="13623" y="7257"/>
                      <a:pt x="14008" y="6293"/>
                    </a:cubicBezTo>
                    <a:cubicBezTo>
                      <a:pt x="14394" y="5329"/>
                      <a:pt x="13815" y="4171"/>
                      <a:pt x="12851" y="3786"/>
                    </a:cubicBezTo>
                    <a:lnTo>
                      <a:pt x="12851" y="3786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aphic 5">
              <a:extLst>
                <a:ext uri="{FF2B5EF4-FFF2-40B4-BE49-F238E27FC236}">
                  <a16:creationId xmlns:a16="http://schemas.microsoft.com/office/drawing/2014/main" id="{E8CD4693-2A7F-45A4-A7C2-FBAD83AA1495}"/>
                </a:ext>
              </a:extLst>
            </p:cNvPr>
            <p:cNvGrpSpPr/>
            <p:nvPr/>
          </p:nvGrpSpPr>
          <p:grpSpPr>
            <a:xfrm>
              <a:off x="2491511" y="1145522"/>
              <a:ext cx="28932" cy="150447"/>
              <a:chOff x="2491511" y="1145522"/>
              <a:chExt cx="28932" cy="150447"/>
            </a:xfrm>
            <a:solidFill>
              <a:schemeClr val="accent1"/>
            </a:solidFill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0243DFD-366A-496B-A4B3-38E5AF24C848}"/>
                  </a:ext>
                </a:extLst>
              </p:cNvPr>
              <p:cNvSpPr/>
              <p:nvPr/>
            </p:nvSpPr>
            <p:spPr>
              <a:xfrm>
                <a:off x="2493633" y="1147451"/>
                <a:ext cx="25075" cy="21217"/>
              </a:xfrm>
              <a:custGeom>
                <a:avLst/>
                <a:gdLst>
                  <a:gd name="connsiteX0" fmla="*/ 0 w 25074"/>
                  <a:gd name="connsiteY0" fmla="*/ 21603 h 21216"/>
                  <a:gd name="connsiteX1" fmla="*/ 0 w 25074"/>
                  <a:gd name="connsiteY1" fmla="*/ 5208 h 21216"/>
                  <a:gd name="connsiteX2" fmla="*/ 5208 w 25074"/>
                  <a:gd name="connsiteY2" fmla="*/ 0 h 21216"/>
                  <a:gd name="connsiteX3" fmla="*/ 21024 w 25074"/>
                  <a:gd name="connsiteY3" fmla="*/ 0 h 21216"/>
                  <a:gd name="connsiteX4" fmla="*/ 26232 w 25074"/>
                  <a:gd name="connsiteY4" fmla="*/ 5208 h 21216"/>
                  <a:gd name="connsiteX5" fmla="*/ 26232 w 25074"/>
                  <a:gd name="connsiteY5" fmla="*/ 21603 h 21216"/>
                  <a:gd name="connsiteX6" fmla="*/ 0 w 25074"/>
                  <a:gd name="connsiteY6" fmla="*/ 21603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074" h="21216">
                    <a:moveTo>
                      <a:pt x="0" y="21603"/>
                    </a:moveTo>
                    <a:lnTo>
                      <a:pt x="0" y="5208"/>
                    </a:lnTo>
                    <a:cubicBezTo>
                      <a:pt x="0" y="2314"/>
                      <a:pt x="2315" y="0"/>
                      <a:pt x="5208" y="0"/>
                    </a:cubicBezTo>
                    <a:lnTo>
                      <a:pt x="21024" y="0"/>
                    </a:lnTo>
                    <a:cubicBezTo>
                      <a:pt x="23917" y="0"/>
                      <a:pt x="26232" y="2314"/>
                      <a:pt x="26232" y="5208"/>
                    </a:cubicBezTo>
                    <a:lnTo>
                      <a:pt x="26232" y="21603"/>
                    </a:lnTo>
                    <a:lnTo>
                      <a:pt x="0" y="21603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5CAEE01-17CE-4550-968A-3CF75B2E0176}"/>
                  </a:ext>
                </a:extLst>
              </p:cNvPr>
              <p:cNvSpPr/>
              <p:nvPr/>
            </p:nvSpPr>
            <p:spPr>
              <a:xfrm>
                <a:off x="2491511" y="1145522"/>
                <a:ext cx="28932" cy="150447"/>
              </a:xfrm>
              <a:custGeom>
                <a:avLst/>
                <a:gdLst>
                  <a:gd name="connsiteX0" fmla="*/ 22953 w 28932"/>
                  <a:gd name="connsiteY0" fmla="*/ 0 h 150447"/>
                  <a:gd name="connsiteX1" fmla="*/ 7137 w 28932"/>
                  <a:gd name="connsiteY1" fmla="*/ 0 h 150447"/>
                  <a:gd name="connsiteX2" fmla="*/ 0 w 28932"/>
                  <a:gd name="connsiteY2" fmla="*/ 7137 h 150447"/>
                  <a:gd name="connsiteX3" fmla="*/ 0 w 28932"/>
                  <a:gd name="connsiteY3" fmla="*/ 120744 h 150447"/>
                  <a:gd name="connsiteX4" fmla="*/ 0 w 28932"/>
                  <a:gd name="connsiteY4" fmla="*/ 120744 h 150447"/>
                  <a:gd name="connsiteX5" fmla="*/ 0 w 28932"/>
                  <a:gd name="connsiteY5" fmla="*/ 121129 h 150447"/>
                  <a:gd name="connsiteX6" fmla="*/ 0 w 28932"/>
                  <a:gd name="connsiteY6" fmla="*/ 121515 h 150447"/>
                  <a:gd name="connsiteX7" fmla="*/ 0 w 28932"/>
                  <a:gd name="connsiteY7" fmla="*/ 121515 h 150447"/>
                  <a:gd name="connsiteX8" fmla="*/ 7908 w 28932"/>
                  <a:gd name="connsiteY8" fmla="*/ 138875 h 150447"/>
                  <a:gd name="connsiteX9" fmla="*/ 7908 w 28932"/>
                  <a:gd name="connsiteY9" fmla="*/ 138875 h 150447"/>
                  <a:gd name="connsiteX10" fmla="*/ 12923 w 28932"/>
                  <a:gd name="connsiteY10" fmla="*/ 150062 h 150447"/>
                  <a:gd name="connsiteX11" fmla="*/ 14659 w 28932"/>
                  <a:gd name="connsiteY11" fmla="*/ 151219 h 150447"/>
                  <a:gd name="connsiteX12" fmla="*/ 16395 w 28932"/>
                  <a:gd name="connsiteY12" fmla="*/ 150062 h 150447"/>
                  <a:gd name="connsiteX13" fmla="*/ 29318 w 28932"/>
                  <a:gd name="connsiteY13" fmla="*/ 121515 h 150447"/>
                  <a:gd name="connsiteX14" fmla="*/ 29318 w 28932"/>
                  <a:gd name="connsiteY14" fmla="*/ 121515 h 150447"/>
                  <a:gd name="connsiteX15" fmla="*/ 29318 w 28932"/>
                  <a:gd name="connsiteY15" fmla="*/ 121129 h 150447"/>
                  <a:gd name="connsiteX16" fmla="*/ 29318 w 28932"/>
                  <a:gd name="connsiteY16" fmla="*/ 120744 h 150447"/>
                  <a:gd name="connsiteX17" fmla="*/ 29318 w 28932"/>
                  <a:gd name="connsiteY17" fmla="*/ 120744 h 150447"/>
                  <a:gd name="connsiteX18" fmla="*/ 29318 w 28932"/>
                  <a:gd name="connsiteY18" fmla="*/ 7137 h 150447"/>
                  <a:gd name="connsiteX19" fmla="*/ 22953 w 28932"/>
                  <a:gd name="connsiteY19" fmla="*/ 0 h 150447"/>
                  <a:gd name="connsiteX20" fmla="*/ 18902 w 28932"/>
                  <a:gd name="connsiteY20" fmla="*/ 135981 h 150447"/>
                  <a:gd name="connsiteX21" fmla="*/ 11187 w 28932"/>
                  <a:gd name="connsiteY21" fmla="*/ 135981 h 150447"/>
                  <a:gd name="connsiteX22" fmla="*/ 5015 w 28932"/>
                  <a:gd name="connsiteY22" fmla="*/ 122480 h 150447"/>
                  <a:gd name="connsiteX23" fmla="*/ 15045 w 28932"/>
                  <a:gd name="connsiteY23" fmla="*/ 122480 h 150447"/>
                  <a:gd name="connsiteX24" fmla="*/ 15045 w 28932"/>
                  <a:gd name="connsiteY24" fmla="*/ 122480 h 150447"/>
                  <a:gd name="connsiteX25" fmla="*/ 15045 w 28932"/>
                  <a:gd name="connsiteY25" fmla="*/ 122480 h 150447"/>
                  <a:gd name="connsiteX26" fmla="*/ 25075 w 28932"/>
                  <a:gd name="connsiteY26" fmla="*/ 122480 h 150447"/>
                  <a:gd name="connsiteX27" fmla="*/ 18902 w 28932"/>
                  <a:gd name="connsiteY27" fmla="*/ 135981 h 150447"/>
                  <a:gd name="connsiteX28" fmla="*/ 13116 w 28932"/>
                  <a:gd name="connsiteY28" fmla="*/ 25460 h 150447"/>
                  <a:gd name="connsiteX29" fmla="*/ 13116 w 28932"/>
                  <a:gd name="connsiteY29" fmla="*/ 118622 h 150447"/>
                  <a:gd name="connsiteX30" fmla="*/ 4050 w 28932"/>
                  <a:gd name="connsiteY30" fmla="*/ 118622 h 150447"/>
                  <a:gd name="connsiteX31" fmla="*/ 4050 w 28932"/>
                  <a:gd name="connsiteY31" fmla="*/ 25460 h 150447"/>
                  <a:gd name="connsiteX32" fmla="*/ 13116 w 28932"/>
                  <a:gd name="connsiteY32" fmla="*/ 25460 h 150447"/>
                  <a:gd name="connsiteX33" fmla="*/ 26232 w 28932"/>
                  <a:gd name="connsiteY33" fmla="*/ 118622 h 150447"/>
                  <a:gd name="connsiteX34" fmla="*/ 17166 w 28932"/>
                  <a:gd name="connsiteY34" fmla="*/ 118622 h 150447"/>
                  <a:gd name="connsiteX35" fmla="*/ 17166 w 28932"/>
                  <a:gd name="connsiteY35" fmla="*/ 25460 h 150447"/>
                  <a:gd name="connsiteX36" fmla="*/ 26232 w 28932"/>
                  <a:gd name="connsiteY36" fmla="*/ 25460 h 150447"/>
                  <a:gd name="connsiteX37" fmla="*/ 26232 w 28932"/>
                  <a:gd name="connsiteY37" fmla="*/ 118622 h 150447"/>
                  <a:gd name="connsiteX38" fmla="*/ 7329 w 28932"/>
                  <a:gd name="connsiteY38" fmla="*/ 3858 h 150447"/>
                  <a:gd name="connsiteX39" fmla="*/ 23146 w 28932"/>
                  <a:gd name="connsiteY39" fmla="*/ 3858 h 150447"/>
                  <a:gd name="connsiteX40" fmla="*/ 26425 w 28932"/>
                  <a:gd name="connsiteY40" fmla="*/ 7137 h 150447"/>
                  <a:gd name="connsiteX41" fmla="*/ 26425 w 28932"/>
                  <a:gd name="connsiteY41" fmla="*/ 21603 h 150447"/>
                  <a:gd name="connsiteX42" fmla="*/ 4243 w 28932"/>
                  <a:gd name="connsiteY42" fmla="*/ 21603 h 150447"/>
                  <a:gd name="connsiteX43" fmla="*/ 4243 w 28932"/>
                  <a:gd name="connsiteY43" fmla="*/ 7137 h 150447"/>
                  <a:gd name="connsiteX44" fmla="*/ 7329 w 28932"/>
                  <a:gd name="connsiteY44" fmla="*/ 3858 h 150447"/>
                  <a:gd name="connsiteX45" fmla="*/ 13116 w 28932"/>
                  <a:gd name="connsiteY45" fmla="*/ 139839 h 150447"/>
                  <a:gd name="connsiteX46" fmla="*/ 17359 w 28932"/>
                  <a:gd name="connsiteY46" fmla="*/ 139839 h 150447"/>
                  <a:gd name="connsiteX47" fmla="*/ 15238 w 28932"/>
                  <a:gd name="connsiteY47" fmla="*/ 144468 h 150447"/>
                  <a:gd name="connsiteX48" fmla="*/ 13116 w 28932"/>
                  <a:gd name="connsiteY48" fmla="*/ 139839 h 15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8932" h="150447">
                    <a:moveTo>
                      <a:pt x="22953" y="0"/>
                    </a:moveTo>
                    <a:lnTo>
                      <a:pt x="7137" y="0"/>
                    </a:lnTo>
                    <a:cubicBezTo>
                      <a:pt x="3279" y="0"/>
                      <a:pt x="0" y="3086"/>
                      <a:pt x="0" y="7137"/>
                    </a:cubicBezTo>
                    <a:lnTo>
                      <a:pt x="0" y="120744"/>
                    </a:lnTo>
                    <a:cubicBezTo>
                      <a:pt x="0" y="120744"/>
                      <a:pt x="0" y="120744"/>
                      <a:pt x="0" y="120744"/>
                    </a:cubicBezTo>
                    <a:cubicBezTo>
                      <a:pt x="0" y="120936"/>
                      <a:pt x="0" y="120936"/>
                      <a:pt x="0" y="121129"/>
                    </a:cubicBezTo>
                    <a:cubicBezTo>
                      <a:pt x="0" y="121322"/>
                      <a:pt x="0" y="121322"/>
                      <a:pt x="0" y="121515"/>
                    </a:cubicBezTo>
                    <a:cubicBezTo>
                      <a:pt x="0" y="121515"/>
                      <a:pt x="0" y="121515"/>
                      <a:pt x="0" y="121515"/>
                    </a:cubicBezTo>
                    <a:lnTo>
                      <a:pt x="7908" y="138875"/>
                    </a:lnTo>
                    <a:cubicBezTo>
                      <a:pt x="7908" y="138875"/>
                      <a:pt x="7908" y="138875"/>
                      <a:pt x="7908" y="138875"/>
                    </a:cubicBezTo>
                    <a:lnTo>
                      <a:pt x="12923" y="150062"/>
                    </a:lnTo>
                    <a:cubicBezTo>
                      <a:pt x="13309" y="150833"/>
                      <a:pt x="13887" y="151219"/>
                      <a:pt x="14659" y="151219"/>
                    </a:cubicBezTo>
                    <a:cubicBezTo>
                      <a:pt x="15431" y="151219"/>
                      <a:pt x="16009" y="150833"/>
                      <a:pt x="16395" y="150062"/>
                    </a:cubicBezTo>
                    <a:lnTo>
                      <a:pt x="29318" y="121515"/>
                    </a:lnTo>
                    <a:cubicBezTo>
                      <a:pt x="29318" y="121515"/>
                      <a:pt x="29318" y="121515"/>
                      <a:pt x="29318" y="121515"/>
                    </a:cubicBezTo>
                    <a:cubicBezTo>
                      <a:pt x="29318" y="121322"/>
                      <a:pt x="29318" y="121322"/>
                      <a:pt x="29318" y="121129"/>
                    </a:cubicBezTo>
                    <a:cubicBezTo>
                      <a:pt x="29318" y="120936"/>
                      <a:pt x="29318" y="120936"/>
                      <a:pt x="29318" y="120744"/>
                    </a:cubicBezTo>
                    <a:cubicBezTo>
                      <a:pt x="29318" y="120744"/>
                      <a:pt x="29318" y="120744"/>
                      <a:pt x="29318" y="120744"/>
                    </a:cubicBezTo>
                    <a:lnTo>
                      <a:pt x="29318" y="7137"/>
                    </a:lnTo>
                    <a:cubicBezTo>
                      <a:pt x="30089" y="3279"/>
                      <a:pt x="26810" y="0"/>
                      <a:pt x="22953" y="0"/>
                    </a:cubicBezTo>
                    <a:close/>
                    <a:moveTo>
                      <a:pt x="18902" y="135981"/>
                    </a:moveTo>
                    <a:lnTo>
                      <a:pt x="11187" y="135981"/>
                    </a:lnTo>
                    <a:lnTo>
                      <a:pt x="5015" y="122480"/>
                    </a:lnTo>
                    <a:lnTo>
                      <a:pt x="15045" y="122480"/>
                    </a:lnTo>
                    <a:lnTo>
                      <a:pt x="15045" y="122480"/>
                    </a:lnTo>
                    <a:lnTo>
                      <a:pt x="15045" y="122480"/>
                    </a:lnTo>
                    <a:lnTo>
                      <a:pt x="25075" y="122480"/>
                    </a:lnTo>
                    <a:lnTo>
                      <a:pt x="18902" y="135981"/>
                    </a:lnTo>
                    <a:close/>
                    <a:moveTo>
                      <a:pt x="13116" y="25460"/>
                    </a:moveTo>
                    <a:lnTo>
                      <a:pt x="13116" y="118622"/>
                    </a:lnTo>
                    <a:lnTo>
                      <a:pt x="4050" y="118622"/>
                    </a:lnTo>
                    <a:lnTo>
                      <a:pt x="4050" y="25460"/>
                    </a:lnTo>
                    <a:lnTo>
                      <a:pt x="13116" y="25460"/>
                    </a:lnTo>
                    <a:close/>
                    <a:moveTo>
                      <a:pt x="26232" y="118622"/>
                    </a:moveTo>
                    <a:lnTo>
                      <a:pt x="17166" y="118622"/>
                    </a:lnTo>
                    <a:lnTo>
                      <a:pt x="17166" y="25460"/>
                    </a:lnTo>
                    <a:lnTo>
                      <a:pt x="26232" y="25460"/>
                    </a:lnTo>
                    <a:lnTo>
                      <a:pt x="26232" y="118622"/>
                    </a:lnTo>
                    <a:close/>
                    <a:moveTo>
                      <a:pt x="7329" y="3858"/>
                    </a:moveTo>
                    <a:lnTo>
                      <a:pt x="23146" y="3858"/>
                    </a:lnTo>
                    <a:cubicBezTo>
                      <a:pt x="24882" y="3858"/>
                      <a:pt x="26425" y="5208"/>
                      <a:pt x="26425" y="7137"/>
                    </a:cubicBezTo>
                    <a:lnTo>
                      <a:pt x="26425" y="21603"/>
                    </a:lnTo>
                    <a:lnTo>
                      <a:pt x="4243" y="21603"/>
                    </a:lnTo>
                    <a:lnTo>
                      <a:pt x="4243" y="7137"/>
                    </a:lnTo>
                    <a:cubicBezTo>
                      <a:pt x="4050" y="5401"/>
                      <a:pt x="5401" y="3858"/>
                      <a:pt x="7329" y="3858"/>
                    </a:cubicBezTo>
                    <a:close/>
                    <a:moveTo>
                      <a:pt x="13116" y="139839"/>
                    </a:moveTo>
                    <a:lnTo>
                      <a:pt x="17359" y="139839"/>
                    </a:lnTo>
                    <a:lnTo>
                      <a:pt x="15238" y="144468"/>
                    </a:lnTo>
                    <a:lnTo>
                      <a:pt x="13116" y="13983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5" name="Rounded Rectangle 54">
            <a:extLst>
              <a:ext uri="{FF2B5EF4-FFF2-40B4-BE49-F238E27FC236}">
                <a16:creationId xmlns:a16="http://schemas.microsoft.com/office/drawing/2014/main" id="{CCFE1DCD-CB79-429B-BFD1-04D7CE4A18D0}"/>
              </a:ext>
            </a:extLst>
          </p:cNvPr>
          <p:cNvSpPr/>
          <p:nvPr/>
        </p:nvSpPr>
        <p:spPr>
          <a:xfrm>
            <a:off x="1588" y="3737640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</p:spTree>
    <p:extLst>
      <p:ext uri="{BB962C8B-B14F-4D97-AF65-F5344CB8AC3E}">
        <p14:creationId xmlns:p14="http://schemas.microsoft.com/office/powerpoint/2010/main" val="147425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aphic 5">
            <a:extLst>
              <a:ext uri="{FF2B5EF4-FFF2-40B4-BE49-F238E27FC236}">
                <a16:creationId xmlns:a16="http://schemas.microsoft.com/office/drawing/2014/main" id="{CAF99ED5-0335-4D00-BD9B-10CC3963DC6F}"/>
              </a:ext>
            </a:extLst>
          </p:cNvPr>
          <p:cNvGrpSpPr/>
          <p:nvPr/>
        </p:nvGrpSpPr>
        <p:grpSpPr>
          <a:xfrm>
            <a:off x="3759096" y="1740385"/>
            <a:ext cx="707208" cy="716563"/>
            <a:chOff x="1767177" y="678910"/>
            <a:chExt cx="288036" cy="313464"/>
          </a:xfrm>
          <a:solidFill>
            <a:schemeClr val="accent1"/>
          </a:solidFill>
        </p:grpSpPr>
        <p:grpSp>
          <p:nvGrpSpPr>
            <p:cNvPr id="730" name="Graphic 5">
              <a:extLst>
                <a:ext uri="{FF2B5EF4-FFF2-40B4-BE49-F238E27FC236}">
                  <a16:creationId xmlns:a16="http://schemas.microsoft.com/office/drawing/2014/main" id="{DF22BA25-2C60-4959-BD55-98EBFAF61E25}"/>
                </a:ext>
              </a:extLst>
            </p:cNvPr>
            <p:cNvGrpSpPr/>
            <p:nvPr/>
          </p:nvGrpSpPr>
          <p:grpSpPr>
            <a:xfrm>
              <a:off x="1767177" y="678910"/>
              <a:ext cx="288036" cy="313464"/>
              <a:chOff x="1767177" y="678910"/>
              <a:chExt cx="288036" cy="313464"/>
            </a:xfrm>
            <a:solidFill>
              <a:schemeClr val="accent1"/>
            </a:solidFill>
          </p:grpSpPr>
          <p:grpSp>
            <p:nvGrpSpPr>
              <p:cNvPr id="754" name="Graphic 5">
                <a:extLst>
                  <a:ext uri="{FF2B5EF4-FFF2-40B4-BE49-F238E27FC236}">
                    <a16:creationId xmlns:a16="http://schemas.microsoft.com/office/drawing/2014/main" id="{2352F072-A003-409D-B2B0-04BCC39B2484}"/>
                  </a:ext>
                </a:extLst>
              </p:cNvPr>
              <p:cNvGrpSpPr/>
              <p:nvPr/>
            </p:nvGrpSpPr>
            <p:grpSpPr>
              <a:xfrm>
                <a:off x="1889592" y="913614"/>
                <a:ext cx="42755" cy="78760"/>
                <a:chOff x="1889592" y="913614"/>
                <a:chExt cx="42755" cy="78760"/>
              </a:xfrm>
              <a:solidFill>
                <a:srgbClr val="738482"/>
              </a:solidFill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id="{E4A1AA96-E701-445B-8B9B-7D5EA4147BDD}"/>
                    </a:ext>
                  </a:extLst>
                </p:cNvPr>
                <p:cNvSpPr/>
                <p:nvPr/>
              </p:nvSpPr>
              <p:spPr>
                <a:xfrm>
                  <a:off x="1889592" y="913614"/>
                  <a:ext cx="42755" cy="38255"/>
                </a:xfrm>
                <a:custGeom>
                  <a:avLst/>
                  <a:gdLst>
                    <a:gd name="connsiteX0" fmla="*/ 0 w 42755"/>
                    <a:gd name="connsiteY0" fmla="*/ 21828 h 38254"/>
                    <a:gd name="connsiteX1" fmla="*/ 22503 w 42755"/>
                    <a:gd name="connsiteY1" fmla="*/ 0 h 38254"/>
                    <a:gd name="connsiteX2" fmla="*/ 44781 w 42755"/>
                    <a:gd name="connsiteY2" fmla="*/ 21828 h 38254"/>
                    <a:gd name="connsiteX3" fmla="*/ 32854 w 42755"/>
                    <a:gd name="connsiteY3" fmla="*/ 39380 h 38254"/>
                    <a:gd name="connsiteX4" fmla="*/ 12152 w 42755"/>
                    <a:gd name="connsiteY4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755" h="38254">
                      <a:moveTo>
                        <a:pt x="0" y="21828"/>
                      </a:moveTo>
                      <a:lnTo>
                        <a:pt x="22503" y="0"/>
                      </a:lnTo>
                      <a:lnTo>
                        <a:pt x="44781" y="21828"/>
                      </a:lnTo>
                      <a:lnTo>
                        <a:pt x="32854" y="39380"/>
                      </a:lnTo>
                      <a:lnTo>
                        <a:pt x="12152" y="39380"/>
                      </a:lnTo>
                      <a:close/>
                    </a:path>
                  </a:pathLst>
                </a:custGeom>
                <a:solidFill>
                  <a:srgbClr val="73848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id="{42767F73-D6DE-404D-9615-A4F9F93313E1}"/>
                    </a:ext>
                  </a:extLst>
                </p:cNvPr>
                <p:cNvSpPr/>
                <p:nvPr/>
              </p:nvSpPr>
              <p:spPr>
                <a:xfrm>
                  <a:off x="1895668" y="952994"/>
                  <a:ext cx="31504" cy="38255"/>
                </a:xfrm>
                <a:custGeom>
                  <a:avLst/>
                  <a:gdLst>
                    <a:gd name="connsiteX0" fmla="*/ 26778 w 31503"/>
                    <a:gd name="connsiteY0" fmla="*/ 0 h 38254"/>
                    <a:gd name="connsiteX1" fmla="*/ 6076 w 31503"/>
                    <a:gd name="connsiteY1" fmla="*/ 0 h 38254"/>
                    <a:gd name="connsiteX2" fmla="*/ 0 w 31503"/>
                    <a:gd name="connsiteY2" fmla="*/ 39155 h 38254"/>
                    <a:gd name="connsiteX3" fmla="*/ 16202 w 31503"/>
                    <a:gd name="connsiteY3" fmla="*/ 39830 h 38254"/>
                    <a:gd name="connsiteX4" fmla="*/ 32404 w 31503"/>
                    <a:gd name="connsiteY4" fmla="*/ 39155 h 38254"/>
                    <a:gd name="connsiteX5" fmla="*/ 26778 w 31503"/>
                    <a:gd name="connsiteY5" fmla="*/ 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503" h="38254">
                      <a:moveTo>
                        <a:pt x="26778" y="0"/>
                      </a:moveTo>
                      <a:lnTo>
                        <a:pt x="6076" y="0"/>
                      </a:lnTo>
                      <a:lnTo>
                        <a:pt x="0" y="39155"/>
                      </a:lnTo>
                      <a:cubicBezTo>
                        <a:pt x="5401" y="39605"/>
                        <a:pt x="10801" y="39830"/>
                        <a:pt x="16202" y="39830"/>
                      </a:cubicBezTo>
                      <a:cubicBezTo>
                        <a:pt x="21603" y="39830"/>
                        <a:pt x="27228" y="39605"/>
                        <a:pt x="32404" y="39155"/>
                      </a:cubicBezTo>
                      <a:lnTo>
                        <a:pt x="26778" y="0"/>
                      </a:lnTo>
                      <a:close/>
                    </a:path>
                  </a:pathLst>
                </a:custGeom>
                <a:solidFill>
                  <a:srgbClr val="73848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64" name="Freeform: Shape 763">
                <a:extLst>
                  <a:ext uri="{FF2B5EF4-FFF2-40B4-BE49-F238E27FC236}">
                    <a16:creationId xmlns:a16="http://schemas.microsoft.com/office/drawing/2014/main" id="{BB9D2685-C847-4AE6-8E90-65D35034BA87}"/>
                  </a:ext>
                </a:extLst>
              </p:cNvPr>
              <p:cNvSpPr/>
              <p:nvPr/>
            </p:nvSpPr>
            <p:spPr>
              <a:xfrm>
                <a:off x="1833802" y="678910"/>
                <a:ext cx="155269" cy="114764"/>
              </a:xfrm>
              <a:custGeom>
                <a:avLst/>
                <a:gdLst>
                  <a:gd name="connsiteX0" fmla="*/ 149627 w 155269"/>
                  <a:gd name="connsiteY0" fmla="*/ 116565 h 114764"/>
                  <a:gd name="connsiteX1" fmla="*/ 149627 w 155269"/>
                  <a:gd name="connsiteY1" fmla="*/ 116565 h 114764"/>
                  <a:gd name="connsiteX2" fmla="*/ 149627 w 155269"/>
                  <a:gd name="connsiteY2" fmla="*/ 116565 h 114764"/>
                  <a:gd name="connsiteX3" fmla="*/ 149627 w 155269"/>
                  <a:gd name="connsiteY3" fmla="*/ 116565 h 114764"/>
                  <a:gd name="connsiteX4" fmla="*/ 128700 w 155269"/>
                  <a:gd name="connsiteY4" fmla="*/ 20928 h 114764"/>
                  <a:gd name="connsiteX5" fmla="*/ 78068 w 155269"/>
                  <a:gd name="connsiteY5" fmla="*/ 0 h 114764"/>
                  <a:gd name="connsiteX6" fmla="*/ 27437 w 155269"/>
                  <a:gd name="connsiteY6" fmla="*/ 20928 h 114764"/>
                  <a:gd name="connsiteX7" fmla="*/ 6509 w 155269"/>
                  <a:gd name="connsiteY7" fmla="*/ 116565 h 114764"/>
                  <a:gd name="connsiteX8" fmla="*/ 17986 w 155269"/>
                  <a:gd name="connsiteY8" fmla="*/ 45681 h 114764"/>
                  <a:gd name="connsiteX9" fmla="*/ 78068 w 155269"/>
                  <a:gd name="connsiteY9" fmla="*/ 31279 h 114764"/>
                  <a:gd name="connsiteX10" fmla="*/ 138151 w 155269"/>
                  <a:gd name="connsiteY10" fmla="*/ 45681 h 114764"/>
                  <a:gd name="connsiteX11" fmla="*/ 149627 w 155269"/>
                  <a:gd name="connsiteY11" fmla="*/ 116565 h 114764"/>
                  <a:gd name="connsiteX12" fmla="*/ 128700 w 155269"/>
                  <a:gd name="connsiteY12" fmla="*/ 20928 h 114764"/>
                  <a:gd name="connsiteX13" fmla="*/ 6734 w 155269"/>
                  <a:gd name="connsiteY13" fmla="*/ 116565 h 114764"/>
                  <a:gd name="connsiteX14" fmla="*/ 6734 w 155269"/>
                  <a:gd name="connsiteY14" fmla="*/ 116565 h 114764"/>
                  <a:gd name="connsiteX15" fmla="*/ 6734 w 155269"/>
                  <a:gd name="connsiteY15" fmla="*/ 116565 h 114764"/>
                  <a:gd name="connsiteX16" fmla="*/ 6734 w 155269"/>
                  <a:gd name="connsiteY16" fmla="*/ 116565 h 11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5269" h="114764">
                    <a:moveTo>
                      <a:pt x="149627" y="116565"/>
                    </a:moveTo>
                    <a:lnTo>
                      <a:pt x="149627" y="116565"/>
                    </a:lnTo>
                    <a:lnTo>
                      <a:pt x="149627" y="116565"/>
                    </a:lnTo>
                    <a:lnTo>
                      <a:pt x="149627" y="116565"/>
                    </a:lnTo>
                    <a:close/>
                    <a:moveTo>
                      <a:pt x="128700" y="20928"/>
                    </a:moveTo>
                    <a:cubicBezTo>
                      <a:pt x="119924" y="4050"/>
                      <a:pt x="93595" y="0"/>
                      <a:pt x="78068" y="0"/>
                    </a:cubicBezTo>
                    <a:cubicBezTo>
                      <a:pt x="62541" y="0"/>
                      <a:pt x="36213" y="4050"/>
                      <a:pt x="27437" y="20928"/>
                    </a:cubicBezTo>
                    <a:cubicBezTo>
                      <a:pt x="12585" y="28353"/>
                      <a:pt x="-11718" y="69084"/>
                      <a:pt x="6509" y="116565"/>
                    </a:cubicBezTo>
                    <a:cubicBezTo>
                      <a:pt x="15510" y="110714"/>
                      <a:pt x="17986" y="65933"/>
                      <a:pt x="17986" y="45681"/>
                    </a:cubicBezTo>
                    <a:cubicBezTo>
                      <a:pt x="17986" y="32854"/>
                      <a:pt x="50615" y="31279"/>
                      <a:pt x="78068" y="31279"/>
                    </a:cubicBezTo>
                    <a:cubicBezTo>
                      <a:pt x="105522" y="31279"/>
                      <a:pt x="138151" y="32854"/>
                      <a:pt x="138151" y="45681"/>
                    </a:cubicBezTo>
                    <a:cubicBezTo>
                      <a:pt x="138151" y="65933"/>
                      <a:pt x="140626" y="110714"/>
                      <a:pt x="149627" y="116565"/>
                    </a:cubicBezTo>
                    <a:cubicBezTo>
                      <a:pt x="167855" y="69084"/>
                      <a:pt x="143552" y="28353"/>
                      <a:pt x="128700" y="20928"/>
                    </a:cubicBezTo>
                    <a:close/>
                    <a:moveTo>
                      <a:pt x="6734" y="116565"/>
                    </a:moveTo>
                    <a:lnTo>
                      <a:pt x="6734" y="116565"/>
                    </a:lnTo>
                    <a:lnTo>
                      <a:pt x="6734" y="116565"/>
                    </a:lnTo>
                    <a:lnTo>
                      <a:pt x="6734" y="11656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756" name="Graphic 5">
                <a:extLst>
                  <a:ext uri="{FF2B5EF4-FFF2-40B4-BE49-F238E27FC236}">
                    <a16:creationId xmlns:a16="http://schemas.microsoft.com/office/drawing/2014/main" id="{2EE7D10B-A374-4A0F-AE5B-C9DFA5B0FC58}"/>
                  </a:ext>
                </a:extLst>
              </p:cNvPr>
              <p:cNvGrpSpPr/>
              <p:nvPr/>
            </p:nvGrpSpPr>
            <p:grpSpPr>
              <a:xfrm>
                <a:off x="1767177" y="890436"/>
                <a:ext cx="288036" cy="94512"/>
                <a:chOff x="1767177" y="890436"/>
                <a:chExt cx="288036" cy="94512"/>
              </a:xfrm>
              <a:solidFill>
                <a:srgbClr val="738482"/>
              </a:solidFill>
            </p:grpSpPr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id="{627A6D8E-396F-464A-A897-E38CF7ABEE34}"/>
                    </a:ext>
                  </a:extLst>
                </p:cNvPr>
                <p:cNvSpPr/>
                <p:nvPr/>
              </p:nvSpPr>
              <p:spPr>
                <a:xfrm>
                  <a:off x="1767177" y="890436"/>
                  <a:ext cx="94512" cy="94512"/>
                </a:xfrm>
                <a:custGeom>
                  <a:avLst/>
                  <a:gdLst>
                    <a:gd name="connsiteX0" fmla="*/ 95412 w 94511"/>
                    <a:gd name="connsiteY0" fmla="*/ 95862 h 94511"/>
                    <a:gd name="connsiteX1" fmla="*/ 73809 w 94511"/>
                    <a:gd name="connsiteY1" fmla="*/ 0 h 94511"/>
                    <a:gd name="connsiteX2" fmla="*/ 0 w 94511"/>
                    <a:gd name="connsiteY2" fmla="*/ 32629 h 94511"/>
                    <a:gd name="connsiteX3" fmla="*/ 95412 w 94511"/>
                    <a:gd name="connsiteY3" fmla="*/ 95862 h 94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511" h="94511">
                      <a:moveTo>
                        <a:pt x="95412" y="95862"/>
                      </a:moveTo>
                      <a:lnTo>
                        <a:pt x="73809" y="0"/>
                      </a:lnTo>
                      <a:lnTo>
                        <a:pt x="0" y="32629"/>
                      </a:lnTo>
                      <a:cubicBezTo>
                        <a:pt x="23853" y="62783"/>
                        <a:pt x="57157" y="85286"/>
                        <a:pt x="95412" y="95862"/>
                      </a:cubicBezTo>
                      <a:close/>
                    </a:path>
                  </a:pathLst>
                </a:custGeom>
                <a:solidFill>
                  <a:srgbClr val="73848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id="{1A0B8FC4-0AAA-48B6-8144-92586C1C9537}"/>
                    </a:ext>
                  </a:extLst>
                </p:cNvPr>
                <p:cNvSpPr/>
                <p:nvPr/>
              </p:nvSpPr>
              <p:spPr>
                <a:xfrm>
                  <a:off x="1961601" y="890436"/>
                  <a:ext cx="94512" cy="94512"/>
                </a:xfrm>
                <a:custGeom>
                  <a:avLst/>
                  <a:gdLst>
                    <a:gd name="connsiteX0" fmla="*/ 0 w 94511"/>
                    <a:gd name="connsiteY0" fmla="*/ 95862 h 94511"/>
                    <a:gd name="connsiteX1" fmla="*/ 21603 w 94511"/>
                    <a:gd name="connsiteY1" fmla="*/ 0 h 94511"/>
                    <a:gd name="connsiteX2" fmla="*/ 95637 w 94511"/>
                    <a:gd name="connsiteY2" fmla="*/ 32629 h 94511"/>
                    <a:gd name="connsiteX3" fmla="*/ 0 w 94511"/>
                    <a:gd name="connsiteY3" fmla="*/ 95862 h 94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511" h="94511">
                      <a:moveTo>
                        <a:pt x="0" y="95862"/>
                      </a:moveTo>
                      <a:lnTo>
                        <a:pt x="21603" y="0"/>
                      </a:lnTo>
                      <a:lnTo>
                        <a:pt x="95637" y="32629"/>
                      </a:lnTo>
                      <a:cubicBezTo>
                        <a:pt x="71334" y="62783"/>
                        <a:pt x="38030" y="85286"/>
                        <a:pt x="0" y="95862"/>
                      </a:cubicBezTo>
                      <a:close/>
                    </a:path>
                  </a:pathLst>
                </a:custGeom>
                <a:solidFill>
                  <a:srgbClr val="73848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7" name="Graphic 5">
                <a:extLst>
                  <a:ext uri="{FF2B5EF4-FFF2-40B4-BE49-F238E27FC236}">
                    <a16:creationId xmlns:a16="http://schemas.microsoft.com/office/drawing/2014/main" id="{56A0EA19-0F2C-42C0-B19C-7B0097797071}"/>
                  </a:ext>
                </a:extLst>
              </p:cNvPr>
              <p:cNvGrpSpPr/>
              <p:nvPr/>
            </p:nvGrpSpPr>
            <p:grpSpPr>
              <a:xfrm>
                <a:off x="1840986" y="874685"/>
                <a:ext cx="141768" cy="117015"/>
                <a:chOff x="1840986" y="874685"/>
                <a:chExt cx="141768" cy="117015"/>
              </a:xfrm>
              <a:solidFill>
                <a:srgbClr val="BAF7F2"/>
              </a:solidFill>
            </p:grpSpPr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id="{EC9FB18D-D089-406F-B327-B0F09B35AE05}"/>
                    </a:ext>
                  </a:extLst>
                </p:cNvPr>
                <p:cNvSpPr/>
                <p:nvPr/>
              </p:nvSpPr>
              <p:spPr>
                <a:xfrm>
                  <a:off x="1840986" y="874685"/>
                  <a:ext cx="69759" cy="65258"/>
                </a:xfrm>
                <a:custGeom>
                  <a:avLst/>
                  <a:gdLst>
                    <a:gd name="connsiteX0" fmla="*/ 15752 w 69758"/>
                    <a:gd name="connsiteY0" fmla="*/ 0 h 65258"/>
                    <a:gd name="connsiteX1" fmla="*/ 71109 w 69758"/>
                    <a:gd name="connsiteY1" fmla="*/ 38930 h 65258"/>
                    <a:gd name="connsiteX2" fmla="*/ 42755 w 69758"/>
                    <a:gd name="connsiteY2" fmla="*/ 67283 h 65258"/>
                    <a:gd name="connsiteX3" fmla="*/ 0 w 69758"/>
                    <a:gd name="connsiteY3" fmla="*/ 15752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15752" y="0"/>
                      </a:moveTo>
                      <a:lnTo>
                        <a:pt x="71109" y="38930"/>
                      </a:lnTo>
                      <a:lnTo>
                        <a:pt x="42755" y="67283"/>
                      </a:lnTo>
                      <a:lnTo>
                        <a:pt x="0" y="15752"/>
                      </a:lnTo>
                      <a:close/>
                    </a:path>
                  </a:pathLst>
                </a:custGeom>
                <a:solidFill>
                  <a:srgbClr val="BAF7F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id="{23E3D69B-49CF-4C9A-BA6F-1A76E364D500}"/>
                    </a:ext>
                  </a:extLst>
                </p:cNvPr>
                <p:cNvSpPr/>
                <p:nvPr/>
              </p:nvSpPr>
              <p:spPr>
                <a:xfrm>
                  <a:off x="1912095" y="874685"/>
                  <a:ext cx="69759" cy="65258"/>
                </a:xfrm>
                <a:custGeom>
                  <a:avLst/>
                  <a:gdLst>
                    <a:gd name="connsiteX0" fmla="*/ 55132 w 69758"/>
                    <a:gd name="connsiteY0" fmla="*/ 0 h 65258"/>
                    <a:gd name="connsiteX1" fmla="*/ 0 w 69758"/>
                    <a:gd name="connsiteY1" fmla="*/ 38930 h 65258"/>
                    <a:gd name="connsiteX2" fmla="*/ 28354 w 69758"/>
                    <a:gd name="connsiteY2" fmla="*/ 67283 h 65258"/>
                    <a:gd name="connsiteX3" fmla="*/ 70884 w 69758"/>
                    <a:gd name="connsiteY3" fmla="*/ 15752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55132" y="0"/>
                      </a:moveTo>
                      <a:lnTo>
                        <a:pt x="0" y="38930"/>
                      </a:lnTo>
                      <a:lnTo>
                        <a:pt x="28354" y="67283"/>
                      </a:lnTo>
                      <a:lnTo>
                        <a:pt x="70884" y="15752"/>
                      </a:lnTo>
                      <a:close/>
                    </a:path>
                  </a:pathLst>
                </a:custGeom>
                <a:solidFill>
                  <a:srgbClr val="BAF7F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id="{8585346F-1F50-44AF-ADE1-6BAAB78C94AC}"/>
                    </a:ext>
                  </a:extLst>
                </p:cNvPr>
                <p:cNvSpPr/>
                <p:nvPr/>
              </p:nvSpPr>
              <p:spPr>
                <a:xfrm>
                  <a:off x="1841211" y="890436"/>
                  <a:ext cx="60758" cy="101263"/>
                </a:xfrm>
                <a:custGeom>
                  <a:avLst/>
                  <a:gdLst>
                    <a:gd name="connsiteX0" fmla="*/ 42530 w 60757"/>
                    <a:gd name="connsiteY0" fmla="*/ 51531 h 101262"/>
                    <a:gd name="connsiteX1" fmla="*/ 0 w 60757"/>
                    <a:gd name="connsiteY1" fmla="*/ 0 h 101262"/>
                    <a:gd name="connsiteX2" fmla="*/ 21603 w 60757"/>
                    <a:gd name="connsiteY2" fmla="*/ 95862 h 101262"/>
                    <a:gd name="connsiteX3" fmla="*/ 54682 w 60757"/>
                    <a:gd name="connsiteY3" fmla="*/ 101938 h 101262"/>
                    <a:gd name="connsiteX4" fmla="*/ 60758 w 60757"/>
                    <a:gd name="connsiteY4" fmla="*/ 62783 h 101262"/>
                    <a:gd name="connsiteX5" fmla="*/ 48831 w 60757"/>
                    <a:gd name="connsiteY5" fmla="*/ 45006 h 101262"/>
                    <a:gd name="connsiteX6" fmla="*/ 42530 w 60757"/>
                    <a:gd name="connsiteY6" fmla="*/ 51531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0757" h="101262">
                      <a:moveTo>
                        <a:pt x="42530" y="51531"/>
                      </a:moveTo>
                      <a:lnTo>
                        <a:pt x="0" y="0"/>
                      </a:lnTo>
                      <a:lnTo>
                        <a:pt x="21603" y="95862"/>
                      </a:lnTo>
                      <a:cubicBezTo>
                        <a:pt x="32404" y="98787"/>
                        <a:pt x="43430" y="100813"/>
                        <a:pt x="54682" y="101938"/>
                      </a:cubicBezTo>
                      <a:lnTo>
                        <a:pt x="60758" y="62783"/>
                      </a:lnTo>
                      <a:lnTo>
                        <a:pt x="48831" y="45006"/>
                      </a:lnTo>
                      <a:lnTo>
                        <a:pt x="42530" y="51531"/>
                      </a:lnTo>
                      <a:close/>
                    </a:path>
                  </a:pathLst>
                </a:custGeom>
                <a:solidFill>
                  <a:srgbClr val="BAF7F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id="{37622141-A1B7-495A-B7B1-14D5555A9BDF}"/>
                    </a:ext>
                  </a:extLst>
                </p:cNvPr>
                <p:cNvSpPr/>
                <p:nvPr/>
              </p:nvSpPr>
              <p:spPr>
                <a:xfrm>
                  <a:off x="1922221" y="890436"/>
                  <a:ext cx="60758" cy="101263"/>
                </a:xfrm>
                <a:custGeom>
                  <a:avLst/>
                  <a:gdLst>
                    <a:gd name="connsiteX0" fmla="*/ 18227 w 60757"/>
                    <a:gd name="connsiteY0" fmla="*/ 51531 h 101262"/>
                    <a:gd name="connsiteX1" fmla="*/ 60758 w 60757"/>
                    <a:gd name="connsiteY1" fmla="*/ 0 h 101262"/>
                    <a:gd name="connsiteX2" fmla="*/ 39155 w 60757"/>
                    <a:gd name="connsiteY2" fmla="*/ 95862 h 101262"/>
                    <a:gd name="connsiteX3" fmla="*/ 6076 w 60757"/>
                    <a:gd name="connsiteY3" fmla="*/ 101938 h 101262"/>
                    <a:gd name="connsiteX4" fmla="*/ 0 w 60757"/>
                    <a:gd name="connsiteY4" fmla="*/ 62783 h 101262"/>
                    <a:gd name="connsiteX5" fmla="*/ 11927 w 60757"/>
                    <a:gd name="connsiteY5" fmla="*/ 45006 h 101262"/>
                    <a:gd name="connsiteX6" fmla="*/ 18227 w 60757"/>
                    <a:gd name="connsiteY6" fmla="*/ 51531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0757" h="101262">
                      <a:moveTo>
                        <a:pt x="18227" y="51531"/>
                      </a:moveTo>
                      <a:lnTo>
                        <a:pt x="60758" y="0"/>
                      </a:lnTo>
                      <a:lnTo>
                        <a:pt x="39155" y="95862"/>
                      </a:lnTo>
                      <a:cubicBezTo>
                        <a:pt x="28354" y="98787"/>
                        <a:pt x="17327" y="100813"/>
                        <a:pt x="6076" y="101938"/>
                      </a:cubicBezTo>
                      <a:lnTo>
                        <a:pt x="0" y="62783"/>
                      </a:lnTo>
                      <a:lnTo>
                        <a:pt x="11927" y="45006"/>
                      </a:lnTo>
                      <a:lnTo>
                        <a:pt x="18227" y="51531"/>
                      </a:lnTo>
                      <a:close/>
                    </a:path>
                  </a:pathLst>
                </a:custGeom>
                <a:solidFill>
                  <a:srgbClr val="BAF7F2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31" name="Graphic 5">
              <a:extLst>
                <a:ext uri="{FF2B5EF4-FFF2-40B4-BE49-F238E27FC236}">
                  <a16:creationId xmlns:a16="http://schemas.microsoft.com/office/drawing/2014/main" id="{CEE36D15-B9F2-476A-B178-A66B57815F23}"/>
                </a:ext>
              </a:extLst>
            </p:cNvPr>
            <p:cNvGrpSpPr/>
            <p:nvPr/>
          </p:nvGrpSpPr>
          <p:grpSpPr>
            <a:xfrm>
              <a:off x="1767177" y="679135"/>
              <a:ext cx="288036" cy="312565"/>
              <a:chOff x="1767177" y="679135"/>
              <a:chExt cx="288036" cy="312565"/>
            </a:xfrm>
            <a:solidFill>
              <a:schemeClr val="accent1"/>
            </a:solidFill>
          </p:grpSpPr>
          <p:grpSp>
            <p:nvGrpSpPr>
              <p:cNvPr id="733" name="Graphic 5">
                <a:extLst>
                  <a:ext uri="{FF2B5EF4-FFF2-40B4-BE49-F238E27FC236}">
                    <a16:creationId xmlns:a16="http://schemas.microsoft.com/office/drawing/2014/main" id="{80484B41-EAD1-473F-AAAA-2D284E6630A1}"/>
                  </a:ext>
                </a:extLst>
              </p:cNvPr>
              <p:cNvGrpSpPr/>
              <p:nvPr/>
            </p:nvGrpSpPr>
            <p:grpSpPr>
              <a:xfrm>
                <a:off x="1767177" y="874685"/>
                <a:ext cx="288036" cy="117015"/>
                <a:chOff x="1767177" y="874685"/>
                <a:chExt cx="288036" cy="117015"/>
              </a:xfrm>
              <a:noFill/>
            </p:grpSpPr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id="{37AE6154-8E83-4F84-8029-5B6BA9365E31}"/>
                    </a:ext>
                  </a:extLst>
                </p:cNvPr>
                <p:cNvSpPr/>
                <p:nvPr/>
              </p:nvSpPr>
              <p:spPr>
                <a:xfrm>
                  <a:off x="1912095" y="874685"/>
                  <a:ext cx="69759" cy="65258"/>
                </a:xfrm>
                <a:custGeom>
                  <a:avLst/>
                  <a:gdLst>
                    <a:gd name="connsiteX0" fmla="*/ 0 w 69758"/>
                    <a:gd name="connsiteY0" fmla="*/ 38930 h 65258"/>
                    <a:gd name="connsiteX1" fmla="*/ 28354 w 69758"/>
                    <a:gd name="connsiteY1" fmla="*/ 67283 h 65258"/>
                    <a:gd name="connsiteX2" fmla="*/ 70884 w 69758"/>
                    <a:gd name="connsiteY2" fmla="*/ 15752 h 65258"/>
                    <a:gd name="connsiteX3" fmla="*/ 55132 w 69758"/>
                    <a:gd name="connsiteY3" fmla="*/ 0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0" y="38930"/>
                      </a:moveTo>
                      <a:lnTo>
                        <a:pt x="28354" y="67283"/>
                      </a:lnTo>
                      <a:lnTo>
                        <a:pt x="70884" y="15752"/>
                      </a:lnTo>
                      <a:lnTo>
                        <a:pt x="55132" y="0"/>
                      </a:lnTo>
                      <a:close/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id="{6E89E612-DD09-46A6-9C79-337D17AFCE71}"/>
                    </a:ext>
                  </a:extLst>
                </p:cNvPr>
                <p:cNvSpPr/>
                <p:nvPr/>
              </p:nvSpPr>
              <p:spPr>
                <a:xfrm>
                  <a:off x="1961376" y="890436"/>
                  <a:ext cx="94512" cy="94512"/>
                </a:xfrm>
                <a:custGeom>
                  <a:avLst/>
                  <a:gdLst>
                    <a:gd name="connsiteX0" fmla="*/ 95637 w 94511"/>
                    <a:gd name="connsiteY0" fmla="*/ 32629 h 94511"/>
                    <a:gd name="connsiteX1" fmla="*/ 21603 w 94511"/>
                    <a:gd name="connsiteY1" fmla="*/ 0 h 94511"/>
                    <a:gd name="connsiteX2" fmla="*/ 0 w 94511"/>
                    <a:gd name="connsiteY2" fmla="*/ 95862 h 94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4511" h="94511">
                      <a:moveTo>
                        <a:pt x="95637" y="32629"/>
                      </a:moveTo>
                      <a:lnTo>
                        <a:pt x="21603" y="0"/>
                      </a:lnTo>
                      <a:cubicBezTo>
                        <a:pt x="17327" y="19802"/>
                        <a:pt x="0" y="95862"/>
                        <a:pt x="0" y="95862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id="{281B2B47-1F4D-4659-AFA7-943FECBCB5B8}"/>
                    </a:ext>
                  </a:extLst>
                </p:cNvPr>
                <p:cNvSpPr/>
                <p:nvPr/>
              </p:nvSpPr>
              <p:spPr>
                <a:xfrm>
                  <a:off x="1767177" y="890436"/>
                  <a:ext cx="94512" cy="94512"/>
                </a:xfrm>
                <a:custGeom>
                  <a:avLst/>
                  <a:gdLst>
                    <a:gd name="connsiteX0" fmla="*/ 0 w 94511"/>
                    <a:gd name="connsiteY0" fmla="*/ 32629 h 94511"/>
                    <a:gd name="connsiteX1" fmla="*/ 74034 w 94511"/>
                    <a:gd name="connsiteY1" fmla="*/ 0 h 94511"/>
                    <a:gd name="connsiteX2" fmla="*/ 95637 w 94511"/>
                    <a:gd name="connsiteY2" fmla="*/ 95862 h 94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4511" h="94511">
                      <a:moveTo>
                        <a:pt x="0" y="32629"/>
                      </a:moveTo>
                      <a:lnTo>
                        <a:pt x="74034" y="0"/>
                      </a:lnTo>
                      <a:cubicBezTo>
                        <a:pt x="78310" y="19802"/>
                        <a:pt x="95637" y="95862"/>
                        <a:pt x="95637" y="95862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id="{45F675C1-EB3B-4CDC-8ECD-7C2B8A3F5164}"/>
                    </a:ext>
                  </a:extLst>
                </p:cNvPr>
                <p:cNvSpPr/>
                <p:nvPr/>
              </p:nvSpPr>
              <p:spPr>
                <a:xfrm>
                  <a:off x="1841211" y="874685"/>
                  <a:ext cx="69759" cy="65258"/>
                </a:xfrm>
                <a:custGeom>
                  <a:avLst/>
                  <a:gdLst>
                    <a:gd name="connsiteX0" fmla="*/ 70884 w 69758"/>
                    <a:gd name="connsiteY0" fmla="*/ 38930 h 65258"/>
                    <a:gd name="connsiteX1" fmla="*/ 42530 w 69758"/>
                    <a:gd name="connsiteY1" fmla="*/ 67283 h 65258"/>
                    <a:gd name="connsiteX2" fmla="*/ 0 w 69758"/>
                    <a:gd name="connsiteY2" fmla="*/ 15752 h 65258"/>
                    <a:gd name="connsiteX3" fmla="*/ 15752 w 69758"/>
                    <a:gd name="connsiteY3" fmla="*/ 0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70884" y="38930"/>
                      </a:moveTo>
                      <a:lnTo>
                        <a:pt x="42530" y="67283"/>
                      </a:lnTo>
                      <a:lnTo>
                        <a:pt x="0" y="15752"/>
                      </a:lnTo>
                      <a:lnTo>
                        <a:pt x="15752" y="0"/>
                      </a:lnTo>
                      <a:close/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id="{DF3F8A60-3DA1-4AED-BE10-DCFCEBCE2CA8}"/>
                    </a:ext>
                  </a:extLst>
                </p:cNvPr>
                <p:cNvSpPr/>
                <p:nvPr/>
              </p:nvSpPr>
              <p:spPr>
                <a:xfrm>
                  <a:off x="1890267" y="935442"/>
                  <a:ext cx="42755" cy="15752"/>
                </a:xfrm>
                <a:custGeom>
                  <a:avLst/>
                  <a:gdLst>
                    <a:gd name="connsiteX0" fmla="*/ 0 w 42755"/>
                    <a:gd name="connsiteY0" fmla="*/ 0 h 15751"/>
                    <a:gd name="connsiteX1" fmla="*/ 11476 w 42755"/>
                    <a:gd name="connsiteY1" fmla="*/ 17552 h 15751"/>
                    <a:gd name="connsiteX2" fmla="*/ 32179 w 42755"/>
                    <a:gd name="connsiteY2" fmla="*/ 17552 h 15751"/>
                    <a:gd name="connsiteX3" fmla="*/ 43655 w 42755"/>
                    <a:gd name="connsiteY3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755" h="15751">
                      <a:moveTo>
                        <a:pt x="0" y="0"/>
                      </a:moveTo>
                      <a:lnTo>
                        <a:pt x="11476" y="17552"/>
                      </a:lnTo>
                      <a:lnTo>
                        <a:pt x="32179" y="17552"/>
                      </a:lnTo>
                      <a:lnTo>
                        <a:pt x="43655" y="0"/>
                      </a:ln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id="{F8AAB1D7-D359-4758-8191-7F99DFD7664B}"/>
                    </a:ext>
                  </a:extLst>
                </p:cNvPr>
                <p:cNvSpPr/>
                <p:nvPr/>
              </p:nvSpPr>
              <p:spPr>
                <a:xfrm>
                  <a:off x="1895893" y="952994"/>
                  <a:ext cx="4501" cy="38255"/>
                </a:xfrm>
                <a:custGeom>
                  <a:avLst/>
                  <a:gdLst>
                    <a:gd name="connsiteX0" fmla="*/ 5851 w 4500"/>
                    <a:gd name="connsiteY0" fmla="*/ 0 h 38254"/>
                    <a:gd name="connsiteX1" fmla="*/ 0 w 4500"/>
                    <a:gd name="connsiteY1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38254">
                      <a:moveTo>
                        <a:pt x="5851" y="0"/>
                      </a:moveTo>
                      <a:lnTo>
                        <a:pt x="0" y="3938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id="{97B21464-02CA-4696-837D-04B706747A56}"/>
                    </a:ext>
                  </a:extLst>
                </p:cNvPr>
                <p:cNvSpPr/>
                <p:nvPr/>
              </p:nvSpPr>
              <p:spPr>
                <a:xfrm>
                  <a:off x="1922446" y="952994"/>
                  <a:ext cx="4501" cy="38255"/>
                </a:xfrm>
                <a:custGeom>
                  <a:avLst/>
                  <a:gdLst>
                    <a:gd name="connsiteX0" fmla="*/ 0 w 4500"/>
                    <a:gd name="connsiteY0" fmla="*/ 0 h 38254"/>
                    <a:gd name="connsiteX1" fmla="*/ 5851 w 4500"/>
                    <a:gd name="connsiteY1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38254">
                      <a:moveTo>
                        <a:pt x="0" y="0"/>
                      </a:moveTo>
                      <a:lnTo>
                        <a:pt x="5851" y="3938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34" name="Graphic 5">
                <a:extLst>
                  <a:ext uri="{FF2B5EF4-FFF2-40B4-BE49-F238E27FC236}">
                    <a16:creationId xmlns:a16="http://schemas.microsoft.com/office/drawing/2014/main" id="{6C9A8FD9-BFF8-4CD5-B648-A6B675350EE0}"/>
                  </a:ext>
                </a:extLst>
              </p:cNvPr>
              <p:cNvGrpSpPr/>
              <p:nvPr/>
            </p:nvGrpSpPr>
            <p:grpSpPr>
              <a:xfrm>
                <a:off x="1862814" y="770271"/>
                <a:ext cx="83260" cy="45006"/>
                <a:chOff x="1862814" y="770271"/>
                <a:chExt cx="83260" cy="45006"/>
              </a:xfrm>
              <a:solidFill>
                <a:schemeClr val="accent1"/>
              </a:solidFill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1E0803AA-71C3-4D72-9CC6-7CA26B92466B}"/>
                    </a:ext>
                  </a:extLst>
                </p:cNvPr>
                <p:cNvSpPr/>
                <p:nvPr/>
              </p:nvSpPr>
              <p:spPr>
                <a:xfrm>
                  <a:off x="1904669" y="789399"/>
                  <a:ext cx="9001" cy="24753"/>
                </a:xfrm>
                <a:custGeom>
                  <a:avLst/>
                  <a:gdLst>
                    <a:gd name="connsiteX0" fmla="*/ 0 w 9001"/>
                    <a:gd name="connsiteY0" fmla="*/ 0 h 24753"/>
                    <a:gd name="connsiteX1" fmla="*/ 0 w 9001"/>
                    <a:gd name="connsiteY1" fmla="*/ 26328 h 24753"/>
                    <a:gd name="connsiteX2" fmla="*/ 10126 w 9001"/>
                    <a:gd name="connsiteY2" fmla="*/ 26328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001" h="24753">
                      <a:moveTo>
                        <a:pt x="0" y="0"/>
                      </a:moveTo>
                      <a:lnTo>
                        <a:pt x="0" y="26328"/>
                      </a:lnTo>
                      <a:lnTo>
                        <a:pt x="10126" y="26328"/>
                      </a:ln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id="{3B4B1E5C-989F-4432-A477-D0CFA44B85A5}"/>
                    </a:ext>
                  </a:extLst>
                </p:cNvPr>
                <p:cNvSpPr/>
                <p:nvPr/>
              </p:nvSpPr>
              <p:spPr>
                <a:xfrm>
                  <a:off x="1919071" y="770271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id="{861ED4B9-D4AC-4DF2-9E69-32748DCA3339}"/>
                    </a:ext>
                  </a:extLst>
                </p:cNvPr>
                <p:cNvSpPr/>
                <p:nvPr/>
              </p:nvSpPr>
              <p:spPr>
                <a:xfrm>
                  <a:off x="1929872" y="779273"/>
                  <a:ext cx="6751" cy="6751"/>
                </a:xfrm>
                <a:custGeom>
                  <a:avLst/>
                  <a:gdLst>
                    <a:gd name="connsiteX0" fmla="*/ 0 w 6750"/>
                    <a:gd name="connsiteY0" fmla="*/ 3375 h 6750"/>
                    <a:gd name="connsiteX1" fmla="*/ 3375 w 6750"/>
                    <a:gd name="connsiteY1" fmla="*/ 0 h 6750"/>
                    <a:gd name="connsiteX2" fmla="*/ 6751 w 6750"/>
                    <a:gd name="connsiteY2" fmla="*/ 3375 h 6750"/>
                    <a:gd name="connsiteX3" fmla="*/ 3375 w 6750"/>
                    <a:gd name="connsiteY3" fmla="*/ 6751 h 6750"/>
                    <a:gd name="connsiteX4" fmla="*/ 0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0" y="3375"/>
                      </a:moveTo>
                      <a:cubicBezTo>
                        <a:pt x="0" y="1350"/>
                        <a:pt x="1575" y="0"/>
                        <a:pt x="3375" y="0"/>
                      </a:cubicBezTo>
                      <a:cubicBezTo>
                        <a:pt x="5401" y="0"/>
                        <a:pt x="6751" y="1575"/>
                        <a:pt x="6751" y="3375"/>
                      </a:cubicBezTo>
                      <a:cubicBezTo>
                        <a:pt x="6751" y="5401"/>
                        <a:pt x="5176" y="6751"/>
                        <a:pt x="3375" y="6751"/>
                      </a:cubicBezTo>
                      <a:cubicBezTo>
                        <a:pt x="1575" y="6976"/>
                        <a:pt x="0" y="5401"/>
                        <a:pt x="0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id="{B1A75232-0BAF-4F24-976A-0FAE451514DF}"/>
                    </a:ext>
                  </a:extLst>
                </p:cNvPr>
                <p:cNvSpPr/>
                <p:nvPr/>
              </p:nvSpPr>
              <p:spPr>
                <a:xfrm>
                  <a:off x="1862814" y="770271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id="{88B82087-CB79-4821-B044-74108FD9BB51}"/>
                    </a:ext>
                  </a:extLst>
                </p:cNvPr>
                <p:cNvSpPr/>
                <p:nvPr/>
              </p:nvSpPr>
              <p:spPr>
                <a:xfrm>
                  <a:off x="1873390" y="779273"/>
                  <a:ext cx="6751" cy="6751"/>
                </a:xfrm>
                <a:custGeom>
                  <a:avLst/>
                  <a:gdLst>
                    <a:gd name="connsiteX0" fmla="*/ 0 w 6750"/>
                    <a:gd name="connsiteY0" fmla="*/ 3375 h 6750"/>
                    <a:gd name="connsiteX1" fmla="*/ 3375 w 6750"/>
                    <a:gd name="connsiteY1" fmla="*/ 0 h 6750"/>
                    <a:gd name="connsiteX2" fmla="*/ 6751 w 6750"/>
                    <a:gd name="connsiteY2" fmla="*/ 3375 h 6750"/>
                    <a:gd name="connsiteX3" fmla="*/ 3375 w 6750"/>
                    <a:gd name="connsiteY3" fmla="*/ 6751 h 6750"/>
                    <a:gd name="connsiteX4" fmla="*/ 0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0" y="3375"/>
                      </a:moveTo>
                      <a:cubicBezTo>
                        <a:pt x="0" y="1350"/>
                        <a:pt x="1575" y="0"/>
                        <a:pt x="3375" y="0"/>
                      </a:cubicBezTo>
                      <a:cubicBezTo>
                        <a:pt x="5401" y="0"/>
                        <a:pt x="6751" y="1575"/>
                        <a:pt x="6751" y="3375"/>
                      </a:cubicBezTo>
                      <a:cubicBezTo>
                        <a:pt x="6751" y="5401"/>
                        <a:pt x="5176" y="6751"/>
                        <a:pt x="3375" y="6751"/>
                      </a:cubicBezTo>
                      <a:cubicBezTo>
                        <a:pt x="1575" y="6976"/>
                        <a:pt x="0" y="5401"/>
                        <a:pt x="0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35" name="Graphic 5">
                <a:extLst>
                  <a:ext uri="{FF2B5EF4-FFF2-40B4-BE49-F238E27FC236}">
                    <a16:creationId xmlns:a16="http://schemas.microsoft.com/office/drawing/2014/main" id="{74D639AB-4CFE-43CE-B3FD-00AE09639E4F}"/>
                  </a:ext>
                </a:extLst>
              </p:cNvPr>
              <p:cNvGrpSpPr/>
              <p:nvPr/>
            </p:nvGrpSpPr>
            <p:grpSpPr>
              <a:xfrm>
                <a:off x="1834027" y="679135"/>
                <a:ext cx="155269" cy="198025"/>
                <a:chOff x="1834027" y="679135"/>
                <a:chExt cx="155269" cy="198025"/>
              </a:xfrm>
              <a:no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id="{1B049F83-C3D2-4C62-83DE-882A18EA4DA8}"/>
                    </a:ext>
                  </a:extLst>
                </p:cNvPr>
                <p:cNvSpPr/>
                <p:nvPr/>
              </p:nvSpPr>
              <p:spPr>
                <a:xfrm>
                  <a:off x="1863489" y="859383"/>
                  <a:ext cx="4501" cy="18002"/>
                </a:xfrm>
                <a:custGeom>
                  <a:avLst/>
                  <a:gdLst>
                    <a:gd name="connsiteX0" fmla="*/ 5176 w 4500"/>
                    <a:gd name="connsiteY0" fmla="*/ 0 h 18002"/>
                    <a:gd name="connsiteX1" fmla="*/ 0 w 4500"/>
                    <a:gd name="connsiteY1" fmla="*/ 19803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8002">
                      <a:moveTo>
                        <a:pt x="5176" y="0"/>
                      </a:moveTo>
                      <a:lnTo>
                        <a:pt x="0" y="19803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id="{5BC13257-7E82-42B4-AE06-5DE859D3280E}"/>
                    </a:ext>
                  </a:extLst>
                </p:cNvPr>
                <p:cNvSpPr/>
                <p:nvPr/>
              </p:nvSpPr>
              <p:spPr>
                <a:xfrm>
                  <a:off x="1955525" y="859383"/>
                  <a:ext cx="4501" cy="18002"/>
                </a:xfrm>
                <a:custGeom>
                  <a:avLst/>
                  <a:gdLst>
                    <a:gd name="connsiteX0" fmla="*/ 0 w 4500"/>
                    <a:gd name="connsiteY0" fmla="*/ 0 h 18002"/>
                    <a:gd name="connsiteX1" fmla="*/ 5176 w 4500"/>
                    <a:gd name="connsiteY1" fmla="*/ 19803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8002">
                      <a:moveTo>
                        <a:pt x="0" y="0"/>
                      </a:moveTo>
                      <a:lnTo>
                        <a:pt x="5176" y="19803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id="{E6A8C6BD-0009-407D-9E52-0A40144E9B9B}"/>
                    </a:ext>
                  </a:extLst>
                </p:cNvPr>
                <p:cNvSpPr/>
                <p:nvPr/>
              </p:nvSpPr>
              <p:spPr>
                <a:xfrm>
                  <a:off x="1912095" y="789399"/>
                  <a:ext cx="69759" cy="74259"/>
                </a:xfrm>
                <a:custGeom>
                  <a:avLst/>
                  <a:gdLst>
                    <a:gd name="connsiteX0" fmla="*/ 71784 w 69758"/>
                    <a:gd name="connsiteY0" fmla="*/ 0 h 74259"/>
                    <a:gd name="connsiteX1" fmla="*/ 48156 w 69758"/>
                    <a:gd name="connsiteY1" fmla="*/ 68409 h 74259"/>
                    <a:gd name="connsiteX2" fmla="*/ 0 w 69758"/>
                    <a:gd name="connsiteY2" fmla="*/ 74709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758" h="74259">
                      <a:moveTo>
                        <a:pt x="71784" y="0"/>
                      </a:moveTo>
                      <a:cubicBezTo>
                        <a:pt x="70434" y="30154"/>
                        <a:pt x="65258" y="53332"/>
                        <a:pt x="48156" y="68409"/>
                      </a:cubicBezTo>
                      <a:cubicBezTo>
                        <a:pt x="34879" y="73359"/>
                        <a:pt x="12152" y="74709"/>
                        <a:pt x="0" y="74709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id="{A6F430F2-B088-41C1-91E4-3D70A35236A5}"/>
                    </a:ext>
                  </a:extLst>
                </p:cNvPr>
                <p:cNvSpPr/>
                <p:nvPr/>
              </p:nvSpPr>
              <p:spPr>
                <a:xfrm>
                  <a:off x="1912095" y="679135"/>
                  <a:ext cx="76510" cy="114764"/>
                </a:xfrm>
                <a:custGeom>
                  <a:avLst/>
                  <a:gdLst>
                    <a:gd name="connsiteX0" fmla="*/ 0 w 76509"/>
                    <a:gd name="connsiteY0" fmla="*/ 0 h 114764"/>
                    <a:gd name="connsiteX1" fmla="*/ 50631 w 76509"/>
                    <a:gd name="connsiteY1" fmla="*/ 20928 h 114764"/>
                    <a:gd name="connsiteX2" fmla="*/ 71559 w 76509"/>
                    <a:gd name="connsiteY2" fmla="*/ 116565 h 11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509" h="114764">
                      <a:moveTo>
                        <a:pt x="0" y="0"/>
                      </a:moveTo>
                      <a:cubicBezTo>
                        <a:pt x="15527" y="0"/>
                        <a:pt x="41855" y="4051"/>
                        <a:pt x="50631" y="20928"/>
                      </a:cubicBezTo>
                      <a:cubicBezTo>
                        <a:pt x="65483" y="28354"/>
                        <a:pt x="89786" y="69084"/>
                        <a:pt x="71559" y="116565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id="{DB5B08E7-7D84-40FB-8B02-BF404F5A63BA}"/>
                    </a:ext>
                  </a:extLst>
                </p:cNvPr>
                <p:cNvSpPr/>
                <p:nvPr/>
              </p:nvSpPr>
              <p:spPr>
                <a:xfrm>
                  <a:off x="1840311" y="789399"/>
                  <a:ext cx="69759" cy="74259"/>
                </a:xfrm>
                <a:custGeom>
                  <a:avLst/>
                  <a:gdLst>
                    <a:gd name="connsiteX0" fmla="*/ 0 w 69758"/>
                    <a:gd name="connsiteY0" fmla="*/ 0 h 74259"/>
                    <a:gd name="connsiteX1" fmla="*/ 23628 w 69758"/>
                    <a:gd name="connsiteY1" fmla="*/ 68409 h 74259"/>
                    <a:gd name="connsiteX2" fmla="*/ 71784 w 69758"/>
                    <a:gd name="connsiteY2" fmla="*/ 74709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758" h="74259">
                      <a:moveTo>
                        <a:pt x="0" y="0"/>
                      </a:moveTo>
                      <a:cubicBezTo>
                        <a:pt x="1350" y="30154"/>
                        <a:pt x="6526" y="53332"/>
                        <a:pt x="23628" y="68409"/>
                      </a:cubicBezTo>
                      <a:cubicBezTo>
                        <a:pt x="36905" y="73359"/>
                        <a:pt x="59632" y="74709"/>
                        <a:pt x="71784" y="74709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id="{470605D7-9619-4DC5-A52E-E3D0947363F8}"/>
                    </a:ext>
                  </a:extLst>
                </p:cNvPr>
                <p:cNvSpPr/>
                <p:nvPr/>
              </p:nvSpPr>
              <p:spPr>
                <a:xfrm>
                  <a:off x="1834027" y="679135"/>
                  <a:ext cx="76510" cy="114764"/>
                </a:xfrm>
                <a:custGeom>
                  <a:avLst/>
                  <a:gdLst>
                    <a:gd name="connsiteX0" fmla="*/ 78068 w 76509"/>
                    <a:gd name="connsiteY0" fmla="*/ 0 h 114764"/>
                    <a:gd name="connsiteX1" fmla="*/ 27437 w 76509"/>
                    <a:gd name="connsiteY1" fmla="*/ 20928 h 114764"/>
                    <a:gd name="connsiteX2" fmla="*/ 6509 w 76509"/>
                    <a:gd name="connsiteY2" fmla="*/ 116565 h 11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509" h="114764">
                      <a:moveTo>
                        <a:pt x="78068" y="0"/>
                      </a:moveTo>
                      <a:cubicBezTo>
                        <a:pt x="62541" y="0"/>
                        <a:pt x="36213" y="4051"/>
                        <a:pt x="27437" y="20928"/>
                      </a:cubicBezTo>
                      <a:cubicBezTo>
                        <a:pt x="12585" y="28354"/>
                        <a:pt x="-11718" y="69084"/>
                        <a:pt x="6509" y="116565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96" name="Graphic 5">
            <a:extLst>
              <a:ext uri="{FF2B5EF4-FFF2-40B4-BE49-F238E27FC236}">
                <a16:creationId xmlns:a16="http://schemas.microsoft.com/office/drawing/2014/main" id="{EAF61132-FDF6-41EE-8CE1-8E634DBE48AF}"/>
              </a:ext>
            </a:extLst>
          </p:cNvPr>
          <p:cNvGrpSpPr/>
          <p:nvPr/>
        </p:nvGrpSpPr>
        <p:grpSpPr>
          <a:xfrm>
            <a:off x="1340787" y="1738570"/>
            <a:ext cx="735541" cy="723066"/>
            <a:chOff x="3228285" y="2213152"/>
            <a:chExt cx="290286" cy="330791"/>
          </a:xfrm>
          <a:solidFill>
            <a:schemeClr val="accent1"/>
          </a:solidFill>
        </p:grpSpPr>
        <p:grpSp>
          <p:nvGrpSpPr>
            <p:cNvPr id="797" name="Graphic 5">
              <a:extLst>
                <a:ext uri="{FF2B5EF4-FFF2-40B4-BE49-F238E27FC236}">
                  <a16:creationId xmlns:a16="http://schemas.microsoft.com/office/drawing/2014/main" id="{21106EEF-350C-44AB-A257-14254E638C1C}"/>
                </a:ext>
              </a:extLst>
            </p:cNvPr>
            <p:cNvGrpSpPr/>
            <p:nvPr/>
          </p:nvGrpSpPr>
          <p:grpSpPr>
            <a:xfrm>
              <a:off x="3228285" y="2213152"/>
              <a:ext cx="290286" cy="330791"/>
              <a:chOff x="3228285" y="2213152"/>
              <a:chExt cx="290286" cy="330791"/>
            </a:xfrm>
            <a:solidFill>
              <a:schemeClr val="accent1"/>
            </a:solidFill>
          </p:grpSpPr>
          <p:sp>
            <p:nvSpPr>
              <p:cNvPr id="826" name="Freeform: Shape 825">
                <a:extLst>
                  <a:ext uri="{FF2B5EF4-FFF2-40B4-BE49-F238E27FC236}">
                    <a16:creationId xmlns:a16="http://schemas.microsoft.com/office/drawing/2014/main" id="{86579291-84D0-4BA6-B433-0F1147DA485B}"/>
                  </a:ext>
                </a:extLst>
              </p:cNvPr>
              <p:cNvSpPr/>
              <p:nvPr/>
            </p:nvSpPr>
            <p:spPr>
              <a:xfrm>
                <a:off x="3343499" y="2448306"/>
                <a:ext cx="114764" cy="96762"/>
              </a:xfrm>
              <a:custGeom>
                <a:avLst/>
                <a:gdLst>
                  <a:gd name="connsiteX0" fmla="*/ 10576 w 114764"/>
                  <a:gd name="connsiteY0" fmla="*/ 14402 h 96762"/>
                  <a:gd name="connsiteX1" fmla="*/ 0 w 114764"/>
                  <a:gd name="connsiteY1" fmla="*/ 94737 h 96762"/>
                  <a:gd name="connsiteX2" fmla="*/ 30829 w 114764"/>
                  <a:gd name="connsiteY2" fmla="*/ 97437 h 96762"/>
                  <a:gd name="connsiteX3" fmla="*/ 106438 w 114764"/>
                  <a:gd name="connsiteY3" fmla="*/ 81235 h 96762"/>
                  <a:gd name="connsiteX4" fmla="*/ 114989 w 114764"/>
                  <a:gd name="connsiteY4" fmla="*/ 13952 h 96762"/>
                  <a:gd name="connsiteX5" fmla="*/ 76510 w 114764"/>
                  <a:gd name="connsiteY5" fmla="*/ 0 h 96762"/>
                  <a:gd name="connsiteX6" fmla="*/ 10576 w 114764"/>
                  <a:gd name="connsiteY6" fmla="*/ 14402 h 9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764" h="96762">
                    <a:moveTo>
                      <a:pt x="10576" y="14402"/>
                    </a:moveTo>
                    <a:cubicBezTo>
                      <a:pt x="14402" y="42980"/>
                      <a:pt x="6751" y="71109"/>
                      <a:pt x="0" y="94737"/>
                    </a:cubicBezTo>
                    <a:cubicBezTo>
                      <a:pt x="10126" y="96312"/>
                      <a:pt x="20253" y="97437"/>
                      <a:pt x="30829" y="97437"/>
                    </a:cubicBezTo>
                    <a:cubicBezTo>
                      <a:pt x="57832" y="97437"/>
                      <a:pt x="83485" y="91586"/>
                      <a:pt x="106438" y="81235"/>
                    </a:cubicBezTo>
                    <a:cubicBezTo>
                      <a:pt x="106438" y="31054"/>
                      <a:pt x="112739" y="20928"/>
                      <a:pt x="114989" y="13952"/>
                    </a:cubicBezTo>
                    <a:cubicBezTo>
                      <a:pt x="114989" y="13952"/>
                      <a:pt x="87761" y="3825"/>
                      <a:pt x="76510" y="0"/>
                    </a:cubicBezTo>
                    <a:cubicBezTo>
                      <a:pt x="42755" y="23628"/>
                      <a:pt x="20478" y="17327"/>
                      <a:pt x="10576" y="14402"/>
                    </a:cubicBezTo>
                    <a:close/>
                  </a:path>
                </a:pathLst>
              </a:custGeom>
              <a:solidFill>
                <a:srgbClr val="EA8857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7" name="Freeform: Shape 826">
                <a:extLst>
                  <a:ext uri="{FF2B5EF4-FFF2-40B4-BE49-F238E27FC236}">
                    <a16:creationId xmlns:a16="http://schemas.microsoft.com/office/drawing/2014/main" id="{2DDCE698-D479-4AD9-B492-8ACBD96E7D54}"/>
                  </a:ext>
                </a:extLst>
              </p:cNvPr>
              <p:cNvSpPr/>
              <p:nvPr/>
            </p:nvSpPr>
            <p:spPr>
              <a:xfrm>
                <a:off x="3413483" y="2237688"/>
                <a:ext cx="105763" cy="249781"/>
              </a:xfrm>
              <a:custGeom>
                <a:avLst/>
                <a:gdLst>
                  <a:gd name="connsiteX0" fmla="*/ 0 w 105763"/>
                  <a:gd name="connsiteY0" fmla="*/ 4492 h 249781"/>
                  <a:gd name="connsiteX1" fmla="*/ 70209 w 105763"/>
                  <a:gd name="connsiteY1" fmla="*/ 55799 h 249781"/>
                  <a:gd name="connsiteX2" fmla="*/ 106438 w 105763"/>
                  <a:gd name="connsiteY2" fmla="*/ 237171 h 249781"/>
                  <a:gd name="connsiteX3" fmla="*/ 94287 w 105763"/>
                  <a:gd name="connsiteY3" fmla="*/ 251123 h 249781"/>
                  <a:gd name="connsiteX4" fmla="*/ 6526 w 105763"/>
                  <a:gd name="connsiteY4" fmla="*/ 210618 h 249781"/>
                  <a:gd name="connsiteX5" fmla="*/ 675 w 105763"/>
                  <a:gd name="connsiteY5" fmla="*/ 214443 h 249781"/>
                  <a:gd name="connsiteX6" fmla="*/ 1350 w 105763"/>
                  <a:gd name="connsiteY6" fmla="*/ 168088 h 249781"/>
                  <a:gd name="connsiteX7" fmla="*/ 39155 w 105763"/>
                  <a:gd name="connsiteY7" fmla="*/ 92928 h 249781"/>
                  <a:gd name="connsiteX8" fmla="*/ 0 w 105763"/>
                  <a:gd name="connsiteY8" fmla="*/ 4492 h 24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763" h="249781">
                    <a:moveTo>
                      <a:pt x="0" y="4492"/>
                    </a:moveTo>
                    <a:cubicBezTo>
                      <a:pt x="21828" y="-4284"/>
                      <a:pt x="47931" y="-6084"/>
                      <a:pt x="70209" y="55799"/>
                    </a:cubicBezTo>
                    <a:cubicBezTo>
                      <a:pt x="92487" y="117681"/>
                      <a:pt x="99463" y="203867"/>
                      <a:pt x="106438" y="237171"/>
                    </a:cubicBezTo>
                    <a:cubicBezTo>
                      <a:pt x="101713" y="243022"/>
                      <a:pt x="94287" y="251123"/>
                      <a:pt x="94287" y="251123"/>
                    </a:cubicBezTo>
                    <a:cubicBezTo>
                      <a:pt x="81235" y="239422"/>
                      <a:pt x="37805" y="220969"/>
                      <a:pt x="6526" y="210618"/>
                    </a:cubicBezTo>
                    <a:cubicBezTo>
                      <a:pt x="5176" y="211743"/>
                      <a:pt x="675" y="214443"/>
                      <a:pt x="675" y="214443"/>
                    </a:cubicBezTo>
                    <a:lnTo>
                      <a:pt x="1350" y="168088"/>
                    </a:lnTo>
                    <a:cubicBezTo>
                      <a:pt x="29704" y="139734"/>
                      <a:pt x="39155" y="114531"/>
                      <a:pt x="39155" y="92928"/>
                    </a:cubicBezTo>
                    <a:cubicBezTo>
                      <a:pt x="39155" y="71326"/>
                      <a:pt x="38930" y="28795"/>
                      <a:pt x="0" y="4492"/>
                    </a:cubicBezTo>
                    <a:close/>
                  </a:path>
                </a:pathLst>
              </a:custGeom>
              <a:solidFill>
                <a:srgbClr val="F7D959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8" name="Freeform: Shape 827">
                <a:extLst>
                  <a:ext uri="{FF2B5EF4-FFF2-40B4-BE49-F238E27FC236}">
                    <a16:creationId xmlns:a16="http://schemas.microsoft.com/office/drawing/2014/main" id="{D57F77AC-F787-4005-8EAC-F3AE788F95F5}"/>
                  </a:ext>
                </a:extLst>
              </p:cNvPr>
              <p:cNvSpPr/>
              <p:nvPr/>
            </p:nvSpPr>
            <p:spPr>
              <a:xfrm>
                <a:off x="3228285" y="2213152"/>
                <a:ext cx="182273" cy="328541"/>
              </a:xfrm>
              <a:custGeom>
                <a:avLst/>
                <a:gdLst>
                  <a:gd name="connsiteX0" fmla="*/ 146043 w 182272"/>
                  <a:gd name="connsiteY0" fmla="*/ 0 h 328541"/>
                  <a:gd name="connsiteX1" fmla="*/ 44331 w 182272"/>
                  <a:gd name="connsiteY1" fmla="*/ 94737 h 328541"/>
                  <a:gd name="connsiteX2" fmla="*/ 0 w 182272"/>
                  <a:gd name="connsiteY2" fmla="*/ 261258 h 328541"/>
                  <a:gd name="connsiteX3" fmla="*/ 115214 w 182272"/>
                  <a:gd name="connsiteY3" fmla="*/ 329891 h 328541"/>
                  <a:gd name="connsiteX4" fmla="*/ 109139 w 182272"/>
                  <a:gd name="connsiteY4" fmla="*/ 200275 h 328541"/>
                  <a:gd name="connsiteX5" fmla="*/ 81460 w 182272"/>
                  <a:gd name="connsiteY5" fmla="*/ 118140 h 328541"/>
                  <a:gd name="connsiteX6" fmla="*/ 181823 w 182272"/>
                  <a:gd name="connsiteY6" fmla="*/ 27453 h 328541"/>
                  <a:gd name="connsiteX7" fmla="*/ 146043 w 182272"/>
                  <a:gd name="connsiteY7" fmla="*/ 0 h 328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272" h="328541">
                    <a:moveTo>
                      <a:pt x="146043" y="0"/>
                    </a:moveTo>
                    <a:cubicBezTo>
                      <a:pt x="128716" y="0"/>
                      <a:pt x="63683" y="4951"/>
                      <a:pt x="44331" y="94737"/>
                    </a:cubicBezTo>
                    <a:cubicBezTo>
                      <a:pt x="25203" y="184523"/>
                      <a:pt x="42305" y="213102"/>
                      <a:pt x="0" y="261258"/>
                    </a:cubicBezTo>
                    <a:cubicBezTo>
                      <a:pt x="27904" y="297037"/>
                      <a:pt x="68634" y="322240"/>
                      <a:pt x="115214" y="329891"/>
                    </a:cubicBezTo>
                    <a:cubicBezTo>
                      <a:pt x="122415" y="304238"/>
                      <a:pt x="140193" y="256532"/>
                      <a:pt x="109139" y="200275"/>
                    </a:cubicBezTo>
                    <a:cubicBezTo>
                      <a:pt x="80785" y="149194"/>
                      <a:pt x="81235" y="138392"/>
                      <a:pt x="81460" y="118140"/>
                    </a:cubicBezTo>
                    <a:cubicBezTo>
                      <a:pt x="82135" y="79885"/>
                      <a:pt x="85286" y="49956"/>
                      <a:pt x="181823" y="27453"/>
                    </a:cubicBezTo>
                    <a:cubicBezTo>
                      <a:pt x="186548" y="15752"/>
                      <a:pt x="163371" y="0"/>
                      <a:pt x="146043" y="0"/>
                    </a:cubicBezTo>
                    <a:close/>
                  </a:path>
                </a:pathLst>
              </a:custGeom>
              <a:solidFill>
                <a:srgbClr val="F7D959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98" name="Graphic 5">
              <a:extLst>
                <a:ext uri="{FF2B5EF4-FFF2-40B4-BE49-F238E27FC236}">
                  <a16:creationId xmlns:a16="http://schemas.microsoft.com/office/drawing/2014/main" id="{E473B003-E318-4BCD-B973-1F9B843E3152}"/>
                </a:ext>
              </a:extLst>
            </p:cNvPr>
            <p:cNvGrpSpPr/>
            <p:nvPr/>
          </p:nvGrpSpPr>
          <p:grpSpPr>
            <a:xfrm>
              <a:off x="3228285" y="2213152"/>
              <a:ext cx="290286" cy="328541"/>
              <a:chOff x="3228285" y="2213152"/>
              <a:chExt cx="290286" cy="328541"/>
            </a:xfrm>
            <a:solidFill>
              <a:schemeClr val="accent1"/>
            </a:solidFill>
          </p:grpSpPr>
          <p:sp>
            <p:nvSpPr>
              <p:cNvPr id="800" name="Freeform: Shape 799">
                <a:extLst>
                  <a:ext uri="{FF2B5EF4-FFF2-40B4-BE49-F238E27FC236}">
                    <a16:creationId xmlns:a16="http://schemas.microsoft.com/office/drawing/2014/main" id="{C5379504-0251-4DDD-B8A3-F20EEAFE4677}"/>
                  </a:ext>
                </a:extLst>
              </p:cNvPr>
              <p:cNvSpPr/>
              <p:nvPr/>
            </p:nvSpPr>
            <p:spPr>
              <a:xfrm>
                <a:off x="3374328" y="2240380"/>
                <a:ext cx="78760" cy="189024"/>
              </a:xfrm>
              <a:custGeom>
                <a:avLst/>
                <a:gdLst>
                  <a:gd name="connsiteX0" fmla="*/ 0 w 78759"/>
                  <a:gd name="connsiteY0" fmla="*/ 190599 h 189023"/>
                  <a:gd name="connsiteX1" fmla="*/ 78535 w 78759"/>
                  <a:gd name="connsiteY1" fmla="*/ 92487 h 189023"/>
                  <a:gd name="connsiteX2" fmla="*/ 35780 w 78759"/>
                  <a:gd name="connsiteY2" fmla="*/ 0 h 18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59" h="189023">
                    <a:moveTo>
                      <a:pt x="0" y="190599"/>
                    </a:moveTo>
                    <a:cubicBezTo>
                      <a:pt x="20928" y="190599"/>
                      <a:pt x="75610" y="139742"/>
                      <a:pt x="78535" y="92487"/>
                    </a:cubicBezTo>
                    <a:cubicBezTo>
                      <a:pt x="80560" y="58957"/>
                      <a:pt x="73359" y="16202"/>
                      <a:pt x="35780" y="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1" name="Freeform: Shape 800">
                <a:extLst>
                  <a:ext uri="{FF2B5EF4-FFF2-40B4-BE49-F238E27FC236}">
                    <a16:creationId xmlns:a16="http://schemas.microsoft.com/office/drawing/2014/main" id="{B614F373-AE40-4F3E-89E4-896C0B9FC505}"/>
                  </a:ext>
                </a:extLst>
              </p:cNvPr>
              <p:cNvSpPr/>
              <p:nvPr/>
            </p:nvSpPr>
            <p:spPr>
              <a:xfrm>
                <a:off x="3332248" y="2403976"/>
                <a:ext cx="40505" cy="27003"/>
              </a:xfrm>
              <a:custGeom>
                <a:avLst/>
                <a:gdLst>
                  <a:gd name="connsiteX0" fmla="*/ 42080 w 40505"/>
                  <a:gd name="connsiteY0" fmla="*/ 27003 h 27003"/>
                  <a:gd name="connsiteX1" fmla="*/ 0 w 40505"/>
                  <a:gd name="connsiteY1" fmla="*/ 0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505" h="27003">
                    <a:moveTo>
                      <a:pt x="42080" y="27003"/>
                    </a:moveTo>
                    <a:cubicBezTo>
                      <a:pt x="32404" y="27003"/>
                      <a:pt x="15752" y="1620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2" name="Freeform: Shape 801">
                <a:extLst>
                  <a:ext uri="{FF2B5EF4-FFF2-40B4-BE49-F238E27FC236}">
                    <a16:creationId xmlns:a16="http://schemas.microsoft.com/office/drawing/2014/main" id="{CCE0A1D1-DBCE-4252-8298-8C6EBEA0844D}"/>
                  </a:ext>
                </a:extLst>
              </p:cNvPr>
              <p:cNvSpPr/>
              <p:nvPr/>
            </p:nvSpPr>
            <p:spPr>
              <a:xfrm>
                <a:off x="3366227" y="2326566"/>
                <a:ext cx="15752" cy="2250"/>
              </a:xfrm>
              <a:custGeom>
                <a:avLst/>
                <a:gdLst>
                  <a:gd name="connsiteX0" fmla="*/ 0 w 15751"/>
                  <a:gd name="connsiteY0" fmla="*/ 0 h 0"/>
                  <a:gd name="connsiteX1" fmla="*/ 15977 w 1575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>
                    <a:moveTo>
                      <a:pt x="0" y="0"/>
                    </a:moveTo>
                    <a:lnTo>
                      <a:pt x="15977" y="0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3" name="Freeform: Shape 802">
                <a:extLst>
                  <a:ext uri="{FF2B5EF4-FFF2-40B4-BE49-F238E27FC236}">
                    <a16:creationId xmlns:a16="http://schemas.microsoft.com/office/drawing/2014/main" id="{C8FE1EC2-2FCA-4324-A6C9-8FA20F72D517}"/>
                  </a:ext>
                </a:extLst>
              </p:cNvPr>
              <p:cNvSpPr/>
              <p:nvPr/>
            </p:nvSpPr>
            <p:spPr>
              <a:xfrm>
                <a:off x="3382273" y="2309801"/>
                <a:ext cx="67508" cy="47256"/>
              </a:xfrm>
              <a:custGeom>
                <a:avLst/>
                <a:gdLst>
                  <a:gd name="connsiteX0" fmla="*/ 68339 w 67508"/>
                  <a:gd name="connsiteY0" fmla="*/ 22166 h 47255"/>
                  <a:gd name="connsiteX1" fmla="*/ 156 w 67508"/>
                  <a:gd name="connsiteY1" fmla="*/ 12939 h 47255"/>
                  <a:gd name="connsiteX2" fmla="*/ 14782 w 67508"/>
                  <a:gd name="connsiteY2" fmla="*/ 44669 h 47255"/>
                  <a:gd name="connsiteX3" fmla="*/ 51462 w 67508"/>
                  <a:gd name="connsiteY3" fmla="*/ 44443 h 47255"/>
                  <a:gd name="connsiteX4" fmla="*/ 68339 w 67508"/>
                  <a:gd name="connsiteY4" fmla="*/ 2216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8" h="47255">
                    <a:moveTo>
                      <a:pt x="68339" y="22166"/>
                    </a:moveTo>
                    <a:cubicBezTo>
                      <a:pt x="69464" y="15640"/>
                      <a:pt x="38410" y="-18114"/>
                      <a:pt x="156" y="12939"/>
                    </a:cubicBezTo>
                    <a:cubicBezTo>
                      <a:pt x="-1195" y="28466"/>
                      <a:pt x="6456" y="41293"/>
                      <a:pt x="14782" y="44669"/>
                    </a:cubicBezTo>
                    <a:cubicBezTo>
                      <a:pt x="23108" y="48044"/>
                      <a:pt x="43811" y="48494"/>
                      <a:pt x="51462" y="44443"/>
                    </a:cubicBezTo>
                    <a:cubicBezTo>
                      <a:pt x="59338" y="40168"/>
                      <a:pt x="66314" y="33642"/>
                      <a:pt x="68339" y="22166"/>
                    </a:cubicBezTo>
                    <a:close/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4" name="Freeform: Shape 803">
                <a:extLst>
                  <a:ext uri="{FF2B5EF4-FFF2-40B4-BE49-F238E27FC236}">
                    <a16:creationId xmlns:a16="http://schemas.microsoft.com/office/drawing/2014/main" id="{D0501DEF-19FE-4385-BF80-DBDD2D6748C5}"/>
                  </a:ext>
                </a:extLst>
              </p:cNvPr>
              <p:cNvSpPr/>
              <p:nvPr/>
            </p:nvSpPr>
            <p:spPr>
              <a:xfrm>
                <a:off x="3310645" y="2309371"/>
                <a:ext cx="54007" cy="47256"/>
              </a:xfrm>
              <a:custGeom>
                <a:avLst/>
                <a:gdLst>
                  <a:gd name="connsiteX0" fmla="*/ 0 w 54006"/>
                  <a:gd name="connsiteY0" fmla="*/ 6844 h 47255"/>
                  <a:gd name="connsiteX1" fmla="*/ 55357 w 54006"/>
                  <a:gd name="connsiteY1" fmla="*/ 12920 h 47255"/>
                  <a:gd name="connsiteX2" fmla="*/ 40730 w 54006"/>
                  <a:gd name="connsiteY2" fmla="*/ 44649 h 47255"/>
                  <a:gd name="connsiteX3" fmla="*/ 4050 w 54006"/>
                  <a:gd name="connsiteY3" fmla="*/ 44424 h 47255"/>
                  <a:gd name="connsiteX4" fmla="*/ 225 w 54006"/>
                  <a:gd name="connsiteY4" fmla="*/ 42174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06" h="47255">
                    <a:moveTo>
                      <a:pt x="0" y="6844"/>
                    </a:moveTo>
                    <a:cubicBezTo>
                      <a:pt x="12377" y="-1032"/>
                      <a:pt x="32629" y="-5532"/>
                      <a:pt x="55357" y="12920"/>
                    </a:cubicBezTo>
                    <a:cubicBezTo>
                      <a:pt x="56707" y="28447"/>
                      <a:pt x="49056" y="41273"/>
                      <a:pt x="40730" y="44649"/>
                    </a:cubicBezTo>
                    <a:cubicBezTo>
                      <a:pt x="32404" y="48024"/>
                      <a:pt x="11701" y="48474"/>
                      <a:pt x="4050" y="44424"/>
                    </a:cubicBezTo>
                    <a:cubicBezTo>
                      <a:pt x="2700" y="43749"/>
                      <a:pt x="1575" y="43074"/>
                      <a:pt x="225" y="42174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5" name="Freeform: Shape 804">
                <a:extLst>
                  <a:ext uri="{FF2B5EF4-FFF2-40B4-BE49-F238E27FC236}">
                    <a16:creationId xmlns:a16="http://schemas.microsoft.com/office/drawing/2014/main" id="{AABE032D-D655-418D-A6DD-A9D9FA29AF71}"/>
                  </a:ext>
                </a:extLst>
              </p:cNvPr>
              <p:cNvSpPr/>
              <p:nvPr/>
            </p:nvSpPr>
            <p:spPr>
              <a:xfrm>
                <a:off x="3413483" y="2238044"/>
                <a:ext cx="105763" cy="236280"/>
              </a:xfrm>
              <a:custGeom>
                <a:avLst/>
                <a:gdLst>
                  <a:gd name="connsiteX0" fmla="*/ 0 w 105763"/>
                  <a:gd name="connsiteY0" fmla="*/ 4136 h 236279"/>
                  <a:gd name="connsiteX1" fmla="*/ 71334 w 105763"/>
                  <a:gd name="connsiteY1" fmla="*/ 59043 h 236279"/>
                  <a:gd name="connsiteX2" fmla="*/ 106663 w 105763"/>
                  <a:gd name="connsiteY2" fmla="*/ 237040 h 236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5763" h="236279">
                    <a:moveTo>
                      <a:pt x="0" y="4136"/>
                    </a:moveTo>
                    <a:cubicBezTo>
                      <a:pt x="10576" y="-1715"/>
                      <a:pt x="50631" y="-11841"/>
                      <a:pt x="71334" y="59043"/>
                    </a:cubicBezTo>
                    <a:cubicBezTo>
                      <a:pt x="91587" y="128352"/>
                      <a:pt x="103063" y="194510"/>
                      <a:pt x="106663" y="23704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6" name="Freeform: Shape 805">
                <a:extLst>
                  <a:ext uri="{FF2B5EF4-FFF2-40B4-BE49-F238E27FC236}">
                    <a16:creationId xmlns:a16="http://schemas.microsoft.com/office/drawing/2014/main" id="{52E7A748-C7FE-42E7-AF9C-DDD63217EAE0}"/>
                  </a:ext>
                </a:extLst>
              </p:cNvPr>
              <p:cNvSpPr/>
              <p:nvPr/>
            </p:nvSpPr>
            <p:spPr>
              <a:xfrm>
                <a:off x="3228285" y="2213152"/>
                <a:ext cx="182273" cy="328541"/>
              </a:xfrm>
              <a:custGeom>
                <a:avLst/>
                <a:gdLst>
                  <a:gd name="connsiteX0" fmla="*/ 115214 w 182272"/>
                  <a:gd name="connsiteY0" fmla="*/ 329891 h 328541"/>
                  <a:gd name="connsiteX1" fmla="*/ 81460 w 182272"/>
                  <a:gd name="connsiteY1" fmla="*/ 124891 h 328541"/>
                  <a:gd name="connsiteX2" fmla="*/ 181823 w 182272"/>
                  <a:gd name="connsiteY2" fmla="*/ 27453 h 328541"/>
                  <a:gd name="connsiteX3" fmla="*/ 146043 w 182272"/>
                  <a:gd name="connsiteY3" fmla="*/ 0 h 328541"/>
                  <a:gd name="connsiteX4" fmla="*/ 43656 w 182272"/>
                  <a:gd name="connsiteY4" fmla="*/ 97887 h 328541"/>
                  <a:gd name="connsiteX5" fmla="*/ 0 w 182272"/>
                  <a:gd name="connsiteY5" fmla="*/ 261258 h 328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2272" h="328541">
                    <a:moveTo>
                      <a:pt x="115214" y="329891"/>
                    </a:moveTo>
                    <a:cubicBezTo>
                      <a:pt x="154594" y="210851"/>
                      <a:pt x="81460" y="192399"/>
                      <a:pt x="81460" y="124891"/>
                    </a:cubicBezTo>
                    <a:cubicBezTo>
                      <a:pt x="81460" y="57382"/>
                      <a:pt x="104188" y="49281"/>
                      <a:pt x="181823" y="27453"/>
                    </a:cubicBezTo>
                    <a:cubicBezTo>
                      <a:pt x="187673" y="25878"/>
                      <a:pt x="173947" y="0"/>
                      <a:pt x="146043" y="0"/>
                    </a:cubicBezTo>
                    <a:cubicBezTo>
                      <a:pt x="110714" y="0"/>
                      <a:pt x="59407" y="20253"/>
                      <a:pt x="43656" y="97887"/>
                    </a:cubicBezTo>
                    <a:cubicBezTo>
                      <a:pt x="27904" y="175522"/>
                      <a:pt x="41630" y="219627"/>
                      <a:pt x="0" y="261258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7" name="Freeform: Shape 806">
                <a:extLst>
                  <a:ext uri="{FF2B5EF4-FFF2-40B4-BE49-F238E27FC236}">
                    <a16:creationId xmlns:a16="http://schemas.microsoft.com/office/drawing/2014/main" id="{B23B19FB-9FEE-4CBE-970A-E084DF24DF22}"/>
                  </a:ext>
                </a:extLst>
              </p:cNvPr>
              <p:cNvSpPr/>
              <p:nvPr/>
            </p:nvSpPr>
            <p:spPr>
              <a:xfrm>
                <a:off x="3414608" y="2405776"/>
                <a:ext cx="2250" cy="45006"/>
              </a:xfrm>
              <a:custGeom>
                <a:avLst/>
                <a:gdLst>
                  <a:gd name="connsiteX0" fmla="*/ 0 w 0"/>
                  <a:gd name="connsiteY0" fmla="*/ 0 h 45005"/>
                  <a:gd name="connsiteX1" fmla="*/ 0 w 0"/>
                  <a:gd name="connsiteY1" fmla="*/ 45456 h 4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45005">
                    <a:moveTo>
                      <a:pt x="0" y="0"/>
                    </a:moveTo>
                    <a:lnTo>
                      <a:pt x="0" y="45456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8" name="Freeform: Shape 807">
                <a:extLst>
                  <a:ext uri="{FF2B5EF4-FFF2-40B4-BE49-F238E27FC236}">
                    <a16:creationId xmlns:a16="http://schemas.microsoft.com/office/drawing/2014/main" id="{33836CB0-A70E-4CFF-A461-48BFB7BC2947}"/>
                  </a:ext>
                </a:extLst>
              </p:cNvPr>
              <p:cNvSpPr/>
              <p:nvPr/>
            </p:nvSpPr>
            <p:spPr>
              <a:xfrm>
                <a:off x="3354075" y="2448306"/>
                <a:ext cx="153019" cy="40505"/>
              </a:xfrm>
              <a:custGeom>
                <a:avLst/>
                <a:gdLst>
                  <a:gd name="connsiteX0" fmla="*/ 0 w 153019"/>
                  <a:gd name="connsiteY0" fmla="*/ 14402 h 40505"/>
                  <a:gd name="connsiteX1" fmla="*/ 20253 w 153019"/>
                  <a:gd name="connsiteY1" fmla="*/ 18452 h 40505"/>
                  <a:gd name="connsiteX2" fmla="*/ 65933 w 153019"/>
                  <a:gd name="connsiteY2" fmla="*/ 0 h 40505"/>
                  <a:gd name="connsiteX3" fmla="*/ 153694 w 153019"/>
                  <a:gd name="connsiteY3" fmla="*/ 40505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19" h="40505">
                    <a:moveTo>
                      <a:pt x="0" y="14402"/>
                    </a:moveTo>
                    <a:cubicBezTo>
                      <a:pt x="0" y="14402"/>
                      <a:pt x="8551" y="18452"/>
                      <a:pt x="20253" y="18452"/>
                    </a:cubicBezTo>
                    <a:cubicBezTo>
                      <a:pt x="38930" y="18452"/>
                      <a:pt x="59407" y="6526"/>
                      <a:pt x="65933" y="0"/>
                    </a:cubicBezTo>
                    <a:cubicBezTo>
                      <a:pt x="65933" y="0"/>
                      <a:pt x="135242" y="22053"/>
                      <a:pt x="153694" y="40505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9" name="Freeform: Shape 808">
                <a:extLst>
                  <a:ext uri="{FF2B5EF4-FFF2-40B4-BE49-F238E27FC236}">
                    <a16:creationId xmlns:a16="http://schemas.microsoft.com/office/drawing/2014/main" id="{92EAF4EC-1A0C-49BF-A615-B4A775667248}"/>
                  </a:ext>
                </a:extLst>
              </p:cNvPr>
              <p:cNvSpPr/>
              <p:nvPr/>
            </p:nvSpPr>
            <p:spPr>
              <a:xfrm>
                <a:off x="3449938" y="2462258"/>
                <a:ext cx="6751" cy="65258"/>
              </a:xfrm>
              <a:custGeom>
                <a:avLst/>
                <a:gdLst>
                  <a:gd name="connsiteX0" fmla="*/ 8551 w 6750"/>
                  <a:gd name="connsiteY0" fmla="*/ 0 h 65258"/>
                  <a:gd name="connsiteX1" fmla="*/ 0 w 6750"/>
                  <a:gd name="connsiteY1" fmla="*/ 67283 h 6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0" h="65258">
                    <a:moveTo>
                      <a:pt x="8551" y="0"/>
                    </a:moveTo>
                    <a:cubicBezTo>
                      <a:pt x="450" y="22503"/>
                      <a:pt x="0" y="45681"/>
                      <a:pt x="0" y="67283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0" name="Freeform: Shape 809">
                <a:extLst>
                  <a:ext uri="{FF2B5EF4-FFF2-40B4-BE49-F238E27FC236}">
                    <a16:creationId xmlns:a16="http://schemas.microsoft.com/office/drawing/2014/main" id="{EA428E99-3EB9-46D1-8986-49B2E83512B6}"/>
                  </a:ext>
                </a:extLst>
              </p:cNvPr>
              <p:cNvSpPr/>
              <p:nvPr/>
            </p:nvSpPr>
            <p:spPr>
              <a:xfrm>
                <a:off x="3374328" y="2477560"/>
                <a:ext cx="2250" cy="6751"/>
              </a:xfrm>
              <a:custGeom>
                <a:avLst/>
                <a:gdLst>
                  <a:gd name="connsiteX0" fmla="*/ 0 w 0"/>
                  <a:gd name="connsiteY0" fmla="*/ 0 h 6750"/>
                  <a:gd name="connsiteX1" fmla="*/ 0 w 0"/>
                  <a:gd name="connsiteY1" fmla="*/ 7876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6750">
                    <a:moveTo>
                      <a:pt x="0" y="0"/>
                    </a:moveTo>
                    <a:lnTo>
                      <a:pt x="0" y="7876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1" name="Freeform: Shape 810">
                <a:extLst>
                  <a:ext uri="{FF2B5EF4-FFF2-40B4-BE49-F238E27FC236}">
                    <a16:creationId xmlns:a16="http://schemas.microsoft.com/office/drawing/2014/main" id="{DD70977D-C80B-4A8B-8DB0-42C0D6EC2D1E}"/>
                  </a:ext>
                </a:extLst>
              </p:cNvPr>
              <p:cNvSpPr/>
              <p:nvPr/>
            </p:nvSpPr>
            <p:spPr>
              <a:xfrm>
                <a:off x="3387380" y="2477560"/>
                <a:ext cx="2250" cy="6751"/>
              </a:xfrm>
              <a:custGeom>
                <a:avLst/>
                <a:gdLst>
                  <a:gd name="connsiteX0" fmla="*/ 0 w 0"/>
                  <a:gd name="connsiteY0" fmla="*/ 0 h 6750"/>
                  <a:gd name="connsiteX1" fmla="*/ 1350 w 0"/>
                  <a:gd name="connsiteY1" fmla="*/ 7876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6750">
                    <a:moveTo>
                      <a:pt x="0" y="0"/>
                    </a:moveTo>
                    <a:lnTo>
                      <a:pt x="1350" y="7876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2" name="Freeform: Shape 811">
                <a:extLst>
                  <a:ext uri="{FF2B5EF4-FFF2-40B4-BE49-F238E27FC236}">
                    <a16:creationId xmlns:a16="http://schemas.microsoft.com/office/drawing/2014/main" id="{48457C8E-4828-4F40-B24E-1E3058C18EA1}"/>
                  </a:ext>
                </a:extLst>
              </p:cNvPr>
              <p:cNvSpPr/>
              <p:nvPr/>
            </p:nvSpPr>
            <p:spPr>
              <a:xfrm>
                <a:off x="3399981" y="2473735"/>
                <a:ext cx="2250" cy="6751"/>
              </a:xfrm>
              <a:custGeom>
                <a:avLst/>
                <a:gdLst>
                  <a:gd name="connsiteX0" fmla="*/ 0 w 2250"/>
                  <a:gd name="connsiteY0" fmla="*/ 0 h 6750"/>
                  <a:gd name="connsiteX1" fmla="*/ 4276 w 2250"/>
                  <a:gd name="connsiteY1" fmla="*/ 7876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6750">
                    <a:moveTo>
                      <a:pt x="0" y="0"/>
                    </a:moveTo>
                    <a:lnTo>
                      <a:pt x="4276" y="7876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3" name="Freeform: Shape 812">
                <a:extLst>
                  <a:ext uri="{FF2B5EF4-FFF2-40B4-BE49-F238E27FC236}">
                    <a16:creationId xmlns:a16="http://schemas.microsoft.com/office/drawing/2014/main" id="{B3D89465-19FD-408A-AB2F-CE0DD1310A52}"/>
                  </a:ext>
                </a:extLst>
              </p:cNvPr>
              <p:cNvSpPr/>
              <p:nvPr/>
            </p:nvSpPr>
            <p:spPr>
              <a:xfrm>
                <a:off x="3410783" y="2467659"/>
                <a:ext cx="4501" cy="4501"/>
              </a:xfrm>
              <a:custGeom>
                <a:avLst/>
                <a:gdLst>
                  <a:gd name="connsiteX0" fmla="*/ 0 w 4500"/>
                  <a:gd name="connsiteY0" fmla="*/ 0 h 4500"/>
                  <a:gd name="connsiteX1" fmla="*/ 6301 w 4500"/>
                  <a:gd name="connsiteY1" fmla="*/ 5851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0" h="4500">
                    <a:moveTo>
                      <a:pt x="0" y="0"/>
                    </a:moveTo>
                    <a:lnTo>
                      <a:pt x="6301" y="5851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4" name="Freeform: Shape 813">
                <a:extLst>
                  <a:ext uri="{FF2B5EF4-FFF2-40B4-BE49-F238E27FC236}">
                    <a16:creationId xmlns:a16="http://schemas.microsoft.com/office/drawing/2014/main" id="{47F35958-B825-45FF-BC54-778290347F49}"/>
                  </a:ext>
                </a:extLst>
              </p:cNvPr>
              <p:cNvSpPr/>
              <p:nvPr/>
            </p:nvSpPr>
            <p:spPr>
              <a:xfrm>
                <a:off x="3421809" y="2460908"/>
                <a:ext cx="9001" cy="4501"/>
              </a:xfrm>
              <a:custGeom>
                <a:avLst/>
                <a:gdLst>
                  <a:gd name="connsiteX0" fmla="*/ 0 w 9001"/>
                  <a:gd name="connsiteY0" fmla="*/ 0 h 4500"/>
                  <a:gd name="connsiteX1" fmla="*/ 9001 w 9001"/>
                  <a:gd name="connsiteY1" fmla="*/ 4501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1" h="4500">
                    <a:moveTo>
                      <a:pt x="0" y="0"/>
                    </a:moveTo>
                    <a:lnTo>
                      <a:pt x="9001" y="4501"/>
                    </a:lnTo>
                  </a:path>
                </a:pathLst>
              </a:custGeom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5" name="Freeform: Shape 814">
                <a:extLst>
                  <a:ext uri="{FF2B5EF4-FFF2-40B4-BE49-F238E27FC236}">
                    <a16:creationId xmlns:a16="http://schemas.microsoft.com/office/drawing/2014/main" id="{25AAF071-1A54-4858-87C2-EDA87BB73DA1}"/>
                  </a:ext>
                </a:extLst>
              </p:cNvPr>
              <p:cNvSpPr/>
              <p:nvPr/>
            </p:nvSpPr>
            <p:spPr>
              <a:xfrm>
                <a:off x="3453088" y="2317115"/>
                <a:ext cx="15752" cy="54007"/>
              </a:xfrm>
              <a:custGeom>
                <a:avLst/>
                <a:gdLst>
                  <a:gd name="connsiteX0" fmla="*/ 0 w 15751"/>
                  <a:gd name="connsiteY0" fmla="*/ 0 h 54006"/>
                  <a:gd name="connsiteX1" fmla="*/ 15977 w 15751"/>
                  <a:gd name="connsiteY1" fmla="*/ 55582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54006">
                    <a:moveTo>
                      <a:pt x="0" y="0"/>
                    </a:moveTo>
                    <a:cubicBezTo>
                      <a:pt x="0" y="28579"/>
                      <a:pt x="4276" y="43880"/>
                      <a:pt x="15977" y="55582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6" name="Freeform: Shape 815">
                <a:extLst>
                  <a:ext uri="{FF2B5EF4-FFF2-40B4-BE49-F238E27FC236}">
                    <a16:creationId xmlns:a16="http://schemas.microsoft.com/office/drawing/2014/main" id="{B74B8E5B-9DF0-47B3-9823-CF309F535531}"/>
                  </a:ext>
                </a:extLst>
              </p:cNvPr>
              <p:cNvSpPr/>
              <p:nvPr/>
            </p:nvSpPr>
            <p:spPr>
              <a:xfrm>
                <a:off x="3498319" y="2436380"/>
                <a:ext cx="2250" cy="47256"/>
              </a:xfrm>
              <a:custGeom>
                <a:avLst/>
                <a:gdLst>
                  <a:gd name="connsiteX0" fmla="*/ 4050 w 2250"/>
                  <a:gd name="connsiteY0" fmla="*/ 47931 h 47255"/>
                  <a:gd name="connsiteX1" fmla="*/ 0 w 2250"/>
                  <a:gd name="connsiteY1" fmla="*/ 0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47255">
                    <a:moveTo>
                      <a:pt x="4050" y="47931"/>
                    </a:moveTo>
                    <a:cubicBezTo>
                      <a:pt x="4050" y="32854"/>
                      <a:pt x="0" y="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7" name="Freeform: Shape 816">
                <a:extLst>
                  <a:ext uri="{FF2B5EF4-FFF2-40B4-BE49-F238E27FC236}">
                    <a16:creationId xmlns:a16="http://schemas.microsoft.com/office/drawing/2014/main" id="{FECB6330-1364-4B9B-8C4C-F738A62B8F4B}"/>
                  </a:ext>
                </a:extLst>
              </p:cNvPr>
              <p:cNvSpPr/>
              <p:nvPr/>
            </p:nvSpPr>
            <p:spPr>
              <a:xfrm>
                <a:off x="3451063" y="2396550"/>
                <a:ext cx="6751" cy="33754"/>
              </a:xfrm>
              <a:custGeom>
                <a:avLst/>
                <a:gdLst>
                  <a:gd name="connsiteX0" fmla="*/ 0 w 6750"/>
                  <a:gd name="connsiteY0" fmla="*/ 0 h 33754"/>
                  <a:gd name="connsiteX1" fmla="*/ 8776 w 6750"/>
                  <a:gd name="connsiteY1" fmla="*/ 34429 h 33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0" h="33754">
                    <a:moveTo>
                      <a:pt x="0" y="0"/>
                    </a:moveTo>
                    <a:cubicBezTo>
                      <a:pt x="4275" y="12152"/>
                      <a:pt x="8776" y="34429"/>
                      <a:pt x="8776" y="34429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8" name="Freeform: Shape 817">
                <a:extLst>
                  <a:ext uri="{FF2B5EF4-FFF2-40B4-BE49-F238E27FC236}">
                    <a16:creationId xmlns:a16="http://schemas.microsoft.com/office/drawing/2014/main" id="{BDB2BC21-A3ED-44BA-842A-2BA969951FF8}"/>
                  </a:ext>
                </a:extLst>
              </p:cNvPr>
              <p:cNvSpPr/>
              <p:nvPr/>
            </p:nvSpPr>
            <p:spPr>
              <a:xfrm>
                <a:off x="3312445" y="2449882"/>
                <a:ext cx="11251" cy="63008"/>
              </a:xfrm>
              <a:custGeom>
                <a:avLst/>
                <a:gdLst>
                  <a:gd name="connsiteX0" fmla="*/ 0 w 11251"/>
                  <a:gd name="connsiteY0" fmla="*/ 63683 h 63007"/>
                  <a:gd name="connsiteX1" fmla="*/ 9001 w 11251"/>
                  <a:gd name="connsiteY1" fmla="*/ 0 h 6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51" h="63007">
                    <a:moveTo>
                      <a:pt x="0" y="63683"/>
                    </a:moveTo>
                    <a:cubicBezTo>
                      <a:pt x="9001" y="45006"/>
                      <a:pt x="15752" y="29929"/>
                      <a:pt x="9001" y="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9" name="Freeform: Shape 818">
                <a:extLst>
                  <a:ext uri="{FF2B5EF4-FFF2-40B4-BE49-F238E27FC236}">
                    <a16:creationId xmlns:a16="http://schemas.microsoft.com/office/drawing/2014/main" id="{82051B55-993C-42B5-A8CC-5EAE0D4F406E}"/>
                  </a:ext>
                </a:extLst>
              </p:cNvPr>
              <p:cNvSpPr/>
              <p:nvPr/>
            </p:nvSpPr>
            <p:spPr>
              <a:xfrm>
                <a:off x="3271040" y="2397225"/>
                <a:ext cx="6751" cy="38255"/>
              </a:xfrm>
              <a:custGeom>
                <a:avLst/>
                <a:gdLst>
                  <a:gd name="connsiteX0" fmla="*/ 8326 w 6750"/>
                  <a:gd name="connsiteY0" fmla="*/ 0 h 38254"/>
                  <a:gd name="connsiteX1" fmla="*/ 0 w 6750"/>
                  <a:gd name="connsiteY1" fmla="*/ 38255 h 38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0" h="38254">
                    <a:moveTo>
                      <a:pt x="8326" y="0"/>
                    </a:moveTo>
                    <a:cubicBezTo>
                      <a:pt x="8326" y="9676"/>
                      <a:pt x="6076" y="32179"/>
                      <a:pt x="0" y="38255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0" name="Freeform: Shape 819">
                <a:extLst>
                  <a:ext uri="{FF2B5EF4-FFF2-40B4-BE49-F238E27FC236}">
                    <a16:creationId xmlns:a16="http://schemas.microsoft.com/office/drawing/2014/main" id="{76AD8898-38A4-4D28-A93C-29F30F01D7BB}"/>
                  </a:ext>
                </a:extLst>
              </p:cNvPr>
              <p:cNvSpPr/>
              <p:nvPr/>
            </p:nvSpPr>
            <p:spPr>
              <a:xfrm>
                <a:off x="3365327" y="2340968"/>
                <a:ext cx="13502" cy="29254"/>
              </a:xfrm>
              <a:custGeom>
                <a:avLst/>
                <a:gdLst>
                  <a:gd name="connsiteX0" fmla="*/ 9001 w 13501"/>
                  <a:gd name="connsiteY0" fmla="*/ 0 h 29253"/>
                  <a:gd name="connsiteX1" fmla="*/ 0 w 13501"/>
                  <a:gd name="connsiteY1" fmla="*/ 30379 h 29253"/>
                  <a:gd name="connsiteX2" fmla="*/ 14177 w 13501"/>
                  <a:gd name="connsiteY2" fmla="*/ 303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01" h="29253">
                    <a:moveTo>
                      <a:pt x="9001" y="0"/>
                    </a:moveTo>
                    <a:cubicBezTo>
                      <a:pt x="9001" y="0"/>
                      <a:pt x="0" y="27678"/>
                      <a:pt x="0" y="30379"/>
                    </a:cubicBezTo>
                    <a:cubicBezTo>
                      <a:pt x="1350" y="31729"/>
                      <a:pt x="14177" y="30379"/>
                      <a:pt x="14177" y="30379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1" name="Freeform: Shape 820">
                <a:extLst>
                  <a:ext uri="{FF2B5EF4-FFF2-40B4-BE49-F238E27FC236}">
                    <a16:creationId xmlns:a16="http://schemas.microsoft.com/office/drawing/2014/main" id="{0D3E535F-DD67-4348-AAD6-0B7EC21760E3}"/>
                  </a:ext>
                </a:extLst>
              </p:cNvPr>
              <p:cNvSpPr/>
              <p:nvPr/>
            </p:nvSpPr>
            <p:spPr>
              <a:xfrm>
                <a:off x="3365327" y="2387999"/>
                <a:ext cx="22503" cy="2250"/>
              </a:xfrm>
              <a:custGeom>
                <a:avLst/>
                <a:gdLst>
                  <a:gd name="connsiteX0" fmla="*/ 0 w 22502"/>
                  <a:gd name="connsiteY0" fmla="*/ 1350 h 0"/>
                  <a:gd name="connsiteX1" fmla="*/ 23403 w 22502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2">
                    <a:moveTo>
                      <a:pt x="0" y="1350"/>
                    </a:moveTo>
                    <a:cubicBezTo>
                      <a:pt x="4051" y="2701"/>
                      <a:pt x="15977" y="2476"/>
                      <a:pt x="23403" y="0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2" name="Freeform: Shape 821">
                <a:extLst>
                  <a:ext uri="{FF2B5EF4-FFF2-40B4-BE49-F238E27FC236}">
                    <a16:creationId xmlns:a16="http://schemas.microsoft.com/office/drawing/2014/main" id="{46A13FBB-DD22-4371-B680-72A4451E49BE}"/>
                  </a:ext>
                </a:extLst>
              </p:cNvPr>
              <p:cNvSpPr/>
              <p:nvPr/>
            </p:nvSpPr>
            <p:spPr>
              <a:xfrm>
                <a:off x="3405607" y="2326341"/>
                <a:ext cx="20253" cy="4501"/>
              </a:xfrm>
              <a:custGeom>
                <a:avLst/>
                <a:gdLst>
                  <a:gd name="connsiteX0" fmla="*/ 0 w 20252"/>
                  <a:gd name="connsiteY0" fmla="*/ 1350 h 4500"/>
                  <a:gd name="connsiteX1" fmla="*/ 7651 w 20252"/>
                  <a:gd name="connsiteY1" fmla="*/ 0 h 4500"/>
                  <a:gd name="connsiteX2" fmla="*/ 21828 w 20252"/>
                  <a:gd name="connsiteY2" fmla="*/ 4726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52" h="4500">
                    <a:moveTo>
                      <a:pt x="0" y="1350"/>
                    </a:moveTo>
                    <a:cubicBezTo>
                      <a:pt x="2475" y="450"/>
                      <a:pt x="4951" y="0"/>
                      <a:pt x="7651" y="0"/>
                    </a:cubicBezTo>
                    <a:cubicBezTo>
                      <a:pt x="13052" y="0"/>
                      <a:pt x="18002" y="1800"/>
                      <a:pt x="21828" y="4726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3" name="Freeform: Shape 822">
                <a:extLst>
                  <a:ext uri="{FF2B5EF4-FFF2-40B4-BE49-F238E27FC236}">
                    <a16:creationId xmlns:a16="http://schemas.microsoft.com/office/drawing/2014/main" id="{32DE5D61-D1D5-47FB-8F64-AAB6499D3C8A}"/>
                  </a:ext>
                </a:extLst>
              </p:cNvPr>
              <p:cNvSpPr/>
              <p:nvPr/>
            </p:nvSpPr>
            <p:spPr>
              <a:xfrm>
                <a:off x="3409882" y="2335342"/>
                <a:ext cx="6751" cy="6751"/>
              </a:xfrm>
              <a:custGeom>
                <a:avLst/>
                <a:gdLst>
                  <a:gd name="connsiteX0" fmla="*/ 0 w 6750"/>
                  <a:gd name="connsiteY0" fmla="*/ 3375 h 6750"/>
                  <a:gd name="connsiteX1" fmla="*/ 3375 w 6750"/>
                  <a:gd name="connsiteY1" fmla="*/ 0 h 6750"/>
                  <a:gd name="connsiteX2" fmla="*/ 6751 w 6750"/>
                  <a:gd name="connsiteY2" fmla="*/ 3375 h 6750"/>
                  <a:gd name="connsiteX3" fmla="*/ 3375 w 6750"/>
                  <a:gd name="connsiteY3" fmla="*/ 6751 h 6750"/>
                  <a:gd name="connsiteX4" fmla="*/ 0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0" y="3375"/>
                    </a:moveTo>
                    <a:cubicBezTo>
                      <a:pt x="0" y="1350"/>
                      <a:pt x="1575" y="0"/>
                      <a:pt x="3375" y="0"/>
                    </a:cubicBezTo>
                    <a:cubicBezTo>
                      <a:pt x="5401" y="0"/>
                      <a:pt x="6751" y="1575"/>
                      <a:pt x="6751" y="3375"/>
                    </a:cubicBezTo>
                    <a:cubicBezTo>
                      <a:pt x="6751" y="5175"/>
                      <a:pt x="5176" y="6751"/>
                      <a:pt x="3375" y="6751"/>
                    </a:cubicBezTo>
                    <a:cubicBezTo>
                      <a:pt x="1575" y="6976"/>
                      <a:pt x="0" y="5400"/>
                      <a:pt x="0" y="3375"/>
                    </a:cubicBez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4" name="Freeform: Shape 823">
                <a:extLst>
                  <a:ext uri="{FF2B5EF4-FFF2-40B4-BE49-F238E27FC236}">
                    <a16:creationId xmlns:a16="http://schemas.microsoft.com/office/drawing/2014/main" id="{BB1B6919-AC77-43EE-99C5-A54D0A0277CD}"/>
                  </a:ext>
                </a:extLst>
              </p:cNvPr>
              <p:cNvSpPr/>
              <p:nvPr/>
            </p:nvSpPr>
            <p:spPr>
              <a:xfrm>
                <a:off x="3325947" y="2326341"/>
                <a:ext cx="20253" cy="4501"/>
              </a:xfrm>
              <a:custGeom>
                <a:avLst/>
                <a:gdLst>
                  <a:gd name="connsiteX0" fmla="*/ 0 w 20252"/>
                  <a:gd name="connsiteY0" fmla="*/ 1350 h 4500"/>
                  <a:gd name="connsiteX1" fmla="*/ 7651 w 20252"/>
                  <a:gd name="connsiteY1" fmla="*/ 0 h 4500"/>
                  <a:gd name="connsiteX2" fmla="*/ 21828 w 20252"/>
                  <a:gd name="connsiteY2" fmla="*/ 4726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52" h="4500">
                    <a:moveTo>
                      <a:pt x="0" y="1350"/>
                    </a:moveTo>
                    <a:cubicBezTo>
                      <a:pt x="2475" y="450"/>
                      <a:pt x="4951" y="0"/>
                      <a:pt x="7651" y="0"/>
                    </a:cubicBezTo>
                    <a:cubicBezTo>
                      <a:pt x="13052" y="0"/>
                      <a:pt x="18002" y="1800"/>
                      <a:pt x="21828" y="4726"/>
                    </a:cubicBezTo>
                  </a:path>
                </a:pathLst>
              </a:custGeom>
              <a:noFill/>
              <a:ln w="6739" cap="rnd">
                <a:solidFill>
                  <a:srgbClr val="1E1D1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5" name="Freeform: Shape 824">
                <a:extLst>
                  <a:ext uri="{FF2B5EF4-FFF2-40B4-BE49-F238E27FC236}">
                    <a16:creationId xmlns:a16="http://schemas.microsoft.com/office/drawing/2014/main" id="{97BB3063-20D3-4B58-8F99-344E519B9644}"/>
                  </a:ext>
                </a:extLst>
              </p:cNvPr>
              <p:cNvSpPr/>
              <p:nvPr/>
            </p:nvSpPr>
            <p:spPr>
              <a:xfrm>
                <a:off x="3330222" y="2335342"/>
                <a:ext cx="6751" cy="6751"/>
              </a:xfrm>
              <a:custGeom>
                <a:avLst/>
                <a:gdLst>
                  <a:gd name="connsiteX0" fmla="*/ 0 w 6750"/>
                  <a:gd name="connsiteY0" fmla="*/ 3375 h 6750"/>
                  <a:gd name="connsiteX1" fmla="*/ 3375 w 6750"/>
                  <a:gd name="connsiteY1" fmla="*/ 0 h 6750"/>
                  <a:gd name="connsiteX2" fmla="*/ 6751 w 6750"/>
                  <a:gd name="connsiteY2" fmla="*/ 3375 h 6750"/>
                  <a:gd name="connsiteX3" fmla="*/ 3375 w 6750"/>
                  <a:gd name="connsiteY3" fmla="*/ 6751 h 6750"/>
                  <a:gd name="connsiteX4" fmla="*/ 0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0" y="3375"/>
                    </a:moveTo>
                    <a:cubicBezTo>
                      <a:pt x="0" y="1350"/>
                      <a:pt x="1575" y="0"/>
                      <a:pt x="3375" y="0"/>
                    </a:cubicBezTo>
                    <a:cubicBezTo>
                      <a:pt x="5401" y="0"/>
                      <a:pt x="6751" y="1575"/>
                      <a:pt x="6751" y="3375"/>
                    </a:cubicBezTo>
                    <a:cubicBezTo>
                      <a:pt x="6751" y="5175"/>
                      <a:pt x="5176" y="6751"/>
                      <a:pt x="3375" y="6751"/>
                    </a:cubicBezTo>
                    <a:cubicBezTo>
                      <a:pt x="1575" y="6976"/>
                      <a:pt x="0" y="5400"/>
                      <a:pt x="0" y="3375"/>
                    </a:cubicBez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785205" y="322078"/>
            <a:ext cx="4565383" cy="4095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rgbClr val="CBDB2A"/>
                </a:solidFill>
                <a:latin typeface="Berlin Sans FB Demi" panose="020E0802020502020306" pitchFamily="34" charset="0"/>
              </a:rPr>
              <a:t>Part time CFO &amp; Accountants</a:t>
            </a:r>
          </a:p>
        </p:txBody>
      </p:sp>
      <p:grpSp>
        <p:nvGrpSpPr>
          <p:cNvPr id="1019" name="Graphic 5">
            <a:extLst>
              <a:ext uri="{FF2B5EF4-FFF2-40B4-BE49-F238E27FC236}">
                <a16:creationId xmlns:a16="http://schemas.microsoft.com/office/drawing/2014/main" id="{30180F87-D22D-4DC0-AB0F-84C13F92836D}"/>
              </a:ext>
            </a:extLst>
          </p:cNvPr>
          <p:cNvGrpSpPr/>
          <p:nvPr/>
        </p:nvGrpSpPr>
        <p:grpSpPr>
          <a:xfrm>
            <a:off x="6012229" y="1734457"/>
            <a:ext cx="723600" cy="723600"/>
            <a:chOff x="2741999" y="665169"/>
            <a:chExt cx="288936" cy="326516"/>
          </a:xfrm>
          <a:solidFill>
            <a:schemeClr val="accent1"/>
          </a:solidFill>
        </p:grpSpPr>
        <p:grpSp>
          <p:nvGrpSpPr>
            <p:cNvPr id="1020" name="Graphic 5">
              <a:extLst>
                <a:ext uri="{FF2B5EF4-FFF2-40B4-BE49-F238E27FC236}">
                  <a16:creationId xmlns:a16="http://schemas.microsoft.com/office/drawing/2014/main" id="{C590DF2C-8F55-4C0D-9BDA-65E03075E328}"/>
                </a:ext>
              </a:extLst>
            </p:cNvPr>
            <p:cNvGrpSpPr/>
            <p:nvPr/>
          </p:nvGrpSpPr>
          <p:grpSpPr>
            <a:xfrm>
              <a:off x="2741999" y="665394"/>
              <a:ext cx="288036" cy="326291"/>
              <a:chOff x="2741999" y="665394"/>
              <a:chExt cx="288036" cy="326291"/>
            </a:xfrm>
            <a:solidFill>
              <a:schemeClr val="accent1"/>
            </a:solidFill>
          </p:grpSpPr>
          <p:sp>
            <p:nvSpPr>
              <p:cNvPr id="1051" name="Freeform: Shape 1050">
                <a:extLst>
                  <a:ext uri="{FF2B5EF4-FFF2-40B4-BE49-F238E27FC236}">
                    <a16:creationId xmlns:a16="http://schemas.microsoft.com/office/drawing/2014/main" id="{2724B9DD-1501-4443-8353-ED28681D0511}"/>
                  </a:ext>
                </a:extLst>
              </p:cNvPr>
              <p:cNvSpPr/>
              <p:nvPr/>
            </p:nvSpPr>
            <p:spPr>
              <a:xfrm>
                <a:off x="2802261" y="725041"/>
                <a:ext cx="29254" cy="78760"/>
              </a:xfrm>
              <a:custGeom>
                <a:avLst/>
                <a:gdLst>
                  <a:gd name="connsiteX0" fmla="*/ 19847 w 29253"/>
                  <a:gd name="connsiteY0" fmla="*/ 80110 h 78759"/>
                  <a:gd name="connsiteX1" fmla="*/ 29299 w 29253"/>
                  <a:gd name="connsiteY1" fmla="*/ 4726 h 78759"/>
                  <a:gd name="connsiteX2" fmla="*/ 17372 w 29253"/>
                  <a:gd name="connsiteY2" fmla="*/ 0 h 78759"/>
                  <a:gd name="connsiteX3" fmla="*/ 19847 w 29253"/>
                  <a:gd name="connsiteY3" fmla="*/ 80110 h 78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53" h="78759">
                    <a:moveTo>
                      <a:pt x="19847" y="80110"/>
                    </a:moveTo>
                    <a:cubicBezTo>
                      <a:pt x="18722" y="56257"/>
                      <a:pt x="20748" y="25878"/>
                      <a:pt x="29299" y="4726"/>
                    </a:cubicBezTo>
                    <a:lnTo>
                      <a:pt x="17372" y="0"/>
                    </a:lnTo>
                    <a:cubicBezTo>
                      <a:pt x="-630" y="18227"/>
                      <a:pt x="-11431" y="67283"/>
                      <a:pt x="19847" y="80110"/>
                    </a:cubicBezTo>
                  </a:path>
                </a:pathLst>
              </a:custGeom>
              <a:solidFill>
                <a:srgbClr val="8B96A0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2" name="Freeform: Shape 1051">
                <a:extLst>
                  <a:ext uri="{FF2B5EF4-FFF2-40B4-BE49-F238E27FC236}">
                    <a16:creationId xmlns:a16="http://schemas.microsoft.com/office/drawing/2014/main" id="{9A1FFCAF-C821-4887-810A-BDDCA0DDD726}"/>
                  </a:ext>
                </a:extLst>
              </p:cNvPr>
              <p:cNvSpPr/>
              <p:nvPr/>
            </p:nvSpPr>
            <p:spPr>
              <a:xfrm>
                <a:off x="2817222" y="665394"/>
                <a:ext cx="150769" cy="117015"/>
              </a:xfrm>
              <a:custGeom>
                <a:avLst/>
                <a:gdLst>
                  <a:gd name="connsiteX0" fmla="*/ 135628 w 150768"/>
                  <a:gd name="connsiteY0" fmla="*/ 118379 h 117014"/>
                  <a:gd name="connsiteX1" fmla="*/ 151155 w 150768"/>
                  <a:gd name="connsiteY1" fmla="*/ 86200 h 117014"/>
                  <a:gd name="connsiteX2" fmla="*/ 106150 w 150768"/>
                  <a:gd name="connsiteY2" fmla="*/ 6315 h 117014"/>
                  <a:gd name="connsiteX3" fmla="*/ 10288 w 150768"/>
                  <a:gd name="connsiteY3" fmla="*/ 23867 h 117014"/>
                  <a:gd name="connsiteX4" fmla="*/ 14338 w 150768"/>
                  <a:gd name="connsiteY4" fmla="*/ 64597 h 117014"/>
                  <a:gd name="connsiteX5" fmla="*/ 93323 w 150768"/>
                  <a:gd name="connsiteY5" fmla="*/ 67522 h 117014"/>
                  <a:gd name="connsiteX6" fmla="*/ 135178 w 150768"/>
                  <a:gd name="connsiteY6" fmla="*/ 112753 h 117014"/>
                  <a:gd name="connsiteX7" fmla="*/ 135628 w 150768"/>
                  <a:gd name="connsiteY7" fmla="*/ 118379 h 117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768" h="117014">
                    <a:moveTo>
                      <a:pt x="135628" y="118379"/>
                    </a:moveTo>
                    <a:cubicBezTo>
                      <a:pt x="142154" y="118379"/>
                      <a:pt x="151155" y="118379"/>
                      <a:pt x="151155" y="86200"/>
                    </a:cubicBezTo>
                    <a:cubicBezTo>
                      <a:pt x="151155" y="54021"/>
                      <a:pt x="139904" y="22742"/>
                      <a:pt x="106150" y="6315"/>
                    </a:cubicBezTo>
                    <a:cubicBezTo>
                      <a:pt x="72395" y="-10112"/>
                      <a:pt x="28290" y="9015"/>
                      <a:pt x="10288" y="23867"/>
                    </a:cubicBezTo>
                    <a:cubicBezTo>
                      <a:pt x="-4564" y="36018"/>
                      <a:pt x="-3439" y="70223"/>
                      <a:pt x="14338" y="64597"/>
                    </a:cubicBezTo>
                    <a:cubicBezTo>
                      <a:pt x="51468" y="52670"/>
                      <a:pt x="79821" y="59646"/>
                      <a:pt x="93323" y="67522"/>
                    </a:cubicBezTo>
                    <a:cubicBezTo>
                      <a:pt x="115601" y="80574"/>
                      <a:pt x="110650" y="107577"/>
                      <a:pt x="135178" y="112753"/>
                    </a:cubicBezTo>
                    <a:lnTo>
                      <a:pt x="135628" y="118379"/>
                    </a:lnTo>
                    <a:close/>
                  </a:path>
                </a:pathLst>
              </a:custGeom>
              <a:solidFill>
                <a:srgbClr val="8B96A0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3" name="Freeform: Shape 1052">
                <a:extLst>
                  <a:ext uri="{FF2B5EF4-FFF2-40B4-BE49-F238E27FC236}">
                    <a16:creationId xmlns:a16="http://schemas.microsoft.com/office/drawing/2014/main" id="{50AE6533-36CA-451F-808B-2D3B8808E6F6}"/>
                  </a:ext>
                </a:extLst>
              </p:cNvPr>
              <p:cNvSpPr/>
              <p:nvPr/>
            </p:nvSpPr>
            <p:spPr>
              <a:xfrm>
                <a:off x="2741999" y="894937"/>
                <a:ext cx="288036" cy="96762"/>
              </a:xfrm>
              <a:custGeom>
                <a:avLst/>
                <a:gdLst>
                  <a:gd name="connsiteX0" fmla="*/ 198925 w 288036"/>
                  <a:gd name="connsiteY0" fmla="*/ 0 h 96762"/>
                  <a:gd name="connsiteX1" fmla="*/ 144918 w 288036"/>
                  <a:gd name="connsiteY1" fmla="*/ 25428 h 96762"/>
                  <a:gd name="connsiteX2" fmla="*/ 90911 w 288036"/>
                  <a:gd name="connsiteY2" fmla="*/ 0 h 96762"/>
                  <a:gd name="connsiteX3" fmla="*/ 0 w 288036"/>
                  <a:gd name="connsiteY3" fmla="*/ 28129 h 96762"/>
                  <a:gd name="connsiteX4" fmla="*/ 144918 w 288036"/>
                  <a:gd name="connsiteY4" fmla="*/ 98112 h 96762"/>
                  <a:gd name="connsiteX5" fmla="*/ 289836 w 288036"/>
                  <a:gd name="connsiteY5" fmla="*/ 28129 h 96762"/>
                  <a:gd name="connsiteX6" fmla="*/ 198925 w 288036"/>
                  <a:gd name="connsiteY6" fmla="*/ 0 h 9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036" h="96762">
                    <a:moveTo>
                      <a:pt x="198925" y="0"/>
                    </a:moveTo>
                    <a:cubicBezTo>
                      <a:pt x="198925" y="13952"/>
                      <a:pt x="174847" y="25428"/>
                      <a:pt x="144918" y="25428"/>
                    </a:cubicBezTo>
                    <a:cubicBezTo>
                      <a:pt x="114989" y="25428"/>
                      <a:pt x="90911" y="13952"/>
                      <a:pt x="90911" y="0"/>
                    </a:cubicBezTo>
                    <a:lnTo>
                      <a:pt x="0" y="28129"/>
                    </a:lnTo>
                    <a:cubicBezTo>
                      <a:pt x="33979" y="70659"/>
                      <a:pt x="86186" y="98112"/>
                      <a:pt x="144918" y="98112"/>
                    </a:cubicBezTo>
                    <a:cubicBezTo>
                      <a:pt x="203650" y="98112"/>
                      <a:pt x="255857" y="70659"/>
                      <a:pt x="289836" y="28129"/>
                    </a:cubicBezTo>
                    <a:lnTo>
                      <a:pt x="198925" y="0"/>
                    </a:lnTo>
                    <a:close/>
                  </a:path>
                </a:pathLst>
              </a:custGeom>
              <a:solidFill>
                <a:srgbClr val="76AED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1" name="Graphic 5">
              <a:extLst>
                <a:ext uri="{FF2B5EF4-FFF2-40B4-BE49-F238E27FC236}">
                  <a16:creationId xmlns:a16="http://schemas.microsoft.com/office/drawing/2014/main" id="{20A731AB-08FF-488C-8194-485CFB122D1E}"/>
                </a:ext>
              </a:extLst>
            </p:cNvPr>
            <p:cNvGrpSpPr/>
            <p:nvPr/>
          </p:nvGrpSpPr>
          <p:grpSpPr>
            <a:xfrm>
              <a:off x="2741999" y="665169"/>
              <a:ext cx="288936" cy="275674"/>
              <a:chOff x="2741999" y="665169"/>
              <a:chExt cx="288936" cy="275674"/>
            </a:xfrm>
            <a:solidFill>
              <a:schemeClr val="accent1"/>
            </a:solidFill>
          </p:grpSpPr>
          <p:grpSp>
            <p:nvGrpSpPr>
              <p:cNvPr id="1023" name="Graphic 5">
                <a:extLst>
                  <a:ext uri="{FF2B5EF4-FFF2-40B4-BE49-F238E27FC236}">
                    <a16:creationId xmlns:a16="http://schemas.microsoft.com/office/drawing/2014/main" id="{7B21018D-1743-4B31-AD32-B2B7D8203853}"/>
                  </a:ext>
                </a:extLst>
              </p:cNvPr>
              <p:cNvGrpSpPr/>
              <p:nvPr/>
            </p:nvGrpSpPr>
            <p:grpSpPr>
              <a:xfrm>
                <a:off x="2741999" y="665169"/>
                <a:ext cx="225028" cy="256532"/>
                <a:chOff x="2741999" y="665169"/>
                <a:chExt cx="225028" cy="256532"/>
              </a:xfrm>
              <a:solidFill>
                <a:schemeClr val="accent1"/>
              </a:solidFill>
            </p:grpSpPr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0A1E91AD-3A12-4502-BBF8-FD6BD072200C}"/>
                    </a:ext>
                  </a:extLst>
                </p:cNvPr>
                <p:cNvSpPr/>
                <p:nvPr/>
              </p:nvSpPr>
              <p:spPr>
                <a:xfrm>
                  <a:off x="2741999" y="894937"/>
                  <a:ext cx="90011" cy="27003"/>
                </a:xfrm>
                <a:custGeom>
                  <a:avLst/>
                  <a:gdLst>
                    <a:gd name="connsiteX0" fmla="*/ 0 w 90011"/>
                    <a:gd name="connsiteY0" fmla="*/ 28129 h 27003"/>
                    <a:gd name="connsiteX1" fmla="*/ 90911 w 90011"/>
                    <a:gd name="connsiteY1" fmla="*/ 0 h 27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1" h="27003">
                      <a:moveTo>
                        <a:pt x="0" y="28129"/>
                      </a:moveTo>
                      <a:lnTo>
                        <a:pt x="90911" y="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A15681BF-22D2-43F6-8A31-076B63B26F9C}"/>
                    </a:ext>
                  </a:extLst>
                </p:cNvPr>
                <p:cNvSpPr/>
                <p:nvPr/>
              </p:nvSpPr>
              <p:spPr>
                <a:xfrm>
                  <a:off x="2834260" y="865458"/>
                  <a:ext cx="9001" cy="33754"/>
                </a:xfrm>
                <a:custGeom>
                  <a:avLst/>
                  <a:gdLst>
                    <a:gd name="connsiteX0" fmla="*/ 0 w 9001"/>
                    <a:gd name="connsiteY0" fmla="*/ 34879 h 33754"/>
                    <a:gd name="connsiteX1" fmla="*/ 10351 w 9001"/>
                    <a:gd name="connsiteY1" fmla="*/ 0 h 33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" h="33754">
                      <a:moveTo>
                        <a:pt x="0" y="34879"/>
                      </a:moveTo>
                      <a:cubicBezTo>
                        <a:pt x="2025" y="21153"/>
                        <a:pt x="10351" y="0"/>
                        <a:pt x="10351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2" name="Freeform: Shape 1041">
                  <a:extLst>
                    <a:ext uri="{FF2B5EF4-FFF2-40B4-BE49-F238E27FC236}">
                      <a16:creationId xmlns:a16="http://schemas.microsoft.com/office/drawing/2014/main" id="{6B76FD96-BE52-4A30-A908-AE6161A68C65}"/>
                    </a:ext>
                  </a:extLst>
                </p:cNvPr>
                <p:cNvSpPr/>
                <p:nvPr/>
              </p:nvSpPr>
              <p:spPr>
                <a:xfrm>
                  <a:off x="2886917" y="777922"/>
                  <a:ext cx="65258" cy="99012"/>
                </a:xfrm>
                <a:custGeom>
                  <a:avLst/>
                  <a:gdLst>
                    <a:gd name="connsiteX0" fmla="*/ 0 w 65258"/>
                    <a:gd name="connsiteY0" fmla="*/ 99687 h 99012"/>
                    <a:gd name="connsiteX1" fmla="*/ 62108 w 65258"/>
                    <a:gd name="connsiteY1" fmla="*/ 50406 h 99012"/>
                    <a:gd name="connsiteX2" fmla="*/ 65258 w 65258"/>
                    <a:gd name="connsiteY2" fmla="*/ 0 h 99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5258" h="99012">
                      <a:moveTo>
                        <a:pt x="0" y="99687"/>
                      </a:moveTo>
                      <a:cubicBezTo>
                        <a:pt x="15977" y="99687"/>
                        <a:pt x="55357" y="85961"/>
                        <a:pt x="62108" y="50406"/>
                      </a:cubicBezTo>
                      <a:cubicBezTo>
                        <a:pt x="68409" y="18002"/>
                        <a:pt x="65258" y="0"/>
                        <a:pt x="65258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3" name="Freeform: Shape 1042">
                  <a:extLst>
                    <a:ext uri="{FF2B5EF4-FFF2-40B4-BE49-F238E27FC236}">
                      <a16:creationId xmlns:a16="http://schemas.microsoft.com/office/drawing/2014/main" id="{3A36B67E-1DD4-47FA-A9DF-0F1CB2557BD3}"/>
                    </a:ext>
                  </a:extLst>
                </p:cNvPr>
                <p:cNvSpPr/>
                <p:nvPr/>
              </p:nvSpPr>
              <p:spPr>
                <a:xfrm>
                  <a:off x="2821948" y="729766"/>
                  <a:ext cx="63008" cy="146268"/>
                </a:xfrm>
                <a:custGeom>
                  <a:avLst/>
                  <a:gdLst>
                    <a:gd name="connsiteX0" fmla="*/ 64969 w 63007"/>
                    <a:gd name="connsiteY0" fmla="*/ 147844 h 146268"/>
                    <a:gd name="connsiteX1" fmla="*/ 2861 w 63007"/>
                    <a:gd name="connsiteY1" fmla="*/ 98562 h 146268"/>
                    <a:gd name="connsiteX2" fmla="*/ 9837 w 63007"/>
                    <a:gd name="connsiteY2" fmla="*/ 0 h 14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007" h="146268">
                      <a:moveTo>
                        <a:pt x="64969" y="147844"/>
                      </a:moveTo>
                      <a:cubicBezTo>
                        <a:pt x="48992" y="147844"/>
                        <a:pt x="9612" y="134117"/>
                        <a:pt x="2861" y="98562"/>
                      </a:cubicBezTo>
                      <a:cubicBezTo>
                        <a:pt x="-1640" y="74934"/>
                        <a:pt x="-1865" y="29029"/>
                        <a:pt x="9837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4" name="Freeform: Shape 1043">
                  <a:extLst>
                    <a:ext uri="{FF2B5EF4-FFF2-40B4-BE49-F238E27FC236}">
                      <a16:creationId xmlns:a16="http://schemas.microsoft.com/office/drawing/2014/main" id="{4807326C-4478-4488-AE59-FB28A1F10CA1}"/>
                    </a:ext>
                  </a:extLst>
                </p:cNvPr>
                <p:cNvSpPr/>
                <p:nvPr/>
              </p:nvSpPr>
              <p:spPr>
                <a:xfrm>
                  <a:off x="2817222" y="665169"/>
                  <a:ext cx="150769" cy="117015"/>
                </a:xfrm>
                <a:custGeom>
                  <a:avLst/>
                  <a:gdLst>
                    <a:gd name="connsiteX0" fmla="*/ 135178 w 150768"/>
                    <a:gd name="connsiteY0" fmla="*/ 112753 h 117014"/>
                    <a:gd name="connsiteX1" fmla="*/ 93323 w 150768"/>
                    <a:gd name="connsiteY1" fmla="*/ 67522 h 117014"/>
                    <a:gd name="connsiteX2" fmla="*/ 14338 w 150768"/>
                    <a:gd name="connsiteY2" fmla="*/ 64597 h 117014"/>
                    <a:gd name="connsiteX3" fmla="*/ 10288 w 150768"/>
                    <a:gd name="connsiteY3" fmla="*/ 23867 h 117014"/>
                    <a:gd name="connsiteX4" fmla="*/ 106150 w 150768"/>
                    <a:gd name="connsiteY4" fmla="*/ 6315 h 117014"/>
                    <a:gd name="connsiteX5" fmla="*/ 151155 w 150768"/>
                    <a:gd name="connsiteY5" fmla="*/ 86200 h 117014"/>
                    <a:gd name="connsiteX6" fmla="*/ 135628 w 150768"/>
                    <a:gd name="connsiteY6" fmla="*/ 118379 h 117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0768" h="117014">
                      <a:moveTo>
                        <a:pt x="135178" y="112753"/>
                      </a:moveTo>
                      <a:cubicBezTo>
                        <a:pt x="110875" y="107577"/>
                        <a:pt x="115601" y="80574"/>
                        <a:pt x="93323" y="67522"/>
                      </a:cubicBezTo>
                      <a:cubicBezTo>
                        <a:pt x="80046" y="59646"/>
                        <a:pt x="51468" y="52670"/>
                        <a:pt x="14338" y="64597"/>
                      </a:cubicBezTo>
                      <a:cubicBezTo>
                        <a:pt x="-3439" y="70448"/>
                        <a:pt x="-4564" y="36018"/>
                        <a:pt x="10288" y="23867"/>
                      </a:cubicBezTo>
                      <a:cubicBezTo>
                        <a:pt x="28290" y="9015"/>
                        <a:pt x="72395" y="-10112"/>
                        <a:pt x="106150" y="6315"/>
                      </a:cubicBezTo>
                      <a:cubicBezTo>
                        <a:pt x="139904" y="22742"/>
                        <a:pt x="151155" y="54021"/>
                        <a:pt x="151155" y="86200"/>
                      </a:cubicBezTo>
                      <a:cubicBezTo>
                        <a:pt x="151155" y="118379"/>
                        <a:pt x="142154" y="118379"/>
                        <a:pt x="135628" y="118379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5" name="Freeform: Shape 1044">
                  <a:extLst>
                    <a:ext uri="{FF2B5EF4-FFF2-40B4-BE49-F238E27FC236}">
                      <a16:creationId xmlns:a16="http://schemas.microsoft.com/office/drawing/2014/main" id="{A42BB33C-8715-48D3-830B-13D6BC0218B6}"/>
                    </a:ext>
                  </a:extLst>
                </p:cNvPr>
                <p:cNvSpPr/>
                <p:nvPr/>
              </p:nvSpPr>
              <p:spPr>
                <a:xfrm>
                  <a:off x="2802171" y="725266"/>
                  <a:ext cx="18002" cy="78760"/>
                </a:xfrm>
                <a:custGeom>
                  <a:avLst/>
                  <a:gdLst>
                    <a:gd name="connsiteX0" fmla="*/ 17463 w 18002"/>
                    <a:gd name="connsiteY0" fmla="*/ 0 h 78759"/>
                    <a:gd name="connsiteX1" fmla="*/ 19938 w 18002"/>
                    <a:gd name="connsiteY1" fmla="*/ 79885 h 78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02" h="78759">
                      <a:moveTo>
                        <a:pt x="17463" y="0"/>
                      </a:moveTo>
                      <a:cubicBezTo>
                        <a:pt x="-539" y="18002"/>
                        <a:pt x="-11566" y="67058"/>
                        <a:pt x="19938" y="79885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6" name="Freeform: Shape 1045">
                  <a:extLst>
                    <a:ext uri="{FF2B5EF4-FFF2-40B4-BE49-F238E27FC236}">
                      <a16:creationId xmlns:a16="http://schemas.microsoft.com/office/drawing/2014/main" id="{656C1F46-08DA-4105-AF7C-2BF5698EA9EA}"/>
                    </a:ext>
                  </a:extLst>
                </p:cNvPr>
                <p:cNvSpPr/>
                <p:nvPr/>
              </p:nvSpPr>
              <p:spPr>
                <a:xfrm>
                  <a:off x="2885117" y="798850"/>
                  <a:ext cx="9001" cy="24753"/>
                </a:xfrm>
                <a:custGeom>
                  <a:avLst/>
                  <a:gdLst>
                    <a:gd name="connsiteX0" fmla="*/ 0 w 9001"/>
                    <a:gd name="connsiteY0" fmla="*/ 0 h 24753"/>
                    <a:gd name="connsiteX1" fmla="*/ 0 w 9001"/>
                    <a:gd name="connsiteY1" fmla="*/ 26553 h 24753"/>
                    <a:gd name="connsiteX2" fmla="*/ 10126 w 9001"/>
                    <a:gd name="connsiteY2" fmla="*/ 26553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001" h="24753">
                      <a:moveTo>
                        <a:pt x="0" y="0"/>
                      </a:moveTo>
                      <a:lnTo>
                        <a:pt x="0" y="26553"/>
                      </a:lnTo>
                      <a:lnTo>
                        <a:pt x="10126" y="26553"/>
                      </a:ln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7" name="Freeform: Shape 1046">
                  <a:extLst>
                    <a:ext uri="{FF2B5EF4-FFF2-40B4-BE49-F238E27FC236}">
                      <a16:creationId xmlns:a16="http://schemas.microsoft.com/office/drawing/2014/main" id="{569031A3-D5BC-4466-93DF-B96AA4109930}"/>
                    </a:ext>
                  </a:extLst>
                </p:cNvPr>
                <p:cNvSpPr/>
                <p:nvPr/>
              </p:nvSpPr>
              <p:spPr>
                <a:xfrm>
                  <a:off x="2899744" y="779723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8" name="Freeform: Shape 1047">
                  <a:extLst>
                    <a:ext uri="{FF2B5EF4-FFF2-40B4-BE49-F238E27FC236}">
                      <a16:creationId xmlns:a16="http://schemas.microsoft.com/office/drawing/2014/main" id="{BD629C7A-41DA-475F-88A2-AAD3D9D529BE}"/>
                    </a:ext>
                  </a:extLst>
                </p:cNvPr>
                <p:cNvSpPr/>
                <p:nvPr/>
              </p:nvSpPr>
              <p:spPr>
                <a:xfrm>
                  <a:off x="2910545" y="78894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9" name="Freeform: Shape 1048">
                  <a:extLst>
                    <a:ext uri="{FF2B5EF4-FFF2-40B4-BE49-F238E27FC236}">
                      <a16:creationId xmlns:a16="http://schemas.microsoft.com/office/drawing/2014/main" id="{40BCC270-3761-4309-8A15-D1343F0DCF31}"/>
                    </a:ext>
                  </a:extLst>
                </p:cNvPr>
                <p:cNvSpPr/>
                <p:nvPr/>
              </p:nvSpPr>
              <p:spPr>
                <a:xfrm>
                  <a:off x="2843262" y="779723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3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3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0" name="Freeform: Shape 1049">
                  <a:extLst>
                    <a:ext uri="{FF2B5EF4-FFF2-40B4-BE49-F238E27FC236}">
                      <a16:creationId xmlns:a16="http://schemas.microsoft.com/office/drawing/2014/main" id="{64A0E7AA-D1B9-413C-9536-7DFB26B18349}"/>
                    </a:ext>
                  </a:extLst>
                </p:cNvPr>
                <p:cNvSpPr/>
                <p:nvPr/>
              </p:nvSpPr>
              <p:spPr>
                <a:xfrm>
                  <a:off x="2854063" y="78894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4" name="Graphic 5">
                <a:extLst>
                  <a:ext uri="{FF2B5EF4-FFF2-40B4-BE49-F238E27FC236}">
                    <a16:creationId xmlns:a16="http://schemas.microsoft.com/office/drawing/2014/main" id="{1E30C3F1-1551-4C44-8F46-B2851DFA8BE8}"/>
                  </a:ext>
                </a:extLst>
              </p:cNvPr>
              <p:cNvGrpSpPr/>
              <p:nvPr/>
            </p:nvGrpSpPr>
            <p:grpSpPr>
              <a:xfrm>
                <a:off x="2816258" y="865458"/>
                <a:ext cx="214677" cy="75385"/>
                <a:chOff x="2816258" y="865458"/>
                <a:chExt cx="214677" cy="75385"/>
              </a:xfrm>
              <a:noFill/>
            </p:grpSpPr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B688861E-E5C2-4949-9979-65B117B1A1BA}"/>
                    </a:ext>
                  </a:extLst>
                </p:cNvPr>
                <p:cNvSpPr/>
                <p:nvPr/>
              </p:nvSpPr>
              <p:spPr>
                <a:xfrm>
                  <a:off x="2940924" y="894937"/>
                  <a:ext cx="90011" cy="27003"/>
                </a:xfrm>
                <a:custGeom>
                  <a:avLst/>
                  <a:gdLst>
                    <a:gd name="connsiteX0" fmla="*/ 90911 w 90011"/>
                    <a:gd name="connsiteY0" fmla="*/ 28129 h 27003"/>
                    <a:gd name="connsiteX1" fmla="*/ 0 w 90011"/>
                    <a:gd name="connsiteY1" fmla="*/ 0 h 27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1" h="27003">
                      <a:moveTo>
                        <a:pt x="90911" y="28129"/>
                      </a:moveTo>
                      <a:lnTo>
                        <a:pt x="0" y="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89518944-2BD9-4555-A8D0-F8564766C1CC}"/>
                    </a:ext>
                  </a:extLst>
                </p:cNvPr>
                <p:cNvSpPr/>
                <p:nvPr/>
              </p:nvSpPr>
              <p:spPr>
                <a:xfrm>
                  <a:off x="2929222" y="865458"/>
                  <a:ext cx="9001" cy="33754"/>
                </a:xfrm>
                <a:custGeom>
                  <a:avLst/>
                  <a:gdLst>
                    <a:gd name="connsiteX0" fmla="*/ 10351 w 9001"/>
                    <a:gd name="connsiteY0" fmla="*/ 34879 h 33754"/>
                    <a:gd name="connsiteX1" fmla="*/ 0 w 9001"/>
                    <a:gd name="connsiteY1" fmla="*/ 0 h 33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01" h="33754">
                      <a:moveTo>
                        <a:pt x="10351" y="34879"/>
                      </a:moveTo>
                      <a:cubicBezTo>
                        <a:pt x="8326" y="21153"/>
                        <a:pt x="0" y="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D26A2DC1-AC1A-4FAF-BC5C-4A4BB3283F9E}"/>
                    </a:ext>
                  </a:extLst>
                </p:cNvPr>
                <p:cNvSpPr/>
                <p:nvPr/>
              </p:nvSpPr>
              <p:spPr>
                <a:xfrm>
                  <a:off x="2832910" y="894937"/>
                  <a:ext cx="108014" cy="24753"/>
                </a:xfrm>
                <a:custGeom>
                  <a:avLst/>
                  <a:gdLst>
                    <a:gd name="connsiteX0" fmla="*/ 108014 w 108013"/>
                    <a:gd name="connsiteY0" fmla="*/ 0 h 24753"/>
                    <a:gd name="connsiteX1" fmla="*/ 54007 w 108013"/>
                    <a:gd name="connsiteY1" fmla="*/ 25428 h 24753"/>
                    <a:gd name="connsiteX2" fmla="*/ 0 w 108013"/>
                    <a:gd name="connsiteY2" fmla="*/ 0 h 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013" h="24753">
                      <a:moveTo>
                        <a:pt x="108014" y="0"/>
                      </a:moveTo>
                      <a:cubicBezTo>
                        <a:pt x="108014" y="13952"/>
                        <a:pt x="83936" y="25428"/>
                        <a:pt x="54007" y="25428"/>
                      </a:cubicBezTo>
                      <a:cubicBezTo>
                        <a:pt x="24078" y="25428"/>
                        <a:pt x="0" y="139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28" name="Graphic 5">
                  <a:extLst>
                    <a:ext uri="{FF2B5EF4-FFF2-40B4-BE49-F238E27FC236}">
                      <a16:creationId xmlns:a16="http://schemas.microsoft.com/office/drawing/2014/main" id="{C06B7017-D2EE-4144-8DEC-9C1A7228575B}"/>
                    </a:ext>
                  </a:extLst>
                </p:cNvPr>
                <p:cNvGrpSpPr/>
                <p:nvPr/>
              </p:nvGrpSpPr>
              <p:grpSpPr>
                <a:xfrm>
                  <a:off x="2816258" y="909339"/>
                  <a:ext cx="139517" cy="31504"/>
                  <a:chOff x="2816258" y="909339"/>
                  <a:chExt cx="139517" cy="31504"/>
                </a:xfrm>
              </p:grpSpPr>
              <p:sp>
                <p:nvSpPr>
                  <p:cNvPr id="1029" name="Freeform: Shape 1028">
                    <a:extLst>
                      <a:ext uri="{FF2B5EF4-FFF2-40B4-BE49-F238E27FC236}">
                        <a16:creationId xmlns:a16="http://schemas.microsoft.com/office/drawing/2014/main" id="{ECE2EA38-A693-425E-8AD8-38FC65F6B211}"/>
                      </a:ext>
                    </a:extLst>
                  </p:cNvPr>
                  <p:cNvSpPr/>
                  <p:nvPr/>
                </p:nvSpPr>
                <p:spPr>
                  <a:xfrm>
                    <a:off x="2816258" y="909339"/>
                    <a:ext cx="6751" cy="4501"/>
                  </a:xfrm>
                  <a:custGeom>
                    <a:avLst/>
                    <a:gdLst>
                      <a:gd name="connsiteX0" fmla="*/ 8551 w 6750"/>
                      <a:gd name="connsiteY0" fmla="*/ 0 h 4500"/>
                      <a:gd name="connsiteX1" fmla="*/ 0 w 6750"/>
                      <a:gd name="connsiteY1" fmla="*/ 51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8551" y="0"/>
                        </a:moveTo>
                        <a:lnTo>
                          <a:pt x="0" y="51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0" name="Freeform: Shape 1029">
                    <a:extLst>
                      <a:ext uri="{FF2B5EF4-FFF2-40B4-BE49-F238E27FC236}">
                        <a16:creationId xmlns:a16="http://schemas.microsoft.com/office/drawing/2014/main" id="{771AD146-5412-4850-9914-05912CBB1941}"/>
                      </a:ext>
                    </a:extLst>
                  </p:cNvPr>
                  <p:cNvSpPr/>
                  <p:nvPr/>
                </p:nvSpPr>
                <p:spPr>
                  <a:xfrm>
                    <a:off x="2827060" y="918565"/>
                    <a:ext cx="6751" cy="4501"/>
                  </a:xfrm>
                  <a:custGeom>
                    <a:avLst/>
                    <a:gdLst>
                      <a:gd name="connsiteX0" fmla="*/ 7651 w 6750"/>
                      <a:gd name="connsiteY0" fmla="*/ 0 h 4500"/>
                      <a:gd name="connsiteX1" fmla="*/ 0 w 6750"/>
                      <a:gd name="connsiteY1" fmla="*/ 652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7651" y="0"/>
                        </a:moveTo>
                        <a:lnTo>
                          <a:pt x="0" y="65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1" name="Freeform: Shape 1030">
                    <a:extLst>
                      <a:ext uri="{FF2B5EF4-FFF2-40B4-BE49-F238E27FC236}">
                        <a16:creationId xmlns:a16="http://schemas.microsoft.com/office/drawing/2014/main" id="{92459220-DC83-44D5-A592-74084FC8EBBE}"/>
                      </a:ext>
                    </a:extLst>
                  </p:cNvPr>
                  <p:cNvSpPr/>
                  <p:nvPr/>
                </p:nvSpPr>
                <p:spPr>
                  <a:xfrm>
                    <a:off x="2886917" y="933417"/>
                    <a:ext cx="2250" cy="6751"/>
                  </a:xfrm>
                  <a:custGeom>
                    <a:avLst/>
                    <a:gdLst>
                      <a:gd name="connsiteX0" fmla="*/ 0 w 0"/>
                      <a:gd name="connsiteY0" fmla="*/ 0 h 6750"/>
                      <a:gd name="connsiteX1" fmla="*/ 0 w 0"/>
                      <a:gd name="connsiteY1" fmla="*/ 855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750">
                        <a:moveTo>
                          <a:pt x="0" y="0"/>
                        </a:moveTo>
                        <a:lnTo>
                          <a:pt x="0" y="855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2" name="Freeform: Shape 1031">
                    <a:extLst>
                      <a:ext uri="{FF2B5EF4-FFF2-40B4-BE49-F238E27FC236}">
                        <a16:creationId xmlns:a16="http://schemas.microsoft.com/office/drawing/2014/main" id="{4AFD057B-8AA4-4641-AA02-DD9DBAAAEEAE}"/>
                      </a:ext>
                    </a:extLst>
                  </p:cNvPr>
                  <p:cNvSpPr/>
                  <p:nvPr/>
                </p:nvSpPr>
                <p:spPr>
                  <a:xfrm>
                    <a:off x="2871615" y="932067"/>
                    <a:ext cx="2250" cy="6751"/>
                  </a:xfrm>
                  <a:custGeom>
                    <a:avLst/>
                    <a:gdLst>
                      <a:gd name="connsiteX0" fmla="*/ 2250 w 2250"/>
                      <a:gd name="connsiteY0" fmla="*/ 0 h 6750"/>
                      <a:gd name="connsiteX1" fmla="*/ 0 w 2250"/>
                      <a:gd name="connsiteY1" fmla="*/ 8326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50" h="6750">
                        <a:moveTo>
                          <a:pt x="2250" y="0"/>
                        </a:moveTo>
                        <a:lnTo>
                          <a:pt x="0" y="83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3" name="Freeform: Shape 1032">
                    <a:extLst>
                      <a:ext uri="{FF2B5EF4-FFF2-40B4-BE49-F238E27FC236}">
                        <a16:creationId xmlns:a16="http://schemas.microsoft.com/office/drawing/2014/main" id="{55057168-CB4B-4979-8A7F-9F11B344894F}"/>
                      </a:ext>
                    </a:extLst>
                  </p:cNvPr>
                  <p:cNvSpPr/>
                  <p:nvPr/>
                </p:nvSpPr>
                <p:spPr>
                  <a:xfrm>
                    <a:off x="2855638" y="930491"/>
                    <a:ext cx="4501" cy="6751"/>
                  </a:xfrm>
                  <a:custGeom>
                    <a:avLst/>
                    <a:gdLst>
                      <a:gd name="connsiteX0" fmla="*/ 4501 w 4500"/>
                      <a:gd name="connsiteY0" fmla="*/ 0 h 6750"/>
                      <a:gd name="connsiteX1" fmla="*/ 0 w 4500"/>
                      <a:gd name="connsiteY1" fmla="*/ 720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6750">
                        <a:moveTo>
                          <a:pt x="4501" y="0"/>
                        </a:moveTo>
                        <a:lnTo>
                          <a:pt x="0" y="720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4" name="Freeform: Shape 1033">
                    <a:extLst>
                      <a:ext uri="{FF2B5EF4-FFF2-40B4-BE49-F238E27FC236}">
                        <a16:creationId xmlns:a16="http://schemas.microsoft.com/office/drawing/2014/main" id="{3CF6BB3A-DED4-4517-BDFC-6C9AE5BA03AD}"/>
                      </a:ext>
                    </a:extLst>
                  </p:cNvPr>
                  <p:cNvSpPr/>
                  <p:nvPr/>
                </p:nvSpPr>
                <p:spPr>
                  <a:xfrm>
                    <a:off x="2840786" y="926441"/>
                    <a:ext cx="4501" cy="4501"/>
                  </a:xfrm>
                  <a:custGeom>
                    <a:avLst/>
                    <a:gdLst>
                      <a:gd name="connsiteX0" fmla="*/ 5851 w 4500"/>
                      <a:gd name="connsiteY0" fmla="*/ 0 h 4500"/>
                      <a:gd name="connsiteX1" fmla="*/ 0 w 4500"/>
                      <a:gd name="connsiteY1" fmla="*/ 60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4500">
                        <a:moveTo>
                          <a:pt x="5851" y="0"/>
                        </a:moveTo>
                        <a:lnTo>
                          <a:pt x="0" y="60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5" name="Freeform: Shape 1034">
                    <a:extLst>
                      <a:ext uri="{FF2B5EF4-FFF2-40B4-BE49-F238E27FC236}">
                        <a16:creationId xmlns:a16="http://schemas.microsoft.com/office/drawing/2014/main" id="{75E6B0F5-C6C2-4571-B006-3C6A5C1CEC7A}"/>
                      </a:ext>
                    </a:extLst>
                  </p:cNvPr>
                  <p:cNvSpPr/>
                  <p:nvPr/>
                </p:nvSpPr>
                <p:spPr>
                  <a:xfrm>
                    <a:off x="2949025" y="909339"/>
                    <a:ext cx="6751" cy="4501"/>
                  </a:xfrm>
                  <a:custGeom>
                    <a:avLst/>
                    <a:gdLst>
                      <a:gd name="connsiteX0" fmla="*/ 0 w 6750"/>
                      <a:gd name="connsiteY0" fmla="*/ 0 h 4500"/>
                      <a:gd name="connsiteX1" fmla="*/ 8551 w 6750"/>
                      <a:gd name="connsiteY1" fmla="*/ 51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0" y="0"/>
                        </a:moveTo>
                        <a:lnTo>
                          <a:pt x="8551" y="51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6" name="Freeform: Shape 1035">
                    <a:extLst>
                      <a:ext uri="{FF2B5EF4-FFF2-40B4-BE49-F238E27FC236}">
                        <a16:creationId xmlns:a16="http://schemas.microsoft.com/office/drawing/2014/main" id="{CD431A4E-4B56-49E7-9C7F-0FF5C18394AD}"/>
                      </a:ext>
                    </a:extLst>
                  </p:cNvPr>
                  <p:cNvSpPr/>
                  <p:nvPr/>
                </p:nvSpPr>
                <p:spPr>
                  <a:xfrm>
                    <a:off x="2939124" y="918565"/>
                    <a:ext cx="6751" cy="4501"/>
                  </a:xfrm>
                  <a:custGeom>
                    <a:avLst/>
                    <a:gdLst>
                      <a:gd name="connsiteX0" fmla="*/ 0 w 6750"/>
                      <a:gd name="connsiteY0" fmla="*/ 0 h 4500"/>
                      <a:gd name="connsiteX1" fmla="*/ 7651 w 6750"/>
                      <a:gd name="connsiteY1" fmla="*/ 652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50" h="4500">
                        <a:moveTo>
                          <a:pt x="0" y="0"/>
                        </a:moveTo>
                        <a:lnTo>
                          <a:pt x="7651" y="65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7" name="Freeform: Shape 1036">
                    <a:extLst>
                      <a:ext uri="{FF2B5EF4-FFF2-40B4-BE49-F238E27FC236}">
                        <a16:creationId xmlns:a16="http://schemas.microsoft.com/office/drawing/2014/main" id="{AB858205-EF1A-4D4C-990D-93007283AAAC}"/>
                      </a:ext>
                    </a:extLst>
                  </p:cNvPr>
                  <p:cNvSpPr/>
                  <p:nvPr/>
                </p:nvSpPr>
                <p:spPr>
                  <a:xfrm>
                    <a:off x="2900194" y="932067"/>
                    <a:ext cx="2250" cy="6751"/>
                  </a:xfrm>
                  <a:custGeom>
                    <a:avLst/>
                    <a:gdLst>
                      <a:gd name="connsiteX0" fmla="*/ 0 w 0"/>
                      <a:gd name="connsiteY0" fmla="*/ 0 h 6750"/>
                      <a:gd name="connsiteX1" fmla="*/ 2025 w 0"/>
                      <a:gd name="connsiteY1" fmla="*/ 8326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750">
                        <a:moveTo>
                          <a:pt x="0" y="0"/>
                        </a:moveTo>
                        <a:lnTo>
                          <a:pt x="2025" y="832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8" name="Freeform: Shape 1037">
                    <a:extLst>
                      <a:ext uri="{FF2B5EF4-FFF2-40B4-BE49-F238E27FC236}">
                        <a16:creationId xmlns:a16="http://schemas.microsoft.com/office/drawing/2014/main" id="{BD945D1C-89B2-487E-92E8-EEA86F32C946}"/>
                      </a:ext>
                    </a:extLst>
                  </p:cNvPr>
                  <p:cNvSpPr/>
                  <p:nvPr/>
                </p:nvSpPr>
                <p:spPr>
                  <a:xfrm>
                    <a:off x="2913695" y="930491"/>
                    <a:ext cx="4501" cy="6751"/>
                  </a:xfrm>
                  <a:custGeom>
                    <a:avLst/>
                    <a:gdLst>
                      <a:gd name="connsiteX0" fmla="*/ 0 w 4500"/>
                      <a:gd name="connsiteY0" fmla="*/ 0 h 6750"/>
                      <a:gd name="connsiteX1" fmla="*/ 4501 w 4500"/>
                      <a:gd name="connsiteY1" fmla="*/ 7201 h 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6750">
                        <a:moveTo>
                          <a:pt x="0" y="0"/>
                        </a:moveTo>
                        <a:lnTo>
                          <a:pt x="4501" y="7201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9" name="Freeform: Shape 1038">
                    <a:extLst>
                      <a:ext uri="{FF2B5EF4-FFF2-40B4-BE49-F238E27FC236}">
                        <a16:creationId xmlns:a16="http://schemas.microsoft.com/office/drawing/2014/main" id="{D2EF7D8C-52DF-4687-947C-BDBB1537A53B}"/>
                      </a:ext>
                    </a:extLst>
                  </p:cNvPr>
                  <p:cNvSpPr/>
                  <p:nvPr/>
                </p:nvSpPr>
                <p:spPr>
                  <a:xfrm>
                    <a:off x="2927197" y="926441"/>
                    <a:ext cx="4501" cy="4501"/>
                  </a:xfrm>
                  <a:custGeom>
                    <a:avLst/>
                    <a:gdLst>
                      <a:gd name="connsiteX0" fmla="*/ 0 w 4500"/>
                      <a:gd name="connsiteY0" fmla="*/ 0 h 4500"/>
                      <a:gd name="connsiteX1" fmla="*/ 5851 w 4500"/>
                      <a:gd name="connsiteY1" fmla="*/ 6076 h 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500" h="4500">
                        <a:moveTo>
                          <a:pt x="0" y="0"/>
                        </a:moveTo>
                        <a:lnTo>
                          <a:pt x="5851" y="6076"/>
                        </a:lnTo>
                      </a:path>
                    </a:pathLst>
                  </a:custGeom>
                  <a:ln w="6739" cap="rnd">
                    <a:solidFill>
                      <a:srgbClr val="1E1D1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163" name="Rounded Rectangle 54">
            <a:extLst>
              <a:ext uri="{FF2B5EF4-FFF2-40B4-BE49-F238E27FC236}">
                <a16:creationId xmlns:a16="http://schemas.microsoft.com/office/drawing/2014/main" id="{062443A6-5C84-44F2-9EF1-8CBBC63D5729}"/>
              </a:ext>
            </a:extLst>
          </p:cNvPr>
          <p:cNvSpPr/>
          <p:nvPr/>
        </p:nvSpPr>
        <p:spPr>
          <a:xfrm>
            <a:off x="0" y="3744159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grpSp>
        <p:nvGrpSpPr>
          <p:cNvPr id="534" name="Group 533">
            <a:extLst>
              <a:ext uri="{FF2B5EF4-FFF2-40B4-BE49-F238E27FC236}">
                <a16:creationId xmlns:a16="http://schemas.microsoft.com/office/drawing/2014/main" id="{51408C55-DFD8-430E-8C2D-25BFDEE1DBF4}"/>
              </a:ext>
            </a:extLst>
          </p:cNvPr>
          <p:cNvGrpSpPr/>
          <p:nvPr/>
        </p:nvGrpSpPr>
        <p:grpSpPr>
          <a:xfrm>
            <a:off x="969871" y="2333826"/>
            <a:ext cx="1452952" cy="1393366"/>
            <a:chOff x="5016976" y="1504323"/>
            <a:chExt cx="1495860" cy="1632257"/>
          </a:xfrm>
        </p:grpSpPr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F71EAF0F-91FF-4704-A388-834D6F25BE34}"/>
                </a:ext>
              </a:extLst>
            </p:cNvPr>
            <p:cNvSpPr/>
            <p:nvPr/>
          </p:nvSpPr>
          <p:spPr>
            <a:xfrm>
              <a:off x="5494165" y="3011351"/>
              <a:ext cx="98476" cy="125229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B2E309C0-707D-4D02-AFBD-4A0538C89EEA}"/>
                </a:ext>
              </a:extLst>
            </p:cNvPr>
            <p:cNvSpPr/>
            <p:nvPr/>
          </p:nvSpPr>
          <p:spPr>
            <a:xfrm>
              <a:off x="5934965" y="3002406"/>
              <a:ext cx="103166" cy="134174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DE993C74-0BDA-48BF-8C62-B195147F5294}"/>
                </a:ext>
              </a:extLst>
            </p:cNvPr>
            <p:cNvSpPr/>
            <p:nvPr/>
          </p:nvSpPr>
          <p:spPr>
            <a:xfrm>
              <a:off x="6018201" y="2811610"/>
              <a:ext cx="32826" cy="183372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4B2D7C6B-3BC9-4E02-A3C6-6FD882A4C932}"/>
                </a:ext>
              </a:extLst>
            </p:cNvPr>
            <p:cNvSpPr/>
            <p:nvPr/>
          </p:nvSpPr>
          <p:spPr>
            <a:xfrm>
              <a:off x="5915177" y="2801950"/>
              <a:ext cx="32826" cy="125229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49784E4A-10FB-4B11-BE68-53D47835D5FF}"/>
                </a:ext>
              </a:extLst>
            </p:cNvPr>
            <p:cNvSpPr/>
            <p:nvPr/>
          </p:nvSpPr>
          <p:spPr>
            <a:xfrm>
              <a:off x="5949502" y="2781823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55B3AD66-FB93-4579-9DF5-5767832DFE6A}"/>
                </a:ext>
              </a:extLst>
            </p:cNvPr>
            <p:cNvSpPr/>
            <p:nvPr/>
          </p:nvSpPr>
          <p:spPr>
            <a:xfrm>
              <a:off x="5983829" y="2791618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4A7AE65-28A7-4D73-82A7-7E37B018A5EE}"/>
                </a:ext>
              </a:extLst>
            </p:cNvPr>
            <p:cNvSpPr/>
            <p:nvPr/>
          </p:nvSpPr>
          <p:spPr>
            <a:xfrm>
              <a:off x="5892480" y="2930443"/>
              <a:ext cx="37515" cy="5367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B75FC42E-87FF-4BC2-B38A-AE5E51563D63}"/>
                </a:ext>
              </a:extLst>
            </p:cNvPr>
            <p:cNvSpPr/>
            <p:nvPr/>
          </p:nvSpPr>
          <p:spPr>
            <a:xfrm>
              <a:off x="5933700" y="2985724"/>
              <a:ext cx="4690" cy="13417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A619F570-79B2-4369-9966-3EBC2CC94614}"/>
                </a:ext>
              </a:extLst>
            </p:cNvPr>
            <p:cNvSpPr/>
            <p:nvPr/>
          </p:nvSpPr>
          <p:spPr>
            <a:xfrm>
              <a:off x="5933700" y="2999051"/>
              <a:ext cx="103166" cy="134174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7C58066E-7CA4-4996-8753-2188DB9D9B3B}"/>
                </a:ext>
              </a:extLst>
            </p:cNvPr>
            <p:cNvSpPr/>
            <p:nvPr/>
          </p:nvSpPr>
          <p:spPr>
            <a:xfrm>
              <a:off x="5892480" y="2871049"/>
              <a:ext cx="18758" cy="58142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26A425CB-907B-43B2-913D-87BC2AFDB523}"/>
                </a:ext>
              </a:extLst>
            </p:cNvPr>
            <p:cNvSpPr/>
            <p:nvPr/>
          </p:nvSpPr>
          <p:spPr>
            <a:xfrm>
              <a:off x="5512266" y="2849979"/>
              <a:ext cx="32826" cy="26835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46AF994-AF8F-431E-A68A-1BEBB4DB768F}"/>
                </a:ext>
              </a:extLst>
            </p:cNvPr>
            <p:cNvSpPr/>
            <p:nvPr/>
          </p:nvSpPr>
          <p:spPr>
            <a:xfrm>
              <a:off x="5478632" y="2849979"/>
              <a:ext cx="32826" cy="156537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1E99ACCD-DB96-4232-AB41-85F247CD3827}"/>
                </a:ext>
              </a:extLst>
            </p:cNvPr>
            <p:cNvSpPr/>
            <p:nvPr/>
          </p:nvSpPr>
          <p:spPr>
            <a:xfrm>
              <a:off x="5545889" y="2785226"/>
              <a:ext cx="65652" cy="120756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7C544192-84EA-4717-A29C-4762AA7920DC}"/>
                </a:ext>
              </a:extLst>
            </p:cNvPr>
            <p:cNvSpPr/>
            <p:nvPr/>
          </p:nvSpPr>
          <p:spPr>
            <a:xfrm>
              <a:off x="5591094" y="2892248"/>
              <a:ext cx="84408" cy="116284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63A5B533-B67C-479C-813F-01B81935717D}"/>
                </a:ext>
              </a:extLst>
            </p:cNvPr>
            <p:cNvSpPr/>
            <p:nvPr/>
          </p:nvSpPr>
          <p:spPr>
            <a:xfrm>
              <a:off x="5955740" y="3020072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DFC1BED8-54A6-46E0-BD66-17882C4B2F36}"/>
                </a:ext>
              </a:extLst>
            </p:cNvPr>
            <p:cNvSpPr/>
            <p:nvPr/>
          </p:nvSpPr>
          <p:spPr>
            <a:xfrm>
              <a:off x="5491445" y="3010456"/>
              <a:ext cx="98476" cy="125229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D410A652-DB22-44CE-AB55-BE7538F9F1E1}"/>
                </a:ext>
              </a:extLst>
            </p:cNvPr>
            <p:cNvSpPr/>
            <p:nvPr/>
          </p:nvSpPr>
          <p:spPr>
            <a:xfrm>
              <a:off x="5513486" y="3031476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6AF17C8C-2476-4CC2-A1D7-F6CA30D34F6A}"/>
                </a:ext>
              </a:extLst>
            </p:cNvPr>
            <p:cNvSpPr/>
            <p:nvPr/>
          </p:nvSpPr>
          <p:spPr>
            <a:xfrm>
              <a:off x="5591094" y="2535524"/>
              <a:ext cx="32826" cy="44725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8CC48F3C-A550-4B15-889C-1535AA84F83E}"/>
                </a:ext>
              </a:extLst>
            </p:cNvPr>
            <p:cNvSpPr/>
            <p:nvPr/>
          </p:nvSpPr>
          <p:spPr>
            <a:xfrm>
              <a:off x="5624437" y="2583469"/>
              <a:ext cx="309498" cy="5367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39E79B11-F5B6-4AF0-BB90-5B0A5B0BEC69}"/>
                </a:ext>
              </a:extLst>
            </p:cNvPr>
            <p:cNvSpPr/>
            <p:nvPr/>
          </p:nvSpPr>
          <p:spPr>
            <a:xfrm>
              <a:off x="5613181" y="2849134"/>
              <a:ext cx="300119" cy="4473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10AA1E44-C4D9-4C78-A051-EC2E3C0D5C15}"/>
                </a:ext>
              </a:extLst>
            </p:cNvPr>
            <p:cNvSpPr/>
            <p:nvPr/>
          </p:nvSpPr>
          <p:spPr>
            <a:xfrm>
              <a:off x="5478644" y="2639285"/>
              <a:ext cx="572103" cy="223624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9A5E6660-C2F5-4656-92A5-553265125956}"/>
                </a:ext>
              </a:extLst>
            </p:cNvPr>
            <p:cNvSpPr/>
            <p:nvPr/>
          </p:nvSpPr>
          <p:spPr>
            <a:xfrm>
              <a:off x="551728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436BA560-2A11-4CEF-AAFC-74E7EA436C83}"/>
                </a:ext>
              </a:extLst>
            </p:cNvPr>
            <p:cNvSpPr/>
            <p:nvPr/>
          </p:nvSpPr>
          <p:spPr>
            <a:xfrm>
              <a:off x="558377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42418FA8-E7CB-4101-8D02-CA8F3C27A3B1}"/>
                </a:ext>
              </a:extLst>
            </p:cNvPr>
            <p:cNvSpPr/>
            <p:nvPr/>
          </p:nvSpPr>
          <p:spPr>
            <a:xfrm>
              <a:off x="565032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0446E1B-CA91-42D9-943C-7CD9CA11B710}"/>
                </a:ext>
              </a:extLst>
            </p:cNvPr>
            <p:cNvSpPr/>
            <p:nvPr/>
          </p:nvSpPr>
          <p:spPr>
            <a:xfrm>
              <a:off x="5716816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270D33D-7E90-466B-A7FA-88D7EED6A16B}"/>
                </a:ext>
              </a:extLst>
            </p:cNvPr>
            <p:cNvSpPr/>
            <p:nvPr/>
          </p:nvSpPr>
          <p:spPr>
            <a:xfrm>
              <a:off x="5783312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8AFD95B6-1774-4750-B4F0-2C5361BAAA8A}"/>
                </a:ext>
              </a:extLst>
            </p:cNvPr>
            <p:cNvSpPr/>
            <p:nvPr/>
          </p:nvSpPr>
          <p:spPr>
            <a:xfrm>
              <a:off x="584985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F2E7B60B-722A-4E8D-AD3A-165F4EDFD49B}"/>
                </a:ext>
              </a:extLst>
            </p:cNvPr>
            <p:cNvSpPr/>
            <p:nvPr/>
          </p:nvSpPr>
          <p:spPr>
            <a:xfrm>
              <a:off x="591634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514B428E-5546-471D-B424-A96347683D19}"/>
                </a:ext>
              </a:extLst>
            </p:cNvPr>
            <p:cNvSpPr/>
            <p:nvPr/>
          </p:nvSpPr>
          <p:spPr>
            <a:xfrm>
              <a:off x="598289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80B8FC5B-78C1-4CA3-8761-C175E19A0069}"/>
                </a:ext>
              </a:extLst>
            </p:cNvPr>
            <p:cNvSpPr/>
            <p:nvPr/>
          </p:nvSpPr>
          <p:spPr>
            <a:xfrm>
              <a:off x="551728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9D95ED2E-D6B4-4FC3-B6C9-85C29251B91D}"/>
                </a:ext>
              </a:extLst>
            </p:cNvPr>
            <p:cNvSpPr/>
            <p:nvPr/>
          </p:nvSpPr>
          <p:spPr>
            <a:xfrm>
              <a:off x="558377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B681D325-ACC4-4F87-A2A9-158704329C1E}"/>
                </a:ext>
              </a:extLst>
            </p:cNvPr>
            <p:cNvSpPr/>
            <p:nvPr/>
          </p:nvSpPr>
          <p:spPr>
            <a:xfrm>
              <a:off x="565032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FD4D8AC-1E93-4C3B-BF47-47918BB1AD73}"/>
                </a:ext>
              </a:extLst>
            </p:cNvPr>
            <p:cNvSpPr/>
            <p:nvPr/>
          </p:nvSpPr>
          <p:spPr>
            <a:xfrm>
              <a:off x="5716816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906162FD-481E-456C-8B9E-A4BA7FC1479B}"/>
                </a:ext>
              </a:extLst>
            </p:cNvPr>
            <p:cNvSpPr/>
            <p:nvPr/>
          </p:nvSpPr>
          <p:spPr>
            <a:xfrm>
              <a:off x="5783312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5DF7C451-0C73-47CB-AE4E-2FCBB0AD795C}"/>
                </a:ext>
              </a:extLst>
            </p:cNvPr>
            <p:cNvSpPr/>
            <p:nvPr/>
          </p:nvSpPr>
          <p:spPr>
            <a:xfrm>
              <a:off x="584985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247754AD-BC6F-4FF5-89CB-EABF0CEDE49D}"/>
                </a:ext>
              </a:extLst>
            </p:cNvPr>
            <p:cNvSpPr/>
            <p:nvPr/>
          </p:nvSpPr>
          <p:spPr>
            <a:xfrm>
              <a:off x="591634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40D22C41-C14E-4F60-8435-5F01FA5FEE75}"/>
                </a:ext>
              </a:extLst>
            </p:cNvPr>
            <p:cNvSpPr/>
            <p:nvPr/>
          </p:nvSpPr>
          <p:spPr>
            <a:xfrm>
              <a:off x="598289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39153CC4-3CD3-4DA4-A4DE-7DBC3C4648C0}"/>
                </a:ext>
              </a:extLst>
            </p:cNvPr>
            <p:cNvSpPr/>
            <p:nvPr/>
          </p:nvSpPr>
          <p:spPr>
            <a:xfrm>
              <a:off x="5517284" y="2795151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6AF54E28-3D33-4A6E-83DD-4E5E8EDA1C27}"/>
                </a:ext>
              </a:extLst>
            </p:cNvPr>
            <p:cNvSpPr/>
            <p:nvPr/>
          </p:nvSpPr>
          <p:spPr>
            <a:xfrm>
              <a:off x="5650321" y="2795151"/>
              <a:ext cx="225090" cy="22362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C0F18E02-42F4-4B54-B2BF-33D3A6BC2FAB}"/>
                </a:ext>
              </a:extLst>
            </p:cNvPr>
            <p:cNvSpPr/>
            <p:nvPr/>
          </p:nvSpPr>
          <p:spPr>
            <a:xfrm>
              <a:off x="5372242" y="1848507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C7833858-B0C3-41FA-9D6F-4FBB46FE6C34}"/>
                </a:ext>
              </a:extLst>
            </p:cNvPr>
            <p:cNvSpPr/>
            <p:nvPr/>
          </p:nvSpPr>
          <p:spPr>
            <a:xfrm>
              <a:off x="5374586" y="2119092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ADC917AE-E9FF-482B-A869-AA5F2FB1DF16}"/>
                </a:ext>
              </a:extLst>
            </p:cNvPr>
            <p:cNvSpPr/>
            <p:nvPr/>
          </p:nvSpPr>
          <p:spPr>
            <a:xfrm>
              <a:off x="6321557" y="1848507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F8468B66-7B08-4125-AEC5-FFEC99F370E1}"/>
                </a:ext>
              </a:extLst>
            </p:cNvPr>
            <p:cNvSpPr/>
            <p:nvPr/>
          </p:nvSpPr>
          <p:spPr>
            <a:xfrm>
              <a:off x="6319493" y="2119092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741883D5-42BB-476A-800F-6BD80282DAF0}"/>
                </a:ext>
              </a:extLst>
            </p:cNvPr>
            <p:cNvSpPr/>
            <p:nvPr/>
          </p:nvSpPr>
          <p:spPr>
            <a:xfrm>
              <a:off x="5898530" y="2462354"/>
              <a:ext cx="614306" cy="40252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E8B3E45B-8E5C-4EF2-854C-80AE30BFDC19}"/>
                </a:ext>
              </a:extLst>
            </p:cNvPr>
            <p:cNvSpPr/>
            <p:nvPr/>
          </p:nvSpPr>
          <p:spPr>
            <a:xfrm>
              <a:off x="6406810" y="2533691"/>
              <a:ext cx="60962" cy="465137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3A2227AE-74AD-4539-93D6-2769AE314566}"/>
                </a:ext>
              </a:extLst>
            </p:cNvPr>
            <p:cNvSpPr/>
            <p:nvPr/>
          </p:nvSpPr>
          <p:spPr>
            <a:xfrm>
              <a:off x="5060532" y="2533780"/>
              <a:ext cx="60962" cy="465137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D2BFD359-CFB5-47C1-99F2-2579DD116942}"/>
                </a:ext>
              </a:extLst>
            </p:cNvPr>
            <p:cNvSpPr/>
            <p:nvPr/>
          </p:nvSpPr>
          <p:spPr>
            <a:xfrm>
              <a:off x="5016976" y="2462533"/>
              <a:ext cx="942562" cy="40252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BF039C8F-2D1C-41E1-8AF9-4871620876DC}"/>
                </a:ext>
              </a:extLst>
            </p:cNvPr>
            <p:cNvSpPr/>
            <p:nvPr/>
          </p:nvSpPr>
          <p:spPr>
            <a:xfrm>
              <a:off x="5908986" y="2511909"/>
              <a:ext cx="586170" cy="13417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832C576A-CF79-4C26-B168-052DEF2E35EB}"/>
                </a:ext>
              </a:extLst>
            </p:cNvPr>
            <p:cNvSpPr/>
            <p:nvPr/>
          </p:nvSpPr>
          <p:spPr>
            <a:xfrm>
              <a:off x="5034608" y="2511776"/>
              <a:ext cx="919115" cy="13417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B12061AD-1364-46AE-8836-19E964E2F4D5}"/>
                </a:ext>
              </a:extLst>
            </p:cNvPr>
            <p:cNvSpPr/>
            <p:nvPr/>
          </p:nvSpPr>
          <p:spPr>
            <a:xfrm>
              <a:off x="5120020" y="1504323"/>
              <a:ext cx="1308333" cy="702179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287B10BD-6B88-41FB-9F47-9A156B452C89}"/>
                </a:ext>
              </a:extLst>
            </p:cNvPr>
            <p:cNvSpPr/>
            <p:nvPr/>
          </p:nvSpPr>
          <p:spPr>
            <a:xfrm>
              <a:off x="5579793" y="2289666"/>
              <a:ext cx="398596" cy="165481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95AD0D6E-1BD7-4B37-B98E-F38B71845E7F}"/>
                </a:ext>
              </a:extLst>
            </p:cNvPr>
            <p:cNvSpPr/>
            <p:nvPr/>
          </p:nvSpPr>
          <p:spPr>
            <a:xfrm>
              <a:off x="5162674" y="1552511"/>
              <a:ext cx="1223924" cy="603784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chemeClr val="accent5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7F9767D6-44E7-47A6-A228-C4838F9D9EB5}"/>
                </a:ext>
              </a:extLst>
            </p:cNvPr>
            <p:cNvSpPr/>
            <p:nvPr/>
          </p:nvSpPr>
          <p:spPr>
            <a:xfrm>
              <a:off x="5230120" y="1670739"/>
              <a:ext cx="811260" cy="398051"/>
            </a:xfrm>
            <a:custGeom>
              <a:avLst/>
              <a:gdLst>
                <a:gd name="connsiteX0" fmla="*/ 845413 w 864822"/>
                <a:gd name="connsiteY0" fmla="*/ 3735 h 444908"/>
                <a:gd name="connsiteX1" fmla="*/ 712290 w 864822"/>
                <a:gd name="connsiteY1" fmla="*/ 136858 h 444908"/>
                <a:gd name="connsiteX2" fmla="*/ 731636 w 864822"/>
                <a:gd name="connsiteY2" fmla="*/ 136858 h 444908"/>
                <a:gd name="connsiteX3" fmla="*/ 682946 w 864822"/>
                <a:gd name="connsiteY3" fmla="*/ 88168 h 444908"/>
                <a:gd name="connsiteX4" fmla="*/ 663600 w 864822"/>
                <a:gd name="connsiteY4" fmla="*/ 88168 h 444908"/>
                <a:gd name="connsiteX5" fmla="*/ 606012 w 864822"/>
                <a:gd name="connsiteY5" fmla="*/ 145756 h 444908"/>
                <a:gd name="connsiteX6" fmla="*/ 625358 w 864822"/>
                <a:gd name="connsiteY6" fmla="*/ 145756 h 444908"/>
                <a:gd name="connsiteX7" fmla="*/ 603612 w 864822"/>
                <a:gd name="connsiteY7" fmla="*/ 123711 h 444908"/>
                <a:gd name="connsiteX8" fmla="*/ 584266 w 864822"/>
                <a:gd name="connsiteY8" fmla="*/ 123711 h 444908"/>
                <a:gd name="connsiteX9" fmla="*/ 490836 w 864822"/>
                <a:gd name="connsiteY9" fmla="*/ 217142 h 444908"/>
                <a:gd name="connsiteX10" fmla="*/ 510182 w 864822"/>
                <a:gd name="connsiteY10" fmla="*/ 217142 h 444908"/>
                <a:gd name="connsiteX11" fmla="*/ 482037 w 864822"/>
                <a:gd name="connsiteY11" fmla="*/ 188997 h 444908"/>
                <a:gd name="connsiteX12" fmla="*/ 462691 w 864822"/>
                <a:gd name="connsiteY12" fmla="*/ 188997 h 444908"/>
                <a:gd name="connsiteX13" fmla="*/ 366461 w 864822"/>
                <a:gd name="connsiteY13" fmla="*/ 285078 h 444908"/>
                <a:gd name="connsiteX14" fmla="*/ 385807 w 864822"/>
                <a:gd name="connsiteY14" fmla="*/ 285078 h 444908"/>
                <a:gd name="connsiteX15" fmla="*/ 343566 w 864822"/>
                <a:gd name="connsiteY15" fmla="*/ 242836 h 444908"/>
                <a:gd name="connsiteX16" fmla="*/ 324220 w 864822"/>
                <a:gd name="connsiteY16" fmla="*/ 242836 h 444908"/>
                <a:gd name="connsiteX17" fmla="*/ 239737 w 864822"/>
                <a:gd name="connsiteY17" fmla="*/ 327319 h 444908"/>
                <a:gd name="connsiteX18" fmla="*/ 259083 w 864822"/>
                <a:gd name="connsiteY18" fmla="*/ 327319 h 444908"/>
                <a:gd name="connsiteX19" fmla="*/ 219391 w 864822"/>
                <a:gd name="connsiteY19" fmla="*/ 287627 h 444908"/>
                <a:gd name="connsiteX20" fmla="*/ 200045 w 864822"/>
                <a:gd name="connsiteY20" fmla="*/ 287627 h 444908"/>
                <a:gd name="connsiteX21" fmla="*/ 137308 w 864822"/>
                <a:gd name="connsiteY21" fmla="*/ 350364 h 444908"/>
                <a:gd name="connsiteX22" fmla="*/ 156654 w 864822"/>
                <a:gd name="connsiteY22" fmla="*/ 350364 h 444908"/>
                <a:gd name="connsiteX23" fmla="*/ 127210 w 864822"/>
                <a:gd name="connsiteY23" fmla="*/ 320920 h 444908"/>
                <a:gd name="connsiteX24" fmla="*/ 107864 w 864822"/>
                <a:gd name="connsiteY24" fmla="*/ 320920 h 444908"/>
                <a:gd name="connsiteX25" fmla="*/ 3536 w 864822"/>
                <a:gd name="connsiteY25" fmla="*/ 425249 h 444908"/>
                <a:gd name="connsiteX26" fmla="*/ 3536 w 864822"/>
                <a:gd name="connsiteY26" fmla="*/ 425249 h 444908"/>
                <a:gd name="connsiteX27" fmla="*/ 4516 w 864822"/>
                <a:gd name="connsiteY27" fmla="*/ 444595 h 444908"/>
                <a:gd name="connsiteX28" fmla="*/ 22882 w 864822"/>
                <a:gd name="connsiteY28" fmla="*/ 444595 h 444908"/>
                <a:gd name="connsiteX29" fmla="*/ 22882 w 864822"/>
                <a:gd name="connsiteY29" fmla="*/ 444595 h 444908"/>
                <a:gd name="connsiteX30" fmla="*/ 127210 w 864822"/>
                <a:gd name="connsiteY30" fmla="*/ 340266 h 444908"/>
                <a:gd name="connsiteX31" fmla="*/ 107864 w 864822"/>
                <a:gd name="connsiteY31" fmla="*/ 340266 h 444908"/>
                <a:gd name="connsiteX32" fmla="*/ 137308 w 864822"/>
                <a:gd name="connsiteY32" fmla="*/ 369710 h 444908"/>
                <a:gd name="connsiteX33" fmla="*/ 156654 w 864822"/>
                <a:gd name="connsiteY33" fmla="*/ 369710 h 444908"/>
                <a:gd name="connsiteX34" fmla="*/ 219391 w 864822"/>
                <a:gd name="connsiteY34" fmla="*/ 306973 h 444908"/>
                <a:gd name="connsiteX35" fmla="*/ 200045 w 864822"/>
                <a:gd name="connsiteY35" fmla="*/ 306973 h 444908"/>
                <a:gd name="connsiteX36" fmla="*/ 239737 w 864822"/>
                <a:gd name="connsiteY36" fmla="*/ 346665 h 444908"/>
                <a:gd name="connsiteX37" fmla="*/ 259083 w 864822"/>
                <a:gd name="connsiteY37" fmla="*/ 346665 h 444908"/>
                <a:gd name="connsiteX38" fmla="*/ 343566 w 864822"/>
                <a:gd name="connsiteY38" fmla="*/ 262182 h 444908"/>
                <a:gd name="connsiteX39" fmla="*/ 324220 w 864822"/>
                <a:gd name="connsiteY39" fmla="*/ 262182 h 444908"/>
                <a:gd name="connsiteX40" fmla="*/ 366461 w 864822"/>
                <a:gd name="connsiteY40" fmla="*/ 304424 h 444908"/>
                <a:gd name="connsiteX41" fmla="*/ 385807 w 864822"/>
                <a:gd name="connsiteY41" fmla="*/ 304424 h 444908"/>
                <a:gd name="connsiteX42" fmla="*/ 481787 w 864822"/>
                <a:gd name="connsiteY42" fmla="*/ 208443 h 444908"/>
                <a:gd name="connsiteX43" fmla="*/ 462441 w 864822"/>
                <a:gd name="connsiteY43" fmla="*/ 208443 h 444908"/>
                <a:gd name="connsiteX44" fmla="*/ 490585 w 864822"/>
                <a:gd name="connsiteY44" fmla="*/ 236588 h 444908"/>
                <a:gd name="connsiteX45" fmla="*/ 509932 w 864822"/>
                <a:gd name="connsiteY45" fmla="*/ 236588 h 444908"/>
                <a:gd name="connsiteX46" fmla="*/ 603362 w 864822"/>
                <a:gd name="connsiteY46" fmla="*/ 143157 h 444908"/>
                <a:gd name="connsiteX47" fmla="*/ 584016 w 864822"/>
                <a:gd name="connsiteY47" fmla="*/ 143157 h 444908"/>
                <a:gd name="connsiteX48" fmla="*/ 605762 w 864822"/>
                <a:gd name="connsiteY48" fmla="*/ 164902 h 444908"/>
                <a:gd name="connsiteX49" fmla="*/ 625108 w 864822"/>
                <a:gd name="connsiteY49" fmla="*/ 164902 h 444908"/>
                <a:gd name="connsiteX50" fmla="*/ 682696 w 864822"/>
                <a:gd name="connsiteY50" fmla="*/ 107314 h 444908"/>
                <a:gd name="connsiteX51" fmla="*/ 663350 w 864822"/>
                <a:gd name="connsiteY51" fmla="*/ 107314 h 444908"/>
                <a:gd name="connsiteX52" fmla="*/ 712040 w 864822"/>
                <a:gd name="connsiteY52" fmla="*/ 156004 h 444908"/>
                <a:gd name="connsiteX53" fmla="*/ 731386 w 864822"/>
                <a:gd name="connsiteY53" fmla="*/ 156004 h 444908"/>
                <a:gd name="connsiteX54" fmla="*/ 864509 w 864822"/>
                <a:gd name="connsiteY54" fmla="*/ 22882 h 444908"/>
                <a:gd name="connsiteX55" fmla="*/ 864509 w 864822"/>
                <a:gd name="connsiteY55" fmla="*/ 22882 h 444908"/>
                <a:gd name="connsiteX56" fmla="*/ 863529 w 864822"/>
                <a:gd name="connsiteY56" fmla="*/ 3536 h 444908"/>
                <a:gd name="connsiteX57" fmla="*/ 845163 w 864822"/>
                <a:gd name="connsiteY57" fmla="*/ 3536 h 44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64822" h="444908">
                  <a:moveTo>
                    <a:pt x="845413" y="3735"/>
                  </a:moveTo>
                  <a:lnTo>
                    <a:pt x="712290" y="136858"/>
                  </a:lnTo>
                  <a:cubicBezTo>
                    <a:pt x="717634" y="131524"/>
                    <a:pt x="726292" y="131524"/>
                    <a:pt x="731636" y="136858"/>
                  </a:cubicBezTo>
                  <a:lnTo>
                    <a:pt x="682946" y="88168"/>
                  </a:lnTo>
                  <a:cubicBezTo>
                    <a:pt x="677602" y="82834"/>
                    <a:pt x="668944" y="82834"/>
                    <a:pt x="663600" y="88168"/>
                  </a:cubicBezTo>
                  <a:lnTo>
                    <a:pt x="606012" y="145756"/>
                  </a:lnTo>
                  <a:cubicBezTo>
                    <a:pt x="611356" y="140422"/>
                    <a:pt x="620014" y="140422"/>
                    <a:pt x="625358" y="145756"/>
                  </a:cubicBezTo>
                  <a:lnTo>
                    <a:pt x="603612" y="123711"/>
                  </a:lnTo>
                  <a:cubicBezTo>
                    <a:pt x="598268" y="118377"/>
                    <a:pt x="589610" y="118377"/>
                    <a:pt x="584266" y="123711"/>
                  </a:cubicBezTo>
                  <a:lnTo>
                    <a:pt x="490836" y="217142"/>
                  </a:lnTo>
                  <a:cubicBezTo>
                    <a:pt x="496179" y="211808"/>
                    <a:pt x="504838" y="211808"/>
                    <a:pt x="510182" y="217142"/>
                  </a:cubicBezTo>
                  <a:lnTo>
                    <a:pt x="482037" y="188997"/>
                  </a:lnTo>
                  <a:cubicBezTo>
                    <a:pt x="476693" y="183663"/>
                    <a:pt x="468035" y="183663"/>
                    <a:pt x="462691" y="188997"/>
                  </a:cubicBezTo>
                  <a:lnTo>
                    <a:pt x="366461" y="285078"/>
                  </a:lnTo>
                  <a:cubicBezTo>
                    <a:pt x="371805" y="279744"/>
                    <a:pt x="380463" y="279744"/>
                    <a:pt x="385807" y="285078"/>
                  </a:cubicBezTo>
                  <a:lnTo>
                    <a:pt x="343566" y="242836"/>
                  </a:lnTo>
                  <a:cubicBezTo>
                    <a:pt x="338222" y="237502"/>
                    <a:pt x="329564" y="237502"/>
                    <a:pt x="324220" y="242836"/>
                  </a:cubicBezTo>
                  <a:lnTo>
                    <a:pt x="239737" y="327319"/>
                  </a:lnTo>
                  <a:cubicBezTo>
                    <a:pt x="245081" y="321985"/>
                    <a:pt x="253739" y="321985"/>
                    <a:pt x="259083" y="327319"/>
                  </a:cubicBezTo>
                  <a:lnTo>
                    <a:pt x="219391" y="287627"/>
                  </a:lnTo>
                  <a:cubicBezTo>
                    <a:pt x="214047" y="282293"/>
                    <a:pt x="205389" y="282293"/>
                    <a:pt x="200045" y="287627"/>
                  </a:cubicBezTo>
                  <a:lnTo>
                    <a:pt x="137308" y="350364"/>
                  </a:lnTo>
                  <a:cubicBezTo>
                    <a:pt x="142652" y="345030"/>
                    <a:pt x="151310" y="345030"/>
                    <a:pt x="156654" y="350364"/>
                  </a:cubicBezTo>
                  <a:lnTo>
                    <a:pt x="127210" y="320920"/>
                  </a:lnTo>
                  <a:cubicBezTo>
                    <a:pt x="121866" y="315586"/>
                    <a:pt x="113208" y="315586"/>
                    <a:pt x="107864" y="320920"/>
                  </a:cubicBezTo>
                  <a:lnTo>
                    <a:pt x="3536" y="425249"/>
                  </a:lnTo>
                  <a:lnTo>
                    <a:pt x="3536" y="425249"/>
                  </a:lnTo>
                  <a:cubicBezTo>
                    <a:pt x="-1538" y="430863"/>
                    <a:pt x="-1098" y="439521"/>
                    <a:pt x="4516" y="444595"/>
                  </a:cubicBezTo>
                  <a:cubicBezTo>
                    <a:pt x="9729" y="449309"/>
                    <a:pt x="17668" y="449309"/>
                    <a:pt x="22882" y="444595"/>
                  </a:cubicBezTo>
                  <a:lnTo>
                    <a:pt x="22882" y="444595"/>
                  </a:lnTo>
                  <a:lnTo>
                    <a:pt x="127210" y="340266"/>
                  </a:lnTo>
                  <a:cubicBezTo>
                    <a:pt x="121866" y="345600"/>
                    <a:pt x="113208" y="345600"/>
                    <a:pt x="107864" y="340266"/>
                  </a:cubicBezTo>
                  <a:lnTo>
                    <a:pt x="137308" y="369710"/>
                  </a:lnTo>
                  <a:cubicBezTo>
                    <a:pt x="142652" y="375044"/>
                    <a:pt x="151310" y="375044"/>
                    <a:pt x="156654" y="369710"/>
                  </a:cubicBezTo>
                  <a:lnTo>
                    <a:pt x="219391" y="306973"/>
                  </a:lnTo>
                  <a:cubicBezTo>
                    <a:pt x="214047" y="312307"/>
                    <a:pt x="205389" y="312307"/>
                    <a:pt x="200045" y="306973"/>
                  </a:cubicBezTo>
                  <a:lnTo>
                    <a:pt x="239737" y="346665"/>
                  </a:lnTo>
                  <a:cubicBezTo>
                    <a:pt x="245081" y="351999"/>
                    <a:pt x="253739" y="351999"/>
                    <a:pt x="259083" y="346665"/>
                  </a:cubicBezTo>
                  <a:lnTo>
                    <a:pt x="343566" y="262182"/>
                  </a:lnTo>
                  <a:cubicBezTo>
                    <a:pt x="338222" y="267516"/>
                    <a:pt x="329564" y="267516"/>
                    <a:pt x="324220" y="262182"/>
                  </a:cubicBezTo>
                  <a:lnTo>
                    <a:pt x="366461" y="304424"/>
                  </a:lnTo>
                  <a:cubicBezTo>
                    <a:pt x="371805" y="309758"/>
                    <a:pt x="380463" y="309758"/>
                    <a:pt x="385807" y="304424"/>
                  </a:cubicBezTo>
                  <a:lnTo>
                    <a:pt x="481787" y="208443"/>
                  </a:lnTo>
                  <a:cubicBezTo>
                    <a:pt x="476443" y="213777"/>
                    <a:pt x="467785" y="213777"/>
                    <a:pt x="462441" y="208443"/>
                  </a:cubicBezTo>
                  <a:lnTo>
                    <a:pt x="490585" y="236588"/>
                  </a:lnTo>
                  <a:cubicBezTo>
                    <a:pt x="495929" y="241922"/>
                    <a:pt x="504588" y="241922"/>
                    <a:pt x="509932" y="236588"/>
                  </a:cubicBezTo>
                  <a:lnTo>
                    <a:pt x="603362" y="143157"/>
                  </a:lnTo>
                  <a:cubicBezTo>
                    <a:pt x="598019" y="148491"/>
                    <a:pt x="589360" y="148491"/>
                    <a:pt x="584016" y="143157"/>
                  </a:cubicBezTo>
                  <a:lnTo>
                    <a:pt x="605762" y="164902"/>
                  </a:lnTo>
                  <a:cubicBezTo>
                    <a:pt x="611106" y="170236"/>
                    <a:pt x="619764" y="170236"/>
                    <a:pt x="625108" y="164902"/>
                  </a:cubicBezTo>
                  <a:lnTo>
                    <a:pt x="682696" y="107314"/>
                  </a:lnTo>
                  <a:cubicBezTo>
                    <a:pt x="677352" y="112648"/>
                    <a:pt x="668694" y="112648"/>
                    <a:pt x="663350" y="107314"/>
                  </a:cubicBezTo>
                  <a:lnTo>
                    <a:pt x="712040" y="156004"/>
                  </a:lnTo>
                  <a:cubicBezTo>
                    <a:pt x="717384" y="161338"/>
                    <a:pt x="726042" y="161338"/>
                    <a:pt x="731386" y="156004"/>
                  </a:cubicBezTo>
                  <a:lnTo>
                    <a:pt x="864509" y="22882"/>
                  </a:lnTo>
                  <a:lnTo>
                    <a:pt x="864509" y="22882"/>
                  </a:lnTo>
                  <a:cubicBezTo>
                    <a:pt x="869583" y="17268"/>
                    <a:pt x="869143" y="8610"/>
                    <a:pt x="863529" y="3536"/>
                  </a:cubicBezTo>
                  <a:cubicBezTo>
                    <a:pt x="858315" y="-1179"/>
                    <a:pt x="850376" y="-1179"/>
                    <a:pt x="845163" y="3536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8F5E981B-2795-4987-ADDC-396B0E772941}"/>
                </a:ext>
              </a:extLst>
            </p:cNvPr>
            <p:cNvSpPr/>
            <p:nvPr/>
          </p:nvSpPr>
          <p:spPr>
            <a:xfrm>
              <a:off x="5929385" y="1670279"/>
              <a:ext cx="112544" cy="107339"/>
            </a:xfrm>
            <a:custGeom>
              <a:avLst/>
              <a:gdLst>
                <a:gd name="connsiteX0" fmla="*/ 13697 w 119975"/>
                <a:gd name="connsiteY0" fmla="*/ 27394 h 119975"/>
                <a:gd name="connsiteX1" fmla="*/ 109727 w 119975"/>
                <a:gd name="connsiteY1" fmla="*/ 27394 h 119975"/>
                <a:gd name="connsiteX2" fmla="*/ 96030 w 119975"/>
                <a:gd name="connsiteY2" fmla="*/ 13697 h 119975"/>
                <a:gd name="connsiteX3" fmla="*/ 96030 w 119975"/>
                <a:gd name="connsiteY3" fmla="*/ 109728 h 119975"/>
                <a:gd name="connsiteX4" fmla="*/ 96030 w 119975"/>
                <a:gd name="connsiteY4" fmla="*/ 109728 h 119975"/>
                <a:gd name="connsiteX5" fmla="*/ 109727 w 119975"/>
                <a:gd name="connsiteY5" fmla="*/ 123425 h 119975"/>
                <a:gd name="connsiteX6" fmla="*/ 123425 w 119975"/>
                <a:gd name="connsiteY6" fmla="*/ 109728 h 119975"/>
                <a:gd name="connsiteX7" fmla="*/ 123425 w 119975"/>
                <a:gd name="connsiteY7" fmla="*/ 109728 h 119975"/>
                <a:gd name="connsiteX8" fmla="*/ 123425 w 119975"/>
                <a:gd name="connsiteY8" fmla="*/ 13697 h 119975"/>
                <a:gd name="connsiteX9" fmla="*/ 109727 w 119975"/>
                <a:gd name="connsiteY9" fmla="*/ 0 h 119975"/>
                <a:gd name="connsiteX10" fmla="*/ 13697 w 119975"/>
                <a:gd name="connsiteY10" fmla="*/ 0 h 119975"/>
                <a:gd name="connsiteX11" fmla="*/ 0 w 119975"/>
                <a:gd name="connsiteY11" fmla="*/ 13697 h 119975"/>
                <a:gd name="connsiteX12" fmla="*/ 13697 w 119975"/>
                <a:gd name="connsiteY12" fmla="*/ 27394 h 1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975" h="119975">
                  <a:moveTo>
                    <a:pt x="13697" y="27394"/>
                  </a:moveTo>
                  <a:lnTo>
                    <a:pt x="109727" y="27394"/>
                  </a:lnTo>
                  <a:cubicBezTo>
                    <a:pt x="102164" y="27394"/>
                    <a:pt x="96030" y="21261"/>
                    <a:pt x="96030" y="13697"/>
                  </a:cubicBezTo>
                  <a:lnTo>
                    <a:pt x="96030" y="109728"/>
                  </a:lnTo>
                  <a:lnTo>
                    <a:pt x="96030" y="109728"/>
                  </a:lnTo>
                  <a:cubicBezTo>
                    <a:pt x="96030" y="117291"/>
                    <a:pt x="102164" y="123425"/>
                    <a:pt x="109727" y="123425"/>
                  </a:cubicBezTo>
                  <a:cubicBezTo>
                    <a:pt x="117291" y="123425"/>
                    <a:pt x="123425" y="117291"/>
                    <a:pt x="123425" y="109728"/>
                  </a:cubicBezTo>
                  <a:lnTo>
                    <a:pt x="123425" y="109728"/>
                  </a:lnTo>
                  <a:lnTo>
                    <a:pt x="123425" y="13697"/>
                  </a:lnTo>
                  <a:cubicBezTo>
                    <a:pt x="123425" y="6134"/>
                    <a:pt x="117291" y="0"/>
                    <a:pt x="109727" y="0"/>
                  </a:cubicBezTo>
                  <a:lnTo>
                    <a:pt x="13697" y="0"/>
                  </a:lnTo>
                  <a:cubicBezTo>
                    <a:pt x="6134" y="0"/>
                    <a:pt x="0" y="6134"/>
                    <a:pt x="0" y="13697"/>
                  </a:cubicBezTo>
                  <a:cubicBezTo>
                    <a:pt x="0" y="21261"/>
                    <a:pt x="6134" y="27394"/>
                    <a:pt x="13697" y="27394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grpSp>
          <p:nvGrpSpPr>
            <p:cNvPr id="589" name="Content Placeholder 6">
              <a:extLst>
                <a:ext uri="{FF2B5EF4-FFF2-40B4-BE49-F238E27FC236}">
                  <a16:creationId xmlns:a16="http://schemas.microsoft.com/office/drawing/2014/main" id="{78194334-9F5F-4B0C-AF5F-044AB459A20D}"/>
                </a:ext>
              </a:extLst>
            </p:cNvPr>
            <p:cNvGrpSpPr/>
            <p:nvPr/>
          </p:nvGrpSpPr>
          <p:grpSpPr>
            <a:xfrm>
              <a:off x="5207492" y="1709222"/>
              <a:ext cx="834707" cy="259403"/>
              <a:chOff x="1803965" y="1104059"/>
              <a:chExt cx="889817" cy="289940"/>
            </a:xfrm>
            <a:solidFill>
              <a:srgbClr val="BECECD"/>
            </a:solidFill>
          </p:grpSpPr>
          <p:sp>
            <p:nvSpPr>
              <p:cNvPr id="597" name="Freeform: Shape 596">
                <a:extLst>
                  <a:ext uri="{FF2B5EF4-FFF2-40B4-BE49-F238E27FC236}">
                    <a16:creationId xmlns:a16="http://schemas.microsoft.com/office/drawing/2014/main" id="{78308A0E-A68B-4806-AAB4-EB981EB29F38}"/>
                  </a:ext>
                </a:extLst>
              </p:cNvPr>
              <p:cNvSpPr/>
              <p:nvPr/>
            </p:nvSpPr>
            <p:spPr>
              <a:xfrm>
                <a:off x="2573471" y="1272388"/>
                <a:ext cx="119975" cy="119975"/>
              </a:xfrm>
              <a:custGeom>
                <a:avLst/>
                <a:gdLst>
                  <a:gd name="connsiteX0" fmla="*/ 95980 w 119975"/>
                  <a:gd name="connsiteY0" fmla="*/ 13697 h 119975"/>
                  <a:gd name="connsiteX1" fmla="*/ 95980 w 119975"/>
                  <a:gd name="connsiteY1" fmla="*/ 109677 h 119975"/>
                  <a:gd name="connsiteX2" fmla="*/ 109677 w 119975"/>
                  <a:gd name="connsiteY2" fmla="*/ 95980 h 119975"/>
                  <a:gd name="connsiteX3" fmla="*/ 13697 w 119975"/>
                  <a:gd name="connsiteY3" fmla="*/ 95980 h 119975"/>
                  <a:gd name="connsiteX4" fmla="*/ 0 w 119975"/>
                  <a:gd name="connsiteY4" fmla="*/ 109677 h 119975"/>
                  <a:gd name="connsiteX5" fmla="*/ 13697 w 119975"/>
                  <a:gd name="connsiteY5" fmla="*/ 123375 h 119975"/>
                  <a:gd name="connsiteX6" fmla="*/ 109727 w 119975"/>
                  <a:gd name="connsiteY6" fmla="*/ 123375 h 119975"/>
                  <a:gd name="connsiteX7" fmla="*/ 123425 w 119975"/>
                  <a:gd name="connsiteY7" fmla="*/ 109677 h 119975"/>
                  <a:gd name="connsiteX8" fmla="*/ 123425 w 119975"/>
                  <a:gd name="connsiteY8" fmla="*/ 13697 h 119975"/>
                  <a:gd name="connsiteX9" fmla="*/ 123425 w 119975"/>
                  <a:gd name="connsiteY9" fmla="*/ 13697 h 119975"/>
                  <a:gd name="connsiteX10" fmla="*/ 109727 w 119975"/>
                  <a:gd name="connsiteY10" fmla="*/ 0 h 119975"/>
                  <a:gd name="connsiteX11" fmla="*/ 96030 w 119975"/>
                  <a:gd name="connsiteY11" fmla="*/ 13697 h 11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9975" h="119975">
                    <a:moveTo>
                      <a:pt x="95980" y="13697"/>
                    </a:moveTo>
                    <a:lnTo>
                      <a:pt x="95980" y="109677"/>
                    </a:lnTo>
                    <a:cubicBezTo>
                      <a:pt x="95980" y="102114"/>
                      <a:pt x="102114" y="95980"/>
                      <a:pt x="109677" y="95980"/>
                    </a:cubicBezTo>
                    <a:lnTo>
                      <a:pt x="13697" y="95980"/>
                    </a:lnTo>
                    <a:cubicBezTo>
                      <a:pt x="6134" y="95980"/>
                      <a:pt x="0" y="102114"/>
                      <a:pt x="0" y="109677"/>
                    </a:cubicBezTo>
                    <a:cubicBezTo>
                      <a:pt x="0" y="117241"/>
                      <a:pt x="6134" y="123375"/>
                      <a:pt x="13697" y="123375"/>
                    </a:cubicBezTo>
                    <a:lnTo>
                      <a:pt x="109727" y="123375"/>
                    </a:lnTo>
                    <a:cubicBezTo>
                      <a:pt x="117291" y="123375"/>
                      <a:pt x="123425" y="117241"/>
                      <a:pt x="123425" y="109677"/>
                    </a:cubicBezTo>
                    <a:lnTo>
                      <a:pt x="123425" y="13697"/>
                    </a:lnTo>
                    <a:lnTo>
                      <a:pt x="123425" y="13697"/>
                    </a:lnTo>
                    <a:cubicBezTo>
                      <a:pt x="123425" y="6134"/>
                      <a:pt x="117291" y="0"/>
                      <a:pt x="109727" y="0"/>
                    </a:cubicBezTo>
                    <a:cubicBezTo>
                      <a:pt x="102164" y="0"/>
                      <a:pt x="96030" y="6134"/>
                      <a:pt x="96030" y="13697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/>
              </a:p>
            </p:txBody>
          </p:sp>
          <p:sp>
            <p:nvSpPr>
              <p:cNvPr id="598" name="Freeform: Shape 597">
                <a:extLst>
                  <a:ext uri="{FF2B5EF4-FFF2-40B4-BE49-F238E27FC236}">
                    <a16:creationId xmlns:a16="http://schemas.microsoft.com/office/drawing/2014/main" id="{EBE9A894-3DF0-442C-A069-2E3100E0B2D3}"/>
                  </a:ext>
                </a:extLst>
              </p:cNvPr>
              <p:cNvSpPr/>
              <p:nvPr/>
            </p:nvSpPr>
            <p:spPr>
              <a:xfrm>
                <a:off x="1803965" y="1104059"/>
                <a:ext cx="889817" cy="289940"/>
              </a:xfrm>
              <a:custGeom>
                <a:avLst/>
                <a:gdLst>
                  <a:gd name="connsiteX0" fmla="*/ 888932 w 889816"/>
                  <a:gd name="connsiteY0" fmla="*/ 268359 h 289940"/>
                  <a:gd name="connsiteX1" fmla="*/ 801999 w 889816"/>
                  <a:gd name="connsiteY1" fmla="*/ 181427 h 289940"/>
                  <a:gd name="connsiteX2" fmla="*/ 782653 w 889816"/>
                  <a:gd name="connsiteY2" fmla="*/ 181427 h 289940"/>
                  <a:gd name="connsiteX3" fmla="*/ 749360 w 889816"/>
                  <a:gd name="connsiteY3" fmla="*/ 214720 h 289940"/>
                  <a:gd name="connsiteX4" fmla="*/ 768706 w 889816"/>
                  <a:gd name="connsiteY4" fmla="*/ 214720 h 289940"/>
                  <a:gd name="connsiteX5" fmla="*/ 727415 w 889816"/>
                  <a:gd name="connsiteY5" fmla="*/ 173429 h 289940"/>
                  <a:gd name="connsiteX6" fmla="*/ 708069 w 889816"/>
                  <a:gd name="connsiteY6" fmla="*/ 173429 h 289940"/>
                  <a:gd name="connsiteX7" fmla="*/ 661978 w 889816"/>
                  <a:gd name="connsiteY7" fmla="*/ 219519 h 289940"/>
                  <a:gd name="connsiteX8" fmla="*/ 681324 w 889816"/>
                  <a:gd name="connsiteY8" fmla="*/ 219519 h 289940"/>
                  <a:gd name="connsiteX9" fmla="*/ 512409 w 889816"/>
                  <a:gd name="connsiteY9" fmla="*/ 50704 h 289940"/>
                  <a:gd name="connsiteX10" fmla="*/ 493063 w 889816"/>
                  <a:gd name="connsiteY10" fmla="*/ 50704 h 289940"/>
                  <a:gd name="connsiteX11" fmla="*/ 431076 w 889816"/>
                  <a:gd name="connsiteY11" fmla="*/ 112491 h 289940"/>
                  <a:gd name="connsiteX12" fmla="*/ 450422 w 889816"/>
                  <a:gd name="connsiteY12" fmla="*/ 112491 h 289940"/>
                  <a:gd name="connsiteX13" fmla="*/ 384185 w 889816"/>
                  <a:gd name="connsiteY13" fmla="*/ 46255 h 289940"/>
                  <a:gd name="connsiteX14" fmla="*/ 364839 w 889816"/>
                  <a:gd name="connsiteY14" fmla="*/ 46255 h 289940"/>
                  <a:gd name="connsiteX15" fmla="*/ 297653 w 889816"/>
                  <a:gd name="connsiteY15" fmla="*/ 113441 h 289940"/>
                  <a:gd name="connsiteX16" fmla="*/ 316999 w 889816"/>
                  <a:gd name="connsiteY16" fmla="*/ 113441 h 289940"/>
                  <a:gd name="connsiteX17" fmla="*/ 284356 w 889816"/>
                  <a:gd name="connsiteY17" fmla="*/ 80698 h 289940"/>
                  <a:gd name="connsiteX18" fmla="*/ 265010 w 889816"/>
                  <a:gd name="connsiteY18" fmla="*/ 80698 h 289940"/>
                  <a:gd name="connsiteX19" fmla="*/ 197824 w 889816"/>
                  <a:gd name="connsiteY19" fmla="*/ 147884 h 289940"/>
                  <a:gd name="connsiteX20" fmla="*/ 217170 w 889816"/>
                  <a:gd name="connsiteY20" fmla="*/ 147884 h 289940"/>
                  <a:gd name="connsiteX21" fmla="*/ 172179 w 889816"/>
                  <a:gd name="connsiteY21" fmla="*/ 102893 h 289940"/>
                  <a:gd name="connsiteX22" fmla="*/ 152833 w 889816"/>
                  <a:gd name="connsiteY22" fmla="*/ 102893 h 289940"/>
                  <a:gd name="connsiteX23" fmla="*/ 127838 w 889816"/>
                  <a:gd name="connsiteY23" fmla="*/ 127888 h 289940"/>
                  <a:gd name="connsiteX24" fmla="*/ 147184 w 889816"/>
                  <a:gd name="connsiteY24" fmla="*/ 127888 h 289940"/>
                  <a:gd name="connsiteX25" fmla="*/ 23860 w 889816"/>
                  <a:gd name="connsiteY25" fmla="*/ 4513 h 289940"/>
                  <a:gd name="connsiteX26" fmla="*/ 23860 w 889816"/>
                  <a:gd name="connsiteY26" fmla="*/ 4513 h 289940"/>
                  <a:gd name="connsiteX27" fmla="*/ 4513 w 889816"/>
                  <a:gd name="connsiteY27" fmla="*/ 3534 h 289940"/>
                  <a:gd name="connsiteX28" fmla="*/ 3534 w 889816"/>
                  <a:gd name="connsiteY28" fmla="*/ 22880 h 289940"/>
                  <a:gd name="connsiteX29" fmla="*/ 4513 w 889816"/>
                  <a:gd name="connsiteY29" fmla="*/ 23860 h 289940"/>
                  <a:gd name="connsiteX30" fmla="*/ 4513 w 889816"/>
                  <a:gd name="connsiteY30" fmla="*/ 23860 h 289940"/>
                  <a:gd name="connsiteX31" fmla="*/ 127838 w 889816"/>
                  <a:gd name="connsiteY31" fmla="*/ 147234 h 289940"/>
                  <a:gd name="connsiteX32" fmla="*/ 147184 w 889816"/>
                  <a:gd name="connsiteY32" fmla="*/ 147234 h 289940"/>
                  <a:gd name="connsiteX33" fmla="*/ 172179 w 889816"/>
                  <a:gd name="connsiteY33" fmla="*/ 122239 h 289940"/>
                  <a:gd name="connsiteX34" fmla="*/ 152833 w 889816"/>
                  <a:gd name="connsiteY34" fmla="*/ 122239 h 289940"/>
                  <a:gd name="connsiteX35" fmla="*/ 197824 w 889816"/>
                  <a:gd name="connsiteY35" fmla="*/ 167230 h 289940"/>
                  <a:gd name="connsiteX36" fmla="*/ 217170 w 889816"/>
                  <a:gd name="connsiteY36" fmla="*/ 167230 h 289940"/>
                  <a:gd name="connsiteX37" fmla="*/ 284356 w 889816"/>
                  <a:gd name="connsiteY37" fmla="*/ 100044 h 289940"/>
                  <a:gd name="connsiteX38" fmla="*/ 265010 w 889816"/>
                  <a:gd name="connsiteY38" fmla="*/ 100044 h 289940"/>
                  <a:gd name="connsiteX39" fmla="*/ 297653 w 889816"/>
                  <a:gd name="connsiteY39" fmla="*/ 132687 h 289940"/>
                  <a:gd name="connsiteX40" fmla="*/ 316999 w 889816"/>
                  <a:gd name="connsiteY40" fmla="*/ 132687 h 289940"/>
                  <a:gd name="connsiteX41" fmla="*/ 384235 w 889816"/>
                  <a:gd name="connsiteY41" fmla="*/ 65701 h 289940"/>
                  <a:gd name="connsiteX42" fmla="*/ 364889 w 889816"/>
                  <a:gd name="connsiteY42" fmla="*/ 65701 h 289940"/>
                  <a:gd name="connsiteX43" fmla="*/ 431126 w 889816"/>
                  <a:gd name="connsiteY43" fmla="*/ 131937 h 289940"/>
                  <a:gd name="connsiteX44" fmla="*/ 450472 w 889816"/>
                  <a:gd name="connsiteY44" fmla="*/ 131937 h 289940"/>
                  <a:gd name="connsiteX45" fmla="*/ 512409 w 889816"/>
                  <a:gd name="connsiteY45" fmla="*/ 70000 h 289940"/>
                  <a:gd name="connsiteX46" fmla="*/ 493063 w 889816"/>
                  <a:gd name="connsiteY46" fmla="*/ 70000 h 289940"/>
                  <a:gd name="connsiteX47" fmla="*/ 662028 w 889816"/>
                  <a:gd name="connsiteY47" fmla="*/ 238965 h 289940"/>
                  <a:gd name="connsiteX48" fmla="*/ 681374 w 889816"/>
                  <a:gd name="connsiteY48" fmla="*/ 238965 h 289940"/>
                  <a:gd name="connsiteX49" fmla="*/ 727465 w 889816"/>
                  <a:gd name="connsiteY49" fmla="*/ 192875 h 289940"/>
                  <a:gd name="connsiteX50" fmla="*/ 708119 w 889816"/>
                  <a:gd name="connsiteY50" fmla="*/ 192875 h 289940"/>
                  <a:gd name="connsiteX51" fmla="*/ 749410 w 889816"/>
                  <a:gd name="connsiteY51" fmla="*/ 234166 h 289940"/>
                  <a:gd name="connsiteX52" fmla="*/ 768756 w 889816"/>
                  <a:gd name="connsiteY52" fmla="*/ 234166 h 289940"/>
                  <a:gd name="connsiteX53" fmla="*/ 801999 w 889816"/>
                  <a:gd name="connsiteY53" fmla="*/ 200673 h 289940"/>
                  <a:gd name="connsiteX54" fmla="*/ 782653 w 889816"/>
                  <a:gd name="connsiteY54" fmla="*/ 200673 h 289940"/>
                  <a:gd name="connsiteX55" fmla="*/ 869586 w 889816"/>
                  <a:gd name="connsiteY55" fmla="*/ 287605 h 289940"/>
                  <a:gd name="connsiteX56" fmla="*/ 869586 w 889816"/>
                  <a:gd name="connsiteY56" fmla="*/ 287605 h 289940"/>
                  <a:gd name="connsiteX57" fmla="*/ 888932 w 889816"/>
                  <a:gd name="connsiteY57" fmla="*/ 286626 h 289940"/>
                  <a:gd name="connsiteX58" fmla="*/ 888932 w 889816"/>
                  <a:gd name="connsiteY58" fmla="*/ 268259 h 289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889816" h="289940">
                    <a:moveTo>
                      <a:pt x="888932" y="268359"/>
                    </a:moveTo>
                    <a:lnTo>
                      <a:pt x="801999" y="181427"/>
                    </a:lnTo>
                    <a:cubicBezTo>
                      <a:pt x="796656" y="176093"/>
                      <a:pt x="787998" y="176093"/>
                      <a:pt x="782653" y="181427"/>
                    </a:cubicBezTo>
                    <a:lnTo>
                      <a:pt x="749360" y="214720"/>
                    </a:lnTo>
                    <a:cubicBezTo>
                      <a:pt x="754704" y="209386"/>
                      <a:pt x="763358" y="209386"/>
                      <a:pt x="768706" y="214720"/>
                    </a:cubicBezTo>
                    <a:lnTo>
                      <a:pt x="727415" y="173429"/>
                    </a:lnTo>
                    <a:cubicBezTo>
                      <a:pt x="722071" y="168095"/>
                      <a:pt x="713413" y="168095"/>
                      <a:pt x="708069" y="173429"/>
                    </a:cubicBezTo>
                    <a:lnTo>
                      <a:pt x="661978" y="219519"/>
                    </a:lnTo>
                    <a:cubicBezTo>
                      <a:pt x="667322" y="214185"/>
                      <a:pt x="675980" y="214185"/>
                      <a:pt x="681324" y="219519"/>
                    </a:cubicBezTo>
                    <a:lnTo>
                      <a:pt x="512409" y="50704"/>
                    </a:lnTo>
                    <a:cubicBezTo>
                      <a:pt x="507065" y="45370"/>
                      <a:pt x="498407" y="45370"/>
                      <a:pt x="493063" y="50704"/>
                    </a:cubicBezTo>
                    <a:lnTo>
                      <a:pt x="431076" y="112491"/>
                    </a:lnTo>
                    <a:cubicBezTo>
                      <a:pt x="436420" y="107157"/>
                      <a:pt x="445078" y="107157"/>
                      <a:pt x="450422" y="112491"/>
                    </a:cubicBezTo>
                    <a:lnTo>
                      <a:pt x="384185" y="46255"/>
                    </a:lnTo>
                    <a:cubicBezTo>
                      <a:pt x="378842" y="40921"/>
                      <a:pt x="370183" y="40921"/>
                      <a:pt x="364839" y="46255"/>
                    </a:cubicBezTo>
                    <a:lnTo>
                      <a:pt x="297653" y="113441"/>
                    </a:lnTo>
                    <a:cubicBezTo>
                      <a:pt x="302997" y="108107"/>
                      <a:pt x="311655" y="108107"/>
                      <a:pt x="316999" y="113441"/>
                    </a:cubicBezTo>
                    <a:lnTo>
                      <a:pt x="284356" y="80698"/>
                    </a:lnTo>
                    <a:cubicBezTo>
                      <a:pt x="279012" y="75364"/>
                      <a:pt x="270354" y="75364"/>
                      <a:pt x="265010" y="80698"/>
                    </a:cubicBezTo>
                    <a:lnTo>
                      <a:pt x="197824" y="147884"/>
                    </a:lnTo>
                    <a:cubicBezTo>
                      <a:pt x="203168" y="142550"/>
                      <a:pt x="211826" y="142550"/>
                      <a:pt x="217170" y="147884"/>
                    </a:cubicBezTo>
                    <a:lnTo>
                      <a:pt x="172179" y="102893"/>
                    </a:lnTo>
                    <a:cubicBezTo>
                      <a:pt x="166835" y="97559"/>
                      <a:pt x="158177" y="97559"/>
                      <a:pt x="152833" y="102893"/>
                    </a:cubicBezTo>
                    <a:lnTo>
                      <a:pt x="127838" y="127888"/>
                    </a:lnTo>
                    <a:cubicBezTo>
                      <a:pt x="133182" y="122554"/>
                      <a:pt x="141840" y="122554"/>
                      <a:pt x="147184" y="127888"/>
                    </a:cubicBezTo>
                    <a:lnTo>
                      <a:pt x="23860" y="4513"/>
                    </a:lnTo>
                    <a:lnTo>
                      <a:pt x="23860" y="4513"/>
                    </a:lnTo>
                    <a:cubicBezTo>
                      <a:pt x="18786" y="-1100"/>
                      <a:pt x="10127" y="-1535"/>
                      <a:pt x="4513" y="3534"/>
                    </a:cubicBezTo>
                    <a:cubicBezTo>
                      <a:pt x="-1100" y="8608"/>
                      <a:pt x="-1535" y="17271"/>
                      <a:pt x="3534" y="22880"/>
                    </a:cubicBezTo>
                    <a:cubicBezTo>
                      <a:pt x="3844" y="23225"/>
                      <a:pt x="4174" y="23550"/>
                      <a:pt x="4513" y="23860"/>
                    </a:cubicBezTo>
                    <a:lnTo>
                      <a:pt x="4513" y="23860"/>
                    </a:lnTo>
                    <a:lnTo>
                      <a:pt x="127838" y="147234"/>
                    </a:lnTo>
                    <a:cubicBezTo>
                      <a:pt x="133182" y="152568"/>
                      <a:pt x="141840" y="152568"/>
                      <a:pt x="147184" y="147234"/>
                    </a:cubicBezTo>
                    <a:lnTo>
                      <a:pt x="172179" y="122239"/>
                    </a:lnTo>
                    <a:cubicBezTo>
                      <a:pt x="166835" y="127573"/>
                      <a:pt x="158177" y="127573"/>
                      <a:pt x="152833" y="122239"/>
                    </a:cubicBezTo>
                    <a:lnTo>
                      <a:pt x="197824" y="167230"/>
                    </a:lnTo>
                    <a:cubicBezTo>
                      <a:pt x="203168" y="172564"/>
                      <a:pt x="211826" y="172564"/>
                      <a:pt x="217170" y="167230"/>
                    </a:cubicBezTo>
                    <a:lnTo>
                      <a:pt x="284356" y="100044"/>
                    </a:lnTo>
                    <a:cubicBezTo>
                      <a:pt x="279012" y="105378"/>
                      <a:pt x="270354" y="105378"/>
                      <a:pt x="265010" y="100044"/>
                    </a:cubicBezTo>
                    <a:lnTo>
                      <a:pt x="297653" y="132687"/>
                    </a:lnTo>
                    <a:cubicBezTo>
                      <a:pt x="302997" y="138021"/>
                      <a:pt x="311655" y="138021"/>
                      <a:pt x="316999" y="132687"/>
                    </a:cubicBezTo>
                    <a:lnTo>
                      <a:pt x="384235" y="65701"/>
                    </a:lnTo>
                    <a:cubicBezTo>
                      <a:pt x="378892" y="71035"/>
                      <a:pt x="370233" y="71035"/>
                      <a:pt x="364889" y="65701"/>
                    </a:cubicBezTo>
                    <a:lnTo>
                      <a:pt x="431126" y="131937"/>
                    </a:lnTo>
                    <a:cubicBezTo>
                      <a:pt x="436470" y="137271"/>
                      <a:pt x="445128" y="137271"/>
                      <a:pt x="450472" y="131937"/>
                    </a:cubicBezTo>
                    <a:lnTo>
                      <a:pt x="512409" y="70000"/>
                    </a:lnTo>
                    <a:cubicBezTo>
                      <a:pt x="507065" y="75334"/>
                      <a:pt x="498407" y="75334"/>
                      <a:pt x="493063" y="70000"/>
                    </a:cubicBezTo>
                    <a:lnTo>
                      <a:pt x="662028" y="238965"/>
                    </a:lnTo>
                    <a:cubicBezTo>
                      <a:pt x="667372" y="244299"/>
                      <a:pt x="676030" y="244299"/>
                      <a:pt x="681374" y="238965"/>
                    </a:cubicBezTo>
                    <a:lnTo>
                      <a:pt x="727465" y="192875"/>
                    </a:lnTo>
                    <a:cubicBezTo>
                      <a:pt x="722121" y="198209"/>
                      <a:pt x="713463" y="198209"/>
                      <a:pt x="708119" y="192875"/>
                    </a:cubicBezTo>
                    <a:lnTo>
                      <a:pt x="749410" y="234166"/>
                    </a:lnTo>
                    <a:cubicBezTo>
                      <a:pt x="754754" y="239500"/>
                      <a:pt x="763412" y="239500"/>
                      <a:pt x="768756" y="234166"/>
                    </a:cubicBezTo>
                    <a:lnTo>
                      <a:pt x="801999" y="200673"/>
                    </a:lnTo>
                    <a:cubicBezTo>
                      <a:pt x="796656" y="206007"/>
                      <a:pt x="787998" y="206007"/>
                      <a:pt x="782653" y="200673"/>
                    </a:cubicBezTo>
                    <a:lnTo>
                      <a:pt x="869586" y="287605"/>
                    </a:lnTo>
                    <a:lnTo>
                      <a:pt x="869586" y="287605"/>
                    </a:lnTo>
                    <a:cubicBezTo>
                      <a:pt x="875199" y="292679"/>
                      <a:pt x="883858" y="292239"/>
                      <a:pt x="888932" y="286626"/>
                    </a:cubicBezTo>
                    <a:cubicBezTo>
                      <a:pt x="893646" y="281412"/>
                      <a:pt x="893646" y="273473"/>
                      <a:pt x="888932" y="268259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 dirty="0"/>
              </a:p>
            </p:txBody>
          </p:sp>
        </p:grp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D68B493D-89EA-4FB2-A860-18051C284BBD}"/>
                </a:ext>
              </a:extLst>
            </p:cNvPr>
            <p:cNvSpPr/>
            <p:nvPr/>
          </p:nvSpPr>
          <p:spPr>
            <a:xfrm>
              <a:off x="6001592" y="2044155"/>
              <a:ext cx="356392" cy="22362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727BF908-55DD-4A06-AC01-50988C4BAC97}"/>
                </a:ext>
              </a:extLst>
            </p:cNvPr>
            <p:cNvSpPr/>
            <p:nvPr/>
          </p:nvSpPr>
          <p:spPr>
            <a:xfrm>
              <a:off x="6001592" y="2099838"/>
              <a:ext cx="271983" cy="22362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26A7ADE6-A6A8-4987-80CB-CC41B731DE10}"/>
                </a:ext>
              </a:extLst>
            </p:cNvPr>
            <p:cNvSpPr/>
            <p:nvPr/>
          </p:nvSpPr>
          <p:spPr>
            <a:xfrm>
              <a:off x="6000617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FFBA6BDB-208B-42C0-BF1D-E5F2BD8D66A2}"/>
                </a:ext>
              </a:extLst>
            </p:cNvPr>
            <p:cNvSpPr/>
            <p:nvPr/>
          </p:nvSpPr>
          <p:spPr>
            <a:xfrm>
              <a:off x="6062610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06C1730F-8716-4AF6-9039-F1FEAF7698A0}"/>
                </a:ext>
              </a:extLst>
            </p:cNvPr>
            <p:cNvSpPr/>
            <p:nvPr/>
          </p:nvSpPr>
          <p:spPr>
            <a:xfrm>
              <a:off x="6124604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1F496AD9-B231-46AE-9F45-282F0E5E410E}"/>
                </a:ext>
              </a:extLst>
            </p:cNvPr>
            <p:cNvSpPr/>
            <p:nvPr/>
          </p:nvSpPr>
          <p:spPr>
            <a:xfrm>
              <a:off x="5125581" y="2217710"/>
              <a:ext cx="1313022" cy="67087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17D974CA-AC7B-4D4E-980C-50E92AEC2507}"/>
                </a:ext>
              </a:extLst>
            </p:cNvPr>
            <p:cNvSpPr/>
            <p:nvPr/>
          </p:nvSpPr>
          <p:spPr>
            <a:xfrm>
              <a:off x="5755453" y="2215564"/>
              <a:ext cx="60962" cy="5367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DDF5C3BD-269E-4D10-9CF2-61EE566C128E}"/>
              </a:ext>
            </a:extLst>
          </p:cNvPr>
          <p:cNvGrpSpPr/>
          <p:nvPr/>
        </p:nvGrpSpPr>
        <p:grpSpPr>
          <a:xfrm>
            <a:off x="3365358" y="2338267"/>
            <a:ext cx="1452952" cy="1393366"/>
            <a:chOff x="5016976" y="1504323"/>
            <a:chExt cx="1495860" cy="1632257"/>
          </a:xfrm>
        </p:grpSpPr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78610D6E-6A13-46F2-AC9B-28789D0EBBE7}"/>
                </a:ext>
              </a:extLst>
            </p:cNvPr>
            <p:cNvSpPr/>
            <p:nvPr/>
          </p:nvSpPr>
          <p:spPr>
            <a:xfrm>
              <a:off x="5494165" y="3011351"/>
              <a:ext cx="98476" cy="125229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DF1FC90-CA2F-41A2-AC8C-7CCA3B7F6315}"/>
                </a:ext>
              </a:extLst>
            </p:cNvPr>
            <p:cNvSpPr/>
            <p:nvPr/>
          </p:nvSpPr>
          <p:spPr>
            <a:xfrm>
              <a:off x="5934965" y="3002406"/>
              <a:ext cx="103166" cy="134174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F6FA034B-7F32-4ECA-96D4-2E14318B76C9}"/>
                </a:ext>
              </a:extLst>
            </p:cNvPr>
            <p:cNvSpPr/>
            <p:nvPr/>
          </p:nvSpPr>
          <p:spPr>
            <a:xfrm>
              <a:off x="6018201" y="2811610"/>
              <a:ext cx="32826" cy="183372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9E243596-C50B-4CBD-A52D-1F7FA4FA0BFE}"/>
                </a:ext>
              </a:extLst>
            </p:cNvPr>
            <p:cNvSpPr/>
            <p:nvPr/>
          </p:nvSpPr>
          <p:spPr>
            <a:xfrm>
              <a:off x="5915177" y="2801950"/>
              <a:ext cx="32826" cy="125229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D9DA7481-70C9-4400-A647-48B19C638811}"/>
                </a:ext>
              </a:extLst>
            </p:cNvPr>
            <p:cNvSpPr/>
            <p:nvPr/>
          </p:nvSpPr>
          <p:spPr>
            <a:xfrm>
              <a:off x="5949502" y="2781823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888708F5-2DFA-4C0F-9F1D-8BCF1F8CC66C}"/>
                </a:ext>
              </a:extLst>
            </p:cNvPr>
            <p:cNvSpPr/>
            <p:nvPr/>
          </p:nvSpPr>
          <p:spPr>
            <a:xfrm>
              <a:off x="5983829" y="2791618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7C76BE20-F1B2-4707-AC09-C640E0E6E66C}"/>
                </a:ext>
              </a:extLst>
            </p:cNvPr>
            <p:cNvSpPr/>
            <p:nvPr/>
          </p:nvSpPr>
          <p:spPr>
            <a:xfrm>
              <a:off x="5892480" y="2930443"/>
              <a:ext cx="37515" cy="5367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DFDF5A74-1625-4354-B6C1-E013D11BD6A9}"/>
                </a:ext>
              </a:extLst>
            </p:cNvPr>
            <p:cNvSpPr/>
            <p:nvPr/>
          </p:nvSpPr>
          <p:spPr>
            <a:xfrm>
              <a:off x="5933700" y="2985724"/>
              <a:ext cx="4690" cy="13417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6ACC2800-34BF-4267-ADD5-D1924238EF09}"/>
                </a:ext>
              </a:extLst>
            </p:cNvPr>
            <p:cNvSpPr/>
            <p:nvPr/>
          </p:nvSpPr>
          <p:spPr>
            <a:xfrm>
              <a:off x="5933700" y="2999051"/>
              <a:ext cx="103166" cy="134174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D75FE8BC-12A1-4002-AC74-730ECC922645}"/>
                </a:ext>
              </a:extLst>
            </p:cNvPr>
            <p:cNvSpPr/>
            <p:nvPr/>
          </p:nvSpPr>
          <p:spPr>
            <a:xfrm>
              <a:off x="5892480" y="2871049"/>
              <a:ext cx="18758" cy="58142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7818BFB4-76C5-4DF2-AAB6-6195FA2DEBFF}"/>
                </a:ext>
              </a:extLst>
            </p:cNvPr>
            <p:cNvSpPr/>
            <p:nvPr/>
          </p:nvSpPr>
          <p:spPr>
            <a:xfrm>
              <a:off x="5512266" y="2849979"/>
              <a:ext cx="32826" cy="26835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9B4777E6-3E3C-4D3E-971A-54012D57AB1B}"/>
                </a:ext>
              </a:extLst>
            </p:cNvPr>
            <p:cNvSpPr/>
            <p:nvPr/>
          </p:nvSpPr>
          <p:spPr>
            <a:xfrm>
              <a:off x="5478632" y="2849979"/>
              <a:ext cx="32826" cy="156537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DCBF526-E5ED-45F5-826D-CE75F1D53902}"/>
                </a:ext>
              </a:extLst>
            </p:cNvPr>
            <p:cNvSpPr/>
            <p:nvPr/>
          </p:nvSpPr>
          <p:spPr>
            <a:xfrm>
              <a:off x="5545889" y="2785226"/>
              <a:ext cx="65652" cy="120756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6470FCDF-E152-4C23-B11F-BA0C78AB6B13}"/>
                </a:ext>
              </a:extLst>
            </p:cNvPr>
            <p:cNvSpPr/>
            <p:nvPr/>
          </p:nvSpPr>
          <p:spPr>
            <a:xfrm>
              <a:off x="5591094" y="2892248"/>
              <a:ext cx="84408" cy="116284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B03370D-71AB-4DAA-9B2C-36AD8613FB6C}"/>
                </a:ext>
              </a:extLst>
            </p:cNvPr>
            <p:cNvSpPr/>
            <p:nvPr/>
          </p:nvSpPr>
          <p:spPr>
            <a:xfrm>
              <a:off x="5955740" y="3020072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745A9FB4-B6CA-426E-A77F-1ED5AB4D69B1}"/>
                </a:ext>
              </a:extLst>
            </p:cNvPr>
            <p:cNvSpPr/>
            <p:nvPr/>
          </p:nvSpPr>
          <p:spPr>
            <a:xfrm>
              <a:off x="5491445" y="3010456"/>
              <a:ext cx="98476" cy="125229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A4C34AC2-F0F0-45C8-845F-439EED75A116}"/>
                </a:ext>
              </a:extLst>
            </p:cNvPr>
            <p:cNvSpPr/>
            <p:nvPr/>
          </p:nvSpPr>
          <p:spPr>
            <a:xfrm>
              <a:off x="5513486" y="3031476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41D55F68-B781-4E29-BE93-29067C761870}"/>
                </a:ext>
              </a:extLst>
            </p:cNvPr>
            <p:cNvSpPr/>
            <p:nvPr/>
          </p:nvSpPr>
          <p:spPr>
            <a:xfrm>
              <a:off x="5591094" y="2535524"/>
              <a:ext cx="32826" cy="44725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D3A7941C-E88B-43D3-AC4D-A678D0B92CD9}"/>
                </a:ext>
              </a:extLst>
            </p:cNvPr>
            <p:cNvSpPr/>
            <p:nvPr/>
          </p:nvSpPr>
          <p:spPr>
            <a:xfrm>
              <a:off x="5624437" y="2583469"/>
              <a:ext cx="309498" cy="5367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799DBFC6-CD9B-46D1-95D1-A39950A762C6}"/>
                </a:ext>
              </a:extLst>
            </p:cNvPr>
            <p:cNvSpPr/>
            <p:nvPr/>
          </p:nvSpPr>
          <p:spPr>
            <a:xfrm>
              <a:off x="5613181" y="2849134"/>
              <a:ext cx="300119" cy="4473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E60B5262-767C-4D25-AD31-430366BA857E}"/>
                </a:ext>
              </a:extLst>
            </p:cNvPr>
            <p:cNvSpPr/>
            <p:nvPr/>
          </p:nvSpPr>
          <p:spPr>
            <a:xfrm>
              <a:off x="5478644" y="2639285"/>
              <a:ext cx="572103" cy="223624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ABB1E5DE-9D95-4336-9683-E7A1798269D0}"/>
                </a:ext>
              </a:extLst>
            </p:cNvPr>
            <p:cNvSpPr/>
            <p:nvPr/>
          </p:nvSpPr>
          <p:spPr>
            <a:xfrm>
              <a:off x="551728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C683A4FE-08F6-4A51-889A-E0AE133B82E5}"/>
                </a:ext>
              </a:extLst>
            </p:cNvPr>
            <p:cNvSpPr/>
            <p:nvPr/>
          </p:nvSpPr>
          <p:spPr>
            <a:xfrm>
              <a:off x="558377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0604B274-809B-4CBE-89EF-23DFD8EF98EC}"/>
                </a:ext>
              </a:extLst>
            </p:cNvPr>
            <p:cNvSpPr/>
            <p:nvPr/>
          </p:nvSpPr>
          <p:spPr>
            <a:xfrm>
              <a:off x="565032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A777094A-6D6E-4FD4-A6A2-975694D77996}"/>
                </a:ext>
              </a:extLst>
            </p:cNvPr>
            <p:cNvSpPr/>
            <p:nvPr/>
          </p:nvSpPr>
          <p:spPr>
            <a:xfrm>
              <a:off x="5716816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0385A1DF-89FB-4769-A65D-F2B83EF92B08}"/>
                </a:ext>
              </a:extLst>
            </p:cNvPr>
            <p:cNvSpPr/>
            <p:nvPr/>
          </p:nvSpPr>
          <p:spPr>
            <a:xfrm>
              <a:off x="5783312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C8D191BA-0FE7-4E1B-AF0C-E752FE02B1DD}"/>
                </a:ext>
              </a:extLst>
            </p:cNvPr>
            <p:cNvSpPr/>
            <p:nvPr/>
          </p:nvSpPr>
          <p:spPr>
            <a:xfrm>
              <a:off x="584985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522DF7F-0D07-4227-AEBE-E80C3473BA24}"/>
                </a:ext>
              </a:extLst>
            </p:cNvPr>
            <p:cNvSpPr/>
            <p:nvPr/>
          </p:nvSpPr>
          <p:spPr>
            <a:xfrm>
              <a:off x="591634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8DCABEBA-B4B1-480B-9BDD-4FE129F5CB62}"/>
                </a:ext>
              </a:extLst>
            </p:cNvPr>
            <p:cNvSpPr/>
            <p:nvPr/>
          </p:nvSpPr>
          <p:spPr>
            <a:xfrm>
              <a:off x="598289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27F5F981-DF74-4538-B470-E9EEC308632A}"/>
                </a:ext>
              </a:extLst>
            </p:cNvPr>
            <p:cNvSpPr/>
            <p:nvPr/>
          </p:nvSpPr>
          <p:spPr>
            <a:xfrm>
              <a:off x="551728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771EB9EC-2578-47B5-8E5B-398E2A75E35A}"/>
                </a:ext>
              </a:extLst>
            </p:cNvPr>
            <p:cNvSpPr/>
            <p:nvPr/>
          </p:nvSpPr>
          <p:spPr>
            <a:xfrm>
              <a:off x="558377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F91B1947-51A1-4536-9B88-EB54383D2C93}"/>
                </a:ext>
              </a:extLst>
            </p:cNvPr>
            <p:cNvSpPr/>
            <p:nvPr/>
          </p:nvSpPr>
          <p:spPr>
            <a:xfrm>
              <a:off x="565032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43F865D2-7A2D-4263-ACF0-0E0BE52F9E79}"/>
                </a:ext>
              </a:extLst>
            </p:cNvPr>
            <p:cNvSpPr/>
            <p:nvPr/>
          </p:nvSpPr>
          <p:spPr>
            <a:xfrm>
              <a:off x="5716816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E1514310-274D-4212-B55C-3214AAA8A2D4}"/>
                </a:ext>
              </a:extLst>
            </p:cNvPr>
            <p:cNvSpPr/>
            <p:nvPr/>
          </p:nvSpPr>
          <p:spPr>
            <a:xfrm>
              <a:off x="5783312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5A18E2E8-FFA2-450C-94A8-3538412EC611}"/>
                </a:ext>
              </a:extLst>
            </p:cNvPr>
            <p:cNvSpPr/>
            <p:nvPr/>
          </p:nvSpPr>
          <p:spPr>
            <a:xfrm>
              <a:off x="584985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8DB95094-50DD-47FB-A51B-B38B44D8C254}"/>
                </a:ext>
              </a:extLst>
            </p:cNvPr>
            <p:cNvSpPr/>
            <p:nvPr/>
          </p:nvSpPr>
          <p:spPr>
            <a:xfrm>
              <a:off x="591634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3C7267E0-3A95-4E92-A5A6-9A206BDC1617}"/>
                </a:ext>
              </a:extLst>
            </p:cNvPr>
            <p:cNvSpPr/>
            <p:nvPr/>
          </p:nvSpPr>
          <p:spPr>
            <a:xfrm>
              <a:off x="598289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CC833DB9-BA74-4E16-9B20-81FD810B976B}"/>
                </a:ext>
              </a:extLst>
            </p:cNvPr>
            <p:cNvSpPr/>
            <p:nvPr/>
          </p:nvSpPr>
          <p:spPr>
            <a:xfrm>
              <a:off x="5517284" y="2795151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4F7055B4-0567-4CFD-97A2-6E00894726D2}"/>
                </a:ext>
              </a:extLst>
            </p:cNvPr>
            <p:cNvSpPr/>
            <p:nvPr/>
          </p:nvSpPr>
          <p:spPr>
            <a:xfrm>
              <a:off x="5650321" y="2795151"/>
              <a:ext cx="225090" cy="22362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0929D896-1E51-4E14-B7F2-DBBA575F70D3}"/>
                </a:ext>
              </a:extLst>
            </p:cNvPr>
            <p:cNvSpPr/>
            <p:nvPr/>
          </p:nvSpPr>
          <p:spPr>
            <a:xfrm>
              <a:off x="5372242" y="1848507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E86D30CB-3F97-44EC-B017-F7A71B2B8E02}"/>
                </a:ext>
              </a:extLst>
            </p:cNvPr>
            <p:cNvSpPr/>
            <p:nvPr/>
          </p:nvSpPr>
          <p:spPr>
            <a:xfrm>
              <a:off x="5374586" y="2119092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C59E1D62-6960-48D7-8574-CD903FE92B5E}"/>
                </a:ext>
              </a:extLst>
            </p:cNvPr>
            <p:cNvSpPr/>
            <p:nvPr/>
          </p:nvSpPr>
          <p:spPr>
            <a:xfrm>
              <a:off x="6321557" y="1848507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41871833-EECB-4FE5-88D9-A8FD4CB4FCE2}"/>
                </a:ext>
              </a:extLst>
            </p:cNvPr>
            <p:cNvSpPr/>
            <p:nvPr/>
          </p:nvSpPr>
          <p:spPr>
            <a:xfrm>
              <a:off x="6319493" y="2119092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CCA832D0-DE03-42A6-857A-2AA6A25080DC}"/>
                </a:ext>
              </a:extLst>
            </p:cNvPr>
            <p:cNvSpPr/>
            <p:nvPr/>
          </p:nvSpPr>
          <p:spPr>
            <a:xfrm>
              <a:off x="5898530" y="2462354"/>
              <a:ext cx="614306" cy="40252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0EAD11D4-75E8-4682-8A0A-B4647CD9C7E0}"/>
                </a:ext>
              </a:extLst>
            </p:cNvPr>
            <p:cNvSpPr/>
            <p:nvPr/>
          </p:nvSpPr>
          <p:spPr>
            <a:xfrm>
              <a:off x="6406810" y="2533691"/>
              <a:ext cx="60962" cy="465137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C66B7412-0540-4911-8D05-1720EE80A7F1}"/>
                </a:ext>
              </a:extLst>
            </p:cNvPr>
            <p:cNvSpPr/>
            <p:nvPr/>
          </p:nvSpPr>
          <p:spPr>
            <a:xfrm>
              <a:off x="5060532" y="2533780"/>
              <a:ext cx="60962" cy="465137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8DA4E1B0-581C-4E33-8799-5B64BC38A551}"/>
                </a:ext>
              </a:extLst>
            </p:cNvPr>
            <p:cNvSpPr/>
            <p:nvPr/>
          </p:nvSpPr>
          <p:spPr>
            <a:xfrm>
              <a:off x="5016976" y="2462533"/>
              <a:ext cx="942562" cy="40252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7CCC0FCA-CDD6-4887-9910-95D8C9EF432B}"/>
                </a:ext>
              </a:extLst>
            </p:cNvPr>
            <p:cNvSpPr/>
            <p:nvPr/>
          </p:nvSpPr>
          <p:spPr>
            <a:xfrm>
              <a:off x="5908986" y="2511909"/>
              <a:ext cx="586170" cy="13417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A3E43E2D-55C5-40F5-8323-50FCEB36F19A}"/>
                </a:ext>
              </a:extLst>
            </p:cNvPr>
            <p:cNvSpPr/>
            <p:nvPr/>
          </p:nvSpPr>
          <p:spPr>
            <a:xfrm>
              <a:off x="5034608" y="2511776"/>
              <a:ext cx="919115" cy="13417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3A5CE269-D6B7-4C03-9649-749DA59C04D9}"/>
                </a:ext>
              </a:extLst>
            </p:cNvPr>
            <p:cNvSpPr/>
            <p:nvPr/>
          </p:nvSpPr>
          <p:spPr>
            <a:xfrm>
              <a:off x="5120020" y="1504323"/>
              <a:ext cx="1308333" cy="702179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76D175E2-D59C-4C56-981D-0CB8907A5E89}"/>
                </a:ext>
              </a:extLst>
            </p:cNvPr>
            <p:cNvSpPr/>
            <p:nvPr/>
          </p:nvSpPr>
          <p:spPr>
            <a:xfrm>
              <a:off x="5579793" y="2289666"/>
              <a:ext cx="398596" cy="165481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5D659591-C71E-4C6A-8E83-FCCB63664FE4}"/>
                </a:ext>
              </a:extLst>
            </p:cNvPr>
            <p:cNvSpPr/>
            <p:nvPr/>
          </p:nvSpPr>
          <p:spPr>
            <a:xfrm>
              <a:off x="5162674" y="1552511"/>
              <a:ext cx="1223924" cy="603784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rgbClr val="02A09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BC0A359A-5C45-4078-90FE-73D378C94705}"/>
                </a:ext>
              </a:extLst>
            </p:cNvPr>
            <p:cNvSpPr/>
            <p:nvPr/>
          </p:nvSpPr>
          <p:spPr>
            <a:xfrm>
              <a:off x="6001592" y="2044155"/>
              <a:ext cx="356392" cy="22362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03D4EE3A-9BD8-4A01-90C3-492AA41AB752}"/>
                </a:ext>
              </a:extLst>
            </p:cNvPr>
            <p:cNvSpPr/>
            <p:nvPr/>
          </p:nvSpPr>
          <p:spPr>
            <a:xfrm>
              <a:off x="6001592" y="2099838"/>
              <a:ext cx="271983" cy="22362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8994AB-A600-4A60-AF78-232C6CED7F4D}"/>
                </a:ext>
              </a:extLst>
            </p:cNvPr>
            <p:cNvSpPr/>
            <p:nvPr/>
          </p:nvSpPr>
          <p:spPr>
            <a:xfrm>
              <a:off x="6000617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E28FA2C-4EC0-45F4-80FC-D7F159B1FB9D}"/>
                </a:ext>
              </a:extLst>
            </p:cNvPr>
            <p:cNvSpPr/>
            <p:nvPr/>
          </p:nvSpPr>
          <p:spPr>
            <a:xfrm>
              <a:off x="6062610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B4DCB5A0-DC46-4754-9EC2-B24EB97BD535}"/>
                </a:ext>
              </a:extLst>
            </p:cNvPr>
            <p:cNvSpPr/>
            <p:nvPr/>
          </p:nvSpPr>
          <p:spPr>
            <a:xfrm>
              <a:off x="6124604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902D1DF-0599-40DA-B76C-0BED411F00C2}"/>
                </a:ext>
              </a:extLst>
            </p:cNvPr>
            <p:cNvSpPr/>
            <p:nvPr/>
          </p:nvSpPr>
          <p:spPr>
            <a:xfrm>
              <a:off x="5125581" y="2217710"/>
              <a:ext cx="1313022" cy="67087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B6A0DE1D-AD6C-464A-8CCF-1512589D7848}"/>
                </a:ext>
              </a:extLst>
            </p:cNvPr>
            <p:cNvSpPr/>
            <p:nvPr/>
          </p:nvSpPr>
          <p:spPr>
            <a:xfrm>
              <a:off x="5755453" y="2215564"/>
              <a:ext cx="60962" cy="5367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5D75BEF3-D19C-4934-AF2C-B0899547FA3D}"/>
              </a:ext>
            </a:extLst>
          </p:cNvPr>
          <p:cNvGrpSpPr/>
          <p:nvPr/>
        </p:nvGrpSpPr>
        <p:grpSpPr>
          <a:xfrm>
            <a:off x="5606372" y="2341317"/>
            <a:ext cx="1452952" cy="1393366"/>
            <a:chOff x="5016976" y="1504323"/>
            <a:chExt cx="1495860" cy="1632257"/>
          </a:xfrm>
        </p:grpSpPr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5575DEDD-1A60-4F3D-A1B8-86055741E061}"/>
                </a:ext>
              </a:extLst>
            </p:cNvPr>
            <p:cNvSpPr/>
            <p:nvPr/>
          </p:nvSpPr>
          <p:spPr>
            <a:xfrm>
              <a:off x="5494165" y="3011351"/>
              <a:ext cx="98476" cy="125229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1A955BC1-9945-4692-A1A6-62FC7F961C8B}"/>
                </a:ext>
              </a:extLst>
            </p:cNvPr>
            <p:cNvSpPr/>
            <p:nvPr/>
          </p:nvSpPr>
          <p:spPr>
            <a:xfrm>
              <a:off x="5934965" y="3002406"/>
              <a:ext cx="103166" cy="134174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80D0E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A98D1782-F150-412B-92D5-9F3984041274}"/>
                </a:ext>
              </a:extLst>
            </p:cNvPr>
            <p:cNvSpPr/>
            <p:nvPr/>
          </p:nvSpPr>
          <p:spPr>
            <a:xfrm>
              <a:off x="6018201" y="2811610"/>
              <a:ext cx="32826" cy="183372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8DE84B-6398-48FF-984C-2B7FCDB0F837}"/>
                </a:ext>
              </a:extLst>
            </p:cNvPr>
            <p:cNvSpPr/>
            <p:nvPr/>
          </p:nvSpPr>
          <p:spPr>
            <a:xfrm>
              <a:off x="5915177" y="2801950"/>
              <a:ext cx="32826" cy="125229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6D52DB9C-8F8F-46FF-AE0D-9DFC74212FF4}"/>
                </a:ext>
              </a:extLst>
            </p:cNvPr>
            <p:cNvSpPr/>
            <p:nvPr/>
          </p:nvSpPr>
          <p:spPr>
            <a:xfrm>
              <a:off x="5949502" y="2781823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DAB91464-9459-44F4-93FB-35C223AAF97D}"/>
                </a:ext>
              </a:extLst>
            </p:cNvPr>
            <p:cNvSpPr/>
            <p:nvPr/>
          </p:nvSpPr>
          <p:spPr>
            <a:xfrm>
              <a:off x="5983829" y="2791618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9C022EAF-6A5A-4010-AF95-1825DF995674}"/>
                </a:ext>
              </a:extLst>
            </p:cNvPr>
            <p:cNvSpPr/>
            <p:nvPr/>
          </p:nvSpPr>
          <p:spPr>
            <a:xfrm>
              <a:off x="5892480" y="2930443"/>
              <a:ext cx="37515" cy="5367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0EDCC7EC-4E81-4B6D-ACB9-13CFB180F139}"/>
                </a:ext>
              </a:extLst>
            </p:cNvPr>
            <p:cNvSpPr/>
            <p:nvPr/>
          </p:nvSpPr>
          <p:spPr>
            <a:xfrm>
              <a:off x="5933700" y="2985724"/>
              <a:ext cx="4690" cy="13417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A206A4A2-1C67-4298-9B2E-3C834A6AEAD6}"/>
                </a:ext>
              </a:extLst>
            </p:cNvPr>
            <p:cNvSpPr/>
            <p:nvPr/>
          </p:nvSpPr>
          <p:spPr>
            <a:xfrm>
              <a:off x="5933700" y="2999051"/>
              <a:ext cx="103166" cy="134174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3CAA3573-FC53-4215-8254-CA856D4CE95C}"/>
                </a:ext>
              </a:extLst>
            </p:cNvPr>
            <p:cNvSpPr/>
            <p:nvPr/>
          </p:nvSpPr>
          <p:spPr>
            <a:xfrm>
              <a:off x="5892480" y="2871049"/>
              <a:ext cx="18758" cy="58142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8C5B99E5-B331-437F-A1FC-0B3E0CBA1EFD}"/>
                </a:ext>
              </a:extLst>
            </p:cNvPr>
            <p:cNvSpPr/>
            <p:nvPr/>
          </p:nvSpPr>
          <p:spPr>
            <a:xfrm>
              <a:off x="5512266" y="2849979"/>
              <a:ext cx="32826" cy="26835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5F3EB981-70B6-4EA6-A186-D50B540003D5}"/>
                </a:ext>
              </a:extLst>
            </p:cNvPr>
            <p:cNvSpPr/>
            <p:nvPr/>
          </p:nvSpPr>
          <p:spPr>
            <a:xfrm>
              <a:off x="5478632" y="2849979"/>
              <a:ext cx="32826" cy="156537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B36DAF6-94FC-4FBE-9570-7DC67C501AB9}"/>
                </a:ext>
              </a:extLst>
            </p:cNvPr>
            <p:cNvSpPr/>
            <p:nvPr/>
          </p:nvSpPr>
          <p:spPr>
            <a:xfrm>
              <a:off x="5545889" y="2785226"/>
              <a:ext cx="65652" cy="120756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25416BBB-BD23-4232-895F-4039EC158333}"/>
                </a:ext>
              </a:extLst>
            </p:cNvPr>
            <p:cNvSpPr/>
            <p:nvPr/>
          </p:nvSpPr>
          <p:spPr>
            <a:xfrm>
              <a:off x="5591094" y="2892248"/>
              <a:ext cx="84408" cy="116284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3E3E62C9-497E-4C52-AF41-92CC909D2573}"/>
                </a:ext>
              </a:extLst>
            </p:cNvPr>
            <p:cNvSpPr/>
            <p:nvPr/>
          </p:nvSpPr>
          <p:spPr>
            <a:xfrm>
              <a:off x="5955740" y="3020072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58DC5310-D78E-48EF-8ADB-D994BDF86F88}"/>
                </a:ext>
              </a:extLst>
            </p:cNvPr>
            <p:cNvSpPr/>
            <p:nvPr/>
          </p:nvSpPr>
          <p:spPr>
            <a:xfrm>
              <a:off x="5491445" y="3010456"/>
              <a:ext cx="98476" cy="125229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8ECDABB2-DA65-4584-9334-B5254F53E6EA}"/>
                </a:ext>
              </a:extLst>
            </p:cNvPr>
            <p:cNvSpPr/>
            <p:nvPr/>
          </p:nvSpPr>
          <p:spPr>
            <a:xfrm>
              <a:off x="5513486" y="3031476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5C6EE43B-1EA2-499D-AF3D-38C008A7C092}"/>
                </a:ext>
              </a:extLst>
            </p:cNvPr>
            <p:cNvSpPr/>
            <p:nvPr/>
          </p:nvSpPr>
          <p:spPr>
            <a:xfrm>
              <a:off x="5591094" y="2535524"/>
              <a:ext cx="32826" cy="44725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35A57FA0-A653-4D9E-BF4D-AF3AF0BA0EC5}"/>
                </a:ext>
              </a:extLst>
            </p:cNvPr>
            <p:cNvSpPr/>
            <p:nvPr/>
          </p:nvSpPr>
          <p:spPr>
            <a:xfrm>
              <a:off x="5624437" y="2583469"/>
              <a:ext cx="309498" cy="5367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60C2FC62-0CCE-4D5F-8CD5-5D618904E807}"/>
                </a:ext>
              </a:extLst>
            </p:cNvPr>
            <p:cNvSpPr/>
            <p:nvPr/>
          </p:nvSpPr>
          <p:spPr>
            <a:xfrm>
              <a:off x="5613181" y="2849134"/>
              <a:ext cx="300119" cy="4473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C18D94ED-ADE2-4701-8796-189BC8357268}"/>
                </a:ext>
              </a:extLst>
            </p:cNvPr>
            <p:cNvSpPr/>
            <p:nvPr/>
          </p:nvSpPr>
          <p:spPr>
            <a:xfrm>
              <a:off x="5478644" y="2639285"/>
              <a:ext cx="572103" cy="223624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3FEA305-C879-40FF-AC33-84A306EE6E2E}"/>
                </a:ext>
              </a:extLst>
            </p:cNvPr>
            <p:cNvSpPr/>
            <p:nvPr/>
          </p:nvSpPr>
          <p:spPr>
            <a:xfrm>
              <a:off x="551728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24FCCD99-03DE-4B4D-AC1C-A2CCDCBA93EB}"/>
                </a:ext>
              </a:extLst>
            </p:cNvPr>
            <p:cNvSpPr/>
            <p:nvPr/>
          </p:nvSpPr>
          <p:spPr>
            <a:xfrm>
              <a:off x="558377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25472EEE-6C0D-4D8A-B231-3455D0A3EF96}"/>
                </a:ext>
              </a:extLst>
            </p:cNvPr>
            <p:cNvSpPr/>
            <p:nvPr/>
          </p:nvSpPr>
          <p:spPr>
            <a:xfrm>
              <a:off x="565032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746B587E-8168-4D2B-9DED-B8955DE5CAA0}"/>
                </a:ext>
              </a:extLst>
            </p:cNvPr>
            <p:cNvSpPr/>
            <p:nvPr/>
          </p:nvSpPr>
          <p:spPr>
            <a:xfrm>
              <a:off x="5716816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711884EE-ED16-461B-91C5-6165C41ED86D}"/>
                </a:ext>
              </a:extLst>
            </p:cNvPr>
            <p:cNvSpPr/>
            <p:nvPr/>
          </p:nvSpPr>
          <p:spPr>
            <a:xfrm>
              <a:off x="5783312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7F6962FA-1AA6-4CD6-A79E-0D3AA75410E7}"/>
                </a:ext>
              </a:extLst>
            </p:cNvPr>
            <p:cNvSpPr/>
            <p:nvPr/>
          </p:nvSpPr>
          <p:spPr>
            <a:xfrm>
              <a:off x="584985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74084EF1-651E-4FCD-8168-A210664E0EC7}"/>
                </a:ext>
              </a:extLst>
            </p:cNvPr>
            <p:cNvSpPr/>
            <p:nvPr/>
          </p:nvSpPr>
          <p:spPr>
            <a:xfrm>
              <a:off x="591634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1E01D2A2-2ACC-47D9-B16A-FA83C3E8F338}"/>
                </a:ext>
              </a:extLst>
            </p:cNvPr>
            <p:cNvSpPr/>
            <p:nvPr/>
          </p:nvSpPr>
          <p:spPr>
            <a:xfrm>
              <a:off x="598289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F11BE13C-73B8-44A7-8364-7C4F1A7AFAD7}"/>
                </a:ext>
              </a:extLst>
            </p:cNvPr>
            <p:cNvSpPr/>
            <p:nvPr/>
          </p:nvSpPr>
          <p:spPr>
            <a:xfrm>
              <a:off x="551728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A3728C46-EF9E-442B-96A0-C9D147A6C523}"/>
                </a:ext>
              </a:extLst>
            </p:cNvPr>
            <p:cNvSpPr/>
            <p:nvPr/>
          </p:nvSpPr>
          <p:spPr>
            <a:xfrm>
              <a:off x="558377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EA2459FE-F7AD-4E1D-8B00-B8949A5EDCB5}"/>
                </a:ext>
              </a:extLst>
            </p:cNvPr>
            <p:cNvSpPr/>
            <p:nvPr/>
          </p:nvSpPr>
          <p:spPr>
            <a:xfrm>
              <a:off x="565032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A38E2D3B-E5EE-42A0-9006-472E58463A82}"/>
                </a:ext>
              </a:extLst>
            </p:cNvPr>
            <p:cNvSpPr/>
            <p:nvPr/>
          </p:nvSpPr>
          <p:spPr>
            <a:xfrm>
              <a:off x="5716816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CA3D05B9-0C39-4EDA-B33F-097CE709BB33}"/>
                </a:ext>
              </a:extLst>
            </p:cNvPr>
            <p:cNvSpPr/>
            <p:nvPr/>
          </p:nvSpPr>
          <p:spPr>
            <a:xfrm>
              <a:off x="5783312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E350B9E9-5047-4609-83C7-80C48B1A208C}"/>
                </a:ext>
              </a:extLst>
            </p:cNvPr>
            <p:cNvSpPr/>
            <p:nvPr/>
          </p:nvSpPr>
          <p:spPr>
            <a:xfrm>
              <a:off x="584985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76111514-39D5-4F1D-8B99-3B1FD7C3F91D}"/>
                </a:ext>
              </a:extLst>
            </p:cNvPr>
            <p:cNvSpPr/>
            <p:nvPr/>
          </p:nvSpPr>
          <p:spPr>
            <a:xfrm>
              <a:off x="591634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BD2A83B5-B503-44B0-B58D-02B884BA98AC}"/>
                </a:ext>
              </a:extLst>
            </p:cNvPr>
            <p:cNvSpPr/>
            <p:nvPr/>
          </p:nvSpPr>
          <p:spPr>
            <a:xfrm>
              <a:off x="598289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7479683D-7EC3-43E5-934E-A141130363C9}"/>
                </a:ext>
              </a:extLst>
            </p:cNvPr>
            <p:cNvSpPr/>
            <p:nvPr/>
          </p:nvSpPr>
          <p:spPr>
            <a:xfrm>
              <a:off x="5517284" y="2795151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65AA32-EAD9-4A47-90E0-F77E37EF69A7}"/>
                </a:ext>
              </a:extLst>
            </p:cNvPr>
            <p:cNvSpPr/>
            <p:nvPr/>
          </p:nvSpPr>
          <p:spPr>
            <a:xfrm>
              <a:off x="5650321" y="2795151"/>
              <a:ext cx="225090" cy="22362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58A2AB6-50C4-4EC5-9492-815B33CE978F}"/>
                </a:ext>
              </a:extLst>
            </p:cNvPr>
            <p:cNvSpPr/>
            <p:nvPr/>
          </p:nvSpPr>
          <p:spPr>
            <a:xfrm>
              <a:off x="5372242" y="1848507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387B800D-1ECC-4090-BD62-452AAC77E5D5}"/>
                </a:ext>
              </a:extLst>
            </p:cNvPr>
            <p:cNvSpPr/>
            <p:nvPr/>
          </p:nvSpPr>
          <p:spPr>
            <a:xfrm>
              <a:off x="5374586" y="2119092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BE17F45-8643-4CB7-AF49-DF49C3931094}"/>
                </a:ext>
              </a:extLst>
            </p:cNvPr>
            <p:cNvSpPr/>
            <p:nvPr/>
          </p:nvSpPr>
          <p:spPr>
            <a:xfrm>
              <a:off x="6321557" y="1848507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D2D3BB7E-3590-4C32-BCD4-71F1E4322F81}"/>
                </a:ext>
              </a:extLst>
            </p:cNvPr>
            <p:cNvSpPr/>
            <p:nvPr/>
          </p:nvSpPr>
          <p:spPr>
            <a:xfrm>
              <a:off x="6319493" y="2119092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2D387F5-C138-4CC7-88D4-736D57A8D3BC}"/>
                </a:ext>
              </a:extLst>
            </p:cNvPr>
            <p:cNvSpPr/>
            <p:nvPr/>
          </p:nvSpPr>
          <p:spPr>
            <a:xfrm>
              <a:off x="5898530" y="2462354"/>
              <a:ext cx="614306" cy="40252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3CDBB816-1982-4F31-AC7E-CF17952944DB}"/>
                </a:ext>
              </a:extLst>
            </p:cNvPr>
            <p:cNvSpPr/>
            <p:nvPr/>
          </p:nvSpPr>
          <p:spPr>
            <a:xfrm>
              <a:off x="6406810" y="2533691"/>
              <a:ext cx="60962" cy="465137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B5103048-16D4-4600-87FC-F3929DECC049}"/>
                </a:ext>
              </a:extLst>
            </p:cNvPr>
            <p:cNvSpPr/>
            <p:nvPr/>
          </p:nvSpPr>
          <p:spPr>
            <a:xfrm>
              <a:off x="5060532" y="2533780"/>
              <a:ext cx="60962" cy="465137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CEC46FE8-AEBC-4C7E-AB91-A0422D122703}"/>
                </a:ext>
              </a:extLst>
            </p:cNvPr>
            <p:cNvSpPr/>
            <p:nvPr/>
          </p:nvSpPr>
          <p:spPr>
            <a:xfrm>
              <a:off x="5016976" y="2462533"/>
              <a:ext cx="942562" cy="40252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6062676C-32F9-431A-BBE3-C4CAEC21A4D6}"/>
                </a:ext>
              </a:extLst>
            </p:cNvPr>
            <p:cNvSpPr/>
            <p:nvPr/>
          </p:nvSpPr>
          <p:spPr>
            <a:xfrm>
              <a:off x="5908986" y="2511909"/>
              <a:ext cx="586170" cy="13417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E5D9B61E-1385-408A-AF18-FDD0B3F0413D}"/>
                </a:ext>
              </a:extLst>
            </p:cNvPr>
            <p:cNvSpPr/>
            <p:nvPr/>
          </p:nvSpPr>
          <p:spPr>
            <a:xfrm>
              <a:off x="5034608" y="2511776"/>
              <a:ext cx="919115" cy="13417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45EC9199-3CFC-4932-8F1E-84296DFC8A01}"/>
                </a:ext>
              </a:extLst>
            </p:cNvPr>
            <p:cNvSpPr/>
            <p:nvPr/>
          </p:nvSpPr>
          <p:spPr>
            <a:xfrm>
              <a:off x="5120020" y="1504323"/>
              <a:ext cx="1308333" cy="702179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E577CFEC-D6F6-448F-931B-CB2C5FA59476}"/>
                </a:ext>
              </a:extLst>
            </p:cNvPr>
            <p:cNvSpPr/>
            <p:nvPr/>
          </p:nvSpPr>
          <p:spPr>
            <a:xfrm>
              <a:off x="5579793" y="2289666"/>
              <a:ext cx="398596" cy="165481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DC37FE6E-D4BB-452A-80E8-0DB5E9EC9A85}"/>
                </a:ext>
              </a:extLst>
            </p:cNvPr>
            <p:cNvSpPr/>
            <p:nvPr/>
          </p:nvSpPr>
          <p:spPr>
            <a:xfrm>
              <a:off x="5162674" y="1552511"/>
              <a:ext cx="1223924" cy="603784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chemeClr val="accent5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36897856-EB1E-415D-A018-8FC28FBD143B}"/>
                </a:ext>
              </a:extLst>
            </p:cNvPr>
            <p:cNvSpPr/>
            <p:nvPr/>
          </p:nvSpPr>
          <p:spPr>
            <a:xfrm>
              <a:off x="5230120" y="1670739"/>
              <a:ext cx="811260" cy="398051"/>
            </a:xfrm>
            <a:custGeom>
              <a:avLst/>
              <a:gdLst>
                <a:gd name="connsiteX0" fmla="*/ 845413 w 864822"/>
                <a:gd name="connsiteY0" fmla="*/ 3735 h 444908"/>
                <a:gd name="connsiteX1" fmla="*/ 712290 w 864822"/>
                <a:gd name="connsiteY1" fmla="*/ 136858 h 444908"/>
                <a:gd name="connsiteX2" fmla="*/ 731636 w 864822"/>
                <a:gd name="connsiteY2" fmla="*/ 136858 h 444908"/>
                <a:gd name="connsiteX3" fmla="*/ 682946 w 864822"/>
                <a:gd name="connsiteY3" fmla="*/ 88168 h 444908"/>
                <a:gd name="connsiteX4" fmla="*/ 663600 w 864822"/>
                <a:gd name="connsiteY4" fmla="*/ 88168 h 444908"/>
                <a:gd name="connsiteX5" fmla="*/ 606012 w 864822"/>
                <a:gd name="connsiteY5" fmla="*/ 145756 h 444908"/>
                <a:gd name="connsiteX6" fmla="*/ 625358 w 864822"/>
                <a:gd name="connsiteY6" fmla="*/ 145756 h 444908"/>
                <a:gd name="connsiteX7" fmla="*/ 603612 w 864822"/>
                <a:gd name="connsiteY7" fmla="*/ 123711 h 444908"/>
                <a:gd name="connsiteX8" fmla="*/ 584266 w 864822"/>
                <a:gd name="connsiteY8" fmla="*/ 123711 h 444908"/>
                <a:gd name="connsiteX9" fmla="*/ 490836 w 864822"/>
                <a:gd name="connsiteY9" fmla="*/ 217142 h 444908"/>
                <a:gd name="connsiteX10" fmla="*/ 510182 w 864822"/>
                <a:gd name="connsiteY10" fmla="*/ 217142 h 444908"/>
                <a:gd name="connsiteX11" fmla="*/ 482037 w 864822"/>
                <a:gd name="connsiteY11" fmla="*/ 188997 h 444908"/>
                <a:gd name="connsiteX12" fmla="*/ 462691 w 864822"/>
                <a:gd name="connsiteY12" fmla="*/ 188997 h 444908"/>
                <a:gd name="connsiteX13" fmla="*/ 366461 w 864822"/>
                <a:gd name="connsiteY13" fmla="*/ 285078 h 444908"/>
                <a:gd name="connsiteX14" fmla="*/ 385807 w 864822"/>
                <a:gd name="connsiteY14" fmla="*/ 285078 h 444908"/>
                <a:gd name="connsiteX15" fmla="*/ 343566 w 864822"/>
                <a:gd name="connsiteY15" fmla="*/ 242836 h 444908"/>
                <a:gd name="connsiteX16" fmla="*/ 324220 w 864822"/>
                <a:gd name="connsiteY16" fmla="*/ 242836 h 444908"/>
                <a:gd name="connsiteX17" fmla="*/ 239737 w 864822"/>
                <a:gd name="connsiteY17" fmla="*/ 327319 h 444908"/>
                <a:gd name="connsiteX18" fmla="*/ 259083 w 864822"/>
                <a:gd name="connsiteY18" fmla="*/ 327319 h 444908"/>
                <a:gd name="connsiteX19" fmla="*/ 219391 w 864822"/>
                <a:gd name="connsiteY19" fmla="*/ 287627 h 444908"/>
                <a:gd name="connsiteX20" fmla="*/ 200045 w 864822"/>
                <a:gd name="connsiteY20" fmla="*/ 287627 h 444908"/>
                <a:gd name="connsiteX21" fmla="*/ 137308 w 864822"/>
                <a:gd name="connsiteY21" fmla="*/ 350364 h 444908"/>
                <a:gd name="connsiteX22" fmla="*/ 156654 w 864822"/>
                <a:gd name="connsiteY22" fmla="*/ 350364 h 444908"/>
                <a:gd name="connsiteX23" fmla="*/ 127210 w 864822"/>
                <a:gd name="connsiteY23" fmla="*/ 320920 h 444908"/>
                <a:gd name="connsiteX24" fmla="*/ 107864 w 864822"/>
                <a:gd name="connsiteY24" fmla="*/ 320920 h 444908"/>
                <a:gd name="connsiteX25" fmla="*/ 3536 w 864822"/>
                <a:gd name="connsiteY25" fmla="*/ 425249 h 444908"/>
                <a:gd name="connsiteX26" fmla="*/ 3536 w 864822"/>
                <a:gd name="connsiteY26" fmla="*/ 425249 h 444908"/>
                <a:gd name="connsiteX27" fmla="*/ 4516 w 864822"/>
                <a:gd name="connsiteY27" fmla="*/ 444595 h 444908"/>
                <a:gd name="connsiteX28" fmla="*/ 22882 w 864822"/>
                <a:gd name="connsiteY28" fmla="*/ 444595 h 444908"/>
                <a:gd name="connsiteX29" fmla="*/ 22882 w 864822"/>
                <a:gd name="connsiteY29" fmla="*/ 444595 h 444908"/>
                <a:gd name="connsiteX30" fmla="*/ 127210 w 864822"/>
                <a:gd name="connsiteY30" fmla="*/ 340266 h 444908"/>
                <a:gd name="connsiteX31" fmla="*/ 107864 w 864822"/>
                <a:gd name="connsiteY31" fmla="*/ 340266 h 444908"/>
                <a:gd name="connsiteX32" fmla="*/ 137308 w 864822"/>
                <a:gd name="connsiteY32" fmla="*/ 369710 h 444908"/>
                <a:gd name="connsiteX33" fmla="*/ 156654 w 864822"/>
                <a:gd name="connsiteY33" fmla="*/ 369710 h 444908"/>
                <a:gd name="connsiteX34" fmla="*/ 219391 w 864822"/>
                <a:gd name="connsiteY34" fmla="*/ 306973 h 444908"/>
                <a:gd name="connsiteX35" fmla="*/ 200045 w 864822"/>
                <a:gd name="connsiteY35" fmla="*/ 306973 h 444908"/>
                <a:gd name="connsiteX36" fmla="*/ 239737 w 864822"/>
                <a:gd name="connsiteY36" fmla="*/ 346665 h 444908"/>
                <a:gd name="connsiteX37" fmla="*/ 259083 w 864822"/>
                <a:gd name="connsiteY37" fmla="*/ 346665 h 444908"/>
                <a:gd name="connsiteX38" fmla="*/ 343566 w 864822"/>
                <a:gd name="connsiteY38" fmla="*/ 262182 h 444908"/>
                <a:gd name="connsiteX39" fmla="*/ 324220 w 864822"/>
                <a:gd name="connsiteY39" fmla="*/ 262182 h 444908"/>
                <a:gd name="connsiteX40" fmla="*/ 366461 w 864822"/>
                <a:gd name="connsiteY40" fmla="*/ 304424 h 444908"/>
                <a:gd name="connsiteX41" fmla="*/ 385807 w 864822"/>
                <a:gd name="connsiteY41" fmla="*/ 304424 h 444908"/>
                <a:gd name="connsiteX42" fmla="*/ 481787 w 864822"/>
                <a:gd name="connsiteY42" fmla="*/ 208443 h 444908"/>
                <a:gd name="connsiteX43" fmla="*/ 462441 w 864822"/>
                <a:gd name="connsiteY43" fmla="*/ 208443 h 444908"/>
                <a:gd name="connsiteX44" fmla="*/ 490585 w 864822"/>
                <a:gd name="connsiteY44" fmla="*/ 236588 h 444908"/>
                <a:gd name="connsiteX45" fmla="*/ 509932 w 864822"/>
                <a:gd name="connsiteY45" fmla="*/ 236588 h 444908"/>
                <a:gd name="connsiteX46" fmla="*/ 603362 w 864822"/>
                <a:gd name="connsiteY46" fmla="*/ 143157 h 444908"/>
                <a:gd name="connsiteX47" fmla="*/ 584016 w 864822"/>
                <a:gd name="connsiteY47" fmla="*/ 143157 h 444908"/>
                <a:gd name="connsiteX48" fmla="*/ 605762 w 864822"/>
                <a:gd name="connsiteY48" fmla="*/ 164902 h 444908"/>
                <a:gd name="connsiteX49" fmla="*/ 625108 w 864822"/>
                <a:gd name="connsiteY49" fmla="*/ 164902 h 444908"/>
                <a:gd name="connsiteX50" fmla="*/ 682696 w 864822"/>
                <a:gd name="connsiteY50" fmla="*/ 107314 h 444908"/>
                <a:gd name="connsiteX51" fmla="*/ 663350 w 864822"/>
                <a:gd name="connsiteY51" fmla="*/ 107314 h 444908"/>
                <a:gd name="connsiteX52" fmla="*/ 712040 w 864822"/>
                <a:gd name="connsiteY52" fmla="*/ 156004 h 444908"/>
                <a:gd name="connsiteX53" fmla="*/ 731386 w 864822"/>
                <a:gd name="connsiteY53" fmla="*/ 156004 h 444908"/>
                <a:gd name="connsiteX54" fmla="*/ 864509 w 864822"/>
                <a:gd name="connsiteY54" fmla="*/ 22882 h 444908"/>
                <a:gd name="connsiteX55" fmla="*/ 864509 w 864822"/>
                <a:gd name="connsiteY55" fmla="*/ 22882 h 444908"/>
                <a:gd name="connsiteX56" fmla="*/ 863529 w 864822"/>
                <a:gd name="connsiteY56" fmla="*/ 3536 h 444908"/>
                <a:gd name="connsiteX57" fmla="*/ 845163 w 864822"/>
                <a:gd name="connsiteY57" fmla="*/ 3536 h 44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64822" h="444908">
                  <a:moveTo>
                    <a:pt x="845413" y="3735"/>
                  </a:moveTo>
                  <a:lnTo>
                    <a:pt x="712290" y="136858"/>
                  </a:lnTo>
                  <a:cubicBezTo>
                    <a:pt x="717634" y="131524"/>
                    <a:pt x="726292" y="131524"/>
                    <a:pt x="731636" y="136858"/>
                  </a:cubicBezTo>
                  <a:lnTo>
                    <a:pt x="682946" y="88168"/>
                  </a:lnTo>
                  <a:cubicBezTo>
                    <a:pt x="677602" y="82834"/>
                    <a:pt x="668944" y="82834"/>
                    <a:pt x="663600" y="88168"/>
                  </a:cubicBezTo>
                  <a:lnTo>
                    <a:pt x="606012" y="145756"/>
                  </a:lnTo>
                  <a:cubicBezTo>
                    <a:pt x="611356" y="140422"/>
                    <a:pt x="620014" y="140422"/>
                    <a:pt x="625358" y="145756"/>
                  </a:cubicBezTo>
                  <a:lnTo>
                    <a:pt x="603612" y="123711"/>
                  </a:lnTo>
                  <a:cubicBezTo>
                    <a:pt x="598268" y="118377"/>
                    <a:pt x="589610" y="118377"/>
                    <a:pt x="584266" y="123711"/>
                  </a:cubicBezTo>
                  <a:lnTo>
                    <a:pt x="490836" y="217142"/>
                  </a:lnTo>
                  <a:cubicBezTo>
                    <a:pt x="496179" y="211808"/>
                    <a:pt x="504838" y="211808"/>
                    <a:pt x="510182" y="217142"/>
                  </a:cubicBezTo>
                  <a:lnTo>
                    <a:pt x="482037" y="188997"/>
                  </a:lnTo>
                  <a:cubicBezTo>
                    <a:pt x="476693" y="183663"/>
                    <a:pt x="468035" y="183663"/>
                    <a:pt x="462691" y="188997"/>
                  </a:cubicBezTo>
                  <a:lnTo>
                    <a:pt x="366461" y="285078"/>
                  </a:lnTo>
                  <a:cubicBezTo>
                    <a:pt x="371805" y="279744"/>
                    <a:pt x="380463" y="279744"/>
                    <a:pt x="385807" y="285078"/>
                  </a:cubicBezTo>
                  <a:lnTo>
                    <a:pt x="343566" y="242836"/>
                  </a:lnTo>
                  <a:cubicBezTo>
                    <a:pt x="338222" y="237502"/>
                    <a:pt x="329564" y="237502"/>
                    <a:pt x="324220" y="242836"/>
                  </a:cubicBezTo>
                  <a:lnTo>
                    <a:pt x="239737" y="327319"/>
                  </a:lnTo>
                  <a:cubicBezTo>
                    <a:pt x="245081" y="321985"/>
                    <a:pt x="253739" y="321985"/>
                    <a:pt x="259083" y="327319"/>
                  </a:cubicBezTo>
                  <a:lnTo>
                    <a:pt x="219391" y="287627"/>
                  </a:lnTo>
                  <a:cubicBezTo>
                    <a:pt x="214047" y="282293"/>
                    <a:pt x="205389" y="282293"/>
                    <a:pt x="200045" y="287627"/>
                  </a:cubicBezTo>
                  <a:lnTo>
                    <a:pt x="137308" y="350364"/>
                  </a:lnTo>
                  <a:cubicBezTo>
                    <a:pt x="142652" y="345030"/>
                    <a:pt x="151310" y="345030"/>
                    <a:pt x="156654" y="350364"/>
                  </a:cubicBezTo>
                  <a:lnTo>
                    <a:pt x="127210" y="320920"/>
                  </a:lnTo>
                  <a:cubicBezTo>
                    <a:pt x="121866" y="315586"/>
                    <a:pt x="113208" y="315586"/>
                    <a:pt x="107864" y="320920"/>
                  </a:cubicBezTo>
                  <a:lnTo>
                    <a:pt x="3536" y="425249"/>
                  </a:lnTo>
                  <a:lnTo>
                    <a:pt x="3536" y="425249"/>
                  </a:lnTo>
                  <a:cubicBezTo>
                    <a:pt x="-1538" y="430863"/>
                    <a:pt x="-1098" y="439521"/>
                    <a:pt x="4516" y="444595"/>
                  </a:cubicBezTo>
                  <a:cubicBezTo>
                    <a:pt x="9729" y="449309"/>
                    <a:pt x="17668" y="449309"/>
                    <a:pt x="22882" y="444595"/>
                  </a:cubicBezTo>
                  <a:lnTo>
                    <a:pt x="22882" y="444595"/>
                  </a:lnTo>
                  <a:lnTo>
                    <a:pt x="127210" y="340266"/>
                  </a:lnTo>
                  <a:cubicBezTo>
                    <a:pt x="121866" y="345600"/>
                    <a:pt x="113208" y="345600"/>
                    <a:pt x="107864" y="340266"/>
                  </a:cubicBezTo>
                  <a:lnTo>
                    <a:pt x="137308" y="369710"/>
                  </a:lnTo>
                  <a:cubicBezTo>
                    <a:pt x="142652" y="375044"/>
                    <a:pt x="151310" y="375044"/>
                    <a:pt x="156654" y="369710"/>
                  </a:cubicBezTo>
                  <a:lnTo>
                    <a:pt x="219391" y="306973"/>
                  </a:lnTo>
                  <a:cubicBezTo>
                    <a:pt x="214047" y="312307"/>
                    <a:pt x="205389" y="312307"/>
                    <a:pt x="200045" y="306973"/>
                  </a:cubicBezTo>
                  <a:lnTo>
                    <a:pt x="239737" y="346665"/>
                  </a:lnTo>
                  <a:cubicBezTo>
                    <a:pt x="245081" y="351999"/>
                    <a:pt x="253739" y="351999"/>
                    <a:pt x="259083" y="346665"/>
                  </a:cubicBezTo>
                  <a:lnTo>
                    <a:pt x="343566" y="262182"/>
                  </a:lnTo>
                  <a:cubicBezTo>
                    <a:pt x="338222" y="267516"/>
                    <a:pt x="329564" y="267516"/>
                    <a:pt x="324220" y="262182"/>
                  </a:cubicBezTo>
                  <a:lnTo>
                    <a:pt x="366461" y="304424"/>
                  </a:lnTo>
                  <a:cubicBezTo>
                    <a:pt x="371805" y="309758"/>
                    <a:pt x="380463" y="309758"/>
                    <a:pt x="385807" y="304424"/>
                  </a:cubicBezTo>
                  <a:lnTo>
                    <a:pt x="481787" y="208443"/>
                  </a:lnTo>
                  <a:cubicBezTo>
                    <a:pt x="476443" y="213777"/>
                    <a:pt x="467785" y="213777"/>
                    <a:pt x="462441" y="208443"/>
                  </a:cubicBezTo>
                  <a:lnTo>
                    <a:pt x="490585" y="236588"/>
                  </a:lnTo>
                  <a:cubicBezTo>
                    <a:pt x="495929" y="241922"/>
                    <a:pt x="504588" y="241922"/>
                    <a:pt x="509932" y="236588"/>
                  </a:cubicBezTo>
                  <a:lnTo>
                    <a:pt x="603362" y="143157"/>
                  </a:lnTo>
                  <a:cubicBezTo>
                    <a:pt x="598019" y="148491"/>
                    <a:pt x="589360" y="148491"/>
                    <a:pt x="584016" y="143157"/>
                  </a:cubicBezTo>
                  <a:lnTo>
                    <a:pt x="605762" y="164902"/>
                  </a:lnTo>
                  <a:cubicBezTo>
                    <a:pt x="611106" y="170236"/>
                    <a:pt x="619764" y="170236"/>
                    <a:pt x="625108" y="164902"/>
                  </a:cubicBezTo>
                  <a:lnTo>
                    <a:pt x="682696" y="107314"/>
                  </a:lnTo>
                  <a:cubicBezTo>
                    <a:pt x="677352" y="112648"/>
                    <a:pt x="668694" y="112648"/>
                    <a:pt x="663350" y="107314"/>
                  </a:cubicBezTo>
                  <a:lnTo>
                    <a:pt x="712040" y="156004"/>
                  </a:lnTo>
                  <a:cubicBezTo>
                    <a:pt x="717384" y="161338"/>
                    <a:pt x="726042" y="161338"/>
                    <a:pt x="731386" y="156004"/>
                  </a:cubicBezTo>
                  <a:lnTo>
                    <a:pt x="864509" y="22882"/>
                  </a:lnTo>
                  <a:lnTo>
                    <a:pt x="864509" y="22882"/>
                  </a:lnTo>
                  <a:cubicBezTo>
                    <a:pt x="869583" y="17268"/>
                    <a:pt x="869143" y="8610"/>
                    <a:pt x="863529" y="3536"/>
                  </a:cubicBezTo>
                  <a:cubicBezTo>
                    <a:pt x="858315" y="-1179"/>
                    <a:pt x="850376" y="-1179"/>
                    <a:pt x="845163" y="3536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25FABA1-35AB-42A2-81D5-FD4A6E2CB77A}"/>
                </a:ext>
              </a:extLst>
            </p:cNvPr>
            <p:cNvSpPr/>
            <p:nvPr/>
          </p:nvSpPr>
          <p:spPr>
            <a:xfrm>
              <a:off x="5929385" y="1670279"/>
              <a:ext cx="112544" cy="107339"/>
            </a:xfrm>
            <a:custGeom>
              <a:avLst/>
              <a:gdLst>
                <a:gd name="connsiteX0" fmla="*/ 13697 w 119975"/>
                <a:gd name="connsiteY0" fmla="*/ 27394 h 119975"/>
                <a:gd name="connsiteX1" fmla="*/ 109727 w 119975"/>
                <a:gd name="connsiteY1" fmla="*/ 27394 h 119975"/>
                <a:gd name="connsiteX2" fmla="*/ 96030 w 119975"/>
                <a:gd name="connsiteY2" fmla="*/ 13697 h 119975"/>
                <a:gd name="connsiteX3" fmla="*/ 96030 w 119975"/>
                <a:gd name="connsiteY3" fmla="*/ 109728 h 119975"/>
                <a:gd name="connsiteX4" fmla="*/ 96030 w 119975"/>
                <a:gd name="connsiteY4" fmla="*/ 109728 h 119975"/>
                <a:gd name="connsiteX5" fmla="*/ 109727 w 119975"/>
                <a:gd name="connsiteY5" fmla="*/ 123425 h 119975"/>
                <a:gd name="connsiteX6" fmla="*/ 123425 w 119975"/>
                <a:gd name="connsiteY6" fmla="*/ 109728 h 119975"/>
                <a:gd name="connsiteX7" fmla="*/ 123425 w 119975"/>
                <a:gd name="connsiteY7" fmla="*/ 109728 h 119975"/>
                <a:gd name="connsiteX8" fmla="*/ 123425 w 119975"/>
                <a:gd name="connsiteY8" fmla="*/ 13697 h 119975"/>
                <a:gd name="connsiteX9" fmla="*/ 109727 w 119975"/>
                <a:gd name="connsiteY9" fmla="*/ 0 h 119975"/>
                <a:gd name="connsiteX10" fmla="*/ 13697 w 119975"/>
                <a:gd name="connsiteY10" fmla="*/ 0 h 119975"/>
                <a:gd name="connsiteX11" fmla="*/ 0 w 119975"/>
                <a:gd name="connsiteY11" fmla="*/ 13697 h 119975"/>
                <a:gd name="connsiteX12" fmla="*/ 13697 w 119975"/>
                <a:gd name="connsiteY12" fmla="*/ 27394 h 1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975" h="119975">
                  <a:moveTo>
                    <a:pt x="13697" y="27394"/>
                  </a:moveTo>
                  <a:lnTo>
                    <a:pt x="109727" y="27394"/>
                  </a:lnTo>
                  <a:cubicBezTo>
                    <a:pt x="102164" y="27394"/>
                    <a:pt x="96030" y="21261"/>
                    <a:pt x="96030" y="13697"/>
                  </a:cubicBezTo>
                  <a:lnTo>
                    <a:pt x="96030" y="109728"/>
                  </a:lnTo>
                  <a:lnTo>
                    <a:pt x="96030" y="109728"/>
                  </a:lnTo>
                  <a:cubicBezTo>
                    <a:pt x="96030" y="117291"/>
                    <a:pt x="102164" y="123425"/>
                    <a:pt x="109727" y="123425"/>
                  </a:cubicBezTo>
                  <a:cubicBezTo>
                    <a:pt x="117291" y="123425"/>
                    <a:pt x="123425" y="117291"/>
                    <a:pt x="123425" y="109728"/>
                  </a:cubicBezTo>
                  <a:lnTo>
                    <a:pt x="123425" y="109728"/>
                  </a:lnTo>
                  <a:lnTo>
                    <a:pt x="123425" y="13697"/>
                  </a:lnTo>
                  <a:cubicBezTo>
                    <a:pt x="123425" y="6134"/>
                    <a:pt x="117291" y="0"/>
                    <a:pt x="109727" y="0"/>
                  </a:cubicBezTo>
                  <a:lnTo>
                    <a:pt x="13697" y="0"/>
                  </a:lnTo>
                  <a:cubicBezTo>
                    <a:pt x="6134" y="0"/>
                    <a:pt x="0" y="6134"/>
                    <a:pt x="0" y="13697"/>
                  </a:cubicBezTo>
                  <a:cubicBezTo>
                    <a:pt x="0" y="21261"/>
                    <a:pt x="6134" y="27394"/>
                    <a:pt x="13697" y="27394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grpSp>
          <p:nvGrpSpPr>
            <p:cNvPr id="719" name="Content Placeholder 6">
              <a:extLst>
                <a:ext uri="{FF2B5EF4-FFF2-40B4-BE49-F238E27FC236}">
                  <a16:creationId xmlns:a16="http://schemas.microsoft.com/office/drawing/2014/main" id="{D3A266DB-4DBA-4796-9E9D-1DBD0AB58589}"/>
                </a:ext>
              </a:extLst>
            </p:cNvPr>
            <p:cNvGrpSpPr/>
            <p:nvPr/>
          </p:nvGrpSpPr>
          <p:grpSpPr>
            <a:xfrm>
              <a:off x="5207492" y="1709222"/>
              <a:ext cx="834707" cy="259403"/>
              <a:chOff x="1803965" y="1104059"/>
              <a:chExt cx="889817" cy="289940"/>
            </a:xfrm>
            <a:solidFill>
              <a:srgbClr val="BECECD"/>
            </a:solidFill>
          </p:grpSpPr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384CBFDE-56BE-4B47-8147-CAC620C6D94E}"/>
                  </a:ext>
                </a:extLst>
              </p:cNvPr>
              <p:cNvSpPr/>
              <p:nvPr/>
            </p:nvSpPr>
            <p:spPr>
              <a:xfrm>
                <a:off x="2573471" y="1272388"/>
                <a:ext cx="119975" cy="119975"/>
              </a:xfrm>
              <a:custGeom>
                <a:avLst/>
                <a:gdLst>
                  <a:gd name="connsiteX0" fmla="*/ 95980 w 119975"/>
                  <a:gd name="connsiteY0" fmla="*/ 13697 h 119975"/>
                  <a:gd name="connsiteX1" fmla="*/ 95980 w 119975"/>
                  <a:gd name="connsiteY1" fmla="*/ 109677 h 119975"/>
                  <a:gd name="connsiteX2" fmla="*/ 109677 w 119975"/>
                  <a:gd name="connsiteY2" fmla="*/ 95980 h 119975"/>
                  <a:gd name="connsiteX3" fmla="*/ 13697 w 119975"/>
                  <a:gd name="connsiteY3" fmla="*/ 95980 h 119975"/>
                  <a:gd name="connsiteX4" fmla="*/ 0 w 119975"/>
                  <a:gd name="connsiteY4" fmla="*/ 109677 h 119975"/>
                  <a:gd name="connsiteX5" fmla="*/ 13697 w 119975"/>
                  <a:gd name="connsiteY5" fmla="*/ 123375 h 119975"/>
                  <a:gd name="connsiteX6" fmla="*/ 109727 w 119975"/>
                  <a:gd name="connsiteY6" fmla="*/ 123375 h 119975"/>
                  <a:gd name="connsiteX7" fmla="*/ 123425 w 119975"/>
                  <a:gd name="connsiteY7" fmla="*/ 109677 h 119975"/>
                  <a:gd name="connsiteX8" fmla="*/ 123425 w 119975"/>
                  <a:gd name="connsiteY8" fmla="*/ 13697 h 119975"/>
                  <a:gd name="connsiteX9" fmla="*/ 123425 w 119975"/>
                  <a:gd name="connsiteY9" fmla="*/ 13697 h 119975"/>
                  <a:gd name="connsiteX10" fmla="*/ 109727 w 119975"/>
                  <a:gd name="connsiteY10" fmla="*/ 0 h 119975"/>
                  <a:gd name="connsiteX11" fmla="*/ 96030 w 119975"/>
                  <a:gd name="connsiteY11" fmla="*/ 13697 h 11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9975" h="119975">
                    <a:moveTo>
                      <a:pt x="95980" y="13697"/>
                    </a:moveTo>
                    <a:lnTo>
                      <a:pt x="95980" y="109677"/>
                    </a:lnTo>
                    <a:cubicBezTo>
                      <a:pt x="95980" y="102114"/>
                      <a:pt x="102114" y="95980"/>
                      <a:pt x="109677" y="95980"/>
                    </a:cubicBezTo>
                    <a:lnTo>
                      <a:pt x="13697" y="95980"/>
                    </a:lnTo>
                    <a:cubicBezTo>
                      <a:pt x="6134" y="95980"/>
                      <a:pt x="0" y="102114"/>
                      <a:pt x="0" y="109677"/>
                    </a:cubicBezTo>
                    <a:cubicBezTo>
                      <a:pt x="0" y="117241"/>
                      <a:pt x="6134" y="123375"/>
                      <a:pt x="13697" y="123375"/>
                    </a:cubicBezTo>
                    <a:lnTo>
                      <a:pt x="109727" y="123375"/>
                    </a:lnTo>
                    <a:cubicBezTo>
                      <a:pt x="117291" y="123375"/>
                      <a:pt x="123425" y="117241"/>
                      <a:pt x="123425" y="109677"/>
                    </a:cubicBezTo>
                    <a:lnTo>
                      <a:pt x="123425" y="13697"/>
                    </a:lnTo>
                    <a:lnTo>
                      <a:pt x="123425" y="13697"/>
                    </a:lnTo>
                    <a:cubicBezTo>
                      <a:pt x="123425" y="6134"/>
                      <a:pt x="117291" y="0"/>
                      <a:pt x="109727" y="0"/>
                    </a:cubicBezTo>
                    <a:cubicBezTo>
                      <a:pt x="102164" y="0"/>
                      <a:pt x="96030" y="6134"/>
                      <a:pt x="96030" y="13697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/>
              </a:p>
            </p:txBody>
          </p:sp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10AAF3DD-F5C6-4945-9DAD-E016E9E74613}"/>
                  </a:ext>
                </a:extLst>
              </p:cNvPr>
              <p:cNvSpPr/>
              <p:nvPr/>
            </p:nvSpPr>
            <p:spPr>
              <a:xfrm>
                <a:off x="1803965" y="1104059"/>
                <a:ext cx="889817" cy="289940"/>
              </a:xfrm>
              <a:custGeom>
                <a:avLst/>
                <a:gdLst>
                  <a:gd name="connsiteX0" fmla="*/ 888932 w 889816"/>
                  <a:gd name="connsiteY0" fmla="*/ 268359 h 289940"/>
                  <a:gd name="connsiteX1" fmla="*/ 801999 w 889816"/>
                  <a:gd name="connsiteY1" fmla="*/ 181427 h 289940"/>
                  <a:gd name="connsiteX2" fmla="*/ 782653 w 889816"/>
                  <a:gd name="connsiteY2" fmla="*/ 181427 h 289940"/>
                  <a:gd name="connsiteX3" fmla="*/ 749360 w 889816"/>
                  <a:gd name="connsiteY3" fmla="*/ 214720 h 289940"/>
                  <a:gd name="connsiteX4" fmla="*/ 768706 w 889816"/>
                  <a:gd name="connsiteY4" fmla="*/ 214720 h 289940"/>
                  <a:gd name="connsiteX5" fmla="*/ 727415 w 889816"/>
                  <a:gd name="connsiteY5" fmla="*/ 173429 h 289940"/>
                  <a:gd name="connsiteX6" fmla="*/ 708069 w 889816"/>
                  <a:gd name="connsiteY6" fmla="*/ 173429 h 289940"/>
                  <a:gd name="connsiteX7" fmla="*/ 661978 w 889816"/>
                  <a:gd name="connsiteY7" fmla="*/ 219519 h 289940"/>
                  <a:gd name="connsiteX8" fmla="*/ 681324 w 889816"/>
                  <a:gd name="connsiteY8" fmla="*/ 219519 h 289940"/>
                  <a:gd name="connsiteX9" fmla="*/ 512409 w 889816"/>
                  <a:gd name="connsiteY9" fmla="*/ 50704 h 289940"/>
                  <a:gd name="connsiteX10" fmla="*/ 493063 w 889816"/>
                  <a:gd name="connsiteY10" fmla="*/ 50704 h 289940"/>
                  <a:gd name="connsiteX11" fmla="*/ 431076 w 889816"/>
                  <a:gd name="connsiteY11" fmla="*/ 112491 h 289940"/>
                  <a:gd name="connsiteX12" fmla="*/ 450422 w 889816"/>
                  <a:gd name="connsiteY12" fmla="*/ 112491 h 289940"/>
                  <a:gd name="connsiteX13" fmla="*/ 384185 w 889816"/>
                  <a:gd name="connsiteY13" fmla="*/ 46255 h 289940"/>
                  <a:gd name="connsiteX14" fmla="*/ 364839 w 889816"/>
                  <a:gd name="connsiteY14" fmla="*/ 46255 h 289940"/>
                  <a:gd name="connsiteX15" fmla="*/ 297653 w 889816"/>
                  <a:gd name="connsiteY15" fmla="*/ 113441 h 289940"/>
                  <a:gd name="connsiteX16" fmla="*/ 316999 w 889816"/>
                  <a:gd name="connsiteY16" fmla="*/ 113441 h 289940"/>
                  <a:gd name="connsiteX17" fmla="*/ 284356 w 889816"/>
                  <a:gd name="connsiteY17" fmla="*/ 80698 h 289940"/>
                  <a:gd name="connsiteX18" fmla="*/ 265010 w 889816"/>
                  <a:gd name="connsiteY18" fmla="*/ 80698 h 289940"/>
                  <a:gd name="connsiteX19" fmla="*/ 197824 w 889816"/>
                  <a:gd name="connsiteY19" fmla="*/ 147884 h 289940"/>
                  <a:gd name="connsiteX20" fmla="*/ 217170 w 889816"/>
                  <a:gd name="connsiteY20" fmla="*/ 147884 h 289940"/>
                  <a:gd name="connsiteX21" fmla="*/ 172179 w 889816"/>
                  <a:gd name="connsiteY21" fmla="*/ 102893 h 289940"/>
                  <a:gd name="connsiteX22" fmla="*/ 152833 w 889816"/>
                  <a:gd name="connsiteY22" fmla="*/ 102893 h 289940"/>
                  <a:gd name="connsiteX23" fmla="*/ 127838 w 889816"/>
                  <a:gd name="connsiteY23" fmla="*/ 127888 h 289940"/>
                  <a:gd name="connsiteX24" fmla="*/ 147184 w 889816"/>
                  <a:gd name="connsiteY24" fmla="*/ 127888 h 289940"/>
                  <a:gd name="connsiteX25" fmla="*/ 23860 w 889816"/>
                  <a:gd name="connsiteY25" fmla="*/ 4513 h 289940"/>
                  <a:gd name="connsiteX26" fmla="*/ 23860 w 889816"/>
                  <a:gd name="connsiteY26" fmla="*/ 4513 h 289940"/>
                  <a:gd name="connsiteX27" fmla="*/ 4513 w 889816"/>
                  <a:gd name="connsiteY27" fmla="*/ 3534 h 289940"/>
                  <a:gd name="connsiteX28" fmla="*/ 3534 w 889816"/>
                  <a:gd name="connsiteY28" fmla="*/ 22880 h 289940"/>
                  <a:gd name="connsiteX29" fmla="*/ 4513 w 889816"/>
                  <a:gd name="connsiteY29" fmla="*/ 23860 h 289940"/>
                  <a:gd name="connsiteX30" fmla="*/ 4513 w 889816"/>
                  <a:gd name="connsiteY30" fmla="*/ 23860 h 289940"/>
                  <a:gd name="connsiteX31" fmla="*/ 127838 w 889816"/>
                  <a:gd name="connsiteY31" fmla="*/ 147234 h 289940"/>
                  <a:gd name="connsiteX32" fmla="*/ 147184 w 889816"/>
                  <a:gd name="connsiteY32" fmla="*/ 147234 h 289940"/>
                  <a:gd name="connsiteX33" fmla="*/ 172179 w 889816"/>
                  <a:gd name="connsiteY33" fmla="*/ 122239 h 289940"/>
                  <a:gd name="connsiteX34" fmla="*/ 152833 w 889816"/>
                  <a:gd name="connsiteY34" fmla="*/ 122239 h 289940"/>
                  <a:gd name="connsiteX35" fmla="*/ 197824 w 889816"/>
                  <a:gd name="connsiteY35" fmla="*/ 167230 h 289940"/>
                  <a:gd name="connsiteX36" fmla="*/ 217170 w 889816"/>
                  <a:gd name="connsiteY36" fmla="*/ 167230 h 289940"/>
                  <a:gd name="connsiteX37" fmla="*/ 284356 w 889816"/>
                  <a:gd name="connsiteY37" fmla="*/ 100044 h 289940"/>
                  <a:gd name="connsiteX38" fmla="*/ 265010 w 889816"/>
                  <a:gd name="connsiteY38" fmla="*/ 100044 h 289940"/>
                  <a:gd name="connsiteX39" fmla="*/ 297653 w 889816"/>
                  <a:gd name="connsiteY39" fmla="*/ 132687 h 289940"/>
                  <a:gd name="connsiteX40" fmla="*/ 316999 w 889816"/>
                  <a:gd name="connsiteY40" fmla="*/ 132687 h 289940"/>
                  <a:gd name="connsiteX41" fmla="*/ 384235 w 889816"/>
                  <a:gd name="connsiteY41" fmla="*/ 65701 h 289940"/>
                  <a:gd name="connsiteX42" fmla="*/ 364889 w 889816"/>
                  <a:gd name="connsiteY42" fmla="*/ 65701 h 289940"/>
                  <a:gd name="connsiteX43" fmla="*/ 431126 w 889816"/>
                  <a:gd name="connsiteY43" fmla="*/ 131937 h 289940"/>
                  <a:gd name="connsiteX44" fmla="*/ 450472 w 889816"/>
                  <a:gd name="connsiteY44" fmla="*/ 131937 h 289940"/>
                  <a:gd name="connsiteX45" fmla="*/ 512409 w 889816"/>
                  <a:gd name="connsiteY45" fmla="*/ 70000 h 289940"/>
                  <a:gd name="connsiteX46" fmla="*/ 493063 w 889816"/>
                  <a:gd name="connsiteY46" fmla="*/ 70000 h 289940"/>
                  <a:gd name="connsiteX47" fmla="*/ 662028 w 889816"/>
                  <a:gd name="connsiteY47" fmla="*/ 238965 h 289940"/>
                  <a:gd name="connsiteX48" fmla="*/ 681374 w 889816"/>
                  <a:gd name="connsiteY48" fmla="*/ 238965 h 289940"/>
                  <a:gd name="connsiteX49" fmla="*/ 727465 w 889816"/>
                  <a:gd name="connsiteY49" fmla="*/ 192875 h 289940"/>
                  <a:gd name="connsiteX50" fmla="*/ 708119 w 889816"/>
                  <a:gd name="connsiteY50" fmla="*/ 192875 h 289940"/>
                  <a:gd name="connsiteX51" fmla="*/ 749410 w 889816"/>
                  <a:gd name="connsiteY51" fmla="*/ 234166 h 289940"/>
                  <a:gd name="connsiteX52" fmla="*/ 768756 w 889816"/>
                  <a:gd name="connsiteY52" fmla="*/ 234166 h 289940"/>
                  <a:gd name="connsiteX53" fmla="*/ 801999 w 889816"/>
                  <a:gd name="connsiteY53" fmla="*/ 200673 h 289940"/>
                  <a:gd name="connsiteX54" fmla="*/ 782653 w 889816"/>
                  <a:gd name="connsiteY54" fmla="*/ 200673 h 289940"/>
                  <a:gd name="connsiteX55" fmla="*/ 869586 w 889816"/>
                  <a:gd name="connsiteY55" fmla="*/ 287605 h 289940"/>
                  <a:gd name="connsiteX56" fmla="*/ 869586 w 889816"/>
                  <a:gd name="connsiteY56" fmla="*/ 287605 h 289940"/>
                  <a:gd name="connsiteX57" fmla="*/ 888932 w 889816"/>
                  <a:gd name="connsiteY57" fmla="*/ 286626 h 289940"/>
                  <a:gd name="connsiteX58" fmla="*/ 888932 w 889816"/>
                  <a:gd name="connsiteY58" fmla="*/ 268259 h 289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889816" h="289940">
                    <a:moveTo>
                      <a:pt x="888932" y="268359"/>
                    </a:moveTo>
                    <a:lnTo>
                      <a:pt x="801999" y="181427"/>
                    </a:lnTo>
                    <a:cubicBezTo>
                      <a:pt x="796656" y="176093"/>
                      <a:pt x="787998" y="176093"/>
                      <a:pt x="782653" y="181427"/>
                    </a:cubicBezTo>
                    <a:lnTo>
                      <a:pt x="749360" y="214720"/>
                    </a:lnTo>
                    <a:cubicBezTo>
                      <a:pt x="754704" y="209386"/>
                      <a:pt x="763358" y="209386"/>
                      <a:pt x="768706" y="214720"/>
                    </a:cubicBezTo>
                    <a:lnTo>
                      <a:pt x="727415" y="173429"/>
                    </a:lnTo>
                    <a:cubicBezTo>
                      <a:pt x="722071" y="168095"/>
                      <a:pt x="713413" y="168095"/>
                      <a:pt x="708069" y="173429"/>
                    </a:cubicBezTo>
                    <a:lnTo>
                      <a:pt x="661978" y="219519"/>
                    </a:lnTo>
                    <a:cubicBezTo>
                      <a:pt x="667322" y="214185"/>
                      <a:pt x="675980" y="214185"/>
                      <a:pt x="681324" y="219519"/>
                    </a:cubicBezTo>
                    <a:lnTo>
                      <a:pt x="512409" y="50704"/>
                    </a:lnTo>
                    <a:cubicBezTo>
                      <a:pt x="507065" y="45370"/>
                      <a:pt x="498407" y="45370"/>
                      <a:pt x="493063" y="50704"/>
                    </a:cubicBezTo>
                    <a:lnTo>
                      <a:pt x="431076" y="112491"/>
                    </a:lnTo>
                    <a:cubicBezTo>
                      <a:pt x="436420" y="107157"/>
                      <a:pt x="445078" y="107157"/>
                      <a:pt x="450422" y="112491"/>
                    </a:cubicBezTo>
                    <a:lnTo>
                      <a:pt x="384185" y="46255"/>
                    </a:lnTo>
                    <a:cubicBezTo>
                      <a:pt x="378842" y="40921"/>
                      <a:pt x="370183" y="40921"/>
                      <a:pt x="364839" y="46255"/>
                    </a:cubicBezTo>
                    <a:lnTo>
                      <a:pt x="297653" y="113441"/>
                    </a:lnTo>
                    <a:cubicBezTo>
                      <a:pt x="302997" y="108107"/>
                      <a:pt x="311655" y="108107"/>
                      <a:pt x="316999" y="113441"/>
                    </a:cubicBezTo>
                    <a:lnTo>
                      <a:pt x="284356" y="80698"/>
                    </a:lnTo>
                    <a:cubicBezTo>
                      <a:pt x="279012" y="75364"/>
                      <a:pt x="270354" y="75364"/>
                      <a:pt x="265010" y="80698"/>
                    </a:cubicBezTo>
                    <a:lnTo>
                      <a:pt x="197824" y="147884"/>
                    </a:lnTo>
                    <a:cubicBezTo>
                      <a:pt x="203168" y="142550"/>
                      <a:pt x="211826" y="142550"/>
                      <a:pt x="217170" y="147884"/>
                    </a:cubicBezTo>
                    <a:lnTo>
                      <a:pt x="172179" y="102893"/>
                    </a:lnTo>
                    <a:cubicBezTo>
                      <a:pt x="166835" y="97559"/>
                      <a:pt x="158177" y="97559"/>
                      <a:pt x="152833" y="102893"/>
                    </a:cubicBezTo>
                    <a:lnTo>
                      <a:pt x="127838" y="127888"/>
                    </a:lnTo>
                    <a:cubicBezTo>
                      <a:pt x="133182" y="122554"/>
                      <a:pt x="141840" y="122554"/>
                      <a:pt x="147184" y="127888"/>
                    </a:cubicBezTo>
                    <a:lnTo>
                      <a:pt x="23860" y="4513"/>
                    </a:lnTo>
                    <a:lnTo>
                      <a:pt x="23860" y="4513"/>
                    </a:lnTo>
                    <a:cubicBezTo>
                      <a:pt x="18786" y="-1100"/>
                      <a:pt x="10127" y="-1535"/>
                      <a:pt x="4513" y="3534"/>
                    </a:cubicBezTo>
                    <a:cubicBezTo>
                      <a:pt x="-1100" y="8608"/>
                      <a:pt x="-1535" y="17271"/>
                      <a:pt x="3534" y="22880"/>
                    </a:cubicBezTo>
                    <a:cubicBezTo>
                      <a:pt x="3844" y="23225"/>
                      <a:pt x="4174" y="23550"/>
                      <a:pt x="4513" y="23860"/>
                    </a:cubicBezTo>
                    <a:lnTo>
                      <a:pt x="4513" y="23860"/>
                    </a:lnTo>
                    <a:lnTo>
                      <a:pt x="127838" y="147234"/>
                    </a:lnTo>
                    <a:cubicBezTo>
                      <a:pt x="133182" y="152568"/>
                      <a:pt x="141840" y="152568"/>
                      <a:pt x="147184" y="147234"/>
                    </a:cubicBezTo>
                    <a:lnTo>
                      <a:pt x="172179" y="122239"/>
                    </a:lnTo>
                    <a:cubicBezTo>
                      <a:pt x="166835" y="127573"/>
                      <a:pt x="158177" y="127573"/>
                      <a:pt x="152833" y="122239"/>
                    </a:cubicBezTo>
                    <a:lnTo>
                      <a:pt x="197824" y="167230"/>
                    </a:lnTo>
                    <a:cubicBezTo>
                      <a:pt x="203168" y="172564"/>
                      <a:pt x="211826" y="172564"/>
                      <a:pt x="217170" y="167230"/>
                    </a:cubicBezTo>
                    <a:lnTo>
                      <a:pt x="284356" y="100044"/>
                    </a:lnTo>
                    <a:cubicBezTo>
                      <a:pt x="279012" y="105378"/>
                      <a:pt x="270354" y="105378"/>
                      <a:pt x="265010" y="100044"/>
                    </a:cubicBezTo>
                    <a:lnTo>
                      <a:pt x="297653" y="132687"/>
                    </a:lnTo>
                    <a:cubicBezTo>
                      <a:pt x="302997" y="138021"/>
                      <a:pt x="311655" y="138021"/>
                      <a:pt x="316999" y="132687"/>
                    </a:cubicBezTo>
                    <a:lnTo>
                      <a:pt x="384235" y="65701"/>
                    </a:lnTo>
                    <a:cubicBezTo>
                      <a:pt x="378892" y="71035"/>
                      <a:pt x="370233" y="71035"/>
                      <a:pt x="364889" y="65701"/>
                    </a:cubicBezTo>
                    <a:lnTo>
                      <a:pt x="431126" y="131937"/>
                    </a:lnTo>
                    <a:cubicBezTo>
                      <a:pt x="436470" y="137271"/>
                      <a:pt x="445128" y="137271"/>
                      <a:pt x="450472" y="131937"/>
                    </a:cubicBezTo>
                    <a:lnTo>
                      <a:pt x="512409" y="70000"/>
                    </a:lnTo>
                    <a:cubicBezTo>
                      <a:pt x="507065" y="75334"/>
                      <a:pt x="498407" y="75334"/>
                      <a:pt x="493063" y="70000"/>
                    </a:cubicBezTo>
                    <a:lnTo>
                      <a:pt x="662028" y="238965"/>
                    </a:lnTo>
                    <a:cubicBezTo>
                      <a:pt x="667372" y="244299"/>
                      <a:pt x="676030" y="244299"/>
                      <a:pt x="681374" y="238965"/>
                    </a:cubicBezTo>
                    <a:lnTo>
                      <a:pt x="727465" y="192875"/>
                    </a:lnTo>
                    <a:cubicBezTo>
                      <a:pt x="722121" y="198209"/>
                      <a:pt x="713463" y="198209"/>
                      <a:pt x="708119" y="192875"/>
                    </a:cubicBezTo>
                    <a:lnTo>
                      <a:pt x="749410" y="234166"/>
                    </a:lnTo>
                    <a:cubicBezTo>
                      <a:pt x="754754" y="239500"/>
                      <a:pt x="763412" y="239500"/>
                      <a:pt x="768756" y="234166"/>
                    </a:cubicBezTo>
                    <a:lnTo>
                      <a:pt x="801999" y="200673"/>
                    </a:lnTo>
                    <a:cubicBezTo>
                      <a:pt x="796656" y="206007"/>
                      <a:pt x="787998" y="206007"/>
                      <a:pt x="782653" y="200673"/>
                    </a:cubicBezTo>
                    <a:lnTo>
                      <a:pt x="869586" y="287605"/>
                    </a:lnTo>
                    <a:lnTo>
                      <a:pt x="869586" y="287605"/>
                    </a:lnTo>
                    <a:cubicBezTo>
                      <a:pt x="875199" y="292679"/>
                      <a:pt x="883858" y="292239"/>
                      <a:pt x="888932" y="286626"/>
                    </a:cubicBezTo>
                    <a:cubicBezTo>
                      <a:pt x="893646" y="281412"/>
                      <a:pt x="893646" y="273473"/>
                      <a:pt x="888932" y="268259"/>
                    </a:cubicBezTo>
                    <a:close/>
                  </a:path>
                </a:pathLst>
              </a:custGeom>
              <a:solidFill>
                <a:srgbClr val="BECECD"/>
              </a:solidFill>
              <a:ln w="4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510" dirty="0"/>
              </a:p>
            </p:txBody>
          </p:sp>
        </p:grp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7E51E513-FBC8-4E3D-949C-66867EF2A2B8}"/>
                </a:ext>
              </a:extLst>
            </p:cNvPr>
            <p:cNvSpPr/>
            <p:nvPr/>
          </p:nvSpPr>
          <p:spPr>
            <a:xfrm>
              <a:off x="6001592" y="2044155"/>
              <a:ext cx="356392" cy="22362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8EAA5BB-9FAE-4363-A568-07AEA0A498A4}"/>
                </a:ext>
              </a:extLst>
            </p:cNvPr>
            <p:cNvSpPr/>
            <p:nvPr/>
          </p:nvSpPr>
          <p:spPr>
            <a:xfrm>
              <a:off x="6001592" y="2099838"/>
              <a:ext cx="271983" cy="22362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1138D30-CD90-4868-9FEF-C2D3F0E94F88}"/>
                </a:ext>
              </a:extLst>
            </p:cNvPr>
            <p:cNvSpPr/>
            <p:nvPr/>
          </p:nvSpPr>
          <p:spPr>
            <a:xfrm>
              <a:off x="6000617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ACDD1906-309F-422F-973B-61CD6B75590C}"/>
                </a:ext>
              </a:extLst>
            </p:cNvPr>
            <p:cNvSpPr/>
            <p:nvPr/>
          </p:nvSpPr>
          <p:spPr>
            <a:xfrm>
              <a:off x="6062610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B3546979-D492-4C78-BBA5-12DBE20A497B}"/>
                </a:ext>
              </a:extLst>
            </p:cNvPr>
            <p:cNvSpPr/>
            <p:nvPr/>
          </p:nvSpPr>
          <p:spPr>
            <a:xfrm>
              <a:off x="6124604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5C8D67DE-1276-42B4-BC87-6D1B7A9D8E07}"/>
                </a:ext>
              </a:extLst>
            </p:cNvPr>
            <p:cNvSpPr/>
            <p:nvPr/>
          </p:nvSpPr>
          <p:spPr>
            <a:xfrm>
              <a:off x="5125581" y="2217710"/>
              <a:ext cx="1313022" cy="67087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7E7CD889-E62A-4D00-A477-FB0E96F9C2CB}"/>
                </a:ext>
              </a:extLst>
            </p:cNvPr>
            <p:cNvSpPr/>
            <p:nvPr/>
          </p:nvSpPr>
          <p:spPr>
            <a:xfrm>
              <a:off x="5755453" y="2215564"/>
              <a:ext cx="60962" cy="5367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sp>
        <p:nvSpPr>
          <p:cNvPr id="1188" name="Text Placeholder 2">
            <a:extLst>
              <a:ext uri="{FF2B5EF4-FFF2-40B4-BE49-F238E27FC236}">
                <a16:creationId xmlns:a16="http://schemas.microsoft.com/office/drawing/2014/main" id="{58854C62-4594-4368-9393-80440AFE7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19" y="1376958"/>
            <a:ext cx="465113" cy="2134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bg1">
                    <a:lumMod val="95000"/>
                  </a:schemeClr>
                </a:solidFill>
              </a:rPr>
              <a:t>CFO </a:t>
            </a:r>
          </a:p>
        </p:txBody>
      </p:sp>
      <p:sp>
        <p:nvSpPr>
          <p:cNvPr id="1189" name="Text Placeholder 2">
            <a:extLst>
              <a:ext uri="{FF2B5EF4-FFF2-40B4-BE49-F238E27FC236}">
                <a16:creationId xmlns:a16="http://schemas.microsoft.com/office/drawing/2014/main" id="{591FB1F3-6621-4F3B-BBCB-8E518F6B74F5}"/>
              </a:ext>
            </a:extLst>
          </p:cNvPr>
          <p:cNvSpPr txBox="1">
            <a:spLocks/>
          </p:cNvSpPr>
          <p:nvPr/>
        </p:nvSpPr>
        <p:spPr>
          <a:xfrm>
            <a:off x="1252325" y="1491265"/>
            <a:ext cx="868647" cy="270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55288" indent="-155288" algn="l" defTabSz="517031" rtl="0" eaLnBrk="1" latinLnBrk="0" hangingPunct="1">
              <a:spcBef>
                <a:spcPts val="680"/>
              </a:spcBef>
              <a:buFont typeface="Arial" pitchFamily="34" charset="0"/>
              <a:buChar char="•"/>
              <a:defRPr sz="1019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53129" indent="-102328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1832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0349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38863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7378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Accountant</a:t>
            </a:r>
          </a:p>
        </p:txBody>
      </p:sp>
      <p:sp>
        <p:nvSpPr>
          <p:cNvPr id="1190" name="Text Placeholder 2">
            <a:extLst>
              <a:ext uri="{FF2B5EF4-FFF2-40B4-BE49-F238E27FC236}">
                <a16:creationId xmlns:a16="http://schemas.microsoft.com/office/drawing/2014/main" id="{A39E41BF-E619-4F0A-AFF5-59249AD8A087}"/>
              </a:ext>
            </a:extLst>
          </p:cNvPr>
          <p:cNvSpPr txBox="1">
            <a:spLocks/>
          </p:cNvSpPr>
          <p:nvPr/>
        </p:nvSpPr>
        <p:spPr>
          <a:xfrm>
            <a:off x="6006767" y="1500298"/>
            <a:ext cx="868647" cy="270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55288" indent="-155288" algn="l" defTabSz="517031" rtl="0" eaLnBrk="1" latinLnBrk="0" hangingPunct="1">
              <a:spcBef>
                <a:spcPts val="680"/>
              </a:spcBef>
              <a:buFont typeface="Arial" pitchFamily="34" charset="0"/>
              <a:buChar char="•"/>
              <a:defRPr sz="1019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53129" indent="-102328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49540" indent="-94250" algn="l" defTabSz="517031" rtl="0" eaLnBrk="1" latinLnBrk="0" hangingPunct="1">
              <a:spcBef>
                <a:spcPts val="680"/>
              </a:spcBef>
              <a:buFont typeface="Arial" pitchFamily="34" charset="0"/>
              <a:buChar char="−"/>
              <a:defRPr sz="1019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1832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0349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38863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7378" indent="-129258" algn="l" defTabSz="5170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Accountant</a:t>
            </a:r>
          </a:p>
        </p:txBody>
      </p:sp>
      <p:grpSp>
        <p:nvGrpSpPr>
          <p:cNvPr id="1191" name="Graphic 5">
            <a:extLst>
              <a:ext uri="{FF2B5EF4-FFF2-40B4-BE49-F238E27FC236}">
                <a16:creationId xmlns:a16="http://schemas.microsoft.com/office/drawing/2014/main" id="{B7213AAF-B498-4068-ADC9-89CBB8D0944C}"/>
              </a:ext>
            </a:extLst>
          </p:cNvPr>
          <p:cNvGrpSpPr/>
          <p:nvPr/>
        </p:nvGrpSpPr>
        <p:grpSpPr>
          <a:xfrm>
            <a:off x="3546153" y="2481107"/>
            <a:ext cx="313862" cy="332632"/>
            <a:chOff x="3290039" y="501491"/>
            <a:chExt cx="148519" cy="148519"/>
          </a:xfrm>
          <a:solidFill>
            <a:schemeClr val="accent1"/>
          </a:solidFill>
        </p:grpSpPr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80CEC5F3-0590-441E-BAA4-C5D7F2EB729D}"/>
                </a:ext>
              </a:extLst>
            </p:cNvPr>
            <p:cNvSpPr/>
            <p:nvPr/>
          </p:nvSpPr>
          <p:spPr>
            <a:xfrm>
              <a:off x="3313571" y="503420"/>
              <a:ext cx="125373" cy="146590"/>
            </a:xfrm>
            <a:custGeom>
              <a:avLst/>
              <a:gdLst>
                <a:gd name="connsiteX0" fmla="*/ 52078 w 125372"/>
                <a:gd name="connsiteY0" fmla="*/ 0 h 146589"/>
                <a:gd name="connsiteX1" fmla="*/ 125566 w 125372"/>
                <a:gd name="connsiteY1" fmla="*/ 73488 h 146589"/>
                <a:gd name="connsiteX2" fmla="*/ 52078 w 125372"/>
                <a:gd name="connsiteY2" fmla="*/ 146976 h 146589"/>
                <a:gd name="connsiteX3" fmla="*/ 0 w 125372"/>
                <a:gd name="connsiteY3" fmla="*/ 125373 h 146589"/>
                <a:gd name="connsiteX4" fmla="*/ 52078 w 125372"/>
                <a:gd name="connsiteY4" fmla="*/ 73295 h 146589"/>
                <a:gd name="connsiteX5" fmla="*/ 52078 w 125372"/>
                <a:gd name="connsiteY5" fmla="*/ 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372" h="146589">
                  <a:moveTo>
                    <a:pt x="52078" y="0"/>
                  </a:moveTo>
                  <a:cubicBezTo>
                    <a:pt x="92776" y="0"/>
                    <a:pt x="125566" y="32983"/>
                    <a:pt x="125566" y="73488"/>
                  </a:cubicBezTo>
                  <a:cubicBezTo>
                    <a:pt x="125566" y="114186"/>
                    <a:pt x="92583" y="146976"/>
                    <a:pt x="52078" y="146976"/>
                  </a:cubicBezTo>
                  <a:cubicBezTo>
                    <a:pt x="31825" y="146976"/>
                    <a:pt x="13309" y="138682"/>
                    <a:pt x="0" y="125373"/>
                  </a:cubicBezTo>
                  <a:lnTo>
                    <a:pt x="52078" y="73295"/>
                  </a:lnTo>
                  <a:lnTo>
                    <a:pt x="52078" y="0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0105A97B-5254-44DD-94A6-6564696F80B2}"/>
                </a:ext>
              </a:extLst>
            </p:cNvPr>
            <p:cNvSpPr/>
            <p:nvPr/>
          </p:nvSpPr>
          <p:spPr>
            <a:xfrm>
              <a:off x="3291968" y="576908"/>
              <a:ext cx="73295" cy="52078"/>
            </a:xfrm>
            <a:custGeom>
              <a:avLst/>
              <a:gdLst>
                <a:gd name="connsiteX0" fmla="*/ 21603 w 73294"/>
                <a:gd name="connsiteY0" fmla="*/ 52078 h 52077"/>
                <a:gd name="connsiteX1" fmla="*/ 0 w 73294"/>
                <a:gd name="connsiteY1" fmla="*/ 0 h 52077"/>
                <a:gd name="connsiteX2" fmla="*/ 73488 w 73294"/>
                <a:gd name="connsiteY2" fmla="*/ 0 h 52077"/>
                <a:gd name="connsiteX3" fmla="*/ 21603 w 73294"/>
                <a:gd name="connsiteY3" fmla="*/ 52078 h 5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4" h="52077">
                  <a:moveTo>
                    <a:pt x="21603" y="52078"/>
                  </a:moveTo>
                  <a:cubicBezTo>
                    <a:pt x="8294" y="38769"/>
                    <a:pt x="0" y="20445"/>
                    <a:pt x="0" y="0"/>
                  </a:cubicBezTo>
                  <a:lnTo>
                    <a:pt x="73488" y="0"/>
                  </a:lnTo>
                  <a:lnTo>
                    <a:pt x="21603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DFEAD78B-F998-4814-9089-9BCE797642A6}"/>
                </a:ext>
              </a:extLst>
            </p:cNvPr>
            <p:cNvSpPr/>
            <p:nvPr/>
          </p:nvSpPr>
          <p:spPr>
            <a:xfrm>
              <a:off x="3290039" y="501491"/>
              <a:ext cx="77153" cy="77153"/>
            </a:xfrm>
            <a:custGeom>
              <a:avLst/>
              <a:gdLst>
                <a:gd name="connsiteX0" fmla="*/ 1929 w 77152"/>
                <a:gd name="connsiteY0" fmla="*/ 77345 h 77152"/>
                <a:gd name="connsiteX1" fmla="*/ 75417 w 77152"/>
                <a:gd name="connsiteY1" fmla="*/ 77345 h 77152"/>
                <a:gd name="connsiteX2" fmla="*/ 77346 w 77152"/>
                <a:gd name="connsiteY2" fmla="*/ 75417 h 77152"/>
                <a:gd name="connsiteX3" fmla="*/ 77346 w 77152"/>
                <a:gd name="connsiteY3" fmla="*/ 1929 h 77152"/>
                <a:gd name="connsiteX4" fmla="*/ 75417 w 77152"/>
                <a:gd name="connsiteY4" fmla="*/ 0 h 77152"/>
                <a:gd name="connsiteX5" fmla="*/ 0 w 77152"/>
                <a:gd name="connsiteY5" fmla="*/ 75417 h 77152"/>
                <a:gd name="connsiteX6" fmla="*/ 579 w 77152"/>
                <a:gd name="connsiteY6" fmla="*/ 76767 h 77152"/>
                <a:gd name="connsiteX7" fmla="*/ 1929 w 77152"/>
                <a:gd name="connsiteY7" fmla="*/ 77345 h 77152"/>
                <a:gd name="connsiteX8" fmla="*/ 73681 w 77152"/>
                <a:gd name="connsiteY8" fmla="*/ 1929 h 77152"/>
                <a:gd name="connsiteX9" fmla="*/ 73681 w 77152"/>
                <a:gd name="connsiteY9" fmla="*/ 75417 h 77152"/>
                <a:gd name="connsiteX10" fmla="*/ 75610 w 77152"/>
                <a:gd name="connsiteY10" fmla="*/ 73488 h 77152"/>
                <a:gd name="connsiteX11" fmla="*/ 2122 w 77152"/>
                <a:gd name="connsiteY11" fmla="*/ 73488 h 77152"/>
                <a:gd name="connsiteX12" fmla="*/ 3472 w 77152"/>
                <a:gd name="connsiteY12" fmla="*/ 74066 h 77152"/>
                <a:gd name="connsiteX13" fmla="*/ 4051 w 77152"/>
                <a:gd name="connsiteY13" fmla="*/ 75417 h 77152"/>
                <a:gd name="connsiteX14" fmla="*/ 75610 w 77152"/>
                <a:gd name="connsiteY14" fmla="*/ 3858 h 77152"/>
                <a:gd name="connsiteX15" fmla="*/ 73681 w 77152"/>
                <a:gd name="connsiteY15" fmla="*/ 1929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152" h="77152">
                  <a:moveTo>
                    <a:pt x="1929" y="77345"/>
                  </a:moveTo>
                  <a:lnTo>
                    <a:pt x="75417" y="77345"/>
                  </a:lnTo>
                  <a:cubicBezTo>
                    <a:pt x="76574" y="77345"/>
                    <a:pt x="77346" y="76574"/>
                    <a:pt x="77346" y="75417"/>
                  </a:cubicBezTo>
                  <a:lnTo>
                    <a:pt x="77346" y="1929"/>
                  </a:lnTo>
                  <a:cubicBezTo>
                    <a:pt x="77346" y="772"/>
                    <a:pt x="76574" y="0"/>
                    <a:pt x="75417" y="0"/>
                  </a:cubicBezTo>
                  <a:cubicBezTo>
                    <a:pt x="33754" y="0"/>
                    <a:pt x="0" y="33947"/>
                    <a:pt x="0" y="75417"/>
                  </a:cubicBezTo>
                  <a:cubicBezTo>
                    <a:pt x="0" y="75995"/>
                    <a:pt x="193" y="76381"/>
                    <a:pt x="579" y="76767"/>
                  </a:cubicBezTo>
                  <a:cubicBezTo>
                    <a:pt x="964" y="77153"/>
                    <a:pt x="1543" y="77345"/>
                    <a:pt x="1929" y="77345"/>
                  </a:cubicBezTo>
                  <a:close/>
                  <a:moveTo>
                    <a:pt x="73681" y="1929"/>
                  </a:moveTo>
                  <a:lnTo>
                    <a:pt x="73681" y="75417"/>
                  </a:lnTo>
                  <a:cubicBezTo>
                    <a:pt x="73681" y="74259"/>
                    <a:pt x="74452" y="73488"/>
                    <a:pt x="75610" y="73488"/>
                  </a:cubicBezTo>
                  <a:lnTo>
                    <a:pt x="2122" y="73488"/>
                  </a:lnTo>
                  <a:cubicBezTo>
                    <a:pt x="2700" y="73488"/>
                    <a:pt x="3086" y="73681"/>
                    <a:pt x="3472" y="74066"/>
                  </a:cubicBezTo>
                  <a:cubicBezTo>
                    <a:pt x="3858" y="74452"/>
                    <a:pt x="4051" y="74838"/>
                    <a:pt x="4051" y="75417"/>
                  </a:cubicBezTo>
                  <a:cubicBezTo>
                    <a:pt x="4051" y="35876"/>
                    <a:pt x="36262" y="3858"/>
                    <a:pt x="75610" y="3858"/>
                  </a:cubicBezTo>
                  <a:cubicBezTo>
                    <a:pt x="74452" y="3858"/>
                    <a:pt x="73681" y="2893"/>
                    <a:pt x="73681" y="192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3686696C-6EE3-45CE-98E0-DD4C85F62DC5}"/>
                </a:ext>
              </a:extLst>
            </p:cNvPr>
            <p:cNvSpPr/>
            <p:nvPr/>
          </p:nvSpPr>
          <p:spPr>
            <a:xfrm>
              <a:off x="3311642" y="574979"/>
              <a:ext cx="54007" cy="55936"/>
            </a:xfrm>
            <a:custGeom>
              <a:avLst/>
              <a:gdLst>
                <a:gd name="connsiteX0" fmla="*/ 52656 w 54006"/>
                <a:gd name="connsiteY0" fmla="*/ 579 h 55935"/>
                <a:gd name="connsiteX1" fmla="*/ 579 w 54006"/>
                <a:gd name="connsiteY1" fmla="*/ 52657 h 55935"/>
                <a:gd name="connsiteX2" fmla="*/ 579 w 54006"/>
                <a:gd name="connsiteY2" fmla="*/ 52657 h 55935"/>
                <a:gd name="connsiteX3" fmla="*/ 579 w 54006"/>
                <a:gd name="connsiteY3" fmla="*/ 55357 h 55935"/>
                <a:gd name="connsiteX4" fmla="*/ 3279 w 54006"/>
                <a:gd name="connsiteY4" fmla="*/ 55357 h 55935"/>
                <a:gd name="connsiteX5" fmla="*/ 3279 w 54006"/>
                <a:gd name="connsiteY5" fmla="*/ 55357 h 55935"/>
                <a:gd name="connsiteX6" fmla="*/ 55357 w 54006"/>
                <a:gd name="connsiteY6" fmla="*/ 3279 h 55935"/>
                <a:gd name="connsiteX7" fmla="*/ 55357 w 54006"/>
                <a:gd name="connsiteY7" fmla="*/ 3279 h 55935"/>
                <a:gd name="connsiteX8" fmla="*/ 55357 w 54006"/>
                <a:gd name="connsiteY8" fmla="*/ 579 h 55935"/>
                <a:gd name="connsiteX9" fmla="*/ 52656 w 54006"/>
                <a:gd name="connsiteY9" fmla="*/ 579 h 55935"/>
                <a:gd name="connsiteX10" fmla="*/ 52656 w 54006"/>
                <a:gd name="connsiteY10" fmla="*/ 579 h 5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06" h="55935">
                  <a:moveTo>
                    <a:pt x="52656" y="579"/>
                  </a:moveTo>
                  <a:lnTo>
                    <a:pt x="579" y="52657"/>
                  </a:lnTo>
                  <a:lnTo>
                    <a:pt x="579" y="52657"/>
                  </a:lnTo>
                  <a:cubicBezTo>
                    <a:pt x="-193" y="53428"/>
                    <a:pt x="-193" y="54585"/>
                    <a:pt x="579" y="55357"/>
                  </a:cubicBezTo>
                  <a:cubicBezTo>
                    <a:pt x="1350" y="56128"/>
                    <a:pt x="2507" y="56128"/>
                    <a:pt x="3279" y="55357"/>
                  </a:cubicBezTo>
                  <a:lnTo>
                    <a:pt x="3279" y="55357"/>
                  </a:lnTo>
                  <a:lnTo>
                    <a:pt x="55357" y="3279"/>
                  </a:lnTo>
                  <a:lnTo>
                    <a:pt x="55357" y="3279"/>
                  </a:lnTo>
                  <a:cubicBezTo>
                    <a:pt x="56128" y="2507"/>
                    <a:pt x="56128" y="1350"/>
                    <a:pt x="55357" y="579"/>
                  </a:cubicBezTo>
                  <a:cubicBezTo>
                    <a:pt x="54585" y="-193"/>
                    <a:pt x="53428" y="-193"/>
                    <a:pt x="52656" y="579"/>
                  </a:cubicBezTo>
                  <a:lnTo>
                    <a:pt x="52656" y="57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6" name="Graphic 5">
            <a:extLst>
              <a:ext uri="{FF2B5EF4-FFF2-40B4-BE49-F238E27FC236}">
                <a16:creationId xmlns:a16="http://schemas.microsoft.com/office/drawing/2014/main" id="{9AFCAD3D-12A0-4EF6-94DC-EF1C3DB37A5B}"/>
              </a:ext>
            </a:extLst>
          </p:cNvPr>
          <p:cNvGrpSpPr/>
          <p:nvPr/>
        </p:nvGrpSpPr>
        <p:grpSpPr>
          <a:xfrm>
            <a:off x="3811228" y="2473917"/>
            <a:ext cx="448763" cy="350698"/>
            <a:chOff x="2439819" y="2269055"/>
            <a:chExt cx="140803" cy="100298"/>
          </a:xfrm>
          <a:solidFill>
            <a:schemeClr val="accent1"/>
          </a:solidFill>
        </p:grpSpPr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2FF82D95-25A9-42E1-9C4E-6ED939AF70C2}"/>
                </a:ext>
              </a:extLst>
            </p:cNvPr>
            <p:cNvSpPr/>
            <p:nvPr/>
          </p:nvSpPr>
          <p:spPr>
            <a:xfrm>
              <a:off x="2467979" y="2289115"/>
              <a:ext cx="92583" cy="77153"/>
            </a:xfrm>
            <a:custGeom>
              <a:avLst/>
              <a:gdLst>
                <a:gd name="connsiteX0" fmla="*/ 0 w 92583"/>
                <a:gd name="connsiteY0" fmla="*/ 78888 h 77152"/>
                <a:gd name="connsiteX1" fmla="*/ 93740 w 92583"/>
                <a:gd name="connsiteY1" fmla="*/ 78888 h 77152"/>
                <a:gd name="connsiteX2" fmla="*/ 93740 w 92583"/>
                <a:gd name="connsiteY2" fmla="*/ 0 h 77152"/>
                <a:gd name="connsiteX3" fmla="*/ 72909 w 92583"/>
                <a:gd name="connsiteY3" fmla="*/ 20831 h 77152"/>
                <a:gd name="connsiteX4" fmla="*/ 62494 w 92583"/>
                <a:gd name="connsiteY4" fmla="*/ 10415 h 77152"/>
                <a:gd name="connsiteX5" fmla="*/ 20831 w 92583"/>
                <a:gd name="connsiteY5" fmla="*/ 52078 h 77152"/>
                <a:gd name="connsiteX6" fmla="*/ 10416 w 92583"/>
                <a:gd name="connsiteY6" fmla="*/ 41662 h 77152"/>
                <a:gd name="connsiteX7" fmla="*/ 0 w 92583"/>
                <a:gd name="connsiteY7" fmla="*/ 52078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3" h="77152">
                  <a:moveTo>
                    <a:pt x="0" y="78888"/>
                  </a:moveTo>
                  <a:lnTo>
                    <a:pt x="93740" y="78888"/>
                  </a:lnTo>
                  <a:lnTo>
                    <a:pt x="93740" y="0"/>
                  </a:lnTo>
                  <a:lnTo>
                    <a:pt x="72909" y="20831"/>
                  </a:lnTo>
                  <a:lnTo>
                    <a:pt x="62494" y="10415"/>
                  </a:lnTo>
                  <a:lnTo>
                    <a:pt x="20831" y="52078"/>
                  </a:lnTo>
                  <a:lnTo>
                    <a:pt x="10416" y="41662"/>
                  </a:lnTo>
                  <a:lnTo>
                    <a:pt x="0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00" name="Graphic 5">
              <a:extLst>
                <a:ext uri="{FF2B5EF4-FFF2-40B4-BE49-F238E27FC236}">
                  <a16:creationId xmlns:a16="http://schemas.microsoft.com/office/drawing/2014/main" id="{CB1D02D0-5836-40E3-8AEF-15A960A50086}"/>
                </a:ext>
              </a:extLst>
            </p:cNvPr>
            <p:cNvGrpSpPr/>
            <p:nvPr/>
          </p:nvGrpSpPr>
          <p:grpSpPr>
            <a:xfrm>
              <a:off x="2439819" y="2269055"/>
              <a:ext cx="140803" cy="100298"/>
              <a:chOff x="2439819" y="2269055"/>
              <a:chExt cx="140803" cy="100298"/>
            </a:xfrm>
            <a:solidFill>
              <a:srgbClr val="1E1D1D"/>
            </a:solidFill>
          </p:grpSpPr>
          <p:sp>
            <p:nvSpPr>
              <p:cNvPr id="1201" name="Freeform: Shape 1200">
                <a:extLst>
                  <a:ext uri="{FF2B5EF4-FFF2-40B4-BE49-F238E27FC236}">
                    <a16:creationId xmlns:a16="http://schemas.microsoft.com/office/drawing/2014/main" id="{1F018BDB-2D73-4E97-99CD-081E93A0D84F}"/>
                  </a:ext>
                </a:extLst>
              </p:cNvPr>
              <p:cNvSpPr/>
              <p:nvPr/>
            </p:nvSpPr>
            <p:spPr>
              <a:xfrm>
                <a:off x="2476466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2" name="Freeform: Shape 1201">
                <a:extLst>
                  <a:ext uri="{FF2B5EF4-FFF2-40B4-BE49-F238E27FC236}">
                    <a16:creationId xmlns:a16="http://schemas.microsoft.com/office/drawing/2014/main" id="{16F9B975-1524-42D7-AEFD-30CAF06B3A2B}"/>
                  </a:ext>
                </a:extLst>
              </p:cNvPr>
              <p:cNvSpPr/>
              <p:nvPr/>
            </p:nvSpPr>
            <p:spPr>
              <a:xfrm>
                <a:off x="2486882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3" name="Freeform: Shape 1202">
                <a:extLst>
                  <a:ext uri="{FF2B5EF4-FFF2-40B4-BE49-F238E27FC236}">
                    <a16:creationId xmlns:a16="http://schemas.microsoft.com/office/drawing/2014/main" id="{C1CE6A8E-B1C9-45CD-9D53-F7B9A50EFFA4}"/>
                  </a:ext>
                </a:extLst>
              </p:cNvPr>
              <p:cNvSpPr/>
              <p:nvPr/>
            </p:nvSpPr>
            <p:spPr>
              <a:xfrm>
                <a:off x="2466051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4" name="Freeform: Shape 1203">
                <a:extLst>
                  <a:ext uri="{FF2B5EF4-FFF2-40B4-BE49-F238E27FC236}">
                    <a16:creationId xmlns:a16="http://schemas.microsoft.com/office/drawing/2014/main" id="{9C6DC529-5369-4AE3-9B0F-6E3FAB61A05D}"/>
                  </a:ext>
                </a:extLst>
              </p:cNvPr>
              <p:cNvSpPr/>
              <p:nvPr/>
            </p:nvSpPr>
            <p:spPr>
              <a:xfrm>
                <a:off x="2497297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5" name="Freeform: Shape 1204">
                <a:extLst>
                  <a:ext uri="{FF2B5EF4-FFF2-40B4-BE49-F238E27FC236}">
                    <a16:creationId xmlns:a16="http://schemas.microsoft.com/office/drawing/2014/main" id="{CC1AA32B-BA8A-4BB4-A828-D6C8627B2A38}"/>
                  </a:ext>
                </a:extLst>
              </p:cNvPr>
              <p:cNvSpPr/>
              <p:nvPr/>
            </p:nvSpPr>
            <p:spPr>
              <a:xfrm>
                <a:off x="2507713" y="2318433"/>
                <a:ext cx="3858" cy="50149"/>
              </a:xfrm>
              <a:custGeom>
                <a:avLst/>
                <a:gdLst>
                  <a:gd name="connsiteX0" fmla="*/ 0 w 3857"/>
                  <a:gd name="connsiteY0" fmla="*/ 1929 h 50149"/>
                  <a:gd name="connsiteX1" fmla="*/ 0 w 3857"/>
                  <a:gd name="connsiteY1" fmla="*/ 49570 h 50149"/>
                  <a:gd name="connsiteX2" fmla="*/ 0 w 3857"/>
                  <a:gd name="connsiteY2" fmla="*/ 49570 h 50149"/>
                  <a:gd name="connsiteX3" fmla="*/ 1929 w 3857"/>
                  <a:gd name="connsiteY3" fmla="*/ 51499 h 50149"/>
                  <a:gd name="connsiteX4" fmla="*/ 3858 w 3857"/>
                  <a:gd name="connsiteY4" fmla="*/ 49570 h 50149"/>
                  <a:gd name="connsiteX5" fmla="*/ 3858 w 3857"/>
                  <a:gd name="connsiteY5" fmla="*/ 49570 h 50149"/>
                  <a:gd name="connsiteX6" fmla="*/ 3858 w 3857"/>
                  <a:gd name="connsiteY6" fmla="*/ 1929 h 50149"/>
                  <a:gd name="connsiteX7" fmla="*/ 3858 w 3857"/>
                  <a:gd name="connsiteY7" fmla="*/ 1929 h 50149"/>
                  <a:gd name="connsiteX8" fmla="*/ 1929 w 3857"/>
                  <a:gd name="connsiteY8" fmla="*/ 0 h 50149"/>
                  <a:gd name="connsiteX9" fmla="*/ 0 w 3857"/>
                  <a:gd name="connsiteY9" fmla="*/ 1929 h 50149"/>
                  <a:gd name="connsiteX10" fmla="*/ 0 w 3857"/>
                  <a:gd name="connsiteY10" fmla="*/ 1929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0149">
                    <a:moveTo>
                      <a:pt x="0" y="1929"/>
                    </a:moveTo>
                    <a:lnTo>
                      <a:pt x="0" y="49570"/>
                    </a:lnTo>
                    <a:lnTo>
                      <a:pt x="0" y="49570"/>
                    </a:lnTo>
                    <a:cubicBezTo>
                      <a:pt x="0" y="50728"/>
                      <a:pt x="772" y="51499"/>
                      <a:pt x="1929" y="51499"/>
                    </a:cubicBezTo>
                    <a:cubicBezTo>
                      <a:pt x="3086" y="51499"/>
                      <a:pt x="3858" y="50728"/>
                      <a:pt x="3858" y="49570"/>
                    </a:cubicBezTo>
                    <a:lnTo>
                      <a:pt x="3858" y="4957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6" name="Freeform: Shape 1205">
                <a:extLst>
                  <a:ext uri="{FF2B5EF4-FFF2-40B4-BE49-F238E27FC236}">
                    <a16:creationId xmlns:a16="http://schemas.microsoft.com/office/drawing/2014/main" id="{055B657A-54FB-4E4D-8F07-4FE5839E357C}"/>
                  </a:ext>
                </a:extLst>
              </p:cNvPr>
              <p:cNvSpPr/>
              <p:nvPr/>
            </p:nvSpPr>
            <p:spPr>
              <a:xfrm>
                <a:off x="2518128" y="2308403"/>
                <a:ext cx="3858" cy="59793"/>
              </a:xfrm>
              <a:custGeom>
                <a:avLst/>
                <a:gdLst>
                  <a:gd name="connsiteX0" fmla="*/ 0 w 3857"/>
                  <a:gd name="connsiteY0" fmla="*/ 1929 h 59793"/>
                  <a:gd name="connsiteX1" fmla="*/ 0 w 3857"/>
                  <a:gd name="connsiteY1" fmla="*/ 59600 h 59793"/>
                  <a:gd name="connsiteX2" fmla="*/ 0 w 3857"/>
                  <a:gd name="connsiteY2" fmla="*/ 59600 h 59793"/>
                  <a:gd name="connsiteX3" fmla="*/ 1929 w 3857"/>
                  <a:gd name="connsiteY3" fmla="*/ 61529 h 59793"/>
                  <a:gd name="connsiteX4" fmla="*/ 3858 w 3857"/>
                  <a:gd name="connsiteY4" fmla="*/ 59600 h 59793"/>
                  <a:gd name="connsiteX5" fmla="*/ 3858 w 3857"/>
                  <a:gd name="connsiteY5" fmla="*/ 59600 h 59793"/>
                  <a:gd name="connsiteX6" fmla="*/ 3858 w 3857"/>
                  <a:gd name="connsiteY6" fmla="*/ 1929 h 59793"/>
                  <a:gd name="connsiteX7" fmla="*/ 3858 w 3857"/>
                  <a:gd name="connsiteY7" fmla="*/ 1929 h 59793"/>
                  <a:gd name="connsiteX8" fmla="*/ 1929 w 3857"/>
                  <a:gd name="connsiteY8" fmla="*/ 0 h 59793"/>
                  <a:gd name="connsiteX9" fmla="*/ 0 w 3857"/>
                  <a:gd name="connsiteY9" fmla="*/ 1929 h 59793"/>
                  <a:gd name="connsiteX10" fmla="*/ 0 w 3857"/>
                  <a:gd name="connsiteY10" fmla="*/ 192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9793">
                    <a:moveTo>
                      <a:pt x="0" y="1929"/>
                    </a:moveTo>
                    <a:lnTo>
                      <a:pt x="0" y="59600"/>
                    </a:lnTo>
                    <a:lnTo>
                      <a:pt x="0" y="59600"/>
                    </a:lnTo>
                    <a:cubicBezTo>
                      <a:pt x="0" y="60758"/>
                      <a:pt x="772" y="61529"/>
                      <a:pt x="1929" y="61529"/>
                    </a:cubicBezTo>
                    <a:cubicBezTo>
                      <a:pt x="3086" y="61529"/>
                      <a:pt x="3858" y="60758"/>
                      <a:pt x="3858" y="59600"/>
                    </a:cubicBezTo>
                    <a:lnTo>
                      <a:pt x="3858" y="5960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7" name="Freeform: Shape 1206">
                <a:extLst>
                  <a:ext uri="{FF2B5EF4-FFF2-40B4-BE49-F238E27FC236}">
                    <a16:creationId xmlns:a16="http://schemas.microsoft.com/office/drawing/2014/main" id="{72E6C301-447E-4B50-81E9-3C1561CA82C1}"/>
                  </a:ext>
                </a:extLst>
              </p:cNvPr>
              <p:cNvSpPr/>
              <p:nvPr/>
            </p:nvSpPr>
            <p:spPr>
              <a:xfrm>
                <a:off x="2528544" y="2298566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69437 h 71366"/>
                  <a:gd name="connsiteX2" fmla="*/ 0 w 3857"/>
                  <a:gd name="connsiteY2" fmla="*/ 69437 h 71366"/>
                  <a:gd name="connsiteX3" fmla="*/ 1929 w 3857"/>
                  <a:gd name="connsiteY3" fmla="*/ 71366 h 71366"/>
                  <a:gd name="connsiteX4" fmla="*/ 3858 w 3857"/>
                  <a:gd name="connsiteY4" fmla="*/ 69437 h 71366"/>
                  <a:gd name="connsiteX5" fmla="*/ 3858 w 3857"/>
                  <a:gd name="connsiteY5" fmla="*/ 69437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69437"/>
                    </a:lnTo>
                    <a:lnTo>
                      <a:pt x="0" y="69437"/>
                    </a:lnTo>
                    <a:cubicBezTo>
                      <a:pt x="0" y="70595"/>
                      <a:pt x="771" y="71366"/>
                      <a:pt x="1929" y="71366"/>
                    </a:cubicBezTo>
                    <a:cubicBezTo>
                      <a:pt x="3086" y="71366"/>
                      <a:pt x="3858" y="70595"/>
                      <a:pt x="3858" y="69437"/>
                    </a:cubicBezTo>
                    <a:lnTo>
                      <a:pt x="3858" y="6943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8" name="Freeform: Shape 1207">
                <a:extLst>
                  <a:ext uri="{FF2B5EF4-FFF2-40B4-BE49-F238E27FC236}">
                    <a16:creationId xmlns:a16="http://schemas.microsoft.com/office/drawing/2014/main" id="{0373A129-8D91-4B33-BC47-2CA2A7DBCEF9}"/>
                  </a:ext>
                </a:extLst>
              </p:cNvPr>
              <p:cNvSpPr/>
              <p:nvPr/>
            </p:nvSpPr>
            <p:spPr>
              <a:xfrm>
                <a:off x="2538960" y="2308017"/>
                <a:ext cx="3858" cy="61722"/>
              </a:xfrm>
              <a:custGeom>
                <a:avLst/>
                <a:gdLst>
                  <a:gd name="connsiteX0" fmla="*/ 0 w 3857"/>
                  <a:gd name="connsiteY0" fmla="*/ 1929 h 61722"/>
                  <a:gd name="connsiteX1" fmla="*/ 0 w 3857"/>
                  <a:gd name="connsiteY1" fmla="*/ 59986 h 61722"/>
                  <a:gd name="connsiteX2" fmla="*/ 0 w 3857"/>
                  <a:gd name="connsiteY2" fmla="*/ 59986 h 61722"/>
                  <a:gd name="connsiteX3" fmla="*/ 1929 w 3857"/>
                  <a:gd name="connsiteY3" fmla="*/ 61915 h 61722"/>
                  <a:gd name="connsiteX4" fmla="*/ 3858 w 3857"/>
                  <a:gd name="connsiteY4" fmla="*/ 59986 h 61722"/>
                  <a:gd name="connsiteX5" fmla="*/ 3858 w 3857"/>
                  <a:gd name="connsiteY5" fmla="*/ 59986 h 61722"/>
                  <a:gd name="connsiteX6" fmla="*/ 3858 w 3857"/>
                  <a:gd name="connsiteY6" fmla="*/ 1929 h 61722"/>
                  <a:gd name="connsiteX7" fmla="*/ 3858 w 3857"/>
                  <a:gd name="connsiteY7" fmla="*/ 1929 h 61722"/>
                  <a:gd name="connsiteX8" fmla="*/ 1929 w 3857"/>
                  <a:gd name="connsiteY8" fmla="*/ 0 h 61722"/>
                  <a:gd name="connsiteX9" fmla="*/ 0 w 3857"/>
                  <a:gd name="connsiteY9" fmla="*/ 1929 h 61722"/>
                  <a:gd name="connsiteX10" fmla="*/ 0 w 3857"/>
                  <a:gd name="connsiteY10" fmla="*/ 1929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61722">
                    <a:moveTo>
                      <a:pt x="0" y="1929"/>
                    </a:moveTo>
                    <a:lnTo>
                      <a:pt x="0" y="59986"/>
                    </a:lnTo>
                    <a:lnTo>
                      <a:pt x="0" y="59986"/>
                    </a:lnTo>
                    <a:cubicBezTo>
                      <a:pt x="0" y="61144"/>
                      <a:pt x="772" y="61915"/>
                      <a:pt x="1929" y="61915"/>
                    </a:cubicBezTo>
                    <a:cubicBezTo>
                      <a:pt x="3086" y="61915"/>
                      <a:pt x="3858" y="61144"/>
                      <a:pt x="3858" y="59986"/>
                    </a:cubicBezTo>
                    <a:lnTo>
                      <a:pt x="3858" y="5998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9" name="Freeform: Shape 1208">
                <a:extLst>
                  <a:ext uri="{FF2B5EF4-FFF2-40B4-BE49-F238E27FC236}">
                    <a16:creationId xmlns:a16="http://schemas.microsoft.com/office/drawing/2014/main" id="{58D9F87C-ED2E-4F5F-B420-28B41BA3BAA4}"/>
                  </a:ext>
                </a:extLst>
              </p:cNvPr>
              <p:cNvSpPr/>
              <p:nvPr/>
            </p:nvSpPr>
            <p:spPr>
              <a:xfrm>
                <a:off x="2549375" y="2297602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70402 h 71366"/>
                  <a:gd name="connsiteX2" fmla="*/ 0 w 3857"/>
                  <a:gd name="connsiteY2" fmla="*/ 70402 h 71366"/>
                  <a:gd name="connsiteX3" fmla="*/ 1929 w 3857"/>
                  <a:gd name="connsiteY3" fmla="*/ 72330 h 71366"/>
                  <a:gd name="connsiteX4" fmla="*/ 3858 w 3857"/>
                  <a:gd name="connsiteY4" fmla="*/ 70402 h 71366"/>
                  <a:gd name="connsiteX5" fmla="*/ 3858 w 3857"/>
                  <a:gd name="connsiteY5" fmla="*/ 70402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70402"/>
                    </a:lnTo>
                    <a:lnTo>
                      <a:pt x="0" y="70402"/>
                    </a:lnTo>
                    <a:cubicBezTo>
                      <a:pt x="0" y="71559"/>
                      <a:pt x="771" y="72330"/>
                      <a:pt x="1929" y="72330"/>
                    </a:cubicBezTo>
                    <a:cubicBezTo>
                      <a:pt x="3086" y="72330"/>
                      <a:pt x="3858" y="71559"/>
                      <a:pt x="3858" y="70402"/>
                    </a:cubicBezTo>
                    <a:lnTo>
                      <a:pt x="3858" y="70402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0" name="Freeform: Shape 1209">
                <a:extLst>
                  <a:ext uri="{FF2B5EF4-FFF2-40B4-BE49-F238E27FC236}">
                    <a16:creationId xmlns:a16="http://schemas.microsoft.com/office/drawing/2014/main" id="{EF3956DF-D7A6-436C-8201-E2581A136CD9}"/>
                  </a:ext>
                </a:extLst>
              </p:cNvPr>
              <p:cNvSpPr/>
              <p:nvPr/>
            </p:nvSpPr>
            <p:spPr>
              <a:xfrm>
                <a:off x="2559791" y="2287186"/>
                <a:ext cx="3858" cy="81010"/>
              </a:xfrm>
              <a:custGeom>
                <a:avLst/>
                <a:gdLst>
                  <a:gd name="connsiteX0" fmla="*/ 0 w 3857"/>
                  <a:gd name="connsiteY0" fmla="*/ 1929 h 81010"/>
                  <a:gd name="connsiteX1" fmla="*/ 0 w 3857"/>
                  <a:gd name="connsiteY1" fmla="*/ 80817 h 81010"/>
                  <a:gd name="connsiteX2" fmla="*/ 0 w 3857"/>
                  <a:gd name="connsiteY2" fmla="*/ 80817 h 81010"/>
                  <a:gd name="connsiteX3" fmla="*/ 1929 w 3857"/>
                  <a:gd name="connsiteY3" fmla="*/ 82746 h 81010"/>
                  <a:gd name="connsiteX4" fmla="*/ 3858 w 3857"/>
                  <a:gd name="connsiteY4" fmla="*/ 80817 h 81010"/>
                  <a:gd name="connsiteX5" fmla="*/ 3858 w 3857"/>
                  <a:gd name="connsiteY5" fmla="*/ 80817 h 81010"/>
                  <a:gd name="connsiteX6" fmla="*/ 3858 w 3857"/>
                  <a:gd name="connsiteY6" fmla="*/ 1929 h 81010"/>
                  <a:gd name="connsiteX7" fmla="*/ 3858 w 3857"/>
                  <a:gd name="connsiteY7" fmla="*/ 1929 h 81010"/>
                  <a:gd name="connsiteX8" fmla="*/ 1929 w 3857"/>
                  <a:gd name="connsiteY8" fmla="*/ 0 h 81010"/>
                  <a:gd name="connsiteX9" fmla="*/ 0 w 3857"/>
                  <a:gd name="connsiteY9" fmla="*/ 1929 h 81010"/>
                  <a:gd name="connsiteX10" fmla="*/ 0 w 3857"/>
                  <a:gd name="connsiteY10" fmla="*/ 1929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1010">
                    <a:moveTo>
                      <a:pt x="0" y="1929"/>
                    </a:moveTo>
                    <a:lnTo>
                      <a:pt x="0" y="80817"/>
                    </a:lnTo>
                    <a:lnTo>
                      <a:pt x="0" y="80817"/>
                    </a:lnTo>
                    <a:cubicBezTo>
                      <a:pt x="0" y="81975"/>
                      <a:pt x="772" y="82746"/>
                      <a:pt x="1929" y="82746"/>
                    </a:cubicBezTo>
                    <a:cubicBezTo>
                      <a:pt x="3086" y="82746"/>
                      <a:pt x="3858" y="81975"/>
                      <a:pt x="3858" y="80817"/>
                    </a:cubicBezTo>
                    <a:lnTo>
                      <a:pt x="3858" y="8081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1" name="Freeform: Shape 1210">
                <a:extLst>
                  <a:ext uri="{FF2B5EF4-FFF2-40B4-BE49-F238E27FC236}">
                    <a16:creationId xmlns:a16="http://schemas.microsoft.com/office/drawing/2014/main" id="{DCFD3449-0A0A-431C-A702-54123BB3DEE0}"/>
                  </a:ext>
                </a:extLst>
              </p:cNvPr>
              <p:cNvSpPr/>
              <p:nvPr/>
            </p:nvSpPr>
            <p:spPr>
              <a:xfrm>
                <a:off x="2439819" y="2269055"/>
                <a:ext cx="140803" cy="100298"/>
              </a:xfrm>
              <a:custGeom>
                <a:avLst/>
                <a:gdLst>
                  <a:gd name="connsiteX0" fmla="*/ 3279 w 140803"/>
                  <a:gd name="connsiteY0" fmla="*/ 99912 h 100298"/>
                  <a:gd name="connsiteX1" fmla="*/ 40119 w 140803"/>
                  <a:gd name="connsiteY1" fmla="*/ 63072 h 100298"/>
                  <a:gd name="connsiteX2" fmla="*/ 38769 w 140803"/>
                  <a:gd name="connsiteY2" fmla="*/ 63651 h 100298"/>
                  <a:gd name="connsiteX3" fmla="*/ 37419 w 140803"/>
                  <a:gd name="connsiteY3" fmla="*/ 63072 h 100298"/>
                  <a:gd name="connsiteX4" fmla="*/ 47835 w 140803"/>
                  <a:gd name="connsiteY4" fmla="*/ 73488 h 100298"/>
                  <a:gd name="connsiteX5" fmla="*/ 49185 w 140803"/>
                  <a:gd name="connsiteY5" fmla="*/ 74066 h 100298"/>
                  <a:gd name="connsiteX6" fmla="*/ 50535 w 140803"/>
                  <a:gd name="connsiteY6" fmla="*/ 73488 h 100298"/>
                  <a:gd name="connsiteX7" fmla="*/ 92197 w 140803"/>
                  <a:gd name="connsiteY7" fmla="*/ 31825 h 100298"/>
                  <a:gd name="connsiteX8" fmla="*/ 90847 w 140803"/>
                  <a:gd name="connsiteY8" fmla="*/ 32404 h 100298"/>
                  <a:gd name="connsiteX9" fmla="*/ 89497 w 140803"/>
                  <a:gd name="connsiteY9" fmla="*/ 31825 h 100298"/>
                  <a:gd name="connsiteX10" fmla="*/ 99913 w 140803"/>
                  <a:gd name="connsiteY10" fmla="*/ 42241 h 100298"/>
                  <a:gd name="connsiteX11" fmla="*/ 102613 w 140803"/>
                  <a:gd name="connsiteY11" fmla="*/ 42241 h 100298"/>
                  <a:gd name="connsiteX12" fmla="*/ 141575 w 140803"/>
                  <a:gd name="connsiteY12" fmla="*/ 3279 h 100298"/>
                  <a:gd name="connsiteX13" fmla="*/ 141575 w 140803"/>
                  <a:gd name="connsiteY13" fmla="*/ 3279 h 100298"/>
                  <a:gd name="connsiteX14" fmla="*/ 141575 w 140803"/>
                  <a:gd name="connsiteY14" fmla="*/ 579 h 100298"/>
                  <a:gd name="connsiteX15" fmla="*/ 138875 w 140803"/>
                  <a:gd name="connsiteY15" fmla="*/ 579 h 100298"/>
                  <a:gd name="connsiteX16" fmla="*/ 138875 w 140803"/>
                  <a:gd name="connsiteY16" fmla="*/ 579 h 100298"/>
                  <a:gd name="connsiteX17" fmla="*/ 99913 w 140803"/>
                  <a:gd name="connsiteY17" fmla="*/ 39541 h 100298"/>
                  <a:gd name="connsiteX18" fmla="*/ 102613 w 140803"/>
                  <a:gd name="connsiteY18" fmla="*/ 39541 h 100298"/>
                  <a:gd name="connsiteX19" fmla="*/ 92197 w 140803"/>
                  <a:gd name="connsiteY19" fmla="*/ 29125 h 100298"/>
                  <a:gd name="connsiteX20" fmla="*/ 90847 w 140803"/>
                  <a:gd name="connsiteY20" fmla="*/ 28546 h 100298"/>
                  <a:gd name="connsiteX21" fmla="*/ 89497 w 140803"/>
                  <a:gd name="connsiteY21" fmla="*/ 29125 h 100298"/>
                  <a:gd name="connsiteX22" fmla="*/ 47835 w 140803"/>
                  <a:gd name="connsiteY22" fmla="*/ 70787 h 100298"/>
                  <a:gd name="connsiteX23" fmla="*/ 49185 w 140803"/>
                  <a:gd name="connsiteY23" fmla="*/ 70209 h 100298"/>
                  <a:gd name="connsiteX24" fmla="*/ 50535 w 140803"/>
                  <a:gd name="connsiteY24" fmla="*/ 70787 h 100298"/>
                  <a:gd name="connsiteX25" fmla="*/ 40119 w 140803"/>
                  <a:gd name="connsiteY25" fmla="*/ 60372 h 100298"/>
                  <a:gd name="connsiteX26" fmla="*/ 38769 w 140803"/>
                  <a:gd name="connsiteY26" fmla="*/ 59793 h 100298"/>
                  <a:gd name="connsiteX27" fmla="*/ 37419 w 140803"/>
                  <a:gd name="connsiteY27" fmla="*/ 60372 h 100298"/>
                  <a:gd name="connsiteX28" fmla="*/ 579 w 140803"/>
                  <a:gd name="connsiteY28" fmla="*/ 97212 h 100298"/>
                  <a:gd name="connsiteX29" fmla="*/ 579 w 140803"/>
                  <a:gd name="connsiteY29" fmla="*/ 97212 h 100298"/>
                  <a:gd name="connsiteX30" fmla="*/ 579 w 140803"/>
                  <a:gd name="connsiteY30" fmla="*/ 99912 h 100298"/>
                  <a:gd name="connsiteX31" fmla="*/ 3279 w 140803"/>
                  <a:gd name="connsiteY31" fmla="*/ 99912 h 100298"/>
                  <a:gd name="connsiteX32" fmla="*/ 3279 w 140803"/>
                  <a:gd name="connsiteY32" fmla="*/ 99912 h 1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0803" h="100298">
                    <a:moveTo>
                      <a:pt x="3279" y="99912"/>
                    </a:moveTo>
                    <a:lnTo>
                      <a:pt x="40119" y="63072"/>
                    </a:lnTo>
                    <a:cubicBezTo>
                      <a:pt x="39734" y="63458"/>
                      <a:pt x="39348" y="63651"/>
                      <a:pt x="38769" y="63651"/>
                    </a:cubicBezTo>
                    <a:cubicBezTo>
                      <a:pt x="38191" y="63651"/>
                      <a:pt x="37805" y="63458"/>
                      <a:pt x="37419" y="63072"/>
                    </a:cubicBezTo>
                    <a:lnTo>
                      <a:pt x="47835" y="73488"/>
                    </a:lnTo>
                    <a:cubicBezTo>
                      <a:pt x="48220" y="73873"/>
                      <a:pt x="48606" y="74066"/>
                      <a:pt x="49185" y="74066"/>
                    </a:cubicBezTo>
                    <a:cubicBezTo>
                      <a:pt x="49763" y="74066"/>
                      <a:pt x="50149" y="73873"/>
                      <a:pt x="50535" y="73488"/>
                    </a:cubicBezTo>
                    <a:lnTo>
                      <a:pt x="92197" y="31825"/>
                    </a:lnTo>
                    <a:cubicBezTo>
                      <a:pt x="91811" y="32211"/>
                      <a:pt x="91426" y="32404"/>
                      <a:pt x="90847" y="32404"/>
                    </a:cubicBezTo>
                    <a:cubicBezTo>
                      <a:pt x="90268" y="32404"/>
                      <a:pt x="89883" y="32211"/>
                      <a:pt x="89497" y="31825"/>
                    </a:cubicBezTo>
                    <a:lnTo>
                      <a:pt x="99913" y="42241"/>
                    </a:lnTo>
                    <a:cubicBezTo>
                      <a:pt x="100684" y="43012"/>
                      <a:pt x="101841" y="43012"/>
                      <a:pt x="102613" y="42241"/>
                    </a:cubicBezTo>
                    <a:lnTo>
                      <a:pt x="141575" y="3279"/>
                    </a:lnTo>
                    <a:lnTo>
                      <a:pt x="141575" y="3279"/>
                    </a:lnTo>
                    <a:cubicBezTo>
                      <a:pt x="142346" y="2507"/>
                      <a:pt x="142346" y="1350"/>
                      <a:pt x="141575" y="579"/>
                    </a:cubicBezTo>
                    <a:cubicBezTo>
                      <a:pt x="140803" y="-193"/>
                      <a:pt x="139646" y="-193"/>
                      <a:pt x="138875" y="579"/>
                    </a:cubicBezTo>
                    <a:lnTo>
                      <a:pt x="138875" y="579"/>
                    </a:lnTo>
                    <a:lnTo>
                      <a:pt x="99913" y="39541"/>
                    </a:lnTo>
                    <a:cubicBezTo>
                      <a:pt x="100684" y="38769"/>
                      <a:pt x="101841" y="38769"/>
                      <a:pt x="102613" y="39541"/>
                    </a:cubicBezTo>
                    <a:lnTo>
                      <a:pt x="92197" y="29125"/>
                    </a:lnTo>
                    <a:cubicBezTo>
                      <a:pt x="91811" y="28739"/>
                      <a:pt x="91426" y="28546"/>
                      <a:pt x="90847" y="28546"/>
                    </a:cubicBezTo>
                    <a:cubicBezTo>
                      <a:pt x="90268" y="28546"/>
                      <a:pt x="89883" y="28739"/>
                      <a:pt x="89497" y="29125"/>
                    </a:cubicBezTo>
                    <a:lnTo>
                      <a:pt x="47835" y="70787"/>
                    </a:lnTo>
                    <a:cubicBezTo>
                      <a:pt x="48220" y="70402"/>
                      <a:pt x="48606" y="70209"/>
                      <a:pt x="49185" y="70209"/>
                    </a:cubicBezTo>
                    <a:cubicBezTo>
                      <a:pt x="49763" y="70209"/>
                      <a:pt x="50149" y="70402"/>
                      <a:pt x="50535" y="70787"/>
                    </a:cubicBezTo>
                    <a:lnTo>
                      <a:pt x="40119" y="60372"/>
                    </a:lnTo>
                    <a:cubicBezTo>
                      <a:pt x="39734" y="59986"/>
                      <a:pt x="39348" y="59793"/>
                      <a:pt x="38769" y="59793"/>
                    </a:cubicBezTo>
                    <a:cubicBezTo>
                      <a:pt x="38191" y="59793"/>
                      <a:pt x="37805" y="59986"/>
                      <a:pt x="37419" y="60372"/>
                    </a:cubicBezTo>
                    <a:lnTo>
                      <a:pt x="579" y="97212"/>
                    </a:lnTo>
                    <a:lnTo>
                      <a:pt x="579" y="97212"/>
                    </a:lnTo>
                    <a:cubicBezTo>
                      <a:pt x="-193" y="97984"/>
                      <a:pt x="-193" y="99141"/>
                      <a:pt x="579" y="99912"/>
                    </a:cubicBezTo>
                    <a:cubicBezTo>
                      <a:pt x="1157" y="100684"/>
                      <a:pt x="2507" y="100684"/>
                      <a:pt x="3279" y="99912"/>
                    </a:cubicBezTo>
                    <a:lnTo>
                      <a:pt x="3279" y="9991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2" name="Freeform: Shape 1211">
                <a:extLst>
                  <a:ext uri="{FF2B5EF4-FFF2-40B4-BE49-F238E27FC236}">
                    <a16:creationId xmlns:a16="http://schemas.microsoft.com/office/drawing/2014/main" id="{C735AFF2-21D5-4FB4-A450-8B6E3263B127}"/>
                  </a:ext>
                </a:extLst>
              </p:cNvPr>
              <p:cNvSpPr/>
              <p:nvPr/>
            </p:nvSpPr>
            <p:spPr>
              <a:xfrm>
                <a:off x="2561913" y="2269055"/>
                <a:ext cx="19288" cy="19288"/>
              </a:xfrm>
              <a:custGeom>
                <a:avLst/>
                <a:gdLst>
                  <a:gd name="connsiteX0" fmla="*/ 20445 w 19288"/>
                  <a:gd name="connsiteY0" fmla="*/ 18517 h 19288"/>
                  <a:gd name="connsiteX1" fmla="*/ 20445 w 19288"/>
                  <a:gd name="connsiteY1" fmla="*/ 1929 h 19288"/>
                  <a:gd name="connsiteX2" fmla="*/ 18517 w 19288"/>
                  <a:gd name="connsiteY2" fmla="*/ 0 h 19288"/>
                  <a:gd name="connsiteX3" fmla="*/ 1929 w 19288"/>
                  <a:gd name="connsiteY3" fmla="*/ 0 h 19288"/>
                  <a:gd name="connsiteX4" fmla="*/ 1929 w 19288"/>
                  <a:gd name="connsiteY4" fmla="*/ 0 h 19288"/>
                  <a:gd name="connsiteX5" fmla="*/ 0 w 19288"/>
                  <a:gd name="connsiteY5" fmla="*/ 1929 h 19288"/>
                  <a:gd name="connsiteX6" fmla="*/ 1929 w 19288"/>
                  <a:gd name="connsiteY6" fmla="*/ 3858 h 19288"/>
                  <a:gd name="connsiteX7" fmla="*/ 1929 w 19288"/>
                  <a:gd name="connsiteY7" fmla="*/ 3858 h 19288"/>
                  <a:gd name="connsiteX8" fmla="*/ 18517 w 19288"/>
                  <a:gd name="connsiteY8" fmla="*/ 3858 h 19288"/>
                  <a:gd name="connsiteX9" fmla="*/ 16588 w 19288"/>
                  <a:gd name="connsiteY9" fmla="*/ 1929 h 19288"/>
                  <a:gd name="connsiteX10" fmla="*/ 16588 w 19288"/>
                  <a:gd name="connsiteY10" fmla="*/ 18517 h 19288"/>
                  <a:gd name="connsiteX11" fmla="*/ 16588 w 19288"/>
                  <a:gd name="connsiteY11" fmla="*/ 18517 h 19288"/>
                  <a:gd name="connsiteX12" fmla="*/ 18517 w 19288"/>
                  <a:gd name="connsiteY12" fmla="*/ 20445 h 19288"/>
                  <a:gd name="connsiteX13" fmla="*/ 20445 w 19288"/>
                  <a:gd name="connsiteY13" fmla="*/ 18517 h 19288"/>
                  <a:gd name="connsiteX14" fmla="*/ 20445 w 19288"/>
                  <a:gd name="connsiteY14" fmla="*/ 1851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288" h="19288">
                    <a:moveTo>
                      <a:pt x="20445" y="18517"/>
                    </a:moveTo>
                    <a:lnTo>
                      <a:pt x="20445" y="1929"/>
                    </a:lnTo>
                    <a:cubicBezTo>
                      <a:pt x="20445" y="772"/>
                      <a:pt x="19674" y="0"/>
                      <a:pt x="18517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18517" y="3858"/>
                    </a:lnTo>
                    <a:cubicBezTo>
                      <a:pt x="17359" y="3858"/>
                      <a:pt x="16588" y="3086"/>
                      <a:pt x="16588" y="1929"/>
                    </a:cubicBezTo>
                    <a:lnTo>
                      <a:pt x="16588" y="18517"/>
                    </a:lnTo>
                    <a:lnTo>
                      <a:pt x="16588" y="18517"/>
                    </a:lnTo>
                    <a:cubicBezTo>
                      <a:pt x="16588" y="19674"/>
                      <a:pt x="17359" y="20445"/>
                      <a:pt x="18517" y="20445"/>
                    </a:cubicBezTo>
                    <a:cubicBezTo>
                      <a:pt x="19481" y="20445"/>
                      <a:pt x="20445" y="19674"/>
                      <a:pt x="20445" y="18517"/>
                    </a:cubicBezTo>
                    <a:lnTo>
                      <a:pt x="20445" y="1851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13" name="Graphic 5">
            <a:extLst>
              <a:ext uri="{FF2B5EF4-FFF2-40B4-BE49-F238E27FC236}">
                <a16:creationId xmlns:a16="http://schemas.microsoft.com/office/drawing/2014/main" id="{7A6C368E-D06D-4200-A67E-048BD678B14E}"/>
              </a:ext>
            </a:extLst>
          </p:cNvPr>
          <p:cNvGrpSpPr/>
          <p:nvPr/>
        </p:nvGrpSpPr>
        <p:grpSpPr>
          <a:xfrm>
            <a:off x="4325812" y="2411813"/>
            <a:ext cx="313299" cy="312150"/>
            <a:chOff x="3077484" y="2435512"/>
            <a:chExt cx="146590" cy="146590"/>
          </a:xfrm>
          <a:solidFill>
            <a:schemeClr val="accent1"/>
          </a:solidFill>
        </p:grpSpPr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1EE91E86-98C3-475F-9D29-3A17001C0174}"/>
                </a:ext>
              </a:extLst>
            </p:cNvPr>
            <p:cNvSpPr/>
            <p:nvPr/>
          </p:nvSpPr>
          <p:spPr>
            <a:xfrm>
              <a:off x="3077484" y="2435512"/>
              <a:ext cx="146590" cy="146590"/>
            </a:xfrm>
            <a:custGeom>
              <a:avLst/>
              <a:gdLst>
                <a:gd name="connsiteX0" fmla="*/ 139067 w 146589"/>
                <a:gd name="connsiteY0" fmla="*/ 75417 h 146589"/>
                <a:gd name="connsiteX1" fmla="*/ 139067 w 146589"/>
                <a:gd name="connsiteY1" fmla="*/ 75417 h 146589"/>
                <a:gd name="connsiteX2" fmla="*/ 139067 w 146589"/>
                <a:gd name="connsiteY2" fmla="*/ 73681 h 146589"/>
                <a:gd name="connsiteX3" fmla="*/ 139067 w 146589"/>
                <a:gd name="connsiteY3" fmla="*/ 71752 h 146589"/>
                <a:gd name="connsiteX4" fmla="*/ 139067 w 146589"/>
                <a:gd name="connsiteY4" fmla="*/ 71752 h 146589"/>
                <a:gd name="connsiteX5" fmla="*/ 146590 w 146589"/>
                <a:gd name="connsiteY5" fmla="*/ 65580 h 146589"/>
                <a:gd name="connsiteX6" fmla="*/ 144854 w 146589"/>
                <a:gd name="connsiteY6" fmla="*/ 56129 h 146589"/>
                <a:gd name="connsiteX7" fmla="*/ 135596 w 146589"/>
                <a:gd name="connsiteY7" fmla="*/ 52850 h 146589"/>
                <a:gd name="connsiteX8" fmla="*/ 135596 w 146589"/>
                <a:gd name="connsiteY8" fmla="*/ 52850 h 146589"/>
                <a:gd name="connsiteX9" fmla="*/ 134438 w 146589"/>
                <a:gd name="connsiteY9" fmla="*/ 49378 h 146589"/>
                <a:gd name="connsiteX10" fmla="*/ 134438 w 146589"/>
                <a:gd name="connsiteY10" fmla="*/ 49378 h 146589"/>
                <a:gd name="connsiteX11" fmla="*/ 139453 w 146589"/>
                <a:gd name="connsiteY11" fmla="*/ 40891 h 146589"/>
                <a:gd name="connsiteX12" fmla="*/ 134631 w 146589"/>
                <a:gd name="connsiteY12" fmla="*/ 32597 h 146589"/>
                <a:gd name="connsiteX13" fmla="*/ 124794 w 146589"/>
                <a:gd name="connsiteY13" fmla="*/ 32790 h 146589"/>
                <a:gd name="connsiteX14" fmla="*/ 124794 w 146589"/>
                <a:gd name="connsiteY14" fmla="*/ 32790 h 146589"/>
                <a:gd name="connsiteX15" fmla="*/ 122480 w 146589"/>
                <a:gd name="connsiteY15" fmla="*/ 29897 h 146589"/>
                <a:gd name="connsiteX16" fmla="*/ 122480 w 146589"/>
                <a:gd name="connsiteY16" fmla="*/ 29897 h 146589"/>
                <a:gd name="connsiteX17" fmla="*/ 124216 w 146589"/>
                <a:gd name="connsiteY17" fmla="*/ 20253 h 146589"/>
                <a:gd name="connsiteX18" fmla="*/ 116886 w 146589"/>
                <a:gd name="connsiteY18" fmla="*/ 14080 h 146589"/>
                <a:gd name="connsiteX19" fmla="*/ 107821 w 146589"/>
                <a:gd name="connsiteY19" fmla="*/ 17552 h 146589"/>
                <a:gd name="connsiteX20" fmla="*/ 107821 w 146589"/>
                <a:gd name="connsiteY20" fmla="*/ 17552 h 146589"/>
                <a:gd name="connsiteX21" fmla="*/ 104542 w 146589"/>
                <a:gd name="connsiteY21" fmla="*/ 15624 h 146589"/>
                <a:gd name="connsiteX22" fmla="*/ 102999 w 146589"/>
                <a:gd name="connsiteY22" fmla="*/ 5980 h 146589"/>
                <a:gd name="connsiteX23" fmla="*/ 93933 w 146589"/>
                <a:gd name="connsiteY23" fmla="*/ 2700 h 146589"/>
                <a:gd name="connsiteX24" fmla="*/ 86604 w 146589"/>
                <a:gd name="connsiteY24" fmla="*/ 9066 h 146589"/>
                <a:gd name="connsiteX25" fmla="*/ 82939 w 146589"/>
                <a:gd name="connsiteY25" fmla="*/ 8487 h 146589"/>
                <a:gd name="connsiteX26" fmla="*/ 82939 w 146589"/>
                <a:gd name="connsiteY26" fmla="*/ 8487 h 146589"/>
                <a:gd name="connsiteX27" fmla="*/ 78117 w 146589"/>
                <a:gd name="connsiteY27" fmla="*/ 0 h 146589"/>
                <a:gd name="connsiteX28" fmla="*/ 68473 w 146589"/>
                <a:gd name="connsiteY28" fmla="*/ 0 h 146589"/>
                <a:gd name="connsiteX29" fmla="*/ 63651 w 146589"/>
                <a:gd name="connsiteY29" fmla="*/ 8487 h 146589"/>
                <a:gd name="connsiteX30" fmla="*/ 63651 w 146589"/>
                <a:gd name="connsiteY30" fmla="*/ 8487 h 146589"/>
                <a:gd name="connsiteX31" fmla="*/ 59986 w 146589"/>
                <a:gd name="connsiteY31" fmla="*/ 9066 h 146589"/>
                <a:gd name="connsiteX32" fmla="*/ 52657 w 146589"/>
                <a:gd name="connsiteY32" fmla="*/ 2700 h 146589"/>
                <a:gd name="connsiteX33" fmla="*/ 43591 w 146589"/>
                <a:gd name="connsiteY33" fmla="*/ 5980 h 146589"/>
                <a:gd name="connsiteX34" fmla="*/ 42048 w 146589"/>
                <a:gd name="connsiteY34" fmla="*/ 15624 h 146589"/>
                <a:gd name="connsiteX35" fmla="*/ 38769 w 146589"/>
                <a:gd name="connsiteY35" fmla="*/ 17552 h 146589"/>
                <a:gd name="connsiteX36" fmla="*/ 38769 w 146589"/>
                <a:gd name="connsiteY36" fmla="*/ 17552 h 146589"/>
                <a:gd name="connsiteX37" fmla="*/ 29704 w 146589"/>
                <a:gd name="connsiteY37" fmla="*/ 14080 h 146589"/>
                <a:gd name="connsiteX38" fmla="*/ 22374 w 146589"/>
                <a:gd name="connsiteY38" fmla="*/ 20253 h 146589"/>
                <a:gd name="connsiteX39" fmla="*/ 24110 w 146589"/>
                <a:gd name="connsiteY39" fmla="*/ 29897 h 146589"/>
                <a:gd name="connsiteX40" fmla="*/ 24110 w 146589"/>
                <a:gd name="connsiteY40" fmla="*/ 29897 h 146589"/>
                <a:gd name="connsiteX41" fmla="*/ 21796 w 146589"/>
                <a:gd name="connsiteY41" fmla="*/ 32790 h 146589"/>
                <a:gd name="connsiteX42" fmla="*/ 21796 w 146589"/>
                <a:gd name="connsiteY42" fmla="*/ 32790 h 146589"/>
                <a:gd name="connsiteX43" fmla="*/ 11959 w 146589"/>
                <a:gd name="connsiteY43" fmla="*/ 32597 h 146589"/>
                <a:gd name="connsiteX44" fmla="*/ 7137 w 146589"/>
                <a:gd name="connsiteY44" fmla="*/ 40891 h 146589"/>
                <a:gd name="connsiteX45" fmla="*/ 12151 w 146589"/>
                <a:gd name="connsiteY45" fmla="*/ 49378 h 146589"/>
                <a:gd name="connsiteX46" fmla="*/ 12151 w 146589"/>
                <a:gd name="connsiteY46" fmla="*/ 49378 h 146589"/>
                <a:gd name="connsiteX47" fmla="*/ 10994 w 146589"/>
                <a:gd name="connsiteY47" fmla="*/ 52850 h 146589"/>
                <a:gd name="connsiteX48" fmla="*/ 10994 w 146589"/>
                <a:gd name="connsiteY48" fmla="*/ 52850 h 146589"/>
                <a:gd name="connsiteX49" fmla="*/ 1736 w 146589"/>
                <a:gd name="connsiteY49" fmla="*/ 56129 h 146589"/>
                <a:gd name="connsiteX50" fmla="*/ 0 w 146589"/>
                <a:gd name="connsiteY50" fmla="*/ 65580 h 146589"/>
                <a:gd name="connsiteX51" fmla="*/ 7522 w 146589"/>
                <a:gd name="connsiteY51" fmla="*/ 71752 h 146589"/>
                <a:gd name="connsiteX52" fmla="*/ 7522 w 146589"/>
                <a:gd name="connsiteY52" fmla="*/ 71752 h 146589"/>
                <a:gd name="connsiteX53" fmla="*/ 7522 w 146589"/>
                <a:gd name="connsiteY53" fmla="*/ 73681 h 146589"/>
                <a:gd name="connsiteX54" fmla="*/ 7522 w 146589"/>
                <a:gd name="connsiteY54" fmla="*/ 75610 h 146589"/>
                <a:gd name="connsiteX55" fmla="*/ 7522 w 146589"/>
                <a:gd name="connsiteY55" fmla="*/ 75610 h 146589"/>
                <a:gd name="connsiteX56" fmla="*/ 0 w 146589"/>
                <a:gd name="connsiteY56" fmla="*/ 81782 h 146589"/>
                <a:gd name="connsiteX57" fmla="*/ 1736 w 146589"/>
                <a:gd name="connsiteY57" fmla="*/ 91233 h 146589"/>
                <a:gd name="connsiteX58" fmla="*/ 10994 w 146589"/>
                <a:gd name="connsiteY58" fmla="*/ 94512 h 146589"/>
                <a:gd name="connsiteX59" fmla="*/ 10994 w 146589"/>
                <a:gd name="connsiteY59" fmla="*/ 94512 h 146589"/>
                <a:gd name="connsiteX60" fmla="*/ 12151 w 146589"/>
                <a:gd name="connsiteY60" fmla="*/ 97984 h 146589"/>
                <a:gd name="connsiteX61" fmla="*/ 12151 w 146589"/>
                <a:gd name="connsiteY61" fmla="*/ 97984 h 146589"/>
                <a:gd name="connsiteX62" fmla="*/ 7137 w 146589"/>
                <a:gd name="connsiteY62" fmla="*/ 106471 h 146589"/>
                <a:gd name="connsiteX63" fmla="*/ 11959 w 146589"/>
                <a:gd name="connsiteY63" fmla="*/ 114764 h 146589"/>
                <a:gd name="connsiteX64" fmla="*/ 21796 w 146589"/>
                <a:gd name="connsiteY64" fmla="*/ 114572 h 146589"/>
                <a:gd name="connsiteX65" fmla="*/ 21796 w 146589"/>
                <a:gd name="connsiteY65" fmla="*/ 114572 h 146589"/>
                <a:gd name="connsiteX66" fmla="*/ 24110 w 146589"/>
                <a:gd name="connsiteY66" fmla="*/ 117465 h 146589"/>
                <a:gd name="connsiteX67" fmla="*/ 24110 w 146589"/>
                <a:gd name="connsiteY67" fmla="*/ 117465 h 146589"/>
                <a:gd name="connsiteX68" fmla="*/ 22374 w 146589"/>
                <a:gd name="connsiteY68" fmla="*/ 127109 h 146589"/>
                <a:gd name="connsiteX69" fmla="*/ 29704 w 146589"/>
                <a:gd name="connsiteY69" fmla="*/ 133281 h 146589"/>
                <a:gd name="connsiteX70" fmla="*/ 38769 w 146589"/>
                <a:gd name="connsiteY70" fmla="*/ 129809 h 146589"/>
                <a:gd name="connsiteX71" fmla="*/ 38769 w 146589"/>
                <a:gd name="connsiteY71" fmla="*/ 129809 h 146589"/>
                <a:gd name="connsiteX72" fmla="*/ 42048 w 146589"/>
                <a:gd name="connsiteY72" fmla="*/ 131738 h 146589"/>
                <a:gd name="connsiteX73" fmla="*/ 43591 w 146589"/>
                <a:gd name="connsiteY73" fmla="*/ 141382 h 146589"/>
                <a:gd name="connsiteX74" fmla="*/ 52657 w 146589"/>
                <a:gd name="connsiteY74" fmla="*/ 144661 h 146589"/>
                <a:gd name="connsiteX75" fmla="*/ 59986 w 146589"/>
                <a:gd name="connsiteY75" fmla="*/ 138296 h 146589"/>
                <a:gd name="connsiteX76" fmla="*/ 63651 w 146589"/>
                <a:gd name="connsiteY76" fmla="*/ 138875 h 146589"/>
                <a:gd name="connsiteX77" fmla="*/ 63651 w 146589"/>
                <a:gd name="connsiteY77" fmla="*/ 138875 h 146589"/>
                <a:gd name="connsiteX78" fmla="*/ 68473 w 146589"/>
                <a:gd name="connsiteY78" fmla="*/ 147361 h 146589"/>
                <a:gd name="connsiteX79" fmla="*/ 78117 w 146589"/>
                <a:gd name="connsiteY79" fmla="*/ 147361 h 146589"/>
                <a:gd name="connsiteX80" fmla="*/ 82939 w 146589"/>
                <a:gd name="connsiteY80" fmla="*/ 138875 h 146589"/>
                <a:gd name="connsiteX81" fmla="*/ 82939 w 146589"/>
                <a:gd name="connsiteY81" fmla="*/ 138875 h 146589"/>
                <a:gd name="connsiteX82" fmla="*/ 86604 w 146589"/>
                <a:gd name="connsiteY82" fmla="*/ 138296 h 146589"/>
                <a:gd name="connsiteX83" fmla="*/ 93933 w 146589"/>
                <a:gd name="connsiteY83" fmla="*/ 144661 h 146589"/>
                <a:gd name="connsiteX84" fmla="*/ 102999 w 146589"/>
                <a:gd name="connsiteY84" fmla="*/ 141382 h 146589"/>
                <a:gd name="connsiteX85" fmla="*/ 104542 w 146589"/>
                <a:gd name="connsiteY85" fmla="*/ 131738 h 146589"/>
                <a:gd name="connsiteX86" fmla="*/ 107821 w 146589"/>
                <a:gd name="connsiteY86" fmla="*/ 129809 h 146589"/>
                <a:gd name="connsiteX87" fmla="*/ 107821 w 146589"/>
                <a:gd name="connsiteY87" fmla="*/ 129809 h 146589"/>
                <a:gd name="connsiteX88" fmla="*/ 116886 w 146589"/>
                <a:gd name="connsiteY88" fmla="*/ 133281 h 146589"/>
                <a:gd name="connsiteX89" fmla="*/ 124216 w 146589"/>
                <a:gd name="connsiteY89" fmla="*/ 127109 h 146589"/>
                <a:gd name="connsiteX90" fmla="*/ 122480 w 146589"/>
                <a:gd name="connsiteY90" fmla="*/ 117465 h 146589"/>
                <a:gd name="connsiteX91" fmla="*/ 122480 w 146589"/>
                <a:gd name="connsiteY91" fmla="*/ 117465 h 146589"/>
                <a:gd name="connsiteX92" fmla="*/ 124794 w 146589"/>
                <a:gd name="connsiteY92" fmla="*/ 114572 h 146589"/>
                <a:gd name="connsiteX93" fmla="*/ 124794 w 146589"/>
                <a:gd name="connsiteY93" fmla="*/ 114572 h 146589"/>
                <a:gd name="connsiteX94" fmla="*/ 134631 w 146589"/>
                <a:gd name="connsiteY94" fmla="*/ 114764 h 146589"/>
                <a:gd name="connsiteX95" fmla="*/ 139453 w 146589"/>
                <a:gd name="connsiteY95" fmla="*/ 106471 h 146589"/>
                <a:gd name="connsiteX96" fmla="*/ 134438 w 146589"/>
                <a:gd name="connsiteY96" fmla="*/ 97984 h 146589"/>
                <a:gd name="connsiteX97" fmla="*/ 134438 w 146589"/>
                <a:gd name="connsiteY97" fmla="*/ 97984 h 146589"/>
                <a:gd name="connsiteX98" fmla="*/ 135596 w 146589"/>
                <a:gd name="connsiteY98" fmla="*/ 94512 h 146589"/>
                <a:gd name="connsiteX99" fmla="*/ 135596 w 146589"/>
                <a:gd name="connsiteY99" fmla="*/ 94512 h 146589"/>
                <a:gd name="connsiteX100" fmla="*/ 144854 w 146589"/>
                <a:gd name="connsiteY100" fmla="*/ 91233 h 146589"/>
                <a:gd name="connsiteX101" fmla="*/ 146590 w 146589"/>
                <a:gd name="connsiteY101" fmla="*/ 81782 h 146589"/>
                <a:gd name="connsiteX102" fmla="*/ 139067 w 146589"/>
                <a:gd name="connsiteY102" fmla="*/ 75417 h 146589"/>
                <a:gd name="connsiteX103" fmla="*/ 73488 w 146589"/>
                <a:gd name="connsiteY103" fmla="*/ 126530 h 146589"/>
                <a:gd name="connsiteX104" fmla="*/ 20638 w 146589"/>
                <a:gd name="connsiteY104" fmla="*/ 73681 h 146589"/>
                <a:gd name="connsiteX105" fmla="*/ 73488 w 146589"/>
                <a:gd name="connsiteY105" fmla="*/ 20831 h 146589"/>
                <a:gd name="connsiteX106" fmla="*/ 126337 w 146589"/>
                <a:gd name="connsiteY106" fmla="*/ 73681 h 146589"/>
                <a:gd name="connsiteX107" fmla="*/ 73488 w 146589"/>
                <a:gd name="connsiteY107" fmla="*/ 12653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46589" h="146589">
                  <a:moveTo>
                    <a:pt x="139067" y="75417"/>
                  </a:moveTo>
                  <a:lnTo>
                    <a:pt x="139067" y="75417"/>
                  </a:lnTo>
                  <a:cubicBezTo>
                    <a:pt x="139067" y="74838"/>
                    <a:pt x="139067" y="74259"/>
                    <a:pt x="139067" y="73681"/>
                  </a:cubicBezTo>
                  <a:cubicBezTo>
                    <a:pt x="139067" y="73102"/>
                    <a:pt x="139067" y="72524"/>
                    <a:pt x="139067" y="71752"/>
                  </a:cubicBezTo>
                  <a:lnTo>
                    <a:pt x="139067" y="71752"/>
                  </a:lnTo>
                  <a:cubicBezTo>
                    <a:pt x="138875" y="67894"/>
                    <a:pt x="143889" y="65966"/>
                    <a:pt x="146590" y="65580"/>
                  </a:cubicBezTo>
                  <a:lnTo>
                    <a:pt x="144854" y="56129"/>
                  </a:lnTo>
                  <a:cubicBezTo>
                    <a:pt x="141961" y="56707"/>
                    <a:pt x="136753" y="56514"/>
                    <a:pt x="135596" y="52850"/>
                  </a:cubicBezTo>
                  <a:lnTo>
                    <a:pt x="135596" y="52850"/>
                  </a:lnTo>
                  <a:cubicBezTo>
                    <a:pt x="135210" y="51692"/>
                    <a:pt x="134824" y="50535"/>
                    <a:pt x="134438" y="49378"/>
                  </a:cubicBezTo>
                  <a:lnTo>
                    <a:pt x="134438" y="49378"/>
                  </a:lnTo>
                  <a:cubicBezTo>
                    <a:pt x="132895" y="45906"/>
                    <a:pt x="136946" y="42434"/>
                    <a:pt x="139453" y="40891"/>
                  </a:cubicBezTo>
                  <a:lnTo>
                    <a:pt x="134631" y="32597"/>
                  </a:lnTo>
                  <a:cubicBezTo>
                    <a:pt x="132124" y="33947"/>
                    <a:pt x="127109" y="35876"/>
                    <a:pt x="124794" y="32790"/>
                  </a:cubicBezTo>
                  <a:lnTo>
                    <a:pt x="124794" y="32790"/>
                  </a:lnTo>
                  <a:cubicBezTo>
                    <a:pt x="124023" y="31825"/>
                    <a:pt x="123251" y="30861"/>
                    <a:pt x="122480" y="29897"/>
                  </a:cubicBezTo>
                  <a:lnTo>
                    <a:pt x="122480" y="29897"/>
                  </a:lnTo>
                  <a:cubicBezTo>
                    <a:pt x="119779" y="27196"/>
                    <a:pt x="122480" y="22374"/>
                    <a:pt x="124216" y="20253"/>
                  </a:cubicBezTo>
                  <a:lnTo>
                    <a:pt x="116886" y="14080"/>
                  </a:lnTo>
                  <a:cubicBezTo>
                    <a:pt x="114957" y="16202"/>
                    <a:pt x="110907" y="19674"/>
                    <a:pt x="107821" y="17552"/>
                  </a:cubicBezTo>
                  <a:lnTo>
                    <a:pt x="107821" y="17552"/>
                  </a:lnTo>
                  <a:cubicBezTo>
                    <a:pt x="106856" y="16974"/>
                    <a:pt x="105699" y="16202"/>
                    <a:pt x="104542" y="15624"/>
                  </a:cubicBezTo>
                  <a:cubicBezTo>
                    <a:pt x="101263" y="13888"/>
                    <a:pt x="102034" y="8680"/>
                    <a:pt x="102999" y="5980"/>
                  </a:cubicBezTo>
                  <a:lnTo>
                    <a:pt x="93933" y="2700"/>
                  </a:lnTo>
                  <a:cubicBezTo>
                    <a:pt x="92969" y="5401"/>
                    <a:pt x="90268" y="9837"/>
                    <a:pt x="86604" y="9066"/>
                  </a:cubicBezTo>
                  <a:cubicBezTo>
                    <a:pt x="85446" y="8873"/>
                    <a:pt x="84096" y="8680"/>
                    <a:pt x="82939" y="8487"/>
                  </a:cubicBezTo>
                  <a:lnTo>
                    <a:pt x="82939" y="8487"/>
                  </a:lnTo>
                  <a:cubicBezTo>
                    <a:pt x="79081" y="8101"/>
                    <a:pt x="78117" y="2893"/>
                    <a:pt x="78117" y="0"/>
                  </a:cubicBezTo>
                  <a:lnTo>
                    <a:pt x="68473" y="0"/>
                  </a:lnTo>
                  <a:cubicBezTo>
                    <a:pt x="68473" y="2893"/>
                    <a:pt x="67508" y="8101"/>
                    <a:pt x="63651" y="8487"/>
                  </a:cubicBezTo>
                  <a:lnTo>
                    <a:pt x="63651" y="8487"/>
                  </a:lnTo>
                  <a:cubicBezTo>
                    <a:pt x="62494" y="8680"/>
                    <a:pt x="61143" y="8873"/>
                    <a:pt x="59986" y="9066"/>
                  </a:cubicBezTo>
                  <a:cubicBezTo>
                    <a:pt x="56321" y="9837"/>
                    <a:pt x="53621" y="5401"/>
                    <a:pt x="52657" y="2700"/>
                  </a:cubicBezTo>
                  <a:lnTo>
                    <a:pt x="43591" y="5980"/>
                  </a:lnTo>
                  <a:cubicBezTo>
                    <a:pt x="44556" y="8680"/>
                    <a:pt x="45520" y="13888"/>
                    <a:pt x="42048" y="15624"/>
                  </a:cubicBezTo>
                  <a:cubicBezTo>
                    <a:pt x="40891" y="16202"/>
                    <a:pt x="39926" y="16781"/>
                    <a:pt x="38769" y="17552"/>
                  </a:cubicBezTo>
                  <a:lnTo>
                    <a:pt x="38769" y="17552"/>
                  </a:lnTo>
                  <a:cubicBezTo>
                    <a:pt x="35683" y="19674"/>
                    <a:pt x="31440" y="16202"/>
                    <a:pt x="29704" y="14080"/>
                  </a:cubicBezTo>
                  <a:lnTo>
                    <a:pt x="22374" y="20253"/>
                  </a:lnTo>
                  <a:cubicBezTo>
                    <a:pt x="24303" y="22374"/>
                    <a:pt x="26811" y="27196"/>
                    <a:pt x="24110" y="29897"/>
                  </a:cubicBezTo>
                  <a:lnTo>
                    <a:pt x="24110" y="29897"/>
                  </a:lnTo>
                  <a:cubicBezTo>
                    <a:pt x="23339" y="30861"/>
                    <a:pt x="22567" y="31825"/>
                    <a:pt x="21796" y="32790"/>
                  </a:cubicBezTo>
                  <a:lnTo>
                    <a:pt x="21796" y="32790"/>
                  </a:lnTo>
                  <a:cubicBezTo>
                    <a:pt x="19481" y="35876"/>
                    <a:pt x="14466" y="34140"/>
                    <a:pt x="11959" y="32597"/>
                  </a:cubicBezTo>
                  <a:lnTo>
                    <a:pt x="7137" y="40891"/>
                  </a:lnTo>
                  <a:cubicBezTo>
                    <a:pt x="9644" y="42241"/>
                    <a:pt x="13695" y="45713"/>
                    <a:pt x="12151" y="49378"/>
                  </a:cubicBezTo>
                  <a:lnTo>
                    <a:pt x="12151" y="49378"/>
                  </a:lnTo>
                  <a:cubicBezTo>
                    <a:pt x="11766" y="50535"/>
                    <a:pt x="11380" y="51692"/>
                    <a:pt x="10994" y="52850"/>
                  </a:cubicBezTo>
                  <a:lnTo>
                    <a:pt x="10994" y="52850"/>
                  </a:lnTo>
                  <a:cubicBezTo>
                    <a:pt x="10030" y="56514"/>
                    <a:pt x="4629" y="56514"/>
                    <a:pt x="1736" y="56129"/>
                  </a:cubicBezTo>
                  <a:lnTo>
                    <a:pt x="0" y="65580"/>
                  </a:lnTo>
                  <a:cubicBezTo>
                    <a:pt x="2893" y="66158"/>
                    <a:pt x="7908" y="67894"/>
                    <a:pt x="7522" y="71752"/>
                  </a:cubicBezTo>
                  <a:lnTo>
                    <a:pt x="7522" y="71752"/>
                  </a:lnTo>
                  <a:cubicBezTo>
                    <a:pt x="7522" y="72330"/>
                    <a:pt x="7522" y="72909"/>
                    <a:pt x="7522" y="73681"/>
                  </a:cubicBezTo>
                  <a:cubicBezTo>
                    <a:pt x="7522" y="74259"/>
                    <a:pt x="7522" y="74838"/>
                    <a:pt x="7522" y="75610"/>
                  </a:cubicBezTo>
                  <a:lnTo>
                    <a:pt x="7522" y="75610"/>
                  </a:lnTo>
                  <a:cubicBezTo>
                    <a:pt x="7715" y="79467"/>
                    <a:pt x="2700" y="81396"/>
                    <a:pt x="0" y="81782"/>
                  </a:cubicBezTo>
                  <a:lnTo>
                    <a:pt x="1736" y="91233"/>
                  </a:lnTo>
                  <a:cubicBezTo>
                    <a:pt x="4629" y="90654"/>
                    <a:pt x="9837" y="90847"/>
                    <a:pt x="10994" y="94512"/>
                  </a:cubicBezTo>
                  <a:lnTo>
                    <a:pt x="10994" y="94512"/>
                  </a:lnTo>
                  <a:cubicBezTo>
                    <a:pt x="11380" y="95669"/>
                    <a:pt x="11766" y="96827"/>
                    <a:pt x="12151" y="97984"/>
                  </a:cubicBezTo>
                  <a:lnTo>
                    <a:pt x="12151" y="97984"/>
                  </a:lnTo>
                  <a:cubicBezTo>
                    <a:pt x="13695" y="101456"/>
                    <a:pt x="9644" y="104927"/>
                    <a:pt x="7137" y="106471"/>
                  </a:cubicBezTo>
                  <a:lnTo>
                    <a:pt x="11959" y="114764"/>
                  </a:lnTo>
                  <a:cubicBezTo>
                    <a:pt x="14466" y="113414"/>
                    <a:pt x="19481" y="111485"/>
                    <a:pt x="21796" y="114572"/>
                  </a:cubicBezTo>
                  <a:lnTo>
                    <a:pt x="21796" y="114572"/>
                  </a:lnTo>
                  <a:cubicBezTo>
                    <a:pt x="22567" y="115536"/>
                    <a:pt x="23339" y="116500"/>
                    <a:pt x="24110" y="117465"/>
                  </a:cubicBezTo>
                  <a:lnTo>
                    <a:pt x="24110" y="117465"/>
                  </a:lnTo>
                  <a:cubicBezTo>
                    <a:pt x="26811" y="120165"/>
                    <a:pt x="24110" y="124987"/>
                    <a:pt x="22374" y="127109"/>
                  </a:cubicBezTo>
                  <a:lnTo>
                    <a:pt x="29704" y="133281"/>
                  </a:lnTo>
                  <a:cubicBezTo>
                    <a:pt x="31633" y="131159"/>
                    <a:pt x="35683" y="127688"/>
                    <a:pt x="38769" y="129809"/>
                  </a:cubicBezTo>
                  <a:lnTo>
                    <a:pt x="38769" y="129809"/>
                  </a:lnTo>
                  <a:cubicBezTo>
                    <a:pt x="39733" y="130388"/>
                    <a:pt x="40891" y="131159"/>
                    <a:pt x="42048" y="131738"/>
                  </a:cubicBezTo>
                  <a:cubicBezTo>
                    <a:pt x="45327" y="133474"/>
                    <a:pt x="44556" y="138682"/>
                    <a:pt x="43591" y="141382"/>
                  </a:cubicBezTo>
                  <a:lnTo>
                    <a:pt x="52657" y="144661"/>
                  </a:lnTo>
                  <a:cubicBezTo>
                    <a:pt x="53621" y="141961"/>
                    <a:pt x="56321" y="137524"/>
                    <a:pt x="59986" y="138296"/>
                  </a:cubicBezTo>
                  <a:cubicBezTo>
                    <a:pt x="61143" y="138489"/>
                    <a:pt x="62494" y="138682"/>
                    <a:pt x="63651" y="138875"/>
                  </a:cubicBezTo>
                  <a:lnTo>
                    <a:pt x="63651" y="138875"/>
                  </a:lnTo>
                  <a:cubicBezTo>
                    <a:pt x="67508" y="139260"/>
                    <a:pt x="68473" y="144468"/>
                    <a:pt x="68473" y="147361"/>
                  </a:cubicBezTo>
                  <a:lnTo>
                    <a:pt x="78117" y="147361"/>
                  </a:lnTo>
                  <a:cubicBezTo>
                    <a:pt x="78117" y="144468"/>
                    <a:pt x="79081" y="139260"/>
                    <a:pt x="82939" y="138875"/>
                  </a:cubicBezTo>
                  <a:lnTo>
                    <a:pt x="82939" y="138875"/>
                  </a:lnTo>
                  <a:cubicBezTo>
                    <a:pt x="84096" y="138682"/>
                    <a:pt x="85446" y="138489"/>
                    <a:pt x="86604" y="138296"/>
                  </a:cubicBezTo>
                  <a:cubicBezTo>
                    <a:pt x="90268" y="137524"/>
                    <a:pt x="92969" y="141961"/>
                    <a:pt x="93933" y="144661"/>
                  </a:cubicBezTo>
                  <a:lnTo>
                    <a:pt x="102999" y="141382"/>
                  </a:lnTo>
                  <a:cubicBezTo>
                    <a:pt x="102034" y="138682"/>
                    <a:pt x="101070" y="133474"/>
                    <a:pt x="104542" y="131738"/>
                  </a:cubicBezTo>
                  <a:cubicBezTo>
                    <a:pt x="105699" y="131159"/>
                    <a:pt x="106663" y="130581"/>
                    <a:pt x="107821" y="129809"/>
                  </a:cubicBezTo>
                  <a:lnTo>
                    <a:pt x="107821" y="129809"/>
                  </a:lnTo>
                  <a:cubicBezTo>
                    <a:pt x="110907" y="127688"/>
                    <a:pt x="115150" y="131159"/>
                    <a:pt x="116886" y="133281"/>
                  </a:cubicBezTo>
                  <a:lnTo>
                    <a:pt x="124216" y="127109"/>
                  </a:lnTo>
                  <a:cubicBezTo>
                    <a:pt x="122287" y="124987"/>
                    <a:pt x="119779" y="120165"/>
                    <a:pt x="122480" y="117465"/>
                  </a:cubicBezTo>
                  <a:lnTo>
                    <a:pt x="122480" y="117465"/>
                  </a:lnTo>
                  <a:cubicBezTo>
                    <a:pt x="123251" y="116500"/>
                    <a:pt x="124023" y="115536"/>
                    <a:pt x="124794" y="114572"/>
                  </a:cubicBezTo>
                  <a:lnTo>
                    <a:pt x="124794" y="114572"/>
                  </a:lnTo>
                  <a:cubicBezTo>
                    <a:pt x="127109" y="111485"/>
                    <a:pt x="132124" y="113221"/>
                    <a:pt x="134631" y="114764"/>
                  </a:cubicBezTo>
                  <a:lnTo>
                    <a:pt x="139453" y="106471"/>
                  </a:lnTo>
                  <a:cubicBezTo>
                    <a:pt x="136946" y="105120"/>
                    <a:pt x="132895" y="101649"/>
                    <a:pt x="134438" y="97984"/>
                  </a:cubicBezTo>
                  <a:lnTo>
                    <a:pt x="134438" y="97984"/>
                  </a:lnTo>
                  <a:cubicBezTo>
                    <a:pt x="134824" y="96827"/>
                    <a:pt x="135210" y="95669"/>
                    <a:pt x="135596" y="94512"/>
                  </a:cubicBezTo>
                  <a:lnTo>
                    <a:pt x="135596" y="94512"/>
                  </a:lnTo>
                  <a:cubicBezTo>
                    <a:pt x="136560" y="90847"/>
                    <a:pt x="141961" y="90847"/>
                    <a:pt x="144854" y="91233"/>
                  </a:cubicBezTo>
                  <a:lnTo>
                    <a:pt x="146590" y="81782"/>
                  </a:lnTo>
                  <a:cubicBezTo>
                    <a:pt x="143889" y="81203"/>
                    <a:pt x="138875" y="79274"/>
                    <a:pt x="139067" y="75417"/>
                  </a:cubicBezTo>
                  <a:close/>
                  <a:moveTo>
                    <a:pt x="73488" y="126530"/>
                  </a:moveTo>
                  <a:cubicBezTo>
                    <a:pt x="44363" y="126530"/>
                    <a:pt x="20638" y="102806"/>
                    <a:pt x="20638" y="73681"/>
                  </a:cubicBezTo>
                  <a:cubicBezTo>
                    <a:pt x="20638" y="44556"/>
                    <a:pt x="44363" y="20831"/>
                    <a:pt x="73488" y="20831"/>
                  </a:cubicBezTo>
                  <a:cubicBezTo>
                    <a:pt x="102613" y="20831"/>
                    <a:pt x="126337" y="44556"/>
                    <a:pt x="126337" y="73681"/>
                  </a:cubicBezTo>
                  <a:cubicBezTo>
                    <a:pt x="126337" y="102806"/>
                    <a:pt x="102613" y="126530"/>
                    <a:pt x="73488" y="126530"/>
                  </a:cubicBezTo>
                  <a:close/>
                </a:path>
              </a:pathLst>
            </a:custGeom>
            <a:solidFill>
              <a:srgbClr val="B8D1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15" name="Graphic 5">
              <a:extLst>
                <a:ext uri="{FF2B5EF4-FFF2-40B4-BE49-F238E27FC236}">
                  <a16:creationId xmlns:a16="http://schemas.microsoft.com/office/drawing/2014/main" id="{71FFE432-7561-48FD-AB72-C7505A6FD537}"/>
                </a:ext>
              </a:extLst>
            </p:cNvPr>
            <p:cNvGrpSpPr/>
            <p:nvPr/>
          </p:nvGrpSpPr>
          <p:grpSpPr>
            <a:xfrm>
              <a:off x="3096194" y="2454414"/>
              <a:ext cx="108014" cy="108014"/>
              <a:chOff x="3096194" y="2454414"/>
              <a:chExt cx="108014" cy="108014"/>
            </a:xfrm>
            <a:solidFill>
              <a:schemeClr val="accent1"/>
            </a:solidFill>
          </p:grpSpPr>
          <p:sp>
            <p:nvSpPr>
              <p:cNvPr id="1219" name="Freeform: Shape 1218">
                <a:extLst>
                  <a:ext uri="{FF2B5EF4-FFF2-40B4-BE49-F238E27FC236}">
                    <a16:creationId xmlns:a16="http://schemas.microsoft.com/office/drawing/2014/main" id="{68D7CC53-41B0-4ED3-9AE4-D81FDAC92D46}"/>
                  </a:ext>
                </a:extLst>
              </p:cNvPr>
              <p:cNvSpPr/>
              <p:nvPr/>
            </p:nvSpPr>
            <p:spPr>
              <a:xfrm>
                <a:off x="3150972" y="2456343"/>
                <a:ext cx="42434" cy="52078"/>
              </a:xfrm>
              <a:custGeom>
                <a:avLst/>
                <a:gdLst>
                  <a:gd name="connsiteX0" fmla="*/ 0 w 42433"/>
                  <a:gd name="connsiteY0" fmla="*/ 0 h 52077"/>
                  <a:gd name="connsiteX1" fmla="*/ 0 w 42433"/>
                  <a:gd name="connsiteY1" fmla="*/ 52850 h 52077"/>
                  <a:gd name="connsiteX2" fmla="*/ 0 w 42433"/>
                  <a:gd name="connsiteY2" fmla="*/ 52850 h 52077"/>
                  <a:gd name="connsiteX3" fmla="*/ 43977 w 42433"/>
                  <a:gd name="connsiteY3" fmla="*/ 23531 h 52077"/>
                  <a:gd name="connsiteX4" fmla="*/ 0 w 42433"/>
                  <a:gd name="connsiteY4" fmla="*/ 0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33" h="52077">
                    <a:moveTo>
                      <a:pt x="0" y="0"/>
                    </a:moveTo>
                    <a:lnTo>
                      <a:pt x="0" y="52850"/>
                    </a:lnTo>
                    <a:lnTo>
                      <a:pt x="0" y="52850"/>
                    </a:lnTo>
                    <a:lnTo>
                      <a:pt x="43977" y="23531"/>
                    </a:lnTo>
                    <a:cubicBezTo>
                      <a:pt x="34526" y="9258"/>
                      <a:pt x="18324" y="0"/>
                      <a:pt x="0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0" name="Freeform: Shape 1219">
                <a:extLst>
                  <a:ext uri="{FF2B5EF4-FFF2-40B4-BE49-F238E27FC236}">
                    <a16:creationId xmlns:a16="http://schemas.microsoft.com/office/drawing/2014/main" id="{3D6418D0-45EA-4875-B099-AFCBD91BF79D}"/>
                  </a:ext>
                </a:extLst>
              </p:cNvPr>
              <p:cNvSpPr/>
              <p:nvPr/>
            </p:nvSpPr>
            <p:spPr>
              <a:xfrm>
                <a:off x="3150972" y="2479875"/>
                <a:ext cx="52078" cy="59793"/>
              </a:xfrm>
              <a:custGeom>
                <a:avLst/>
                <a:gdLst>
                  <a:gd name="connsiteX0" fmla="*/ 0 w 52077"/>
                  <a:gd name="connsiteY0" fmla="*/ 29318 h 59793"/>
                  <a:gd name="connsiteX1" fmla="*/ 42627 w 52077"/>
                  <a:gd name="connsiteY1" fmla="*/ 60758 h 59793"/>
                  <a:gd name="connsiteX2" fmla="*/ 52850 w 52077"/>
                  <a:gd name="connsiteY2" fmla="*/ 29318 h 59793"/>
                  <a:gd name="connsiteX3" fmla="*/ 43977 w 52077"/>
                  <a:gd name="connsiteY3" fmla="*/ 0 h 59793"/>
                  <a:gd name="connsiteX4" fmla="*/ 0 w 52077"/>
                  <a:gd name="connsiteY4" fmla="*/ 29318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077" h="59793">
                    <a:moveTo>
                      <a:pt x="0" y="29318"/>
                    </a:moveTo>
                    <a:lnTo>
                      <a:pt x="42627" y="60758"/>
                    </a:lnTo>
                    <a:cubicBezTo>
                      <a:pt x="49185" y="52078"/>
                      <a:pt x="52850" y="41084"/>
                      <a:pt x="52850" y="29318"/>
                    </a:cubicBezTo>
                    <a:cubicBezTo>
                      <a:pt x="52850" y="18517"/>
                      <a:pt x="49571" y="8294"/>
                      <a:pt x="43977" y="0"/>
                    </a:cubicBezTo>
                    <a:lnTo>
                      <a:pt x="0" y="2931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1" name="Freeform: Shape 1220">
                <a:extLst>
                  <a:ext uri="{FF2B5EF4-FFF2-40B4-BE49-F238E27FC236}">
                    <a16:creationId xmlns:a16="http://schemas.microsoft.com/office/drawing/2014/main" id="{7626BC0F-243B-4018-AB95-616A95F08956}"/>
                  </a:ext>
                </a:extLst>
              </p:cNvPr>
              <p:cNvSpPr/>
              <p:nvPr/>
            </p:nvSpPr>
            <p:spPr>
              <a:xfrm>
                <a:off x="3096194" y="2454414"/>
                <a:ext cx="108014" cy="108014"/>
              </a:xfrm>
              <a:custGeom>
                <a:avLst/>
                <a:gdLst>
                  <a:gd name="connsiteX0" fmla="*/ 3858 w 108013"/>
                  <a:gd name="connsiteY0" fmla="*/ 54778 h 108013"/>
                  <a:gd name="connsiteX1" fmla="*/ 54778 w 108013"/>
                  <a:gd name="connsiteY1" fmla="*/ 3858 h 108013"/>
                  <a:gd name="connsiteX2" fmla="*/ 105699 w 108013"/>
                  <a:gd name="connsiteY2" fmla="*/ 54778 h 108013"/>
                  <a:gd name="connsiteX3" fmla="*/ 54778 w 108013"/>
                  <a:gd name="connsiteY3" fmla="*/ 105699 h 108013"/>
                  <a:gd name="connsiteX4" fmla="*/ 3858 w 108013"/>
                  <a:gd name="connsiteY4" fmla="*/ 54778 h 108013"/>
                  <a:gd name="connsiteX5" fmla="*/ 54778 w 108013"/>
                  <a:gd name="connsiteY5" fmla="*/ 109557 h 108013"/>
                  <a:gd name="connsiteX6" fmla="*/ 109557 w 108013"/>
                  <a:gd name="connsiteY6" fmla="*/ 54778 h 108013"/>
                  <a:gd name="connsiteX7" fmla="*/ 54778 w 108013"/>
                  <a:gd name="connsiteY7" fmla="*/ 0 h 108013"/>
                  <a:gd name="connsiteX8" fmla="*/ 0 w 108013"/>
                  <a:gd name="connsiteY8" fmla="*/ 54778 h 108013"/>
                  <a:gd name="connsiteX9" fmla="*/ 54778 w 108013"/>
                  <a:gd name="connsiteY9" fmla="*/ 109557 h 10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013" h="108013">
                    <a:moveTo>
                      <a:pt x="3858" y="54778"/>
                    </a:moveTo>
                    <a:cubicBezTo>
                      <a:pt x="3858" y="26618"/>
                      <a:pt x="26618" y="3858"/>
                      <a:pt x="54778" y="3858"/>
                    </a:cubicBezTo>
                    <a:cubicBezTo>
                      <a:pt x="82939" y="3858"/>
                      <a:pt x="105699" y="26618"/>
                      <a:pt x="105699" y="54778"/>
                    </a:cubicBezTo>
                    <a:cubicBezTo>
                      <a:pt x="105699" y="82939"/>
                      <a:pt x="82939" y="105699"/>
                      <a:pt x="54778" y="105699"/>
                    </a:cubicBezTo>
                    <a:cubicBezTo>
                      <a:pt x="26618" y="105699"/>
                      <a:pt x="3858" y="82746"/>
                      <a:pt x="3858" y="54778"/>
                    </a:cubicBezTo>
                    <a:close/>
                    <a:moveTo>
                      <a:pt x="54778" y="109557"/>
                    </a:moveTo>
                    <a:cubicBezTo>
                      <a:pt x="85061" y="109557"/>
                      <a:pt x="109557" y="85061"/>
                      <a:pt x="109557" y="54778"/>
                    </a:cubicBezTo>
                    <a:cubicBezTo>
                      <a:pt x="109557" y="24496"/>
                      <a:pt x="85061" y="0"/>
                      <a:pt x="54778" y="0"/>
                    </a:cubicBezTo>
                    <a:cubicBezTo>
                      <a:pt x="24496" y="0"/>
                      <a:pt x="0" y="24496"/>
                      <a:pt x="0" y="54778"/>
                    </a:cubicBezTo>
                    <a:cubicBezTo>
                      <a:pt x="0" y="84868"/>
                      <a:pt x="24496" y="109557"/>
                      <a:pt x="54778" y="1095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2" name="Freeform: Shape 1221">
                <a:extLst>
                  <a:ext uri="{FF2B5EF4-FFF2-40B4-BE49-F238E27FC236}">
                    <a16:creationId xmlns:a16="http://schemas.microsoft.com/office/drawing/2014/main" id="{D627108E-C2D8-4F45-B621-81AC6395FCD2}"/>
                  </a:ext>
                </a:extLst>
              </p:cNvPr>
              <p:cNvSpPr/>
              <p:nvPr/>
            </p:nvSpPr>
            <p:spPr>
              <a:xfrm>
                <a:off x="3149043" y="2454414"/>
                <a:ext cx="46292" cy="86797"/>
              </a:xfrm>
              <a:custGeom>
                <a:avLst/>
                <a:gdLst>
                  <a:gd name="connsiteX0" fmla="*/ 0 w 46291"/>
                  <a:gd name="connsiteY0" fmla="*/ 1929 h 86796"/>
                  <a:gd name="connsiteX1" fmla="*/ 0 w 46291"/>
                  <a:gd name="connsiteY1" fmla="*/ 54778 h 86796"/>
                  <a:gd name="connsiteX2" fmla="*/ 772 w 46291"/>
                  <a:gd name="connsiteY2" fmla="*/ 56321 h 86796"/>
                  <a:gd name="connsiteX3" fmla="*/ 43398 w 46291"/>
                  <a:gd name="connsiteY3" fmla="*/ 87761 h 86796"/>
                  <a:gd name="connsiteX4" fmla="*/ 43398 w 46291"/>
                  <a:gd name="connsiteY4" fmla="*/ 87761 h 86796"/>
                  <a:gd name="connsiteX5" fmla="*/ 46099 w 46291"/>
                  <a:gd name="connsiteY5" fmla="*/ 87375 h 86796"/>
                  <a:gd name="connsiteX6" fmla="*/ 45713 w 46291"/>
                  <a:gd name="connsiteY6" fmla="*/ 84675 h 86796"/>
                  <a:gd name="connsiteX7" fmla="*/ 45713 w 46291"/>
                  <a:gd name="connsiteY7" fmla="*/ 84675 h 86796"/>
                  <a:gd name="connsiteX8" fmla="*/ 3086 w 46291"/>
                  <a:gd name="connsiteY8" fmla="*/ 53235 h 86796"/>
                  <a:gd name="connsiteX9" fmla="*/ 3858 w 46291"/>
                  <a:gd name="connsiteY9" fmla="*/ 54778 h 86796"/>
                  <a:gd name="connsiteX10" fmla="*/ 3858 w 46291"/>
                  <a:gd name="connsiteY10" fmla="*/ 1929 h 86796"/>
                  <a:gd name="connsiteX11" fmla="*/ 3858 w 46291"/>
                  <a:gd name="connsiteY11" fmla="*/ 1929 h 86796"/>
                  <a:gd name="connsiteX12" fmla="*/ 1929 w 46291"/>
                  <a:gd name="connsiteY12" fmla="*/ 0 h 86796"/>
                  <a:gd name="connsiteX13" fmla="*/ 0 w 46291"/>
                  <a:gd name="connsiteY13" fmla="*/ 1929 h 86796"/>
                  <a:gd name="connsiteX14" fmla="*/ 0 w 46291"/>
                  <a:gd name="connsiteY14" fmla="*/ 1929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91" h="86796">
                    <a:moveTo>
                      <a:pt x="0" y="1929"/>
                    </a:moveTo>
                    <a:lnTo>
                      <a:pt x="0" y="54778"/>
                    </a:lnTo>
                    <a:cubicBezTo>
                      <a:pt x="0" y="55357"/>
                      <a:pt x="386" y="55936"/>
                      <a:pt x="772" y="56321"/>
                    </a:cubicBezTo>
                    <a:lnTo>
                      <a:pt x="43398" y="87761"/>
                    </a:lnTo>
                    <a:lnTo>
                      <a:pt x="43398" y="87761"/>
                    </a:lnTo>
                    <a:cubicBezTo>
                      <a:pt x="44170" y="88340"/>
                      <a:pt x="45520" y="88147"/>
                      <a:pt x="46099" y="87375"/>
                    </a:cubicBezTo>
                    <a:cubicBezTo>
                      <a:pt x="46677" y="86604"/>
                      <a:pt x="46484" y="85253"/>
                      <a:pt x="45713" y="84675"/>
                    </a:cubicBezTo>
                    <a:lnTo>
                      <a:pt x="45713" y="84675"/>
                    </a:lnTo>
                    <a:lnTo>
                      <a:pt x="3086" y="53235"/>
                    </a:lnTo>
                    <a:cubicBezTo>
                      <a:pt x="3665" y="53621"/>
                      <a:pt x="3858" y="54200"/>
                      <a:pt x="3858" y="54778"/>
                    </a:cubicBez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856DA501-708A-4F12-AD8A-1778BC71475A}"/>
                </a:ext>
              </a:extLst>
            </p:cNvPr>
            <p:cNvSpPr/>
            <p:nvPr/>
          </p:nvSpPr>
          <p:spPr>
            <a:xfrm>
              <a:off x="3148910" y="2502502"/>
              <a:ext cx="9644" cy="7715"/>
            </a:xfrm>
            <a:custGeom>
              <a:avLst/>
              <a:gdLst>
                <a:gd name="connsiteX0" fmla="*/ 3026 w 9644"/>
                <a:gd name="connsiteY0" fmla="*/ 8233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3 h 7715"/>
                <a:gd name="connsiteX10" fmla="*/ 3026 w 9644"/>
                <a:gd name="connsiteY10" fmla="*/ 8233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3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254" y="8812"/>
                    <a:pt x="3026" y="8233"/>
                  </a:cubicBezTo>
                  <a:lnTo>
                    <a:pt x="3026" y="8233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7B5910AB-E4E0-48C7-9AE5-ECFB6CC5D98B}"/>
                </a:ext>
              </a:extLst>
            </p:cNvPr>
            <p:cNvSpPr/>
            <p:nvPr/>
          </p:nvSpPr>
          <p:spPr>
            <a:xfrm>
              <a:off x="3164534" y="2492086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9005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F5DAF8D6-3D1D-4446-A045-EF629B99F033}"/>
                </a:ext>
              </a:extLst>
            </p:cNvPr>
            <p:cNvSpPr/>
            <p:nvPr/>
          </p:nvSpPr>
          <p:spPr>
            <a:xfrm>
              <a:off x="3179964" y="2481864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4 h 7715"/>
                <a:gd name="connsiteX2" fmla="*/ 9970 w 9644"/>
                <a:gd name="connsiteY2" fmla="*/ 3604 h 7715"/>
                <a:gd name="connsiteX3" fmla="*/ 10548 w 9644"/>
                <a:gd name="connsiteY3" fmla="*/ 904 h 7715"/>
                <a:gd name="connsiteX4" fmla="*/ 7848 w 9644"/>
                <a:gd name="connsiteY4" fmla="*/ 326 h 7715"/>
                <a:gd name="connsiteX5" fmla="*/ 7848 w 9644"/>
                <a:gd name="connsiteY5" fmla="*/ 326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4"/>
                  </a:lnTo>
                  <a:lnTo>
                    <a:pt x="9970" y="3604"/>
                  </a:lnTo>
                  <a:cubicBezTo>
                    <a:pt x="10934" y="3026"/>
                    <a:pt x="11127" y="1868"/>
                    <a:pt x="10548" y="904"/>
                  </a:cubicBezTo>
                  <a:cubicBezTo>
                    <a:pt x="9970" y="-60"/>
                    <a:pt x="8812" y="-253"/>
                    <a:pt x="7848" y="326"/>
                  </a:cubicBezTo>
                  <a:lnTo>
                    <a:pt x="7848" y="326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8812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3" name="Group 1222">
            <a:extLst>
              <a:ext uri="{FF2B5EF4-FFF2-40B4-BE49-F238E27FC236}">
                <a16:creationId xmlns:a16="http://schemas.microsoft.com/office/drawing/2014/main" id="{C87D1CEE-1824-45D6-9C19-D31B64E9630A}"/>
              </a:ext>
            </a:extLst>
          </p:cNvPr>
          <p:cNvGrpSpPr/>
          <p:nvPr/>
        </p:nvGrpSpPr>
        <p:grpSpPr>
          <a:xfrm>
            <a:off x="7517741" y="2574023"/>
            <a:ext cx="611720" cy="555012"/>
            <a:chOff x="1569152" y="761720"/>
            <a:chExt cx="587324" cy="587324"/>
          </a:xfrm>
        </p:grpSpPr>
        <p:grpSp>
          <p:nvGrpSpPr>
            <p:cNvPr id="1224" name="Graphic 5">
              <a:extLst>
                <a:ext uri="{FF2B5EF4-FFF2-40B4-BE49-F238E27FC236}">
                  <a16:creationId xmlns:a16="http://schemas.microsoft.com/office/drawing/2014/main" id="{DED70200-F62F-4380-A4FB-7A9194C47EE1}"/>
                </a:ext>
              </a:extLst>
            </p:cNvPr>
            <p:cNvGrpSpPr/>
            <p:nvPr/>
          </p:nvGrpSpPr>
          <p:grpSpPr>
            <a:xfrm>
              <a:off x="1758401" y="929591"/>
              <a:ext cx="229529" cy="254282"/>
              <a:chOff x="1758401" y="929591"/>
              <a:chExt cx="229529" cy="254282"/>
            </a:xfrm>
            <a:solidFill>
              <a:schemeClr val="accent1"/>
            </a:solidFill>
          </p:grpSpPr>
          <p:sp>
            <p:nvSpPr>
              <p:cNvPr id="1226" name="Freeform: Shape 1225">
                <a:extLst>
                  <a:ext uri="{FF2B5EF4-FFF2-40B4-BE49-F238E27FC236}">
                    <a16:creationId xmlns:a16="http://schemas.microsoft.com/office/drawing/2014/main" id="{FA2E85F1-F244-4A32-9283-B79EBED0EE8E}"/>
                  </a:ext>
                </a:extLst>
              </p:cNvPr>
              <p:cNvSpPr/>
              <p:nvPr/>
            </p:nvSpPr>
            <p:spPr>
              <a:xfrm>
                <a:off x="1773253" y="929591"/>
                <a:ext cx="186773" cy="47256"/>
              </a:xfrm>
              <a:custGeom>
                <a:avLst/>
                <a:gdLst>
                  <a:gd name="connsiteX0" fmla="*/ 0 w 186773"/>
                  <a:gd name="connsiteY0" fmla="*/ 37355 h 47255"/>
                  <a:gd name="connsiteX1" fmla="*/ 89561 w 186773"/>
                  <a:gd name="connsiteY1" fmla="*/ 0 h 47255"/>
                  <a:gd name="connsiteX2" fmla="*/ 187899 w 186773"/>
                  <a:gd name="connsiteY2" fmla="*/ 4725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773" h="47255">
                    <a:moveTo>
                      <a:pt x="0" y="37355"/>
                    </a:moveTo>
                    <a:cubicBezTo>
                      <a:pt x="22953" y="14177"/>
                      <a:pt x="54682" y="0"/>
                      <a:pt x="89561" y="0"/>
                    </a:cubicBezTo>
                    <a:cubicBezTo>
                      <a:pt x="129391" y="0"/>
                      <a:pt x="164946" y="18452"/>
                      <a:pt x="187899" y="47256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7" name="Freeform: Shape 1226">
                <a:extLst>
                  <a:ext uri="{FF2B5EF4-FFF2-40B4-BE49-F238E27FC236}">
                    <a16:creationId xmlns:a16="http://schemas.microsoft.com/office/drawing/2014/main" id="{DC5B2C9C-1D1C-472D-87D6-461C1AC68CDB}"/>
                  </a:ext>
                </a:extLst>
              </p:cNvPr>
              <p:cNvSpPr/>
              <p:nvPr/>
            </p:nvSpPr>
            <p:spPr>
              <a:xfrm>
                <a:off x="1764702" y="1134142"/>
                <a:ext cx="33754" cy="29254"/>
              </a:xfrm>
              <a:custGeom>
                <a:avLst/>
                <a:gdLst>
                  <a:gd name="connsiteX0" fmla="*/ 35104 w 33754"/>
                  <a:gd name="connsiteY0" fmla="*/ 30379 h 29253"/>
                  <a:gd name="connsiteX1" fmla="*/ 0 w 337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54" h="29253">
                    <a:moveTo>
                      <a:pt x="35104" y="30379"/>
                    </a:moveTo>
                    <a:cubicBezTo>
                      <a:pt x="21603" y="22503"/>
                      <a:pt x="9676" y="1215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8" name="Freeform: Shape 1227">
                <a:extLst>
                  <a:ext uri="{FF2B5EF4-FFF2-40B4-BE49-F238E27FC236}">
                    <a16:creationId xmlns:a16="http://schemas.microsoft.com/office/drawing/2014/main" id="{F521DB64-2133-4844-B33B-0D6613857E21}"/>
                  </a:ext>
                </a:extLst>
              </p:cNvPr>
              <p:cNvSpPr/>
              <p:nvPr/>
            </p:nvSpPr>
            <p:spPr>
              <a:xfrm>
                <a:off x="1811732" y="1170822"/>
                <a:ext cx="15752" cy="4501"/>
              </a:xfrm>
              <a:custGeom>
                <a:avLst/>
                <a:gdLst>
                  <a:gd name="connsiteX0" fmla="*/ 16202 w 15751"/>
                  <a:gd name="connsiteY0" fmla="*/ 5851 h 4500"/>
                  <a:gd name="connsiteX1" fmla="*/ 0 w 15751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4500">
                    <a:moveTo>
                      <a:pt x="16202" y="5851"/>
                    </a:moveTo>
                    <a:cubicBezTo>
                      <a:pt x="10576" y="4276"/>
                      <a:pt x="5401" y="225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9" name="Freeform: Shape 1228">
                <a:extLst>
                  <a:ext uri="{FF2B5EF4-FFF2-40B4-BE49-F238E27FC236}">
                    <a16:creationId xmlns:a16="http://schemas.microsoft.com/office/drawing/2014/main" id="{6E3E5CA0-AA37-438C-8C51-FB5DBB12407D}"/>
                  </a:ext>
                </a:extLst>
              </p:cNvPr>
              <p:cNvSpPr/>
              <p:nvPr/>
            </p:nvSpPr>
            <p:spPr>
              <a:xfrm>
                <a:off x="1922896" y="1105338"/>
                <a:ext cx="54007" cy="60758"/>
              </a:xfrm>
              <a:custGeom>
                <a:avLst/>
                <a:gdLst>
                  <a:gd name="connsiteX0" fmla="*/ 55807 w 54006"/>
                  <a:gd name="connsiteY0" fmla="*/ 0 h 60757"/>
                  <a:gd name="connsiteX1" fmla="*/ 0 w 54006"/>
                  <a:gd name="connsiteY1" fmla="*/ 61208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60757">
                    <a:moveTo>
                      <a:pt x="55807" y="0"/>
                    </a:moveTo>
                    <a:cubicBezTo>
                      <a:pt x="44556" y="26103"/>
                      <a:pt x="24753" y="47706"/>
                      <a:pt x="0" y="6120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0" name="Freeform: Shape 1229">
                <a:extLst>
                  <a:ext uri="{FF2B5EF4-FFF2-40B4-BE49-F238E27FC236}">
                    <a16:creationId xmlns:a16="http://schemas.microsoft.com/office/drawing/2014/main" id="{E61C72C4-7592-4C30-B79B-E34000E4DF23}"/>
                  </a:ext>
                </a:extLst>
              </p:cNvPr>
              <p:cNvSpPr/>
              <p:nvPr/>
            </p:nvSpPr>
            <p:spPr>
              <a:xfrm>
                <a:off x="1986804" y="1055382"/>
                <a:ext cx="2250" cy="22503"/>
              </a:xfrm>
              <a:custGeom>
                <a:avLst/>
                <a:gdLst>
                  <a:gd name="connsiteX0" fmla="*/ 2250 w 2250"/>
                  <a:gd name="connsiteY0" fmla="*/ 0 h 22502"/>
                  <a:gd name="connsiteX1" fmla="*/ 0 w 2250"/>
                  <a:gd name="connsiteY1" fmla="*/ 23403 h 2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2502">
                    <a:moveTo>
                      <a:pt x="2250" y="0"/>
                    </a:moveTo>
                    <a:cubicBezTo>
                      <a:pt x="2250" y="8101"/>
                      <a:pt x="1575" y="15977"/>
                      <a:pt x="0" y="23403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1" name="Freeform: Shape 1230">
                <a:extLst>
                  <a:ext uri="{FF2B5EF4-FFF2-40B4-BE49-F238E27FC236}">
                    <a16:creationId xmlns:a16="http://schemas.microsoft.com/office/drawing/2014/main" id="{E25D24D4-A9AE-4295-9D6B-22FF23FC035C}"/>
                  </a:ext>
                </a:extLst>
              </p:cNvPr>
              <p:cNvSpPr/>
              <p:nvPr/>
            </p:nvSpPr>
            <p:spPr>
              <a:xfrm>
                <a:off x="1758401" y="9768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2" name="Freeform: Shape 1231">
                <a:extLst>
                  <a:ext uri="{FF2B5EF4-FFF2-40B4-BE49-F238E27FC236}">
                    <a16:creationId xmlns:a16="http://schemas.microsoft.com/office/drawing/2014/main" id="{E9B3E13D-F0F3-49EE-B06C-BE29D423C63C}"/>
                  </a:ext>
                </a:extLst>
              </p:cNvPr>
              <p:cNvSpPr/>
              <p:nvPr/>
            </p:nvSpPr>
            <p:spPr>
              <a:xfrm>
                <a:off x="1846162" y="11773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3" name="Freeform: Shape 1232">
                <a:extLst>
                  <a:ext uri="{FF2B5EF4-FFF2-40B4-BE49-F238E27FC236}">
                    <a16:creationId xmlns:a16="http://schemas.microsoft.com/office/drawing/2014/main" id="{F8F6A868-83A6-4AA6-A97A-616EDFE3C815}"/>
                  </a:ext>
                </a:extLst>
              </p:cNvPr>
              <p:cNvSpPr/>
              <p:nvPr/>
            </p:nvSpPr>
            <p:spPr>
              <a:xfrm>
                <a:off x="1901069" y="117127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9F209AFD-BBD4-483A-A2B3-CA856E332EAE}"/>
                </a:ext>
              </a:extLst>
            </p:cNvPr>
            <p:cNvSpPr/>
            <p:nvPr/>
          </p:nvSpPr>
          <p:spPr>
            <a:xfrm>
              <a:off x="1569152" y="761720"/>
              <a:ext cx="587324" cy="587324"/>
            </a:xfrm>
            <a:custGeom>
              <a:avLst/>
              <a:gdLst>
                <a:gd name="connsiteX0" fmla="*/ 587324 w 587323"/>
                <a:gd name="connsiteY0" fmla="*/ 326966 h 587323"/>
                <a:gd name="connsiteX1" fmla="*/ 587324 w 587323"/>
                <a:gd name="connsiteY1" fmla="*/ 260358 h 587323"/>
                <a:gd name="connsiteX2" fmla="*/ 500238 w 587323"/>
                <a:gd name="connsiteY2" fmla="*/ 224353 h 587323"/>
                <a:gd name="connsiteX3" fmla="*/ 500238 w 587323"/>
                <a:gd name="connsiteY3" fmla="*/ 224353 h 587323"/>
                <a:gd name="connsiteX4" fmla="*/ 488761 w 587323"/>
                <a:gd name="connsiteY4" fmla="*/ 196675 h 587323"/>
                <a:gd name="connsiteX5" fmla="*/ 488761 w 587323"/>
                <a:gd name="connsiteY5" fmla="*/ 196675 h 587323"/>
                <a:gd name="connsiteX6" fmla="*/ 524766 w 587323"/>
                <a:gd name="connsiteY6" fmla="*/ 109589 h 587323"/>
                <a:gd name="connsiteX7" fmla="*/ 477735 w 587323"/>
                <a:gd name="connsiteY7" fmla="*/ 62558 h 587323"/>
                <a:gd name="connsiteX8" fmla="*/ 390649 w 587323"/>
                <a:gd name="connsiteY8" fmla="*/ 98562 h 587323"/>
                <a:gd name="connsiteX9" fmla="*/ 362970 w 587323"/>
                <a:gd name="connsiteY9" fmla="*/ 87086 h 587323"/>
                <a:gd name="connsiteX10" fmla="*/ 362970 w 587323"/>
                <a:gd name="connsiteY10" fmla="*/ 87086 h 587323"/>
                <a:gd name="connsiteX11" fmla="*/ 326966 w 587323"/>
                <a:gd name="connsiteY11" fmla="*/ 0 h 587323"/>
                <a:gd name="connsiteX12" fmla="*/ 260358 w 587323"/>
                <a:gd name="connsiteY12" fmla="*/ 0 h 587323"/>
                <a:gd name="connsiteX13" fmla="*/ 224353 w 587323"/>
                <a:gd name="connsiteY13" fmla="*/ 87086 h 587323"/>
                <a:gd name="connsiteX14" fmla="*/ 224353 w 587323"/>
                <a:gd name="connsiteY14" fmla="*/ 87086 h 587323"/>
                <a:gd name="connsiteX15" fmla="*/ 196675 w 587323"/>
                <a:gd name="connsiteY15" fmla="*/ 98562 h 587323"/>
                <a:gd name="connsiteX16" fmla="*/ 109589 w 587323"/>
                <a:gd name="connsiteY16" fmla="*/ 62558 h 587323"/>
                <a:gd name="connsiteX17" fmla="*/ 62558 w 587323"/>
                <a:gd name="connsiteY17" fmla="*/ 109589 h 587323"/>
                <a:gd name="connsiteX18" fmla="*/ 98562 w 587323"/>
                <a:gd name="connsiteY18" fmla="*/ 196675 h 587323"/>
                <a:gd name="connsiteX19" fmla="*/ 87086 w 587323"/>
                <a:gd name="connsiteY19" fmla="*/ 224353 h 587323"/>
                <a:gd name="connsiteX20" fmla="*/ 87086 w 587323"/>
                <a:gd name="connsiteY20" fmla="*/ 224353 h 587323"/>
                <a:gd name="connsiteX21" fmla="*/ 0 w 587323"/>
                <a:gd name="connsiteY21" fmla="*/ 260358 h 587323"/>
                <a:gd name="connsiteX22" fmla="*/ 0 w 587323"/>
                <a:gd name="connsiteY22" fmla="*/ 326966 h 587323"/>
                <a:gd name="connsiteX23" fmla="*/ 87086 w 587323"/>
                <a:gd name="connsiteY23" fmla="*/ 362970 h 587323"/>
                <a:gd name="connsiteX24" fmla="*/ 98562 w 587323"/>
                <a:gd name="connsiteY24" fmla="*/ 390649 h 587323"/>
                <a:gd name="connsiteX25" fmla="*/ 98562 w 587323"/>
                <a:gd name="connsiteY25" fmla="*/ 390649 h 587323"/>
                <a:gd name="connsiteX26" fmla="*/ 62558 w 587323"/>
                <a:gd name="connsiteY26" fmla="*/ 477735 h 587323"/>
                <a:gd name="connsiteX27" fmla="*/ 109589 w 587323"/>
                <a:gd name="connsiteY27" fmla="*/ 524766 h 587323"/>
                <a:gd name="connsiteX28" fmla="*/ 196675 w 587323"/>
                <a:gd name="connsiteY28" fmla="*/ 488761 h 587323"/>
                <a:gd name="connsiteX29" fmla="*/ 196675 w 587323"/>
                <a:gd name="connsiteY29" fmla="*/ 488761 h 587323"/>
                <a:gd name="connsiteX30" fmla="*/ 224353 w 587323"/>
                <a:gd name="connsiteY30" fmla="*/ 500238 h 587323"/>
                <a:gd name="connsiteX31" fmla="*/ 224353 w 587323"/>
                <a:gd name="connsiteY31" fmla="*/ 500238 h 587323"/>
                <a:gd name="connsiteX32" fmla="*/ 260358 w 587323"/>
                <a:gd name="connsiteY32" fmla="*/ 587324 h 587323"/>
                <a:gd name="connsiteX33" fmla="*/ 326966 w 587323"/>
                <a:gd name="connsiteY33" fmla="*/ 587324 h 587323"/>
                <a:gd name="connsiteX34" fmla="*/ 362970 w 587323"/>
                <a:gd name="connsiteY34" fmla="*/ 500238 h 587323"/>
                <a:gd name="connsiteX35" fmla="*/ 362970 w 587323"/>
                <a:gd name="connsiteY35" fmla="*/ 500238 h 587323"/>
                <a:gd name="connsiteX36" fmla="*/ 390649 w 587323"/>
                <a:gd name="connsiteY36" fmla="*/ 488761 h 587323"/>
                <a:gd name="connsiteX37" fmla="*/ 390649 w 587323"/>
                <a:gd name="connsiteY37" fmla="*/ 488761 h 587323"/>
                <a:gd name="connsiteX38" fmla="*/ 477735 w 587323"/>
                <a:gd name="connsiteY38" fmla="*/ 524766 h 587323"/>
                <a:gd name="connsiteX39" fmla="*/ 524766 w 587323"/>
                <a:gd name="connsiteY39" fmla="*/ 477735 h 587323"/>
                <a:gd name="connsiteX40" fmla="*/ 488761 w 587323"/>
                <a:gd name="connsiteY40" fmla="*/ 390649 h 587323"/>
                <a:gd name="connsiteX41" fmla="*/ 488761 w 587323"/>
                <a:gd name="connsiteY41" fmla="*/ 390649 h 587323"/>
                <a:gd name="connsiteX42" fmla="*/ 500238 w 587323"/>
                <a:gd name="connsiteY42" fmla="*/ 362970 h 587323"/>
                <a:gd name="connsiteX43" fmla="*/ 500238 w 587323"/>
                <a:gd name="connsiteY43" fmla="*/ 362970 h 587323"/>
                <a:gd name="connsiteX44" fmla="*/ 587324 w 587323"/>
                <a:gd name="connsiteY44" fmla="*/ 326966 h 587323"/>
                <a:gd name="connsiteX45" fmla="*/ 293662 w 587323"/>
                <a:gd name="connsiteY45" fmla="*/ 389299 h 587323"/>
                <a:gd name="connsiteX46" fmla="*/ 198025 w 587323"/>
                <a:gd name="connsiteY46" fmla="*/ 293662 h 587323"/>
                <a:gd name="connsiteX47" fmla="*/ 293662 w 587323"/>
                <a:gd name="connsiteY47" fmla="*/ 198025 h 587323"/>
                <a:gd name="connsiteX48" fmla="*/ 389299 w 587323"/>
                <a:gd name="connsiteY48" fmla="*/ 293662 h 587323"/>
                <a:gd name="connsiteX49" fmla="*/ 293662 w 587323"/>
                <a:gd name="connsiteY49" fmla="*/ 389299 h 5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87323" h="587323">
                  <a:moveTo>
                    <a:pt x="587324" y="326966"/>
                  </a:moveTo>
                  <a:lnTo>
                    <a:pt x="587324" y="260358"/>
                  </a:lnTo>
                  <a:cubicBezTo>
                    <a:pt x="564596" y="260358"/>
                    <a:pt x="508114" y="254057"/>
                    <a:pt x="500238" y="224353"/>
                  </a:cubicBezTo>
                  <a:lnTo>
                    <a:pt x="500238" y="224353"/>
                  </a:lnTo>
                  <a:cubicBezTo>
                    <a:pt x="497087" y="214902"/>
                    <a:pt x="493262" y="205676"/>
                    <a:pt x="488761" y="196675"/>
                  </a:cubicBezTo>
                  <a:lnTo>
                    <a:pt x="488761" y="196675"/>
                  </a:lnTo>
                  <a:cubicBezTo>
                    <a:pt x="473234" y="170121"/>
                    <a:pt x="508789" y="125566"/>
                    <a:pt x="524766" y="109589"/>
                  </a:cubicBezTo>
                  <a:lnTo>
                    <a:pt x="477735" y="62558"/>
                  </a:lnTo>
                  <a:cubicBezTo>
                    <a:pt x="461758" y="78535"/>
                    <a:pt x="417202" y="114089"/>
                    <a:pt x="390649" y="98562"/>
                  </a:cubicBezTo>
                  <a:cubicBezTo>
                    <a:pt x="381873" y="94062"/>
                    <a:pt x="372422" y="90236"/>
                    <a:pt x="362970" y="87086"/>
                  </a:cubicBezTo>
                  <a:lnTo>
                    <a:pt x="362970" y="87086"/>
                  </a:lnTo>
                  <a:cubicBezTo>
                    <a:pt x="333267" y="79435"/>
                    <a:pt x="326966" y="22728"/>
                    <a:pt x="326966" y="0"/>
                  </a:cubicBezTo>
                  <a:lnTo>
                    <a:pt x="260358" y="0"/>
                  </a:lnTo>
                  <a:cubicBezTo>
                    <a:pt x="260358" y="22728"/>
                    <a:pt x="254057" y="79210"/>
                    <a:pt x="224353" y="87086"/>
                  </a:cubicBezTo>
                  <a:lnTo>
                    <a:pt x="224353" y="87086"/>
                  </a:lnTo>
                  <a:cubicBezTo>
                    <a:pt x="214902" y="90236"/>
                    <a:pt x="205676" y="94062"/>
                    <a:pt x="196675" y="98562"/>
                  </a:cubicBezTo>
                  <a:cubicBezTo>
                    <a:pt x="170121" y="114089"/>
                    <a:pt x="125791" y="78535"/>
                    <a:pt x="109589" y="62558"/>
                  </a:cubicBezTo>
                  <a:lnTo>
                    <a:pt x="62558" y="109589"/>
                  </a:lnTo>
                  <a:cubicBezTo>
                    <a:pt x="78535" y="125566"/>
                    <a:pt x="114089" y="170121"/>
                    <a:pt x="98562" y="196675"/>
                  </a:cubicBezTo>
                  <a:cubicBezTo>
                    <a:pt x="94062" y="205676"/>
                    <a:pt x="90236" y="214902"/>
                    <a:pt x="87086" y="224353"/>
                  </a:cubicBezTo>
                  <a:lnTo>
                    <a:pt x="87086" y="224353"/>
                  </a:lnTo>
                  <a:cubicBezTo>
                    <a:pt x="79435" y="254057"/>
                    <a:pt x="22728" y="260358"/>
                    <a:pt x="0" y="260358"/>
                  </a:cubicBezTo>
                  <a:lnTo>
                    <a:pt x="0" y="326966"/>
                  </a:lnTo>
                  <a:cubicBezTo>
                    <a:pt x="22728" y="326966"/>
                    <a:pt x="79210" y="333267"/>
                    <a:pt x="87086" y="362970"/>
                  </a:cubicBezTo>
                  <a:cubicBezTo>
                    <a:pt x="90236" y="372422"/>
                    <a:pt x="94062" y="381648"/>
                    <a:pt x="98562" y="390649"/>
                  </a:cubicBezTo>
                  <a:lnTo>
                    <a:pt x="98562" y="390649"/>
                  </a:lnTo>
                  <a:cubicBezTo>
                    <a:pt x="114089" y="417202"/>
                    <a:pt x="78535" y="461758"/>
                    <a:pt x="62558" y="477735"/>
                  </a:cubicBezTo>
                  <a:lnTo>
                    <a:pt x="109589" y="524766"/>
                  </a:lnTo>
                  <a:cubicBezTo>
                    <a:pt x="125566" y="508789"/>
                    <a:pt x="170121" y="473234"/>
                    <a:pt x="196675" y="488761"/>
                  </a:cubicBezTo>
                  <a:lnTo>
                    <a:pt x="196675" y="488761"/>
                  </a:lnTo>
                  <a:cubicBezTo>
                    <a:pt x="205676" y="493262"/>
                    <a:pt x="214902" y="497087"/>
                    <a:pt x="224353" y="500238"/>
                  </a:cubicBezTo>
                  <a:lnTo>
                    <a:pt x="224353" y="500238"/>
                  </a:lnTo>
                  <a:cubicBezTo>
                    <a:pt x="254057" y="507889"/>
                    <a:pt x="260358" y="564596"/>
                    <a:pt x="260358" y="587324"/>
                  </a:cubicBezTo>
                  <a:lnTo>
                    <a:pt x="326966" y="587324"/>
                  </a:lnTo>
                  <a:cubicBezTo>
                    <a:pt x="326966" y="564596"/>
                    <a:pt x="333267" y="508114"/>
                    <a:pt x="362970" y="500238"/>
                  </a:cubicBezTo>
                  <a:lnTo>
                    <a:pt x="362970" y="500238"/>
                  </a:lnTo>
                  <a:cubicBezTo>
                    <a:pt x="372422" y="497087"/>
                    <a:pt x="381873" y="493262"/>
                    <a:pt x="390649" y="488761"/>
                  </a:cubicBezTo>
                  <a:lnTo>
                    <a:pt x="390649" y="488761"/>
                  </a:lnTo>
                  <a:cubicBezTo>
                    <a:pt x="417202" y="473234"/>
                    <a:pt x="461533" y="508789"/>
                    <a:pt x="477735" y="524766"/>
                  </a:cubicBezTo>
                  <a:lnTo>
                    <a:pt x="524766" y="477735"/>
                  </a:lnTo>
                  <a:cubicBezTo>
                    <a:pt x="508789" y="461758"/>
                    <a:pt x="473234" y="417202"/>
                    <a:pt x="488761" y="390649"/>
                  </a:cubicBezTo>
                  <a:lnTo>
                    <a:pt x="488761" y="390649"/>
                  </a:lnTo>
                  <a:cubicBezTo>
                    <a:pt x="493262" y="381648"/>
                    <a:pt x="497087" y="372422"/>
                    <a:pt x="500238" y="362970"/>
                  </a:cubicBezTo>
                  <a:lnTo>
                    <a:pt x="500238" y="362970"/>
                  </a:lnTo>
                  <a:cubicBezTo>
                    <a:pt x="508114" y="333267"/>
                    <a:pt x="564596" y="326966"/>
                    <a:pt x="587324" y="326966"/>
                  </a:cubicBezTo>
                  <a:close/>
                  <a:moveTo>
                    <a:pt x="293662" y="389299"/>
                  </a:moveTo>
                  <a:cubicBezTo>
                    <a:pt x="240780" y="389299"/>
                    <a:pt x="198025" y="346543"/>
                    <a:pt x="198025" y="293662"/>
                  </a:cubicBezTo>
                  <a:cubicBezTo>
                    <a:pt x="198025" y="240780"/>
                    <a:pt x="240780" y="198025"/>
                    <a:pt x="293662" y="198025"/>
                  </a:cubicBezTo>
                  <a:cubicBezTo>
                    <a:pt x="346543" y="198025"/>
                    <a:pt x="389299" y="240780"/>
                    <a:pt x="389299" y="293662"/>
                  </a:cubicBezTo>
                  <a:cubicBezTo>
                    <a:pt x="389299" y="346543"/>
                    <a:pt x="346543" y="389299"/>
                    <a:pt x="293662" y="389299"/>
                  </a:cubicBezTo>
                  <a:close/>
                </a:path>
              </a:pathLst>
            </a:custGeom>
            <a:noFill/>
            <a:ln w="6739" cap="rnd">
              <a:solidFill>
                <a:srgbClr val="F4B54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4" name="Group 1233">
            <a:extLst>
              <a:ext uri="{FF2B5EF4-FFF2-40B4-BE49-F238E27FC236}">
                <a16:creationId xmlns:a16="http://schemas.microsoft.com/office/drawing/2014/main" id="{637AD0BE-B7EE-4BD3-BF3B-862E8996AD0B}"/>
              </a:ext>
            </a:extLst>
          </p:cNvPr>
          <p:cNvGrpSpPr/>
          <p:nvPr/>
        </p:nvGrpSpPr>
        <p:grpSpPr>
          <a:xfrm>
            <a:off x="7394359" y="3081571"/>
            <a:ext cx="789621" cy="914165"/>
            <a:chOff x="1484992" y="1476635"/>
            <a:chExt cx="711089" cy="713339"/>
          </a:xfrm>
        </p:grpSpPr>
        <p:grpSp>
          <p:nvGrpSpPr>
            <p:cNvPr id="1235" name="Graphic 5">
              <a:extLst>
                <a:ext uri="{FF2B5EF4-FFF2-40B4-BE49-F238E27FC236}">
                  <a16:creationId xmlns:a16="http://schemas.microsoft.com/office/drawing/2014/main" id="{A1A9BB0A-17BA-4903-A685-3576D1E1F65F}"/>
                </a:ext>
              </a:extLst>
            </p:cNvPr>
            <p:cNvGrpSpPr/>
            <p:nvPr/>
          </p:nvGrpSpPr>
          <p:grpSpPr>
            <a:xfrm>
              <a:off x="1661414" y="1628529"/>
              <a:ext cx="360045" cy="407301"/>
              <a:chOff x="1661414" y="1628529"/>
              <a:chExt cx="360045" cy="407301"/>
            </a:xfrm>
            <a:solidFill>
              <a:schemeClr val="accent1"/>
            </a:solidFill>
          </p:grpSpPr>
          <p:grpSp>
            <p:nvGrpSpPr>
              <p:cNvPr id="1237" name="Graphic 5">
                <a:extLst>
                  <a:ext uri="{FF2B5EF4-FFF2-40B4-BE49-F238E27FC236}">
                    <a16:creationId xmlns:a16="http://schemas.microsoft.com/office/drawing/2014/main" id="{5F63C778-3937-4247-9F8B-6EC8A6CDD8B1}"/>
                  </a:ext>
                </a:extLst>
              </p:cNvPr>
              <p:cNvGrpSpPr/>
              <p:nvPr/>
            </p:nvGrpSpPr>
            <p:grpSpPr>
              <a:xfrm>
                <a:off x="1661414" y="1652157"/>
                <a:ext cx="360045" cy="362295"/>
                <a:chOff x="1661414" y="1652157"/>
                <a:chExt cx="360045" cy="362295"/>
              </a:xfrm>
              <a:solidFill>
                <a:schemeClr val="accent1"/>
              </a:solidFill>
            </p:grpSpPr>
            <p:sp>
              <p:nvSpPr>
                <p:cNvPr id="1244" name="Freeform: Shape 1243">
                  <a:extLst>
                    <a:ext uri="{FF2B5EF4-FFF2-40B4-BE49-F238E27FC236}">
                      <a16:creationId xmlns:a16="http://schemas.microsoft.com/office/drawing/2014/main" id="{81223FB3-D49B-46B6-BBA3-164F765682A0}"/>
                    </a:ext>
                  </a:extLst>
                </p:cNvPr>
                <p:cNvSpPr/>
                <p:nvPr/>
              </p:nvSpPr>
              <p:spPr>
                <a:xfrm>
                  <a:off x="1695168" y="1653957"/>
                  <a:ext cx="146268" cy="74259"/>
                </a:xfrm>
                <a:custGeom>
                  <a:avLst/>
                  <a:gdLst>
                    <a:gd name="connsiteX0" fmla="*/ 0 w 146268"/>
                    <a:gd name="connsiteY0" fmla="*/ 75159 h 74259"/>
                    <a:gd name="connsiteX1" fmla="*/ 146493 w 146268"/>
                    <a:gd name="connsiteY1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268" h="74259">
                      <a:moveTo>
                        <a:pt x="0" y="75159"/>
                      </a:moveTo>
                      <a:cubicBezTo>
                        <a:pt x="32629" y="29704"/>
                        <a:pt x="86186" y="0"/>
                        <a:pt x="146493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5" name="Freeform: Shape 1244">
                  <a:extLst>
                    <a:ext uri="{FF2B5EF4-FFF2-40B4-BE49-F238E27FC236}">
                      <a16:creationId xmlns:a16="http://schemas.microsoft.com/office/drawing/2014/main" id="{C58FBE4D-E8F6-4B41-BA97-DECAF82C6133}"/>
                    </a:ext>
                  </a:extLst>
                </p:cNvPr>
                <p:cNvSpPr/>
                <p:nvPr/>
              </p:nvSpPr>
              <p:spPr>
                <a:xfrm>
                  <a:off x="1681891" y="1739468"/>
                  <a:ext cx="4501" cy="11251"/>
                </a:xfrm>
                <a:custGeom>
                  <a:avLst/>
                  <a:gdLst>
                    <a:gd name="connsiteX0" fmla="*/ 0 w 4500"/>
                    <a:gd name="connsiteY0" fmla="*/ 11251 h 11251"/>
                    <a:gd name="connsiteX1" fmla="*/ 6301 w 4500"/>
                    <a:gd name="connsiteY1" fmla="*/ 0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1251">
                      <a:moveTo>
                        <a:pt x="0" y="11251"/>
                      </a:moveTo>
                      <a:cubicBezTo>
                        <a:pt x="2025" y="7426"/>
                        <a:pt x="4050" y="3600"/>
                        <a:pt x="6301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6" name="Freeform: Shape 1245">
                  <a:extLst>
                    <a:ext uri="{FF2B5EF4-FFF2-40B4-BE49-F238E27FC236}">
                      <a16:creationId xmlns:a16="http://schemas.microsoft.com/office/drawing/2014/main" id="{84D532CA-3423-4299-B100-787B6A53C67A}"/>
                    </a:ext>
                  </a:extLst>
                </p:cNvPr>
                <p:cNvSpPr/>
                <p:nvPr/>
              </p:nvSpPr>
              <p:spPr>
                <a:xfrm>
                  <a:off x="1661414" y="1763996"/>
                  <a:ext cx="13502" cy="139517"/>
                </a:xfrm>
                <a:custGeom>
                  <a:avLst/>
                  <a:gdLst>
                    <a:gd name="connsiteX0" fmla="*/ 14402 w 13501"/>
                    <a:gd name="connsiteY0" fmla="*/ 140868 h 139517"/>
                    <a:gd name="connsiteX1" fmla="*/ 0 w 13501"/>
                    <a:gd name="connsiteY1" fmla="*/ 70209 h 139517"/>
                    <a:gd name="connsiteX2" fmla="*/ 14177 w 13501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01" h="139517">
                      <a:moveTo>
                        <a:pt x="14402" y="140868"/>
                      </a:moveTo>
                      <a:cubicBezTo>
                        <a:pt x="5176" y="119265"/>
                        <a:pt x="0" y="95412"/>
                        <a:pt x="0" y="70209"/>
                      </a:cubicBezTo>
                      <a:cubicBezTo>
                        <a:pt x="0" y="45231"/>
                        <a:pt x="4951" y="21603"/>
                        <a:pt x="14177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7" name="Freeform: Shape 1246">
                  <a:extLst>
                    <a:ext uri="{FF2B5EF4-FFF2-40B4-BE49-F238E27FC236}">
                      <a16:creationId xmlns:a16="http://schemas.microsoft.com/office/drawing/2014/main" id="{6C728430-EE6C-42C9-95FE-D5D3C48E030E}"/>
                    </a:ext>
                  </a:extLst>
                </p:cNvPr>
                <p:cNvSpPr/>
                <p:nvPr/>
              </p:nvSpPr>
              <p:spPr>
                <a:xfrm>
                  <a:off x="1805657" y="2011077"/>
                  <a:ext cx="20253" cy="2250"/>
                </a:xfrm>
                <a:custGeom>
                  <a:avLst/>
                  <a:gdLst>
                    <a:gd name="connsiteX0" fmla="*/ 20928 w 20252"/>
                    <a:gd name="connsiteY0" fmla="*/ 2925 h 2250"/>
                    <a:gd name="connsiteX1" fmla="*/ 0 w 20252"/>
                    <a:gd name="connsiteY1" fmla="*/ 0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52" h="2250">
                      <a:moveTo>
                        <a:pt x="20928" y="2925"/>
                      </a:moveTo>
                      <a:cubicBezTo>
                        <a:pt x="13952" y="2250"/>
                        <a:pt x="6976" y="135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8" name="Freeform: Shape 1247">
                  <a:extLst>
                    <a:ext uri="{FF2B5EF4-FFF2-40B4-BE49-F238E27FC236}">
                      <a16:creationId xmlns:a16="http://schemas.microsoft.com/office/drawing/2014/main" id="{4971E238-0DA1-4395-9F02-A763336C5F3C}"/>
                    </a:ext>
                  </a:extLst>
                </p:cNvPr>
                <p:cNvSpPr/>
                <p:nvPr/>
              </p:nvSpPr>
              <p:spPr>
                <a:xfrm>
                  <a:off x="1848412" y="2005901"/>
                  <a:ext cx="47256" cy="6751"/>
                </a:xfrm>
                <a:custGeom>
                  <a:avLst/>
                  <a:gdLst>
                    <a:gd name="connsiteX0" fmla="*/ 48831 w 47255"/>
                    <a:gd name="connsiteY0" fmla="*/ 0 h 6750"/>
                    <a:gd name="connsiteX1" fmla="*/ 0 w 47255"/>
                    <a:gd name="connsiteY1" fmla="*/ 8551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6750">
                      <a:moveTo>
                        <a:pt x="48831" y="0"/>
                      </a:moveTo>
                      <a:cubicBezTo>
                        <a:pt x="33304" y="4951"/>
                        <a:pt x="17102" y="7876"/>
                        <a:pt x="0" y="855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9" name="Freeform: Shape 1248">
                  <a:extLst>
                    <a:ext uri="{FF2B5EF4-FFF2-40B4-BE49-F238E27FC236}">
                      <a16:creationId xmlns:a16="http://schemas.microsoft.com/office/drawing/2014/main" id="{023BCF69-D014-4741-B37C-2CCB3DA04E03}"/>
                    </a:ext>
                  </a:extLst>
                </p:cNvPr>
                <p:cNvSpPr/>
                <p:nvPr/>
              </p:nvSpPr>
              <p:spPr>
                <a:xfrm>
                  <a:off x="1998956" y="1745994"/>
                  <a:ext cx="22503" cy="171021"/>
                </a:xfrm>
                <a:custGeom>
                  <a:avLst/>
                  <a:gdLst>
                    <a:gd name="connsiteX0" fmla="*/ 0 w 22502"/>
                    <a:gd name="connsiteY0" fmla="*/ 0 h 171021"/>
                    <a:gd name="connsiteX1" fmla="*/ 22953 w 22502"/>
                    <a:gd name="connsiteY1" fmla="*/ 88211 h 171021"/>
                    <a:gd name="connsiteX2" fmla="*/ 2700 w 22502"/>
                    <a:gd name="connsiteY2" fmla="*/ 171471 h 171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71021">
                      <a:moveTo>
                        <a:pt x="0" y="0"/>
                      </a:moveTo>
                      <a:cubicBezTo>
                        <a:pt x="14627" y="26103"/>
                        <a:pt x="22953" y="56257"/>
                        <a:pt x="22953" y="88211"/>
                      </a:cubicBezTo>
                      <a:cubicBezTo>
                        <a:pt x="22953" y="118140"/>
                        <a:pt x="15527" y="146493"/>
                        <a:pt x="2700" y="17147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0" name="Freeform: Shape 1249">
                  <a:extLst>
                    <a:ext uri="{FF2B5EF4-FFF2-40B4-BE49-F238E27FC236}">
                      <a16:creationId xmlns:a16="http://schemas.microsoft.com/office/drawing/2014/main" id="{E9DAC02F-9E4C-4CF5-9455-C66CB3F5BEC5}"/>
                    </a:ext>
                  </a:extLst>
                </p:cNvPr>
                <p:cNvSpPr/>
                <p:nvPr/>
              </p:nvSpPr>
              <p:spPr>
                <a:xfrm>
                  <a:off x="1949675" y="1689737"/>
                  <a:ext cx="31504" cy="31504"/>
                </a:xfrm>
                <a:custGeom>
                  <a:avLst/>
                  <a:gdLst>
                    <a:gd name="connsiteX0" fmla="*/ 0 w 31503"/>
                    <a:gd name="connsiteY0" fmla="*/ 0 h 31503"/>
                    <a:gd name="connsiteX1" fmla="*/ 32629 w 31503"/>
                    <a:gd name="connsiteY1" fmla="*/ 31504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3" h="31503">
                      <a:moveTo>
                        <a:pt x="0" y="0"/>
                      </a:moveTo>
                      <a:cubicBezTo>
                        <a:pt x="12152" y="9001"/>
                        <a:pt x="23178" y="19802"/>
                        <a:pt x="32629" y="3150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1" name="Freeform: Shape 1250">
                  <a:extLst>
                    <a:ext uri="{FF2B5EF4-FFF2-40B4-BE49-F238E27FC236}">
                      <a16:creationId xmlns:a16="http://schemas.microsoft.com/office/drawing/2014/main" id="{CDBB6FD5-A6BE-4BF8-B491-53A9FCA389B2}"/>
                    </a:ext>
                  </a:extLst>
                </p:cNvPr>
                <p:cNvSpPr/>
                <p:nvPr/>
              </p:nvSpPr>
              <p:spPr>
                <a:xfrm>
                  <a:off x="1862814" y="165215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2" name="Freeform: Shape 1251">
                  <a:extLst>
                    <a:ext uri="{FF2B5EF4-FFF2-40B4-BE49-F238E27FC236}">
                      <a16:creationId xmlns:a16="http://schemas.microsoft.com/office/drawing/2014/main" id="{049B569A-18E0-4D75-ABA3-055A7CEB5EC9}"/>
                    </a:ext>
                  </a:extLst>
                </p:cNvPr>
                <p:cNvSpPr/>
                <p:nvPr/>
              </p:nvSpPr>
              <p:spPr>
                <a:xfrm>
                  <a:off x="1779778" y="2001401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38" name="Graphic 5">
                <a:extLst>
                  <a:ext uri="{FF2B5EF4-FFF2-40B4-BE49-F238E27FC236}">
                    <a16:creationId xmlns:a16="http://schemas.microsoft.com/office/drawing/2014/main" id="{12ADC6D0-69D9-4BDB-95BC-EAD3F8DB7208}"/>
                  </a:ext>
                </a:extLst>
              </p:cNvPr>
              <p:cNvGrpSpPr/>
              <p:nvPr/>
            </p:nvGrpSpPr>
            <p:grpSpPr>
              <a:xfrm>
                <a:off x="1669965" y="1628529"/>
                <a:ext cx="319540" cy="407301"/>
                <a:chOff x="1669965" y="1628529"/>
                <a:chExt cx="319540" cy="407301"/>
              </a:xfrm>
              <a:solidFill>
                <a:schemeClr val="accent1"/>
              </a:solidFill>
            </p:grpSpPr>
            <p:sp>
              <p:nvSpPr>
                <p:cNvPr id="1239" name="Freeform: Shape 1238">
                  <a:extLst>
                    <a:ext uri="{FF2B5EF4-FFF2-40B4-BE49-F238E27FC236}">
                      <a16:creationId xmlns:a16="http://schemas.microsoft.com/office/drawing/2014/main" id="{77D1B593-D566-432B-BAAD-7C5389A3C0A5}"/>
                    </a:ext>
                  </a:extLst>
                </p:cNvPr>
                <p:cNvSpPr/>
                <p:nvPr/>
              </p:nvSpPr>
              <p:spPr>
                <a:xfrm>
                  <a:off x="1791705" y="163032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0" name="Freeform: Shape 1239">
                  <a:extLst>
                    <a:ext uri="{FF2B5EF4-FFF2-40B4-BE49-F238E27FC236}">
                      <a16:creationId xmlns:a16="http://schemas.microsoft.com/office/drawing/2014/main" id="{77ADD980-63C1-4E23-A7D2-BDAC30D0A4F5}"/>
                    </a:ext>
                  </a:extLst>
                </p:cNvPr>
                <p:cNvSpPr/>
                <p:nvPr/>
              </p:nvSpPr>
              <p:spPr>
                <a:xfrm>
                  <a:off x="1669965" y="1947844"/>
                  <a:ext cx="11251" cy="15752"/>
                </a:xfrm>
                <a:custGeom>
                  <a:avLst/>
                  <a:gdLst>
                    <a:gd name="connsiteX0" fmla="*/ 13052 w 11251"/>
                    <a:gd name="connsiteY0" fmla="*/ 17552 h 15751"/>
                    <a:gd name="connsiteX1" fmla="*/ 0 w 11251"/>
                    <a:gd name="connsiteY1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15751">
                      <a:moveTo>
                        <a:pt x="13052" y="17552"/>
                      </a:moveTo>
                      <a:cubicBezTo>
                        <a:pt x="8326" y="11927"/>
                        <a:pt x="4051" y="6076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1" name="Freeform: Shape 1240">
                  <a:extLst>
                    <a:ext uri="{FF2B5EF4-FFF2-40B4-BE49-F238E27FC236}">
                      <a16:creationId xmlns:a16="http://schemas.microsoft.com/office/drawing/2014/main" id="{50FA38A6-766E-49AE-9297-75F4345F5F0F}"/>
                    </a:ext>
                  </a:extLst>
                </p:cNvPr>
                <p:cNvSpPr/>
                <p:nvPr/>
              </p:nvSpPr>
              <p:spPr>
                <a:xfrm>
                  <a:off x="1696293" y="1980023"/>
                  <a:ext cx="114764" cy="56257"/>
                </a:xfrm>
                <a:custGeom>
                  <a:avLst/>
                  <a:gdLst>
                    <a:gd name="connsiteX0" fmla="*/ 114989 w 114764"/>
                    <a:gd name="connsiteY0" fmla="*/ 57832 h 56257"/>
                    <a:gd name="connsiteX1" fmla="*/ 0 w 114764"/>
                    <a:gd name="connsiteY1" fmla="*/ 0 h 56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764" h="56257">
                      <a:moveTo>
                        <a:pt x="114989" y="57832"/>
                      </a:moveTo>
                      <a:cubicBezTo>
                        <a:pt x="70434" y="51306"/>
                        <a:pt x="30604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2" name="Freeform: Shape 1241">
                  <a:extLst>
                    <a:ext uri="{FF2B5EF4-FFF2-40B4-BE49-F238E27FC236}">
                      <a16:creationId xmlns:a16="http://schemas.microsoft.com/office/drawing/2014/main" id="{B86A9DE9-ABC5-42FB-91ED-53CA6C354B07}"/>
                    </a:ext>
                  </a:extLst>
                </p:cNvPr>
                <p:cNvSpPr/>
                <p:nvPr/>
              </p:nvSpPr>
              <p:spPr>
                <a:xfrm>
                  <a:off x="1967677" y="1671509"/>
                  <a:ext cx="22503" cy="20253"/>
                </a:xfrm>
                <a:custGeom>
                  <a:avLst/>
                  <a:gdLst>
                    <a:gd name="connsiteX0" fmla="*/ 0 w 22502"/>
                    <a:gd name="connsiteY0" fmla="*/ 0 h 20252"/>
                    <a:gd name="connsiteX1" fmla="*/ 23853 w 22502"/>
                    <a:gd name="connsiteY1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2" h="20252">
                      <a:moveTo>
                        <a:pt x="0" y="0"/>
                      </a:moveTo>
                      <a:cubicBezTo>
                        <a:pt x="8551" y="6526"/>
                        <a:pt x="16427" y="13952"/>
                        <a:pt x="23853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3" name="Freeform: Shape 1242">
                  <a:extLst>
                    <a:ext uri="{FF2B5EF4-FFF2-40B4-BE49-F238E27FC236}">
                      <a16:creationId xmlns:a16="http://schemas.microsoft.com/office/drawing/2014/main" id="{AF014F02-86A4-42AF-BCE5-084C732990DE}"/>
                    </a:ext>
                  </a:extLst>
                </p:cNvPr>
                <p:cNvSpPr/>
                <p:nvPr/>
              </p:nvSpPr>
              <p:spPr>
                <a:xfrm>
                  <a:off x="1823659" y="1628529"/>
                  <a:ext cx="126016" cy="29254"/>
                </a:xfrm>
                <a:custGeom>
                  <a:avLst/>
                  <a:gdLst>
                    <a:gd name="connsiteX0" fmla="*/ 0 w 126015"/>
                    <a:gd name="connsiteY0" fmla="*/ 675 h 29253"/>
                    <a:gd name="connsiteX1" fmla="*/ 18002 w 126015"/>
                    <a:gd name="connsiteY1" fmla="*/ 0 h 29253"/>
                    <a:gd name="connsiteX2" fmla="*/ 126466 w 126015"/>
                    <a:gd name="connsiteY2" fmla="*/ 30829 h 2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015" h="29253">
                      <a:moveTo>
                        <a:pt x="0" y="675"/>
                      </a:moveTo>
                      <a:cubicBezTo>
                        <a:pt x="5851" y="225"/>
                        <a:pt x="11926" y="0"/>
                        <a:pt x="18002" y="0"/>
                      </a:cubicBezTo>
                      <a:cubicBezTo>
                        <a:pt x="57832" y="0"/>
                        <a:pt x="94962" y="11251"/>
                        <a:pt x="126466" y="30829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1BFACF38-B6B4-4228-9584-16AB0C939263}"/>
                </a:ext>
              </a:extLst>
            </p:cNvPr>
            <p:cNvSpPr/>
            <p:nvPr/>
          </p:nvSpPr>
          <p:spPr>
            <a:xfrm>
              <a:off x="1484992" y="1476635"/>
              <a:ext cx="711089" cy="713339"/>
            </a:xfrm>
            <a:custGeom>
              <a:avLst/>
              <a:gdLst>
                <a:gd name="connsiteX0" fmla="*/ 676210 w 711089"/>
                <a:gd name="connsiteY0" fmla="*/ 366346 h 713339"/>
                <a:gd name="connsiteX1" fmla="*/ 676210 w 711089"/>
                <a:gd name="connsiteY1" fmla="*/ 366346 h 713339"/>
                <a:gd name="connsiteX2" fmla="*/ 676210 w 711089"/>
                <a:gd name="connsiteY2" fmla="*/ 357570 h 713339"/>
                <a:gd name="connsiteX3" fmla="*/ 675985 w 711089"/>
                <a:gd name="connsiteY3" fmla="*/ 348569 h 713339"/>
                <a:gd name="connsiteX4" fmla="*/ 676210 w 711089"/>
                <a:gd name="connsiteY4" fmla="*/ 348794 h 713339"/>
                <a:gd name="connsiteX5" fmla="*/ 713114 w 711089"/>
                <a:gd name="connsiteY5" fmla="*/ 318640 h 713339"/>
                <a:gd name="connsiteX6" fmla="*/ 705013 w 711089"/>
                <a:gd name="connsiteY6" fmla="*/ 272509 h 713339"/>
                <a:gd name="connsiteX7" fmla="*/ 660008 w 711089"/>
                <a:gd name="connsiteY7" fmla="*/ 256757 h 713339"/>
                <a:gd name="connsiteX8" fmla="*/ 660008 w 711089"/>
                <a:gd name="connsiteY8" fmla="*/ 256757 h 713339"/>
                <a:gd name="connsiteX9" fmla="*/ 653932 w 711089"/>
                <a:gd name="connsiteY9" fmla="*/ 240105 h 713339"/>
                <a:gd name="connsiteX10" fmla="*/ 653932 w 711089"/>
                <a:gd name="connsiteY10" fmla="*/ 240105 h 713339"/>
                <a:gd name="connsiteX11" fmla="*/ 678235 w 711089"/>
                <a:gd name="connsiteY11" fmla="*/ 199150 h 713339"/>
                <a:gd name="connsiteX12" fmla="*/ 654832 w 711089"/>
                <a:gd name="connsiteY12" fmla="*/ 158420 h 713339"/>
                <a:gd name="connsiteX13" fmla="*/ 607126 w 711089"/>
                <a:gd name="connsiteY13" fmla="*/ 159095 h 713339"/>
                <a:gd name="connsiteX14" fmla="*/ 607126 w 711089"/>
                <a:gd name="connsiteY14" fmla="*/ 159320 h 713339"/>
                <a:gd name="connsiteX15" fmla="*/ 595650 w 711089"/>
                <a:gd name="connsiteY15" fmla="*/ 145593 h 713339"/>
                <a:gd name="connsiteX16" fmla="*/ 595875 w 711089"/>
                <a:gd name="connsiteY16" fmla="*/ 145593 h 713339"/>
                <a:gd name="connsiteX17" fmla="*/ 604651 w 711089"/>
                <a:gd name="connsiteY17" fmla="*/ 98787 h 713339"/>
                <a:gd name="connsiteX18" fmla="*/ 568646 w 711089"/>
                <a:gd name="connsiteY18" fmla="*/ 68634 h 713339"/>
                <a:gd name="connsiteX19" fmla="*/ 524091 w 711089"/>
                <a:gd name="connsiteY19" fmla="*/ 85511 h 713339"/>
                <a:gd name="connsiteX20" fmla="*/ 524091 w 711089"/>
                <a:gd name="connsiteY20" fmla="*/ 85511 h 713339"/>
                <a:gd name="connsiteX21" fmla="*/ 508339 w 711089"/>
                <a:gd name="connsiteY21" fmla="*/ 76510 h 713339"/>
                <a:gd name="connsiteX22" fmla="*/ 500913 w 711089"/>
                <a:gd name="connsiteY22" fmla="*/ 29704 h 713339"/>
                <a:gd name="connsiteX23" fmla="*/ 456807 w 711089"/>
                <a:gd name="connsiteY23" fmla="*/ 13727 h 713339"/>
                <a:gd name="connsiteX24" fmla="*/ 421253 w 711089"/>
                <a:gd name="connsiteY24" fmla="*/ 44781 h 713339"/>
                <a:gd name="connsiteX25" fmla="*/ 403250 w 711089"/>
                <a:gd name="connsiteY25" fmla="*/ 41630 h 713339"/>
                <a:gd name="connsiteX26" fmla="*/ 403250 w 711089"/>
                <a:gd name="connsiteY26" fmla="*/ 41630 h 713339"/>
                <a:gd name="connsiteX27" fmla="*/ 380073 w 711089"/>
                <a:gd name="connsiteY27" fmla="*/ 0 h 713339"/>
                <a:gd name="connsiteX28" fmla="*/ 333042 w 711089"/>
                <a:gd name="connsiteY28" fmla="*/ 0 h 713339"/>
                <a:gd name="connsiteX29" fmla="*/ 309864 w 711089"/>
                <a:gd name="connsiteY29" fmla="*/ 41630 h 713339"/>
                <a:gd name="connsiteX30" fmla="*/ 309864 w 711089"/>
                <a:gd name="connsiteY30" fmla="*/ 41630 h 713339"/>
                <a:gd name="connsiteX31" fmla="*/ 291862 w 711089"/>
                <a:gd name="connsiteY31" fmla="*/ 44781 h 713339"/>
                <a:gd name="connsiteX32" fmla="*/ 256307 w 711089"/>
                <a:gd name="connsiteY32" fmla="*/ 13502 h 713339"/>
                <a:gd name="connsiteX33" fmla="*/ 212202 w 711089"/>
                <a:gd name="connsiteY33" fmla="*/ 29479 h 713339"/>
                <a:gd name="connsiteX34" fmla="*/ 204776 w 711089"/>
                <a:gd name="connsiteY34" fmla="*/ 76284 h 713339"/>
                <a:gd name="connsiteX35" fmla="*/ 189024 w 711089"/>
                <a:gd name="connsiteY35" fmla="*/ 85286 h 713339"/>
                <a:gd name="connsiteX36" fmla="*/ 189024 w 711089"/>
                <a:gd name="connsiteY36" fmla="*/ 85286 h 713339"/>
                <a:gd name="connsiteX37" fmla="*/ 144468 w 711089"/>
                <a:gd name="connsiteY37" fmla="*/ 68408 h 713339"/>
                <a:gd name="connsiteX38" fmla="*/ 108464 w 711089"/>
                <a:gd name="connsiteY38" fmla="*/ 98562 h 713339"/>
                <a:gd name="connsiteX39" fmla="*/ 117240 w 711089"/>
                <a:gd name="connsiteY39" fmla="*/ 145368 h 713339"/>
                <a:gd name="connsiteX40" fmla="*/ 117465 w 711089"/>
                <a:gd name="connsiteY40" fmla="*/ 145368 h 713339"/>
                <a:gd name="connsiteX41" fmla="*/ 105988 w 711089"/>
                <a:gd name="connsiteY41" fmla="*/ 159095 h 713339"/>
                <a:gd name="connsiteX42" fmla="*/ 105988 w 711089"/>
                <a:gd name="connsiteY42" fmla="*/ 158870 h 713339"/>
                <a:gd name="connsiteX43" fmla="*/ 58282 w 711089"/>
                <a:gd name="connsiteY43" fmla="*/ 158195 h 713339"/>
                <a:gd name="connsiteX44" fmla="*/ 34879 w 711089"/>
                <a:gd name="connsiteY44" fmla="*/ 198925 h 713339"/>
                <a:gd name="connsiteX45" fmla="*/ 59182 w 711089"/>
                <a:gd name="connsiteY45" fmla="*/ 239880 h 713339"/>
                <a:gd name="connsiteX46" fmla="*/ 59182 w 711089"/>
                <a:gd name="connsiteY46" fmla="*/ 239880 h 713339"/>
                <a:gd name="connsiteX47" fmla="*/ 53107 w 711089"/>
                <a:gd name="connsiteY47" fmla="*/ 256532 h 713339"/>
                <a:gd name="connsiteX48" fmla="*/ 53107 w 711089"/>
                <a:gd name="connsiteY48" fmla="*/ 256532 h 713339"/>
                <a:gd name="connsiteX49" fmla="*/ 8101 w 711089"/>
                <a:gd name="connsiteY49" fmla="*/ 272284 h 713339"/>
                <a:gd name="connsiteX50" fmla="*/ 0 w 711089"/>
                <a:gd name="connsiteY50" fmla="*/ 318415 h 713339"/>
                <a:gd name="connsiteX51" fmla="*/ 36905 w 711089"/>
                <a:gd name="connsiteY51" fmla="*/ 348569 h 713339"/>
                <a:gd name="connsiteX52" fmla="*/ 37130 w 711089"/>
                <a:gd name="connsiteY52" fmla="*/ 348344 h 713339"/>
                <a:gd name="connsiteX53" fmla="*/ 36905 w 711089"/>
                <a:gd name="connsiteY53" fmla="*/ 357345 h 713339"/>
                <a:gd name="connsiteX54" fmla="*/ 37130 w 711089"/>
                <a:gd name="connsiteY54" fmla="*/ 366346 h 713339"/>
                <a:gd name="connsiteX55" fmla="*/ 36905 w 711089"/>
                <a:gd name="connsiteY55" fmla="*/ 366121 h 713339"/>
                <a:gd name="connsiteX56" fmla="*/ 0 w 711089"/>
                <a:gd name="connsiteY56" fmla="*/ 396275 h 713339"/>
                <a:gd name="connsiteX57" fmla="*/ 8101 w 711089"/>
                <a:gd name="connsiteY57" fmla="*/ 442405 h 713339"/>
                <a:gd name="connsiteX58" fmla="*/ 53107 w 711089"/>
                <a:gd name="connsiteY58" fmla="*/ 458157 h 713339"/>
                <a:gd name="connsiteX59" fmla="*/ 53107 w 711089"/>
                <a:gd name="connsiteY59" fmla="*/ 458157 h 713339"/>
                <a:gd name="connsiteX60" fmla="*/ 59182 w 711089"/>
                <a:gd name="connsiteY60" fmla="*/ 474809 h 713339"/>
                <a:gd name="connsiteX61" fmla="*/ 59182 w 711089"/>
                <a:gd name="connsiteY61" fmla="*/ 474809 h 713339"/>
                <a:gd name="connsiteX62" fmla="*/ 34879 w 711089"/>
                <a:gd name="connsiteY62" fmla="*/ 515765 h 713339"/>
                <a:gd name="connsiteX63" fmla="*/ 58282 w 711089"/>
                <a:gd name="connsiteY63" fmla="*/ 556495 h 713339"/>
                <a:gd name="connsiteX64" fmla="*/ 105988 w 711089"/>
                <a:gd name="connsiteY64" fmla="*/ 555820 h 713339"/>
                <a:gd name="connsiteX65" fmla="*/ 105988 w 711089"/>
                <a:gd name="connsiteY65" fmla="*/ 555594 h 713339"/>
                <a:gd name="connsiteX66" fmla="*/ 117465 w 711089"/>
                <a:gd name="connsiteY66" fmla="*/ 569321 h 713339"/>
                <a:gd name="connsiteX67" fmla="*/ 117240 w 711089"/>
                <a:gd name="connsiteY67" fmla="*/ 569321 h 713339"/>
                <a:gd name="connsiteX68" fmla="*/ 108464 w 711089"/>
                <a:gd name="connsiteY68" fmla="*/ 616127 h 713339"/>
                <a:gd name="connsiteX69" fmla="*/ 144468 w 711089"/>
                <a:gd name="connsiteY69" fmla="*/ 646281 h 713339"/>
                <a:gd name="connsiteX70" fmla="*/ 189024 w 711089"/>
                <a:gd name="connsiteY70" fmla="*/ 629404 h 713339"/>
                <a:gd name="connsiteX71" fmla="*/ 189024 w 711089"/>
                <a:gd name="connsiteY71" fmla="*/ 629404 h 713339"/>
                <a:gd name="connsiteX72" fmla="*/ 204776 w 711089"/>
                <a:gd name="connsiteY72" fmla="*/ 638630 h 713339"/>
                <a:gd name="connsiteX73" fmla="*/ 211976 w 711089"/>
                <a:gd name="connsiteY73" fmla="*/ 685436 h 713339"/>
                <a:gd name="connsiteX74" fmla="*/ 256082 w 711089"/>
                <a:gd name="connsiteY74" fmla="*/ 701413 h 713339"/>
                <a:gd name="connsiteX75" fmla="*/ 291637 w 711089"/>
                <a:gd name="connsiteY75" fmla="*/ 670359 h 713339"/>
                <a:gd name="connsiteX76" fmla="*/ 309639 w 711089"/>
                <a:gd name="connsiteY76" fmla="*/ 673509 h 713339"/>
                <a:gd name="connsiteX77" fmla="*/ 309639 w 711089"/>
                <a:gd name="connsiteY77" fmla="*/ 673509 h 713339"/>
                <a:gd name="connsiteX78" fmla="*/ 332817 w 711089"/>
                <a:gd name="connsiteY78" fmla="*/ 715140 h 713339"/>
                <a:gd name="connsiteX79" fmla="*/ 379848 w 711089"/>
                <a:gd name="connsiteY79" fmla="*/ 715140 h 713339"/>
                <a:gd name="connsiteX80" fmla="*/ 403025 w 711089"/>
                <a:gd name="connsiteY80" fmla="*/ 673509 h 713339"/>
                <a:gd name="connsiteX81" fmla="*/ 403025 w 711089"/>
                <a:gd name="connsiteY81" fmla="*/ 673509 h 713339"/>
                <a:gd name="connsiteX82" fmla="*/ 421028 w 711089"/>
                <a:gd name="connsiteY82" fmla="*/ 670359 h 713339"/>
                <a:gd name="connsiteX83" fmla="*/ 456582 w 711089"/>
                <a:gd name="connsiteY83" fmla="*/ 701413 h 713339"/>
                <a:gd name="connsiteX84" fmla="*/ 500688 w 711089"/>
                <a:gd name="connsiteY84" fmla="*/ 685436 h 713339"/>
                <a:gd name="connsiteX85" fmla="*/ 508114 w 711089"/>
                <a:gd name="connsiteY85" fmla="*/ 638630 h 713339"/>
                <a:gd name="connsiteX86" fmla="*/ 523866 w 711089"/>
                <a:gd name="connsiteY86" fmla="*/ 629629 h 713339"/>
                <a:gd name="connsiteX87" fmla="*/ 523866 w 711089"/>
                <a:gd name="connsiteY87" fmla="*/ 629629 h 713339"/>
                <a:gd name="connsiteX88" fmla="*/ 568421 w 711089"/>
                <a:gd name="connsiteY88" fmla="*/ 646506 h 713339"/>
                <a:gd name="connsiteX89" fmla="*/ 604426 w 711089"/>
                <a:gd name="connsiteY89" fmla="*/ 616352 h 713339"/>
                <a:gd name="connsiteX90" fmla="*/ 595650 w 711089"/>
                <a:gd name="connsiteY90" fmla="*/ 569546 h 713339"/>
                <a:gd name="connsiteX91" fmla="*/ 595425 w 711089"/>
                <a:gd name="connsiteY91" fmla="*/ 569546 h 713339"/>
                <a:gd name="connsiteX92" fmla="*/ 606901 w 711089"/>
                <a:gd name="connsiteY92" fmla="*/ 555820 h 713339"/>
                <a:gd name="connsiteX93" fmla="*/ 606901 w 711089"/>
                <a:gd name="connsiteY93" fmla="*/ 556045 h 713339"/>
                <a:gd name="connsiteX94" fmla="*/ 654607 w 711089"/>
                <a:gd name="connsiteY94" fmla="*/ 556720 h 713339"/>
                <a:gd name="connsiteX95" fmla="*/ 678010 w 711089"/>
                <a:gd name="connsiteY95" fmla="*/ 515990 h 713339"/>
                <a:gd name="connsiteX96" fmla="*/ 653707 w 711089"/>
                <a:gd name="connsiteY96" fmla="*/ 475034 h 713339"/>
                <a:gd name="connsiteX97" fmla="*/ 653707 w 711089"/>
                <a:gd name="connsiteY97" fmla="*/ 475034 h 713339"/>
                <a:gd name="connsiteX98" fmla="*/ 659783 w 711089"/>
                <a:gd name="connsiteY98" fmla="*/ 458382 h 713339"/>
                <a:gd name="connsiteX99" fmla="*/ 659783 w 711089"/>
                <a:gd name="connsiteY99" fmla="*/ 458382 h 713339"/>
                <a:gd name="connsiteX100" fmla="*/ 704788 w 711089"/>
                <a:gd name="connsiteY100" fmla="*/ 442630 h 713339"/>
                <a:gd name="connsiteX101" fmla="*/ 712889 w 711089"/>
                <a:gd name="connsiteY101" fmla="*/ 396500 h 713339"/>
                <a:gd name="connsiteX102" fmla="*/ 676210 w 711089"/>
                <a:gd name="connsiteY102" fmla="*/ 366346 h 713339"/>
                <a:gd name="connsiteX103" fmla="*/ 356670 w 711089"/>
                <a:gd name="connsiteY103" fmla="*/ 509689 h 713339"/>
                <a:gd name="connsiteX104" fmla="*/ 204551 w 711089"/>
                <a:gd name="connsiteY104" fmla="*/ 357570 h 713339"/>
                <a:gd name="connsiteX105" fmla="*/ 356670 w 711089"/>
                <a:gd name="connsiteY105" fmla="*/ 205451 h 713339"/>
                <a:gd name="connsiteX106" fmla="*/ 508789 w 711089"/>
                <a:gd name="connsiteY106" fmla="*/ 357570 h 713339"/>
                <a:gd name="connsiteX107" fmla="*/ 356670 w 711089"/>
                <a:gd name="connsiteY107" fmla="*/ 509689 h 71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11089" h="713339">
                  <a:moveTo>
                    <a:pt x="676210" y="366346"/>
                  </a:moveTo>
                  <a:lnTo>
                    <a:pt x="676210" y="366346"/>
                  </a:lnTo>
                  <a:cubicBezTo>
                    <a:pt x="676210" y="363645"/>
                    <a:pt x="676210" y="360495"/>
                    <a:pt x="676210" y="357570"/>
                  </a:cubicBezTo>
                  <a:cubicBezTo>
                    <a:pt x="676210" y="354644"/>
                    <a:pt x="675985" y="351494"/>
                    <a:pt x="675985" y="348569"/>
                  </a:cubicBezTo>
                  <a:lnTo>
                    <a:pt x="676210" y="348794"/>
                  </a:lnTo>
                  <a:cubicBezTo>
                    <a:pt x="674859" y="330116"/>
                    <a:pt x="699388" y="321115"/>
                    <a:pt x="713114" y="318640"/>
                  </a:cubicBezTo>
                  <a:lnTo>
                    <a:pt x="705013" y="272509"/>
                  </a:lnTo>
                  <a:cubicBezTo>
                    <a:pt x="691287" y="274984"/>
                    <a:pt x="665183" y="274759"/>
                    <a:pt x="660008" y="256757"/>
                  </a:cubicBezTo>
                  <a:lnTo>
                    <a:pt x="660008" y="256757"/>
                  </a:lnTo>
                  <a:cubicBezTo>
                    <a:pt x="658207" y="251131"/>
                    <a:pt x="656182" y="245506"/>
                    <a:pt x="653932" y="240105"/>
                  </a:cubicBezTo>
                  <a:lnTo>
                    <a:pt x="653932" y="240105"/>
                  </a:lnTo>
                  <a:cubicBezTo>
                    <a:pt x="646281" y="223003"/>
                    <a:pt x="666308" y="206126"/>
                    <a:pt x="678235" y="199150"/>
                  </a:cubicBezTo>
                  <a:lnTo>
                    <a:pt x="654832" y="158420"/>
                  </a:lnTo>
                  <a:cubicBezTo>
                    <a:pt x="642680" y="165396"/>
                    <a:pt x="618152" y="174172"/>
                    <a:pt x="607126" y="159095"/>
                  </a:cubicBezTo>
                  <a:lnTo>
                    <a:pt x="607126" y="159320"/>
                  </a:lnTo>
                  <a:cubicBezTo>
                    <a:pt x="603301" y="154594"/>
                    <a:pt x="599475" y="150094"/>
                    <a:pt x="595650" y="145593"/>
                  </a:cubicBezTo>
                  <a:lnTo>
                    <a:pt x="595875" y="145593"/>
                  </a:lnTo>
                  <a:cubicBezTo>
                    <a:pt x="582823" y="132092"/>
                    <a:pt x="595875" y="109364"/>
                    <a:pt x="604651" y="98787"/>
                  </a:cubicBezTo>
                  <a:lnTo>
                    <a:pt x="568646" y="68634"/>
                  </a:lnTo>
                  <a:cubicBezTo>
                    <a:pt x="559645" y="79210"/>
                    <a:pt x="539618" y="95862"/>
                    <a:pt x="524091" y="85511"/>
                  </a:cubicBezTo>
                  <a:lnTo>
                    <a:pt x="524091" y="85511"/>
                  </a:lnTo>
                  <a:cubicBezTo>
                    <a:pt x="518915" y="82360"/>
                    <a:pt x="513739" y="79210"/>
                    <a:pt x="508339" y="76510"/>
                  </a:cubicBezTo>
                  <a:cubicBezTo>
                    <a:pt x="491912" y="68184"/>
                    <a:pt x="496187" y="42755"/>
                    <a:pt x="500913" y="29704"/>
                  </a:cubicBezTo>
                  <a:lnTo>
                    <a:pt x="456807" y="13727"/>
                  </a:lnTo>
                  <a:cubicBezTo>
                    <a:pt x="452082" y="26778"/>
                    <a:pt x="439030" y="48831"/>
                    <a:pt x="421253" y="44781"/>
                  </a:cubicBezTo>
                  <a:cubicBezTo>
                    <a:pt x="415402" y="43655"/>
                    <a:pt x="409326" y="42530"/>
                    <a:pt x="403250" y="41630"/>
                  </a:cubicBezTo>
                  <a:lnTo>
                    <a:pt x="403250" y="41630"/>
                  </a:lnTo>
                  <a:cubicBezTo>
                    <a:pt x="384798" y="39605"/>
                    <a:pt x="380073" y="13952"/>
                    <a:pt x="380073" y="0"/>
                  </a:cubicBezTo>
                  <a:lnTo>
                    <a:pt x="333042" y="0"/>
                  </a:lnTo>
                  <a:cubicBezTo>
                    <a:pt x="333042" y="13952"/>
                    <a:pt x="328316" y="39605"/>
                    <a:pt x="309864" y="41630"/>
                  </a:cubicBezTo>
                  <a:lnTo>
                    <a:pt x="309864" y="41630"/>
                  </a:lnTo>
                  <a:cubicBezTo>
                    <a:pt x="303788" y="42530"/>
                    <a:pt x="297712" y="43655"/>
                    <a:pt x="291862" y="44781"/>
                  </a:cubicBezTo>
                  <a:cubicBezTo>
                    <a:pt x="274084" y="48606"/>
                    <a:pt x="261033" y="26553"/>
                    <a:pt x="256307" y="13502"/>
                  </a:cubicBezTo>
                  <a:lnTo>
                    <a:pt x="212202" y="29479"/>
                  </a:lnTo>
                  <a:cubicBezTo>
                    <a:pt x="216927" y="42530"/>
                    <a:pt x="221203" y="67959"/>
                    <a:pt x="204776" y="76284"/>
                  </a:cubicBezTo>
                  <a:cubicBezTo>
                    <a:pt x="199375" y="79210"/>
                    <a:pt x="194199" y="82135"/>
                    <a:pt x="189024" y="85286"/>
                  </a:cubicBezTo>
                  <a:lnTo>
                    <a:pt x="189024" y="85286"/>
                  </a:lnTo>
                  <a:cubicBezTo>
                    <a:pt x="173497" y="95637"/>
                    <a:pt x="153469" y="79210"/>
                    <a:pt x="144468" y="68408"/>
                  </a:cubicBezTo>
                  <a:lnTo>
                    <a:pt x="108464" y="98562"/>
                  </a:lnTo>
                  <a:cubicBezTo>
                    <a:pt x="117465" y="109139"/>
                    <a:pt x="130291" y="131866"/>
                    <a:pt x="117240" y="145368"/>
                  </a:cubicBezTo>
                  <a:lnTo>
                    <a:pt x="117465" y="145368"/>
                  </a:lnTo>
                  <a:cubicBezTo>
                    <a:pt x="113414" y="149869"/>
                    <a:pt x="109589" y="154369"/>
                    <a:pt x="105988" y="159095"/>
                  </a:cubicBezTo>
                  <a:lnTo>
                    <a:pt x="105988" y="158870"/>
                  </a:lnTo>
                  <a:cubicBezTo>
                    <a:pt x="94962" y="173947"/>
                    <a:pt x="70434" y="165171"/>
                    <a:pt x="58282" y="158195"/>
                  </a:cubicBezTo>
                  <a:lnTo>
                    <a:pt x="34879" y="198925"/>
                  </a:lnTo>
                  <a:cubicBezTo>
                    <a:pt x="47031" y="205901"/>
                    <a:pt x="66833" y="222778"/>
                    <a:pt x="59182" y="239880"/>
                  </a:cubicBezTo>
                  <a:lnTo>
                    <a:pt x="59182" y="239880"/>
                  </a:lnTo>
                  <a:cubicBezTo>
                    <a:pt x="56932" y="245281"/>
                    <a:pt x="54907" y="250906"/>
                    <a:pt x="53107" y="256532"/>
                  </a:cubicBezTo>
                  <a:lnTo>
                    <a:pt x="53107" y="256532"/>
                  </a:lnTo>
                  <a:cubicBezTo>
                    <a:pt x="47931" y="274534"/>
                    <a:pt x="21828" y="274759"/>
                    <a:pt x="8101" y="272284"/>
                  </a:cubicBezTo>
                  <a:lnTo>
                    <a:pt x="0" y="318415"/>
                  </a:lnTo>
                  <a:cubicBezTo>
                    <a:pt x="13727" y="320890"/>
                    <a:pt x="38255" y="329891"/>
                    <a:pt x="36905" y="348569"/>
                  </a:cubicBezTo>
                  <a:lnTo>
                    <a:pt x="37130" y="348344"/>
                  </a:lnTo>
                  <a:cubicBezTo>
                    <a:pt x="37130" y="351269"/>
                    <a:pt x="36905" y="354419"/>
                    <a:pt x="36905" y="357345"/>
                  </a:cubicBezTo>
                  <a:cubicBezTo>
                    <a:pt x="36905" y="360270"/>
                    <a:pt x="37130" y="363421"/>
                    <a:pt x="37130" y="366346"/>
                  </a:cubicBezTo>
                  <a:lnTo>
                    <a:pt x="36905" y="366121"/>
                  </a:lnTo>
                  <a:cubicBezTo>
                    <a:pt x="38255" y="384798"/>
                    <a:pt x="13727" y="393799"/>
                    <a:pt x="0" y="396275"/>
                  </a:cubicBezTo>
                  <a:lnTo>
                    <a:pt x="8101" y="442405"/>
                  </a:lnTo>
                  <a:cubicBezTo>
                    <a:pt x="21828" y="439930"/>
                    <a:pt x="47931" y="440155"/>
                    <a:pt x="53107" y="458157"/>
                  </a:cubicBezTo>
                  <a:lnTo>
                    <a:pt x="53107" y="458157"/>
                  </a:lnTo>
                  <a:cubicBezTo>
                    <a:pt x="54907" y="463783"/>
                    <a:pt x="56932" y="469409"/>
                    <a:pt x="59182" y="474809"/>
                  </a:cubicBezTo>
                  <a:lnTo>
                    <a:pt x="59182" y="474809"/>
                  </a:lnTo>
                  <a:cubicBezTo>
                    <a:pt x="66833" y="491912"/>
                    <a:pt x="46806" y="508789"/>
                    <a:pt x="34879" y="515765"/>
                  </a:cubicBezTo>
                  <a:lnTo>
                    <a:pt x="58282" y="556495"/>
                  </a:lnTo>
                  <a:cubicBezTo>
                    <a:pt x="70434" y="549519"/>
                    <a:pt x="94962" y="540743"/>
                    <a:pt x="105988" y="555820"/>
                  </a:cubicBezTo>
                  <a:lnTo>
                    <a:pt x="105988" y="555594"/>
                  </a:lnTo>
                  <a:cubicBezTo>
                    <a:pt x="109814" y="560320"/>
                    <a:pt x="113639" y="564821"/>
                    <a:pt x="117465" y="569321"/>
                  </a:cubicBezTo>
                  <a:lnTo>
                    <a:pt x="117240" y="569321"/>
                  </a:lnTo>
                  <a:cubicBezTo>
                    <a:pt x="130291" y="582823"/>
                    <a:pt x="117240" y="605326"/>
                    <a:pt x="108464" y="616127"/>
                  </a:cubicBezTo>
                  <a:lnTo>
                    <a:pt x="144468" y="646281"/>
                  </a:lnTo>
                  <a:cubicBezTo>
                    <a:pt x="153469" y="635705"/>
                    <a:pt x="173497" y="619052"/>
                    <a:pt x="189024" y="629404"/>
                  </a:cubicBezTo>
                  <a:lnTo>
                    <a:pt x="189024" y="629404"/>
                  </a:lnTo>
                  <a:cubicBezTo>
                    <a:pt x="194199" y="632554"/>
                    <a:pt x="199375" y="635705"/>
                    <a:pt x="204776" y="638630"/>
                  </a:cubicBezTo>
                  <a:cubicBezTo>
                    <a:pt x="220978" y="646956"/>
                    <a:pt x="216702" y="672384"/>
                    <a:pt x="211976" y="685436"/>
                  </a:cubicBezTo>
                  <a:lnTo>
                    <a:pt x="256082" y="701413"/>
                  </a:lnTo>
                  <a:cubicBezTo>
                    <a:pt x="260808" y="688361"/>
                    <a:pt x="273859" y="666308"/>
                    <a:pt x="291637" y="670359"/>
                  </a:cubicBezTo>
                  <a:cubicBezTo>
                    <a:pt x="297487" y="671484"/>
                    <a:pt x="303563" y="672609"/>
                    <a:pt x="309639" y="673509"/>
                  </a:cubicBezTo>
                  <a:lnTo>
                    <a:pt x="309639" y="673509"/>
                  </a:lnTo>
                  <a:cubicBezTo>
                    <a:pt x="328091" y="675535"/>
                    <a:pt x="332817" y="701188"/>
                    <a:pt x="332817" y="715140"/>
                  </a:cubicBezTo>
                  <a:lnTo>
                    <a:pt x="379848" y="715140"/>
                  </a:lnTo>
                  <a:cubicBezTo>
                    <a:pt x="379848" y="701188"/>
                    <a:pt x="384573" y="675535"/>
                    <a:pt x="403025" y="673509"/>
                  </a:cubicBezTo>
                  <a:lnTo>
                    <a:pt x="403025" y="673509"/>
                  </a:lnTo>
                  <a:cubicBezTo>
                    <a:pt x="409101" y="672609"/>
                    <a:pt x="415177" y="671484"/>
                    <a:pt x="421028" y="670359"/>
                  </a:cubicBezTo>
                  <a:cubicBezTo>
                    <a:pt x="438805" y="666533"/>
                    <a:pt x="451857" y="688586"/>
                    <a:pt x="456582" y="701413"/>
                  </a:cubicBezTo>
                  <a:lnTo>
                    <a:pt x="500688" y="685436"/>
                  </a:lnTo>
                  <a:cubicBezTo>
                    <a:pt x="495962" y="672384"/>
                    <a:pt x="491687" y="646956"/>
                    <a:pt x="508114" y="638630"/>
                  </a:cubicBezTo>
                  <a:cubicBezTo>
                    <a:pt x="513514" y="635705"/>
                    <a:pt x="518690" y="632779"/>
                    <a:pt x="523866" y="629629"/>
                  </a:cubicBezTo>
                  <a:lnTo>
                    <a:pt x="523866" y="629629"/>
                  </a:lnTo>
                  <a:cubicBezTo>
                    <a:pt x="539393" y="619278"/>
                    <a:pt x="559420" y="635705"/>
                    <a:pt x="568421" y="646506"/>
                  </a:cubicBezTo>
                  <a:lnTo>
                    <a:pt x="604426" y="616352"/>
                  </a:lnTo>
                  <a:cubicBezTo>
                    <a:pt x="595425" y="605776"/>
                    <a:pt x="582598" y="583048"/>
                    <a:pt x="595650" y="569546"/>
                  </a:cubicBezTo>
                  <a:lnTo>
                    <a:pt x="595425" y="569546"/>
                  </a:lnTo>
                  <a:cubicBezTo>
                    <a:pt x="599475" y="565046"/>
                    <a:pt x="603301" y="560545"/>
                    <a:pt x="606901" y="555820"/>
                  </a:cubicBezTo>
                  <a:lnTo>
                    <a:pt x="606901" y="556045"/>
                  </a:lnTo>
                  <a:cubicBezTo>
                    <a:pt x="617927" y="540968"/>
                    <a:pt x="642455" y="549744"/>
                    <a:pt x="654607" y="556720"/>
                  </a:cubicBezTo>
                  <a:lnTo>
                    <a:pt x="678010" y="515990"/>
                  </a:lnTo>
                  <a:cubicBezTo>
                    <a:pt x="665858" y="509014"/>
                    <a:pt x="646056" y="492137"/>
                    <a:pt x="653707" y="475034"/>
                  </a:cubicBezTo>
                  <a:lnTo>
                    <a:pt x="653707" y="475034"/>
                  </a:lnTo>
                  <a:cubicBezTo>
                    <a:pt x="655957" y="469634"/>
                    <a:pt x="657982" y="464008"/>
                    <a:pt x="659783" y="458382"/>
                  </a:cubicBezTo>
                  <a:lnTo>
                    <a:pt x="659783" y="458382"/>
                  </a:lnTo>
                  <a:cubicBezTo>
                    <a:pt x="664958" y="440380"/>
                    <a:pt x="691062" y="440155"/>
                    <a:pt x="704788" y="442630"/>
                  </a:cubicBezTo>
                  <a:lnTo>
                    <a:pt x="712889" y="396500"/>
                  </a:lnTo>
                  <a:cubicBezTo>
                    <a:pt x="699388" y="394249"/>
                    <a:pt x="674859" y="385023"/>
                    <a:pt x="676210" y="366346"/>
                  </a:cubicBezTo>
                  <a:close/>
                  <a:moveTo>
                    <a:pt x="356670" y="509689"/>
                  </a:moveTo>
                  <a:cubicBezTo>
                    <a:pt x="272734" y="509689"/>
                    <a:pt x="204551" y="441505"/>
                    <a:pt x="204551" y="357570"/>
                  </a:cubicBezTo>
                  <a:cubicBezTo>
                    <a:pt x="204551" y="273409"/>
                    <a:pt x="272734" y="205451"/>
                    <a:pt x="356670" y="205451"/>
                  </a:cubicBezTo>
                  <a:cubicBezTo>
                    <a:pt x="440830" y="205451"/>
                    <a:pt x="508789" y="273634"/>
                    <a:pt x="508789" y="357570"/>
                  </a:cubicBezTo>
                  <a:cubicBezTo>
                    <a:pt x="509014" y="441730"/>
                    <a:pt x="440830" y="509689"/>
                    <a:pt x="356670" y="509689"/>
                  </a:cubicBezTo>
                  <a:close/>
                </a:path>
              </a:pathLst>
            </a:custGeom>
            <a:noFill/>
            <a:ln w="6739" cap="rnd">
              <a:solidFill>
                <a:srgbClr val="00B05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53" name="Group 1252">
            <a:extLst>
              <a:ext uri="{FF2B5EF4-FFF2-40B4-BE49-F238E27FC236}">
                <a16:creationId xmlns:a16="http://schemas.microsoft.com/office/drawing/2014/main" id="{21A2C74E-CB78-419C-941D-42EC6A30C13B}"/>
              </a:ext>
            </a:extLst>
          </p:cNvPr>
          <p:cNvGrpSpPr/>
          <p:nvPr/>
        </p:nvGrpSpPr>
        <p:grpSpPr>
          <a:xfrm>
            <a:off x="-23258" y="-6624"/>
            <a:ext cx="801817" cy="783927"/>
            <a:chOff x="2577053" y="515990"/>
            <a:chExt cx="591824" cy="594074"/>
          </a:xfrm>
        </p:grpSpPr>
        <p:grpSp>
          <p:nvGrpSpPr>
            <p:cNvPr id="1254" name="Graphic 5">
              <a:extLst>
                <a:ext uri="{FF2B5EF4-FFF2-40B4-BE49-F238E27FC236}">
                  <a16:creationId xmlns:a16="http://schemas.microsoft.com/office/drawing/2014/main" id="{D5DBB2AE-9EC3-4E56-8A55-A60A8D40561B}"/>
                </a:ext>
              </a:extLst>
            </p:cNvPr>
            <p:cNvGrpSpPr/>
            <p:nvPr/>
          </p:nvGrpSpPr>
          <p:grpSpPr>
            <a:xfrm>
              <a:off x="2716346" y="655957"/>
              <a:ext cx="315039" cy="303788"/>
              <a:chOff x="2716346" y="655957"/>
              <a:chExt cx="315039" cy="303788"/>
            </a:xfrm>
            <a:solidFill>
              <a:schemeClr val="accent1"/>
            </a:solidFill>
          </p:grpSpPr>
          <p:sp>
            <p:nvSpPr>
              <p:cNvPr id="1256" name="Freeform: Shape 1255">
                <a:extLst>
                  <a:ext uri="{FF2B5EF4-FFF2-40B4-BE49-F238E27FC236}">
                    <a16:creationId xmlns:a16="http://schemas.microsoft.com/office/drawing/2014/main" id="{D8FF9674-4C39-46AF-BEC4-BD3A7251C097}"/>
                  </a:ext>
                </a:extLst>
              </p:cNvPr>
              <p:cNvSpPr/>
              <p:nvPr/>
            </p:nvSpPr>
            <p:spPr>
              <a:xfrm>
                <a:off x="2918871" y="662483"/>
                <a:ext cx="54007" cy="29254"/>
              </a:xfrm>
              <a:custGeom>
                <a:avLst/>
                <a:gdLst>
                  <a:gd name="connsiteX0" fmla="*/ 0 w 54006"/>
                  <a:gd name="connsiteY0" fmla="*/ 0 h 29253"/>
                  <a:gd name="connsiteX1" fmla="*/ 55357 w 54006"/>
                  <a:gd name="connsiteY1" fmla="*/ 294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29253">
                    <a:moveTo>
                      <a:pt x="0" y="0"/>
                    </a:moveTo>
                    <a:cubicBezTo>
                      <a:pt x="20478" y="6076"/>
                      <a:pt x="39155" y="16202"/>
                      <a:pt x="55357" y="29479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7" name="Freeform: Shape 1256">
                <a:extLst>
                  <a:ext uri="{FF2B5EF4-FFF2-40B4-BE49-F238E27FC236}">
                    <a16:creationId xmlns:a16="http://schemas.microsoft.com/office/drawing/2014/main" id="{18F87425-486C-4792-B6BE-58AF6E42D097}"/>
                  </a:ext>
                </a:extLst>
              </p:cNvPr>
              <p:cNvSpPr/>
              <p:nvPr/>
            </p:nvSpPr>
            <p:spPr>
              <a:xfrm>
                <a:off x="2857213" y="655957"/>
                <a:ext cx="47256" cy="2250"/>
              </a:xfrm>
              <a:custGeom>
                <a:avLst/>
                <a:gdLst>
                  <a:gd name="connsiteX0" fmla="*/ 0 w 47255"/>
                  <a:gd name="connsiteY0" fmla="*/ 900 h 2250"/>
                  <a:gd name="connsiteX1" fmla="*/ 16652 w 47255"/>
                  <a:gd name="connsiteY1" fmla="*/ 0 h 2250"/>
                  <a:gd name="connsiteX2" fmla="*/ 47931 w 47255"/>
                  <a:gd name="connsiteY2" fmla="*/ 3150 h 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255" h="2250">
                    <a:moveTo>
                      <a:pt x="0" y="900"/>
                    </a:moveTo>
                    <a:cubicBezTo>
                      <a:pt x="5401" y="225"/>
                      <a:pt x="11026" y="0"/>
                      <a:pt x="16652" y="0"/>
                    </a:cubicBezTo>
                    <a:cubicBezTo>
                      <a:pt x="27453" y="0"/>
                      <a:pt x="37805" y="1125"/>
                      <a:pt x="47931" y="315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8" name="Freeform: Shape 1257">
                <a:extLst>
                  <a:ext uri="{FF2B5EF4-FFF2-40B4-BE49-F238E27FC236}">
                    <a16:creationId xmlns:a16="http://schemas.microsoft.com/office/drawing/2014/main" id="{D2F3B0F9-7CC9-4914-A36F-3EAEB7049F0F}"/>
                  </a:ext>
                </a:extLst>
              </p:cNvPr>
              <p:cNvSpPr/>
              <p:nvPr/>
            </p:nvSpPr>
            <p:spPr>
              <a:xfrm>
                <a:off x="2716346" y="783773"/>
                <a:ext cx="2250" cy="27003"/>
              </a:xfrm>
              <a:custGeom>
                <a:avLst/>
                <a:gdLst>
                  <a:gd name="connsiteX0" fmla="*/ 0 w 2250"/>
                  <a:gd name="connsiteY0" fmla="*/ 27453 h 27003"/>
                  <a:gd name="connsiteX1" fmla="*/ 2700 w 2250"/>
                  <a:gd name="connsiteY1" fmla="*/ 0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7003">
                    <a:moveTo>
                      <a:pt x="0" y="27453"/>
                    </a:moveTo>
                    <a:cubicBezTo>
                      <a:pt x="225" y="18002"/>
                      <a:pt x="1125" y="9001"/>
                      <a:pt x="270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9" name="Freeform: Shape 1258">
                <a:extLst>
                  <a:ext uri="{FF2B5EF4-FFF2-40B4-BE49-F238E27FC236}">
                    <a16:creationId xmlns:a16="http://schemas.microsoft.com/office/drawing/2014/main" id="{FF95CCF2-1773-4641-B20A-847A813F070E}"/>
                  </a:ext>
                </a:extLst>
              </p:cNvPr>
              <p:cNvSpPr/>
              <p:nvPr/>
            </p:nvSpPr>
            <p:spPr>
              <a:xfrm>
                <a:off x="2716796" y="826303"/>
                <a:ext cx="24753" cy="72009"/>
              </a:xfrm>
              <a:custGeom>
                <a:avLst/>
                <a:gdLst>
                  <a:gd name="connsiteX0" fmla="*/ 24978 w 24753"/>
                  <a:gd name="connsiteY0" fmla="*/ 73359 h 72009"/>
                  <a:gd name="connsiteX1" fmla="*/ 0 w 24753"/>
                  <a:gd name="connsiteY1" fmla="*/ 0 h 7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72009">
                    <a:moveTo>
                      <a:pt x="24978" y="73359"/>
                    </a:moveTo>
                    <a:cubicBezTo>
                      <a:pt x="11026" y="51981"/>
                      <a:pt x="2025" y="27003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0" name="Freeform: Shape 1259">
                <a:extLst>
                  <a:ext uri="{FF2B5EF4-FFF2-40B4-BE49-F238E27FC236}">
                    <a16:creationId xmlns:a16="http://schemas.microsoft.com/office/drawing/2014/main" id="{3DC98F14-AF98-4347-B1B2-EF3905BBF03D}"/>
                  </a:ext>
                </a:extLst>
              </p:cNvPr>
              <p:cNvSpPr/>
              <p:nvPr/>
            </p:nvSpPr>
            <p:spPr>
              <a:xfrm>
                <a:off x="2755726" y="917890"/>
                <a:ext cx="47256" cy="36005"/>
              </a:xfrm>
              <a:custGeom>
                <a:avLst/>
                <a:gdLst>
                  <a:gd name="connsiteX0" fmla="*/ 49056 w 47255"/>
                  <a:gd name="connsiteY0" fmla="*/ 37355 h 36004"/>
                  <a:gd name="connsiteX1" fmla="*/ 0 w 47255"/>
                  <a:gd name="connsiteY1" fmla="*/ 0 h 3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255" h="36004">
                    <a:moveTo>
                      <a:pt x="49056" y="37355"/>
                    </a:moveTo>
                    <a:cubicBezTo>
                      <a:pt x="30379" y="28129"/>
                      <a:pt x="13727" y="15527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1" name="Freeform: Shape 1260">
                <a:extLst>
                  <a:ext uri="{FF2B5EF4-FFF2-40B4-BE49-F238E27FC236}">
                    <a16:creationId xmlns:a16="http://schemas.microsoft.com/office/drawing/2014/main" id="{F9C1B331-4766-4E0A-A645-AF2F523A999D}"/>
                  </a:ext>
                </a:extLst>
              </p:cNvPr>
              <p:cNvSpPr/>
              <p:nvPr/>
            </p:nvSpPr>
            <p:spPr>
              <a:xfrm>
                <a:off x="2970177" y="833729"/>
                <a:ext cx="58507" cy="103513"/>
              </a:xfrm>
              <a:custGeom>
                <a:avLst/>
                <a:gdLst>
                  <a:gd name="connsiteX0" fmla="*/ 60083 w 58507"/>
                  <a:gd name="connsiteY0" fmla="*/ 0 h 103512"/>
                  <a:gd name="connsiteX1" fmla="*/ 0 w 58507"/>
                  <a:gd name="connsiteY1" fmla="*/ 104638 h 103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507" h="103512">
                    <a:moveTo>
                      <a:pt x="60083" y="0"/>
                    </a:moveTo>
                    <a:cubicBezTo>
                      <a:pt x="54682" y="42530"/>
                      <a:pt x="32404" y="79660"/>
                      <a:pt x="0" y="10463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2" name="Freeform: Shape 1261">
                <a:extLst>
                  <a:ext uri="{FF2B5EF4-FFF2-40B4-BE49-F238E27FC236}">
                    <a16:creationId xmlns:a16="http://schemas.microsoft.com/office/drawing/2014/main" id="{CE568088-1338-4482-9095-33A535255001}"/>
                  </a:ext>
                </a:extLst>
              </p:cNvPr>
              <p:cNvSpPr/>
              <p:nvPr/>
            </p:nvSpPr>
            <p:spPr>
              <a:xfrm>
                <a:off x="3031385" y="807176"/>
                <a:ext cx="2250" cy="11251"/>
              </a:xfrm>
              <a:custGeom>
                <a:avLst/>
                <a:gdLst>
                  <a:gd name="connsiteX0" fmla="*/ 0 w 0"/>
                  <a:gd name="connsiteY0" fmla="*/ 0 h 11251"/>
                  <a:gd name="connsiteX1" fmla="*/ 225 w 0"/>
                  <a:gd name="connsiteY1" fmla="*/ 6526 h 11251"/>
                  <a:gd name="connsiteX2" fmla="*/ 0 w 0"/>
                  <a:gd name="connsiteY2" fmla="*/ 13277 h 11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11251">
                    <a:moveTo>
                      <a:pt x="0" y="0"/>
                    </a:moveTo>
                    <a:cubicBezTo>
                      <a:pt x="0" y="2025"/>
                      <a:pt x="225" y="4276"/>
                      <a:pt x="225" y="6526"/>
                    </a:cubicBezTo>
                    <a:cubicBezTo>
                      <a:pt x="225" y="8776"/>
                      <a:pt x="225" y="11026"/>
                      <a:pt x="0" y="13277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3" name="Freeform: Shape 1262">
                <a:extLst>
                  <a:ext uri="{FF2B5EF4-FFF2-40B4-BE49-F238E27FC236}">
                    <a16:creationId xmlns:a16="http://schemas.microsoft.com/office/drawing/2014/main" id="{891A67B7-D5EE-4219-89DC-465FF6DACE68}"/>
                  </a:ext>
                </a:extLst>
              </p:cNvPr>
              <p:cNvSpPr/>
              <p:nvPr/>
            </p:nvSpPr>
            <p:spPr>
              <a:xfrm>
                <a:off x="3017433" y="748219"/>
                <a:ext cx="9001" cy="27003"/>
              </a:xfrm>
              <a:custGeom>
                <a:avLst/>
                <a:gdLst>
                  <a:gd name="connsiteX0" fmla="*/ 0 w 9001"/>
                  <a:gd name="connsiteY0" fmla="*/ 0 h 27003"/>
                  <a:gd name="connsiteX1" fmla="*/ 9901 w 9001"/>
                  <a:gd name="connsiteY1" fmla="*/ 28804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1" h="27003">
                    <a:moveTo>
                      <a:pt x="0" y="0"/>
                    </a:moveTo>
                    <a:cubicBezTo>
                      <a:pt x="4276" y="9226"/>
                      <a:pt x="7426" y="18902"/>
                      <a:pt x="9901" y="28804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4" name="Freeform: Shape 1263">
                <a:extLst>
                  <a:ext uri="{FF2B5EF4-FFF2-40B4-BE49-F238E27FC236}">
                    <a16:creationId xmlns:a16="http://schemas.microsoft.com/office/drawing/2014/main" id="{05526B4D-ECDD-46EE-AE22-C702591E56FE}"/>
                  </a:ext>
                </a:extLst>
              </p:cNvPr>
              <p:cNvSpPr/>
              <p:nvPr/>
            </p:nvSpPr>
            <p:spPr>
              <a:xfrm>
                <a:off x="2832910" y="65708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5" name="Freeform: Shape 1264">
                <a:extLst>
                  <a:ext uri="{FF2B5EF4-FFF2-40B4-BE49-F238E27FC236}">
                    <a16:creationId xmlns:a16="http://schemas.microsoft.com/office/drawing/2014/main" id="{F7C75D26-39EE-4F9A-A9C3-7F02FF9A8BBD}"/>
                  </a:ext>
                </a:extLst>
              </p:cNvPr>
              <p:cNvSpPr/>
              <p:nvPr/>
            </p:nvSpPr>
            <p:spPr>
              <a:xfrm>
                <a:off x="2949925" y="946468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6" name="Freeform: Shape 1265">
                <a:extLst>
                  <a:ext uri="{FF2B5EF4-FFF2-40B4-BE49-F238E27FC236}">
                    <a16:creationId xmlns:a16="http://schemas.microsoft.com/office/drawing/2014/main" id="{5B362350-FD9D-4490-9877-9D44F85E4064}"/>
                  </a:ext>
                </a:extLst>
              </p:cNvPr>
              <p:cNvSpPr/>
              <p:nvPr/>
            </p:nvSpPr>
            <p:spPr>
              <a:xfrm>
                <a:off x="2934623" y="954344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8C3D5633-C2AE-4B08-B98A-AC02E456C699}"/>
                </a:ext>
              </a:extLst>
            </p:cNvPr>
            <p:cNvSpPr/>
            <p:nvPr/>
          </p:nvSpPr>
          <p:spPr>
            <a:xfrm>
              <a:off x="2577053" y="515990"/>
              <a:ext cx="591824" cy="594074"/>
            </a:xfrm>
            <a:custGeom>
              <a:avLst/>
              <a:gdLst>
                <a:gd name="connsiteX0" fmla="*/ 562570 w 591824"/>
                <a:gd name="connsiteY0" fmla="*/ 304913 h 594074"/>
                <a:gd name="connsiteX1" fmla="*/ 562570 w 591824"/>
                <a:gd name="connsiteY1" fmla="*/ 304913 h 594074"/>
                <a:gd name="connsiteX2" fmla="*/ 562570 w 591824"/>
                <a:gd name="connsiteY2" fmla="*/ 297487 h 594074"/>
                <a:gd name="connsiteX3" fmla="*/ 562345 w 591824"/>
                <a:gd name="connsiteY3" fmla="*/ 290061 h 594074"/>
                <a:gd name="connsiteX4" fmla="*/ 562570 w 591824"/>
                <a:gd name="connsiteY4" fmla="*/ 290286 h 594074"/>
                <a:gd name="connsiteX5" fmla="*/ 593174 w 591824"/>
                <a:gd name="connsiteY5" fmla="*/ 265308 h 594074"/>
                <a:gd name="connsiteX6" fmla="*/ 586423 w 591824"/>
                <a:gd name="connsiteY6" fmla="*/ 226828 h 594074"/>
                <a:gd name="connsiteX7" fmla="*/ 549069 w 591824"/>
                <a:gd name="connsiteY7" fmla="*/ 213777 h 594074"/>
                <a:gd name="connsiteX8" fmla="*/ 549069 w 591824"/>
                <a:gd name="connsiteY8" fmla="*/ 213777 h 594074"/>
                <a:gd name="connsiteX9" fmla="*/ 543893 w 591824"/>
                <a:gd name="connsiteY9" fmla="*/ 199825 h 594074"/>
                <a:gd name="connsiteX10" fmla="*/ 543893 w 591824"/>
                <a:gd name="connsiteY10" fmla="*/ 199825 h 594074"/>
                <a:gd name="connsiteX11" fmla="*/ 564146 w 591824"/>
                <a:gd name="connsiteY11" fmla="*/ 165846 h 594074"/>
                <a:gd name="connsiteX12" fmla="*/ 544568 w 591824"/>
                <a:gd name="connsiteY12" fmla="*/ 132092 h 594074"/>
                <a:gd name="connsiteX13" fmla="*/ 504963 w 591824"/>
                <a:gd name="connsiteY13" fmla="*/ 132542 h 594074"/>
                <a:gd name="connsiteX14" fmla="*/ 504963 w 591824"/>
                <a:gd name="connsiteY14" fmla="*/ 132767 h 594074"/>
                <a:gd name="connsiteX15" fmla="*/ 495287 w 591824"/>
                <a:gd name="connsiteY15" fmla="*/ 121290 h 594074"/>
                <a:gd name="connsiteX16" fmla="*/ 495512 w 591824"/>
                <a:gd name="connsiteY16" fmla="*/ 121290 h 594074"/>
                <a:gd name="connsiteX17" fmla="*/ 502938 w 591824"/>
                <a:gd name="connsiteY17" fmla="*/ 82360 h 594074"/>
                <a:gd name="connsiteX18" fmla="*/ 473009 w 591824"/>
                <a:gd name="connsiteY18" fmla="*/ 57382 h 594074"/>
                <a:gd name="connsiteX19" fmla="*/ 435879 w 591824"/>
                <a:gd name="connsiteY19" fmla="*/ 71334 h 594074"/>
                <a:gd name="connsiteX20" fmla="*/ 435879 w 591824"/>
                <a:gd name="connsiteY20" fmla="*/ 71334 h 594074"/>
                <a:gd name="connsiteX21" fmla="*/ 422828 w 591824"/>
                <a:gd name="connsiteY21" fmla="*/ 63683 h 594074"/>
                <a:gd name="connsiteX22" fmla="*/ 416752 w 591824"/>
                <a:gd name="connsiteY22" fmla="*/ 24753 h 594074"/>
                <a:gd name="connsiteX23" fmla="*/ 380073 w 591824"/>
                <a:gd name="connsiteY23" fmla="*/ 11476 h 594074"/>
                <a:gd name="connsiteX24" fmla="*/ 350594 w 591824"/>
                <a:gd name="connsiteY24" fmla="*/ 37355 h 594074"/>
                <a:gd name="connsiteX25" fmla="*/ 335517 w 591824"/>
                <a:gd name="connsiteY25" fmla="*/ 34654 h 594074"/>
                <a:gd name="connsiteX26" fmla="*/ 335517 w 591824"/>
                <a:gd name="connsiteY26" fmla="*/ 34654 h 594074"/>
                <a:gd name="connsiteX27" fmla="*/ 316165 w 591824"/>
                <a:gd name="connsiteY27" fmla="*/ 0 h 594074"/>
                <a:gd name="connsiteX28" fmla="*/ 277010 w 591824"/>
                <a:gd name="connsiteY28" fmla="*/ 0 h 594074"/>
                <a:gd name="connsiteX29" fmla="*/ 257657 w 591824"/>
                <a:gd name="connsiteY29" fmla="*/ 34654 h 594074"/>
                <a:gd name="connsiteX30" fmla="*/ 257657 w 591824"/>
                <a:gd name="connsiteY30" fmla="*/ 34654 h 594074"/>
                <a:gd name="connsiteX31" fmla="*/ 242580 w 591824"/>
                <a:gd name="connsiteY31" fmla="*/ 37355 h 594074"/>
                <a:gd name="connsiteX32" fmla="*/ 213102 w 591824"/>
                <a:gd name="connsiteY32" fmla="*/ 11476 h 594074"/>
                <a:gd name="connsiteX33" fmla="*/ 176422 w 591824"/>
                <a:gd name="connsiteY33" fmla="*/ 24753 h 594074"/>
                <a:gd name="connsiteX34" fmla="*/ 170346 w 591824"/>
                <a:gd name="connsiteY34" fmla="*/ 63683 h 594074"/>
                <a:gd name="connsiteX35" fmla="*/ 157295 w 591824"/>
                <a:gd name="connsiteY35" fmla="*/ 71334 h 594074"/>
                <a:gd name="connsiteX36" fmla="*/ 157295 w 591824"/>
                <a:gd name="connsiteY36" fmla="*/ 71334 h 594074"/>
                <a:gd name="connsiteX37" fmla="*/ 120165 w 591824"/>
                <a:gd name="connsiteY37" fmla="*/ 57382 h 594074"/>
                <a:gd name="connsiteX38" fmla="*/ 90236 w 591824"/>
                <a:gd name="connsiteY38" fmla="*/ 82585 h 594074"/>
                <a:gd name="connsiteX39" fmla="*/ 97662 w 591824"/>
                <a:gd name="connsiteY39" fmla="*/ 121515 h 594074"/>
                <a:gd name="connsiteX40" fmla="*/ 97887 w 591824"/>
                <a:gd name="connsiteY40" fmla="*/ 121515 h 594074"/>
                <a:gd name="connsiteX41" fmla="*/ 88211 w 591824"/>
                <a:gd name="connsiteY41" fmla="*/ 132992 h 594074"/>
                <a:gd name="connsiteX42" fmla="*/ 88211 w 591824"/>
                <a:gd name="connsiteY42" fmla="*/ 132767 h 594074"/>
                <a:gd name="connsiteX43" fmla="*/ 48606 w 591824"/>
                <a:gd name="connsiteY43" fmla="*/ 132317 h 594074"/>
                <a:gd name="connsiteX44" fmla="*/ 29029 w 591824"/>
                <a:gd name="connsiteY44" fmla="*/ 166071 h 594074"/>
                <a:gd name="connsiteX45" fmla="*/ 49281 w 591824"/>
                <a:gd name="connsiteY45" fmla="*/ 200050 h 594074"/>
                <a:gd name="connsiteX46" fmla="*/ 49281 w 591824"/>
                <a:gd name="connsiteY46" fmla="*/ 200050 h 594074"/>
                <a:gd name="connsiteX47" fmla="*/ 44105 w 591824"/>
                <a:gd name="connsiteY47" fmla="*/ 214002 h 594074"/>
                <a:gd name="connsiteX48" fmla="*/ 44105 w 591824"/>
                <a:gd name="connsiteY48" fmla="*/ 214002 h 594074"/>
                <a:gd name="connsiteX49" fmla="*/ 6751 w 591824"/>
                <a:gd name="connsiteY49" fmla="*/ 227053 h 594074"/>
                <a:gd name="connsiteX50" fmla="*/ 0 w 591824"/>
                <a:gd name="connsiteY50" fmla="*/ 265533 h 594074"/>
                <a:gd name="connsiteX51" fmla="*/ 30604 w 591824"/>
                <a:gd name="connsiteY51" fmla="*/ 290511 h 594074"/>
                <a:gd name="connsiteX52" fmla="*/ 30829 w 591824"/>
                <a:gd name="connsiteY52" fmla="*/ 290286 h 594074"/>
                <a:gd name="connsiteX53" fmla="*/ 30604 w 591824"/>
                <a:gd name="connsiteY53" fmla="*/ 297712 h 594074"/>
                <a:gd name="connsiteX54" fmla="*/ 30829 w 591824"/>
                <a:gd name="connsiteY54" fmla="*/ 305138 h 594074"/>
                <a:gd name="connsiteX55" fmla="*/ 30829 w 591824"/>
                <a:gd name="connsiteY55" fmla="*/ 304913 h 594074"/>
                <a:gd name="connsiteX56" fmla="*/ 225 w 591824"/>
                <a:gd name="connsiteY56" fmla="*/ 329891 h 594074"/>
                <a:gd name="connsiteX57" fmla="*/ 6976 w 591824"/>
                <a:gd name="connsiteY57" fmla="*/ 368371 h 594074"/>
                <a:gd name="connsiteX58" fmla="*/ 44330 w 591824"/>
                <a:gd name="connsiteY58" fmla="*/ 381423 h 594074"/>
                <a:gd name="connsiteX59" fmla="*/ 44330 w 591824"/>
                <a:gd name="connsiteY59" fmla="*/ 381423 h 594074"/>
                <a:gd name="connsiteX60" fmla="*/ 49506 w 591824"/>
                <a:gd name="connsiteY60" fmla="*/ 395374 h 594074"/>
                <a:gd name="connsiteX61" fmla="*/ 49506 w 591824"/>
                <a:gd name="connsiteY61" fmla="*/ 395374 h 594074"/>
                <a:gd name="connsiteX62" fmla="*/ 29254 w 591824"/>
                <a:gd name="connsiteY62" fmla="*/ 429354 h 594074"/>
                <a:gd name="connsiteX63" fmla="*/ 48831 w 591824"/>
                <a:gd name="connsiteY63" fmla="*/ 463108 h 594074"/>
                <a:gd name="connsiteX64" fmla="*/ 88436 w 591824"/>
                <a:gd name="connsiteY64" fmla="*/ 462658 h 594074"/>
                <a:gd name="connsiteX65" fmla="*/ 88436 w 591824"/>
                <a:gd name="connsiteY65" fmla="*/ 462433 h 594074"/>
                <a:gd name="connsiteX66" fmla="*/ 98112 w 591824"/>
                <a:gd name="connsiteY66" fmla="*/ 473909 h 594074"/>
                <a:gd name="connsiteX67" fmla="*/ 97887 w 591824"/>
                <a:gd name="connsiteY67" fmla="*/ 473909 h 594074"/>
                <a:gd name="connsiteX68" fmla="*/ 90461 w 591824"/>
                <a:gd name="connsiteY68" fmla="*/ 512839 h 594074"/>
                <a:gd name="connsiteX69" fmla="*/ 120390 w 591824"/>
                <a:gd name="connsiteY69" fmla="*/ 537817 h 594074"/>
                <a:gd name="connsiteX70" fmla="*/ 157520 w 591824"/>
                <a:gd name="connsiteY70" fmla="*/ 523866 h 594074"/>
                <a:gd name="connsiteX71" fmla="*/ 157520 w 591824"/>
                <a:gd name="connsiteY71" fmla="*/ 523866 h 594074"/>
                <a:gd name="connsiteX72" fmla="*/ 170571 w 591824"/>
                <a:gd name="connsiteY72" fmla="*/ 531517 h 594074"/>
                <a:gd name="connsiteX73" fmla="*/ 176647 w 591824"/>
                <a:gd name="connsiteY73" fmla="*/ 570446 h 594074"/>
                <a:gd name="connsiteX74" fmla="*/ 213327 w 591824"/>
                <a:gd name="connsiteY74" fmla="*/ 583723 h 594074"/>
                <a:gd name="connsiteX75" fmla="*/ 242805 w 591824"/>
                <a:gd name="connsiteY75" fmla="*/ 557845 h 594074"/>
                <a:gd name="connsiteX76" fmla="*/ 257657 w 591824"/>
                <a:gd name="connsiteY76" fmla="*/ 560545 h 594074"/>
                <a:gd name="connsiteX77" fmla="*/ 257657 w 591824"/>
                <a:gd name="connsiteY77" fmla="*/ 560545 h 594074"/>
                <a:gd name="connsiteX78" fmla="*/ 277010 w 591824"/>
                <a:gd name="connsiteY78" fmla="*/ 595199 h 594074"/>
                <a:gd name="connsiteX79" fmla="*/ 316165 w 591824"/>
                <a:gd name="connsiteY79" fmla="*/ 595199 h 594074"/>
                <a:gd name="connsiteX80" fmla="*/ 335517 w 591824"/>
                <a:gd name="connsiteY80" fmla="*/ 560545 h 594074"/>
                <a:gd name="connsiteX81" fmla="*/ 335517 w 591824"/>
                <a:gd name="connsiteY81" fmla="*/ 560545 h 594074"/>
                <a:gd name="connsiteX82" fmla="*/ 350594 w 591824"/>
                <a:gd name="connsiteY82" fmla="*/ 557845 h 594074"/>
                <a:gd name="connsiteX83" fmla="*/ 380073 w 591824"/>
                <a:gd name="connsiteY83" fmla="*/ 583723 h 594074"/>
                <a:gd name="connsiteX84" fmla="*/ 416752 w 591824"/>
                <a:gd name="connsiteY84" fmla="*/ 570446 h 594074"/>
                <a:gd name="connsiteX85" fmla="*/ 422828 w 591824"/>
                <a:gd name="connsiteY85" fmla="*/ 531517 h 594074"/>
                <a:gd name="connsiteX86" fmla="*/ 435879 w 591824"/>
                <a:gd name="connsiteY86" fmla="*/ 523866 h 594074"/>
                <a:gd name="connsiteX87" fmla="*/ 435879 w 591824"/>
                <a:gd name="connsiteY87" fmla="*/ 523866 h 594074"/>
                <a:gd name="connsiteX88" fmla="*/ 473009 w 591824"/>
                <a:gd name="connsiteY88" fmla="*/ 537817 h 594074"/>
                <a:gd name="connsiteX89" fmla="*/ 502938 w 591824"/>
                <a:gd name="connsiteY89" fmla="*/ 512614 h 594074"/>
                <a:gd name="connsiteX90" fmla="*/ 495512 w 591824"/>
                <a:gd name="connsiteY90" fmla="*/ 473684 h 594074"/>
                <a:gd name="connsiteX91" fmla="*/ 495287 w 591824"/>
                <a:gd name="connsiteY91" fmla="*/ 473684 h 594074"/>
                <a:gd name="connsiteX92" fmla="*/ 504963 w 591824"/>
                <a:gd name="connsiteY92" fmla="*/ 462208 h 594074"/>
                <a:gd name="connsiteX93" fmla="*/ 504963 w 591824"/>
                <a:gd name="connsiteY93" fmla="*/ 462433 h 594074"/>
                <a:gd name="connsiteX94" fmla="*/ 544568 w 591824"/>
                <a:gd name="connsiteY94" fmla="*/ 462883 h 594074"/>
                <a:gd name="connsiteX95" fmla="*/ 564146 w 591824"/>
                <a:gd name="connsiteY95" fmla="*/ 429129 h 594074"/>
                <a:gd name="connsiteX96" fmla="*/ 543893 w 591824"/>
                <a:gd name="connsiteY96" fmla="*/ 395149 h 594074"/>
                <a:gd name="connsiteX97" fmla="*/ 543893 w 591824"/>
                <a:gd name="connsiteY97" fmla="*/ 395149 h 594074"/>
                <a:gd name="connsiteX98" fmla="*/ 548844 w 591824"/>
                <a:gd name="connsiteY98" fmla="*/ 381198 h 594074"/>
                <a:gd name="connsiteX99" fmla="*/ 548844 w 591824"/>
                <a:gd name="connsiteY99" fmla="*/ 381198 h 594074"/>
                <a:gd name="connsiteX100" fmla="*/ 586198 w 591824"/>
                <a:gd name="connsiteY100" fmla="*/ 368146 h 594074"/>
                <a:gd name="connsiteX101" fmla="*/ 592949 w 591824"/>
                <a:gd name="connsiteY101" fmla="*/ 329666 h 594074"/>
                <a:gd name="connsiteX102" fmla="*/ 562570 w 591824"/>
                <a:gd name="connsiteY102" fmla="*/ 304913 h 594074"/>
                <a:gd name="connsiteX103" fmla="*/ 296812 w 591824"/>
                <a:gd name="connsiteY103" fmla="*/ 424178 h 594074"/>
                <a:gd name="connsiteX104" fmla="*/ 170121 w 591824"/>
                <a:gd name="connsiteY104" fmla="*/ 297487 h 594074"/>
                <a:gd name="connsiteX105" fmla="*/ 296812 w 591824"/>
                <a:gd name="connsiteY105" fmla="*/ 170796 h 594074"/>
                <a:gd name="connsiteX106" fmla="*/ 423503 w 591824"/>
                <a:gd name="connsiteY106" fmla="*/ 297487 h 594074"/>
                <a:gd name="connsiteX107" fmla="*/ 296812 w 591824"/>
                <a:gd name="connsiteY107" fmla="*/ 424178 h 5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91824" h="594074">
                  <a:moveTo>
                    <a:pt x="562570" y="304913"/>
                  </a:moveTo>
                  <a:lnTo>
                    <a:pt x="562570" y="304913"/>
                  </a:lnTo>
                  <a:cubicBezTo>
                    <a:pt x="562570" y="302663"/>
                    <a:pt x="562570" y="300188"/>
                    <a:pt x="562570" y="297487"/>
                  </a:cubicBezTo>
                  <a:cubicBezTo>
                    <a:pt x="562570" y="295012"/>
                    <a:pt x="562345" y="292537"/>
                    <a:pt x="562345" y="290061"/>
                  </a:cubicBezTo>
                  <a:lnTo>
                    <a:pt x="562570" y="290286"/>
                  </a:lnTo>
                  <a:cubicBezTo>
                    <a:pt x="561445" y="274759"/>
                    <a:pt x="581923" y="267333"/>
                    <a:pt x="593174" y="265308"/>
                  </a:cubicBezTo>
                  <a:lnTo>
                    <a:pt x="586423" y="226828"/>
                  </a:lnTo>
                  <a:cubicBezTo>
                    <a:pt x="574947" y="228854"/>
                    <a:pt x="553344" y="228629"/>
                    <a:pt x="549069" y="213777"/>
                  </a:cubicBezTo>
                  <a:lnTo>
                    <a:pt x="549069" y="213777"/>
                  </a:lnTo>
                  <a:cubicBezTo>
                    <a:pt x="547494" y="209051"/>
                    <a:pt x="545918" y="204551"/>
                    <a:pt x="543893" y="199825"/>
                  </a:cubicBezTo>
                  <a:lnTo>
                    <a:pt x="543893" y="199825"/>
                  </a:lnTo>
                  <a:cubicBezTo>
                    <a:pt x="537592" y="185648"/>
                    <a:pt x="554019" y="171471"/>
                    <a:pt x="564146" y="165846"/>
                  </a:cubicBezTo>
                  <a:lnTo>
                    <a:pt x="544568" y="132092"/>
                  </a:lnTo>
                  <a:cubicBezTo>
                    <a:pt x="534442" y="137942"/>
                    <a:pt x="513964" y="145143"/>
                    <a:pt x="504963" y="132542"/>
                  </a:cubicBezTo>
                  <a:lnTo>
                    <a:pt x="504963" y="132767"/>
                  </a:lnTo>
                  <a:cubicBezTo>
                    <a:pt x="501813" y="128941"/>
                    <a:pt x="498662" y="125116"/>
                    <a:pt x="495287" y="121290"/>
                  </a:cubicBezTo>
                  <a:lnTo>
                    <a:pt x="495512" y="121290"/>
                  </a:lnTo>
                  <a:cubicBezTo>
                    <a:pt x="484711" y="110039"/>
                    <a:pt x="495512" y="91136"/>
                    <a:pt x="502938" y="82360"/>
                  </a:cubicBezTo>
                  <a:lnTo>
                    <a:pt x="473009" y="57382"/>
                  </a:lnTo>
                  <a:cubicBezTo>
                    <a:pt x="465583" y="66158"/>
                    <a:pt x="448706" y="80110"/>
                    <a:pt x="435879" y="71334"/>
                  </a:cubicBezTo>
                  <a:lnTo>
                    <a:pt x="435879" y="71334"/>
                  </a:lnTo>
                  <a:cubicBezTo>
                    <a:pt x="431604" y="68634"/>
                    <a:pt x="427328" y="66158"/>
                    <a:pt x="422828" y="63683"/>
                  </a:cubicBezTo>
                  <a:cubicBezTo>
                    <a:pt x="409326" y="56707"/>
                    <a:pt x="412702" y="35554"/>
                    <a:pt x="416752" y="24753"/>
                  </a:cubicBezTo>
                  <a:lnTo>
                    <a:pt x="380073" y="11476"/>
                  </a:lnTo>
                  <a:cubicBezTo>
                    <a:pt x="376247" y="22278"/>
                    <a:pt x="365221" y="40730"/>
                    <a:pt x="350594" y="37355"/>
                  </a:cubicBezTo>
                  <a:cubicBezTo>
                    <a:pt x="345643" y="36455"/>
                    <a:pt x="340693" y="35554"/>
                    <a:pt x="335517" y="34654"/>
                  </a:cubicBezTo>
                  <a:lnTo>
                    <a:pt x="335517" y="34654"/>
                  </a:lnTo>
                  <a:cubicBezTo>
                    <a:pt x="320215" y="33079"/>
                    <a:pt x="316165" y="11701"/>
                    <a:pt x="316165" y="0"/>
                  </a:cubicBezTo>
                  <a:lnTo>
                    <a:pt x="277010" y="0"/>
                  </a:lnTo>
                  <a:cubicBezTo>
                    <a:pt x="277010" y="11476"/>
                    <a:pt x="272959" y="32854"/>
                    <a:pt x="257657" y="34654"/>
                  </a:cubicBezTo>
                  <a:lnTo>
                    <a:pt x="257657" y="34654"/>
                  </a:lnTo>
                  <a:cubicBezTo>
                    <a:pt x="252707" y="35329"/>
                    <a:pt x="247531" y="36230"/>
                    <a:pt x="242580" y="37355"/>
                  </a:cubicBezTo>
                  <a:cubicBezTo>
                    <a:pt x="227728" y="40505"/>
                    <a:pt x="216927" y="22278"/>
                    <a:pt x="213102" y="11476"/>
                  </a:cubicBezTo>
                  <a:lnTo>
                    <a:pt x="176422" y="24753"/>
                  </a:lnTo>
                  <a:cubicBezTo>
                    <a:pt x="180248" y="35554"/>
                    <a:pt x="183848" y="56707"/>
                    <a:pt x="170346" y="63683"/>
                  </a:cubicBezTo>
                  <a:cubicBezTo>
                    <a:pt x="165846" y="66158"/>
                    <a:pt x="161570" y="68634"/>
                    <a:pt x="157295" y="71334"/>
                  </a:cubicBezTo>
                  <a:lnTo>
                    <a:pt x="157295" y="71334"/>
                  </a:lnTo>
                  <a:cubicBezTo>
                    <a:pt x="144468" y="80110"/>
                    <a:pt x="127591" y="66158"/>
                    <a:pt x="120165" y="57382"/>
                  </a:cubicBezTo>
                  <a:lnTo>
                    <a:pt x="90236" y="82585"/>
                  </a:lnTo>
                  <a:cubicBezTo>
                    <a:pt x="97662" y="91361"/>
                    <a:pt x="108463" y="110264"/>
                    <a:pt x="97662" y="121515"/>
                  </a:cubicBezTo>
                  <a:lnTo>
                    <a:pt x="97887" y="121515"/>
                  </a:lnTo>
                  <a:cubicBezTo>
                    <a:pt x="94512" y="125341"/>
                    <a:pt x="91361" y="129166"/>
                    <a:pt x="88211" y="132992"/>
                  </a:cubicBezTo>
                  <a:lnTo>
                    <a:pt x="88211" y="132767"/>
                  </a:lnTo>
                  <a:cubicBezTo>
                    <a:pt x="79210" y="145368"/>
                    <a:pt x="58732" y="138167"/>
                    <a:pt x="48606" y="132317"/>
                  </a:cubicBezTo>
                  <a:lnTo>
                    <a:pt x="29029" y="166071"/>
                  </a:lnTo>
                  <a:cubicBezTo>
                    <a:pt x="39155" y="171922"/>
                    <a:pt x="55582" y="185873"/>
                    <a:pt x="49281" y="200050"/>
                  </a:cubicBezTo>
                  <a:lnTo>
                    <a:pt x="49281" y="200050"/>
                  </a:lnTo>
                  <a:cubicBezTo>
                    <a:pt x="47481" y="204551"/>
                    <a:pt x="45681" y="209276"/>
                    <a:pt x="44105" y="214002"/>
                  </a:cubicBezTo>
                  <a:lnTo>
                    <a:pt x="44105" y="214002"/>
                  </a:lnTo>
                  <a:cubicBezTo>
                    <a:pt x="39830" y="228854"/>
                    <a:pt x="18227" y="229079"/>
                    <a:pt x="6751" y="227053"/>
                  </a:cubicBezTo>
                  <a:lnTo>
                    <a:pt x="0" y="265533"/>
                  </a:lnTo>
                  <a:cubicBezTo>
                    <a:pt x="11476" y="267559"/>
                    <a:pt x="31729" y="275209"/>
                    <a:pt x="30604" y="290511"/>
                  </a:cubicBezTo>
                  <a:lnTo>
                    <a:pt x="30829" y="290286"/>
                  </a:lnTo>
                  <a:cubicBezTo>
                    <a:pt x="30829" y="292762"/>
                    <a:pt x="30604" y="295237"/>
                    <a:pt x="30604" y="297712"/>
                  </a:cubicBezTo>
                  <a:cubicBezTo>
                    <a:pt x="30604" y="300188"/>
                    <a:pt x="30829" y="302663"/>
                    <a:pt x="30829" y="305138"/>
                  </a:cubicBezTo>
                  <a:lnTo>
                    <a:pt x="30829" y="304913"/>
                  </a:lnTo>
                  <a:cubicBezTo>
                    <a:pt x="31954" y="320440"/>
                    <a:pt x="11476" y="327866"/>
                    <a:pt x="225" y="329891"/>
                  </a:cubicBezTo>
                  <a:lnTo>
                    <a:pt x="6976" y="368371"/>
                  </a:lnTo>
                  <a:cubicBezTo>
                    <a:pt x="18452" y="366346"/>
                    <a:pt x="40055" y="366571"/>
                    <a:pt x="44330" y="381423"/>
                  </a:cubicBezTo>
                  <a:lnTo>
                    <a:pt x="44330" y="381423"/>
                  </a:lnTo>
                  <a:cubicBezTo>
                    <a:pt x="45906" y="386148"/>
                    <a:pt x="47481" y="390649"/>
                    <a:pt x="49506" y="395374"/>
                  </a:cubicBezTo>
                  <a:lnTo>
                    <a:pt x="49506" y="395374"/>
                  </a:lnTo>
                  <a:cubicBezTo>
                    <a:pt x="55807" y="409551"/>
                    <a:pt x="39380" y="423728"/>
                    <a:pt x="29254" y="429354"/>
                  </a:cubicBezTo>
                  <a:lnTo>
                    <a:pt x="48831" y="463108"/>
                  </a:lnTo>
                  <a:cubicBezTo>
                    <a:pt x="58957" y="457257"/>
                    <a:pt x="79435" y="450056"/>
                    <a:pt x="88436" y="462658"/>
                  </a:cubicBezTo>
                  <a:lnTo>
                    <a:pt x="88436" y="462433"/>
                  </a:lnTo>
                  <a:cubicBezTo>
                    <a:pt x="91586" y="466258"/>
                    <a:pt x="94737" y="470084"/>
                    <a:pt x="98112" y="473909"/>
                  </a:cubicBezTo>
                  <a:lnTo>
                    <a:pt x="97887" y="473909"/>
                  </a:lnTo>
                  <a:cubicBezTo>
                    <a:pt x="108689" y="485161"/>
                    <a:pt x="97887" y="503838"/>
                    <a:pt x="90461" y="512839"/>
                  </a:cubicBezTo>
                  <a:lnTo>
                    <a:pt x="120390" y="537817"/>
                  </a:lnTo>
                  <a:cubicBezTo>
                    <a:pt x="127816" y="529041"/>
                    <a:pt x="144693" y="515090"/>
                    <a:pt x="157520" y="523866"/>
                  </a:cubicBezTo>
                  <a:lnTo>
                    <a:pt x="157520" y="523866"/>
                  </a:lnTo>
                  <a:cubicBezTo>
                    <a:pt x="161795" y="526566"/>
                    <a:pt x="166071" y="529041"/>
                    <a:pt x="170571" y="531517"/>
                  </a:cubicBezTo>
                  <a:cubicBezTo>
                    <a:pt x="184073" y="538492"/>
                    <a:pt x="180472" y="559645"/>
                    <a:pt x="176647" y="570446"/>
                  </a:cubicBezTo>
                  <a:lnTo>
                    <a:pt x="213327" y="583723"/>
                  </a:lnTo>
                  <a:cubicBezTo>
                    <a:pt x="217152" y="572922"/>
                    <a:pt x="228178" y="554469"/>
                    <a:pt x="242805" y="557845"/>
                  </a:cubicBezTo>
                  <a:cubicBezTo>
                    <a:pt x="247756" y="558745"/>
                    <a:pt x="252707" y="559645"/>
                    <a:pt x="257657" y="560545"/>
                  </a:cubicBezTo>
                  <a:lnTo>
                    <a:pt x="257657" y="560545"/>
                  </a:lnTo>
                  <a:cubicBezTo>
                    <a:pt x="273184" y="562120"/>
                    <a:pt x="277010" y="583498"/>
                    <a:pt x="277010" y="595199"/>
                  </a:cubicBezTo>
                  <a:lnTo>
                    <a:pt x="316165" y="595199"/>
                  </a:lnTo>
                  <a:cubicBezTo>
                    <a:pt x="316165" y="583723"/>
                    <a:pt x="320215" y="562345"/>
                    <a:pt x="335517" y="560545"/>
                  </a:cubicBezTo>
                  <a:lnTo>
                    <a:pt x="335517" y="560545"/>
                  </a:lnTo>
                  <a:cubicBezTo>
                    <a:pt x="340693" y="559870"/>
                    <a:pt x="345643" y="558970"/>
                    <a:pt x="350594" y="557845"/>
                  </a:cubicBezTo>
                  <a:cubicBezTo>
                    <a:pt x="365446" y="554694"/>
                    <a:pt x="376247" y="572922"/>
                    <a:pt x="380073" y="583723"/>
                  </a:cubicBezTo>
                  <a:lnTo>
                    <a:pt x="416752" y="570446"/>
                  </a:lnTo>
                  <a:cubicBezTo>
                    <a:pt x="412927" y="559645"/>
                    <a:pt x="409326" y="538492"/>
                    <a:pt x="422828" y="531517"/>
                  </a:cubicBezTo>
                  <a:cubicBezTo>
                    <a:pt x="427328" y="529041"/>
                    <a:pt x="431604" y="526566"/>
                    <a:pt x="435879" y="523866"/>
                  </a:cubicBezTo>
                  <a:lnTo>
                    <a:pt x="435879" y="523866"/>
                  </a:lnTo>
                  <a:cubicBezTo>
                    <a:pt x="448706" y="515090"/>
                    <a:pt x="465583" y="529041"/>
                    <a:pt x="473009" y="537817"/>
                  </a:cubicBezTo>
                  <a:lnTo>
                    <a:pt x="502938" y="512614"/>
                  </a:lnTo>
                  <a:cubicBezTo>
                    <a:pt x="495512" y="503838"/>
                    <a:pt x="484711" y="484936"/>
                    <a:pt x="495512" y="473684"/>
                  </a:cubicBezTo>
                  <a:lnTo>
                    <a:pt x="495287" y="473684"/>
                  </a:lnTo>
                  <a:cubicBezTo>
                    <a:pt x="498662" y="469859"/>
                    <a:pt x="501813" y="466033"/>
                    <a:pt x="504963" y="462208"/>
                  </a:cubicBezTo>
                  <a:lnTo>
                    <a:pt x="504963" y="462433"/>
                  </a:lnTo>
                  <a:cubicBezTo>
                    <a:pt x="513964" y="449831"/>
                    <a:pt x="534442" y="457032"/>
                    <a:pt x="544568" y="462883"/>
                  </a:cubicBezTo>
                  <a:lnTo>
                    <a:pt x="564146" y="429129"/>
                  </a:lnTo>
                  <a:cubicBezTo>
                    <a:pt x="554019" y="423278"/>
                    <a:pt x="537592" y="409326"/>
                    <a:pt x="543893" y="395149"/>
                  </a:cubicBezTo>
                  <a:lnTo>
                    <a:pt x="543893" y="395149"/>
                  </a:lnTo>
                  <a:cubicBezTo>
                    <a:pt x="545693" y="390649"/>
                    <a:pt x="547494" y="385923"/>
                    <a:pt x="548844" y="381198"/>
                  </a:cubicBezTo>
                  <a:lnTo>
                    <a:pt x="548844" y="381198"/>
                  </a:lnTo>
                  <a:cubicBezTo>
                    <a:pt x="553119" y="366346"/>
                    <a:pt x="574722" y="366121"/>
                    <a:pt x="586198" y="368146"/>
                  </a:cubicBezTo>
                  <a:lnTo>
                    <a:pt x="592949" y="329666"/>
                  </a:lnTo>
                  <a:cubicBezTo>
                    <a:pt x="581923" y="328091"/>
                    <a:pt x="561445" y="320440"/>
                    <a:pt x="562570" y="304913"/>
                  </a:cubicBezTo>
                  <a:close/>
                  <a:moveTo>
                    <a:pt x="296812" y="424178"/>
                  </a:moveTo>
                  <a:cubicBezTo>
                    <a:pt x="226828" y="424178"/>
                    <a:pt x="170121" y="367471"/>
                    <a:pt x="170121" y="297487"/>
                  </a:cubicBezTo>
                  <a:cubicBezTo>
                    <a:pt x="170121" y="227503"/>
                    <a:pt x="226828" y="170796"/>
                    <a:pt x="296812" y="170796"/>
                  </a:cubicBezTo>
                  <a:cubicBezTo>
                    <a:pt x="366796" y="170796"/>
                    <a:pt x="423503" y="227503"/>
                    <a:pt x="423503" y="297487"/>
                  </a:cubicBezTo>
                  <a:cubicBezTo>
                    <a:pt x="423503" y="367471"/>
                    <a:pt x="366796" y="424178"/>
                    <a:pt x="296812" y="424178"/>
                  </a:cubicBezTo>
                  <a:close/>
                </a:path>
              </a:pathLst>
            </a:custGeom>
            <a:noFill/>
            <a:ln w="6739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0D722DA4-2982-4B98-BC60-FF4E2B47C478}"/>
              </a:ext>
            </a:extLst>
          </p:cNvPr>
          <p:cNvGrpSpPr/>
          <p:nvPr/>
        </p:nvGrpSpPr>
        <p:grpSpPr>
          <a:xfrm>
            <a:off x="-345111" y="782423"/>
            <a:ext cx="965763" cy="997466"/>
            <a:chOff x="2070965" y="993499"/>
            <a:chExt cx="794349" cy="796600"/>
          </a:xfrm>
        </p:grpSpPr>
        <p:grpSp>
          <p:nvGrpSpPr>
            <p:cNvPr id="1268" name="Graphic 5">
              <a:extLst>
                <a:ext uri="{FF2B5EF4-FFF2-40B4-BE49-F238E27FC236}">
                  <a16:creationId xmlns:a16="http://schemas.microsoft.com/office/drawing/2014/main" id="{25CE7341-C8A6-44B3-887E-AFF0D3D25DEA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1270" name="Graphic 5">
                <a:extLst>
                  <a:ext uri="{FF2B5EF4-FFF2-40B4-BE49-F238E27FC236}">
                    <a16:creationId xmlns:a16="http://schemas.microsoft.com/office/drawing/2014/main" id="{582A69A2-C3B6-4DBC-8A17-7DFEA36B3130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1279" name="Freeform: Shape 1278">
                  <a:extLst>
                    <a:ext uri="{FF2B5EF4-FFF2-40B4-BE49-F238E27FC236}">
                      <a16:creationId xmlns:a16="http://schemas.microsoft.com/office/drawing/2014/main" id="{32211B07-BDB5-4151-BE15-456762BFBEEF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0" name="Freeform: Shape 1279">
                  <a:extLst>
                    <a:ext uri="{FF2B5EF4-FFF2-40B4-BE49-F238E27FC236}">
                      <a16:creationId xmlns:a16="http://schemas.microsoft.com/office/drawing/2014/main" id="{78F505D2-00AD-4FE8-852F-60C83AAFB275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1" name="Freeform: Shape 1280">
                  <a:extLst>
                    <a:ext uri="{FF2B5EF4-FFF2-40B4-BE49-F238E27FC236}">
                      <a16:creationId xmlns:a16="http://schemas.microsoft.com/office/drawing/2014/main" id="{C12F094F-5B1B-4EC0-9937-B808F9FD64D2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2" name="Freeform: Shape 1281">
                  <a:extLst>
                    <a:ext uri="{FF2B5EF4-FFF2-40B4-BE49-F238E27FC236}">
                      <a16:creationId xmlns:a16="http://schemas.microsoft.com/office/drawing/2014/main" id="{4C60BC04-337D-4498-A954-C25253F6936B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3" name="Freeform: Shape 1282">
                  <a:extLst>
                    <a:ext uri="{FF2B5EF4-FFF2-40B4-BE49-F238E27FC236}">
                      <a16:creationId xmlns:a16="http://schemas.microsoft.com/office/drawing/2014/main" id="{1CFA37D4-ED62-4A06-BDAD-E2263CD42E3F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4" name="Freeform: Shape 1283">
                  <a:extLst>
                    <a:ext uri="{FF2B5EF4-FFF2-40B4-BE49-F238E27FC236}">
                      <a16:creationId xmlns:a16="http://schemas.microsoft.com/office/drawing/2014/main" id="{73016B5D-A416-474B-BBEC-BF96B1E87028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5" name="Freeform: Shape 1284">
                  <a:extLst>
                    <a:ext uri="{FF2B5EF4-FFF2-40B4-BE49-F238E27FC236}">
                      <a16:creationId xmlns:a16="http://schemas.microsoft.com/office/drawing/2014/main" id="{7AFBE884-6E80-4216-86C5-03C3D1ADF17A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6" name="Freeform: Shape 1285">
                  <a:extLst>
                    <a:ext uri="{FF2B5EF4-FFF2-40B4-BE49-F238E27FC236}">
                      <a16:creationId xmlns:a16="http://schemas.microsoft.com/office/drawing/2014/main" id="{87F1BCF2-1B0B-4C08-BD54-62969CAD73C8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7" name="Freeform: Shape 1286">
                  <a:extLst>
                    <a:ext uri="{FF2B5EF4-FFF2-40B4-BE49-F238E27FC236}">
                      <a16:creationId xmlns:a16="http://schemas.microsoft.com/office/drawing/2014/main" id="{C4BF6AB8-0E9D-497D-83F0-A73E385C3A8F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8" name="Freeform: Shape 1287">
                  <a:extLst>
                    <a:ext uri="{FF2B5EF4-FFF2-40B4-BE49-F238E27FC236}">
                      <a16:creationId xmlns:a16="http://schemas.microsoft.com/office/drawing/2014/main" id="{16312029-4F90-4E66-AB6E-5E01909E81A1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9" name="Freeform: Shape 1288">
                  <a:extLst>
                    <a:ext uri="{FF2B5EF4-FFF2-40B4-BE49-F238E27FC236}">
                      <a16:creationId xmlns:a16="http://schemas.microsoft.com/office/drawing/2014/main" id="{A25D442C-2845-4921-A6CB-2F89046A5F2C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0" name="Freeform: Shape 1289">
                  <a:extLst>
                    <a:ext uri="{FF2B5EF4-FFF2-40B4-BE49-F238E27FC236}">
                      <a16:creationId xmlns:a16="http://schemas.microsoft.com/office/drawing/2014/main" id="{15B1ACC4-85C5-4E2A-B051-3C832C647D1A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1" name="Freeform: Shape 1290">
                  <a:extLst>
                    <a:ext uri="{FF2B5EF4-FFF2-40B4-BE49-F238E27FC236}">
                      <a16:creationId xmlns:a16="http://schemas.microsoft.com/office/drawing/2014/main" id="{224BF085-9AD1-46C1-A8EC-7F51683B6B1B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1" name="Graphic 5">
                <a:extLst>
                  <a:ext uri="{FF2B5EF4-FFF2-40B4-BE49-F238E27FC236}">
                    <a16:creationId xmlns:a16="http://schemas.microsoft.com/office/drawing/2014/main" id="{F6575E77-74DB-480B-B12A-EA7F1439DB53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1272" name="Freeform: Shape 1271">
                  <a:extLst>
                    <a:ext uri="{FF2B5EF4-FFF2-40B4-BE49-F238E27FC236}">
                      <a16:creationId xmlns:a16="http://schemas.microsoft.com/office/drawing/2014/main" id="{72C08FEB-710F-4B7C-9EAC-C415BD894ECE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3" name="Freeform: Shape 1272">
                  <a:extLst>
                    <a:ext uri="{FF2B5EF4-FFF2-40B4-BE49-F238E27FC236}">
                      <a16:creationId xmlns:a16="http://schemas.microsoft.com/office/drawing/2014/main" id="{555EA5C5-460D-424B-8A2A-F9F266B6D3DB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4" name="Freeform: Shape 1273">
                  <a:extLst>
                    <a:ext uri="{FF2B5EF4-FFF2-40B4-BE49-F238E27FC236}">
                      <a16:creationId xmlns:a16="http://schemas.microsoft.com/office/drawing/2014/main" id="{FD7623E7-D8E0-46E3-A98F-7B4E47529F6E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5" name="Freeform: Shape 1274">
                  <a:extLst>
                    <a:ext uri="{FF2B5EF4-FFF2-40B4-BE49-F238E27FC236}">
                      <a16:creationId xmlns:a16="http://schemas.microsoft.com/office/drawing/2014/main" id="{F7B3B5BE-3F6E-4BD6-A59C-C5308B55B499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6" name="Freeform: Shape 1275">
                  <a:extLst>
                    <a:ext uri="{FF2B5EF4-FFF2-40B4-BE49-F238E27FC236}">
                      <a16:creationId xmlns:a16="http://schemas.microsoft.com/office/drawing/2014/main" id="{4C22C345-782A-4A50-A878-14E837E5B907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7" name="Freeform: Shape 1276">
                  <a:extLst>
                    <a:ext uri="{FF2B5EF4-FFF2-40B4-BE49-F238E27FC236}">
                      <a16:creationId xmlns:a16="http://schemas.microsoft.com/office/drawing/2014/main" id="{1870D3A9-1EE3-4D0A-84C4-BF98B086B9A6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8" name="Freeform: Shape 1277">
                  <a:extLst>
                    <a:ext uri="{FF2B5EF4-FFF2-40B4-BE49-F238E27FC236}">
                      <a16:creationId xmlns:a16="http://schemas.microsoft.com/office/drawing/2014/main" id="{997A3813-4379-41F3-BBAC-5CDF578D899F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F06E748C-0DBD-45E4-A4D8-73D06529FA27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2" name="Arc 401">
            <a:extLst>
              <a:ext uri="{FF2B5EF4-FFF2-40B4-BE49-F238E27FC236}">
                <a16:creationId xmlns:a16="http://schemas.microsoft.com/office/drawing/2014/main" id="{40564AFB-156A-4B01-A537-9BF83F74BF71}"/>
              </a:ext>
            </a:extLst>
          </p:cNvPr>
          <p:cNvSpPr/>
          <p:nvPr/>
        </p:nvSpPr>
        <p:spPr>
          <a:xfrm rot="16200000">
            <a:off x="3405223" y="1017957"/>
            <a:ext cx="1434582" cy="1331377"/>
          </a:xfrm>
          <a:prstGeom prst="arc">
            <a:avLst>
              <a:gd name="adj1" fmla="val 16200000"/>
              <a:gd name="adj2" fmla="val 5381105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03" name="Graphic 5">
            <a:extLst>
              <a:ext uri="{FF2B5EF4-FFF2-40B4-BE49-F238E27FC236}">
                <a16:creationId xmlns:a16="http://schemas.microsoft.com/office/drawing/2014/main" id="{720E66B6-487B-4041-B664-60B40F42FCB4}"/>
              </a:ext>
            </a:extLst>
          </p:cNvPr>
          <p:cNvGrpSpPr/>
          <p:nvPr/>
        </p:nvGrpSpPr>
        <p:grpSpPr>
          <a:xfrm>
            <a:off x="3353572" y="1687020"/>
            <a:ext cx="208169" cy="213302"/>
            <a:chOff x="1572625" y="1145522"/>
            <a:chExt cx="150447" cy="149290"/>
          </a:xfrm>
          <a:solidFill>
            <a:schemeClr val="accent1"/>
          </a:solidFill>
        </p:grpSpPr>
        <p:grpSp>
          <p:nvGrpSpPr>
            <p:cNvPr id="404" name="Graphic 5">
              <a:extLst>
                <a:ext uri="{FF2B5EF4-FFF2-40B4-BE49-F238E27FC236}">
                  <a16:creationId xmlns:a16="http://schemas.microsoft.com/office/drawing/2014/main" id="{9AFA66F5-9499-4C05-89A5-3ED28D8A20C7}"/>
                </a:ext>
              </a:extLst>
            </p:cNvPr>
            <p:cNvGrpSpPr/>
            <p:nvPr/>
          </p:nvGrpSpPr>
          <p:grpSpPr>
            <a:xfrm>
              <a:off x="1572625" y="1204158"/>
              <a:ext cx="150447" cy="90654"/>
              <a:chOff x="1572625" y="1204158"/>
              <a:chExt cx="150447" cy="90654"/>
            </a:xfrm>
            <a:solidFill>
              <a:schemeClr val="accent1"/>
            </a:solidFill>
          </p:grpSpPr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4CAEF2FC-0F09-4D08-B158-D04CD3E1697C}"/>
                  </a:ext>
                </a:extLst>
              </p:cNvPr>
              <p:cNvSpPr/>
              <p:nvPr/>
            </p:nvSpPr>
            <p:spPr>
              <a:xfrm>
                <a:off x="1607150" y="1249678"/>
                <a:ext cx="15431" cy="44363"/>
              </a:xfrm>
              <a:custGeom>
                <a:avLst/>
                <a:gdLst>
                  <a:gd name="connsiteX0" fmla="*/ 0 w 15430"/>
                  <a:gd name="connsiteY0" fmla="*/ 0 h 44362"/>
                  <a:gd name="connsiteX1" fmla="*/ 16781 w 15430"/>
                  <a:gd name="connsiteY1" fmla="*/ 0 h 44362"/>
                  <a:gd name="connsiteX2" fmla="*/ 16781 w 15430"/>
                  <a:gd name="connsiteY2" fmla="*/ 44941 h 44362"/>
                  <a:gd name="connsiteX3" fmla="*/ 0 w 15430"/>
                  <a:gd name="connsiteY3" fmla="*/ 44941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44362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44941"/>
                    </a:lnTo>
                    <a:lnTo>
                      <a:pt x="0" y="4494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02B02A66-8F85-46D6-8391-5865472A3D1C}"/>
                  </a:ext>
                </a:extLst>
              </p:cNvPr>
              <p:cNvSpPr/>
              <p:nvPr/>
            </p:nvSpPr>
            <p:spPr>
              <a:xfrm>
                <a:off x="1672344" y="1206087"/>
                <a:ext cx="15431" cy="86797"/>
              </a:xfrm>
              <a:custGeom>
                <a:avLst/>
                <a:gdLst>
                  <a:gd name="connsiteX0" fmla="*/ 0 w 15430"/>
                  <a:gd name="connsiteY0" fmla="*/ 0 h 86796"/>
                  <a:gd name="connsiteX1" fmla="*/ 16781 w 15430"/>
                  <a:gd name="connsiteY1" fmla="*/ 0 h 86796"/>
                  <a:gd name="connsiteX2" fmla="*/ 16781 w 15430"/>
                  <a:gd name="connsiteY2" fmla="*/ 88340 h 86796"/>
                  <a:gd name="connsiteX3" fmla="*/ 0 w 15430"/>
                  <a:gd name="connsiteY3" fmla="*/ 88340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0" h="86796">
                    <a:moveTo>
                      <a:pt x="0" y="0"/>
                    </a:moveTo>
                    <a:lnTo>
                      <a:pt x="16781" y="0"/>
                    </a:lnTo>
                    <a:lnTo>
                      <a:pt x="16781" y="88340"/>
                    </a:lnTo>
                    <a:lnTo>
                      <a:pt x="0" y="88340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08BEEC06-54F3-4E2C-837D-D9145E6FB386}"/>
                  </a:ext>
                </a:extLst>
              </p:cNvPr>
              <p:cNvSpPr/>
              <p:nvPr/>
            </p:nvSpPr>
            <p:spPr>
              <a:xfrm>
                <a:off x="1572625" y="1263180"/>
                <a:ext cx="19288" cy="32790"/>
              </a:xfrm>
              <a:custGeom>
                <a:avLst/>
                <a:gdLst>
                  <a:gd name="connsiteX0" fmla="*/ 18709 w 19288"/>
                  <a:gd name="connsiteY0" fmla="*/ 0 h 32789"/>
                  <a:gd name="connsiteX1" fmla="*/ 1929 w 19288"/>
                  <a:gd name="connsiteY1" fmla="*/ 0 h 32789"/>
                  <a:gd name="connsiteX2" fmla="*/ 0 w 19288"/>
                  <a:gd name="connsiteY2" fmla="*/ 1929 h 32789"/>
                  <a:gd name="connsiteX3" fmla="*/ 0 w 19288"/>
                  <a:gd name="connsiteY3" fmla="*/ 31247 h 32789"/>
                  <a:gd name="connsiteX4" fmla="*/ 1929 w 19288"/>
                  <a:gd name="connsiteY4" fmla="*/ 33175 h 32789"/>
                  <a:gd name="connsiteX5" fmla="*/ 18709 w 19288"/>
                  <a:gd name="connsiteY5" fmla="*/ 33175 h 32789"/>
                  <a:gd name="connsiteX6" fmla="*/ 20638 w 19288"/>
                  <a:gd name="connsiteY6" fmla="*/ 31247 h 32789"/>
                  <a:gd name="connsiteX7" fmla="*/ 20638 w 19288"/>
                  <a:gd name="connsiteY7" fmla="*/ 1929 h 32789"/>
                  <a:gd name="connsiteX8" fmla="*/ 18709 w 19288"/>
                  <a:gd name="connsiteY8" fmla="*/ 0 h 32789"/>
                  <a:gd name="connsiteX9" fmla="*/ 18709 w 19288"/>
                  <a:gd name="connsiteY9" fmla="*/ 29511 h 32789"/>
                  <a:gd name="connsiteX10" fmla="*/ 1929 w 19288"/>
                  <a:gd name="connsiteY10" fmla="*/ 29511 h 32789"/>
                  <a:gd name="connsiteX11" fmla="*/ 3858 w 19288"/>
                  <a:gd name="connsiteY11" fmla="*/ 31440 h 32789"/>
                  <a:gd name="connsiteX12" fmla="*/ 3858 w 19288"/>
                  <a:gd name="connsiteY12" fmla="*/ 2122 h 32789"/>
                  <a:gd name="connsiteX13" fmla="*/ 1929 w 19288"/>
                  <a:gd name="connsiteY13" fmla="*/ 4050 h 32789"/>
                  <a:gd name="connsiteX14" fmla="*/ 18709 w 19288"/>
                  <a:gd name="connsiteY14" fmla="*/ 4050 h 32789"/>
                  <a:gd name="connsiteX15" fmla="*/ 16781 w 19288"/>
                  <a:gd name="connsiteY15" fmla="*/ 2122 h 32789"/>
                  <a:gd name="connsiteX16" fmla="*/ 16781 w 19288"/>
                  <a:gd name="connsiteY16" fmla="*/ 31440 h 32789"/>
                  <a:gd name="connsiteX17" fmla="*/ 18709 w 19288"/>
                  <a:gd name="connsiteY17" fmla="*/ 2951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32789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247"/>
                    </a:lnTo>
                    <a:cubicBezTo>
                      <a:pt x="0" y="32404"/>
                      <a:pt x="772" y="33175"/>
                      <a:pt x="1929" y="33175"/>
                    </a:cubicBezTo>
                    <a:lnTo>
                      <a:pt x="18709" y="33175"/>
                    </a:lnTo>
                    <a:cubicBezTo>
                      <a:pt x="19867" y="33175"/>
                      <a:pt x="20638" y="32404"/>
                      <a:pt x="20638" y="31247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29511"/>
                    </a:moveTo>
                    <a:lnTo>
                      <a:pt x="1929" y="29511"/>
                    </a:lnTo>
                    <a:cubicBezTo>
                      <a:pt x="3086" y="29511"/>
                      <a:pt x="3858" y="30282"/>
                      <a:pt x="3858" y="31440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31440"/>
                    </a:lnTo>
                    <a:cubicBezTo>
                      <a:pt x="16781" y="30282"/>
                      <a:pt x="17552" y="29511"/>
                      <a:pt x="18709" y="2951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0BC0F4DC-0841-4DD6-9C28-4089BB008E48}"/>
                  </a:ext>
                </a:extLst>
              </p:cNvPr>
              <p:cNvSpPr/>
              <p:nvPr/>
            </p:nvSpPr>
            <p:spPr>
              <a:xfrm>
                <a:off x="1605222" y="1247749"/>
                <a:ext cx="19288" cy="48220"/>
              </a:xfrm>
              <a:custGeom>
                <a:avLst/>
                <a:gdLst>
                  <a:gd name="connsiteX0" fmla="*/ 18709 w 19288"/>
                  <a:gd name="connsiteY0" fmla="*/ 0 h 48220"/>
                  <a:gd name="connsiteX1" fmla="*/ 1929 w 19288"/>
                  <a:gd name="connsiteY1" fmla="*/ 0 h 48220"/>
                  <a:gd name="connsiteX2" fmla="*/ 0 w 19288"/>
                  <a:gd name="connsiteY2" fmla="*/ 1929 h 48220"/>
                  <a:gd name="connsiteX3" fmla="*/ 0 w 19288"/>
                  <a:gd name="connsiteY3" fmla="*/ 46870 h 48220"/>
                  <a:gd name="connsiteX4" fmla="*/ 1929 w 19288"/>
                  <a:gd name="connsiteY4" fmla="*/ 48799 h 48220"/>
                  <a:gd name="connsiteX5" fmla="*/ 18709 w 19288"/>
                  <a:gd name="connsiteY5" fmla="*/ 48799 h 48220"/>
                  <a:gd name="connsiteX6" fmla="*/ 20638 w 19288"/>
                  <a:gd name="connsiteY6" fmla="*/ 46870 h 48220"/>
                  <a:gd name="connsiteX7" fmla="*/ 20638 w 19288"/>
                  <a:gd name="connsiteY7" fmla="*/ 1929 h 48220"/>
                  <a:gd name="connsiteX8" fmla="*/ 18709 w 19288"/>
                  <a:gd name="connsiteY8" fmla="*/ 0 h 48220"/>
                  <a:gd name="connsiteX9" fmla="*/ 18709 w 19288"/>
                  <a:gd name="connsiteY9" fmla="*/ 44941 h 48220"/>
                  <a:gd name="connsiteX10" fmla="*/ 1929 w 19288"/>
                  <a:gd name="connsiteY10" fmla="*/ 44941 h 48220"/>
                  <a:gd name="connsiteX11" fmla="*/ 3858 w 19288"/>
                  <a:gd name="connsiteY11" fmla="*/ 46870 h 48220"/>
                  <a:gd name="connsiteX12" fmla="*/ 3858 w 19288"/>
                  <a:gd name="connsiteY12" fmla="*/ 1929 h 48220"/>
                  <a:gd name="connsiteX13" fmla="*/ 1929 w 19288"/>
                  <a:gd name="connsiteY13" fmla="*/ 3858 h 48220"/>
                  <a:gd name="connsiteX14" fmla="*/ 18709 w 19288"/>
                  <a:gd name="connsiteY14" fmla="*/ 3858 h 48220"/>
                  <a:gd name="connsiteX15" fmla="*/ 16781 w 19288"/>
                  <a:gd name="connsiteY15" fmla="*/ 1929 h 48220"/>
                  <a:gd name="connsiteX16" fmla="*/ 16781 w 19288"/>
                  <a:gd name="connsiteY16" fmla="*/ 46870 h 48220"/>
                  <a:gd name="connsiteX17" fmla="*/ 18709 w 19288"/>
                  <a:gd name="connsiteY17" fmla="*/ 44941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48220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46870"/>
                    </a:lnTo>
                    <a:cubicBezTo>
                      <a:pt x="0" y="48027"/>
                      <a:pt x="772" y="48799"/>
                      <a:pt x="1929" y="48799"/>
                    </a:cubicBezTo>
                    <a:lnTo>
                      <a:pt x="18709" y="48799"/>
                    </a:lnTo>
                    <a:cubicBezTo>
                      <a:pt x="19867" y="48799"/>
                      <a:pt x="20638" y="48027"/>
                      <a:pt x="20638" y="46870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09" y="0"/>
                    </a:cubicBezTo>
                    <a:close/>
                    <a:moveTo>
                      <a:pt x="18709" y="44941"/>
                    </a:moveTo>
                    <a:lnTo>
                      <a:pt x="1929" y="44941"/>
                    </a:lnTo>
                    <a:cubicBezTo>
                      <a:pt x="3086" y="44941"/>
                      <a:pt x="3858" y="45713"/>
                      <a:pt x="3858" y="4687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09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46870"/>
                    </a:lnTo>
                    <a:cubicBezTo>
                      <a:pt x="16781" y="45713"/>
                      <a:pt x="17552" y="44941"/>
                      <a:pt x="18709" y="4494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4F51FDB9-7B0D-48C3-9D03-902649BA8C50}"/>
                  </a:ext>
                </a:extLst>
              </p:cNvPr>
              <p:cNvSpPr/>
              <p:nvPr/>
            </p:nvSpPr>
            <p:spPr>
              <a:xfrm>
                <a:off x="1637818" y="1223832"/>
                <a:ext cx="19288" cy="71366"/>
              </a:xfrm>
              <a:custGeom>
                <a:avLst/>
                <a:gdLst>
                  <a:gd name="connsiteX0" fmla="*/ 18709 w 19288"/>
                  <a:gd name="connsiteY0" fmla="*/ 0 h 71366"/>
                  <a:gd name="connsiteX1" fmla="*/ 1929 w 19288"/>
                  <a:gd name="connsiteY1" fmla="*/ 0 h 71366"/>
                  <a:gd name="connsiteX2" fmla="*/ 0 w 19288"/>
                  <a:gd name="connsiteY2" fmla="*/ 1929 h 71366"/>
                  <a:gd name="connsiteX3" fmla="*/ 0 w 19288"/>
                  <a:gd name="connsiteY3" fmla="*/ 70595 h 71366"/>
                  <a:gd name="connsiteX4" fmla="*/ 1929 w 19288"/>
                  <a:gd name="connsiteY4" fmla="*/ 72523 h 71366"/>
                  <a:gd name="connsiteX5" fmla="*/ 18709 w 19288"/>
                  <a:gd name="connsiteY5" fmla="*/ 72523 h 71366"/>
                  <a:gd name="connsiteX6" fmla="*/ 20638 w 19288"/>
                  <a:gd name="connsiteY6" fmla="*/ 70595 h 71366"/>
                  <a:gd name="connsiteX7" fmla="*/ 20638 w 19288"/>
                  <a:gd name="connsiteY7" fmla="*/ 1929 h 71366"/>
                  <a:gd name="connsiteX8" fmla="*/ 18709 w 19288"/>
                  <a:gd name="connsiteY8" fmla="*/ 0 h 71366"/>
                  <a:gd name="connsiteX9" fmla="*/ 18709 w 19288"/>
                  <a:gd name="connsiteY9" fmla="*/ 68859 h 71366"/>
                  <a:gd name="connsiteX10" fmla="*/ 1929 w 19288"/>
                  <a:gd name="connsiteY10" fmla="*/ 68859 h 71366"/>
                  <a:gd name="connsiteX11" fmla="*/ 3858 w 19288"/>
                  <a:gd name="connsiteY11" fmla="*/ 70787 h 71366"/>
                  <a:gd name="connsiteX12" fmla="*/ 3858 w 19288"/>
                  <a:gd name="connsiteY12" fmla="*/ 2122 h 71366"/>
                  <a:gd name="connsiteX13" fmla="*/ 1929 w 19288"/>
                  <a:gd name="connsiteY13" fmla="*/ 4050 h 71366"/>
                  <a:gd name="connsiteX14" fmla="*/ 18709 w 19288"/>
                  <a:gd name="connsiteY14" fmla="*/ 4050 h 71366"/>
                  <a:gd name="connsiteX15" fmla="*/ 16781 w 19288"/>
                  <a:gd name="connsiteY15" fmla="*/ 2122 h 71366"/>
                  <a:gd name="connsiteX16" fmla="*/ 16781 w 19288"/>
                  <a:gd name="connsiteY16" fmla="*/ 70787 h 71366"/>
                  <a:gd name="connsiteX17" fmla="*/ 18709 w 19288"/>
                  <a:gd name="connsiteY17" fmla="*/ 6885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71366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70595"/>
                    </a:lnTo>
                    <a:cubicBezTo>
                      <a:pt x="0" y="71752"/>
                      <a:pt x="772" y="72523"/>
                      <a:pt x="1929" y="72523"/>
                    </a:cubicBezTo>
                    <a:lnTo>
                      <a:pt x="18709" y="72523"/>
                    </a:lnTo>
                    <a:cubicBezTo>
                      <a:pt x="19867" y="72523"/>
                      <a:pt x="20638" y="71752"/>
                      <a:pt x="20638" y="70595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68859"/>
                    </a:moveTo>
                    <a:lnTo>
                      <a:pt x="1929" y="68859"/>
                    </a:lnTo>
                    <a:cubicBezTo>
                      <a:pt x="3086" y="68859"/>
                      <a:pt x="3858" y="69630"/>
                      <a:pt x="3858" y="70787"/>
                    </a:cubicBezTo>
                    <a:lnTo>
                      <a:pt x="3858" y="2122"/>
                    </a:lnTo>
                    <a:cubicBezTo>
                      <a:pt x="3858" y="3279"/>
                      <a:pt x="3086" y="4050"/>
                      <a:pt x="1929" y="4050"/>
                    </a:cubicBezTo>
                    <a:lnTo>
                      <a:pt x="18709" y="4050"/>
                    </a:lnTo>
                    <a:cubicBezTo>
                      <a:pt x="17552" y="4050"/>
                      <a:pt x="16781" y="3279"/>
                      <a:pt x="16781" y="2122"/>
                    </a:cubicBezTo>
                    <a:lnTo>
                      <a:pt x="16781" y="70787"/>
                    </a:lnTo>
                    <a:cubicBezTo>
                      <a:pt x="16781" y="69630"/>
                      <a:pt x="17552" y="68859"/>
                      <a:pt x="18709" y="6885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15BE57E9-2897-42ED-B2BA-73E5E19A7B2B}"/>
                  </a:ext>
                </a:extLst>
              </p:cNvPr>
              <p:cNvSpPr/>
              <p:nvPr/>
            </p:nvSpPr>
            <p:spPr>
              <a:xfrm>
                <a:off x="1670415" y="1204158"/>
                <a:ext cx="19288" cy="90654"/>
              </a:xfrm>
              <a:custGeom>
                <a:avLst/>
                <a:gdLst>
                  <a:gd name="connsiteX0" fmla="*/ 18709 w 19288"/>
                  <a:gd name="connsiteY0" fmla="*/ 0 h 90654"/>
                  <a:gd name="connsiteX1" fmla="*/ 1929 w 19288"/>
                  <a:gd name="connsiteY1" fmla="*/ 0 h 90654"/>
                  <a:gd name="connsiteX2" fmla="*/ 0 w 19288"/>
                  <a:gd name="connsiteY2" fmla="*/ 1929 h 90654"/>
                  <a:gd name="connsiteX3" fmla="*/ 0 w 19288"/>
                  <a:gd name="connsiteY3" fmla="*/ 90268 h 90654"/>
                  <a:gd name="connsiteX4" fmla="*/ 1929 w 19288"/>
                  <a:gd name="connsiteY4" fmla="*/ 92197 h 90654"/>
                  <a:gd name="connsiteX5" fmla="*/ 18709 w 19288"/>
                  <a:gd name="connsiteY5" fmla="*/ 92197 h 90654"/>
                  <a:gd name="connsiteX6" fmla="*/ 20638 w 19288"/>
                  <a:gd name="connsiteY6" fmla="*/ 90268 h 90654"/>
                  <a:gd name="connsiteX7" fmla="*/ 20638 w 19288"/>
                  <a:gd name="connsiteY7" fmla="*/ 1929 h 90654"/>
                  <a:gd name="connsiteX8" fmla="*/ 18709 w 19288"/>
                  <a:gd name="connsiteY8" fmla="*/ 0 h 90654"/>
                  <a:gd name="connsiteX9" fmla="*/ 18709 w 19288"/>
                  <a:gd name="connsiteY9" fmla="*/ 88533 h 90654"/>
                  <a:gd name="connsiteX10" fmla="*/ 1929 w 19288"/>
                  <a:gd name="connsiteY10" fmla="*/ 88533 h 90654"/>
                  <a:gd name="connsiteX11" fmla="*/ 3858 w 19288"/>
                  <a:gd name="connsiteY11" fmla="*/ 90461 h 90654"/>
                  <a:gd name="connsiteX12" fmla="*/ 3858 w 19288"/>
                  <a:gd name="connsiteY12" fmla="*/ 2122 h 90654"/>
                  <a:gd name="connsiteX13" fmla="*/ 1929 w 19288"/>
                  <a:gd name="connsiteY13" fmla="*/ 4051 h 90654"/>
                  <a:gd name="connsiteX14" fmla="*/ 18709 w 19288"/>
                  <a:gd name="connsiteY14" fmla="*/ 4051 h 90654"/>
                  <a:gd name="connsiteX15" fmla="*/ 16781 w 19288"/>
                  <a:gd name="connsiteY15" fmla="*/ 2122 h 90654"/>
                  <a:gd name="connsiteX16" fmla="*/ 16781 w 19288"/>
                  <a:gd name="connsiteY16" fmla="*/ 90461 h 90654"/>
                  <a:gd name="connsiteX17" fmla="*/ 18709 w 19288"/>
                  <a:gd name="connsiteY17" fmla="*/ 88533 h 90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90654">
                    <a:moveTo>
                      <a:pt x="18709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90268"/>
                    </a:lnTo>
                    <a:cubicBezTo>
                      <a:pt x="0" y="91426"/>
                      <a:pt x="772" y="92197"/>
                      <a:pt x="1929" y="92197"/>
                    </a:cubicBezTo>
                    <a:lnTo>
                      <a:pt x="18709" y="92197"/>
                    </a:lnTo>
                    <a:cubicBezTo>
                      <a:pt x="19867" y="92197"/>
                      <a:pt x="20638" y="91426"/>
                      <a:pt x="20638" y="90268"/>
                    </a:cubicBezTo>
                    <a:lnTo>
                      <a:pt x="20638" y="1929"/>
                    </a:lnTo>
                    <a:cubicBezTo>
                      <a:pt x="20638" y="964"/>
                      <a:pt x="19674" y="0"/>
                      <a:pt x="18709" y="0"/>
                    </a:cubicBezTo>
                    <a:close/>
                    <a:moveTo>
                      <a:pt x="18709" y="88533"/>
                    </a:moveTo>
                    <a:lnTo>
                      <a:pt x="1929" y="88533"/>
                    </a:lnTo>
                    <a:cubicBezTo>
                      <a:pt x="3086" y="88533"/>
                      <a:pt x="3858" y="89304"/>
                      <a:pt x="3858" y="90461"/>
                    </a:cubicBezTo>
                    <a:lnTo>
                      <a:pt x="3858" y="2122"/>
                    </a:lnTo>
                    <a:cubicBezTo>
                      <a:pt x="3858" y="3279"/>
                      <a:pt x="3086" y="4051"/>
                      <a:pt x="1929" y="4051"/>
                    </a:cubicBezTo>
                    <a:lnTo>
                      <a:pt x="18709" y="4051"/>
                    </a:lnTo>
                    <a:cubicBezTo>
                      <a:pt x="17552" y="4051"/>
                      <a:pt x="16781" y="3279"/>
                      <a:pt x="16781" y="2122"/>
                    </a:cubicBezTo>
                    <a:lnTo>
                      <a:pt x="16781" y="90461"/>
                    </a:lnTo>
                    <a:cubicBezTo>
                      <a:pt x="16781" y="89304"/>
                      <a:pt x="17552" y="88533"/>
                      <a:pt x="18709" y="8853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F8761C33-78B2-4C3B-8141-D5DC08430133}"/>
                  </a:ext>
                </a:extLst>
              </p:cNvPr>
              <p:cNvSpPr/>
              <p:nvPr/>
            </p:nvSpPr>
            <p:spPr>
              <a:xfrm>
                <a:off x="1703012" y="1241577"/>
                <a:ext cx="19288" cy="54007"/>
              </a:xfrm>
              <a:custGeom>
                <a:avLst/>
                <a:gdLst>
                  <a:gd name="connsiteX0" fmla="*/ 18710 w 19288"/>
                  <a:gd name="connsiteY0" fmla="*/ 0 h 54006"/>
                  <a:gd name="connsiteX1" fmla="*/ 1929 w 19288"/>
                  <a:gd name="connsiteY1" fmla="*/ 0 h 54006"/>
                  <a:gd name="connsiteX2" fmla="*/ 0 w 19288"/>
                  <a:gd name="connsiteY2" fmla="*/ 1929 h 54006"/>
                  <a:gd name="connsiteX3" fmla="*/ 0 w 19288"/>
                  <a:gd name="connsiteY3" fmla="*/ 53042 h 54006"/>
                  <a:gd name="connsiteX4" fmla="*/ 1929 w 19288"/>
                  <a:gd name="connsiteY4" fmla="*/ 54971 h 54006"/>
                  <a:gd name="connsiteX5" fmla="*/ 18710 w 19288"/>
                  <a:gd name="connsiteY5" fmla="*/ 54971 h 54006"/>
                  <a:gd name="connsiteX6" fmla="*/ 20638 w 19288"/>
                  <a:gd name="connsiteY6" fmla="*/ 53042 h 54006"/>
                  <a:gd name="connsiteX7" fmla="*/ 20638 w 19288"/>
                  <a:gd name="connsiteY7" fmla="*/ 1929 h 54006"/>
                  <a:gd name="connsiteX8" fmla="*/ 18710 w 19288"/>
                  <a:gd name="connsiteY8" fmla="*/ 0 h 54006"/>
                  <a:gd name="connsiteX9" fmla="*/ 18710 w 19288"/>
                  <a:gd name="connsiteY9" fmla="*/ 51114 h 54006"/>
                  <a:gd name="connsiteX10" fmla="*/ 1929 w 19288"/>
                  <a:gd name="connsiteY10" fmla="*/ 51114 h 54006"/>
                  <a:gd name="connsiteX11" fmla="*/ 3858 w 19288"/>
                  <a:gd name="connsiteY11" fmla="*/ 53042 h 54006"/>
                  <a:gd name="connsiteX12" fmla="*/ 3858 w 19288"/>
                  <a:gd name="connsiteY12" fmla="*/ 1929 h 54006"/>
                  <a:gd name="connsiteX13" fmla="*/ 1929 w 19288"/>
                  <a:gd name="connsiteY13" fmla="*/ 3858 h 54006"/>
                  <a:gd name="connsiteX14" fmla="*/ 18710 w 19288"/>
                  <a:gd name="connsiteY14" fmla="*/ 3858 h 54006"/>
                  <a:gd name="connsiteX15" fmla="*/ 16781 w 19288"/>
                  <a:gd name="connsiteY15" fmla="*/ 1929 h 54006"/>
                  <a:gd name="connsiteX16" fmla="*/ 16781 w 19288"/>
                  <a:gd name="connsiteY16" fmla="*/ 53042 h 54006"/>
                  <a:gd name="connsiteX17" fmla="*/ 18710 w 19288"/>
                  <a:gd name="connsiteY17" fmla="*/ 51114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288" h="54006">
                    <a:moveTo>
                      <a:pt x="18710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53042"/>
                    </a:lnTo>
                    <a:cubicBezTo>
                      <a:pt x="0" y="54200"/>
                      <a:pt x="772" y="54971"/>
                      <a:pt x="1929" y="54971"/>
                    </a:cubicBezTo>
                    <a:lnTo>
                      <a:pt x="18710" y="54971"/>
                    </a:lnTo>
                    <a:cubicBezTo>
                      <a:pt x="19867" y="54971"/>
                      <a:pt x="20638" y="54200"/>
                      <a:pt x="20638" y="53042"/>
                    </a:cubicBezTo>
                    <a:lnTo>
                      <a:pt x="20638" y="1929"/>
                    </a:lnTo>
                    <a:cubicBezTo>
                      <a:pt x="20638" y="771"/>
                      <a:pt x="19674" y="0"/>
                      <a:pt x="18710" y="0"/>
                    </a:cubicBezTo>
                    <a:close/>
                    <a:moveTo>
                      <a:pt x="18710" y="51114"/>
                    </a:moveTo>
                    <a:lnTo>
                      <a:pt x="1929" y="51114"/>
                    </a:lnTo>
                    <a:cubicBezTo>
                      <a:pt x="3086" y="51114"/>
                      <a:pt x="3858" y="51885"/>
                      <a:pt x="3858" y="53042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8710" y="3858"/>
                    </a:lnTo>
                    <a:cubicBezTo>
                      <a:pt x="17552" y="3858"/>
                      <a:pt x="16781" y="3086"/>
                      <a:pt x="16781" y="1929"/>
                    </a:cubicBezTo>
                    <a:lnTo>
                      <a:pt x="16781" y="53042"/>
                    </a:lnTo>
                    <a:cubicBezTo>
                      <a:pt x="16781" y="51885"/>
                      <a:pt x="17552" y="51114"/>
                      <a:pt x="18710" y="5111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5" name="Graphic 5">
              <a:extLst>
                <a:ext uri="{FF2B5EF4-FFF2-40B4-BE49-F238E27FC236}">
                  <a16:creationId xmlns:a16="http://schemas.microsoft.com/office/drawing/2014/main" id="{D9EC53CB-8B90-4620-8CDC-72246D76BBFD}"/>
                </a:ext>
              </a:extLst>
            </p:cNvPr>
            <p:cNvGrpSpPr/>
            <p:nvPr/>
          </p:nvGrpSpPr>
          <p:grpSpPr>
            <a:xfrm>
              <a:off x="1600014" y="1190078"/>
              <a:ext cx="30861" cy="42434"/>
              <a:chOff x="1600014" y="1190078"/>
              <a:chExt cx="30861" cy="42434"/>
            </a:xfrm>
            <a:solidFill>
              <a:srgbClr val="75E0DB"/>
            </a:solidFill>
          </p:grpSpPr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46F28EC0-CCCB-48C1-98DB-56FB7B98560D}"/>
                  </a:ext>
                </a:extLst>
              </p:cNvPr>
              <p:cNvSpPr/>
              <p:nvPr/>
            </p:nvSpPr>
            <p:spPr>
              <a:xfrm>
                <a:off x="1613515" y="1190078"/>
                <a:ext cx="3858" cy="42434"/>
              </a:xfrm>
              <a:custGeom>
                <a:avLst/>
                <a:gdLst>
                  <a:gd name="connsiteX0" fmla="*/ 3858 w 3857"/>
                  <a:gd name="connsiteY0" fmla="*/ 41469 h 42433"/>
                  <a:gd name="connsiteX1" fmla="*/ 3858 w 3857"/>
                  <a:gd name="connsiteY1" fmla="*/ 1929 h 42433"/>
                  <a:gd name="connsiteX2" fmla="*/ 3858 w 3857"/>
                  <a:gd name="connsiteY2" fmla="*/ 1929 h 42433"/>
                  <a:gd name="connsiteX3" fmla="*/ 1929 w 3857"/>
                  <a:gd name="connsiteY3" fmla="*/ 0 h 42433"/>
                  <a:gd name="connsiteX4" fmla="*/ 0 w 3857"/>
                  <a:gd name="connsiteY4" fmla="*/ 1929 h 42433"/>
                  <a:gd name="connsiteX5" fmla="*/ 0 w 3857"/>
                  <a:gd name="connsiteY5" fmla="*/ 1929 h 42433"/>
                  <a:gd name="connsiteX6" fmla="*/ 0 w 3857"/>
                  <a:gd name="connsiteY6" fmla="*/ 41469 h 42433"/>
                  <a:gd name="connsiteX7" fmla="*/ 0 w 3857"/>
                  <a:gd name="connsiteY7" fmla="*/ 41469 h 42433"/>
                  <a:gd name="connsiteX8" fmla="*/ 1929 w 3857"/>
                  <a:gd name="connsiteY8" fmla="*/ 43398 h 42433"/>
                  <a:gd name="connsiteX9" fmla="*/ 3858 w 3857"/>
                  <a:gd name="connsiteY9" fmla="*/ 41469 h 42433"/>
                  <a:gd name="connsiteX10" fmla="*/ 3858 w 3857"/>
                  <a:gd name="connsiteY10" fmla="*/ 4146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2433">
                    <a:moveTo>
                      <a:pt x="3858" y="4146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41469"/>
                    </a:lnTo>
                    <a:lnTo>
                      <a:pt x="0" y="41469"/>
                    </a:lnTo>
                    <a:cubicBezTo>
                      <a:pt x="0" y="42627"/>
                      <a:pt x="772" y="43398"/>
                      <a:pt x="1929" y="43398"/>
                    </a:cubicBezTo>
                    <a:cubicBezTo>
                      <a:pt x="3086" y="43398"/>
                      <a:pt x="3858" y="42627"/>
                      <a:pt x="3858" y="41469"/>
                    </a:cubicBezTo>
                    <a:lnTo>
                      <a:pt x="3858" y="4146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047791AF-BF9A-4811-84FF-5B5AD0DED971}"/>
                  </a:ext>
                </a:extLst>
              </p:cNvPr>
              <p:cNvSpPr/>
              <p:nvPr/>
            </p:nvSpPr>
            <p:spPr>
              <a:xfrm>
                <a:off x="1600014" y="1215731"/>
                <a:ext cx="30861" cy="17359"/>
              </a:xfrm>
              <a:custGeom>
                <a:avLst/>
                <a:gdLst>
                  <a:gd name="connsiteX0" fmla="*/ 27968 w 30861"/>
                  <a:gd name="connsiteY0" fmla="*/ 579 h 17359"/>
                  <a:gd name="connsiteX1" fmla="*/ 14273 w 30861"/>
                  <a:gd name="connsiteY1" fmla="*/ 14273 h 17359"/>
                  <a:gd name="connsiteX2" fmla="*/ 15623 w 30861"/>
                  <a:gd name="connsiteY2" fmla="*/ 13695 h 17359"/>
                  <a:gd name="connsiteX3" fmla="*/ 16974 w 30861"/>
                  <a:gd name="connsiteY3" fmla="*/ 14273 h 17359"/>
                  <a:gd name="connsiteX4" fmla="*/ 3279 w 30861"/>
                  <a:gd name="connsiteY4" fmla="*/ 579 h 17359"/>
                  <a:gd name="connsiteX5" fmla="*/ 3279 w 30861"/>
                  <a:gd name="connsiteY5" fmla="*/ 579 h 17359"/>
                  <a:gd name="connsiteX6" fmla="*/ 579 w 30861"/>
                  <a:gd name="connsiteY6" fmla="*/ 579 h 17359"/>
                  <a:gd name="connsiteX7" fmla="*/ 579 w 30861"/>
                  <a:gd name="connsiteY7" fmla="*/ 3279 h 17359"/>
                  <a:gd name="connsiteX8" fmla="*/ 579 w 30861"/>
                  <a:gd name="connsiteY8" fmla="*/ 3279 h 17359"/>
                  <a:gd name="connsiteX9" fmla="*/ 14273 w 30861"/>
                  <a:gd name="connsiteY9" fmla="*/ 16974 h 17359"/>
                  <a:gd name="connsiteX10" fmla="*/ 15623 w 30861"/>
                  <a:gd name="connsiteY10" fmla="*/ 17552 h 17359"/>
                  <a:gd name="connsiteX11" fmla="*/ 16974 w 30861"/>
                  <a:gd name="connsiteY11" fmla="*/ 16974 h 17359"/>
                  <a:gd name="connsiteX12" fmla="*/ 30668 w 30861"/>
                  <a:gd name="connsiteY12" fmla="*/ 3279 h 17359"/>
                  <a:gd name="connsiteX13" fmla="*/ 30668 w 30861"/>
                  <a:gd name="connsiteY13" fmla="*/ 3279 h 17359"/>
                  <a:gd name="connsiteX14" fmla="*/ 30668 w 30861"/>
                  <a:gd name="connsiteY14" fmla="*/ 579 h 17359"/>
                  <a:gd name="connsiteX15" fmla="*/ 27968 w 30861"/>
                  <a:gd name="connsiteY15" fmla="*/ 579 h 17359"/>
                  <a:gd name="connsiteX16" fmla="*/ 27968 w 30861"/>
                  <a:gd name="connsiteY16" fmla="*/ 57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27968" y="579"/>
                    </a:moveTo>
                    <a:lnTo>
                      <a:pt x="14273" y="14273"/>
                    </a:lnTo>
                    <a:cubicBezTo>
                      <a:pt x="14659" y="13887"/>
                      <a:pt x="15045" y="13695"/>
                      <a:pt x="15623" y="13695"/>
                    </a:cubicBezTo>
                    <a:cubicBezTo>
                      <a:pt x="16202" y="13695"/>
                      <a:pt x="16588" y="13887"/>
                      <a:pt x="16974" y="14273"/>
                    </a:cubicBez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4273" y="16974"/>
                    </a:lnTo>
                    <a:cubicBezTo>
                      <a:pt x="14659" y="17359"/>
                      <a:pt x="15045" y="17552"/>
                      <a:pt x="15623" y="17552"/>
                    </a:cubicBezTo>
                    <a:cubicBezTo>
                      <a:pt x="16202" y="17552"/>
                      <a:pt x="16588" y="17359"/>
                      <a:pt x="16974" y="16974"/>
                    </a:cubicBezTo>
                    <a:lnTo>
                      <a:pt x="30668" y="3279"/>
                    </a:lnTo>
                    <a:lnTo>
                      <a:pt x="30668" y="3279"/>
                    </a:lnTo>
                    <a:cubicBezTo>
                      <a:pt x="31440" y="2507"/>
                      <a:pt x="31440" y="1350"/>
                      <a:pt x="30668" y="579"/>
                    </a:cubicBezTo>
                    <a:cubicBezTo>
                      <a:pt x="29897" y="0"/>
                      <a:pt x="28739" y="0"/>
                      <a:pt x="27968" y="579"/>
                    </a:cubicBezTo>
                    <a:lnTo>
                      <a:pt x="27968" y="57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6" name="Graphic 5">
              <a:extLst>
                <a:ext uri="{FF2B5EF4-FFF2-40B4-BE49-F238E27FC236}">
                  <a16:creationId xmlns:a16="http://schemas.microsoft.com/office/drawing/2014/main" id="{CB86E01B-5BA3-4A14-891D-3125E16A133A}"/>
                </a:ext>
              </a:extLst>
            </p:cNvPr>
            <p:cNvGrpSpPr/>
            <p:nvPr/>
          </p:nvGrpSpPr>
          <p:grpSpPr>
            <a:xfrm>
              <a:off x="1664822" y="1145522"/>
              <a:ext cx="30861" cy="38576"/>
              <a:chOff x="1664822" y="1145522"/>
              <a:chExt cx="30861" cy="38576"/>
            </a:xfrm>
            <a:solidFill>
              <a:srgbClr val="1E1D1D"/>
            </a:solidFill>
          </p:grpSpPr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720DFFF6-451F-409C-A67F-000AD0C27995}"/>
                  </a:ext>
                </a:extLst>
              </p:cNvPr>
              <p:cNvSpPr/>
              <p:nvPr/>
            </p:nvSpPr>
            <p:spPr>
              <a:xfrm>
                <a:off x="1678516" y="1145522"/>
                <a:ext cx="3858" cy="38576"/>
              </a:xfrm>
              <a:custGeom>
                <a:avLst/>
                <a:gdLst>
                  <a:gd name="connsiteX0" fmla="*/ 0 w 3857"/>
                  <a:gd name="connsiteY0" fmla="*/ 1929 h 38576"/>
                  <a:gd name="connsiteX1" fmla="*/ 0 w 3857"/>
                  <a:gd name="connsiteY1" fmla="*/ 38190 h 38576"/>
                  <a:gd name="connsiteX2" fmla="*/ 0 w 3857"/>
                  <a:gd name="connsiteY2" fmla="*/ 38190 h 38576"/>
                  <a:gd name="connsiteX3" fmla="*/ 1929 w 3857"/>
                  <a:gd name="connsiteY3" fmla="*/ 40119 h 38576"/>
                  <a:gd name="connsiteX4" fmla="*/ 3858 w 3857"/>
                  <a:gd name="connsiteY4" fmla="*/ 38190 h 38576"/>
                  <a:gd name="connsiteX5" fmla="*/ 3858 w 3857"/>
                  <a:gd name="connsiteY5" fmla="*/ 38190 h 38576"/>
                  <a:gd name="connsiteX6" fmla="*/ 3858 w 3857"/>
                  <a:gd name="connsiteY6" fmla="*/ 1929 h 38576"/>
                  <a:gd name="connsiteX7" fmla="*/ 3858 w 3857"/>
                  <a:gd name="connsiteY7" fmla="*/ 1929 h 38576"/>
                  <a:gd name="connsiteX8" fmla="*/ 1929 w 3857"/>
                  <a:gd name="connsiteY8" fmla="*/ 0 h 38576"/>
                  <a:gd name="connsiteX9" fmla="*/ 0 w 3857"/>
                  <a:gd name="connsiteY9" fmla="*/ 1929 h 38576"/>
                  <a:gd name="connsiteX10" fmla="*/ 0 w 3857"/>
                  <a:gd name="connsiteY10" fmla="*/ 1929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38576">
                    <a:moveTo>
                      <a:pt x="0" y="1929"/>
                    </a:moveTo>
                    <a:lnTo>
                      <a:pt x="0" y="38190"/>
                    </a:lnTo>
                    <a:lnTo>
                      <a:pt x="0" y="38190"/>
                    </a:lnTo>
                    <a:cubicBezTo>
                      <a:pt x="0" y="39348"/>
                      <a:pt x="772" y="40119"/>
                      <a:pt x="1929" y="40119"/>
                    </a:cubicBezTo>
                    <a:cubicBezTo>
                      <a:pt x="3086" y="40119"/>
                      <a:pt x="3858" y="39348"/>
                      <a:pt x="3858" y="38190"/>
                    </a:cubicBezTo>
                    <a:lnTo>
                      <a:pt x="3858" y="3819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964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91E0E089-8A76-487C-901E-F6AA6436A493}"/>
                  </a:ext>
                </a:extLst>
              </p:cNvPr>
              <p:cNvSpPr/>
              <p:nvPr/>
            </p:nvSpPr>
            <p:spPr>
              <a:xfrm>
                <a:off x="1664822" y="1145715"/>
                <a:ext cx="30861" cy="17359"/>
              </a:xfrm>
              <a:custGeom>
                <a:avLst/>
                <a:gdLst>
                  <a:gd name="connsiteX0" fmla="*/ 3279 w 30861"/>
                  <a:gd name="connsiteY0" fmla="*/ 16974 h 17359"/>
                  <a:gd name="connsiteX1" fmla="*/ 16974 w 30861"/>
                  <a:gd name="connsiteY1" fmla="*/ 3279 h 17359"/>
                  <a:gd name="connsiteX2" fmla="*/ 15623 w 30861"/>
                  <a:gd name="connsiteY2" fmla="*/ 3858 h 17359"/>
                  <a:gd name="connsiteX3" fmla="*/ 14273 w 30861"/>
                  <a:gd name="connsiteY3" fmla="*/ 3279 h 17359"/>
                  <a:gd name="connsiteX4" fmla="*/ 27968 w 30861"/>
                  <a:gd name="connsiteY4" fmla="*/ 16974 h 17359"/>
                  <a:gd name="connsiteX5" fmla="*/ 27968 w 30861"/>
                  <a:gd name="connsiteY5" fmla="*/ 16974 h 17359"/>
                  <a:gd name="connsiteX6" fmla="*/ 30668 w 30861"/>
                  <a:gd name="connsiteY6" fmla="*/ 16974 h 17359"/>
                  <a:gd name="connsiteX7" fmla="*/ 30668 w 30861"/>
                  <a:gd name="connsiteY7" fmla="*/ 14273 h 17359"/>
                  <a:gd name="connsiteX8" fmla="*/ 30668 w 30861"/>
                  <a:gd name="connsiteY8" fmla="*/ 14273 h 17359"/>
                  <a:gd name="connsiteX9" fmla="*/ 16974 w 30861"/>
                  <a:gd name="connsiteY9" fmla="*/ 579 h 17359"/>
                  <a:gd name="connsiteX10" fmla="*/ 15623 w 30861"/>
                  <a:gd name="connsiteY10" fmla="*/ 0 h 17359"/>
                  <a:gd name="connsiteX11" fmla="*/ 14273 w 30861"/>
                  <a:gd name="connsiteY11" fmla="*/ 579 h 17359"/>
                  <a:gd name="connsiteX12" fmla="*/ 579 w 30861"/>
                  <a:gd name="connsiteY12" fmla="*/ 14273 h 17359"/>
                  <a:gd name="connsiteX13" fmla="*/ 579 w 30861"/>
                  <a:gd name="connsiteY13" fmla="*/ 14273 h 17359"/>
                  <a:gd name="connsiteX14" fmla="*/ 579 w 30861"/>
                  <a:gd name="connsiteY14" fmla="*/ 16974 h 17359"/>
                  <a:gd name="connsiteX15" fmla="*/ 3279 w 30861"/>
                  <a:gd name="connsiteY15" fmla="*/ 16974 h 17359"/>
                  <a:gd name="connsiteX16" fmla="*/ 3279 w 30861"/>
                  <a:gd name="connsiteY16" fmla="*/ 16974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861" h="17359">
                    <a:moveTo>
                      <a:pt x="3279" y="16974"/>
                    </a:moveTo>
                    <a:lnTo>
                      <a:pt x="16974" y="3279"/>
                    </a:lnTo>
                    <a:cubicBezTo>
                      <a:pt x="16588" y="3665"/>
                      <a:pt x="16202" y="3858"/>
                      <a:pt x="15623" y="3858"/>
                    </a:cubicBezTo>
                    <a:cubicBezTo>
                      <a:pt x="15045" y="3858"/>
                      <a:pt x="14659" y="3665"/>
                      <a:pt x="14273" y="3279"/>
                    </a:cubicBezTo>
                    <a:lnTo>
                      <a:pt x="27968" y="16974"/>
                    </a:lnTo>
                    <a:lnTo>
                      <a:pt x="27968" y="16974"/>
                    </a:lnTo>
                    <a:cubicBezTo>
                      <a:pt x="28739" y="17745"/>
                      <a:pt x="29897" y="17745"/>
                      <a:pt x="30668" y="16974"/>
                    </a:cubicBezTo>
                    <a:cubicBezTo>
                      <a:pt x="31440" y="16202"/>
                      <a:pt x="31440" y="15045"/>
                      <a:pt x="30668" y="14273"/>
                    </a:cubicBezTo>
                    <a:lnTo>
                      <a:pt x="30668" y="14273"/>
                    </a:lnTo>
                    <a:lnTo>
                      <a:pt x="16974" y="579"/>
                    </a:lnTo>
                    <a:cubicBezTo>
                      <a:pt x="16588" y="193"/>
                      <a:pt x="16202" y="0"/>
                      <a:pt x="15623" y="0"/>
                    </a:cubicBezTo>
                    <a:cubicBezTo>
                      <a:pt x="15045" y="0"/>
                      <a:pt x="14659" y="193"/>
                      <a:pt x="14273" y="579"/>
                    </a:cubicBezTo>
                    <a:lnTo>
                      <a:pt x="579" y="14273"/>
                    </a:lnTo>
                    <a:lnTo>
                      <a:pt x="579" y="14273"/>
                    </a:lnTo>
                    <a:cubicBezTo>
                      <a:pt x="-193" y="15045"/>
                      <a:pt x="-193" y="16202"/>
                      <a:pt x="579" y="16974"/>
                    </a:cubicBezTo>
                    <a:cubicBezTo>
                      <a:pt x="1350" y="17745"/>
                      <a:pt x="2507" y="17745"/>
                      <a:pt x="3279" y="16974"/>
                    </a:cubicBezTo>
                    <a:lnTo>
                      <a:pt x="3279" y="1697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6" name="Graphic 5">
            <a:extLst>
              <a:ext uri="{FF2B5EF4-FFF2-40B4-BE49-F238E27FC236}">
                <a16:creationId xmlns:a16="http://schemas.microsoft.com/office/drawing/2014/main" id="{389A40D8-8ABE-448C-BE73-38D6EE6F71C4}"/>
              </a:ext>
            </a:extLst>
          </p:cNvPr>
          <p:cNvGrpSpPr/>
          <p:nvPr/>
        </p:nvGrpSpPr>
        <p:grpSpPr>
          <a:xfrm>
            <a:off x="4652723" y="1683645"/>
            <a:ext cx="250423" cy="208678"/>
            <a:chOff x="2431332" y="2249189"/>
            <a:chExt cx="149290" cy="120164"/>
          </a:xfrm>
          <a:solidFill>
            <a:schemeClr val="accent1"/>
          </a:solidFill>
        </p:grpSpPr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1B8C9BE1-C91A-43DC-A857-51F1BB7196E3}"/>
                </a:ext>
              </a:extLst>
            </p:cNvPr>
            <p:cNvSpPr/>
            <p:nvPr/>
          </p:nvSpPr>
          <p:spPr>
            <a:xfrm>
              <a:off x="2467979" y="2289115"/>
              <a:ext cx="92583" cy="77153"/>
            </a:xfrm>
            <a:custGeom>
              <a:avLst/>
              <a:gdLst>
                <a:gd name="connsiteX0" fmla="*/ 0 w 92583"/>
                <a:gd name="connsiteY0" fmla="*/ 78888 h 77152"/>
                <a:gd name="connsiteX1" fmla="*/ 93740 w 92583"/>
                <a:gd name="connsiteY1" fmla="*/ 78888 h 77152"/>
                <a:gd name="connsiteX2" fmla="*/ 93740 w 92583"/>
                <a:gd name="connsiteY2" fmla="*/ 0 h 77152"/>
                <a:gd name="connsiteX3" fmla="*/ 72909 w 92583"/>
                <a:gd name="connsiteY3" fmla="*/ 20831 h 77152"/>
                <a:gd name="connsiteX4" fmla="*/ 62494 w 92583"/>
                <a:gd name="connsiteY4" fmla="*/ 10415 h 77152"/>
                <a:gd name="connsiteX5" fmla="*/ 20831 w 92583"/>
                <a:gd name="connsiteY5" fmla="*/ 52078 h 77152"/>
                <a:gd name="connsiteX6" fmla="*/ 10416 w 92583"/>
                <a:gd name="connsiteY6" fmla="*/ 41662 h 77152"/>
                <a:gd name="connsiteX7" fmla="*/ 0 w 92583"/>
                <a:gd name="connsiteY7" fmla="*/ 52078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3" h="77152">
                  <a:moveTo>
                    <a:pt x="0" y="78888"/>
                  </a:moveTo>
                  <a:lnTo>
                    <a:pt x="93740" y="78888"/>
                  </a:lnTo>
                  <a:lnTo>
                    <a:pt x="93740" y="0"/>
                  </a:lnTo>
                  <a:lnTo>
                    <a:pt x="72909" y="20831"/>
                  </a:lnTo>
                  <a:lnTo>
                    <a:pt x="62494" y="10415"/>
                  </a:lnTo>
                  <a:lnTo>
                    <a:pt x="20831" y="52078"/>
                  </a:lnTo>
                  <a:lnTo>
                    <a:pt x="10416" y="41662"/>
                  </a:lnTo>
                  <a:lnTo>
                    <a:pt x="0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A6920EDB-13DD-4E24-855F-E4AED94A3DC7}"/>
                </a:ext>
              </a:extLst>
            </p:cNvPr>
            <p:cNvSpPr/>
            <p:nvPr/>
          </p:nvSpPr>
          <p:spPr>
            <a:xfrm>
              <a:off x="2441555" y="2268477"/>
              <a:ext cx="46292" cy="28932"/>
            </a:xfrm>
            <a:custGeom>
              <a:avLst/>
              <a:gdLst>
                <a:gd name="connsiteX0" fmla="*/ 0 w 46291"/>
                <a:gd name="connsiteY0" fmla="*/ 29318 h 28932"/>
                <a:gd name="connsiteX1" fmla="*/ 46870 w 46291"/>
                <a:gd name="connsiteY1" fmla="*/ 29318 h 28932"/>
                <a:gd name="connsiteX2" fmla="*/ 32211 w 46291"/>
                <a:gd name="connsiteY2" fmla="*/ 14659 h 28932"/>
                <a:gd name="connsiteX3" fmla="*/ 46870 w 46291"/>
                <a:gd name="connsiteY3" fmla="*/ 0 h 28932"/>
                <a:gd name="connsiteX4" fmla="*/ 0 w 46291"/>
                <a:gd name="connsiteY4" fmla="*/ 0 h 2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1" h="28932">
                  <a:moveTo>
                    <a:pt x="0" y="29318"/>
                  </a:moveTo>
                  <a:lnTo>
                    <a:pt x="46870" y="29318"/>
                  </a:lnTo>
                  <a:lnTo>
                    <a:pt x="32211" y="14659"/>
                  </a:lnTo>
                  <a:lnTo>
                    <a:pt x="46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67F841BD-119D-4D83-913A-B1C79A263DF1}"/>
                </a:ext>
              </a:extLst>
            </p:cNvPr>
            <p:cNvSpPr/>
            <p:nvPr/>
          </p:nvSpPr>
          <p:spPr>
            <a:xfrm>
              <a:off x="2431332" y="2249189"/>
              <a:ext cx="57864" cy="119586"/>
            </a:xfrm>
            <a:custGeom>
              <a:avLst/>
              <a:gdLst>
                <a:gd name="connsiteX0" fmla="*/ 45134 w 57864"/>
                <a:gd name="connsiteY0" fmla="*/ 33947 h 119586"/>
                <a:gd name="connsiteX1" fmla="*/ 58443 w 57864"/>
                <a:gd name="connsiteY1" fmla="*/ 20638 h 119586"/>
                <a:gd name="connsiteX2" fmla="*/ 58829 w 57864"/>
                <a:gd name="connsiteY2" fmla="*/ 18517 h 119586"/>
                <a:gd name="connsiteX3" fmla="*/ 57093 w 57864"/>
                <a:gd name="connsiteY3" fmla="*/ 17359 h 119586"/>
                <a:gd name="connsiteX4" fmla="*/ 12151 w 57864"/>
                <a:gd name="connsiteY4" fmla="*/ 17359 h 119586"/>
                <a:gd name="connsiteX5" fmla="*/ 12151 w 57864"/>
                <a:gd name="connsiteY5" fmla="*/ 16395 h 119586"/>
                <a:gd name="connsiteX6" fmla="*/ 18517 w 57864"/>
                <a:gd name="connsiteY6" fmla="*/ 8294 h 119586"/>
                <a:gd name="connsiteX7" fmla="*/ 10223 w 57864"/>
                <a:gd name="connsiteY7" fmla="*/ 0 h 119586"/>
                <a:gd name="connsiteX8" fmla="*/ 1929 w 57864"/>
                <a:gd name="connsiteY8" fmla="*/ 8294 h 119586"/>
                <a:gd name="connsiteX9" fmla="*/ 8294 w 57864"/>
                <a:gd name="connsiteY9" fmla="*/ 16395 h 119586"/>
                <a:gd name="connsiteX10" fmla="*/ 8294 w 57864"/>
                <a:gd name="connsiteY10" fmla="*/ 116500 h 119586"/>
                <a:gd name="connsiteX11" fmla="*/ 1929 w 57864"/>
                <a:gd name="connsiteY11" fmla="*/ 116500 h 119586"/>
                <a:gd name="connsiteX12" fmla="*/ 0 w 57864"/>
                <a:gd name="connsiteY12" fmla="*/ 118429 h 119586"/>
                <a:gd name="connsiteX13" fmla="*/ 1929 w 57864"/>
                <a:gd name="connsiteY13" fmla="*/ 120358 h 119586"/>
                <a:gd name="connsiteX14" fmla="*/ 19288 w 57864"/>
                <a:gd name="connsiteY14" fmla="*/ 120358 h 119586"/>
                <a:gd name="connsiteX15" fmla="*/ 21217 w 57864"/>
                <a:gd name="connsiteY15" fmla="*/ 118429 h 119586"/>
                <a:gd name="connsiteX16" fmla="*/ 19288 w 57864"/>
                <a:gd name="connsiteY16" fmla="*/ 116500 h 119586"/>
                <a:gd name="connsiteX17" fmla="*/ 12151 w 57864"/>
                <a:gd name="connsiteY17" fmla="*/ 116500 h 119586"/>
                <a:gd name="connsiteX18" fmla="*/ 12151 w 57864"/>
                <a:gd name="connsiteY18" fmla="*/ 50728 h 119586"/>
                <a:gd name="connsiteX19" fmla="*/ 57093 w 57864"/>
                <a:gd name="connsiteY19" fmla="*/ 50728 h 119586"/>
                <a:gd name="connsiteX20" fmla="*/ 58829 w 57864"/>
                <a:gd name="connsiteY20" fmla="*/ 49571 h 119586"/>
                <a:gd name="connsiteX21" fmla="*/ 58443 w 57864"/>
                <a:gd name="connsiteY21" fmla="*/ 47449 h 119586"/>
                <a:gd name="connsiteX22" fmla="*/ 45134 w 57864"/>
                <a:gd name="connsiteY22" fmla="*/ 33947 h 119586"/>
                <a:gd name="connsiteX23" fmla="*/ 5786 w 57864"/>
                <a:gd name="connsiteY23" fmla="*/ 8294 h 119586"/>
                <a:gd name="connsiteX24" fmla="*/ 10223 w 57864"/>
                <a:gd name="connsiteY24" fmla="*/ 3858 h 119586"/>
                <a:gd name="connsiteX25" fmla="*/ 14659 w 57864"/>
                <a:gd name="connsiteY25" fmla="*/ 8294 h 119586"/>
                <a:gd name="connsiteX26" fmla="*/ 10223 w 57864"/>
                <a:gd name="connsiteY26" fmla="*/ 12730 h 119586"/>
                <a:gd name="connsiteX27" fmla="*/ 5786 w 57864"/>
                <a:gd name="connsiteY27" fmla="*/ 8294 h 119586"/>
                <a:gd name="connsiteX28" fmla="*/ 12151 w 57864"/>
                <a:gd name="connsiteY28" fmla="*/ 21217 h 119586"/>
                <a:gd name="connsiteX29" fmla="*/ 52271 w 57864"/>
                <a:gd name="connsiteY29" fmla="*/ 21217 h 119586"/>
                <a:gd name="connsiteX30" fmla="*/ 40891 w 57864"/>
                <a:gd name="connsiteY30" fmla="*/ 32597 h 119586"/>
                <a:gd name="connsiteX31" fmla="*/ 40891 w 57864"/>
                <a:gd name="connsiteY31" fmla="*/ 35297 h 119586"/>
                <a:gd name="connsiteX32" fmla="*/ 52271 w 57864"/>
                <a:gd name="connsiteY32" fmla="*/ 46677 h 119586"/>
                <a:gd name="connsiteX33" fmla="*/ 12151 w 57864"/>
                <a:gd name="connsiteY33" fmla="*/ 46677 h 119586"/>
                <a:gd name="connsiteX34" fmla="*/ 12151 w 57864"/>
                <a:gd name="connsiteY34" fmla="*/ 21217 h 11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864" h="119586">
                  <a:moveTo>
                    <a:pt x="45134" y="33947"/>
                  </a:moveTo>
                  <a:lnTo>
                    <a:pt x="58443" y="20638"/>
                  </a:lnTo>
                  <a:cubicBezTo>
                    <a:pt x="59022" y="20060"/>
                    <a:pt x="59215" y="19288"/>
                    <a:pt x="58829" y="18517"/>
                  </a:cubicBezTo>
                  <a:cubicBezTo>
                    <a:pt x="58443" y="17745"/>
                    <a:pt x="57864" y="17359"/>
                    <a:pt x="57093" y="17359"/>
                  </a:cubicBezTo>
                  <a:lnTo>
                    <a:pt x="12151" y="17359"/>
                  </a:lnTo>
                  <a:lnTo>
                    <a:pt x="12151" y="16395"/>
                  </a:lnTo>
                  <a:cubicBezTo>
                    <a:pt x="15816" y="15431"/>
                    <a:pt x="18517" y="12152"/>
                    <a:pt x="18517" y="8294"/>
                  </a:cubicBezTo>
                  <a:cubicBezTo>
                    <a:pt x="18517" y="3665"/>
                    <a:pt x="14852" y="0"/>
                    <a:pt x="10223" y="0"/>
                  </a:cubicBezTo>
                  <a:cubicBezTo>
                    <a:pt x="5594" y="0"/>
                    <a:pt x="1929" y="3665"/>
                    <a:pt x="1929" y="8294"/>
                  </a:cubicBezTo>
                  <a:cubicBezTo>
                    <a:pt x="1929" y="12152"/>
                    <a:pt x="4629" y="15431"/>
                    <a:pt x="8294" y="16395"/>
                  </a:cubicBezTo>
                  <a:lnTo>
                    <a:pt x="8294" y="116500"/>
                  </a:lnTo>
                  <a:lnTo>
                    <a:pt x="1929" y="116500"/>
                  </a:lnTo>
                  <a:cubicBezTo>
                    <a:pt x="772" y="116500"/>
                    <a:pt x="0" y="117272"/>
                    <a:pt x="0" y="118429"/>
                  </a:cubicBezTo>
                  <a:cubicBezTo>
                    <a:pt x="0" y="119586"/>
                    <a:pt x="772" y="120358"/>
                    <a:pt x="1929" y="120358"/>
                  </a:cubicBezTo>
                  <a:lnTo>
                    <a:pt x="19288" y="120358"/>
                  </a:lnTo>
                  <a:cubicBezTo>
                    <a:pt x="20445" y="120358"/>
                    <a:pt x="21217" y="119586"/>
                    <a:pt x="21217" y="118429"/>
                  </a:cubicBezTo>
                  <a:cubicBezTo>
                    <a:pt x="21217" y="117272"/>
                    <a:pt x="20445" y="116500"/>
                    <a:pt x="19288" y="116500"/>
                  </a:cubicBezTo>
                  <a:lnTo>
                    <a:pt x="12151" y="116500"/>
                  </a:lnTo>
                  <a:lnTo>
                    <a:pt x="12151" y="50728"/>
                  </a:lnTo>
                  <a:lnTo>
                    <a:pt x="57093" y="50728"/>
                  </a:lnTo>
                  <a:cubicBezTo>
                    <a:pt x="57864" y="50728"/>
                    <a:pt x="58636" y="50342"/>
                    <a:pt x="58829" y="49571"/>
                  </a:cubicBezTo>
                  <a:cubicBezTo>
                    <a:pt x="59215" y="48799"/>
                    <a:pt x="59022" y="48027"/>
                    <a:pt x="58443" y="47449"/>
                  </a:cubicBezTo>
                  <a:lnTo>
                    <a:pt x="45134" y="33947"/>
                  </a:lnTo>
                  <a:close/>
                  <a:moveTo>
                    <a:pt x="5786" y="8294"/>
                  </a:moveTo>
                  <a:cubicBezTo>
                    <a:pt x="5786" y="5786"/>
                    <a:pt x="7715" y="3858"/>
                    <a:pt x="10223" y="3858"/>
                  </a:cubicBezTo>
                  <a:cubicBezTo>
                    <a:pt x="12730" y="3858"/>
                    <a:pt x="14659" y="5786"/>
                    <a:pt x="14659" y="8294"/>
                  </a:cubicBezTo>
                  <a:cubicBezTo>
                    <a:pt x="14659" y="10801"/>
                    <a:pt x="12730" y="12730"/>
                    <a:pt x="10223" y="12730"/>
                  </a:cubicBezTo>
                  <a:cubicBezTo>
                    <a:pt x="7908" y="12730"/>
                    <a:pt x="5786" y="10801"/>
                    <a:pt x="5786" y="8294"/>
                  </a:cubicBezTo>
                  <a:close/>
                  <a:moveTo>
                    <a:pt x="12151" y="21217"/>
                  </a:moveTo>
                  <a:lnTo>
                    <a:pt x="52271" y="21217"/>
                  </a:lnTo>
                  <a:lnTo>
                    <a:pt x="40891" y="32597"/>
                  </a:lnTo>
                  <a:cubicBezTo>
                    <a:pt x="40119" y="33369"/>
                    <a:pt x="40119" y="34526"/>
                    <a:pt x="40891" y="35297"/>
                  </a:cubicBezTo>
                  <a:lnTo>
                    <a:pt x="52271" y="46677"/>
                  </a:lnTo>
                  <a:lnTo>
                    <a:pt x="12151" y="46677"/>
                  </a:lnTo>
                  <a:lnTo>
                    <a:pt x="12151" y="21217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0" name="Graphic 5">
              <a:extLst>
                <a:ext uri="{FF2B5EF4-FFF2-40B4-BE49-F238E27FC236}">
                  <a16:creationId xmlns:a16="http://schemas.microsoft.com/office/drawing/2014/main" id="{0E65078E-7970-4BC4-B0C8-E0E335626F4E}"/>
                </a:ext>
              </a:extLst>
            </p:cNvPr>
            <p:cNvGrpSpPr/>
            <p:nvPr/>
          </p:nvGrpSpPr>
          <p:grpSpPr>
            <a:xfrm>
              <a:off x="2439819" y="2269055"/>
              <a:ext cx="140803" cy="100298"/>
              <a:chOff x="2439819" y="2269055"/>
              <a:chExt cx="140803" cy="100298"/>
            </a:xfrm>
            <a:solidFill>
              <a:srgbClr val="1E1D1D"/>
            </a:solidFill>
          </p:grpSpPr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id="{3EB07446-9E67-4667-8E5D-D9FCB8F1B5E7}"/>
                  </a:ext>
                </a:extLst>
              </p:cNvPr>
              <p:cNvSpPr/>
              <p:nvPr/>
            </p:nvSpPr>
            <p:spPr>
              <a:xfrm>
                <a:off x="2476466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431">
                <a:extLst>
                  <a:ext uri="{FF2B5EF4-FFF2-40B4-BE49-F238E27FC236}">
                    <a16:creationId xmlns:a16="http://schemas.microsoft.com/office/drawing/2014/main" id="{DA4FAE18-8D38-49D4-A3B6-7A06FC661B0B}"/>
                  </a:ext>
                </a:extLst>
              </p:cNvPr>
              <p:cNvSpPr/>
              <p:nvPr/>
            </p:nvSpPr>
            <p:spPr>
              <a:xfrm>
                <a:off x="2486882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id="{4F08019B-B36D-4FAC-8324-36643B95E3E1}"/>
                  </a:ext>
                </a:extLst>
              </p:cNvPr>
              <p:cNvSpPr/>
              <p:nvPr/>
            </p:nvSpPr>
            <p:spPr>
              <a:xfrm>
                <a:off x="2466051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CD050038-04A2-4649-8D80-0F85A4BD1B31}"/>
                  </a:ext>
                </a:extLst>
              </p:cNvPr>
              <p:cNvSpPr/>
              <p:nvPr/>
            </p:nvSpPr>
            <p:spPr>
              <a:xfrm>
                <a:off x="2497297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594E7B03-387D-4CCF-9D6A-CB572CDD6327}"/>
                  </a:ext>
                </a:extLst>
              </p:cNvPr>
              <p:cNvSpPr/>
              <p:nvPr/>
            </p:nvSpPr>
            <p:spPr>
              <a:xfrm>
                <a:off x="2507713" y="2318433"/>
                <a:ext cx="3858" cy="50149"/>
              </a:xfrm>
              <a:custGeom>
                <a:avLst/>
                <a:gdLst>
                  <a:gd name="connsiteX0" fmla="*/ 0 w 3857"/>
                  <a:gd name="connsiteY0" fmla="*/ 1929 h 50149"/>
                  <a:gd name="connsiteX1" fmla="*/ 0 w 3857"/>
                  <a:gd name="connsiteY1" fmla="*/ 49570 h 50149"/>
                  <a:gd name="connsiteX2" fmla="*/ 0 w 3857"/>
                  <a:gd name="connsiteY2" fmla="*/ 49570 h 50149"/>
                  <a:gd name="connsiteX3" fmla="*/ 1929 w 3857"/>
                  <a:gd name="connsiteY3" fmla="*/ 51499 h 50149"/>
                  <a:gd name="connsiteX4" fmla="*/ 3858 w 3857"/>
                  <a:gd name="connsiteY4" fmla="*/ 49570 h 50149"/>
                  <a:gd name="connsiteX5" fmla="*/ 3858 w 3857"/>
                  <a:gd name="connsiteY5" fmla="*/ 49570 h 50149"/>
                  <a:gd name="connsiteX6" fmla="*/ 3858 w 3857"/>
                  <a:gd name="connsiteY6" fmla="*/ 1929 h 50149"/>
                  <a:gd name="connsiteX7" fmla="*/ 3858 w 3857"/>
                  <a:gd name="connsiteY7" fmla="*/ 1929 h 50149"/>
                  <a:gd name="connsiteX8" fmla="*/ 1929 w 3857"/>
                  <a:gd name="connsiteY8" fmla="*/ 0 h 50149"/>
                  <a:gd name="connsiteX9" fmla="*/ 0 w 3857"/>
                  <a:gd name="connsiteY9" fmla="*/ 1929 h 50149"/>
                  <a:gd name="connsiteX10" fmla="*/ 0 w 3857"/>
                  <a:gd name="connsiteY10" fmla="*/ 1929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0149">
                    <a:moveTo>
                      <a:pt x="0" y="1929"/>
                    </a:moveTo>
                    <a:lnTo>
                      <a:pt x="0" y="49570"/>
                    </a:lnTo>
                    <a:lnTo>
                      <a:pt x="0" y="49570"/>
                    </a:lnTo>
                    <a:cubicBezTo>
                      <a:pt x="0" y="50728"/>
                      <a:pt x="772" y="51499"/>
                      <a:pt x="1929" y="51499"/>
                    </a:cubicBezTo>
                    <a:cubicBezTo>
                      <a:pt x="3086" y="51499"/>
                      <a:pt x="3858" y="50728"/>
                      <a:pt x="3858" y="49570"/>
                    </a:cubicBezTo>
                    <a:lnTo>
                      <a:pt x="3858" y="4957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1E4365CE-0C9F-4E82-8368-437B462B8D19}"/>
                  </a:ext>
                </a:extLst>
              </p:cNvPr>
              <p:cNvSpPr/>
              <p:nvPr/>
            </p:nvSpPr>
            <p:spPr>
              <a:xfrm>
                <a:off x="2518128" y="2308403"/>
                <a:ext cx="3858" cy="59793"/>
              </a:xfrm>
              <a:custGeom>
                <a:avLst/>
                <a:gdLst>
                  <a:gd name="connsiteX0" fmla="*/ 0 w 3857"/>
                  <a:gd name="connsiteY0" fmla="*/ 1929 h 59793"/>
                  <a:gd name="connsiteX1" fmla="*/ 0 w 3857"/>
                  <a:gd name="connsiteY1" fmla="*/ 59600 h 59793"/>
                  <a:gd name="connsiteX2" fmla="*/ 0 w 3857"/>
                  <a:gd name="connsiteY2" fmla="*/ 59600 h 59793"/>
                  <a:gd name="connsiteX3" fmla="*/ 1929 w 3857"/>
                  <a:gd name="connsiteY3" fmla="*/ 61529 h 59793"/>
                  <a:gd name="connsiteX4" fmla="*/ 3858 w 3857"/>
                  <a:gd name="connsiteY4" fmla="*/ 59600 h 59793"/>
                  <a:gd name="connsiteX5" fmla="*/ 3858 w 3857"/>
                  <a:gd name="connsiteY5" fmla="*/ 59600 h 59793"/>
                  <a:gd name="connsiteX6" fmla="*/ 3858 w 3857"/>
                  <a:gd name="connsiteY6" fmla="*/ 1929 h 59793"/>
                  <a:gd name="connsiteX7" fmla="*/ 3858 w 3857"/>
                  <a:gd name="connsiteY7" fmla="*/ 1929 h 59793"/>
                  <a:gd name="connsiteX8" fmla="*/ 1929 w 3857"/>
                  <a:gd name="connsiteY8" fmla="*/ 0 h 59793"/>
                  <a:gd name="connsiteX9" fmla="*/ 0 w 3857"/>
                  <a:gd name="connsiteY9" fmla="*/ 1929 h 59793"/>
                  <a:gd name="connsiteX10" fmla="*/ 0 w 3857"/>
                  <a:gd name="connsiteY10" fmla="*/ 192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9793">
                    <a:moveTo>
                      <a:pt x="0" y="1929"/>
                    </a:moveTo>
                    <a:lnTo>
                      <a:pt x="0" y="59600"/>
                    </a:lnTo>
                    <a:lnTo>
                      <a:pt x="0" y="59600"/>
                    </a:lnTo>
                    <a:cubicBezTo>
                      <a:pt x="0" y="60758"/>
                      <a:pt x="772" y="61529"/>
                      <a:pt x="1929" y="61529"/>
                    </a:cubicBezTo>
                    <a:cubicBezTo>
                      <a:pt x="3086" y="61529"/>
                      <a:pt x="3858" y="60758"/>
                      <a:pt x="3858" y="59600"/>
                    </a:cubicBezTo>
                    <a:lnTo>
                      <a:pt x="3858" y="5960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57B1B19A-27B0-4042-A83C-6DA2631AE109}"/>
                  </a:ext>
                </a:extLst>
              </p:cNvPr>
              <p:cNvSpPr/>
              <p:nvPr/>
            </p:nvSpPr>
            <p:spPr>
              <a:xfrm>
                <a:off x="2528544" y="2298566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69437 h 71366"/>
                  <a:gd name="connsiteX2" fmla="*/ 0 w 3857"/>
                  <a:gd name="connsiteY2" fmla="*/ 69437 h 71366"/>
                  <a:gd name="connsiteX3" fmla="*/ 1929 w 3857"/>
                  <a:gd name="connsiteY3" fmla="*/ 71366 h 71366"/>
                  <a:gd name="connsiteX4" fmla="*/ 3858 w 3857"/>
                  <a:gd name="connsiteY4" fmla="*/ 69437 h 71366"/>
                  <a:gd name="connsiteX5" fmla="*/ 3858 w 3857"/>
                  <a:gd name="connsiteY5" fmla="*/ 69437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69437"/>
                    </a:lnTo>
                    <a:lnTo>
                      <a:pt x="0" y="69437"/>
                    </a:lnTo>
                    <a:cubicBezTo>
                      <a:pt x="0" y="70595"/>
                      <a:pt x="771" y="71366"/>
                      <a:pt x="1929" y="71366"/>
                    </a:cubicBezTo>
                    <a:cubicBezTo>
                      <a:pt x="3086" y="71366"/>
                      <a:pt x="3858" y="70595"/>
                      <a:pt x="3858" y="69437"/>
                    </a:cubicBezTo>
                    <a:lnTo>
                      <a:pt x="3858" y="6943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848E9DD2-8458-422B-B15A-7D88B1BFA1D8}"/>
                  </a:ext>
                </a:extLst>
              </p:cNvPr>
              <p:cNvSpPr/>
              <p:nvPr/>
            </p:nvSpPr>
            <p:spPr>
              <a:xfrm>
                <a:off x="2538960" y="2308017"/>
                <a:ext cx="3858" cy="61722"/>
              </a:xfrm>
              <a:custGeom>
                <a:avLst/>
                <a:gdLst>
                  <a:gd name="connsiteX0" fmla="*/ 0 w 3857"/>
                  <a:gd name="connsiteY0" fmla="*/ 1929 h 61722"/>
                  <a:gd name="connsiteX1" fmla="*/ 0 w 3857"/>
                  <a:gd name="connsiteY1" fmla="*/ 59986 h 61722"/>
                  <a:gd name="connsiteX2" fmla="*/ 0 w 3857"/>
                  <a:gd name="connsiteY2" fmla="*/ 59986 h 61722"/>
                  <a:gd name="connsiteX3" fmla="*/ 1929 w 3857"/>
                  <a:gd name="connsiteY3" fmla="*/ 61915 h 61722"/>
                  <a:gd name="connsiteX4" fmla="*/ 3858 w 3857"/>
                  <a:gd name="connsiteY4" fmla="*/ 59986 h 61722"/>
                  <a:gd name="connsiteX5" fmla="*/ 3858 w 3857"/>
                  <a:gd name="connsiteY5" fmla="*/ 59986 h 61722"/>
                  <a:gd name="connsiteX6" fmla="*/ 3858 w 3857"/>
                  <a:gd name="connsiteY6" fmla="*/ 1929 h 61722"/>
                  <a:gd name="connsiteX7" fmla="*/ 3858 w 3857"/>
                  <a:gd name="connsiteY7" fmla="*/ 1929 h 61722"/>
                  <a:gd name="connsiteX8" fmla="*/ 1929 w 3857"/>
                  <a:gd name="connsiteY8" fmla="*/ 0 h 61722"/>
                  <a:gd name="connsiteX9" fmla="*/ 0 w 3857"/>
                  <a:gd name="connsiteY9" fmla="*/ 1929 h 61722"/>
                  <a:gd name="connsiteX10" fmla="*/ 0 w 3857"/>
                  <a:gd name="connsiteY10" fmla="*/ 1929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61722">
                    <a:moveTo>
                      <a:pt x="0" y="1929"/>
                    </a:moveTo>
                    <a:lnTo>
                      <a:pt x="0" y="59986"/>
                    </a:lnTo>
                    <a:lnTo>
                      <a:pt x="0" y="59986"/>
                    </a:lnTo>
                    <a:cubicBezTo>
                      <a:pt x="0" y="61144"/>
                      <a:pt x="772" y="61915"/>
                      <a:pt x="1929" y="61915"/>
                    </a:cubicBezTo>
                    <a:cubicBezTo>
                      <a:pt x="3086" y="61915"/>
                      <a:pt x="3858" y="61144"/>
                      <a:pt x="3858" y="59986"/>
                    </a:cubicBezTo>
                    <a:lnTo>
                      <a:pt x="3858" y="5998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B434E83B-B29C-4887-94A5-14571690519D}"/>
                  </a:ext>
                </a:extLst>
              </p:cNvPr>
              <p:cNvSpPr/>
              <p:nvPr/>
            </p:nvSpPr>
            <p:spPr>
              <a:xfrm>
                <a:off x="2549375" y="2297602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70402 h 71366"/>
                  <a:gd name="connsiteX2" fmla="*/ 0 w 3857"/>
                  <a:gd name="connsiteY2" fmla="*/ 70402 h 71366"/>
                  <a:gd name="connsiteX3" fmla="*/ 1929 w 3857"/>
                  <a:gd name="connsiteY3" fmla="*/ 72330 h 71366"/>
                  <a:gd name="connsiteX4" fmla="*/ 3858 w 3857"/>
                  <a:gd name="connsiteY4" fmla="*/ 70402 h 71366"/>
                  <a:gd name="connsiteX5" fmla="*/ 3858 w 3857"/>
                  <a:gd name="connsiteY5" fmla="*/ 70402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70402"/>
                    </a:lnTo>
                    <a:lnTo>
                      <a:pt x="0" y="70402"/>
                    </a:lnTo>
                    <a:cubicBezTo>
                      <a:pt x="0" y="71559"/>
                      <a:pt x="771" y="72330"/>
                      <a:pt x="1929" y="72330"/>
                    </a:cubicBezTo>
                    <a:cubicBezTo>
                      <a:pt x="3086" y="72330"/>
                      <a:pt x="3858" y="71559"/>
                      <a:pt x="3858" y="70402"/>
                    </a:cubicBezTo>
                    <a:lnTo>
                      <a:pt x="3858" y="70402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A9F4FCAD-8351-4415-A96A-387893846B81}"/>
                  </a:ext>
                </a:extLst>
              </p:cNvPr>
              <p:cNvSpPr/>
              <p:nvPr/>
            </p:nvSpPr>
            <p:spPr>
              <a:xfrm>
                <a:off x="2559791" y="2287186"/>
                <a:ext cx="3858" cy="81010"/>
              </a:xfrm>
              <a:custGeom>
                <a:avLst/>
                <a:gdLst>
                  <a:gd name="connsiteX0" fmla="*/ 0 w 3857"/>
                  <a:gd name="connsiteY0" fmla="*/ 1929 h 81010"/>
                  <a:gd name="connsiteX1" fmla="*/ 0 w 3857"/>
                  <a:gd name="connsiteY1" fmla="*/ 80817 h 81010"/>
                  <a:gd name="connsiteX2" fmla="*/ 0 w 3857"/>
                  <a:gd name="connsiteY2" fmla="*/ 80817 h 81010"/>
                  <a:gd name="connsiteX3" fmla="*/ 1929 w 3857"/>
                  <a:gd name="connsiteY3" fmla="*/ 82746 h 81010"/>
                  <a:gd name="connsiteX4" fmla="*/ 3858 w 3857"/>
                  <a:gd name="connsiteY4" fmla="*/ 80817 h 81010"/>
                  <a:gd name="connsiteX5" fmla="*/ 3858 w 3857"/>
                  <a:gd name="connsiteY5" fmla="*/ 80817 h 81010"/>
                  <a:gd name="connsiteX6" fmla="*/ 3858 w 3857"/>
                  <a:gd name="connsiteY6" fmla="*/ 1929 h 81010"/>
                  <a:gd name="connsiteX7" fmla="*/ 3858 w 3857"/>
                  <a:gd name="connsiteY7" fmla="*/ 1929 h 81010"/>
                  <a:gd name="connsiteX8" fmla="*/ 1929 w 3857"/>
                  <a:gd name="connsiteY8" fmla="*/ 0 h 81010"/>
                  <a:gd name="connsiteX9" fmla="*/ 0 w 3857"/>
                  <a:gd name="connsiteY9" fmla="*/ 1929 h 81010"/>
                  <a:gd name="connsiteX10" fmla="*/ 0 w 3857"/>
                  <a:gd name="connsiteY10" fmla="*/ 1929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1010">
                    <a:moveTo>
                      <a:pt x="0" y="1929"/>
                    </a:moveTo>
                    <a:lnTo>
                      <a:pt x="0" y="80817"/>
                    </a:lnTo>
                    <a:lnTo>
                      <a:pt x="0" y="80817"/>
                    </a:lnTo>
                    <a:cubicBezTo>
                      <a:pt x="0" y="81975"/>
                      <a:pt x="772" y="82746"/>
                      <a:pt x="1929" y="82746"/>
                    </a:cubicBezTo>
                    <a:cubicBezTo>
                      <a:pt x="3086" y="82746"/>
                      <a:pt x="3858" y="81975"/>
                      <a:pt x="3858" y="80817"/>
                    </a:cubicBezTo>
                    <a:lnTo>
                      <a:pt x="3858" y="8081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3FABBF28-E153-4C99-BCF4-867C835E9997}"/>
                  </a:ext>
                </a:extLst>
              </p:cNvPr>
              <p:cNvSpPr/>
              <p:nvPr/>
            </p:nvSpPr>
            <p:spPr>
              <a:xfrm>
                <a:off x="2439819" y="2269055"/>
                <a:ext cx="140803" cy="100298"/>
              </a:xfrm>
              <a:custGeom>
                <a:avLst/>
                <a:gdLst>
                  <a:gd name="connsiteX0" fmla="*/ 3279 w 140803"/>
                  <a:gd name="connsiteY0" fmla="*/ 99912 h 100298"/>
                  <a:gd name="connsiteX1" fmla="*/ 40119 w 140803"/>
                  <a:gd name="connsiteY1" fmla="*/ 63072 h 100298"/>
                  <a:gd name="connsiteX2" fmla="*/ 38769 w 140803"/>
                  <a:gd name="connsiteY2" fmla="*/ 63651 h 100298"/>
                  <a:gd name="connsiteX3" fmla="*/ 37419 w 140803"/>
                  <a:gd name="connsiteY3" fmla="*/ 63072 h 100298"/>
                  <a:gd name="connsiteX4" fmla="*/ 47835 w 140803"/>
                  <a:gd name="connsiteY4" fmla="*/ 73488 h 100298"/>
                  <a:gd name="connsiteX5" fmla="*/ 49185 w 140803"/>
                  <a:gd name="connsiteY5" fmla="*/ 74066 h 100298"/>
                  <a:gd name="connsiteX6" fmla="*/ 50535 w 140803"/>
                  <a:gd name="connsiteY6" fmla="*/ 73488 h 100298"/>
                  <a:gd name="connsiteX7" fmla="*/ 92197 w 140803"/>
                  <a:gd name="connsiteY7" fmla="*/ 31825 h 100298"/>
                  <a:gd name="connsiteX8" fmla="*/ 90847 w 140803"/>
                  <a:gd name="connsiteY8" fmla="*/ 32404 h 100298"/>
                  <a:gd name="connsiteX9" fmla="*/ 89497 w 140803"/>
                  <a:gd name="connsiteY9" fmla="*/ 31825 h 100298"/>
                  <a:gd name="connsiteX10" fmla="*/ 99913 w 140803"/>
                  <a:gd name="connsiteY10" fmla="*/ 42241 h 100298"/>
                  <a:gd name="connsiteX11" fmla="*/ 102613 w 140803"/>
                  <a:gd name="connsiteY11" fmla="*/ 42241 h 100298"/>
                  <a:gd name="connsiteX12" fmla="*/ 141575 w 140803"/>
                  <a:gd name="connsiteY12" fmla="*/ 3279 h 100298"/>
                  <a:gd name="connsiteX13" fmla="*/ 141575 w 140803"/>
                  <a:gd name="connsiteY13" fmla="*/ 3279 h 100298"/>
                  <a:gd name="connsiteX14" fmla="*/ 141575 w 140803"/>
                  <a:gd name="connsiteY14" fmla="*/ 579 h 100298"/>
                  <a:gd name="connsiteX15" fmla="*/ 138875 w 140803"/>
                  <a:gd name="connsiteY15" fmla="*/ 579 h 100298"/>
                  <a:gd name="connsiteX16" fmla="*/ 138875 w 140803"/>
                  <a:gd name="connsiteY16" fmla="*/ 579 h 100298"/>
                  <a:gd name="connsiteX17" fmla="*/ 99913 w 140803"/>
                  <a:gd name="connsiteY17" fmla="*/ 39541 h 100298"/>
                  <a:gd name="connsiteX18" fmla="*/ 102613 w 140803"/>
                  <a:gd name="connsiteY18" fmla="*/ 39541 h 100298"/>
                  <a:gd name="connsiteX19" fmla="*/ 92197 w 140803"/>
                  <a:gd name="connsiteY19" fmla="*/ 29125 h 100298"/>
                  <a:gd name="connsiteX20" fmla="*/ 90847 w 140803"/>
                  <a:gd name="connsiteY20" fmla="*/ 28546 h 100298"/>
                  <a:gd name="connsiteX21" fmla="*/ 89497 w 140803"/>
                  <a:gd name="connsiteY21" fmla="*/ 29125 h 100298"/>
                  <a:gd name="connsiteX22" fmla="*/ 47835 w 140803"/>
                  <a:gd name="connsiteY22" fmla="*/ 70787 h 100298"/>
                  <a:gd name="connsiteX23" fmla="*/ 49185 w 140803"/>
                  <a:gd name="connsiteY23" fmla="*/ 70209 h 100298"/>
                  <a:gd name="connsiteX24" fmla="*/ 50535 w 140803"/>
                  <a:gd name="connsiteY24" fmla="*/ 70787 h 100298"/>
                  <a:gd name="connsiteX25" fmla="*/ 40119 w 140803"/>
                  <a:gd name="connsiteY25" fmla="*/ 60372 h 100298"/>
                  <a:gd name="connsiteX26" fmla="*/ 38769 w 140803"/>
                  <a:gd name="connsiteY26" fmla="*/ 59793 h 100298"/>
                  <a:gd name="connsiteX27" fmla="*/ 37419 w 140803"/>
                  <a:gd name="connsiteY27" fmla="*/ 60372 h 100298"/>
                  <a:gd name="connsiteX28" fmla="*/ 579 w 140803"/>
                  <a:gd name="connsiteY28" fmla="*/ 97212 h 100298"/>
                  <a:gd name="connsiteX29" fmla="*/ 579 w 140803"/>
                  <a:gd name="connsiteY29" fmla="*/ 97212 h 100298"/>
                  <a:gd name="connsiteX30" fmla="*/ 579 w 140803"/>
                  <a:gd name="connsiteY30" fmla="*/ 99912 h 100298"/>
                  <a:gd name="connsiteX31" fmla="*/ 3279 w 140803"/>
                  <a:gd name="connsiteY31" fmla="*/ 99912 h 100298"/>
                  <a:gd name="connsiteX32" fmla="*/ 3279 w 140803"/>
                  <a:gd name="connsiteY32" fmla="*/ 99912 h 1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0803" h="100298">
                    <a:moveTo>
                      <a:pt x="3279" y="99912"/>
                    </a:moveTo>
                    <a:lnTo>
                      <a:pt x="40119" y="63072"/>
                    </a:lnTo>
                    <a:cubicBezTo>
                      <a:pt x="39734" y="63458"/>
                      <a:pt x="39348" y="63651"/>
                      <a:pt x="38769" y="63651"/>
                    </a:cubicBezTo>
                    <a:cubicBezTo>
                      <a:pt x="38191" y="63651"/>
                      <a:pt x="37805" y="63458"/>
                      <a:pt x="37419" y="63072"/>
                    </a:cubicBezTo>
                    <a:lnTo>
                      <a:pt x="47835" y="73488"/>
                    </a:lnTo>
                    <a:cubicBezTo>
                      <a:pt x="48220" y="73873"/>
                      <a:pt x="48606" y="74066"/>
                      <a:pt x="49185" y="74066"/>
                    </a:cubicBezTo>
                    <a:cubicBezTo>
                      <a:pt x="49763" y="74066"/>
                      <a:pt x="50149" y="73873"/>
                      <a:pt x="50535" y="73488"/>
                    </a:cubicBezTo>
                    <a:lnTo>
                      <a:pt x="92197" y="31825"/>
                    </a:lnTo>
                    <a:cubicBezTo>
                      <a:pt x="91811" y="32211"/>
                      <a:pt x="91426" y="32404"/>
                      <a:pt x="90847" y="32404"/>
                    </a:cubicBezTo>
                    <a:cubicBezTo>
                      <a:pt x="90268" y="32404"/>
                      <a:pt x="89883" y="32211"/>
                      <a:pt x="89497" y="31825"/>
                    </a:cubicBezTo>
                    <a:lnTo>
                      <a:pt x="99913" y="42241"/>
                    </a:lnTo>
                    <a:cubicBezTo>
                      <a:pt x="100684" y="43012"/>
                      <a:pt x="101841" y="43012"/>
                      <a:pt x="102613" y="42241"/>
                    </a:cubicBezTo>
                    <a:lnTo>
                      <a:pt x="141575" y="3279"/>
                    </a:lnTo>
                    <a:lnTo>
                      <a:pt x="141575" y="3279"/>
                    </a:lnTo>
                    <a:cubicBezTo>
                      <a:pt x="142346" y="2507"/>
                      <a:pt x="142346" y="1350"/>
                      <a:pt x="141575" y="579"/>
                    </a:cubicBezTo>
                    <a:cubicBezTo>
                      <a:pt x="140803" y="-193"/>
                      <a:pt x="139646" y="-193"/>
                      <a:pt x="138875" y="579"/>
                    </a:cubicBezTo>
                    <a:lnTo>
                      <a:pt x="138875" y="579"/>
                    </a:lnTo>
                    <a:lnTo>
                      <a:pt x="99913" y="39541"/>
                    </a:lnTo>
                    <a:cubicBezTo>
                      <a:pt x="100684" y="38769"/>
                      <a:pt x="101841" y="38769"/>
                      <a:pt x="102613" y="39541"/>
                    </a:cubicBezTo>
                    <a:lnTo>
                      <a:pt x="92197" y="29125"/>
                    </a:lnTo>
                    <a:cubicBezTo>
                      <a:pt x="91811" y="28739"/>
                      <a:pt x="91426" y="28546"/>
                      <a:pt x="90847" y="28546"/>
                    </a:cubicBezTo>
                    <a:cubicBezTo>
                      <a:pt x="90268" y="28546"/>
                      <a:pt x="89883" y="28739"/>
                      <a:pt x="89497" y="29125"/>
                    </a:cubicBezTo>
                    <a:lnTo>
                      <a:pt x="47835" y="70787"/>
                    </a:lnTo>
                    <a:cubicBezTo>
                      <a:pt x="48220" y="70402"/>
                      <a:pt x="48606" y="70209"/>
                      <a:pt x="49185" y="70209"/>
                    </a:cubicBezTo>
                    <a:cubicBezTo>
                      <a:pt x="49763" y="70209"/>
                      <a:pt x="50149" y="70402"/>
                      <a:pt x="50535" y="70787"/>
                    </a:cubicBezTo>
                    <a:lnTo>
                      <a:pt x="40119" y="60372"/>
                    </a:lnTo>
                    <a:cubicBezTo>
                      <a:pt x="39734" y="59986"/>
                      <a:pt x="39348" y="59793"/>
                      <a:pt x="38769" y="59793"/>
                    </a:cubicBezTo>
                    <a:cubicBezTo>
                      <a:pt x="38191" y="59793"/>
                      <a:pt x="37805" y="59986"/>
                      <a:pt x="37419" y="60372"/>
                    </a:cubicBezTo>
                    <a:lnTo>
                      <a:pt x="579" y="97212"/>
                    </a:lnTo>
                    <a:lnTo>
                      <a:pt x="579" y="97212"/>
                    </a:lnTo>
                    <a:cubicBezTo>
                      <a:pt x="-193" y="97984"/>
                      <a:pt x="-193" y="99141"/>
                      <a:pt x="579" y="99912"/>
                    </a:cubicBezTo>
                    <a:cubicBezTo>
                      <a:pt x="1157" y="100684"/>
                      <a:pt x="2507" y="100684"/>
                      <a:pt x="3279" y="99912"/>
                    </a:cubicBezTo>
                    <a:lnTo>
                      <a:pt x="3279" y="9991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51860B64-5E89-437C-BAA5-5D15CD1957FE}"/>
                  </a:ext>
                </a:extLst>
              </p:cNvPr>
              <p:cNvSpPr/>
              <p:nvPr/>
            </p:nvSpPr>
            <p:spPr>
              <a:xfrm>
                <a:off x="2561913" y="2269055"/>
                <a:ext cx="19288" cy="19288"/>
              </a:xfrm>
              <a:custGeom>
                <a:avLst/>
                <a:gdLst>
                  <a:gd name="connsiteX0" fmla="*/ 20445 w 19288"/>
                  <a:gd name="connsiteY0" fmla="*/ 18517 h 19288"/>
                  <a:gd name="connsiteX1" fmla="*/ 20445 w 19288"/>
                  <a:gd name="connsiteY1" fmla="*/ 1929 h 19288"/>
                  <a:gd name="connsiteX2" fmla="*/ 18517 w 19288"/>
                  <a:gd name="connsiteY2" fmla="*/ 0 h 19288"/>
                  <a:gd name="connsiteX3" fmla="*/ 1929 w 19288"/>
                  <a:gd name="connsiteY3" fmla="*/ 0 h 19288"/>
                  <a:gd name="connsiteX4" fmla="*/ 1929 w 19288"/>
                  <a:gd name="connsiteY4" fmla="*/ 0 h 19288"/>
                  <a:gd name="connsiteX5" fmla="*/ 0 w 19288"/>
                  <a:gd name="connsiteY5" fmla="*/ 1929 h 19288"/>
                  <a:gd name="connsiteX6" fmla="*/ 1929 w 19288"/>
                  <a:gd name="connsiteY6" fmla="*/ 3858 h 19288"/>
                  <a:gd name="connsiteX7" fmla="*/ 1929 w 19288"/>
                  <a:gd name="connsiteY7" fmla="*/ 3858 h 19288"/>
                  <a:gd name="connsiteX8" fmla="*/ 18517 w 19288"/>
                  <a:gd name="connsiteY8" fmla="*/ 3858 h 19288"/>
                  <a:gd name="connsiteX9" fmla="*/ 16588 w 19288"/>
                  <a:gd name="connsiteY9" fmla="*/ 1929 h 19288"/>
                  <a:gd name="connsiteX10" fmla="*/ 16588 w 19288"/>
                  <a:gd name="connsiteY10" fmla="*/ 18517 h 19288"/>
                  <a:gd name="connsiteX11" fmla="*/ 16588 w 19288"/>
                  <a:gd name="connsiteY11" fmla="*/ 18517 h 19288"/>
                  <a:gd name="connsiteX12" fmla="*/ 18517 w 19288"/>
                  <a:gd name="connsiteY12" fmla="*/ 20445 h 19288"/>
                  <a:gd name="connsiteX13" fmla="*/ 20445 w 19288"/>
                  <a:gd name="connsiteY13" fmla="*/ 18517 h 19288"/>
                  <a:gd name="connsiteX14" fmla="*/ 20445 w 19288"/>
                  <a:gd name="connsiteY14" fmla="*/ 1851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288" h="19288">
                    <a:moveTo>
                      <a:pt x="20445" y="18517"/>
                    </a:moveTo>
                    <a:lnTo>
                      <a:pt x="20445" y="1929"/>
                    </a:lnTo>
                    <a:cubicBezTo>
                      <a:pt x="20445" y="772"/>
                      <a:pt x="19674" y="0"/>
                      <a:pt x="18517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18517" y="3858"/>
                    </a:lnTo>
                    <a:cubicBezTo>
                      <a:pt x="17359" y="3858"/>
                      <a:pt x="16588" y="3086"/>
                      <a:pt x="16588" y="1929"/>
                    </a:cubicBezTo>
                    <a:lnTo>
                      <a:pt x="16588" y="18517"/>
                    </a:lnTo>
                    <a:lnTo>
                      <a:pt x="16588" y="18517"/>
                    </a:lnTo>
                    <a:cubicBezTo>
                      <a:pt x="16588" y="19674"/>
                      <a:pt x="17359" y="20445"/>
                      <a:pt x="18517" y="20445"/>
                    </a:cubicBezTo>
                    <a:cubicBezTo>
                      <a:pt x="19481" y="20445"/>
                      <a:pt x="20445" y="19674"/>
                      <a:pt x="20445" y="18517"/>
                    </a:cubicBezTo>
                    <a:lnTo>
                      <a:pt x="20445" y="1851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8315E65D-D6C2-41B3-80B0-CE2C56034CD3}"/>
              </a:ext>
            </a:extLst>
          </p:cNvPr>
          <p:cNvSpPr/>
          <p:nvPr/>
        </p:nvSpPr>
        <p:spPr>
          <a:xfrm>
            <a:off x="3980187" y="842128"/>
            <a:ext cx="297008" cy="27931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3" name="Graphic 5">
            <a:extLst>
              <a:ext uri="{FF2B5EF4-FFF2-40B4-BE49-F238E27FC236}">
                <a16:creationId xmlns:a16="http://schemas.microsoft.com/office/drawing/2014/main" id="{745AAE5E-F284-416D-8623-12ACCBDA4EB3}"/>
              </a:ext>
            </a:extLst>
          </p:cNvPr>
          <p:cNvGrpSpPr/>
          <p:nvPr/>
        </p:nvGrpSpPr>
        <p:grpSpPr>
          <a:xfrm>
            <a:off x="4048901" y="877983"/>
            <a:ext cx="181203" cy="197844"/>
            <a:chOff x="2001785" y="1145522"/>
            <a:chExt cx="150447" cy="150447"/>
          </a:xfrm>
          <a:solidFill>
            <a:schemeClr val="accent1"/>
          </a:solidFill>
        </p:grpSpPr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0AC3E406-2A88-4458-8384-2274211F73A2}"/>
                </a:ext>
              </a:extLst>
            </p:cNvPr>
            <p:cNvSpPr/>
            <p:nvPr/>
          </p:nvSpPr>
          <p:spPr>
            <a:xfrm>
              <a:off x="2098226" y="1241963"/>
              <a:ext cx="44363" cy="44363"/>
            </a:xfrm>
            <a:custGeom>
              <a:avLst/>
              <a:gdLst>
                <a:gd name="connsiteX0" fmla="*/ 32983 w 44362"/>
                <a:gd name="connsiteY0" fmla="*/ 45713 h 44362"/>
                <a:gd name="connsiteX1" fmla="*/ 0 w 44362"/>
                <a:gd name="connsiteY1" fmla="*/ 12923 h 44362"/>
                <a:gd name="connsiteX2" fmla="*/ 12730 w 44362"/>
                <a:gd name="connsiteY2" fmla="*/ 0 h 44362"/>
                <a:gd name="connsiteX3" fmla="*/ 45713 w 44362"/>
                <a:gd name="connsiteY3" fmla="*/ 32983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62" h="44362">
                  <a:moveTo>
                    <a:pt x="32983" y="45713"/>
                  </a:moveTo>
                  <a:lnTo>
                    <a:pt x="0" y="12923"/>
                  </a:lnTo>
                  <a:lnTo>
                    <a:pt x="12730" y="0"/>
                  </a:lnTo>
                  <a:lnTo>
                    <a:pt x="45713" y="32983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EC5DE9FD-AF5D-48CB-8300-3CD852F2F23D}"/>
                </a:ext>
              </a:extLst>
            </p:cNvPr>
            <p:cNvSpPr/>
            <p:nvPr/>
          </p:nvSpPr>
          <p:spPr>
            <a:xfrm>
              <a:off x="2015287" y="1159024"/>
              <a:ext cx="86797" cy="86797"/>
            </a:xfrm>
            <a:custGeom>
              <a:avLst/>
              <a:gdLst>
                <a:gd name="connsiteX0" fmla="*/ 72909 w 86796"/>
                <a:gd name="connsiteY0" fmla="*/ 2893 h 86796"/>
                <a:gd name="connsiteX1" fmla="*/ 69823 w 86796"/>
                <a:gd name="connsiteY1" fmla="*/ 0 h 86796"/>
                <a:gd name="connsiteX2" fmla="*/ 66930 w 86796"/>
                <a:gd name="connsiteY2" fmla="*/ 66930 h 86796"/>
                <a:gd name="connsiteX3" fmla="*/ 0 w 86796"/>
                <a:gd name="connsiteY3" fmla="*/ 69823 h 86796"/>
                <a:gd name="connsiteX4" fmla="*/ 2893 w 86796"/>
                <a:gd name="connsiteY4" fmla="*/ 72909 h 86796"/>
                <a:gd name="connsiteX5" fmla="*/ 72909 w 86796"/>
                <a:gd name="connsiteY5" fmla="*/ 72909 h 86796"/>
                <a:gd name="connsiteX6" fmla="*/ 72909 w 86796"/>
                <a:gd name="connsiteY6" fmla="*/ 2893 h 8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796" h="86796">
                  <a:moveTo>
                    <a:pt x="72909" y="2893"/>
                  </a:moveTo>
                  <a:cubicBezTo>
                    <a:pt x="71945" y="1929"/>
                    <a:pt x="70980" y="964"/>
                    <a:pt x="69823" y="0"/>
                  </a:cubicBezTo>
                  <a:cubicBezTo>
                    <a:pt x="86218" y="19481"/>
                    <a:pt x="85446" y="48606"/>
                    <a:pt x="66930" y="66930"/>
                  </a:cubicBezTo>
                  <a:cubicBezTo>
                    <a:pt x="48606" y="85253"/>
                    <a:pt x="19481" y="86218"/>
                    <a:pt x="0" y="69823"/>
                  </a:cubicBezTo>
                  <a:cubicBezTo>
                    <a:pt x="964" y="70787"/>
                    <a:pt x="1736" y="71945"/>
                    <a:pt x="2893" y="72909"/>
                  </a:cubicBezTo>
                  <a:cubicBezTo>
                    <a:pt x="22181" y="92197"/>
                    <a:pt x="53621" y="92197"/>
                    <a:pt x="72909" y="72909"/>
                  </a:cubicBezTo>
                  <a:cubicBezTo>
                    <a:pt x="92197" y="53621"/>
                    <a:pt x="92197" y="22181"/>
                    <a:pt x="72909" y="2893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5A213B64-08A7-45D6-A6A6-0D2225A66AAF}"/>
                </a:ext>
              </a:extLst>
            </p:cNvPr>
            <p:cNvSpPr/>
            <p:nvPr/>
          </p:nvSpPr>
          <p:spPr>
            <a:xfrm>
              <a:off x="2027101" y="1171030"/>
              <a:ext cx="19288" cy="19288"/>
            </a:xfrm>
            <a:custGeom>
              <a:avLst/>
              <a:gdLst>
                <a:gd name="connsiteX0" fmla="*/ 3038 w 19288"/>
                <a:gd name="connsiteY0" fmla="*/ 17697 h 19288"/>
                <a:gd name="connsiteX1" fmla="*/ 3038 w 19288"/>
                <a:gd name="connsiteY1" fmla="*/ 3038 h 19288"/>
                <a:gd name="connsiteX2" fmla="*/ 17697 w 19288"/>
                <a:gd name="connsiteY2" fmla="*/ 3038 h 19288"/>
                <a:gd name="connsiteX3" fmla="*/ 17697 w 19288"/>
                <a:gd name="connsiteY3" fmla="*/ 17697 h 19288"/>
                <a:gd name="connsiteX4" fmla="*/ 3038 w 19288"/>
                <a:gd name="connsiteY4" fmla="*/ 17697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88" h="19288">
                  <a:moveTo>
                    <a:pt x="3038" y="17697"/>
                  </a:moveTo>
                  <a:cubicBezTo>
                    <a:pt x="-1013" y="13646"/>
                    <a:pt x="-1013" y="7088"/>
                    <a:pt x="3038" y="3038"/>
                  </a:cubicBezTo>
                  <a:cubicBezTo>
                    <a:pt x="7088" y="-1013"/>
                    <a:pt x="13646" y="-1013"/>
                    <a:pt x="17697" y="3038"/>
                  </a:cubicBezTo>
                  <a:cubicBezTo>
                    <a:pt x="21747" y="7088"/>
                    <a:pt x="21747" y="13646"/>
                    <a:pt x="17697" y="17697"/>
                  </a:cubicBezTo>
                  <a:cubicBezTo>
                    <a:pt x="13839" y="21747"/>
                    <a:pt x="7088" y="21747"/>
                    <a:pt x="3038" y="17697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92411C81-02DD-4830-8BE0-0C07D4515D91}"/>
                </a:ext>
              </a:extLst>
            </p:cNvPr>
            <p:cNvSpPr/>
            <p:nvPr/>
          </p:nvSpPr>
          <p:spPr>
            <a:xfrm>
              <a:off x="2048993" y="1164762"/>
              <a:ext cx="9644" cy="9644"/>
            </a:xfrm>
            <a:custGeom>
              <a:avLst/>
              <a:gdLst>
                <a:gd name="connsiteX0" fmla="*/ 1591 w 9644"/>
                <a:gd name="connsiteY0" fmla="*/ 9114 h 9644"/>
                <a:gd name="connsiteX1" fmla="*/ 1591 w 9644"/>
                <a:gd name="connsiteY1" fmla="*/ 1591 h 9644"/>
                <a:gd name="connsiteX2" fmla="*/ 9114 w 9644"/>
                <a:gd name="connsiteY2" fmla="*/ 1591 h 9644"/>
                <a:gd name="connsiteX3" fmla="*/ 9114 w 9644"/>
                <a:gd name="connsiteY3" fmla="*/ 9114 h 9644"/>
                <a:gd name="connsiteX4" fmla="*/ 1591 w 9644"/>
                <a:gd name="connsiteY4" fmla="*/ 911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" h="9644">
                  <a:moveTo>
                    <a:pt x="1591" y="9114"/>
                  </a:moveTo>
                  <a:cubicBezTo>
                    <a:pt x="-530" y="6992"/>
                    <a:pt x="-530" y="3713"/>
                    <a:pt x="1591" y="1591"/>
                  </a:cubicBezTo>
                  <a:cubicBezTo>
                    <a:pt x="3713" y="-530"/>
                    <a:pt x="6992" y="-530"/>
                    <a:pt x="9114" y="1591"/>
                  </a:cubicBezTo>
                  <a:cubicBezTo>
                    <a:pt x="11235" y="3713"/>
                    <a:pt x="11235" y="6992"/>
                    <a:pt x="9114" y="9114"/>
                  </a:cubicBezTo>
                  <a:cubicBezTo>
                    <a:pt x="6992" y="11235"/>
                    <a:pt x="3713" y="11235"/>
                    <a:pt x="1591" y="9114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8" name="Graphic 5">
              <a:extLst>
                <a:ext uri="{FF2B5EF4-FFF2-40B4-BE49-F238E27FC236}">
                  <a16:creationId xmlns:a16="http://schemas.microsoft.com/office/drawing/2014/main" id="{FCAAC75B-3F51-425D-9765-9953257901F2}"/>
                </a:ext>
              </a:extLst>
            </p:cNvPr>
            <p:cNvGrpSpPr/>
            <p:nvPr/>
          </p:nvGrpSpPr>
          <p:grpSpPr>
            <a:xfrm>
              <a:off x="2001785" y="1145522"/>
              <a:ext cx="150447" cy="150447"/>
              <a:chOff x="2001785" y="1145522"/>
              <a:chExt cx="150447" cy="150447"/>
            </a:xfrm>
            <a:solidFill>
              <a:srgbClr val="1E1D1D"/>
            </a:solidFill>
          </p:grpSpPr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81CD6662-657C-4E0C-BFDD-8DC4F3A26684}"/>
                  </a:ext>
                </a:extLst>
              </p:cNvPr>
              <p:cNvSpPr/>
              <p:nvPr/>
            </p:nvSpPr>
            <p:spPr>
              <a:xfrm>
                <a:off x="2088968" y="1232704"/>
                <a:ext cx="55936" cy="55936"/>
              </a:xfrm>
              <a:custGeom>
                <a:avLst/>
                <a:gdLst>
                  <a:gd name="connsiteX0" fmla="*/ 3279 w 55935"/>
                  <a:gd name="connsiteY0" fmla="*/ 16202 h 55935"/>
                  <a:gd name="connsiteX1" fmla="*/ 16009 w 55935"/>
                  <a:gd name="connsiteY1" fmla="*/ 3472 h 55935"/>
                  <a:gd name="connsiteX2" fmla="*/ 14659 w 55935"/>
                  <a:gd name="connsiteY2" fmla="*/ 4051 h 55935"/>
                  <a:gd name="connsiteX3" fmla="*/ 13309 w 55935"/>
                  <a:gd name="connsiteY3" fmla="*/ 3472 h 55935"/>
                  <a:gd name="connsiteX4" fmla="*/ 53621 w 55935"/>
                  <a:gd name="connsiteY4" fmla="*/ 43784 h 55935"/>
                  <a:gd name="connsiteX5" fmla="*/ 53621 w 55935"/>
                  <a:gd name="connsiteY5" fmla="*/ 41084 h 55935"/>
                  <a:gd name="connsiteX6" fmla="*/ 40891 w 55935"/>
                  <a:gd name="connsiteY6" fmla="*/ 53814 h 55935"/>
                  <a:gd name="connsiteX7" fmla="*/ 42241 w 55935"/>
                  <a:gd name="connsiteY7" fmla="*/ 53235 h 55935"/>
                  <a:gd name="connsiteX8" fmla="*/ 43591 w 55935"/>
                  <a:gd name="connsiteY8" fmla="*/ 53814 h 55935"/>
                  <a:gd name="connsiteX9" fmla="*/ 3279 w 55935"/>
                  <a:gd name="connsiteY9" fmla="*/ 13502 h 55935"/>
                  <a:gd name="connsiteX10" fmla="*/ 3279 w 55935"/>
                  <a:gd name="connsiteY10" fmla="*/ 16202 h 55935"/>
                  <a:gd name="connsiteX11" fmla="*/ 43591 w 55935"/>
                  <a:gd name="connsiteY11" fmla="*/ 56321 h 55935"/>
                  <a:gd name="connsiteX12" fmla="*/ 56321 w 55935"/>
                  <a:gd name="connsiteY12" fmla="*/ 43591 h 55935"/>
                  <a:gd name="connsiteX13" fmla="*/ 56321 w 55935"/>
                  <a:gd name="connsiteY13" fmla="*/ 40891 h 55935"/>
                  <a:gd name="connsiteX14" fmla="*/ 16009 w 55935"/>
                  <a:gd name="connsiteY14" fmla="*/ 579 h 55935"/>
                  <a:gd name="connsiteX15" fmla="*/ 14659 w 55935"/>
                  <a:gd name="connsiteY15" fmla="*/ 0 h 55935"/>
                  <a:gd name="connsiteX16" fmla="*/ 13309 w 55935"/>
                  <a:gd name="connsiteY16" fmla="*/ 579 h 55935"/>
                  <a:gd name="connsiteX17" fmla="*/ 579 w 55935"/>
                  <a:gd name="connsiteY17" fmla="*/ 13309 h 55935"/>
                  <a:gd name="connsiteX18" fmla="*/ 579 w 55935"/>
                  <a:gd name="connsiteY18" fmla="*/ 16009 h 55935"/>
                  <a:gd name="connsiteX19" fmla="*/ 40891 w 55935"/>
                  <a:gd name="connsiteY19" fmla="*/ 56321 h 55935"/>
                  <a:gd name="connsiteX20" fmla="*/ 42241 w 55935"/>
                  <a:gd name="connsiteY20" fmla="*/ 56900 h 55935"/>
                  <a:gd name="connsiteX21" fmla="*/ 43591 w 55935"/>
                  <a:gd name="connsiteY21" fmla="*/ 56321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5935" h="55935">
                    <a:moveTo>
                      <a:pt x="3279" y="16202"/>
                    </a:moveTo>
                    <a:lnTo>
                      <a:pt x="16009" y="3472"/>
                    </a:lnTo>
                    <a:cubicBezTo>
                      <a:pt x="15623" y="3858"/>
                      <a:pt x="15238" y="4051"/>
                      <a:pt x="14659" y="4051"/>
                    </a:cubicBezTo>
                    <a:cubicBezTo>
                      <a:pt x="14080" y="4051"/>
                      <a:pt x="13695" y="3858"/>
                      <a:pt x="13309" y="3472"/>
                    </a:cubicBezTo>
                    <a:lnTo>
                      <a:pt x="53621" y="43784"/>
                    </a:lnTo>
                    <a:cubicBezTo>
                      <a:pt x="52849" y="43013"/>
                      <a:pt x="52849" y="41855"/>
                      <a:pt x="53621" y="41084"/>
                    </a:cubicBezTo>
                    <a:lnTo>
                      <a:pt x="40891" y="53814"/>
                    </a:lnTo>
                    <a:cubicBezTo>
                      <a:pt x="41277" y="53428"/>
                      <a:pt x="41662" y="53235"/>
                      <a:pt x="42241" y="53235"/>
                    </a:cubicBezTo>
                    <a:cubicBezTo>
                      <a:pt x="42820" y="53235"/>
                      <a:pt x="43205" y="53428"/>
                      <a:pt x="43591" y="53814"/>
                    </a:cubicBezTo>
                    <a:lnTo>
                      <a:pt x="3279" y="13502"/>
                    </a:lnTo>
                    <a:cubicBezTo>
                      <a:pt x="4051" y="14273"/>
                      <a:pt x="4051" y="15431"/>
                      <a:pt x="3279" y="16202"/>
                    </a:cubicBezTo>
                    <a:close/>
                    <a:moveTo>
                      <a:pt x="43591" y="56321"/>
                    </a:moveTo>
                    <a:lnTo>
                      <a:pt x="56321" y="43591"/>
                    </a:lnTo>
                    <a:cubicBezTo>
                      <a:pt x="57093" y="42820"/>
                      <a:pt x="57093" y="41662"/>
                      <a:pt x="56321" y="40891"/>
                    </a:cubicBezTo>
                    <a:lnTo>
                      <a:pt x="16009" y="579"/>
                    </a:lnTo>
                    <a:cubicBezTo>
                      <a:pt x="15623" y="193"/>
                      <a:pt x="15238" y="0"/>
                      <a:pt x="14659" y="0"/>
                    </a:cubicBezTo>
                    <a:cubicBezTo>
                      <a:pt x="14080" y="0"/>
                      <a:pt x="13695" y="193"/>
                      <a:pt x="13309" y="579"/>
                    </a:cubicBez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lnTo>
                      <a:pt x="40891" y="56321"/>
                    </a:lnTo>
                    <a:cubicBezTo>
                      <a:pt x="41277" y="56707"/>
                      <a:pt x="41662" y="56900"/>
                      <a:pt x="42241" y="56900"/>
                    </a:cubicBezTo>
                    <a:cubicBezTo>
                      <a:pt x="42820" y="56900"/>
                      <a:pt x="43205" y="56707"/>
                      <a:pt x="43591" y="5632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9E4917AB-A7F5-48E5-B5B4-7C8B89793F09}"/>
                  </a:ext>
                </a:extLst>
              </p:cNvPr>
              <p:cNvSpPr/>
              <p:nvPr/>
            </p:nvSpPr>
            <p:spPr>
              <a:xfrm>
                <a:off x="2129397" y="1273017"/>
                <a:ext cx="23146" cy="23146"/>
              </a:xfrm>
              <a:custGeom>
                <a:avLst/>
                <a:gdLst>
                  <a:gd name="connsiteX0" fmla="*/ 461 w 23145"/>
                  <a:gd name="connsiteY0" fmla="*/ 16009 h 23145"/>
                  <a:gd name="connsiteX1" fmla="*/ 6827 w 23145"/>
                  <a:gd name="connsiteY1" fmla="*/ 22374 h 23145"/>
                  <a:gd name="connsiteX2" fmla="*/ 10298 w 23145"/>
                  <a:gd name="connsiteY2" fmla="*/ 23724 h 23145"/>
                  <a:gd name="connsiteX3" fmla="*/ 19171 w 23145"/>
                  <a:gd name="connsiteY3" fmla="*/ 19288 h 23145"/>
                  <a:gd name="connsiteX4" fmla="*/ 22450 w 23145"/>
                  <a:gd name="connsiteY4" fmla="*/ 6944 h 23145"/>
                  <a:gd name="connsiteX5" fmla="*/ 16085 w 23145"/>
                  <a:gd name="connsiteY5" fmla="*/ 579 h 23145"/>
                  <a:gd name="connsiteX6" fmla="*/ 13384 w 23145"/>
                  <a:gd name="connsiteY6" fmla="*/ 579 h 23145"/>
                  <a:gd name="connsiteX7" fmla="*/ 654 w 23145"/>
                  <a:gd name="connsiteY7" fmla="*/ 13309 h 23145"/>
                  <a:gd name="connsiteX8" fmla="*/ 76 w 23145"/>
                  <a:gd name="connsiteY8" fmla="*/ 14659 h 23145"/>
                  <a:gd name="connsiteX9" fmla="*/ 461 w 23145"/>
                  <a:gd name="connsiteY9" fmla="*/ 16009 h 23145"/>
                  <a:gd name="connsiteX10" fmla="*/ 13192 w 23145"/>
                  <a:gd name="connsiteY10" fmla="*/ 3279 h 23145"/>
                  <a:gd name="connsiteX11" fmla="*/ 19557 w 23145"/>
                  <a:gd name="connsiteY11" fmla="*/ 9644 h 23145"/>
                  <a:gd name="connsiteX12" fmla="*/ 19557 w 23145"/>
                  <a:gd name="connsiteY12" fmla="*/ 11766 h 23145"/>
                  <a:gd name="connsiteX13" fmla="*/ 16471 w 23145"/>
                  <a:gd name="connsiteY13" fmla="*/ 16395 h 23145"/>
                  <a:gd name="connsiteX14" fmla="*/ 10298 w 23145"/>
                  <a:gd name="connsiteY14" fmla="*/ 19867 h 23145"/>
                  <a:gd name="connsiteX15" fmla="*/ 9527 w 23145"/>
                  <a:gd name="connsiteY15" fmla="*/ 19674 h 23145"/>
                  <a:gd name="connsiteX16" fmla="*/ 3162 w 23145"/>
                  <a:gd name="connsiteY16" fmla="*/ 13309 h 23145"/>
                  <a:gd name="connsiteX17" fmla="*/ 3740 w 23145"/>
                  <a:gd name="connsiteY17" fmla="*/ 14659 h 23145"/>
                  <a:gd name="connsiteX18" fmla="*/ 3162 w 23145"/>
                  <a:gd name="connsiteY18" fmla="*/ 16009 h 23145"/>
                  <a:gd name="connsiteX19" fmla="*/ 15892 w 23145"/>
                  <a:gd name="connsiteY19" fmla="*/ 3279 h 23145"/>
                  <a:gd name="connsiteX20" fmla="*/ 13192 w 23145"/>
                  <a:gd name="connsiteY20" fmla="*/ 3279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145" h="23145">
                    <a:moveTo>
                      <a:pt x="461" y="16009"/>
                    </a:moveTo>
                    <a:lnTo>
                      <a:pt x="6827" y="22374"/>
                    </a:lnTo>
                    <a:cubicBezTo>
                      <a:pt x="7598" y="23146"/>
                      <a:pt x="8948" y="23724"/>
                      <a:pt x="10298" y="23724"/>
                    </a:cubicBezTo>
                    <a:cubicBezTo>
                      <a:pt x="12999" y="23724"/>
                      <a:pt x="16278" y="21988"/>
                      <a:pt x="19171" y="19288"/>
                    </a:cubicBezTo>
                    <a:cubicBezTo>
                      <a:pt x="23607" y="14852"/>
                      <a:pt x="24957" y="9644"/>
                      <a:pt x="22450" y="6944"/>
                    </a:cubicBezTo>
                    <a:lnTo>
                      <a:pt x="16085" y="579"/>
                    </a:lnTo>
                    <a:cubicBezTo>
                      <a:pt x="15313" y="-193"/>
                      <a:pt x="14156" y="-193"/>
                      <a:pt x="13384" y="579"/>
                    </a:cubicBezTo>
                    <a:lnTo>
                      <a:pt x="654" y="13309"/>
                    </a:lnTo>
                    <a:cubicBezTo>
                      <a:pt x="269" y="13694"/>
                      <a:pt x="76" y="14080"/>
                      <a:pt x="76" y="14659"/>
                    </a:cubicBezTo>
                    <a:cubicBezTo>
                      <a:pt x="-117" y="15238"/>
                      <a:pt x="76" y="15816"/>
                      <a:pt x="461" y="16009"/>
                    </a:cubicBezTo>
                    <a:close/>
                    <a:moveTo>
                      <a:pt x="13192" y="3279"/>
                    </a:moveTo>
                    <a:lnTo>
                      <a:pt x="19557" y="9644"/>
                    </a:lnTo>
                    <a:cubicBezTo>
                      <a:pt x="19750" y="9837"/>
                      <a:pt x="19942" y="10608"/>
                      <a:pt x="19557" y="11766"/>
                    </a:cubicBezTo>
                    <a:cubicBezTo>
                      <a:pt x="18978" y="13309"/>
                      <a:pt x="17821" y="15045"/>
                      <a:pt x="16471" y="16395"/>
                    </a:cubicBezTo>
                    <a:cubicBezTo>
                      <a:pt x="14156" y="18709"/>
                      <a:pt x="11649" y="19867"/>
                      <a:pt x="10298" y="19867"/>
                    </a:cubicBezTo>
                    <a:cubicBezTo>
                      <a:pt x="9913" y="19867"/>
                      <a:pt x="9720" y="19867"/>
                      <a:pt x="9527" y="19674"/>
                    </a:cubicBezTo>
                    <a:lnTo>
                      <a:pt x="3162" y="13309"/>
                    </a:lnTo>
                    <a:cubicBezTo>
                      <a:pt x="3548" y="13694"/>
                      <a:pt x="3740" y="14080"/>
                      <a:pt x="3740" y="14659"/>
                    </a:cubicBezTo>
                    <a:cubicBezTo>
                      <a:pt x="3740" y="15238"/>
                      <a:pt x="3548" y="15623"/>
                      <a:pt x="3162" y="16009"/>
                    </a:cubicBezTo>
                    <a:lnTo>
                      <a:pt x="15892" y="3279"/>
                    </a:lnTo>
                    <a:cubicBezTo>
                      <a:pt x="15120" y="4050"/>
                      <a:pt x="13963" y="4050"/>
                      <a:pt x="13192" y="32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3A5D2F5C-56CC-4430-A98A-4127C91FE8B3}"/>
                  </a:ext>
                </a:extLst>
              </p:cNvPr>
              <p:cNvSpPr/>
              <p:nvPr/>
            </p:nvSpPr>
            <p:spPr>
              <a:xfrm>
                <a:off x="2001785" y="1145522"/>
                <a:ext cx="102227" cy="102227"/>
              </a:xfrm>
              <a:custGeom>
                <a:avLst/>
                <a:gdLst>
                  <a:gd name="connsiteX0" fmla="*/ 17745 w 102227"/>
                  <a:gd name="connsiteY0" fmla="*/ 85061 h 102227"/>
                  <a:gd name="connsiteX1" fmla="*/ 17745 w 102227"/>
                  <a:gd name="connsiteY1" fmla="*/ 17745 h 102227"/>
                  <a:gd name="connsiteX2" fmla="*/ 85061 w 102227"/>
                  <a:gd name="connsiteY2" fmla="*/ 17745 h 102227"/>
                  <a:gd name="connsiteX3" fmla="*/ 85061 w 102227"/>
                  <a:gd name="connsiteY3" fmla="*/ 85061 h 102227"/>
                  <a:gd name="connsiteX4" fmla="*/ 17745 w 102227"/>
                  <a:gd name="connsiteY4" fmla="*/ 85061 h 102227"/>
                  <a:gd name="connsiteX5" fmla="*/ 87761 w 102227"/>
                  <a:gd name="connsiteY5" fmla="*/ 87761 h 102227"/>
                  <a:gd name="connsiteX6" fmla="*/ 87761 w 102227"/>
                  <a:gd name="connsiteY6" fmla="*/ 15045 h 102227"/>
                  <a:gd name="connsiteX7" fmla="*/ 15045 w 102227"/>
                  <a:gd name="connsiteY7" fmla="*/ 15045 h 102227"/>
                  <a:gd name="connsiteX8" fmla="*/ 15045 w 102227"/>
                  <a:gd name="connsiteY8" fmla="*/ 87761 h 102227"/>
                  <a:gd name="connsiteX9" fmla="*/ 87761 w 102227"/>
                  <a:gd name="connsiteY9" fmla="*/ 8776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227" h="102227">
                    <a:moveTo>
                      <a:pt x="17745" y="85061"/>
                    </a:moveTo>
                    <a:cubicBezTo>
                      <a:pt x="-772" y="66544"/>
                      <a:pt x="-772" y="36455"/>
                      <a:pt x="17745" y="17745"/>
                    </a:cubicBezTo>
                    <a:cubicBezTo>
                      <a:pt x="36262" y="-772"/>
                      <a:pt x="66351" y="-772"/>
                      <a:pt x="85061" y="17745"/>
                    </a:cubicBezTo>
                    <a:cubicBezTo>
                      <a:pt x="103577" y="36262"/>
                      <a:pt x="103577" y="66351"/>
                      <a:pt x="85061" y="85061"/>
                    </a:cubicBezTo>
                    <a:cubicBezTo>
                      <a:pt x="66544" y="103577"/>
                      <a:pt x="36262" y="103577"/>
                      <a:pt x="17745" y="85061"/>
                    </a:cubicBezTo>
                    <a:close/>
                    <a:moveTo>
                      <a:pt x="87761" y="87761"/>
                    </a:moveTo>
                    <a:cubicBezTo>
                      <a:pt x="107821" y="67701"/>
                      <a:pt x="107821" y="35104"/>
                      <a:pt x="87761" y="15045"/>
                    </a:cubicBezTo>
                    <a:cubicBezTo>
                      <a:pt x="67701" y="-5015"/>
                      <a:pt x="35104" y="-5015"/>
                      <a:pt x="15045" y="15045"/>
                    </a:cubicBezTo>
                    <a:cubicBezTo>
                      <a:pt x="-5015" y="35104"/>
                      <a:pt x="-5015" y="67701"/>
                      <a:pt x="15045" y="87761"/>
                    </a:cubicBezTo>
                    <a:cubicBezTo>
                      <a:pt x="35104" y="107821"/>
                      <a:pt x="67701" y="107821"/>
                      <a:pt x="87761" y="877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59AA08A8-7CFB-4671-8132-5013BD029406}"/>
                  </a:ext>
                </a:extLst>
              </p:cNvPr>
              <p:cNvSpPr/>
              <p:nvPr/>
            </p:nvSpPr>
            <p:spPr>
              <a:xfrm>
                <a:off x="2011622" y="1155359"/>
                <a:ext cx="82939" cy="81010"/>
              </a:xfrm>
              <a:custGeom>
                <a:avLst/>
                <a:gdLst>
                  <a:gd name="connsiteX0" fmla="*/ 15045 w 82938"/>
                  <a:gd name="connsiteY0" fmla="*/ 68087 h 81010"/>
                  <a:gd name="connsiteX1" fmla="*/ 4051 w 82938"/>
                  <a:gd name="connsiteY1" fmla="*/ 41469 h 81010"/>
                  <a:gd name="connsiteX2" fmla="*/ 15045 w 82938"/>
                  <a:gd name="connsiteY2" fmla="*/ 14852 h 81010"/>
                  <a:gd name="connsiteX3" fmla="*/ 41662 w 82938"/>
                  <a:gd name="connsiteY3" fmla="*/ 3858 h 81010"/>
                  <a:gd name="connsiteX4" fmla="*/ 68280 w 82938"/>
                  <a:gd name="connsiteY4" fmla="*/ 14852 h 81010"/>
                  <a:gd name="connsiteX5" fmla="*/ 79274 w 82938"/>
                  <a:gd name="connsiteY5" fmla="*/ 41469 h 81010"/>
                  <a:gd name="connsiteX6" fmla="*/ 68280 w 82938"/>
                  <a:gd name="connsiteY6" fmla="*/ 68087 h 81010"/>
                  <a:gd name="connsiteX7" fmla="*/ 15045 w 82938"/>
                  <a:gd name="connsiteY7" fmla="*/ 68087 h 81010"/>
                  <a:gd name="connsiteX8" fmla="*/ 70787 w 82938"/>
                  <a:gd name="connsiteY8" fmla="*/ 70787 h 81010"/>
                  <a:gd name="connsiteX9" fmla="*/ 70787 w 82938"/>
                  <a:gd name="connsiteY9" fmla="*/ 12151 h 81010"/>
                  <a:gd name="connsiteX10" fmla="*/ 41469 w 82938"/>
                  <a:gd name="connsiteY10" fmla="*/ 0 h 81010"/>
                  <a:gd name="connsiteX11" fmla="*/ 12152 w 82938"/>
                  <a:gd name="connsiteY11" fmla="*/ 12151 h 81010"/>
                  <a:gd name="connsiteX12" fmla="*/ 0 w 82938"/>
                  <a:gd name="connsiteY12" fmla="*/ 41469 h 81010"/>
                  <a:gd name="connsiteX13" fmla="*/ 12152 w 82938"/>
                  <a:gd name="connsiteY13" fmla="*/ 70787 h 81010"/>
                  <a:gd name="connsiteX14" fmla="*/ 70787 w 82938"/>
                  <a:gd name="connsiteY14" fmla="*/ 70787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938" h="81010">
                    <a:moveTo>
                      <a:pt x="15045" y="68087"/>
                    </a:moveTo>
                    <a:cubicBezTo>
                      <a:pt x="7908" y="60950"/>
                      <a:pt x="4051" y="51499"/>
                      <a:pt x="4051" y="41469"/>
                    </a:cubicBezTo>
                    <a:cubicBezTo>
                      <a:pt x="4051" y="31440"/>
                      <a:pt x="7908" y="21989"/>
                      <a:pt x="15045" y="14852"/>
                    </a:cubicBezTo>
                    <a:cubicBezTo>
                      <a:pt x="22181" y="7715"/>
                      <a:pt x="31633" y="3858"/>
                      <a:pt x="41662" y="3858"/>
                    </a:cubicBezTo>
                    <a:cubicBezTo>
                      <a:pt x="51692" y="3858"/>
                      <a:pt x="61143" y="7715"/>
                      <a:pt x="68280" y="14852"/>
                    </a:cubicBezTo>
                    <a:cubicBezTo>
                      <a:pt x="75417" y="21989"/>
                      <a:pt x="79274" y="31440"/>
                      <a:pt x="79274" y="41469"/>
                    </a:cubicBezTo>
                    <a:cubicBezTo>
                      <a:pt x="79274" y="51499"/>
                      <a:pt x="75417" y="60950"/>
                      <a:pt x="68280" y="68087"/>
                    </a:cubicBezTo>
                    <a:cubicBezTo>
                      <a:pt x="53428" y="82746"/>
                      <a:pt x="29704" y="82746"/>
                      <a:pt x="15045" y="68087"/>
                    </a:cubicBezTo>
                    <a:close/>
                    <a:moveTo>
                      <a:pt x="70787" y="70787"/>
                    </a:moveTo>
                    <a:cubicBezTo>
                      <a:pt x="86989" y="54585"/>
                      <a:pt x="86989" y="28354"/>
                      <a:pt x="70787" y="12151"/>
                    </a:cubicBezTo>
                    <a:cubicBezTo>
                      <a:pt x="62879" y="4243"/>
                      <a:pt x="52657" y="0"/>
                      <a:pt x="41469" y="0"/>
                    </a:cubicBezTo>
                    <a:cubicBezTo>
                      <a:pt x="30475" y="0"/>
                      <a:pt x="20060" y="4243"/>
                      <a:pt x="12152" y="12151"/>
                    </a:cubicBezTo>
                    <a:cubicBezTo>
                      <a:pt x="4243" y="20060"/>
                      <a:pt x="0" y="30282"/>
                      <a:pt x="0" y="41469"/>
                    </a:cubicBezTo>
                    <a:cubicBezTo>
                      <a:pt x="0" y="52464"/>
                      <a:pt x="4243" y="62879"/>
                      <a:pt x="12152" y="70787"/>
                    </a:cubicBezTo>
                    <a:cubicBezTo>
                      <a:pt x="28354" y="86989"/>
                      <a:pt x="54585" y="86989"/>
                      <a:pt x="70787" y="707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CD0B4971-28FC-42B3-AC00-81CDA7E3606C}"/>
                  </a:ext>
                </a:extLst>
              </p:cNvPr>
              <p:cNvSpPr/>
              <p:nvPr/>
            </p:nvSpPr>
            <p:spPr>
              <a:xfrm>
                <a:off x="2081638" y="1234054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id="{B0038736-9472-45E8-8FFB-68B7BC10464B}"/>
                  </a:ext>
                </a:extLst>
              </p:cNvPr>
              <p:cNvSpPr/>
              <p:nvPr/>
            </p:nvSpPr>
            <p:spPr>
              <a:xfrm>
                <a:off x="2090318" y="1225375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id="{2D084F0B-2D75-4DB3-AE06-7F39A987497A}"/>
                  </a:ext>
                </a:extLst>
              </p:cNvPr>
              <p:cNvSpPr/>
              <p:nvPr/>
            </p:nvSpPr>
            <p:spPr>
              <a:xfrm>
                <a:off x="2096297" y="1240227"/>
                <a:ext cx="15431" cy="15431"/>
              </a:xfrm>
              <a:custGeom>
                <a:avLst/>
                <a:gdLst>
                  <a:gd name="connsiteX0" fmla="*/ 3279 w 15430"/>
                  <a:gd name="connsiteY0" fmla="*/ 16009 h 15430"/>
                  <a:gd name="connsiteX1" fmla="*/ 16009 w 15430"/>
                  <a:gd name="connsiteY1" fmla="*/ 3279 h 15430"/>
                  <a:gd name="connsiteX2" fmla="*/ 16009 w 15430"/>
                  <a:gd name="connsiteY2" fmla="*/ 3279 h 15430"/>
                  <a:gd name="connsiteX3" fmla="*/ 16009 w 15430"/>
                  <a:gd name="connsiteY3" fmla="*/ 579 h 15430"/>
                  <a:gd name="connsiteX4" fmla="*/ 13309 w 15430"/>
                  <a:gd name="connsiteY4" fmla="*/ 579 h 15430"/>
                  <a:gd name="connsiteX5" fmla="*/ 13309 w 15430"/>
                  <a:gd name="connsiteY5" fmla="*/ 579 h 15430"/>
                  <a:gd name="connsiteX6" fmla="*/ 579 w 15430"/>
                  <a:gd name="connsiteY6" fmla="*/ 13309 h 15430"/>
                  <a:gd name="connsiteX7" fmla="*/ 579 w 15430"/>
                  <a:gd name="connsiteY7" fmla="*/ 13309 h 15430"/>
                  <a:gd name="connsiteX8" fmla="*/ 579 w 15430"/>
                  <a:gd name="connsiteY8" fmla="*/ 16009 h 15430"/>
                  <a:gd name="connsiteX9" fmla="*/ 3279 w 15430"/>
                  <a:gd name="connsiteY9" fmla="*/ 16009 h 15430"/>
                  <a:gd name="connsiteX10" fmla="*/ 3279 w 15430"/>
                  <a:gd name="connsiteY10" fmla="*/ 1600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15430">
                    <a:moveTo>
                      <a:pt x="3279" y="16009"/>
                    </a:moveTo>
                    <a:lnTo>
                      <a:pt x="16009" y="3279"/>
                    </a:lnTo>
                    <a:lnTo>
                      <a:pt x="16009" y="3279"/>
                    </a:lnTo>
                    <a:cubicBezTo>
                      <a:pt x="16781" y="2507"/>
                      <a:pt x="16781" y="1350"/>
                      <a:pt x="16009" y="579"/>
                    </a:cubicBezTo>
                    <a:cubicBezTo>
                      <a:pt x="15238" y="-193"/>
                      <a:pt x="14080" y="-193"/>
                      <a:pt x="13309" y="579"/>
                    </a:cubicBezTo>
                    <a:lnTo>
                      <a:pt x="13309" y="579"/>
                    </a:lnTo>
                    <a:lnTo>
                      <a:pt x="579" y="13309"/>
                    </a:ln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cubicBezTo>
                      <a:pt x="1350" y="16781"/>
                      <a:pt x="2507" y="16781"/>
                      <a:pt x="3279" y="16009"/>
                    </a:cubicBezTo>
                    <a:lnTo>
                      <a:pt x="3279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6" name="Graphic 5">
            <a:extLst>
              <a:ext uri="{FF2B5EF4-FFF2-40B4-BE49-F238E27FC236}">
                <a16:creationId xmlns:a16="http://schemas.microsoft.com/office/drawing/2014/main" id="{0E0B3E0F-EB9F-45EA-97FE-C5E952A5D002}"/>
              </a:ext>
            </a:extLst>
          </p:cNvPr>
          <p:cNvGrpSpPr/>
          <p:nvPr/>
        </p:nvGrpSpPr>
        <p:grpSpPr>
          <a:xfrm>
            <a:off x="5215883" y="1157741"/>
            <a:ext cx="474095" cy="508399"/>
            <a:chOff x="1797524" y="1370422"/>
            <a:chExt cx="129230" cy="129230"/>
          </a:xfrm>
          <a:solidFill>
            <a:schemeClr val="accent1"/>
          </a:solidFill>
        </p:grpSpPr>
        <p:grpSp>
          <p:nvGrpSpPr>
            <p:cNvPr id="467" name="Graphic 5">
              <a:extLst>
                <a:ext uri="{FF2B5EF4-FFF2-40B4-BE49-F238E27FC236}">
                  <a16:creationId xmlns:a16="http://schemas.microsoft.com/office/drawing/2014/main" id="{F11DF339-B52B-4433-AA0B-EA9215442175}"/>
                </a:ext>
              </a:extLst>
            </p:cNvPr>
            <p:cNvGrpSpPr/>
            <p:nvPr/>
          </p:nvGrpSpPr>
          <p:grpSpPr>
            <a:xfrm>
              <a:off x="1797524" y="1370422"/>
              <a:ext cx="129230" cy="129230"/>
              <a:chOff x="1797524" y="1370422"/>
              <a:chExt cx="129230" cy="129230"/>
            </a:xfrm>
            <a:solidFill>
              <a:schemeClr val="accent1"/>
            </a:solidFill>
          </p:grpSpPr>
          <p:sp>
            <p:nvSpPr>
              <p:cNvPr id="469" name="Freeform: Shape 468">
                <a:extLst>
                  <a:ext uri="{FF2B5EF4-FFF2-40B4-BE49-F238E27FC236}">
                    <a16:creationId xmlns:a16="http://schemas.microsoft.com/office/drawing/2014/main" id="{806AA4A6-3654-4BDC-8B8D-9F79887F7806}"/>
                  </a:ext>
                </a:extLst>
              </p:cNvPr>
              <p:cNvSpPr/>
              <p:nvPr/>
            </p:nvSpPr>
            <p:spPr>
              <a:xfrm>
                <a:off x="1827035" y="1399932"/>
                <a:ext cx="71366" cy="71366"/>
              </a:xfrm>
              <a:custGeom>
                <a:avLst/>
                <a:gdLst>
                  <a:gd name="connsiteX0" fmla="*/ 0 w 71366"/>
                  <a:gd name="connsiteY0" fmla="*/ 35683 h 71366"/>
                  <a:gd name="connsiteX1" fmla="*/ 35683 w 71366"/>
                  <a:gd name="connsiteY1" fmla="*/ 0 h 71366"/>
                  <a:gd name="connsiteX2" fmla="*/ 71366 w 71366"/>
                  <a:gd name="connsiteY2" fmla="*/ 35683 h 71366"/>
                  <a:gd name="connsiteX3" fmla="*/ 35683 w 71366"/>
                  <a:gd name="connsiteY3" fmla="*/ 71366 h 71366"/>
                  <a:gd name="connsiteX4" fmla="*/ 0 w 71366"/>
                  <a:gd name="connsiteY4" fmla="*/ 35683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366" h="71366">
                    <a:moveTo>
                      <a:pt x="0" y="35683"/>
                    </a:moveTo>
                    <a:cubicBezTo>
                      <a:pt x="0" y="16009"/>
                      <a:pt x="16009" y="0"/>
                      <a:pt x="35683" y="0"/>
                    </a:cubicBezTo>
                    <a:cubicBezTo>
                      <a:pt x="55357" y="0"/>
                      <a:pt x="71366" y="16009"/>
                      <a:pt x="71366" y="35683"/>
                    </a:cubicBezTo>
                    <a:cubicBezTo>
                      <a:pt x="71366" y="55357"/>
                      <a:pt x="55357" y="71366"/>
                      <a:pt x="35683" y="71366"/>
                    </a:cubicBezTo>
                    <a:cubicBezTo>
                      <a:pt x="16009" y="71559"/>
                      <a:pt x="0" y="55550"/>
                      <a:pt x="0" y="3568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70" name="Graphic 5">
                <a:extLst>
                  <a:ext uri="{FF2B5EF4-FFF2-40B4-BE49-F238E27FC236}">
                    <a16:creationId xmlns:a16="http://schemas.microsoft.com/office/drawing/2014/main" id="{E36BDD2E-24F4-4984-A0E0-75A102D7146B}"/>
                  </a:ext>
                </a:extLst>
              </p:cNvPr>
              <p:cNvGrpSpPr/>
              <p:nvPr/>
            </p:nvGrpSpPr>
            <p:grpSpPr>
              <a:xfrm>
                <a:off x="1855581" y="1387395"/>
                <a:ext cx="42434" cy="69437"/>
                <a:chOff x="1855581" y="1387395"/>
                <a:chExt cx="42434" cy="69437"/>
              </a:xfrm>
              <a:solidFill>
                <a:srgbClr val="1E1D1D"/>
              </a:solidFill>
            </p:grpSpPr>
            <p:sp>
              <p:nvSpPr>
                <p:cNvPr id="475" name="Freeform: Shape 474">
                  <a:extLst>
                    <a:ext uri="{FF2B5EF4-FFF2-40B4-BE49-F238E27FC236}">
                      <a16:creationId xmlns:a16="http://schemas.microsoft.com/office/drawing/2014/main" id="{F2649FB8-5FFA-4607-852F-320B5CCF78F0}"/>
                    </a:ext>
                  </a:extLst>
                </p:cNvPr>
                <p:cNvSpPr/>
                <p:nvPr/>
              </p:nvSpPr>
              <p:spPr>
                <a:xfrm>
                  <a:off x="1855581" y="1428479"/>
                  <a:ext cx="13502" cy="13502"/>
                </a:xfrm>
                <a:custGeom>
                  <a:avLst/>
                  <a:gdLst>
                    <a:gd name="connsiteX0" fmla="*/ 4051 w 13501"/>
                    <a:gd name="connsiteY0" fmla="*/ 7137 h 13501"/>
                    <a:gd name="connsiteX1" fmla="*/ 7329 w 13501"/>
                    <a:gd name="connsiteY1" fmla="*/ 3858 h 13501"/>
                    <a:gd name="connsiteX2" fmla="*/ 10608 w 13501"/>
                    <a:gd name="connsiteY2" fmla="*/ 7137 h 13501"/>
                    <a:gd name="connsiteX3" fmla="*/ 9644 w 13501"/>
                    <a:gd name="connsiteY3" fmla="*/ 9451 h 13501"/>
                    <a:gd name="connsiteX4" fmla="*/ 7329 w 13501"/>
                    <a:gd name="connsiteY4" fmla="*/ 10416 h 13501"/>
                    <a:gd name="connsiteX5" fmla="*/ 4051 w 13501"/>
                    <a:gd name="connsiteY5" fmla="*/ 7137 h 13501"/>
                    <a:gd name="connsiteX6" fmla="*/ 7137 w 13501"/>
                    <a:gd name="connsiteY6" fmla="*/ 14273 h 13501"/>
                    <a:gd name="connsiteX7" fmla="*/ 12151 w 13501"/>
                    <a:gd name="connsiteY7" fmla="*/ 12152 h 13501"/>
                    <a:gd name="connsiteX8" fmla="*/ 14273 w 13501"/>
                    <a:gd name="connsiteY8" fmla="*/ 7137 h 13501"/>
                    <a:gd name="connsiteX9" fmla="*/ 7137 w 13501"/>
                    <a:gd name="connsiteY9" fmla="*/ 0 h 13501"/>
                    <a:gd name="connsiteX10" fmla="*/ 0 w 13501"/>
                    <a:gd name="connsiteY10" fmla="*/ 7137 h 13501"/>
                    <a:gd name="connsiteX11" fmla="*/ 7137 w 13501"/>
                    <a:gd name="connsiteY11" fmla="*/ 14273 h 1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501" h="13501">
                      <a:moveTo>
                        <a:pt x="4051" y="7137"/>
                      </a:moveTo>
                      <a:cubicBezTo>
                        <a:pt x="4051" y="5401"/>
                        <a:pt x="5401" y="3858"/>
                        <a:pt x="7329" y="3858"/>
                      </a:cubicBezTo>
                      <a:cubicBezTo>
                        <a:pt x="9065" y="3858"/>
                        <a:pt x="10608" y="5208"/>
                        <a:pt x="10608" y="7137"/>
                      </a:cubicBezTo>
                      <a:cubicBezTo>
                        <a:pt x="10608" y="7908"/>
                        <a:pt x="10223" y="8873"/>
                        <a:pt x="9644" y="9451"/>
                      </a:cubicBezTo>
                      <a:cubicBezTo>
                        <a:pt x="9065" y="10030"/>
                        <a:pt x="8294" y="10416"/>
                        <a:pt x="7329" y="10416"/>
                      </a:cubicBezTo>
                      <a:cubicBezTo>
                        <a:pt x="5401" y="10416"/>
                        <a:pt x="4051" y="9065"/>
                        <a:pt x="4051" y="7137"/>
                      </a:cubicBezTo>
                      <a:close/>
                      <a:moveTo>
                        <a:pt x="7137" y="14273"/>
                      </a:moveTo>
                      <a:cubicBezTo>
                        <a:pt x="9065" y="14273"/>
                        <a:pt x="10801" y="13502"/>
                        <a:pt x="12151" y="12152"/>
                      </a:cubicBezTo>
                      <a:cubicBezTo>
                        <a:pt x="13502" y="10801"/>
                        <a:pt x="14273" y="9065"/>
                        <a:pt x="14273" y="7137"/>
                      </a:cubicBezTo>
                      <a:cubicBezTo>
                        <a:pt x="14273" y="3279"/>
                        <a:pt x="11187" y="0"/>
                        <a:pt x="7137" y="0"/>
                      </a:cubicBezTo>
                      <a:cubicBezTo>
                        <a:pt x="3086" y="0"/>
                        <a:pt x="0" y="3086"/>
                        <a:pt x="0" y="7137"/>
                      </a:cubicBezTo>
                      <a:cubicBezTo>
                        <a:pt x="193" y="11187"/>
                        <a:pt x="3279" y="14273"/>
                        <a:pt x="7137" y="14273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6" name="Freeform: Shape 475">
                  <a:extLst>
                    <a:ext uri="{FF2B5EF4-FFF2-40B4-BE49-F238E27FC236}">
                      <a16:creationId xmlns:a16="http://schemas.microsoft.com/office/drawing/2014/main" id="{3BE5C516-7D9D-44C0-80CF-51E8C01642E8}"/>
                    </a:ext>
                  </a:extLst>
                </p:cNvPr>
                <p:cNvSpPr/>
                <p:nvPr/>
              </p:nvSpPr>
              <p:spPr>
                <a:xfrm>
                  <a:off x="1860789" y="1387395"/>
                  <a:ext cx="3858" cy="44363"/>
                </a:xfrm>
                <a:custGeom>
                  <a:avLst/>
                  <a:gdLst>
                    <a:gd name="connsiteX0" fmla="*/ 3858 w 3857"/>
                    <a:gd name="connsiteY0" fmla="*/ 43205 h 44362"/>
                    <a:gd name="connsiteX1" fmla="*/ 3858 w 3857"/>
                    <a:gd name="connsiteY1" fmla="*/ 1929 h 44362"/>
                    <a:gd name="connsiteX2" fmla="*/ 3858 w 3857"/>
                    <a:gd name="connsiteY2" fmla="*/ 1929 h 44362"/>
                    <a:gd name="connsiteX3" fmla="*/ 1929 w 3857"/>
                    <a:gd name="connsiteY3" fmla="*/ 0 h 44362"/>
                    <a:gd name="connsiteX4" fmla="*/ 0 w 3857"/>
                    <a:gd name="connsiteY4" fmla="*/ 1929 h 44362"/>
                    <a:gd name="connsiteX5" fmla="*/ 0 w 3857"/>
                    <a:gd name="connsiteY5" fmla="*/ 1929 h 44362"/>
                    <a:gd name="connsiteX6" fmla="*/ 0 w 3857"/>
                    <a:gd name="connsiteY6" fmla="*/ 43205 h 44362"/>
                    <a:gd name="connsiteX7" fmla="*/ 0 w 3857"/>
                    <a:gd name="connsiteY7" fmla="*/ 43205 h 44362"/>
                    <a:gd name="connsiteX8" fmla="*/ 1929 w 3857"/>
                    <a:gd name="connsiteY8" fmla="*/ 45134 h 44362"/>
                    <a:gd name="connsiteX9" fmla="*/ 3858 w 3857"/>
                    <a:gd name="connsiteY9" fmla="*/ 43205 h 44362"/>
                    <a:gd name="connsiteX10" fmla="*/ 3858 w 3857"/>
                    <a:gd name="connsiteY10" fmla="*/ 43205 h 4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57" h="44362">
                      <a:moveTo>
                        <a:pt x="3858" y="43205"/>
                      </a:moveTo>
                      <a:lnTo>
                        <a:pt x="3858" y="1929"/>
                      </a:lnTo>
                      <a:lnTo>
                        <a:pt x="3858" y="1929"/>
                      </a:lnTo>
                      <a:cubicBezTo>
                        <a:pt x="3858" y="772"/>
                        <a:pt x="3086" y="0"/>
                        <a:pt x="1929" y="0"/>
                      </a:cubicBez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929"/>
                      </a:lnTo>
                      <a:lnTo>
                        <a:pt x="0" y="43205"/>
                      </a:lnTo>
                      <a:lnTo>
                        <a:pt x="0" y="43205"/>
                      </a:lnTo>
                      <a:cubicBezTo>
                        <a:pt x="0" y="44363"/>
                        <a:pt x="772" y="45134"/>
                        <a:pt x="1929" y="45134"/>
                      </a:cubicBezTo>
                      <a:cubicBezTo>
                        <a:pt x="3086" y="45134"/>
                        <a:pt x="3858" y="44170"/>
                        <a:pt x="3858" y="43205"/>
                      </a:cubicBezTo>
                      <a:lnTo>
                        <a:pt x="3858" y="43205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7" name="Freeform: Shape 476">
                  <a:extLst>
                    <a:ext uri="{FF2B5EF4-FFF2-40B4-BE49-F238E27FC236}">
                      <a16:creationId xmlns:a16="http://schemas.microsoft.com/office/drawing/2014/main" id="{6EE17155-5C1D-4923-9BEF-893989341C2B}"/>
                    </a:ext>
                  </a:extLst>
                </p:cNvPr>
                <p:cNvSpPr/>
                <p:nvPr/>
              </p:nvSpPr>
              <p:spPr>
                <a:xfrm>
                  <a:off x="1865267" y="1436115"/>
                  <a:ext cx="32790" cy="21217"/>
                </a:xfrm>
                <a:custGeom>
                  <a:avLst/>
                  <a:gdLst>
                    <a:gd name="connsiteX0" fmla="*/ 923 w 32789"/>
                    <a:gd name="connsiteY0" fmla="*/ 3744 h 21216"/>
                    <a:gd name="connsiteX1" fmla="*/ 30819 w 32789"/>
                    <a:gd name="connsiteY1" fmla="*/ 21103 h 21216"/>
                    <a:gd name="connsiteX2" fmla="*/ 30819 w 32789"/>
                    <a:gd name="connsiteY2" fmla="*/ 21103 h 21216"/>
                    <a:gd name="connsiteX3" fmla="*/ 33520 w 32789"/>
                    <a:gd name="connsiteY3" fmla="*/ 20331 h 21216"/>
                    <a:gd name="connsiteX4" fmla="*/ 32748 w 32789"/>
                    <a:gd name="connsiteY4" fmla="*/ 17631 h 21216"/>
                    <a:gd name="connsiteX5" fmla="*/ 32748 w 32789"/>
                    <a:gd name="connsiteY5" fmla="*/ 17631 h 21216"/>
                    <a:gd name="connsiteX6" fmla="*/ 2852 w 32789"/>
                    <a:gd name="connsiteY6" fmla="*/ 272 h 21216"/>
                    <a:gd name="connsiteX7" fmla="*/ 2852 w 32789"/>
                    <a:gd name="connsiteY7" fmla="*/ 272 h 21216"/>
                    <a:gd name="connsiteX8" fmla="*/ 151 w 32789"/>
                    <a:gd name="connsiteY8" fmla="*/ 1043 h 21216"/>
                    <a:gd name="connsiteX9" fmla="*/ 923 w 32789"/>
                    <a:gd name="connsiteY9" fmla="*/ 3744 h 21216"/>
                    <a:gd name="connsiteX10" fmla="*/ 923 w 32789"/>
                    <a:gd name="connsiteY10" fmla="*/ 3744 h 21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89" h="21216">
                      <a:moveTo>
                        <a:pt x="923" y="3744"/>
                      </a:moveTo>
                      <a:lnTo>
                        <a:pt x="30819" y="21103"/>
                      </a:lnTo>
                      <a:lnTo>
                        <a:pt x="30819" y="21103"/>
                      </a:lnTo>
                      <a:cubicBezTo>
                        <a:pt x="31784" y="21682"/>
                        <a:pt x="32941" y="21296"/>
                        <a:pt x="33520" y="20331"/>
                      </a:cubicBezTo>
                      <a:cubicBezTo>
                        <a:pt x="34098" y="19367"/>
                        <a:pt x="33713" y="18210"/>
                        <a:pt x="32748" y="17631"/>
                      </a:cubicBezTo>
                      <a:lnTo>
                        <a:pt x="32748" y="17631"/>
                      </a:lnTo>
                      <a:lnTo>
                        <a:pt x="2852" y="272"/>
                      </a:lnTo>
                      <a:lnTo>
                        <a:pt x="2852" y="272"/>
                      </a:lnTo>
                      <a:cubicBezTo>
                        <a:pt x="1887" y="-307"/>
                        <a:pt x="730" y="79"/>
                        <a:pt x="151" y="1043"/>
                      </a:cubicBezTo>
                      <a:cubicBezTo>
                        <a:pt x="-234" y="2008"/>
                        <a:pt x="151" y="3358"/>
                        <a:pt x="923" y="3744"/>
                      </a:cubicBezTo>
                      <a:lnTo>
                        <a:pt x="923" y="3744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71" name="Graphic 5">
                <a:extLst>
                  <a:ext uri="{FF2B5EF4-FFF2-40B4-BE49-F238E27FC236}">
                    <a16:creationId xmlns:a16="http://schemas.microsoft.com/office/drawing/2014/main" id="{4096FB9D-7475-4073-B68C-F2DE1F6871D6}"/>
                  </a:ext>
                </a:extLst>
              </p:cNvPr>
              <p:cNvGrpSpPr/>
              <p:nvPr/>
            </p:nvGrpSpPr>
            <p:grpSpPr>
              <a:xfrm>
                <a:off x="1797524" y="1370422"/>
                <a:ext cx="129230" cy="129230"/>
                <a:chOff x="1797524" y="1370422"/>
                <a:chExt cx="129230" cy="129230"/>
              </a:xfrm>
              <a:solidFill>
                <a:schemeClr val="accent1"/>
              </a:solidFill>
            </p:grpSpPr>
            <p:sp>
              <p:nvSpPr>
                <p:cNvPr id="472" name="Freeform: Shape 471">
                  <a:extLst>
                    <a:ext uri="{FF2B5EF4-FFF2-40B4-BE49-F238E27FC236}">
                      <a16:creationId xmlns:a16="http://schemas.microsoft.com/office/drawing/2014/main" id="{289D0CCF-6439-4DAB-B2BC-D5C7673198CC}"/>
                    </a:ext>
                  </a:extLst>
                </p:cNvPr>
                <p:cNvSpPr/>
                <p:nvPr/>
              </p:nvSpPr>
              <p:spPr>
                <a:xfrm>
                  <a:off x="1799453" y="1372350"/>
                  <a:ext cx="125373" cy="125373"/>
                </a:xfrm>
                <a:custGeom>
                  <a:avLst/>
                  <a:gdLst>
                    <a:gd name="connsiteX0" fmla="*/ 63265 w 125372"/>
                    <a:gd name="connsiteY0" fmla="*/ 0 h 125372"/>
                    <a:gd name="connsiteX1" fmla="*/ 0 w 125372"/>
                    <a:gd name="connsiteY1" fmla="*/ 63265 h 125372"/>
                    <a:gd name="connsiteX2" fmla="*/ 63265 w 125372"/>
                    <a:gd name="connsiteY2" fmla="*/ 126530 h 125372"/>
                    <a:gd name="connsiteX3" fmla="*/ 126530 w 125372"/>
                    <a:gd name="connsiteY3" fmla="*/ 63265 h 125372"/>
                    <a:gd name="connsiteX4" fmla="*/ 63265 w 125372"/>
                    <a:gd name="connsiteY4" fmla="*/ 0 h 125372"/>
                    <a:gd name="connsiteX5" fmla="*/ 63265 w 125372"/>
                    <a:gd name="connsiteY5" fmla="*/ 116886 h 125372"/>
                    <a:gd name="connsiteX6" fmla="*/ 9837 w 125372"/>
                    <a:gd name="connsiteY6" fmla="*/ 63458 h 125372"/>
                    <a:gd name="connsiteX7" fmla="*/ 63265 w 125372"/>
                    <a:gd name="connsiteY7" fmla="*/ 10030 h 125372"/>
                    <a:gd name="connsiteX8" fmla="*/ 116693 w 125372"/>
                    <a:gd name="connsiteY8" fmla="*/ 63458 h 125372"/>
                    <a:gd name="connsiteX9" fmla="*/ 63265 w 125372"/>
                    <a:gd name="connsiteY9" fmla="*/ 116886 h 125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5372" h="125372">
                      <a:moveTo>
                        <a:pt x="63265" y="0"/>
                      </a:moveTo>
                      <a:cubicBezTo>
                        <a:pt x="28354" y="0"/>
                        <a:pt x="0" y="28354"/>
                        <a:pt x="0" y="63265"/>
                      </a:cubicBezTo>
                      <a:cubicBezTo>
                        <a:pt x="0" y="98177"/>
                        <a:pt x="28354" y="126530"/>
                        <a:pt x="63265" y="126530"/>
                      </a:cubicBezTo>
                      <a:cubicBezTo>
                        <a:pt x="98177" y="126530"/>
                        <a:pt x="126530" y="98177"/>
                        <a:pt x="126530" y="63265"/>
                      </a:cubicBezTo>
                      <a:cubicBezTo>
                        <a:pt x="126723" y="28354"/>
                        <a:pt x="98369" y="0"/>
                        <a:pt x="63265" y="0"/>
                      </a:cubicBezTo>
                      <a:close/>
                      <a:moveTo>
                        <a:pt x="63265" y="116886"/>
                      </a:moveTo>
                      <a:cubicBezTo>
                        <a:pt x="33754" y="116886"/>
                        <a:pt x="9837" y="92969"/>
                        <a:pt x="9837" y="63458"/>
                      </a:cubicBezTo>
                      <a:cubicBezTo>
                        <a:pt x="9837" y="33947"/>
                        <a:pt x="33754" y="10030"/>
                        <a:pt x="63265" y="10030"/>
                      </a:cubicBezTo>
                      <a:cubicBezTo>
                        <a:pt x="92776" y="10030"/>
                        <a:pt x="116693" y="33947"/>
                        <a:pt x="116693" y="63458"/>
                      </a:cubicBezTo>
                      <a:cubicBezTo>
                        <a:pt x="116886" y="92969"/>
                        <a:pt x="92969" y="116886"/>
                        <a:pt x="63265" y="116886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3" name="Freeform: Shape 472">
                  <a:extLst>
                    <a:ext uri="{FF2B5EF4-FFF2-40B4-BE49-F238E27FC236}">
                      <a16:creationId xmlns:a16="http://schemas.microsoft.com/office/drawing/2014/main" id="{7657667F-CB83-4D37-9957-DD4915B75074}"/>
                    </a:ext>
                  </a:extLst>
                </p:cNvPr>
                <p:cNvSpPr/>
                <p:nvPr/>
              </p:nvSpPr>
              <p:spPr>
                <a:xfrm>
                  <a:off x="1797524" y="1370422"/>
                  <a:ext cx="129230" cy="129230"/>
                </a:xfrm>
                <a:custGeom>
                  <a:avLst/>
                  <a:gdLst>
                    <a:gd name="connsiteX0" fmla="*/ 65194 w 129230"/>
                    <a:gd name="connsiteY0" fmla="*/ 0 h 129230"/>
                    <a:gd name="connsiteX1" fmla="*/ 0 w 129230"/>
                    <a:gd name="connsiteY1" fmla="*/ 65194 h 129230"/>
                    <a:gd name="connsiteX2" fmla="*/ 65194 w 129230"/>
                    <a:gd name="connsiteY2" fmla="*/ 130388 h 129230"/>
                    <a:gd name="connsiteX3" fmla="*/ 130388 w 129230"/>
                    <a:gd name="connsiteY3" fmla="*/ 65194 h 129230"/>
                    <a:gd name="connsiteX4" fmla="*/ 65194 w 129230"/>
                    <a:gd name="connsiteY4" fmla="*/ 0 h 129230"/>
                    <a:gd name="connsiteX5" fmla="*/ 126723 w 129230"/>
                    <a:gd name="connsiteY5" fmla="*/ 65194 h 129230"/>
                    <a:gd name="connsiteX6" fmla="*/ 65387 w 129230"/>
                    <a:gd name="connsiteY6" fmla="*/ 126530 h 129230"/>
                    <a:gd name="connsiteX7" fmla="*/ 4051 w 129230"/>
                    <a:gd name="connsiteY7" fmla="*/ 65194 h 129230"/>
                    <a:gd name="connsiteX8" fmla="*/ 65387 w 129230"/>
                    <a:gd name="connsiteY8" fmla="*/ 3858 h 129230"/>
                    <a:gd name="connsiteX9" fmla="*/ 126723 w 129230"/>
                    <a:gd name="connsiteY9" fmla="*/ 65194 h 129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9230" h="129230">
                      <a:moveTo>
                        <a:pt x="65194" y="0"/>
                      </a:moveTo>
                      <a:cubicBezTo>
                        <a:pt x="29125" y="0"/>
                        <a:pt x="0" y="29318"/>
                        <a:pt x="0" y="65194"/>
                      </a:cubicBezTo>
                      <a:cubicBezTo>
                        <a:pt x="0" y="101263"/>
                        <a:pt x="29318" y="130388"/>
                        <a:pt x="65194" y="130388"/>
                      </a:cubicBezTo>
                      <a:cubicBezTo>
                        <a:pt x="101263" y="130388"/>
                        <a:pt x="130388" y="101070"/>
                        <a:pt x="130388" y="65194"/>
                      </a:cubicBezTo>
                      <a:cubicBezTo>
                        <a:pt x="130581" y="29318"/>
                        <a:pt x="101263" y="0"/>
                        <a:pt x="65194" y="0"/>
                      </a:cubicBezTo>
                      <a:close/>
                      <a:moveTo>
                        <a:pt x="126723" y="65194"/>
                      </a:moveTo>
                      <a:cubicBezTo>
                        <a:pt x="126723" y="99141"/>
                        <a:pt x="99141" y="126530"/>
                        <a:pt x="65387" y="126530"/>
                      </a:cubicBezTo>
                      <a:cubicBezTo>
                        <a:pt x="31440" y="126530"/>
                        <a:pt x="4051" y="98948"/>
                        <a:pt x="4051" y="65194"/>
                      </a:cubicBezTo>
                      <a:cubicBezTo>
                        <a:pt x="4051" y="31247"/>
                        <a:pt x="31633" y="3858"/>
                        <a:pt x="65387" y="3858"/>
                      </a:cubicBezTo>
                      <a:cubicBezTo>
                        <a:pt x="99141" y="3858"/>
                        <a:pt x="126723" y="31440"/>
                        <a:pt x="126723" y="65194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4" name="Freeform: Shape 473">
                  <a:extLst>
                    <a:ext uri="{FF2B5EF4-FFF2-40B4-BE49-F238E27FC236}">
                      <a16:creationId xmlns:a16="http://schemas.microsoft.com/office/drawing/2014/main" id="{7688CE49-11C4-4D51-9E87-866257FB3779}"/>
                    </a:ext>
                  </a:extLst>
                </p:cNvPr>
                <p:cNvSpPr/>
                <p:nvPr/>
              </p:nvSpPr>
              <p:spPr>
                <a:xfrm>
                  <a:off x="1807554" y="1380258"/>
                  <a:ext cx="109942" cy="109942"/>
                </a:xfrm>
                <a:custGeom>
                  <a:avLst/>
                  <a:gdLst>
                    <a:gd name="connsiteX0" fmla="*/ 55164 w 109942"/>
                    <a:gd name="connsiteY0" fmla="*/ 107049 h 109942"/>
                    <a:gd name="connsiteX1" fmla="*/ 3665 w 109942"/>
                    <a:gd name="connsiteY1" fmla="*/ 55550 h 109942"/>
                    <a:gd name="connsiteX2" fmla="*/ 55164 w 109942"/>
                    <a:gd name="connsiteY2" fmla="*/ 4051 h 109942"/>
                    <a:gd name="connsiteX3" fmla="*/ 91619 w 109942"/>
                    <a:gd name="connsiteY3" fmla="*/ 19095 h 109942"/>
                    <a:gd name="connsiteX4" fmla="*/ 106663 w 109942"/>
                    <a:gd name="connsiteY4" fmla="*/ 55550 h 109942"/>
                    <a:gd name="connsiteX5" fmla="*/ 91619 w 109942"/>
                    <a:gd name="connsiteY5" fmla="*/ 92004 h 109942"/>
                    <a:gd name="connsiteX6" fmla="*/ 55164 w 109942"/>
                    <a:gd name="connsiteY6" fmla="*/ 107049 h 109942"/>
                    <a:gd name="connsiteX7" fmla="*/ 110714 w 109942"/>
                    <a:gd name="connsiteY7" fmla="*/ 55357 h 109942"/>
                    <a:gd name="connsiteX8" fmla="*/ 94512 w 109942"/>
                    <a:gd name="connsiteY8" fmla="*/ 16202 h 109942"/>
                    <a:gd name="connsiteX9" fmla="*/ 55357 w 109942"/>
                    <a:gd name="connsiteY9" fmla="*/ 0 h 109942"/>
                    <a:gd name="connsiteX10" fmla="*/ 0 w 109942"/>
                    <a:gd name="connsiteY10" fmla="*/ 55357 h 109942"/>
                    <a:gd name="connsiteX11" fmla="*/ 55357 w 109942"/>
                    <a:gd name="connsiteY11" fmla="*/ 110714 h 109942"/>
                    <a:gd name="connsiteX12" fmla="*/ 94512 w 109942"/>
                    <a:gd name="connsiteY12" fmla="*/ 94512 h 109942"/>
                    <a:gd name="connsiteX13" fmla="*/ 110714 w 109942"/>
                    <a:gd name="connsiteY13" fmla="*/ 55357 h 109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942" h="109942">
                      <a:moveTo>
                        <a:pt x="55164" y="107049"/>
                      </a:moveTo>
                      <a:cubicBezTo>
                        <a:pt x="26810" y="107049"/>
                        <a:pt x="3665" y="83903"/>
                        <a:pt x="3665" y="55550"/>
                      </a:cubicBezTo>
                      <a:cubicBezTo>
                        <a:pt x="3665" y="27196"/>
                        <a:pt x="26810" y="4051"/>
                        <a:pt x="55164" y="4051"/>
                      </a:cubicBezTo>
                      <a:cubicBezTo>
                        <a:pt x="68859" y="4051"/>
                        <a:pt x="81975" y="9451"/>
                        <a:pt x="91619" y="19095"/>
                      </a:cubicBezTo>
                      <a:cubicBezTo>
                        <a:pt x="101263" y="28739"/>
                        <a:pt x="106663" y="41855"/>
                        <a:pt x="106663" y="55550"/>
                      </a:cubicBezTo>
                      <a:cubicBezTo>
                        <a:pt x="106663" y="69244"/>
                        <a:pt x="101263" y="82360"/>
                        <a:pt x="91619" y="92004"/>
                      </a:cubicBezTo>
                      <a:cubicBezTo>
                        <a:pt x="81975" y="101648"/>
                        <a:pt x="69051" y="107049"/>
                        <a:pt x="55164" y="107049"/>
                      </a:cubicBezTo>
                      <a:close/>
                      <a:moveTo>
                        <a:pt x="110714" y="55357"/>
                      </a:moveTo>
                      <a:cubicBezTo>
                        <a:pt x="110714" y="40505"/>
                        <a:pt x="104927" y="26618"/>
                        <a:pt x="94512" y="16202"/>
                      </a:cubicBezTo>
                      <a:cubicBezTo>
                        <a:pt x="84096" y="5786"/>
                        <a:pt x="70209" y="0"/>
                        <a:pt x="55357" y="0"/>
                      </a:cubicBezTo>
                      <a:cubicBezTo>
                        <a:pt x="24882" y="0"/>
                        <a:pt x="0" y="24882"/>
                        <a:pt x="0" y="55357"/>
                      </a:cubicBezTo>
                      <a:cubicBezTo>
                        <a:pt x="0" y="85832"/>
                        <a:pt x="24882" y="110714"/>
                        <a:pt x="55357" y="110714"/>
                      </a:cubicBezTo>
                      <a:cubicBezTo>
                        <a:pt x="70209" y="110714"/>
                        <a:pt x="84096" y="104927"/>
                        <a:pt x="94512" y="94512"/>
                      </a:cubicBezTo>
                      <a:cubicBezTo>
                        <a:pt x="104927" y="84096"/>
                        <a:pt x="110714" y="70209"/>
                        <a:pt x="110714" y="55357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2FAFB1CD-B681-4619-A567-B8357A716D35}"/>
                </a:ext>
              </a:extLst>
            </p:cNvPr>
            <p:cNvSpPr/>
            <p:nvPr/>
          </p:nvSpPr>
          <p:spPr>
            <a:xfrm>
              <a:off x="1788073" y="1364323"/>
              <a:ext cx="146590" cy="144661"/>
            </a:xfrm>
            <a:custGeom>
              <a:avLst/>
              <a:gdLst>
                <a:gd name="connsiteX0" fmla="*/ 3858 w 146589"/>
                <a:gd name="connsiteY0" fmla="*/ 71292 h 144660"/>
                <a:gd name="connsiteX1" fmla="*/ 1929 w 146589"/>
                <a:gd name="connsiteY1" fmla="*/ 69363 h 144660"/>
                <a:gd name="connsiteX2" fmla="*/ 0 w 146589"/>
                <a:gd name="connsiteY2" fmla="*/ 71292 h 144660"/>
                <a:gd name="connsiteX3" fmla="*/ 10030 w 146589"/>
                <a:gd name="connsiteY3" fmla="*/ 108904 h 144660"/>
                <a:gd name="connsiteX4" fmla="*/ 12730 w 146589"/>
                <a:gd name="connsiteY4" fmla="*/ 109676 h 144660"/>
                <a:gd name="connsiteX5" fmla="*/ 13502 w 146589"/>
                <a:gd name="connsiteY5" fmla="*/ 106975 h 144660"/>
                <a:gd name="connsiteX6" fmla="*/ 3858 w 146589"/>
                <a:gd name="connsiteY6" fmla="*/ 71292 h 144660"/>
                <a:gd name="connsiteX7" fmla="*/ 97598 w 146589"/>
                <a:gd name="connsiteY7" fmla="*/ 138415 h 144660"/>
                <a:gd name="connsiteX8" fmla="*/ 85254 w 146589"/>
                <a:gd name="connsiteY8" fmla="*/ 141501 h 144660"/>
                <a:gd name="connsiteX9" fmla="*/ 85254 w 146589"/>
                <a:gd name="connsiteY9" fmla="*/ 141501 h 144660"/>
                <a:gd name="connsiteX10" fmla="*/ 83710 w 146589"/>
                <a:gd name="connsiteY10" fmla="*/ 143623 h 144660"/>
                <a:gd name="connsiteX11" fmla="*/ 85832 w 146589"/>
                <a:gd name="connsiteY11" fmla="*/ 145166 h 144660"/>
                <a:gd name="connsiteX12" fmla="*/ 98948 w 146589"/>
                <a:gd name="connsiteY12" fmla="*/ 142080 h 144660"/>
                <a:gd name="connsiteX13" fmla="*/ 100105 w 146589"/>
                <a:gd name="connsiteY13" fmla="*/ 139572 h 144660"/>
                <a:gd name="connsiteX14" fmla="*/ 97598 w 146589"/>
                <a:gd name="connsiteY14" fmla="*/ 138415 h 144660"/>
                <a:gd name="connsiteX15" fmla="*/ 145818 w 146589"/>
                <a:gd name="connsiteY15" fmla="*/ 86530 h 144660"/>
                <a:gd name="connsiteX16" fmla="*/ 143504 w 146589"/>
                <a:gd name="connsiteY16" fmla="*/ 87880 h 144660"/>
                <a:gd name="connsiteX17" fmla="*/ 137139 w 146589"/>
                <a:gd name="connsiteY17" fmla="*/ 104468 h 144660"/>
                <a:gd name="connsiteX18" fmla="*/ 137910 w 146589"/>
                <a:gd name="connsiteY18" fmla="*/ 107168 h 144660"/>
                <a:gd name="connsiteX19" fmla="*/ 140610 w 146589"/>
                <a:gd name="connsiteY19" fmla="*/ 106397 h 144660"/>
                <a:gd name="connsiteX20" fmla="*/ 147168 w 146589"/>
                <a:gd name="connsiteY20" fmla="*/ 88844 h 144660"/>
                <a:gd name="connsiteX21" fmla="*/ 145818 w 146589"/>
                <a:gd name="connsiteY21" fmla="*/ 86530 h 144660"/>
                <a:gd name="connsiteX22" fmla="*/ 106278 w 146589"/>
                <a:gd name="connsiteY22" fmla="*/ 3784 h 144660"/>
                <a:gd name="connsiteX23" fmla="*/ 96826 w 146589"/>
                <a:gd name="connsiteY23" fmla="*/ 119 h 144660"/>
                <a:gd name="connsiteX24" fmla="*/ 94319 w 146589"/>
                <a:gd name="connsiteY24" fmla="*/ 1469 h 144660"/>
                <a:gd name="connsiteX25" fmla="*/ 95669 w 146589"/>
                <a:gd name="connsiteY25" fmla="*/ 3977 h 144660"/>
                <a:gd name="connsiteX26" fmla="*/ 104542 w 146589"/>
                <a:gd name="connsiteY26" fmla="*/ 7448 h 144660"/>
                <a:gd name="connsiteX27" fmla="*/ 107049 w 146589"/>
                <a:gd name="connsiteY27" fmla="*/ 6484 h 144660"/>
                <a:gd name="connsiteX28" fmla="*/ 106278 w 146589"/>
                <a:gd name="connsiteY28" fmla="*/ 3784 h 144660"/>
                <a:gd name="connsiteX29" fmla="*/ 2507 w 146589"/>
                <a:gd name="connsiteY29" fmla="*/ 61841 h 144660"/>
                <a:gd name="connsiteX30" fmla="*/ 4629 w 146589"/>
                <a:gd name="connsiteY30" fmla="*/ 60298 h 144660"/>
                <a:gd name="connsiteX31" fmla="*/ 8101 w 146589"/>
                <a:gd name="connsiteY31" fmla="*/ 46796 h 144660"/>
                <a:gd name="connsiteX32" fmla="*/ 6944 w 146589"/>
                <a:gd name="connsiteY32" fmla="*/ 44289 h 144660"/>
                <a:gd name="connsiteX33" fmla="*/ 4436 w 146589"/>
                <a:gd name="connsiteY33" fmla="*/ 45446 h 144660"/>
                <a:gd name="connsiteX34" fmla="*/ 772 w 146589"/>
                <a:gd name="connsiteY34" fmla="*/ 59526 h 144660"/>
                <a:gd name="connsiteX35" fmla="*/ 2507 w 146589"/>
                <a:gd name="connsiteY35" fmla="*/ 61841 h 14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6589" h="144660">
                  <a:moveTo>
                    <a:pt x="3858" y="71292"/>
                  </a:moveTo>
                  <a:cubicBezTo>
                    <a:pt x="3858" y="70135"/>
                    <a:pt x="3086" y="69363"/>
                    <a:pt x="1929" y="69363"/>
                  </a:cubicBezTo>
                  <a:cubicBezTo>
                    <a:pt x="772" y="69363"/>
                    <a:pt x="0" y="70135"/>
                    <a:pt x="0" y="71292"/>
                  </a:cubicBezTo>
                  <a:cubicBezTo>
                    <a:pt x="0" y="84601"/>
                    <a:pt x="3472" y="97524"/>
                    <a:pt x="10030" y="108904"/>
                  </a:cubicBezTo>
                  <a:cubicBezTo>
                    <a:pt x="10608" y="109868"/>
                    <a:pt x="11766" y="110061"/>
                    <a:pt x="12730" y="109676"/>
                  </a:cubicBezTo>
                  <a:cubicBezTo>
                    <a:pt x="13695" y="109097"/>
                    <a:pt x="13887" y="107940"/>
                    <a:pt x="13502" y="106975"/>
                  </a:cubicBezTo>
                  <a:cubicBezTo>
                    <a:pt x="7329" y="96174"/>
                    <a:pt x="3858" y="83829"/>
                    <a:pt x="3858" y="71292"/>
                  </a:cubicBezTo>
                  <a:close/>
                  <a:moveTo>
                    <a:pt x="97598" y="138415"/>
                  </a:moveTo>
                  <a:cubicBezTo>
                    <a:pt x="93547" y="139765"/>
                    <a:pt x="89497" y="140729"/>
                    <a:pt x="85254" y="141501"/>
                  </a:cubicBezTo>
                  <a:lnTo>
                    <a:pt x="85254" y="141501"/>
                  </a:lnTo>
                  <a:cubicBezTo>
                    <a:pt x="84289" y="141694"/>
                    <a:pt x="83518" y="142658"/>
                    <a:pt x="83710" y="143623"/>
                  </a:cubicBezTo>
                  <a:cubicBezTo>
                    <a:pt x="83903" y="144587"/>
                    <a:pt x="84868" y="145359"/>
                    <a:pt x="85832" y="145166"/>
                  </a:cubicBezTo>
                  <a:cubicBezTo>
                    <a:pt x="90268" y="144587"/>
                    <a:pt x="94705" y="143430"/>
                    <a:pt x="98948" y="142080"/>
                  </a:cubicBezTo>
                  <a:cubicBezTo>
                    <a:pt x="99912" y="141694"/>
                    <a:pt x="100491" y="140729"/>
                    <a:pt x="100105" y="139572"/>
                  </a:cubicBezTo>
                  <a:cubicBezTo>
                    <a:pt x="99720" y="138608"/>
                    <a:pt x="98562" y="138029"/>
                    <a:pt x="97598" y="138415"/>
                  </a:cubicBezTo>
                  <a:close/>
                  <a:moveTo>
                    <a:pt x="145818" y="86530"/>
                  </a:moveTo>
                  <a:cubicBezTo>
                    <a:pt x="144854" y="86337"/>
                    <a:pt x="143697" y="86916"/>
                    <a:pt x="143504" y="87880"/>
                  </a:cubicBezTo>
                  <a:cubicBezTo>
                    <a:pt x="142154" y="93666"/>
                    <a:pt x="140032" y="99260"/>
                    <a:pt x="137139" y="104468"/>
                  </a:cubicBezTo>
                  <a:cubicBezTo>
                    <a:pt x="136560" y="105432"/>
                    <a:pt x="136946" y="106589"/>
                    <a:pt x="137910" y="107168"/>
                  </a:cubicBezTo>
                  <a:cubicBezTo>
                    <a:pt x="138875" y="107747"/>
                    <a:pt x="140032" y="107361"/>
                    <a:pt x="140610" y="106397"/>
                  </a:cubicBezTo>
                  <a:cubicBezTo>
                    <a:pt x="143504" y="100803"/>
                    <a:pt x="145818" y="95017"/>
                    <a:pt x="147168" y="88844"/>
                  </a:cubicBezTo>
                  <a:cubicBezTo>
                    <a:pt x="147554" y="87687"/>
                    <a:pt x="146976" y="86723"/>
                    <a:pt x="145818" y="86530"/>
                  </a:cubicBezTo>
                  <a:close/>
                  <a:moveTo>
                    <a:pt x="106278" y="3784"/>
                  </a:moveTo>
                  <a:cubicBezTo>
                    <a:pt x="103191" y="2434"/>
                    <a:pt x="100105" y="1083"/>
                    <a:pt x="96826" y="119"/>
                  </a:cubicBezTo>
                  <a:cubicBezTo>
                    <a:pt x="95862" y="-267"/>
                    <a:pt x="94705" y="312"/>
                    <a:pt x="94319" y="1469"/>
                  </a:cubicBezTo>
                  <a:cubicBezTo>
                    <a:pt x="93933" y="2434"/>
                    <a:pt x="94512" y="3591"/>
                    <a:pt x="95669" y="3977"/>
                  </a:cubicBezTo>
                  <a:cubicBezTo>
                    <a:pt x="98755" y="4941"/>
                    <a:pt x="101648" y="6098"/>
                    <a:pt x="104542" y="7448"/>
                  </a:cubicBezTo>
                  <a:cubicBezTo>
                    <a:pt x="105506" y="7834"/>
                    <a:pt x="106663" y="7448"/>
                    <a:pt x="107049" y="6484"/>
                  </a:cubicBezTo>
                  <a:cubicBezTo>
                    <a:pt x="107628" y="5327"/>
                    <a:pt x="107242" y="4169"/>
                    <a:pt x="106278" y="3784"/>
                  </a:cubicBezTo>
                  <a:close/>
                  <a:moveTo>
                    <a:pt x="2507" y="61841"/>
                  </a:moveTo>
                  <a:cubicBezTo>
                    <a:pt x="3472" y="62034"/>
                    <a:pt x="4629" y="61262"/>
                    <a:pt x="4629" y="60298"/>
                  </a:cubicBezTo>
                  <a:cubicBezTo>
                    <a:pt x="5401" y="55669"/>
                    <a:pt x="6558" y="51233"/>
                    <a:pt x="8101" y="46796"/>
                  </a:cubicBezTo>
                  <a:cubicBezTo>
                    <a:pt x="8487" y="45832"/>
                    <a:pt x="7908" y="44675"/>
                    <a:pt x="6944" y="44289"/>
                  </a:cubicBezTo>
                  <a:cubicBezTo>
                    <a:pt x="5979" y="43903"/>
                    <a:pt x="4822" y="44482"/>
                    <a:pt x="4436" y="45446"/>
                  </a:cubicBezTo>
                  <a:cubicBezTo>
                    <a:pt x="2700" y="50075"/>
                    <a:pt x="1543" y="54704"/>
                    <a:pt x="772" y="59526"/>
                  </a:cubicBezTo>
                  <a:cubicBezTo>
                    <a:pt x="772" y="60684"/>
                    <a:pt x="1543" y="61648"/>
                    <a:pt x="2507" y="61841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8" name="Graphic 5">
            <a:extLst>
              <a:ext uri="{FF2B5EF4-FFF2-40B4-BE49-F238E27FC236}">
                <a16:creationId xmlns:a16="http://schemas.microsoft.com/office/drawing/2014/main" id="{FEED3B88-06F4-43B2-B4CB-23EA71EF75B8}"/>
              </a:ext>
            </a:extLst>
          </p:cNvPr>
          <p:cNvGrpSpPr/>
          <p:nvPr/>
        </p:nvGrpSpPr>
        <p:grpSpPr>
          <a:xfrm>
            <a:off x="2452684" y="1182835"/>
            <a:ext cx="567268" cy="500810"/>
            <a:chOff x="3290039" y="1387974"/>
            <a:chExt cx="150447" cy="122865"/>
          </a:xfrm>
          <a:solidFill>
            <a:schemeClr val="accent1"/>
          </a:solidFill>
        </p:grpSpPr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D81DC72E-E17E-42CA-8072-4354A90DAA93}"/>
                </a:ext>
              </a:extLst>
            </p:cNvPr>
            <p:cNvSpPr/>
            <p:nvPr/>
          </p:nvSpPr>
          <p:spPr>
            <a:xfrm>
              <a:off x="3291968" y="1397039"/>
              <a:ext cx="146590" cy="19288"/>
            </a:xfrm>
            <a:custGeom>
              <a:avLst/>
              <a:gdLst>
                <a:gd name="connsiteX0" fmla="*/ 0 w 146589"/>
                <a:gd name="connsiteY0" fmla="*/ 0 h 19288"/>
                <a:gd name="connsiteX1" fmla="*/ 147168 w 146589"/>
                <a:gd name="connsiteY1" fmla="*/ 0 h 19288"/>
                <a:gd name="connsiteX2" fmla="*/ 147168 w 146589"/>
                <a:gd name="connsiteY2" fmla="*/ 20445 h 19288"/>
                <a:gd name="connsiteX3" fmla="*/ 0 w 146589"/>
                <a:gd name="connsiteY3" fmla="*/ 20445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89" h="19288">
                  <a:moveTo>
                    <a:pt x="0" y="0"/>
                  </a:moveTo>
                  <a:lnTo>
                    <a:pt x="147168" y="0"/>
                  </a:lnTo>
                  <a:lnTo>
                    <a:pt x="147168" y="20445"/>
                  </a:lnTo>
                  <a:lnTo>
                    <a:pt x="0" y="20445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5AA80FA-4C91-4748-A939-ADF2F0B3E5D4}"/>
                </a:ext>
              </a:extLst>
            </p:cNvPr>
            <p:cNvSpPr/>
            <p:nvPr/>
          </p:nvSpPr>
          <p:spPr>
            <a:xfrm>
              <a:off x="3290039" y="1395110"/>
              <a:ext cx="150447" cy="115729"/>
            </a:xfrm>
            <a:custGeom>
              <a:avLst/>
              <a:gdLst>
                <a:gd name="connsiteX0" fmla="*/ 147168 w 150447"/>
                <a:gd name="connsiteY0" fmla="*/ 1929 h 115728"/>
                <a:gd name="connsiteX1" fmla="*/ 147168 w 150447"/>
                <a:gd name="connsiteY1" fmla="*/ 114186 h 115728"/>
                <a:gd name="connsiteX2" fmla="*/ 149097 w 150447"/>
                <a:gd name="connsiteY2" fmla="*/ 112257 h 115728"/>
                <a:gd name="connsiteX3" fmla="*/ 1929 w 150447"/>
                <a:gd name="connsiteY3" fmla="*/ 112257 h 115728"/>
                <a:gd name="connsiteX4" fmla="*/ 3858 w 150447"/>
                <a:gd name="connsiteY4" fmla="*/ 114186 h 115728"/>
                <a:gd name="connsiteX5" fmla="*/ 3858 w 150447"/>
                <a:gd name="connsiteY5" fmla="*/ 1929 h 115728"/>
                <a:gd name="connsiteX6" fmla="*/ 3858 w 150447"/>
                <a:gd name="connsiteY6" fmla="*/ 1929 h 115728"/>
                <a:gd name="connsiteX7" fmla="*/ 1929 w 150447"/>
                <a:gd name="connsiteY7" fmla="*/ 0 h 115728"/>
                <a:gd name="connsiteX8" fmla="*/ 0 w 150447"/>
                <a:gd name="connsiteY8" fmla="*/ 1929 h 115728"/>
                <a:gd name="connsiteX9" fmla="*/ 0 w 150447"/>
                <a:gd name="connsiteY9" fmla="*/ 1929 h 115728"/>
                <a:gd name="connsiteX10" fmla="*/ 0 w 150447"/>
                <a:gd name="connsiteY10" fmla="*/ 114186 h 115728"/>
                <a:gd name="connsiteX11" fmla="*/ 1929 w 150447"/>
                <a:gd name="connsiteY11" fmla="*/ 116115 h 115728"/>
                <a:gd name="connsiteX12" fmla="*/ 149097 w 150447"/>
                <a:gd name="connsiteY12" fmla="*/ 116115 h 115728"/>
                <a:gd name="connsiteX13" fmla="*/ 151026 w 150447"/>
                <a:gd name="connsiteY13" fmla="*/ 114186 h 115728"/>
                <a:gd name="connsiteX14" fmla="*/ 151026 w 150447"/>
                <a:gd name="connsiteY14" fmla="*/ 1929 h 115728"/>
                <a:gd name="connsiteX15" fmla="*/ 151026 w 150447"/>
                <a:gd name="connsiteY15" fmla="*/ 1929 h 115728"/>
                <a:gd name="connsiteX16" fmla="*/ 149097 w 150447"/>
                <a:gd name="connsiteY16" fmla="*/ 0 h 115728"/>
                <a:gd name="connsiteX17" fmla="*/ 147168 w 150447"/>
                <a:gd name="connsiteY17" fmla="*/ 1929 h 115728"/>
                <a:gd name="connsiteX18" fmla="*/ 147168 w 150447"/>
                <a:gd name="connsiteY18" fmla="*/ 1929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0447" h="115728">
                  <a:moveTo>
                    <a:pt x="147168" y="1929"/>
                  </a:moveTo>
                  <a:lnTo>
                    <a:pt x="147168" y="114186"/>
                  </a:lnTo>
                  <a:cubicBezTo>
                    <a:pt x="147168" y="113029"/>
                    <a:pt x="147940" y="112257"/>
                    <a:pt x="149097" y="112257"/>
                  </a:cubicBezTo>
                  <a:lnTo>
                    <a:pt x="1929" y="112257"/>
                  </a:lnTo>
                  <a:cubicBezTo>
                    <a:pt x="3086" y="112257"/>
                    <a:pt x="3858" y="113029"/>
                    <a:pt x="3858" y="114186"/>
                  </a:cubicBezTo>
                  <a:lnTo>
                    <a:pt x="3858" y="1929"/>
                  </a:lnTo>
                  <a:lnTo>
                    <a:pt x="3858" y="1929"/>
                  </a:lnTo>
                  <a:cubicBezTo>
                    <a:pt x="3858" y="772"/>
                    <a:pt x="3086" y="0"/>
                    <a:pt x="1929" y="0"/>
                  </a:cubicBezTo>
                  <a:cubicBezTo>
                    <a:pt x="772" y="0"/>
                    <a:pt x="0" y="772"/>
                    <a:pt x="0" y="1929"/>
                  </a:cubicBezTo>
                  <a:lnTo>
                    <a:pt x="0" y="1929"/>
                  </a:lnTo>
                  <a:lnTo>
                    <a:pt x="0" y="114186"/>
                  </a:lnTo>
                  <a:cubicBezTo>
                    <a:pt x="0" y="115343"/>
                    <a:pt x="772" y="116115"/>
                    <a:pt x="1929" y="116115"/>
                  </a:cubicBezTo>
                  <a:lnTo>
                    <a:pt x="149097" y="116115"/>
                  </a:lnTo>
                  <a:cubicBezTo>
                    <a:pt x="150255" y="116115"/>
                    <a:pt x="151026" y="115343"/>
                    <a:pt x="151026" y="114186"/>
                  </a:cubicBezTo>
                  <a:lnTo>
                    <a:pt x="151026" y="1929"/>
                  </a:lnTo>
                  <a:lnTo>
                    <a:pt x="151026" y="1929"/>
                  </a:lnTo>
                  <a:cubicBezTo>
                    <a:pt x="151026" y="772"/>
                    <a:pt x="150255" y="0"/>
                    <a:pt x="149097" y="0"/>
                  </a:cubicBezTo>
                  <a:cubicBezTo>
                    <a:pt x="147940" y="0"/>
                    <a:pt x="147168" y="772"/>
                    <a:pt x="147168" y="1929"/>
                  </a:cubicBezTo>
                  <a:lnTo>
                    <a:pt x="147168" y="192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1" name="Graphic 5">
              <a:extLst>
                <a:ext uri="{FF2B5EF4-FFF2-40B4-BE49-F238E27FC236}">
                  <a16:creationId xmlns:a16="http://schemas.microsoft.com/office/drawing/2014/main" id="{77F85C74-6BFA-4D4A-AC35-5E0DD81A15DB}"/>
                </a:ext>
              </a:extLst>
            </p:cNvPr>
            <p:cNvGrpSpPr/>
            <p:nvPr/>
          </p:nvGrpSpPr>
          <p:grpSpPr>
            <a:xfrm>
              <a:off x="3300648" y="1387974"/>
              <a:ext cx="129230" cy="15431"/>
              <a:chOff x="3300648" y="1387974"/>
              <a:chExt cx="129230" cy="15431"/>
            </a:xfrm>
            <a:solidFill>
              <a:srgbClr val="1E1D1D"/>
            </a:solidFill>
          </p:grpSpPr>
          <p:sp>
            <p:nvSpPr>
              <p:cNvPr id="521" name="Freeform: Shape 520">
                <a:extLst>
                  <a:ext uri="{FF2B5EF4-FFF2-40B4-BE49-F238E27FC236}">
                    <a16:creationId xmlns:a16="http://schemas.microsoft.com/office/drawing/2014/main" id="{241C8140-7CFC-4CB9-A5A0-52E1460D797E}"/>
                  </a:ext>
                </a:extLst>
              </p:cNvPr>
              <p:cNvSpPr/>
              <p:nvPr/>
            </p:nvSpPr>
            <p:spPr>
              <a:xfrm>
                <a:off x="3311063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2" name="Freeform: Shape 521">
                <a:extLst>
                  <a:ext uri="{FF2B5EF4-FFF2-40B4-BE49-F238E27FC236}">
                    <a16:creationId xmlns:a16="http://schemas.microsoft.com/office/drawing/2014/main" id="{960FB569-B82D-4288-BE04-BF307DF7A11F}"/>
                  </a:ext>
                </a:extLst>
              </p:cNvPr>
              <p:cNvSpPr/>
              <p:nvPr/>
            </p:nvSpPr>
            <p:spPr>
              <a:xfrm>
                <a:off x="3332087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id="{2C6F44F7-20AE-4618-BE7F-7235574FF4BE}"/>
                  </a:ext>
                </a:extLst>
              </p:cNvPr>
              <p:cNvSpPr/>
              <p:nvPr/>
            </p:nvSpPr>
            <p:spPr>
              <a:xfrm>
                <a:off x="3353111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id="{A1FEF8A8-28EB-4EFB-B51D-D6D2947D66FD}"/>
                  </a:ext>
                </a:extLst>
              </p:cNvPr>
              <p:cNvSpPr/>
              <p:nvPr/>
            </p:nvSpPr>
            <p:spPr>
              <a:xfrm>
                <a:off x="337413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5" name="Freeform: Shape 524">
                <a:extLst>
                  <a:ext uri="{FF2B5EF4-FFF2-40B4-BE49-F238E27FC236}">
                    <a16:creationId xmlns:a16="http://schemas.microsoft.com/office/drawing/2014/main" id="{6D33BE1E-FF05-463D-A81E-3FD5C6752829}"/>
                  </a:ext>
                </a:extLst>
              </p:cNvPr>
              <p:cNvSpPr/>
              <p:nvPr/>
            </p:nvSpPr>
            <p:spPr>
              <a:xfrm>
                <a:off x="3395159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6" name="Freeform: Shape 525">
                <a:extLst>
                  <a:ext uri="{FF2B5EF4-FFF2-40B4-BE49-F238E27FC236}">
                    <a16:creationId xmlns:a16="http://schemas.microsoft.com/office/drawing/2014/main" id="{1D469C2F-F00F-4CE6-BB37-B2B12452F2BB}"/>
                  </a:ext>
                </a:extLst>
              </p:cNvPr>
              <p:cNvSpPr/>
              <p:nvPr/>
            </p:nvSpPr>
            <p:spPr>
              <a:xfrm>
                <a:off x="341618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7" name="Freeform: Shape 526">
                <a:extLst>
                  <a:ext uri="{FF2B5EF4-FFF2-40B4-BE49-F238E27FC236}">
                    <a16:creationId xmlns:a16="http://schemas.microsoft.com/office/drawing/2014/main" id="{C5C6D873-5745-4827-8023-7BE826C104E6}"/>
                  </a:ext>
                </a:extLst>
              </p:cNvPr>
              <p:cNvSpPr/>
              <p:nvPr/>
            </p:nvSpPr>
            <p:spPr>
              <a:xfrm>
                <a:off x="330064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2893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8" name="Freeform: Shape 527">
                <a:extLst>
                  <a:ext uri="{FF2B5EF4-FFF2-40B4-BE49-F238E27FC236}">
                    <a16:creationId xmlns:a16="http://schemas.microsoft.com/office/drawing/2014/main" id="{3C220C72-9AD7-43F2-B446-EF0CA08CD91B}"/>
                  </a:ext>
                </a:extLst>
              </p:cNvPr>
              <p:cNvSpPr/>
              <p:nvPr/>
            </p:nvSpPr>
            <p:spPr>
              <a:xfrm>
                <a:off x="332167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9" name="Freeform: Shape 528">
                <a:extLst>
                  <a:ext uri="{FF2B5EF4-FFF2-40B4-BE49-F238E27FC236}">
                    <a16:creationId xmlns:a16="http://schemas.microsoft.com/office/drawing/2014/main" id="{18412844-45B4-4C6F-8F90-CB371B6A3CAC}"/>
                  </a:ext>
                </a:extLst>
              </p:cNvPr>
              <p:cNvSpPr/>
              <p:nvPr/>
            </p:nvSpPr>
            <p:spPr>
              <a:xfrm>
                <a:off x="334269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0" name="Freeform: Shape 529">
                <a:extLst>
                  <a:ext uri="{FF2B5EF4-FFF2-40B4-BE49-F238E27FC236}">
                    <a16:creationId xmlns:a16="http://schemas.microsoft.com/office/drawing/2014/main" id="{5FCC2017-A8A7-421D-8F19-46E6485E7DC6}"/>
                  </a:ext>
                </a:extLst>
              </p:cNvPr>
              <p:cNvSpPr/>
              <p:nvPr/>
            </p:nvSpPr>
            <p:spPr>
              <a:xfrm>
                <a:off x="3363720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Freeform: Shape 530">
                <a:extLst>
                  <a:ext uri="{FF2B5EF4-FFF2-40B4-BE49-F238E27FC236}">
                    <a16:creationId xmlns:a16="http://schemas.microsoft.com/office/drawing/2014/main" id="{02D85ABB-2B69-4D21-BF28-646AEACFD586}"/>
                  </a:ext>
                </a:extLst>
              </p:cNvPr>
              <p:cNvSpPr/>
              <p:nvPr/>
            </p:nvSpPr>
            <p:spPr>
              <a:xfrm>
                <a:off x="338474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0E23BE1E-7687-4C05-9C42-08F2C2B314E9}"/>
                  </a:ext>
                </a:extLst>
              </p:cNvPr>
              <p:cNvSpPr/>
              <p:nvPr/>
            </p:nvSpPr>
            <p:spPr>
              <a:xfrm>
                <a:off x="340576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3" name="Freeform: Shape 532">
                <a:extLst>
                  <a:ext uri="{FF2B5EF4-FFF2-40B4-BE49-F238E27FC236}">
                    <a16:creationId xmlns:a16="http://schemas.microsoft.com/office/drawing/2014/main" id="{505E2A54-ED35-4FCF-8C33-8A031DF18D81}"/>
                  </a:ext>
                </a:extLst>
              </p:cNvPr>
              <p:cNvSpPr/>
              <p:nvPr/>
            </p:nvSpPr>
            <p:spPr>
              <a:xfrm>
                <a:off x="342679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2" name="Graphic 5">
              <a:extLst>
                <a:ext uri="{FF2B5EF4-FFF2-40B4-BE49-F238E27FC236}">
                  <a16:creationId xmlns:a16="http://schemas.microsoft.com/office/drawing/2014/main" id="{44EF8176-8F79-462C-AC5A-65F7E4E8D665}"/>
                </a:ext>
              </a:extLst>
            </p:cNvPr>
            <p:cNvGrpSpPr/>
            <p:nvPr/>
          </p:nvGrpSpPr>
          <p:grpSpPr>
            <a:xfrm>
              <a:off x="3301034" y="1425393"/>
              <a:ext cx="127302" cy="69437"/>
              <a:chOff x="3301034" y="1425393"/>
              <a:chExt cx="127302" cy="69437"/>
            </a:xfrm>
            <a:solidFill>
              <a:schemeClr val="accent1"/>
            </a:solidFill>
          </p:grpSpPr>
          <p:sp>
            <p:nvSpPr>
              <p:cNvPr id="483" name="Freeform: Shape 482">
                <a:extLst>
                  <a:ext uri="{FF2B5EF4-FFF2-40B4-BE49-F238E27FC236}">
                    <a16:creationId xmlns:a16="http://schemas.microsoft.com/office/drawing/2014/main" id="{062B3A0A-D383-4501-B51C-5C9F5911D2D3}"/>
                  </a:ext>
                </a:extLst>
              </p:cNvPr>
              <p:cNvSpPr/>
              <p:nvPr/>
            </p:nvSpPr>
            <p:spPr>
              <a:xfrm>
                <a:off x="3302962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id="{9391D7ED-5CCE-4CCB-BE42-42E317CF6027}"/>
                  </a:ext>
                </a:extLst>
              </p:cNvPr>
              <p:cNvSpPr/>
              <p:nvPr/>
            </p:nvSpPr>
            <p:spPr>
              <a:xfrm>
                <a:off x="332225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id="{7CC742C5-2BC3-4DD7-BD64-C1CDE6C9DB35}"/>
                  </a:ext>
                </a:extLst>
              </p:cNvPr>
              <p:cNvSpPr/>
              <p:nvPr/>
            </p:nvSpPr>
            <p:spPr>
              <a:xfrm>
                <a:off x="3341539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id="{549ABEF9-4DB4-4213-A4DD-3D5A2C7EB0A3}"/>
                  </a:ext>
                </a:extLst>
              </p:cNvPr>
              <p:cNvSpPr/>
              <p:nvPr/>
            </p:nvSpPr>
            <p:spPr>
              <a:xfrm>
                <a:off x="3360827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EDC01596-CFDB-43C5-B68A-D0ED8E0F2DF6}"/>
                  </a:ext>
                </a:extLst>
              </p:cNvPr>
              <p:cNvSpPr/>
              <p:nvPr/>
            </p:nvSpPr>
            <p:spPr>
              <a:xfrm>
                <a:off x="3380115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id="{F3761296-47E6-4652-82B1-45E9F677C5CD}"/>
                  </a:ext>
                </a:extLst>
              </p:cNvPr>
              <p:cNvSpPr/>
              <p:nvPr/>
            </p:nvSpPr>
            <p:spPr>
              <a:xfrm>
                <a:off x="339921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id="{CB8BF25E-2EF3-4C29-B5AE-A6AC9F0004F1}"/>
                  </a:ext>
                </a:extLst>
              </p:cNvPr>
              <p:cNvSpPr/>
              <p:nvPr/>
            </p:nvSpPr>
            <p:spPr>
              <a:xfrm>
                <a:off x="3418498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id="{B2A8BF14-F3AA-49B4-8D5C-EF7981732633}"/>
                  </a:ext>
                </a:extLst>
              </p:cNvPr>
              <p:cNvSpPr/>
              <p:nvPr/>
            </p:nvSpPr>
            <p:spPr>
              <a:xfrm>
                <a:off x="3302962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id="{874F386A-27C1-4CD1-A0A2-AA52B3850D0C}"/>
                  </a:ext>
                </a:extLst>
              </p:cNvPr>
              <p:cNvSpPr/>
              <p:nvPr/>
            </p:nvSpPr>
            <p:spPr>
              <a:xfrm>
                <a:off x="332225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id="{8C6FDF66-0D97-4F8F-B6D1-5454E4457DB6}"/>
                  </a:ext>
                </a:extLst>
              </p:cNvPr>
              <p:cNvSpPr/>
              <p:nvPr/>
            </p:nvSpPr>
            <p:spPr>
              <a:xfrm>
                <a:off x="3341539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id="{297B227E-2198-4B0C-AF72-0B85FE66B5F3}"/>
                  </a:ext>
                </a:extLst>
              </p:cNvPr>
              <p:cNvSpPr/>
              <p:nvPr/>
            </p:nvSpPr>
            <p:spPr>
              <a:xfrm>
                <a:off x="3360827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id="{DD4F2EA2-0C75-4CA2-82CE-08AAC0C344DA}"/>
                  </a:ext>
                </a:extLst>
              </p:cNvPr>
              <p:cNvSpPr/>
              <p:nvPr/>
            </p:nvSpPr>
            <p:spPr>
              <a:xfrm>
                <a:off x="3380115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C5E45D46-6C90-4C66-962E-87947C55109B}"/>
                  </a:ext>
                </a:extLst>
              </p:cNvPr>
              <p:cNvSpPr/>
              <p:nvPr/>
            </p:nvSpPr>
            <p:spPr>
              <a:xfrm>
                <a:off x="339921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id="{873A601E-A227-4017-949F-C35E53F0A7A2}"/>
                  </a:ext>
                </a:extLst>
              </p:cNvPr>
              <p:cNvSpPr/>
              <p:nvPr/>
            </p:nvSpPr>
            <p:spPr>
              <a:xfrm>
                <a:off x="3418498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id="{AB3681D4-1FD7-4E4F-BF4E-C3DF57EC44D6}"/>
                  </a:ext>
                </a:extLst>
              </p:cNvPr>
              <p:cNvSpPr/>
              <p:nvPr/>
            </p:nvSpPr>
            <p:spPr>
              <a:xfrm>
                <a:off x="3302962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4194546C-82E2-45B9-A38D-EED2617276CE}"/>
                  </a:ext>
                </a:extLst>
              </p:cNvPr>
              <p:cNvSpPr/>
              <p:nvPr/>
            </p:nvSpPr>
            <p:spPr>
              <a:xfrm>
                <a:off x="332225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690421CE-D9E9-453A-8F3A-ED3A5D0B6C0B}"/>
                  </a:ext>
                </a:extLst>
              </p:cNvPr>
              <p:cNvSpPr/>
              <p:nvPr/>
            </p:nvSpPr>
            <p:spPr>
              <a:xfrm>
                <a:off x="3341539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87D163ED-59B3-4B42-980C-264FA0400F9A}"/>
                  </a:ext>
                </a:extLst>
              </p:cNvPr>
              <p:cNvSpPr/>
              <p:nvPr/>
            </p:nvSpPr>
            <p:spPr>
              <a:xfrm>
                <a:off x="3360827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39837513-CAAE-4147-8562-BCA0B6396E51}"/>
                  </a:ext>
                </a:extLst>
              </p:cNvPr>
              <p:cNvSpPr/>
              <p:nvPr/>
            </p:nvSpPr>
            <p:spPr>
              <a:xfrm>
                <a:off x="3380115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D329429F-D250-4BED-9323-42FFBAB98006}"/>
                  </a:ext>
                </a:extLst>
              </p:cNvPr>
              <p:cNvSpPr/>
              <p:nvPr/>
            </p:nvSpPr>
            <p:spPr>
              <a:xfrm>
                <a:off x="339921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477F5260-B597-41B7-BC0A-3A425C9F59D6}"/>
                  </a:ext>
                </a:extLst>
              </p:cNvPr>
              <p:cNvSpPr/>
              <p:nvPr/>
            </p:nvSpPr>
            <p:spPr>
              <a:xfrm>
                <a:off x="3418498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0D3E1D32-62EC-4AB5-9587-739A70458C91}"/>
                  </a:ext>
                </a:extLst>
              </p:cNvPr>
              <p:cNvSpPr/>
              <p:nvPr/>
            </p:nvSpPr>
            <p:spPr>
              <a:xfrm>
                <a:off x="3302962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071F7AAC-FFBF-4F47-AD5A-B594D10286EB}"/>
                  </a:ext>
                </a:extLst>
              </p:cNvPr>
              <p:cNvSpPr/>
              <p:nvPr/>
            </p:nvSpPr>
            <p:spPr>
              <a:xfrm>
                <a:off x="332225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F849D5D9-6D12-4B6B-A37B-DC3B599CA4CF}"/>
                  </a:ext>
                </a:extLst>
              </p:cNvPr>
              <p:cNvSpPr/>
              <p:nvPr/>
            </p:nvSpPr>
            <p:spPr>
              <a:xfrm>
                <a:off x="3341539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E2C0CD71-3A50-4354-B041-19503F79B8E2}"/>
                  </a:ext>
                </a:extLst>
              </p:cNvPr>
              <p:cNvSpPr/>
              <p:nvPr/>
            </p:nvSpPr>
            <p:spPr>
              <a:xfrm>
                <a:off x="3360827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1AE452F9-D3A9-4204-A25A-47B2679C4BD8}"/>
                  </a:ext>
                </a:extLst>
              </p:cNvPr>
              <p:cNvSpPr/>
              <p:nvPr/>
            </p:nvSpPr>
            <p:spPr>
              <a:xfrm>
                <a:off x="3380115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97826F8F-B2A5-489B-B09E-38B3CFBE8545}"/>
                  </a:ext>
                </a:extLst>
              </p:cNvPr>
              <p:cNvSpPr/>
              <p:nvPr/>
            </p:nvSpPr>
            <p:spPr>
              <a:xfrm>
                <a:off x="339921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12EC2BF7-8F3F-42FA-BB31-D4A33FDB0746}"/>
                  </a:ext>
                </a:extLst>
              </p:cNvPr>
              <p:cNvSpPr/>
              <p:nvPr/>
            </p:nvSpPr>
            <p:spPr>
              <a:xfrm>
                <a:off x="3418498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1" name="Graphic 5">
                <a:extLst>
                  <a:ext uri="{FF2B5EF4-FFF2-40B4-BE49-F238E27FC236}">
                    <a16:creationId xmlns:a16="http://schemas.microsoft.com/office/drawing/2014/main" id="{20BA0A5A-51F6-45C6-8B45-61789407686E}"/>
                  </a:ext>
                </a:extLst>
              </p:cNvPr>
              <p:cNvGrpSpPr/>
              <p:nvPr/>
            </p:nvGrpSpPr>
            <p:grpSpPr>
              <a:xfrm>
                <a:off x="3301034" y="1425393"/>
                <a:ext cx="127302" cy="69437"/>
                <a:chOff x="3301034" y="1425393"/>
                <a:chExt cx="127302" cy="69437"/>
              </a:xfrm>
              <a:solidFill>
                <a:srgbClr val="1E1D1D"/>
              </a:solidFill>
            </p:grpSpPr>
            <p:sp>
              <p:nvSpPr>
                <p:cNvPr id="512" name="Freeform: Shape 511">
                  <a:extLst>
                    <a:ext uri="{FF2B5EF4-FFF2-40B4-BE49-F238E27FC236}">
                      <a16:creationId xmlns:a16="http://schemas.microsoft.com/office/drawing/2014/main" id="{EE794059-C9AD-4113-88C2-5B296C68BC01}"/>
                    </a:ext>
                  </a:extLst>
                </p:cNvPr>
                <p:cNvSpPr/>
                <p:nvPr/>
              </p:nvSpPr>
              <p:spPr>
                <a:xfrm>
                  <a:off x="3301034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3" name="Freeform: Shape 512">
                  <a:extLst>
                    <a:ext uri="{FF2B5EF4-FFF2-40B4-BE49-F238E27FC236}">
                      <a16:creationId xmlns:a16="http://schemas.microsoft.com/office/drawing/2014/main" id="{1F66890D-05B4-4D9D-9CDE-7F2CA7FB7F32}"/>
                    </a:ext>
                  </a:extLst>
                </p:cNvPr>
                <p:cNvSpPr/>
                <p:nvPr/>
              </p:nvSpPr>
              <p:spPr>
                <a:xfrm>
                  <a:off x="3320322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4" name="Freeform: Shape 513">
                  <a:extLst>
                    <a:ext uri="{FF2B5EF4-FFF2-40B4-BE49-F238E27FC236}">
                      <a16:creationId xmlns:a16="http://schemas.microsoft.com/office/drawing/2014/main" id="{51689E9F-2CBC-4436-872B-A3B3A4B51026}"/>
                    </a:ext>
                  </a:extLst>
                </p:cNvPr>
                <p:cNvSpPr/>
                <p:nvPr/>
              </p:nvSpPr>
              <p:spPr>
                <a:xfrm>
                  <a:off x="3339610" y="1444681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5" name="Freeform: Shape 514">
                  <a:extLst>
                    <a:ext uri="{FF2B5EF4-FFF2-40B4-BE49-F238E27FC236}">
                      <a16:creationId xmlns:a16="http://schemas.microsoft.com/office/drawing/2014/main" id="{47355824-DC47-4C51-8143-AFD97A72F12D}"/>
                    </a:ext>
                  </a:extLst>
                </p:cNvPr>
                <p:cNvSpPr/>
                <p:nvPr/>
              </p:nvSpPr>
              <p:spPr>
                <a:xfrm>
                  <a:off x="3358898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6" name="Freeform: Shape 515">
                  <a:extLst>
                    <a:ext uri="{FF2B5EF4-FFF2-40B4-BE49-F238E27FC236}">
                      <a16:creationId xmlns:a16="http://schemas.microsoft.com/office/drawing/2014/main" id="{8A1359C3-E5F7-4019-B453-9158C70A3037}"/>
                    </a:ext>
                  </a:extLst>
                </p:cNvPr>
                <p:cNvSpPr/>
                <p:nvPr/>
              </p:nvSpPr>
              <p:spPr>
                <a:xfrm>
                  <a:off x="3378186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7" name="Freeform: Shape 516">
                  <a:extLst>
                    <a:ext uri="{FF2B5EF4-FFF2-40B4-BE49-F238E27FC236}">
                      <a16:creationId xmlns:a16="http://schemas.microsoft.com/office/drawing/2014/main" id="{A57915FD-1D8C-49AE-9DDD-3B7AA265C250}"/>
                    </a:ext>
                  </a:extLst>
                </p:cNvPr>
                <p:cNvSpPr/>
                <p:nvPr/>
              </p:nvSpPr>
              <p:spPr>
                <a:xfrm>
                  <a:off x="3397281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8" name="Freeform: Shape 517">
                  <a:extLst>
                    <a:ext uri="{FF2B5EF4-FFF2-40B4-BE49-F238E27FC236}">
                      <a16:creationId xmlns:a16="http://schemas.microsoft.com/office/drawing/2014/main" id="{F519CFCB-D45C-4B40-A35D-D9032C788A5E}"/>
                    </a:ext>
                  </a:extLst>
                </p:cNvPr>
                <p:cNvSpPr/>
                <p:nvPr/>
              </p:nvSpPr>
              <p:spPr>
                <a:xfrm>
                  <a:off x="3416569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9" name="Freeform: Shape 518">
                  <a:extLst>
                    <a:ext uri="{FF2B5EF4-FFF2-40B4-BE49-F238E27FC236}">
                      <a16:creationId xmlns:a16="http://schemas.microsoft.com/office/drawing/2014/main" id="{7E891E88-600B-4354-8CDB-BAF380BE09BD}"/>
                    </a:ext>
                  </a:extLst>
                </p:cNvPr>
                <p:cNvSpPr/>
                <p:nvPr/>
              </p:nvSpPr>
              <p:spPr>
                <a:xfrm>
                  <a:off x="3339610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0" name="Freeform: Shape 519">
                  <a:extLst>
                    <a:ext uri="{FF2B5EF4-FFF2-40B4-BE49-F238E27FC236}">
                      <a16:creationId xmlns:a16="http://schemas.microsoft.com/office/drawing/2014/main" id="{5417BB90-2306-4FB4-AD69-C2C56AAF4072}"/>
                    </a:ext>
                  </a:extLst>
                </p:cNvPr>
                <p:cNvSpPr/>
                <p:nvPr/>
              </p:nvSpPr>
              <p:spPr>
                <a:xfrm>
                  <a:off x="3320322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41349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raphic 5">
            <a:extLst>
              <a:ext uri="{FF2B5EF4-FFF2-40B4-BE49-F238E27FC236}">
                <a16:creationId xmlns:a16="http://schemas.microsoft.com/office/drawing/2014/main" id="{97458975-71CB-4F54-A063-FDC7160774B2}"/>
              </a:ext>
            </a:extLst>
          </p:cNvPr>
          <p:cNvGrpSpPr/>
          <p:nvPr/>
        </p:nvGrpSpPr>
        <p:grpSpPr>
          <a:xfrm>
            <a:off x="1256608" y="890326"/>
            <a:ext cx="1506799" cy="1198333"/>
            <a:chOff x="1267435" y="651006"/>
            <a:chExt cx="315496" cy="364799"/>
          </a:xfrm>
          <a:solidFill>
            <a:schemeClr val="accent1"/>
          </a:solidFill>
        </p:grpSpPr>
        <p:grpSp>
          <p:nvGrpSpPr>
            <p:cNvPr id="884" name="Graphic 5">
              <a:extLst>
                <a:ext uri="{FF2B5EF4-FFF2-40B4-BE49-F238E27FC236}">
                  <a16:creationId xmlns:a16="http://schemas.microsoft.com/office/drawing/2014/main" id="{3E997088-B541-4BA0-9E8B-4F6CE65DFA06}"/>
                </a:ext>
              </a:extLst>
            </p:cNvPr>
            <p:cNvGrpSpPr/>
            <p:nvPr/>
          </p:nvGrpSpPr>
          <p:grpSpPr>
            <a:xfrm>
              <a:off x="1267435" y="651006"/>
              <a:ext cx="315496" cy="364799"/>
              <a:chOff x="1267435" y="651006"/>
              <a:chExt cx="315496" cy="364799"/>
            </a:xfrm>
            <a:solidFill>
              <a:schemeClr val="accent1"/>
            </a:solidFill>
          </p:grpSpPr>
          <p:grpSp>
            <p:nvGrpSpPr>
              <p:cNvPr id="906" name="Graphic 5">
                <a:extLst>
                  <a:ext uri="{FF2B5EF4-FFF2-40B4-BE49-F238E27FC236}">
                    <a16:creationId xmlns:a16="http://schemas.microsoft.com/office/drawing/2014/main" id="{866B2540-B9F7-4256-BC53-EBE34B3B443A}"/>
                  </a:ext>
                </a:extLst>
              </p:cNvPr>
              <p:cNvGrpSpPr/>
              <p:nvPr/>
            </p:nvGrpSpPr>
            <p:grpSpPr>
              <a:xfrm>
                <a:off x="1267435" y="874685"/>
                <a:ext cx="315496" cy="141120"/>
                <a:chOff x="1267435" y="874685"/>
                <a:chExt cx="315496" cy="141120"/>
              </a:xfrm>
              <a:solidFill>
                <a:schemeClr val="accent1"/>
              </a:solidFill>
            </p:grpSpPr>
            <p:sp>
              <p:nvSpPr>
                <p:cNvPr id="911" name="Freeform: Shape 910">
                  <a:extLst>
                    <a:ext uri="{FF2B5EF4-FFF2-40B4-BE49-F238E27FC236}">
                      <a16:creationId xmlns:a16="http://schemas.microsoft.com/office/drawing/2014/main" id="{9020EEC0-9866-4D4F-9DF4-6423CCE03485}"/>
                    </a:ext>
                  </a:extLst>
                </p:cNvPr>
                <p:cNvSpPr/>
                <p:nvPr/>
              </p:nvSpPr>
              <p:spPr>
                <a:xfrm>
                  <a:off x="1353575" y="874685"/>
                  <a:ext cx="69759" cy="65258"/>
                </a:xfrm>
                <a:custGeom>
                  <a:avLst/>
                  <a:gdLst>
                    <a:gd name="connsiteX0" fmla="*/ 15752 w 69758"/>
                    <a:gd name="connsiteY0" fmla="*/ 0 h 65258"/>
                    <a:gd name="connsiteX1" fmla="*/ 71109 w 69758"/>
                    <a:gd name="connsiteY1" fmla="*/ 38930 h 65258"/>
                    <a:gd name="connsiteX2" fmla="*/ 42755 w 69758"/>
                    <a:gd name="connsiteY2" fmla="*/ 67283 h 65258"/>
                    <a:gd name="connsiteX3" fmla="*/ 0 w 69758"/>
                    <a:gd name="connsiteY3" fmla="*/ 15752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15752" y="0"/>
                      </a:moveTo>
                      <a:lnTo>
                        <a:pt x="71109" y="38930"/>
                      </a:lnTo>
                      <a:lnTo>
                        <a:pt x="42755" y="67283"/>
                      </a:lnTo>
                      <a:lnTo>
                        <a:pt x="0" y="15752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2" name="Freeform: Shape 911">
                  <a:extLst>
                    <a:ext uri="{FF2B5EF4-FFF2-40B4-BE49-F238E27FC236}">
                      <a16:creationId xmlns:a16="http://schemas.microsoft.com/office/drawing/2014/main" id="{3C5256DA-1A6C-4C86-9DCA-6236FB4CDB35}"/>
                    </a:ext>
                  </a:extLst>
                </p:cNvPr>
                <p:cNvSpPr/>
                <p:nvPr/>
              </p:nvSpPr>
              <p:spPr>
                <a:xfrm>
                  <a:off x="1267435" y="890436"/>
                  <a:ext cx="145098" cy="125369"/>
                </a:xfrm>
                <a:custGeom>
                  <a:avLst/>
                  <a:gdLst>
                    <a:gd name="connsiteX0" fmla="*/ 116565 w 132766"/>
                    <a:gd name="connsiteY0" fmla="*/ 51531 h 101262"/>
                    <a:gd name="connsiteX1" fmla="*/ 74034 w 132766"/>
                    <a:gd name="connsiteY1" fmla="*/ 0 h 101262"/>
                    <a:gd name="connsiteX2" fmla="*/ 0 w 132766"/>
                    <a:gd name="connsiteY2" fmla="*/ 32629 h 101262"/>
                    <a:gd name="connsiteX3" fmla="*/ 128716 w 132766"/>
                    <a:gd name="connsiteY3" fmla="*/ 101938 h 101262"/>
                    <a:gd name="connsiteX4" fmla="*/ 134792 w 132766"/>
                    <a:gd name="connsiteY4" fmla="*/ 62783 h 101262"/>
                    <a:gd name="connsiteX5" fmla="*/ 122640 w 132766"/>
                    <a:gd name="connsiteY5" fmla="*/ 45231 h 101262"/>
                    <a:gd name="connsiteX6" fmla="*/ 116565 w 132766"/>
                    <a:gd name="connsiteY6" fmla="*/ 51531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766" h="101262">
                      <a:moveTo>
                        <a:pt x="116565" y="51531"/>
                      </a:moveTo>
                      <a:lnTo>
                        <a:pt x="74034" y="0"/>
                      </a:lnTo>
                      <a:lnTo>
                        <a:pt x="0" y="32629"/>
                      </a:lnTo>
                      <a:cubicBezTo>
                        <a:pt x="30829" y="71334"/>
                        <a:pt x="76510" y="97437"/>
                        <a:pt x="128716" y="101938"/>
                      </a:cubicBezTo>
                      <a:lnTo>
                        <a:pt x="134792" y="62783"/>
                      </a:lnTo>
                      <a:lnTo>
                        <a:pt x="122640" y="45231"/>
                      </a:lnTo>
                      <a:lnTo>
                        <a:pt x="116565" y="51531"/>
                      </a:lnTo>
                      <a:close/>
                    </a:path>
                  </a:pathLst>
                </a:custGeom>
                <a:solidFill>
                  <a:srgbClr val="75E0DB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3" name="Freeform: Shape 912">
                  <a:extLst>
                    <a:ext uri="{FF2B5EF4-FFF2-40B4-BE49-F238E27FC236}">
                      <a16:creationId xmlns:a16="http://schemas.microsoft.com/office/drawing/2014/main" id="{B5052C32-1762-4F1E-AEA9-AB153F05B849}"/>
                    </a:ext>
                  </a:extLst>
                </p:cNvPr>
                <p:cNvSpPr/>
                <p:nvPr/>
              </p:nvSpPr>
              <p:spPr>
                <a:xfrm>
                  <a:off x="1424684" y="874685"/>
                  <a:ext cx="69759" cy="65258"/>
                </a:xfrm>
                <a:custGeom>
                  <a:avLst/>
                  <a:gdLst>
                    <a:gd name="connsiteX0" fmla="*/ 55132 w 69758"/>
                    <a:gd name="connsiteY0" fmla="*/ 0 h 65258"/>
                    <a:gd name="connsiteX1" fmla="*/ 0 w 69758"/>
                    <a:gd name="connsiteY1" fmla="*/ 38930 h 65258"/>
                    <a:gd name="connsiteX2" fmla="*/ 28354 w 69758"/>
                    <a:gd name="connsiteY2" fmla="*/ 67283 h 65258"/>
                    <a:gd name="connsiteX3" fmla="*/ 70884 w 69758"/>
                    <a:gd name="connsiteY3" fmla="*/ 15752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55132" y="0"/>
                      </a:moveTo>
                      <a:lnTo>
                        <a:pt x="0" y="38930"/>
                      </a:lnTo>
                      <a:lnTo>
                        <a:pt x="28354" y="67283"/>
                      </a:lnTo>
                      <a:lnTo>
                        <a:pt x="70884" y="15752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4" name="Freeform: Shape 913">
                  <a:extLst>
                    <a:ext uri="{FF2B5EF4-FFF2-40B4-BE49-F238E27FC236}">
                      <a16:creationId xmlns:a16="http://schemas.microsoft.com/office/drawing/2014/main" id="{A54F1A21-154F-438B-9163-F4F51D52BF08}"/>
                    </a:ext>
                  </a:extLst>
                </p:cNvPr>
                <p:cNvSpPr/>
                <p:nvPr/>
              </p:nvSpPr>
              <p:spPr>
                <a:xfrm>
                  <a:off x="1434810" y="890436"/>
                  <a:ext cx="148121" cy="121300"/>
                </a:xfrm>
                <a:custGeom>
                  <a:avLst/>
                  <a:gdLst>
                    <a:gd name="connsiteX0" fmla="*/ 18227 w 132766"/>
                    <a:gd name="connsiteY0" fmla="*/ 51531 h 101262"/>
                    <a:gd name="connsiteX1" fmla="*/ 60758 w 132766"/>
                    <a:gd name="connsiteY1" fmla="*/ 0 h 101262"/>
                    <a:gd name="connsiteX2" fmla="*/ 134792 w 132766"/>
                    <a:gd name="connsiteY2" fmla="*/ 32629 h 101262"/>
                    <a:gd name="connsiteX3" fmla="*/ 6076 w 132766"/>
                    <a:gd name="connsiteY3" fmla="*/ 101938 h 101262"/>
                    <a:gd name="connsiteX4" fmla="*/ 0 w 132766"/>
                    <a:gd name="connsiteY4" fmla="*/ 62783 h 101262"/>
                    <a:gd name="connsiteX5" fmla="*/ 12152 w 132766"/>
                    <a:gd name="connsiteY5" fmla="*/ 45231 h 101262"/>
                    <a:gd name="connsiteX6" fmla="*/ 18227 w 132766"/>
                    <a:gd name="connsiteY6" fmla="*/ 51531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766" h="101262">
                      <a:moveTo>
                        <a:pt x="18227" y="51531"/>
                      </a:moveTo>
                      <a:lnTo>
                        <a:pt x="60758" y="0"/>
                      </a:lnTo>
                      <a:lnTo>
                        <a:pt x="134792" y="32629"/>
                      </a:lnTo>
                      <a:cubicBezTo>
                        <a:pt x="103963" y="71334"/>
                        <a:pt x="58282" y="97437"/>
                        <a:pt x="6076" y="101938"/>
                      </a:cubicBezTo>
                      <a:lnTo>
                        <a:pt x="0" y="62783"/>
                      </a:lnTo>
                      <a:lnTo>
                        <a:pt x="12152" y="45231"/>
                      </a:lnTo>
                      <a:lnTo>
                        <a:pt x="18227" y="51531"/>
                      </a:lnTo>
                      <a:close/>
                    </a:path>
                  </a:pathLst>
                </a:custGeom>
                <a:solidFill>
                  <a:srgbClr val="75E0DB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07" name="Graphic 5">
                <a:extLst>
                  <a:ext uri="{FF2B5EF4-FFF2-40B4-BE49-F238E27FC236}">
                    <a16:creationId xmlns:a16="http://schemas.microsoft.com/office/drawing/2014/main" id="{F95A5317-F160-497F-A169-D60392AAEB32}"/>
                  </a:ext>
                </a:extLst>
              </p:cNvPr>
              <p:cNvGrpSpPr/>
              <p:nvPr/>
            </p:nvGrpSpPr>
            <p:grpSpPr>
              <a:xfrm>
                <a:off x="1402181" y="913614"/>
                <a:ext cx="42755" cy="78760"/>
                <a:chOff x="1402181" y="913614"/>
                <a:chExt cx="42755" cy="78760"/>
              </a:xfrm>
              <a:solidFill>
                <a:srgbClr val="FFFFFF"/>
              </a:solidFill>
            </p:grpSpPr>
            <p:sp>
              <p:nvSpPr>
                <p:cNvPr id="909" name="Freeform: Shape 908">
                  <a:extLst>
                    <a:ext uri="{FF2B5EF4-FFF2-40B4-BE49-F238E27FC236}">
                      <a16:creationId xmlns:a16="http://schemas.microsoft.com/office/drawing/2014/main" id="{B0C159B6-B15E-4A6F-9DF2-FF480301A1A4}"/>
                    </a:ext>
                  </a:extLst>
                </p:cNvPr>
                <p:cNvSpPr/>
                <p:nvPr/>
              </p:nvSpPr>
              <p:spPr>
                <a:xfrm>
                  <a:off x="1402181" y="913614"/>
                  <a:ext cx="42755" cy="38255"/>
                </a:xfrm>
                <a:custGeom>
                  <a:avLst/>
                  <a:gdLst>
                    <a:gd name="connsiteX0" fmla="*/ 0 w 42755"/>
                    <a:gd name="connsiteY0" fmla="*/ 21828 h 38254"/>
                    <a:gd name="connsiteX1" fmla="*/ 22503 w 42755"/>
                    <a:gd name="connsiteY1" fmla="*/ 0 h 38254"/>
                    <a:gd name="connsiteX2" fmla="*/ 44781 w 42755"/>
                    <a:gd name="connsiteY2" fmla="*/ 21828 h 38254"/>
                    <a:gd name="connsiteX3" fmla="*/ 32854 w 42755"/>
                    <a:gd name="connsiteY3" fmla="*/ 39380 h 38254"/>
                    <a:gd name="connsiteX4" fmla="*/ 12152 w 42755"/>
                    <a:gd name="connsiteY4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755" h="38254">
                      <a:moveTo>
                        <a:pt x="0" y="21828"/>
                      </a:moveTo>
                      <a:lnTo>
                        <a:pt x="22503" y="0"/>
                      </a:lnTo>
                      <a:lnTo>
                        <a:pt x="44781" y="21828"/>
                      </a:lnTo>
                      <a:lnTo>
                        <a:pt x="32854" y="39380"/>
                      </a:lnTo>
                      <a:lnTo>
                        <a:pt x="12152" y="393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0" name="Freeform: Shape 909">
                  <a:extLst>
                    <a:ext uri="{FF2B5EF4-FFF2-40B4-BE49-F238E27FC236}">
                      <a16:creationId xmlns:a16="http://schemas.microsoft.com/office/drawing/2014/main" id="{AA431B2F-47BF-4A20-939E-24A82ED76650}"/>
                    </a:ext>
                  </a:extLst>
                </p:cNvPr>
                <p:cNvSpPr/>
                <p:nvPr/>
              </p:nvSpPr>
              <p:spPr>
                <a:xfrm>
                  <a:off x="1408257" y="952994"/>
                  <a:ext cx="31504" cy="38255"/>
                </a:xfrm>
                <a:custGeom>
                  <a:avLst/>
                  <a:gdLst>
                    <a:gd name="connsiteX0" fmla="*/ 26778 w 31503"/>
                    <a:gd name="connsiteY0" fmla="*/ 0 h 38254"/>
                    <a:gd name="connsiteX1" fmla="*/ 6076 w 31503"/>
                    <a:gd name="connsiteY1" fmla="*/ 0 h 38254"/>
                    <a:gd name="connsiteX2" fmla="*/ 0 w 31503"/>
                    <a:gd name="connsiteY2" fmla="*/ 39155 h 38254"/>
                    <a:gd name="connsiteX3" fmla="*/ 16202 w 31503"/>
                    <a:gd name="connsiteY3" fmla="*/ 39830 h 38254"/>
                    <a:gd name="connsiteX4" fmla="*/ 32404 w 31503"/>
                    <a:gd name="connsiteY4" fmla="*/ 39155 h 38254"/>
                    <a:gd name="connsiteX5" fmla="*/ 26778 w 31503"/>
                    <a:gd name="connsiteY5" fmla="*/ 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503" h="38254">
                      <a:moveTo>
                        <a:pt x="26778" y="0"/>
                      </a:moveTo>
                      <a:lnTo>
                        <a:pt x="6076" y="0"/>
                      </a:lnTo>
                      <a:lnTo>
                        <a:pt x="0" y="39155"/>
                      </a:lnTo>
                      <a:cubicBezTo>
                        <a:pt x="5401" y="39605"/>
                        <a:pt x="10801" y="39830"/>
                        <a:pt x="16202" y="39830"/>
                      </a:cubicBezTo>
                      <a:cubicBezTo>
                        <a:pt x="21603" y="39830"/>
                        <a:pt x="27228" y="39605"/>
                        <a:pt x="32404" y="39155"/>
                      </a:cubicBezTo>
                      <a:lnTo>
                        <a:pt x="2677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9867BEB5-D786-4380-8129-59C1202A8191}"/>
                  </a:ext>
                </a:extLst>
              </p:cNvPr>
              <p:cNvSpPr/>
              <p:nvPr/>
            </p:nvSpPr>
            <p:spPr>
              <a:xfrm>
                <a:off x="1336651" y="651006"/>
                <a:ext cx="175522" cy="139517"/>
              </a:xfrm>
              <a:custGeom>
                <a:avLst/>
                <a:gdLst>
                  <a:gd name="connsiteX0" fmla="*/ 88033 w 175521"/>
                  <a:gd name="connsiteY0" fmla="*/ 67508 h 139517"/>
                  <a:gd name="connsiteX1" fmla="*/ 28625 w 175521"/>
                  <a:gd name="connsiteY1" fmla="*/ 81910 h 139517"/>
                  <a:gd name="connsiteX2" fmla="*/ 10398 w 175521"/>
                  <a:gd name="connsiteY2" fmla="*/ 139743 h 139517"/>
                  <a:gd name="connsiteX3" fmla="*/ 272 w 175521"/>
                  <a:gd name="connsiteY3" fmla="*/ 121740 h 139517"/>
                  <a:gd name="connsiteX4" fmla="*/ 19399 w 175521"/>
                  <a:gd name="connsiteY4" fmla="*/ 29929 h 139517"/>
                  <a:gd name="connsiteX5" fmla="*/ 88033 w 175521"/>
                  <a:gd name="connsiteY5" fmla="*/ 0 h 139517"/>
                  <a:gd name="connsiteX6" fmla="*/ 156666 w 175521"/>
                  <a:gd name="connsiteY6" fmla="*/ 29929 h 139517"/>
                  <a:gd name="connsiteX7" fmla="*/ 175794 w 175521"/>
                  <a:gd name="connsiteY7" fmla="*/ 121740 h 139517"/>
                  <a:gd name="connsiteX8" fmla="*/ 165667 w 175521"/>
                  <a:gd name="connsiteY8" fmla="*/ 139743 h 139517"/>
                  <a:gd name="connsiteX9" fmla="*/ 147440 w 175521"/>
                  <a:gd name="connsiteY9" fmla="*/ 81910 h 139517"/>
                  <a:gd name="connsiteX10" fmla="*/ 88033 w 175521"/>
                  <a:gd name="connsiteY10" fmla="*/ 67508 h 13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5521" h="139517">
                    <a:moveTo>
                      <a:pt x="88033" y="67508"/>
                    </a:moveTo>
                    <a:cubicBezTo>
                      <a:pt x="63955" y="67508"/>
                      <a:pt x="34701" y="76060"/>
                      <a:pt x="28625" y="81910"/>
                    </a:cubicBezTo>
                    <a:cubicBezTo>
                      <a:pt x="18499" y="97212"/>
                      <a:pt x="10398" y="139743"/>
                      <a:pt x="10398" y="139743"/>
                    </a:cubicBezTo>
                    <a:cubicBezTo>
                      <a:pt x="4322" y="139743"/>
                      <a:pt x="272" y="131867"/>
                      <a:pt x="272" y="121740"/>
                    </a:cubicBezTo>
                    <a:cubicBezTo>
                      <a:pt x="272" y="111614"/>
                      <a:pt x="-3779" y="62558"/>
                      <a:pt x="19399" y="29929"/>
                    </a:cubicBezTo>
                    <a:cubicBezTo>
                      <a:pt x="38076" y="11251"/>
                      <a:pt x="58104" y="0"/>
                      <a:pt x="88033" y="0"/>
                    </a:cubicBezTo>
                    <a:cubicBezTo>
                      <a:pt x="117961" y="0"/>
                      <a:pt x="137989" y="11251"/>
                      <a:pt x="156666" y="29929"/>
                    </a:cubicBezTo>
                    <a:cubicBezTo>
                      <a:pt x="179619" y="62558"/>
                      <a:pt x="175794" y="111614"/>
                      <a:pt x="175794" y="121740"/>
                    </a:cubicBezTo>
                    <a:cubicBezTo>
                      <a:pt x="175794" y="131867"/>
                      <a:pt x="171743" y="139743"/>
                      <a:pt x="165667" y="139743"/>
                    </a:cubicBezTo>
                    <a:cubicBezTo>
                      <a:pt x="165667" y="139743"/>
                      <a:pt x="157566" y="96987"/>
                      <a:pt x="147440" y="81910"/>
                    </a:cubicBezTo>
                    <a:cubicBezTo>
                      <a:pt x="141364" y="76060"/>
                      <a:pt x="112111" y="67508"/>
                      <a:pt x="88033" y="6750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885" name="Graphic 5">
              <a:extLst>
                <a:ext uri="{FF2B5EF4-FFF2-40B4-BE49-F238E27FC236}">
                  <a16:creationId xmlns:a16="http://schemas.microsoft.com/office/drawing/2014/main" id="{BB48537F-3A71-4524-8ACC-69438F5F47B5}"/>
                </a:ext>
              </a:extLst>
            </p:cNvPr>
            <p:cNvGrpSpPr/>
            <p:nvPr/>
          </p:nvGrpSpPr>
          <p:grpSpPr>
            <a:xfrm>
              <a:off x="1279766" y="651006"/>
              <a:ext cx="288036" cy="340694"/>
              <a:chOff x="1279766" y="651006"/>
              <a:chExt cx="288036" cy="340694"/>
            </a:xfrm>
            <a:solidFill>
              <a:schemeClr val="accent1"/>
            </a:solidFill>
          </p:grpSpPr>
          <p:grpSp>
            <p:nvGrpSpPr>
              <p:cNvPr id="887" name="Graphic 5">
                <a:extLst>
                  <a:ext uri="{FF2B5EF4-FFF2-40B4-BE49-F238E27FC236}">
                    <a16:creationId xmlns:a16="http://schemas.microsoft.com/office/drawing/2014/main" id="{895C8413-37E7-400D-ACD5-D12C7BB21B7D}"/>
                  </a:ext>
                </a:extLst>
              </p:cNvPr>
              <p:cNvGrpSpPr/>
              <p:nvPr/>
            </p:nvGrpSpPr>
            <p:grpSpPr>
              <a:xfrm>
                <a:off x="1279766" y="874685"/>
                <a:ext cx="288036" cy="117015"/>
                <a:chOff x="1279766" y="874685"/>
                <a:chExt cx="288036" cy="117015"/>
              </a:xfrm>
              <a:noFill/>
            </p:grpSpPr>
            <p:sp>
              <p:nvSpPr>
                <p:cNvPr id="899" name="Freeform: Shape 898">
                  <a:extLst>
                    <a:ext uri="{FF2B5EF4-FFF2-40B4-BE49-F238E27FC236}">
                      <a16:creationId xmlns:a16="http://schemas.microsoft.com/office/drawing/2014/main" id="{446DDE99-A2D5-4DED-B0FA-26331D7DAC06}"/>
                    </a:ext>
                  </a:extLst>
                </p:cNvPr>
                <p:cNvSpPr/>
                <p:nvPr/>
              </p:nvSpPr>
              <p:spPr>
                <a:xfrm>
                  <a:off x="1424684" y="874685"/>
                  <a:ext cx="69759" cy="65258"/>
                </a:xfrm>
                <a:custGeom>
                  <a:avLst/>
                  <a:gdLst>
                    <a:gd name="connsiteX0" fmla="*/ 0 w 69758"/>
                    <a:gd name="connsiteY0" fmla="*/ 38930 h 65258"/>
                    <a:gd name="connsiteX1" fmla="*/ 28354 w 69758"/>
                    <a:gd name="connsiteY1" fmla="*/ 67283 h 65258"/>
                    <a:gd name="connsiteX2" fmla="*/ 70884 w 69758"/>
                    <a:gd name="connsiteY2" fmla="*/ 15752 h 65258"/>
                    <a:gd name="connsiteX3" fmla="*/ 55132 w 69758"/>
                    <a:gd name="connsiteY3" fmla="*/ 0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0" y="38930"/>
                      </a:moveTo>
                      <a:lnTo>
                        <a:pt x="28354" y="67283"/>
                      </a:lnTo>
                      <a:lnTo>
                        <a:pt x="70884" y="15752"/>
                      </a:lnTo>
                      <a:lnTo>
                        <a:pt x="55132" y="0"/>
                      </a:lnTo>
                      <a:close/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0" name="Freeform: Shape 899">
                  <a:extLst>
                    <a:ext uri="{FF2B5EF4-FFF2-40B4-BE49-F238E27FC236}">
                      <a16:creationId xmlns:a16="http://schemas.microsoft.com/office/drawing/2014/main" id="{0FDEEC58-C518-4738-8256-06B89D2A2BBF}"/>
                    </a:ext>
                  </a:extLst>
                </p:cNvPr>
                <p:cNvSpPr/>
                <p:nvPr/>
              </p:nvSpPr>
              <p:spPr>
                <a:xfrm>
                  <a:off x="1495568" y="890436"/>
                  <a:ext cx="72009" cy="31504"/>
                </a:xfrm>
                <a:custGeom>
                  <a:avLst/>
                  <a:gdLst>
                    <a:gd name="connsiteX0" fmla="*/ 0 w 72009"/>
                    <a:gd name="connsiteY0" fmla="*/ 0 h 31503"/>
                    <a:gd name="connsiteX1" fmla="*/ 74034 w 72009"/>
                    <a:gd name="connsiteY1" fmla="*/ 32629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09" h="31503">
                      <a:moveTo>
                        <a:pt x="0" y="0"/>
                      </a:moveTo>
                      <a:lnTo>
                        <a:pt x="74034" y="32629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1" name="Freeform: Shape 900">
                  <a:extLst>
                    <a:ext uri="{FF2B5EF4-FFF2-40B4-BE49-F238E27FC236}">
                      <a16:creationId xmlns:a16="http://schemas.microsoft.com/office/drawing/2014/main" id="{7A223B66-3BDA-40F4-8F6D-94C23DA2975C}"/>
                    </a:ext>
                  </a:extLst>
                </p:cNvPr>
                <p:cNvSpPr/>
                <p:nvPr/>
              </p:nvSpPr>
              <p:spPr>
                <a:xfrm>
                  <a:off x="1353800" y="874685"/>
                  <a:ext cx="69759" cy="65258"/>
                </a:xfrm>
                <a:custGeom>
                  <a:avLst/>
                  <a:gdLst>
                    <a:gd name="connsiteX0" fmla="*/ 70884 w 69758"/>
                    <a:gd name="connsiteY0" fmla="*/ 38930 h 65258"/>
                    <a:gd name="connsiteX1" fmla="*/ 42530 w 69758"/>
                    <a:gd name="connsiteY1" fmla="*/ 67283 h 65258"/>
                    <a:gd name="connsiteX2" fmla="*/ 0 w 69758"/>
                    <a:gd name="connsiteY2" fmla="*/ 15752 h 65258"/>
                    <a:gd name="connsiteX3" fmla="*/ 15752 w 69758"/>
                    <a:gd name="connsiteY3" fmla="*/ 0 h 65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758" h="65258">
                      <a:moveTo>
                        <a:pt x="70884" y="38930"/>
                      </a:moveTo>
                      <a:lnTo>
                        <a:pt x="42530" y="67283"/>
                      </a:lnTo>
                      <a:lnTo>
                        <a:pt x="0" y="15752"/>
                      </a:lnTo>
                      <a:lnTo>
                        <a:pt x="15752" y="0"/>
                      </a:lnTo>
                      <a:close/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2" name="Freeform: Shape 901">
                  <a:extLst>
                    <a:ext uri="{FF2B5EF4-FFF2-40B4-BE49-F238E27FC236}">
                      <a16:creationId xmlns:a16="http://schemas.microsoft.com/office/drawing/2014/main" id="{A31684A9-4907-443C-AA21-75B9D9B16735}"/>
                    </a:ext>
                  </a:extLst>
                </p:cNvPr>
                <p:cNvSpPr/>
                <p:nvPr/>
              </p:nvSpPr>
              <p:spPr>
                <a:xfrm>
                  <a:off x="1279766" y="890436"/>
                  <a:ext cx="72009" cy="31504"/>
                </a:xfrm>
                <a:custGeom>
                  <a:avLst/>
                  <a:gdLst>
                    <a:gd name="connsiteX0" fmla="*/ 74034 w 72009"/>
                    <a:gd name="connsiteY0" fmla="*/ 0 h 31503"/>
                    <a:gd name="connsiteX1" fmla="*/ 0 w 72009"/>
                    <a:gd name="connsiteY1" fmla="*/ 32629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09" h="31503">
                      <a:moveTo>
                        <a:pt x="74034" y="0"/>
                      </a:moveTo>
                      <a:lnTo>
                        <a:pt x="0" y="32629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3" name="Freeform: Shape 902">
                  <a:extLst>
                    <a:ext uri="{FF2B5EF4-FFF2-40B4-BE49-F238E27FC236}">
                      <a16:creationId xmlns:a16="http://schemas.microsoft.com/office/drawing/2014/main" id="{3F164FB3-0889-484E-AE7B-9B0837924C43}"/>
                    </a:ext>
                  </a:extLst>
                </p:cNvPr>
                <p:cNvSpPr/>
                <p:nvPr/>
              </p:nvSpPr>
              <p:spPr>
                <a:xfrm>
                  <a:off x="1402856" y="935442"/>
                  <a:ext cx="42755" cy="15752"/>
                </a:xfrm>
                <a:custGeom>
                  <a:avLst/>
                  <a:gdLst>
                    <a:gd name="connsiteX0" fmla="*/ 0 w 42755"/>
                    <a:gd name="connsiteY0" fmla="*/ 0 h 15751"/>
                    <a:gd name="connsiteX1" fmla="*/ 11476 w 42755"/>
                    <a:gd name="connsiteY1" fmla="*/ 17552 h 15751"/>
                    <a:gd name="connsiteX2" fmla="*/ 32179 w 42755"/>
                    <a:gd name="connsiteY2" fmla="*/ 17552 h 15751"/>
                    <a:gd name="connsiteX3" fmla="*/ 43655 w 42755"/>
                    <a:gd name="connsiteY3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755" h="15751">
                      <a:moveTo>
                        <a:pt x="0" y="0"/>
                      </a:moveTo>
                      <a:lnTo>
                        <a:pt x="11476" y="17552"/>
                      </a:lnTo>
                      <a:lnTo>
                        <a:pt x="32179" y="17552"/>
                      </a:lnTo>
                      <a:lnTo>
                        <a:pt x="43655" y="0"/>
                      </a:ln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4" name="Freeform: Shape 903">
                  <a:extLst>
                    <a:ext uri="{FF2B5EF4-FFF2-40B4-BE49-F238E27FC236}">
                      <a16:creationId xmlns:a16="http://schemas.microsoft.com/office/drawing/2014/main" id="{01990431-F0C5-42F4-812B-4FD9DE84D24B}"/>
                    </a:ext>
                  </a:extLst>
                </p:cNvPr>
                <p:cNvSpPr/>
                <p:nvPr/>
              </p:nvSpPr>
              <p:spPr>
                <a:xfrm>
                  <a:off x="1408482" y="952994"/>
                  <a:ext cx="4501" cy="38255"/>
                </a:xfrm>
                <a:custGeom>
                  <a:avLst/>
                  <a:gdLst>
                    <a:gd name="connsiteX0" fmla="*/ 5851 w 4500"/>
                    <a:gd name="connsiteY0" fmla="*/ 0 h 38254"/>
                    <a:gd name="connsiteX1" fmla="*/ 0 w 4500"/>
                    <a:gd name="connsiteY1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38254">
                      <a:moveTo>
                        <a:pt x="5851" y="0"/>
                      </a:moveTo>
                      <a:lnTo>
                        <a:pt x="0" y="3938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5" name="Freeform: Shape 904">
                  <a:extLst>
                    <a:ext uri="{FF2B5EF4-FFF2-40B4-BE49-F238E27FC236}">
                      <a16:creationId xmlns:a16="http://schemas.microsoft.com/office/drawing/2014/main" id="{41D3A1CD-9AE1-4404-AB0D-FB5C6256A5CC}"/>
                    </a:ext>
                  </a:extLst>
                </p:cNvPr>
                <p:cNvSpPr/>
                <p:nvPr/>
              </p:nvSpPr>
              <p:spPr>
                <a:xfrm>
                  <a:off x="1435035" y="952994"/>
                  <a:ext cx="4501" cy="38255"/>
                </a:xfrm>
                <a:custGeom>
                  <a:avLst/>
                  <a:gdLst>
                    <a:gd name="connsiteX0" fmla="*/ 0 w 4500"/>
                    <a:gd name="connsiteY0" fmla="*/ 0 h 38254"/>
                    <a:gd name="connsiteX1" fmla="*/ 5851 w 4500"/>
                    <a:gd name="connsiteY1" fmla="*/ 39380 h 38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38254">
                      <a:moveTo>
                        <a:pt x="0" y="0"/>
                      </a:moveTo>
                      <a:lnTo>
                        <a:pt x="5851" y="39380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88" name="Graphic 5">
                <a:extLst>
                  <a:ext uri="{FF2B5EF4-FFF2-40B4-BE49-F238E27FC236}">
                    <a16:creationId xmlns:a16="http://schemas.microsoft.com/office/drawing/2014/main" id="{BC8F3A67-5643-40C0-A03A-0E95B5D407D2}"/>
                  </a:ext>
                </a:extLst>
              </p:cNvPr>
              <p:cNvGrpSpPr/>
              <p:nvPr/>
            </p:nvGrpSpPr>
            <p:grpSpPr>
              <a:xfrm>
                <a:off x="1336651" y="651006"/>
                <a:ext cx="175522" cy="231779"/>
                <a:chOff x="1336651" y="651006"/>
                <a:chExt cx="175522" cy="231779"/>
              </a:xfrm>
              <a:noFill/>
            </p:grpSpPr>
            <p:sp>
              <p:nvSpPr>
                <p:cNvPr id="895" name="Freeform: Shape 894">
                  <a:extLst>
                    <a:ext uri="{FF2B5EF4-FFF2-40B4-BE49-F238E27FC236}">
                      <a16:creationId xmlns:a16="http://schemas.microsoft.com/office/drawing/2014/main" id="{B846804F-6EA7-43E5-B4E5-7EA6B336000E}"/>
                    </a:ext>
                  </a:extLst>
                </p:cNvPr>
                <p:cNvSpPr/>
                <p:nvPr/>
              </p:nvSpPr>
              <p:spPr>
                <a:xfrm>
                  <a:off x="1347499" y="790974"/>
                  <a:ext cx="153019" cy="74259"/>
                </a:xfrm>
                <a:custGeom>
                  <a:avLst/>
                  <a:gdLst>
                    <a:gd name="connsiteX0" fmla="*/ 154819 w 153019"/>
                    <a:gd name="connsiteY0" fmla="*/ 0 h 74259"/>
                    <a:gd name="connsiteX1" fmla="*/ 118140 w 153019"/>
                    <a:gd name="connsiteY1" fmla="*/ 71559 h 74259"/>
                    <a:gd name="connsiteX2" fmla="*/ 77410 w 153019"/>
                    <a:gd name="connsiteY2" fmla="*/ 74709 h 74259"/>
                    <a:gd name="connsiteX3" fmla="*/ 36680 w 153019"/>
                    <a:gd name="connsiteY3" fmla="*/ 71559 h 74259"/>
                    <a:gd name="connsiteX4" fmla="*/ 0 w 153019"/>
                    <a:gd name="connsiteY4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19" h="74259">
                      <a:moveTo>
                        <a:pt x="154819" y="0"/>
                      </a:moveTo>
                      <a:cubicBezTo>
                        <a:pt x="153019" y="30154"/>
                        <a:pt x="138842" y="56482"/>
                        <a:pt x="118140" y="71559"/>
                      </a:cubicBezTo>
                      <a:cubicBezTo>
                        <a:pt x="103738" y="74709"/>
                        <a:pt x="92262" y="74709"/>
                        <a:pt x="77410" y="74709"/>
                      </a:cubicBezTo>
                      <a:cubicBezTo>
                        <a:pt x="62333" y="74709"/>
                        <a:pt x="48381" y="74259"/>
                        <a:pt x="36680" y="71559"/>
                      </a:cubicBezTo>
                      <a:cubicBezTo>
                        <a:pt x="15977" y="56482"/>
                        <a:pt x="1575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6" name="Freeform: Shape 895">
                  <a:extLst>
                    <a:ext uri="{FF2B5EF4-FFF2-40B4-BE49-F238E27FC236}">
                      <a16:creationId xmlns:a16="http://schemas.microsoft.com/office/drawing/2014/main" id="{CE2C2732-94B5-4601-AEA9-5353D156AD56}"/>
                    </a:ext>
                  </a:extLst>
                </p:cNvPr>
                <p:cNvSpPr/>
                <p:nvPr/>
              </p:nvSpPr>
              <p:spPr>
                <a:xfrm>
                  <a:off x="1383729" y="862983"/>
                  <a:ext cx="2250" cy="20253"/>
                </a:xfrm>
                <a:custGeom>
                  <a:avLst/>
                  <a:gdLst>
                    <a:gd name="connsiteX0" fmla="*/ 3375 w 2250"/>
                    <a:gd name="connsiteY0" fmla="*/ 0 h 20252"/>
                    <a:gd name="connsiteX1" fmla="*/ 0 w 2250"/>
                    <a:gd name="connsiteY1" fmla="*/ 21828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20252">
                      <a:moveTo>
                        <a:pt x="3375" y="0"/>
                      </a:moveTo>
                      <a:lnTo>
                        <a:pt x="0" y="21828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7" name="Freeform: Shape 896">
                  <a:extLst>
                    <a:ext uri="{FF2B5EF4-FFF2-40B4-BE49-F238E27FC236}">
                      <a16:creationId xmlns:a16="http://schemas.microsoft.com/office/drawing/2014/main" id="{56D2233A-75E1-4F6B-9FA8-1469891CFC4E}"/>
                    </a:ext>
                  </a:extLst>
                </p:cNvPr>
                <p:cNvSpPr/>
                <p:nvPr/>
              </p:nvSpPr>
              <p:spPr>
                <a:xfrm>
                  <a:off x="1462264" y="862983"/>
                  <a:ext cx="2250" cy="20253"/>
                </a:xfrm>
                <a:custGeom>
                  <a:avLst/>
                  <a:gdLst>
                    <a:gd name="connsiteX0" fmla="*/ 0 w 2250"/>
                    <a:gd name="connsiteY0" fmla="*/ 0 h 20252"/>
                    <a:gd name="connsiteX1" fmla="*/ 3375 w 2250"/>
                    <a:gd name="connsiteY1" fmla="*/ 21828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20252">
                      <a:moveTo>
                        <a:pt x="0" y="0"/>
                      </a:moveTo>
                      <a:lnTo>
                        <a:pt x="3375" y="21828"/>
                      </a:lnTo>
                    </a:path>
                  </a:pathLst>
                </a:custGeom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8" name="Freeform: Shape 897">
                  <a:extLst>
                    <a:ext uri="{FF2B5EF4-FFF2-40B4-BE49-F238E27FC236}">
                      <a16:creationId xmlns:a16="http://schemas.microsoft.com/office/drawing/2014/main" id="{79EE6E3C-F553-46EF-8806-87AFABD0E37E}"/>
                    </a:ext>
                  </a:extLst>
                </p:cNvPr>
                <p:cNvSpPr/>
                <p:nvPr/>
              </p:nvSpPr>
              <p:spPr>
                <a:xfrm>
                  <a:off x="1336651" y="651006"/>
                  <a:ext cx="175522" cy="139517"/>
                </a:xfrm>
                <a:custGeom>
                  <a:avLst/>
                  <a:gdLst>
                    <a:gd name="connsiteX0" fmla="*/ 88033 w 175521"/>
                    <a:gd name="connsiteY0" fmla="*/ 67508 h 139517"/>
                    <a:gd name="connsiteX1" fmla="*/ 28625 w 175521"/>
                    <a:gd name="connsiteY1" fmla="*/ 81910 h 139517"/>
                    <a:gd name="connsiteX2" fmla="*/ 10398 w 175521"/>
                    <a:gd name="connsiteY2" fmla="*/ 139743 h 139517"/>
                    <a:gd name="connsiteX3" fmla="*/ 272 w 175521"/>
                    <a:gd name="connsiteY3" fmla="*/ 121740 h 139517"/>
                    <a:gd name="connsiteX4" fmla="*/ 19399 w 175521"/>
                    <a:gd name="connsiteY4" fmla="*/ 29929 h 139517"/>
                    <a:gd name="connsiteX5" fmla="*/ 88033 w 175521"/>
                    <a:gd name="connsiteY5" fmla="*/ 0 h 139517"/>
                    <a:gd name="connsiteX6" fmla="*/ 156666 w 175521"/>
                    <a:gd name="connsiteY6" fmla="*/ 29929 h 139517"/>
                    <a:gd name="connsiteX7" fmla="*/ 175794 w 175521"/>
                    <a:gd name="connsiteY7" fmla="*/ 121740 h 139517"/>
                    <a:gd name="connsiteX8" fmla="*/ 165667 w 175521"/>
                    <a:gd name="connsiteY8" fmla="*/ 139743 h 139517"/>
                    <a:gd name="connsiteX9" fmla="*/ 147440 w 175521"/>
                    <a:gd name="connsiteY9" fmla="*/ 81910 h 139517"/>
                    <a:gd name="connsiteX10" fmla="*/ 88033 w 175521"/>
                    <a:gd name="connsiteY10" fmla="*/ 67508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5521" h="139517">
                      <a:moveTo>
                        <a:pt x="88033" y="67508"/>
                      </a:moveTo>
                      <a:cubicBezTo>
                        <a:pt x="63955" y="67508"/>
                        <a:pt x="34701" y="76060"/>
                        <a:pt x="28625" y="81910"/>
                      </a:cubicBezTo>
                      <a:cubicBezTo>
                        <a:pt x="18499" y="97212"/>
                        <a:pt x="10398" y="139743"/>
                        <a:pt x="10398" y="139743"/>
                      </a:cubicBezTo>
                      <a:cubicBezTo>
                        <a:pt x="4322" y="139743"/>
                        <a:pt x="272" y="131867"/>
                        <a:pt x="272" y="121740"/>
                      </a:cubicBezTo>
                      <a:cubicBezTo>
                        <a:pt x="272" y="111614"/>
                        <a:pt x="-3779" y="62558"/>
                        <a:pt x="19399" y="29929"/>
                      </a:cubicBezTo>
                      <a:cubicBezTo>
                        <a:pt x="38076" y="11251"/>
                        <a:pt x="58104" y="0"/>
                        <a:pt x="88033" y="0"/>
                      </a:cubicBezTo>
                      <a:cubicBezTo>
                        <a:pt x="117961" y="0"/>
                        <a:pt x="137989" y="11251"/>
                        <a:pt x="156666" y="29929"/>
                      </a:cubicBezTo>
                      <a:cubicBezTo>
                        <a:pt x="179844" y="62558"/>
                        <a:pt x="175794" y="111614"/>
                        <a:pt x="175794" y="121740"/>
                      </a:cubicBezTo>
                      <a:cubicBezTo>
                        <a:pt x="175794" y="131867"/>
                        <a:pt x="171743" y="139743"/>
                        <a:pt x="165667" y="139743"/>
                      </a:cubicBezTo>
                      <a:cubicBezTo>
                        <a:pt x="165667" y="139743"/>
                        <a:pt x="157566" y="96987"/>
                        <a:pt x="147440" y="81910"/>
                      </a:cubicBezTo>
                      <a:cubicBezTo>
                        <a:pt x="141364" y="76060"/>
                        <a:pt x="112111" y="67508"/>
                        <a:pt x="88033" y="67508"/>
                      </a:cubicBezTo>
                      <a:close/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89" name="Graphic 5">
                <a:extLst>
                  <a:ext uri="{FF2B5EF4-FFF2-40B4-BE49-F238E27FC236}">
                    <a16:creationId xmlns:a16="http://schemas.microsoft.com/office/drawing/2014/main" id="{AE76DDFE-B1D2-4CC1-980C-2E85CD1FDB7A}"/>
                  </a:ext>
                </a:extLst>
              </p:cNvPr>
              <p:cNvGrpSpPr/>
              <p:nvPr/>
            </p:nvGrpSpPr>
            <p:grpSpPr>
              <a:xfrm>
                <a:off x="1375403" y="770271"/>
                <a:ext cx="83260" cy="15753"/>
                <a:chOff x="1375403" y="770271"/>
                <a:chExt cx="83260" cy="15753"/>
              </a:xfrm>
              <a:solidFill>
                <a:schemeClr val="accent1"/>
              </a:solidFill>
            </p:grpSpPr>
            <p:sp>
              <p:nvSpPr>
                <p:cNvPr id="890" name="Freeform: Shape 889">
                  <a:extLst>
                    <a:ext uri="{FF2B5EF4-FFF2-40B4-BE49-F238E27FC236}">
                      <a16:creationId xmlns:a16="http://schemas.microsoft.com/office/drawing/2014/main" id="{450D182E-90A3-4B9F-8591-8843C1AC49AD}"/>
                    </a:ext>
                  </a:extLst>
                </p:cNvPr>
                <p:cNvSpPr/>
                <p:nvPr/>
              </p:nvSpPr>
              <p:spPr>
                <a:xfrm>
                  <a:off x="1431660" y="770271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1" name="Freeform: Shape 890">
                  <a:extLst>
                    <a:ext uri="{FF2B5EF4-FFF2-40B4-BE49-F238E27FC236}">
                      <a16:creationId xmlns:a16="http://schemas.microsoft.com/office/drawing/2014/main" id="{41BF5821-C1A9-4979-A073-A0C95734D386}"/>
                    </a:ext>
                  </a:extLst>
                </p:cNvPr>
                <p:cNvSpPr/>
                <p:nvPr/>
              </p:nvSpPr>
              <p:spPr>
                <a:xfrm>
                  <a:off x="1442461" y="779273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2" name="Freeform: Shape 891">
                  <a:extLst>
                    <a:ext uri="{FF2B5EF4-FFF2-40B4-BE49-F238E27FC236}">
                      <a16:creationId xmlns:a16="http://schemas.microsoft.com/office/drawing/2014/main" id="{0243E315-8474-4934-A576-5896694CEE63}"/>
                    </a:ext>
                  </a:extLst>
                </p:cNvPr>
                <p:cNvSpPr/>
                <p:nvPr/>
              </p:nvSpPr>
              <p:spPr>
                <a:xfrm>
                  <a:off x="1375403" y="770271"/>
                  <a:ext cx="27003" cy="4501"/>
                </a:xfrm>
                <a:custGeom>
                  <a:avLst/>
                  <a:gdLst>
                    <a:gd name="connsiteX0" fmla="*/ 0 w 27003"/>
                    <a:gd name="connsiteY0" fmla="*/ 4726 h 4500"/>
                    <a:gd name="connsiteX1" fmla="*/ 14177 w 27003"/>
                    <a:gd name="connsiteY1" fmla="*/ 0 h 4500"/>
                    <a:gd name="connsiteX2" fmla="*/ 28354 w 27003"/>
                    <a:gd name="connsiteY2" fmla="*/ 4726 h 4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003" h="4500">
                      <a:moveTo>
                        <a:pt x="0" y="4726"/>
                      </a:moveTo>
                      <a:cubicBezTo>
                        <a:pt x="3826" y="1800"/>
                        <a:pt x="8776" y="0"/>
                        <a:pt x="14177" y="0"/>
                      </a:cubicBezTo>
                      <a:cubicBezTo>
                        <a:pt x="19577" y="0"/>
                        <a:pt x="24528" y="1800"/>
                        <a:pt x="28354" y="4726"/>
                      </a:cubicBezTo>
                    </a:path>
                  </a:pathLst>
                </a:custGeom>
                <a:noFill/>
                <a:ln w="6739" cap="rnd">
                  <a:solidFill>
                    <a:srgbClr val="1E1D1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3" name="Freeform: Shape 892">
                  <a:extLst>
                    <a:ext uri="{FF2B5EF4-FFF2-40B4-BE49-F238E27FC236}">
                      <a16:creationId xmlns:a16="http://schemas.microsoft.com/office/drawing/2014/main" id="{3C82035E-326C-4A11-AF30-E045CE959D83}"/>
                    </a:ext>
                  </a:extLst>
                </p:cNvPr>
                <p:cNvSpPr/>
                <p:nvPr/>
              </p:nvSpPr>
              <p:spPr>
                <a:xfrm>
                  <a:off x="1386204" y="779273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8" name="TextBox 27"/>
          <p:cNvSpPr txBox="1"/>
          <p:nvPr/>
        </p:nvSpPr>
        <p:spPr>
          <a:xfrm>
            <a:off x="1520079" y="177641"/>
            <a:ext cx="4565383" cy="4095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rgbClr val="CBDB2A"/>
                </a:solidFill>
                <a:latin typeface="Berlin Sans FB Demi" panose="020E0802020502020306" pitchFamily="34" charset="0"/>
              </a:rPr>
              <a:t>Tax Compliance &amp; Reporting</a:t>
            </a:r>
          </a:p>
        </p:txBody>
      </p:sp>
      <p:sp>
        <p:nvSpPr>
          <p:cNvPr id="1163" name="Rounded Rectangle 54">
            <a:extLst>
              <a:ext uri="{FF2B5EF4-FFF2-40B4-BE49-F238E27FC236}">
                <a16:creationId xmlns:a16="http://schemas.microsoft.com/office/drawing/2014/main" id="{062443A6-5C84-44F2-9EF1-8CBBC63D5729}"/>
              </a:ext>
            </a:extLst>
          </p:cNvPr>
          <p:cNvSpPr/>
          <p:nvPr/>
        </p:nvSpPr>
        <p:spPr>
          <a:xfrm>
            <a:off x="-17451" y="3744159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DDF5C3BD-269E-4D10-9CF2-61EE566C128E}"/>
              </a:ext>
            </a:extLst>
          </p:cNvPr>
          <p:cNvGrpSpPr/>
          <p:nvPr/>
        </p:nvGrpSpPr>
        <p:grpSpPr>
          <a:xfrm>
            <a:off x="827490" y="1850693"/>
            <a:ext cx="2307285" cy="2078038"/>
            <a:chOff x="5016976" y="1504323"/>
            <a:chExt cx="1495860" cy="1632257"/>
          </a:xfrm>
        </p:grpSpPr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78610D6E-6A13-46F2-AC9B-28789D0EBBE7}"/>
                </a:ext>
              </a:extLst>
            </p:cNvPr>
            <p:cNvSpPr/>
            <p:nvPr/>
          </p:nvSpPr>
          <p:spPr>
            <a:xfrm>
              <a:off x="5494165" y="3011351"/>
              <a:ext cx="98476" cy="125229"/>
            </a:xfrm>
            <a:custGeom>
              <a:avLst/>
              <a:gdLst>
                <a:gd name="connsiteX0" fmla="*/ 0 w 104978"/>
                <a:gd name="connsiteY0" fmla="*/ 0 h 139971"/>
                <a:gd name="connsiteX1" fmla="*/ 104978 w 104978"/>
                <a:gd name="connsiteY1" fmla="*/ 0 h 139971"/>
                <a:gd name="connsiteX2" fmla="*/ 104978 w 104978"/>
                <a:gd name="connsiteY2" fmla="*/ 139971 h 139971"/>
                <a:gd name="connsiteX3" fmla="*/ 0 w 104978"/>
                <a:gd name="connsiteY3" fmla="*/ 139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0"/>
                  </a:moveTo>
                  <a:lnTo>
                    <a:pt x="104978" y="0"/>
                  </a:lnTo>
                  <a:lnTo>
                    <a:pt x="104978" y="139971"/>
                  </a:lnTo>
                  <a:lnTo>
                    <a:pt x="0" y="139971"/>
                  </a:lnTo>
                  <a:close/>
                </a:path>
              </a:pathLst>
            </a:custGeom>
            <a:solidFill>
              <a:srgbClr val="02A09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DF1FC90-CA2F-41A2-AC8C-7CCA3B7F6315}"/>
                </a:ext>
              </a:extLst>
            </p:cNvPr>
            <p:cNvSpPr/>
            <p:nvPr/>
          </p:nvSpPr>
          <p:spPr>
            <a:xfrm>
              <a:off x="5934965" y="3002406"/>
              <a:ext cx="103166" cy="134174"/>
            </a:xfrm>
            <a:custGeom>
              <a:avLst/>
              <a:gdLst>
                <a:gd name="connsiteX0" fmla="*/ 0 w 109977"/>
                <a:gd name="connsiteY0" fmla="*/ 0 h 149969"/>
                <a:gd name="connsiteX1" fmla="*/ 109977 w 109977"/>
                <a:gd name="connsiteY1" fmla="*/ 0 h 149969"/>
                <a:gd name="connsiteX2" fmla="*/ 109977 w 109977"/>
                <a:gd name="connsiteY2" fmla="*/ 149969 h 149969"/>
                <a:gd name="connsiteX3" fmla="*/ 0 w 109977"/>
                <a:gd name="connsiteY3" fmla="*/ 149969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0"/>
                  </a:moveTo>
                  <a:lnTo>
                    <a:pt x="109977" y="0"/>
                  </a:lnTo>
                  <a:lnTo>
                    <a:pt x="109977" y="149969"/>
                  </a:lnTo>
                  <a:lnTo>
                    <a:pt x="0" y="149969"/>
                  </a:lnTo>
                  <a:close/>
                </a:path>
              </a:pathLst>
            </a:custGeom>
            <a:solidFill>
              <a:srgbClr val="02A09C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F6FA034B-7F32-4ECA-96D4-2E14318B76C9}"/>
                </a:ext>
              </a:extLst>
            </p:cNvPr>
            <p:cNvSpPr/>
            <p:nvPr/>
          </p:nvSpPr>
          <p:spPr>
            <a:xfrm>
              <a:off x="6018201" y="2811610"/>
              <a:ext cx="32826" cy="183372"/>
            </a:xfrm>
            <a:custGeom>
              <a:avLst/>
              <a:gdLst>
                <a:gd name="connsiteX0" fmla="*/ 0 w 34992"/>
                <a:gd name="connsiteY0" fmla="*/ 73285 h 204957"/>
                <a:gd name="connsiteX1" fmla="*/ 0 w 34992"/>
                <a:gd name="connsiteY1" fmla="*/ 18296 h 204957"/>
                <a:gd name="connsiteX2" fmla="*/ 18296 w 34992"/>
                <a:gd name="connsiteY2" fmla="*/ 0 h 204957"/>
                <a:gd name="connsiteX3" fmla="*/ 36593 w 34992"/>
                <a:gd name="connsiteY3" fmla="*/ 18296 h 204957"/>
                <a:gd name="connsiteX4" fmla="*/ 36593 w 34992"/>
                <a:gd name="connsiteY4" fmla="*/ 166766 h 204957"/>
                <a:gd name="connsiteX5" fmla="*/ 23510 w 34992"/>
                <a:gd name="connsiteY5" fmla="*/ 180953 h 204957"/>
                <a:gd name="connsiteX6" fmla="*/ 22645 w 34992"/>
                <a:gd name="connsiteY6" fmla="*/ 180963 h 204957"/>
                <a:gd name="connsiteX7" fmla="*/ 22645 w 34992"/>
                <a:gd name="connsiteY7" fmla="*/ 209557 h 20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204957">
                  <a:moveTo>
                    <a:pt x="0" y="73285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166766"/>
                  </a:lnTo>
                  <a:cubicBezTo>
                    <a:pt x="36897" y="174299"/>
                    <a:pt x="31039" y="180648"/>
                    <a:pt x="23510" y="180953"/>
                  </a:cubicBezTo>
                  <a:cubicBezTo>
                    <a:pt x="23220" y="180968"/>
                    <a:pt x="22935" y="180968"/>
                    <a:pt x="22645" y="180963"/>
                  </a:cubicBezTo>
                  <a:lnTo>
                    <a:pt x="22645" y="20955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9E243596-C50B-4CBD-A52D-1F7FA4FA0BFE}"/>
                </a:ext>
              </a:extLst>
            </p:cNvPr>
            <p:cNvSpPr/>
            <p:nvPr/>
          </p:nvSpPr>
          <p:spPr>
            <a:xfrm>
              <a:off x="5915177" y="2801950"/>
              <a:ext cx="32826" cy="125229"/>
            </a:xfrm>
            <a:custGeom>
              <a:avLst/>
              <a:gdLst>
                <a:gd name="connsiteX0" fmla="*/ 0 w 34992"/>
                <a:gd name="connsiteY0" fmla="*/ 143621 h 139971"/>
                <a:gd name="connsiteX1" fmla="*/ 0 w 34992"/>
                <a:gd name="connsiteY1" fmla="*/ 18296 h 139971"/>
                <a:gd name="connsiteX2" fmla="*/ 18296 w 34992"/>
                <a:gd name="connsiteY2" fmla="*/ 0 h 139971"/>
                <a:gd name="connsiteX3" fmla="*/ 36592 w 34992"/>
                <a:gd name="connsiteY3" fmla="*/ 18296 h 139971"/>
                <a:gd name="connsiteX4" fmla="*/ 36592 w 34992"/>
                <a:gd name="connsiteY4" fmla="*/ 84083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139971">
                  <a:moveTo>
                    <a:pt x="0" y="143621"/>
                  </a:moveTo>
                  <a:lnTo>
                    <a:pt x="0" y="18296"/>
                  </a:lnTo>
                  <a:cubicBezTo>
                    <a:pt x="0" y="8193"/>
                    <a:pt x="8193" y="0"/>
                    <a:pt x="18296" y="0"/>
                  </a:cubicBezTo>
                  <a:cubicBezTo>
                    <a:pt x="28399" y="0"/>
                    <a:pt x="36592" y="8193"/>
                    <a:pt x="36592" y="18296"/>
                  </a:cubicBezTo>
                  <a:lnTo>
                    <a:pt x="36592" y="840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D9DA7481-70C9-4400-A647-48B19C638811}"/>
                </a:ext>
              </a:extLst>
            </p:cNvPr>
            <p:cNvSpPr/>
            <p:nvPr/>
          </p:nvSpPr>
          <p:spPr>
            <a:xfrm>
              <a:off x="5949502" y="2781823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888708F5-2DFA-4C0F-9F1D-8BCF1F8CC66C}"/>
                </a:ext>
              </a:extLst>
            </p:cNvPr>
            <p:cNvSpPr/>
            <p:nvPr/>
          </p:nvSpPr>
          <p:spPr>
            <a:xfrm>
              <a:off x="5983829" y="2791618"/>
              <a:ext cx="32826" cy="71560"/>
            </a:xfrm>
            <a:custGeom>
              <a:avLst/>
              <a:gdLst>
                <a:gd name="connsiteX0" fmla="*/ 0 w 34992"/>
                <a:gd name="connsiteY0" fmla="*/ 83983 h 79983"/>
                <a:gd name="connsiteX1" fmla="*/ 0 w 34992"/>
                <a:gd name="connsiteY1" fmla="*/ 18296 h 79983"/>
                <a:gd name="connsiteX2" fmla="*/ 18296 w 34992"/>
                <a:gd name="connsiteY2" fmla="*/ 0 h 79983"/>
                <a:gd name="connsiteX3" fmla="*/ 36593 w 34992"/>
                <a:gd name="connsiteY3" fmla="*/ 18296 h 79983"/>
                <a:gd name="connsiteX4" fmla="*/ 36593 w 34992"/>
                <a:gd name="connsiteY4" fmla="*/ 83983 h 7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92" h="79983">
                  <a:moveTo>
                    <a:pt x="0" y="83983"/>
                  </a:moveTo>
                  <a:lnTo>
                    <a:pt x="0" y="18296"/>
                  </a:lnTo>
                  <a:cubicBezTo>
                    <a:pt x="0" y="8193"/>
                    <a:pt x="8194" y="0"/>
                    <a:pt x="18296" y="0"/>
                  </a:cubicBezTo>
                  <a:cubicBezTo>
                    <a:pt x="28399" y="0"/>
                    <a:pt x="36593" y="8193"/>
                    <a:pt x="36593" y="18296"/>
                  </a:cubicBezTo>
                  <a:lnTo>
                    <a:pt x="36593" y="83983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7C76BE20-F1B2-4707-AC09-C640E0E6E66C}"/>
                </a:ext>
              </a:extLst>
            </p:cNvPr>
            <p:cNvSpPr/>
            <p:nvPr/>
          </p:nvSpPr>
          <p:spPr>
            <a:xfrm>
              <a:off x="5892480" y="2930443"/>
              <a:ext cx="37515" cy="53670"/>
            </a:xfrm>
            <a:custGeom>
              <a:avLst/>
              <a:gdLst>
                <a:gd name="connsiteX0" fmla="*/ 0 w 39991"/>
                <a:gd name="connsiteY0" fmla="*/ 0 h 59987"/>
                <a:gd name="connsiteX1" fmla="*/ 0 w 39991"/>
                <a:gd name="connsiteY1" fmla="*/ 21945 h 59987"/>
                <a:gd name="connsiteX2" fmla="*/ 43941 w 39991"/>
                <a:gd name="connsiteY2" fmla="*/ 6193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91" h="59987">
                  <a:moveTo>
                    <a:pt x="0" y="0"/>
                  </a:moveTo>
                  <a:lnTo>
                    <a:pt x="0" y="21945"/>
                  </a:lnTo>
                  <a:cubicBezTo>
                    <a:pt x="0" y="51639"/>
                    <a:pt x="36243" y="61937"/>
                    <a:pt x="43941" y="6193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DFDF5A74-1625-4354-B6C1-E013D11BD6A9}"/>
                </a:ext>
              </a:extLst>
            </p:cNvPr>
            <p:cNvSpPr/>
            <p:nvPr/>
          </p:nvSpPr>
          <p:spPr>
            <a:xfrm>
              <a:off x="5933700" y="2985724"/>
              <a:ext cx="4690" cy="13417"/>
            </a:xfrm>
            <a:custGeom>
              <a:avLst/>
              <a:gdLst>
                <a:gd name="connsiteX0" fmla="*/ 0 w 0"/>
                <a:gd name="connsiteY0" fmla="*/ 0 h 14996"/>
                <a:gd name="connsiteX1" fmla="*/ 0 w 0"/>
                <a:gd name="connsiteY1" fmla="*/ 14997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4996">
                  <a:moveTo>
                    <a:pt x="0" y="0"/>
                  </a:moveTo>
                  <a:lnTo>
                    <a:pt x="0" y="1499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6ACC2800-34BF-4267-ADD5-D1924238EF09}"/>
                </a:ext>
              </a:extLst>
            </p:cNvPr>
            <p:cNvSpPr/>
            <p:nvPr/>
          </p:nvSpPr>
          <p:spPr>
            <a:xfrm>
              <a:off x="5933700" y="2999051"/>
              <a:ext cx="103166" cy="134174"/>
            </a:xfrm>
            <a:custGeom>
              <a:avLst/>
              <a:gdLst>
                <a:gd name="connsiteX0" fmla="*/ 0 w 109977"/>
                <a:gd name="connsiteY0" fmla="*/ 153718 h 149969"/>
                <a:gd name="connsiteX1" fmla="*/ 0 w 109977"/>
                <a:gd name="connsiteY1" fmla="*/ 0 h 149969"/>
                <a:gd name="connsiteX2" fmla="*/ 112727 w 109977"/>
                <a:gd name="connsiteY2" fmla="*/ 0 h 149969"/>
                <a:gd name="connsiteX3" fmla="*/ 112727 w 109977"/>
                <a:gd name="connsiteY3" fmla="*/ 153718 h 149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77" h="149969">
                  <a:moveTo>
                    <a:pt x="0" y="153718"/>
                  </a:moveTo>
                  <a:lnTo>
                    <a:pt x="0" y="0"/>
                  </a:lnTo>
                  <a:lnTo>
                    <a:pt x="112727" y="0"/>
                  </a:lnTo>
                  <a:lnTo>
                    <a:pt x="112727" y="1537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D75FE8BC-12A1-4002-AC74-730ECC922645}"/>
                </a:ext>
              </a:extLst>
            </p:cNvPr>
            <p:cNvSpPr/>
            <p:nvPr/>
          </p:nvSpPr>
          <p:spPr>
            <a:xfrm>
              <a:off x="5892480" y="2871049"/>
              <a:ext cx="18758" cy="58142"/>
            </a:xfrm>
            <a:custGeom>
              <a:avLst/>
              <a:gdLst>
                <a:gd name="connsiteX0" fmla="*/ 24195 w 19995"/>
                <a:gd name="connsiteY0" fmla="*/ 15647 h 64986"/>
                <a:gd name="connsiteX1" fmla="*/ 0 w 19995"/>
                <a:gd name="connsiteY1" fmla="*/ 0 h 64986"/>
                <a:gd name="connsiteX2" fmla="*/ 0 w 19995"/>
                <a:gd name="connsiteY2" fmla="*/ 66436 h 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5" h="64986">
                  <a:moveTo>
                    <a:pt x="24195" y="15647"/>
                  </a:moveTo>
                  <a:cubicBezTo>
                    <a:pt x="24195" y="3149"/>
                    <a:pt x="11048" y="0"/>
                    <a:pt x="0" y="0"/>
                  </a:cubicBezTo>
                  <a:lnTo>
                    <a:pt x="0" y="66436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7818BFB4-76C5-4DF2-AAB6-6195FA2DEBFF}"/>
                </a:ext>
              </a:extLst>
            </p:cNvPr>
            <p:cNvSpPr/>
            <p:nvPr/>
          </p:nvSpPr>
          <p:spPr>
            <a:xfrm>
              <a:off x="5512266" y="2849979"/>
              <a:ext cx="32826" cy="26835"/>
            </a:xfrm>
            <a:custGeom>
              <a:avLst/>
              <a:gdLst>
                <a:gd name="connsiteX0" fmla="*/ 0 w 34992"/>
                <a:gd name="connsiteY0" fmla="*/ 17002 h 29993"/>
                <a:gd name="connsiteX1" fmla="*/ 18866 w 34992"/>
                <a:gd name="connsiteY1" fmla="*/ 25 h 29993"/>
                <a:gd name="connsiteX2" fmla="*/ 35843 w 34992"/>
                <a:gd name="connsiteY2" fmla="*/ 17002 h 29993"/>
                <a:gd name="connsiteX3" fmla="*/ 35843 w 34992"/>
                <a:gd name="connsiteY3" fmla="*/ 31299 h 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92" h="29993">
                  <a:moveTo>
                    <a:pt x="0" y="17002"/>
                  </a:moveTo>
                  <a:cubicBezTo>
                    <a:pt x="525" y="7104"/>
                    <a:pt x="8968" y="-495"/>
                    <a:pt x="18866" y="25"/>
                  </a:cubicBezTo>
                  <a:cubicBezTo>
                    <a:pt x="28034" y="510"/>
                    <a:pt x="35358" y="7833"/>
                    <a:pt x="35843" y="17002"/>
                  </a:cubicBezTo>
                  <a:lnTo>
                    <a:pt x="35843" y="31299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9B4777E6-3E3C-4D3E-971A-54012D57AB1B}"/>
                </a:ext>
              </a:extLst>
            </p:cNvPr>
            <p:cNvSpPr/>
            <p:nvPr/>
          </p:nvSpPr>
          <p:spPr>
            <a:xfrm>
              <a:off x="5478632" y="2849979"/>
              <a:ext cx="32826" cy="156537"/>
            </a:xfrm>
            <a:custGeom>
              <a:avLst/>
              <a:gdLst>
                <a:gd name="connsiteX0" fmla="*/ 35854 w 34992"/>
                <a:gd name="connsiteY0" fmla="*/ 31299 h 174964"/>
                <a:gd name="connsiteX1" fmla="*/ 35854 w 34992"/>
                <a:gd name="connsiteY1" fmla="*/ 17002 h 174964"/>
                <a:gd name="connsiteX2" fmla="*/ 16988 w 34992"/>
                <a:gd name="connsiteY2" fmla="*/ 25 h 174964"/>
                <a:gd name="connsiteX3" fmla="*/ 12 w 34992"/>
                <a:gd name="connsiteY3" fmla="*/ 17002 h 174964"/>
                <a:gd name="connsiteX4" fmla="*/ 12 w 34992"/>
                <a:gd name="connsiteY4" fmla="*/ 137527 h 174964"/>
                <a:gd name="connsiteX5" fmla="*/ 12794 w 34992"/>
                <a:gd name="connsiteY5" fmla="*/ 151419 h 174964"/>
                <a:gd name="connsiteX6" fmla="*/ 13709 w 34992"/>
                <a:gd name="connsiteY6" fmla="*/ 151424 h 174964"/>
                <a:gd name="connsiteX7" fmla="*/ 13709 w 34992"/>
                <a:gd name="connsiteY7" fmla="*/ 179418 h 17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92" h="174964">
                  <a:moveTo>
                    <a:pt x="35854" y="31299"/>
                  </a:moveTo>
                  <a:lnTo>
                    <a:pt x="35854" y="17002"/>
                  </a:lnTo>
                  <a:cubicBezTo>
                    <a:pt x="35329" y="7104"/>
                    <a:pt x="26886" y="-495"/>
                    <a:pt x="16988" y="25"/>
                  </a:cubicBezTo>
                  <a:cubicBezTo>
                    <a:pt x="7820" y="510"/>
                    <a:pt x="496" y="7833"/>
                    <a:pt x="12" y="17002"/>
                  </a:cubicBezTo>
                  <a:lnTo>
                    <a:pt x="12" y="137527"/>
                  </a:lnTo>
                  <a:cubicBezTo>
                    <a:pt x="-293" y="144890"/>
                    <a:pt x="5426" y="151109"/>
                    <a:pt x="12794" y="151419"/>
                  </a:cubicBezTo>
                  <a:cubicBezTo>
                    <a:pt x="13099" y="151429"/>
                    <a:pt x="13404" y="151434"/>
                    <a:pt x="13709" y="151424"/>
                  </a:cubicBezTo>
                  <a:lnTo>
                    <a:pt x="13709" y="179418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DCBF526-E5ED-45F5-826D-CE75F1D53902}"/>
                </a:ext>
              </a:extLst>
            </p:cNvPr>
            <p:cNvSpPr/>
            <p:nvPr/>
          </p:nvSpPr>
          <p:spPr>
            <a:xfrm>
              <a:off x="5545889" y="2785226"/>
              <a:ext cx="65652" cy="120756"/>
            </a:xfrm>
            <a:custGeom>
              <a:avLst/>
              <a:gdLst>
                <a:gd name="connsiteX0" fmla="*/ 71735 w 69985"/>
                <a:gd name="connsiteY0" fmla="*/ 138367 h 134972"/>
                <a:gd name="connsiteX1" fmla="*/ 71735 w 69985"/>
                <a:gd name="connsiteY1" fmla="*/ 18892 h 134972"/>
                <a:gd name="connsiteX2" fmla="*/ 54759 w 69985"/>
                <a:gd name="connsiteY2" fmla="*/ 26 h 134972"/>
                <a:gd name="connsiteX3" fmla="*/ 35893 w 69985"/>
                <a:gd name="connsiteY3" fmla="*/ 16997 h 134972"/>
                <a:gd name="connsiteX4" fmla="*/ 35893 w 69985"/>
                <a:gd name="connsiteY4" fmla="*/ 18892 h 134972"/>
                <a:gd name="connsiteX5" fmla="*/ 35893 w 69985"/>
                <a:gd name="connsiteY5" fmla="*/ 89377 h 134972"/>
                <a:gd name="connsiteX6" fmla="*/ 17946 w 69985"/>
                <a:gd name="connsiteY6" fmla="*/ 71431 h 134972"/>
                <a:gd name="connsiteX7" fmla="*/ 0 w 69985"/>
                <a:gd name="connsiteY7" fmla="*/ 89377 h 13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85" h="134972">
                  <a:moveTo>
                    <a:pt x="71735" y="138367"/>
                  </a:moveTo>
                  <a:lnTo>
                    <a:pt x="71735" y="18892"/>
                  </a:lnTo>
                  <a:cubicBezTo>
                    <a:pt x="72260" y="8994"/>
                    <a:pt x="64657" y="545"/>
                    <a:pt x="54759" y="26"/>
                  </a:cubicBezTo>
                  <a:cubicBezTo>
                    <a:pt x="44861" y="-499"/>
                    <a:pt x="36418" y="7099"/>
                    <a:pt x="35893" y="16997"/>
                  </a:cubicBezTo>
                  <a:cubicBezTo>
                    <a:pt x="35858" y="17627"/>
                    <a:pt x="35858" y="18262"/>
                    <a:pt x="35893" y="18892"/>
                  </a:cubicBezTo>
                  <a:lnTo>
                    <a:pt x="35893" y="89377"/>
                  </a:lnTo>
                  <a:cubicBezTo>
                    <a:pt x="35893" y="79464"/>
                    <a:pt x="27859" y="71431"/>
                    <a:pt x="17946" y="71431"/>
                  </a:cubicBezTo>
                  <a:cubicBezTo>
                    <a:pt x="8033" y="71431"/>
                    <a:pt x="0" y="79464"/>
                    <a:pt x="0" y="89377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6470FCDF-E152-4C23-B11F-BA0C78AB6B13}"/>
                </a:ext>
              </a:extLst>
            </p:cNvPr>
            <p:cNvSpPr/>
            <p:nvPr/>
          </p:nvSpPr>
          <p:spPr>
            <a:xfrm>
              <a:off x="5591094" y="2892248"/>
              <a:ext cx="84408" cy="116284"/>
            </a:xfrm>
            <a:custGeom>
              <a:avLst/>
              <a:gdLst>
                <a:gd name="connsiteX0" fmla="*/ 0 w 89981"/>
                <a:gd name="connsiteY0" fmla="*/ 132173 h 129973"/>
                <a:gd name="connsiteX1" fmla="*/ 0 w 89981"/>
                <a:gd name="connsiteY1" fmla="*/ 103479 h 129973"/>
                <a:gd name="connsiteX2" fmla="*/ 45691 w 89981"/>
                <a:gd name="connsiteY2" fmla="*/ 66836 h 129973"/>
                <a:gd name="connsiteX3" fmla="*/ 45691 w 89981"/>
                <a:gd name="connsiteY3" fmla="*/ 61137 h 129973"/>
                <a:gd name="connsiteX4" fmla="*/ 90681 w 89981"/>
                <a:gd name="connsiteY4" fmla="*/ 18746 h 129973"/>
                <a:gd name="connsiteX5" fmla="*/ 61287 w 89981"/>
                <a:gd name="connsiteY5" fmla="*/ 0 h 129973"/>
                <a:gd name="connsiteX6" fmla="*/ 23795 w 89981"/>
                <a:gd name="connsiteY6" fmla="*/ 18696 h 129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81" h="129973">
                  <a:moveTo>
                    <a:pt x="0" y="132173"/>
                  </a:moveTo>
                  <a:lnTo>
                    <a:pt x="0" y="103479"/>
                  </a:lnTo>
                  <a:cubicBezTo>
                    <a:pt x="9298" y="103479"/>
                    <a:pt x="45691" y="92031"/>
                    <a:pt x="45691" y="66836"/>
                  </a:cubicBezTo>
                  <a:lnTo>
                    <a:pt x="45691" y="61137"/>
                  </a:lnTo>
                  <a:cubicBezTo>
                    <a:pt x="47425" y="37477"/>
                    <a:pt x="66961" y="19071"/>
                    <a:pt x="90681" y="18746"/>
                  </a:cubicBezTo>
                  <a:cubicBezTo>
                    <a:pt x="90681" y="4349"/>
                    <a:pt x="80033" y="0"/>
                    <a:pt x="61287" y="0"/>
                  </a:cubicBezTo>
                  <a:cubicBezTo>
                    <a:pt x="42541" y="0"/>
                    <a:pt x="32893" y="9598"/>
                    <a:pt x="23795" y="18696"/>
                  </a:cubicBez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B03370D-71AB-4DAA-9B2C-36AD8613FB6C}"/>
                </a:ext>
              </a:extLst>
            </p:cNvPr>
            <p:cNvSpPr/>
            <p:nvPr/>
          </p:nvSpPr>
          <p:spPr>
            <a:xfrm>
              <a:off x="5955740" y="3020072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9 w 9997"/>
                <a:gd name="connsiteY1" fmla="*/ 14697 h 9997"/>
                <a:gd name="connsiteX2" fmla="*/ 0 w 9997"/>
                <a:gd name="connsiteY2" fmla="*/ 7348 h 9997"/>
                <a:gd name="connsiteX3" fmla="*/ 7349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9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9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745A9FB4-B6CA-426E-A77F-1ED5AB4D69B1}"/>
                </a:ext>
              </a:extLst>
            </p:cNvPr>
            <p:cNvSpPr/>
            <p:nvPr/>
          </p:nvSpPr>
          <p:spPr>
            <a:xfrm>
              <a:off x="5491445" y="3010456"/>
              <a:ext cx="98476" cy="125229"/>
            </a:xfrm>
            <a:custGeom>
              <a:avLst/>
              <a:gdLst>
                <a:gd name="connsiteX0" fmla="*/ 0 w 104978"/>
                <a:gd name="connsiteY0" fmla="*/ 140971 h 139971"/>
                <a:gd name="connsiteX1" fmla="*/ 0 w 104978"/>
                <a:gd name="connsiteY1" fmla="*/ 0 h 139971"/>
                <a:gd name="connsiteX2" fmla="*/ 106228 w 104978"/>
                <a:gd name="connsiteY2" fmla="*/ 50 h 139971"/>
                <a:gd name="connsiteX3" fmla="*/ 106228 w 104978"/>
                <a:gd name="connsiteY3" fmla="*/ 140971 h 13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78" h="139971">
                  <a:moveTo>
                    <a:pt x="0" y="140971"/>
                  </a:moveTo>
                  <a:lnTo>
                    <a:pt x="0" y="0"/>
                  </a:lnTo>
                  <a:lnTo>
                    <a:pt x="106228" y="50"/>
                  </a:lnTo>
                  <a:lnTo>
                    <a:pt x="106228" y="140971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A4C34AC2-F0F0-45C8-845F-439EED75A116}"/>
                </a:ext>
              </a:extLst>
            </p:cNvPr>
            <p:cNvSpPr/>
            <p:nvPr/>
          </p:nvSpPr>
          <p:spPr>
            <a:xfrm>
              <a:off x="5513486" y="3031476"/>
              <a:ext cx="9379" cy="8945"/>
            </a:xfrm>
            <a:custGeom>
              <a:avLst/>
              <a:gdLst>
                <a:gd name="connsiteX0" fmla="*/ 14697 w 9997"/>
                <a:gd name="connsiteY0" fmla="*/ 7348 h 9997"/>
                <a:gd name="connsiteX1" fmla="*/ 7348 w 9997"/>
                <a:gd name="connsiteY1" fmla="*/ 14697 h 9997"/>
                <a:gd name="connsiteX2" fmla="*/ 0 w 9997"/>
                <a:gd name="connsiteY2" fmla="*/ 7348 h 9997"/>
                <a:gd name="connsiteX3" fmla="*/ 7348 w 9997"/>
                <a:gd name="connsiteY3" fmla="*/ 0 h 9997"/>
                <a:gd name="connsiteX4" fmla="*/ 14697 w 9997"/>
                <a:gd name="connsiteY4" fmla="*/ 7348 h 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7" h="9997">
                  <a:moveTo>
                    <a:pt x="14697" y="7348"/>
                  </a:moveTo>
                  <a:cubicBezTo>
                    <a:pt x="14697" y="11407"/>
                    <a:pt x="11407" y="14697"/>
                    <a:pt x="7348" y="14697"/>
                  </a:cubicBezTo>
                  <a:cubicBezTo>
                    <a:pt x="3290" y="14697"/>
                    <a:pt x="0" y="11407"/>
                    <a:pt x="0" y="7348"/>
                  </a:cubicBezTo>
                  <a:cubicBezTo>
                    <a:pt x="0" y="3290"/>
                    <a:pt x="3290" y="0"/>
                    <a:pt x="7348" y="0"/>
                  </a:cubicBezTo>
                  <a:cubicBezTo>
                    <a:pt x="11407" y="0"/>
                    <a:pt x="14697" y="3290"/>
                    <a:pt x="14697" y="7348"/>
                  </a:cubicBezTo>
                  <a:close/>
                </a:path>
              </a:pathLst>
            </a:custGeom>
            <a:solidFill>
              <a:srgbClr val="1E1D1D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41D55F68-B781-4E29-BE93-29067C761870}"/>
                </a:ext>
              </a:extLst>
            </p:cNvPr>
            <p:cNvSpPr/>
            <p:nvPr/>
          </p:nvSpPr>
          <p:spPr>
            <a:xfrm>
              <a:off x="5591094" y="2535524"/>
              <a:ext cx="32826" cy="44725"/>
            </a:xfrm>
            <a:custGeom>
              <a:avLst/>
              <a:gdLst>
                <a:gd name="connsiteX0" fmla="*/ 35543 w 34992"/>
                <a:gd name="connsiteY0" fmla="*/ 53589 h 49989"/>
                <a:gd name="connsiteX1" fmla="*/ 0 w 34992"/>
                <a:gd name="connsiteY1" fmla="*/ 21146 h 49989"/>
                <a:gd name="connsiteX2" fmla="*/ 0 w 34992"/>
                <a:gd name="connsiteY2" fmla="*/ 0 h 4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2" h="49989">
                  <a:moveTo>
                    <a:pt x="35543" y="53589"/>
                  </a:moveTo>
                  <a:cubicBezTo>
                    <a:pt x="15897" y="53589"/>
                    <a:pt x="0" y="40792"/>
                    <a:pt x="0" y="21146"/>
                  </a:cubicBezTo>
                  <a:lnTo>
                    <a:pt x="0" y="0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D3A7941C-E88B-43D3-AC4D-A678D0B92CD9}"/>
                </a:ext>
              </a:extLst>
            </p:cNvPr>
            <p:cNvSpPr/>
            <p:nvPr/>
          </p:nvSpPr>
          <p:spPr>
            <a:xfrm>
              <a:off x="5624437" y="2583469"/>
              <a:ext cx="309498" cy="53670"/>
            </a:xfrm>
            <a:custGeom>
              <a:avLst/>
              <a:gdLst>
                <a:gd name="connsiteX0" fmla="*/ 0 w 329932"/>
                <a:gd name="connsiteY0" fmla="*/ 0 h 59987"/>
                <a:gd name="connsiteX1" fmla="*/ 297189 w 329932"/>
                <a:gd name="connsiteY1" fmla="*/ 0 h 59987"/>
                <a:gd name="connsiteX2" fmla="*/ 332732 w 329932"/>
                <a:gd name="connsiteY2" fmla="*/ 35543 h 59987"/>
                <a:gd name="connsiteX3" fmla="*/ 332732 w 329932"/>
                <a:gd name="connsiteY3" fmla="*/ 62387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932" h="59987">
                  <a:moveTo>
                    <a:pt x="0" y="0"/>
                  </a:moveTo>
                  <a:lnTo>
                    <a:pt x="297189" y="0"/>
                  </a:lnTo>
                  <a:cubicBezTo>
                    <a:pt x="316820" y="0"/>
                    <a:pt x="332732" y="15912"/>
                    <a:pt x="332732" y="35543"/>
                  </a:cubicBezTo>
                  <a:lnTo>
                    <a:pt x="332732" y="6238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799DBFC6-CD9B-46D1-95D1-A39950A762C6}"/>
                </a:ext>
              </a:extLst>
            </p:cNvPr>
            <p:cNvSpPr/>
            <p:nvPr/>
          </p:nvSpPr>
          <p:spPr>
            <a:xfrm>
              <a:off x="5613181" y="2849134"/>
              <a:ext cx="300119" cy="4473"/>
            </a:xfrm>
            <a:custGeom>
              <a:avLst/>
              <a:gdLst>
                <a:gd name="connsiteX0" fmla="*/ 321934 w 319934"/>
                <a:gd name="connsiteY0" fmla="*/ 0 h 0"/>
                <a:gd name="connsiteX1" fmla="*/ 0 w 31993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934">
                  <a:moveTo>
                    <a:pt x="321934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E60B5262-767C-4D25-AD31-430366BA857E}"/>
                </a:ext>
              </a:extLst>
            </p:cNvPr>
            <p:cNvSpPr/>
            <p:nvPr/>
          </p:nvSpPr>
          <p:spPr>
            <a:xfrm>
              <a:off x="5478644" y="2639285"/>
              <a:ext cx="572103" cy="223624"/>
            </a:xfrm>
            <a:custGeom>
              <a:avLst/>
              <a:gdLst>
                <a:gd name="connsiteX0" fmla="*/ 0 w 609874"/>
                <a:gd name="connsiteY0" fmla="*/ 252498 h 249948"/>
                <a:gd name="connsiteX1" fmla="*/ 0 w 609874"/>
                <a:gd name="connsiteY1" fmla="*/ 0 h 249948"/>
                <a:gd name="connsiteX2" fmla="*/ 611824 w 609874"/>
                <a:gd name="connsiteY2" fmla="*/ 0 h 249948"/>
                <a:gd name="connsiteX3" fmla="*/ 611824 w 609874"/>
                <a:gd name="connsiteY3" fmla="*/ 210807 h 24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874" h="249948">
                  <a:moveTo>
                    <a:pt x="0" y="252498"/>
                  </a:moveTo>
                  <a:lnTo>
                    <a:pt x="0" y="0"/>
                  </a:lnTo>
                  <a:lnTo>
                    <a:pt x="611824" y="0"/>
                  </a:lnTo>
                  <a:lnTo>
                    <a:pt x="611824" y="210807"/>
                  </a:lnTo>
                </a:path>
              </a:pathLst>
            </a:custGeom>
            <a:noFill/>
            <a:ln w="9981" cap="rnd">
              <a:solidFill>
                <a:srgbClr val="1E1D1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ABB1E5DE-9D95-4336-9683-E7A1798269D0}"/>
                </a:ext>
              </a:extLst>
            </p:cNvPr>
            <p:cNvSpPr/>
            <p:nvPr/>
          </p:nvSpPr>
          <p:spPr>
            <a:xfrm>
              <a:off x="551728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C683A4FE-08F6-4A51-889A-E0AE133B82E5}"/>
                </a:ext>
              </a:extLst>
            </p:cNvPr>
            <p:cNvSpPr/>
            <p:nvPr/>
          </p:nvSpPr>
          <p:spPr>
            <a:xfrm>
              <a:off x="558377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0604B274-809B-4CBE-89EF-23DFD8EF98EC}"/>
                </a:ext>
              </a:extLst>
            </p:cNvPr>
            <p:cNvSpPr/>
            <p:nvPr/>
          </p:nvSpPr>
          <p:spPr>
            <a:xfrm>
              <a:off x="565032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A777094A-6D6E-4FD4-A6A2-975694D77996}"/>
                </a:ext>
              </a:extLst>
            </p:cNvPr>
            <p:cNvSpPr/>
            <p:nvPr/>
          </p:nvSpPr>
          <p:spPr>
            <a:xfrm>
              <a:off x="5716816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0385A1DF-89FB-4769-A65D-F2B83EF92B08}"/>
                </a:ext>
              </a:extLst>
            </p:cNvPr>
            <p:cNvSpPr/>
            <p:nvPr/>
          </p:nvSpPr>
          <p:spPr>
            <a:xfrm>
              <a:off x="5783312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C8D191BA-0FE7-4E1B-AF0C-E752FE02B1DD}"/>
                </a:ext>
              </a:extLst>
            </p:cNvPr>
            <p:cNvSpPr/>
            <p:nvPr/>
          </p:nvSpPr>
          <p:spPr>
            <a:xfrm>
              <a:off x="5849854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522DF7F-0D07-4227-AEBE-E80C3473BA24}"/>
                </a:ext>
              </a:extLst>
            </p:cNvPr>
            <p:cNvSpPr/>
            <p:nvPr/>
          </p:nvSpPr>
          <p:spPr>
            <a:xfrm>
              <a:off x="5916349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8DCABEBA-B4B1-480B-9BDD-4FE129F5CB62}"/>
                </a:ext>
              </a:extLst>
            </p:cNvPr>
            <p:cNvSpPr/>
            <p:nvPr/>
          </p:nvSpPr>
          <p:spPr>
            <a:xfrm>
              <a:off x="5982891" y="2674260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27F5F981-DF74-4538-B470-E9EEC308632A}"/>
                </a:ext>
              </a:extLst>
            </p:cNvPr>
            <p:cNvSpPr/>
            <p:nvPr/>
          </p:nvSpPr>
          <p:spPr>
            <a:xfrm>
              <a:off x="551728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771EB9EC-2578-47B5-8E5B-398E2A75E35A}"/>
                </a:ext>
              </a:extLst>
            </p:cNvPr>
            <p:cNvSpPr/>
            <p:nvPr/>
          </p:nvSpPr>
          <p:spPr>
            <a:xfrm>
              <a:off x="558377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F91B1947-51A1-4536-9B88-EB54383D2C93}"/>
                </a:ext>
              </a:extLst>
            </p:cNvPr>
            <p:cNvSpPr/>
            <p:nvPr/>
          </p:nvSpPr>
          <p:spPr>
            <a:xfrm>
              <a:off x="565032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43F865D2-7A2D-4263-ACF0-0E0BE52F9E79}"/>
                </a:ext>
              </a:extLst>
            </p:cNvPr>
            <p:cNvSpPr/>
            <p:nvPr/>
          </p:nvSpPr>
          <p:spPr>
            <a:xfrm>
              <a:off x="5716816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E1514310-274D-4212-B55C-3214AAA8A2D4}"/>
                </a:ext>
              </a:extLst>
            </p:cNvPr>
            <p:cNvSpPr/>
            <p:nvPr/>
          </p:nvSpPr>
          <p:spPr>
            <a:xfrm>
              <a:off x="5783312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9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9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5A18E2E8-FFA2-450C-94A8-3538412EC611}"/>
                </a:ext>
              </a:extLst>
            </p:cNvPr>
            <p:cNvSpPr/>
            <p:nvPr/>
          </p:nvSpPr>
          <p:spPr>
            <a:xfrm>
              <a:off x="5849854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8DB95094-50DD-47FB-A51B-B38B44D8C254}"/>
                </a:ext>
              </a:extLst>
            </p:cNvPr>
            <p:cNvSpPr/>
            <p:nvPr/>
          </p:nvSpPr>
          <p:spPr>
            <a:xfrm>
              <a:off x="5916349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3C7267E0-3A95-4E92-A5A6-9A206BDC1617}"/>
                </a:ext>
              </a:extLst>
            </p:cNvPr>
            <p:cNvSpPr/>
            <p:nvPr/>
          </p:nvSpPr>
          <p:spPr>
            <a:xfrm>
              <a:off x="5982891" y="2734683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CC833DB9-BA74-4E16-9B20-81FD810B976B}"/>
                </a:ext>
              </a:extLst>
            </p:cNvPr>
            <p:cNvSpPr/>
            <p:nvPr/>
          </p:nvSpPr>
          <p:spPr>
            <a:xfrm>
              <a:off x="5517284" y="2795151"/>
              <a:ext cx="23447" cy="22362"/>
            </a:xfrm>
            <a:custGeom>
              <a:avLst/>
              <a:gdLst>
                <a:gd name="connsiteX0" fmla="*/ 0 w 24994"/>
                <a:gd name="connsiteY0" fmla="*/ 28744 h 24994"/>
                <a:gd name="connsiteX1" fmla="*/ 0 w 24994"/>
                <a:gd name="connsiteY1" fmla="*/ 0 h 24994"/>
                <a:gd name="connsiteX2" fmla="*/ 28744 w 24994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4" h="24994">
                  <a:moveTo>
                    <a:pt x="0" y="28744"/>
                  </a:moveTo>
                  <a:lnTo>
                    <a:pt x="0" y="0"/>
                  </a:lnTo>
                  <a:lnTo>
                    <a:pt x="28744" y="0"/>
                  </a:lnTo>
                </a:path>
              </a:pathLst>
            </a:custGeom>
            <a:noFill/>
            <a:ln w="9981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4F7055B4-0567-4CFD-97A2-6E00894726D2}"/>
                </a:ext>
              </a:extLst>
            </p:cNvPr>
            <p:cNvSpPr/>
            <p:nvPr/>
          </p:nvSpPr>
          <p:spPr>
            <a:xfrm>
              <a:off x="5650321" y="2795151"/>
              <a:ext cx="225090" cy="22362"/>
            </a:xfrm>
            <a:custGeom>
              <a:avLst/>
              <a:gdLst>
                <a:gd name="connsiteX0" fmla="*/ 0 w 239950"/>
                <a:gd name="connsiteY0" fmla="*/ 28744 h 24994"/>
                <a:gd name="connsiteX1" fmla="*/ 0 w 239950"/>
                <a:gd name="connsiteY1" fmla="*/ 0 h 24994"/>
                <a:gd name="connsiteX2" fmla="*/ 241450 w 239950"/>
                <a:gd name="connsiteY2" fmla="*/ 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950" h="24994">
                  <a:moveTo>
                    <a:pt x="0" y="28744"/>
                  </a:moveTo>
                  <a:lnTo>
                    <a:pt x="0" y="0"/>
                  </a:lnTo>
                  <a:lnTo>
                    <a:pt x="241450" y="0"/>
                  </a:lnTo>
                </a:path>
              </a:pathLst>
            </a:custGeom>
            <a:noFill/>
            <a:ln w="9981" cap="rnd">
              <a:solidFill>
                <a:srgbClr val="02A09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0929D896-1E51-4E14-B7F2-DBBA575F70D3}"/>
                </a:ext>
              </a:extLst>
            </p:cNvPr>
            <p:cNvSpPr/>
            <p:nvPr/>
          </p:nvSpPr>
          <p:spPr>
            <a:xfrm>
              <a:off x="5372242" y="1848507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E86D30CB-3F97-44EC-B017-F7A71B2B8E02}"/>
                </a:ext>
              </a:extLst>
            </p:cNvPr>
            <p:cNvSpPr/>
            <p:nvPr/>
          </p:nvSpPr>
          <p:spPr>
            <a:xfrm>
              <a:off x="5374586" y="2119092"/>
              <a:ext cx="4690" cy="4473"/>
            </a:xfrm>
            <a:custGeom>
              <a:avLst/>
              <a:gdLst>
                <a:gd name="connsiteX0" fmla="*/ 0 w 4998"/>
                <a:gd name="connsiteY0" fmla="*/ 0 h 0"/>
                <a:gd name="connsiteX1" fmla="*/ 4999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0" y="0"/>
                  </a:moveTo>
                  <a:lnTo>
                    <a:pt x="4999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C59E1D62-6960-48D7-8574-CD903FE92B5E}"/>
                </a:ext>
              </a:extLst>
            </p:cNvPr>
            <p:cNvSpPr/>
            <p:nvPr/>
          </p:nvSpPr>
          <p:spPr>
            <a:xfrm>
              <a:off x="6321557" y="1848507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41871833-EECB-4FE5-88D9-A8FD4CB4FCE2}"/>
                </a:ext>
              </a:extLst>
            </p:cNvPr>
            <p:cNvSpPr/>
            <p:nvPr/>
          </p:nvSpPr>
          <p:spPr>
            <a:xfrm>
              <a:off x="6319493" y="2119092"/>
              <a:ext cx="4690" cy="4473"/>
            </a:xfrm>
            <a:custGeom>
              <a:avLst/>
              <a:gdLst>
                <a:gd name="connsiteX0" fmla="*/ 4999 w 4998"/>
                <a:gd name="connsiteY0" fmla="*/ 0 h 0"/>
                <a:gd name="connsiteX1" fmla="*/ 0 w 49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98">
                  <a:moveTo>
                    <a:pt x="4999" y="0"/>
                  </a:moveTo>
                  <a:lnTo>
                    <a:pt x="0" y="0"/>
                  </a:lnTo>
                </a:path>
              </a:pathLst>
            </a:custGeom>
            <a:ln w="9981" cap="rnd">
              <a:solidFill>
                <a:srgbClr val="CDC5C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CCA832D0-DE03-42A6-857A-2AA6A25080DC}"/>
                </a:ext>
              </a:extLst>
            </p:cNvPr>
            <p:cNvSpPr/>
            <p:nvPr/>
          </p:nvSpPr>
          <p:spPr>
            <a:xfrm>
              <a:off x="5898530" y="2462354"/>
              <a:ext cx="614306" cy="40252"/>
            </a:xfrm>
            <a:custGeom>
              <a:avLst/>
              <a:gdLst>
                <a:gd name="connsiteX0" fmla="*/ 0 w 654865"/>
                <a:gd name="connsiteY0" fmla="*/ 200 h 44990"/>
                <a:gd name="connsiteX1" fmla="*/ 8198 w 654865"/>
                <a:gd name="connsiteY1" fmla="*/ 43091 h 44990"/>
                <a:gd name="connsiteX2" fmla="*/ 14947 w 654865"/>
                <a:gd name="connsiteY2" fmla="*/ 48390 h 44990"/>
                <a:gd name="connsiteX3" fmla="*/ 56488 w 654865"/>
                <a:gd name="connsiteY3" fmla="*/ 48390 h 44990"/>
                <a:gd name="connsiteX4" fmla="*/ 637769 w 654865"/>
                <a:gd name="connsiteY4" fmla="*/ 48390 h 44990"/>
                <a:gd name="connsiteX5" fmla="*/ 656265 w 654865"/>
                <a:gd name="connsiteY5" fmla="*/ 48390 h 44990"/>
                <a:gd name="connsiteX6" fmla="*/ 656265 w 654865"/>
                <a:gd name="connsiteY6" fmla="*/ 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865" h="44990">
                  <a:moveTo>
                    <a:pt x="0" y="200"/>
                  </a:moveTo>
                  <a:cubicBezTo>
                    <a:pt x="2849" y="14697"/>
                    <a:pt x="5799" y="28844"/>
                    <a:pt x="8198" y="43091"/>
                  </a:cubicBezTo>
                  <a:cubicBezTo>
                    <a:pt x="8948" y="47590"/>
                    <a:pt x="10948" y="48440"/>
                    <a:pt x="14947" y="48390"/>
                  </a:cubicBezTo>
                  <a:cubicBezTo>
                    <a:pt x="28794" y="48390"/>
                    <a:pt x="42641" y="48390"/>
                    <a:pt x="56488" y="48390"/>
                  </a:cubicBezTo>
                  <a:lnTo>
                    <a:pt x="637769" y="48390"/>
                  </a:lnTo>
                  <a:lnTo>
                    <a:pt x="656265" y="48390"/>
                  </a:lnTo>
                  <a:lnTo>
                    <a:pt x="656265" y="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0EAD11D4-75E8-4682-8A0A-B4647CD9C7E0}"/>
                </a:ext>
              </a:extLst>
            </p:cNvPr>
            <p:cNvSpPr/>
            <p:nvPr/>
          </p:nvSpPr>
          <p:spPr>
            <a:xfrm>
              <a:off x="6406810" y="2533691"/>
              <a:ext cx="60962" cy="465137"/>
            </a:xfrm>
            <a:custGeom>
              <a:avLst/>
              <a:gdLst>
                <a:gd name="connsiteX0" fmla="*/ 0 w 64986"/>
                <a:gd name="connsiteY0" fmla="*/ 0 h 519893"/>
                <a:gd name="connsiteX1" fmla="*/ 9448 w 64986"/>
                <a:gd name="connsiteY1" fmla="*/ 521093 h 519893"/>
                <a:gd name="connsiteX2" fmla="*/ 67986 w 64986"/>
                <a:gd name="connsiteY2" fmla="*/ 521393 h 519893"/>
                <a:gd name="connsiteX3" fmla="*/ 64487 w 64986"/>
                <a:gd name="connsiteY3" fmla="*/ 0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986" h="519893">
                  <a:moveTo>
                    <a:pt x="0" y="0"/>
                  </a:moveTo>
                  <a:cubicBezTo>
                    <a:pt x="4999" y="173964"/>
                    <a:pt x="6249" y="347529"/>
                    <a:pt x="9448" y="521093"/>
                  </a:cubicBezTo>
                  <a:cubicBezTo>
                    <a:pt x="29444" y="523442"/>
                    <a:pt x="48390" y="520493"/>
                    <a:pt x="67986" y="521393"/>
                  </a:cubicBezTo>
                  <a:cubicBezTo>
                    <a:pt x="67986" y="347029"/>
                    <a:pt x="62387" y="173714"/>
                    <a:pt x="64487" y="0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C66B7412-0540-4911-8D05-1720EE80A7F1}"/>
                </a:ext>
              </a:extLst>
            </p:cNvPr>
            <p:cNvSpPr/>
            <p:nvPr/>
          </p:nvSpPr>
          <p:spPr>
            <a:xfrm>
              <a:off x="5060532" y="2533780"/>
              <a:ext cx="60962" cy="465137"/>
            </a:xfrm>
            <a:custGeom>
              <a:avLst/>
              <a:gdLst>
                <a:gd name="connsiteX0" fmla="*/ 58596 w 64986"/>
                <a:gd name="connsiteY0" fmla="*/ 520893 h 519893"/>
                <a:gd name="connsiteX1" fmla="*/ 67994 w 64986"/>
                <a:gd name="connsiteY1" fmla="*/ 0 h 519893"/>
                <a:gd name="connsiteX2" fmla="*/ 3507 w 64986"/>
                <a:gd name="connsiteY2" fmla="*/ 0 h 519893"/>
                <a:gd name="connsiteX3" fmla="*/ 8 w 64986"/>
                <a:gd name="connsiteY3" fmla="*/ 521693 h 519893"/>
                <a:gd name="connsiteX4" fmla="*/ 58596 w 64986"/>
                <a:gd name="connsiteY4" fmla="*/ 520893 h 51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19893">
                  <a:moveTo>
                    <a:pt x="58596" y="520893"/>
                  </a:moveTo>
                  <a:cubicBezTo>
                    <a:pt x="61745" y="346979"/>
                    <a:pt x="62845" y="173614"/>
                    <a:pt x="67994" y="0"/>
                  </a:cubicBezTo>
                  <a:lnTo>
                    <a:pt x="3507" y="0"/>
                  </a:lnTo>
                  <a:cubicBezTo>
                    <a:pt x="5657" y="173914"/>
                    <a:pt x="-242" y="347379"/>
                    <a:pt x="8" y="521693"/>
                  </a:cubicBezTo>
                  <a:cubicBezTo>
                    <a:pt x="20054" y="519943"/>
                    <a:pt x="39100" y="523792"/>
                    <a:pt x="58596" y="520893"/>
                  </a:cubicBezTo>
                  <a:close/>
                </a:path>
              </a:pathLst>
            </a:custGeom>
            <a:solidFill>
              <a:srgbClr val="A5ABB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8DA4E1B0-581C-4E33-8799-5B64BC38A551}"/>
                </a:ext>
              </a:extLst>
            </p:cNvPr>
            <p:cNvSpPr/>
            <p:nvPr/>
          </p:nvSpPr>
          <p:spPr>
            <a:xfrm>
              <a:off x="5016976" y="2462533"/>
              <a:ext cx="942562" cy="40252"/>
            </a:xfrm>
            <a:custGeom>
              <a:avLst/>
              <a:gdLst>
                <a:gd name="connsiteX0" fmla="*/ 1009343 w 1004793"/>
                <a:gd name="connsiteY0" fmla="*/ 0 h 44990"/>
                <a:gd name="connsiteX1" fmla="*/ 0 w 1004793"/>
                <a:gd name="connsiteY1" fmla="*/ 0 h 44990"/>
                <a:gd name="connsiteX2" fmla="*/ 0 w 1004793"/>
                <a:gd name="connsiteY2" fmla="*/ 47990 h 44990"/>
                <a:gd name="connsiteX3" fmla="*/ 1004393 w 1004793"/>
                <a:gd name="connsiteY3" fmla="*/ 47990 h 4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93" h="44990">
                  <a:moveTo>
                    <a:pt x="1009343" y="0"/>
                  </a:moveTo>
                  <a:lnTo>
                    <a:pt x="0" y="0"/>
                  </a:lnTo>
                  <a:lnTo>
                    <a:pt x="0" y="47990"/>
                  </a:lnTo>
                  <a:lnTo>
                    <a:pt x="1004393" y="47990"/>
                  </a:lnTo>
                  <a:close/>
                </a:path>
              </a:pathLst>
            </a:custGeom>
            <a:solidFill>
              <a:srgbClr val="F8F8F7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7CCC0FCA-CDD6-4887-9910-95D8C9EF432B}"/>
                </a:ext>
              </a:extLst>
            </p:cNvPr>
            <p:cNvSpPr/>
            <p:nvPr/>
          </p:nvSpPr>
          <p:spPr>
            <a:xfrm>
              <a:off x="5908986" y="2511909"/>
              <a:ext cx="586170" cy="13417"/>
            </a:xfrm>
            <a:custGeom>
              <a:avLst/>
              <a:gdLst>
                <a:gd name="connsiteX0" fmla="*/ 626221 w 624871"/>
                <a:gd name="connsiteY0" fmla="*/ 0 h 14996"/>
                <a:gd name="connsiteX1" fmla="*/ 0 w 624871"/>
                <a:gd name="connsiteY1" fmla="*/ 0 h 14996"/>
                <a:gd name="connsiteX2" fmla="*/ 3449 w 624871"/>
                <a:gd name="connsiteY2" fmla="*/ 17546 h 14996"/>
                <a:gd name="connsiteX3" fmla="*/ 11947 w 624871"/>
                <a:gd name="connsiteY3" fmla="*/ 17546 h 14996"/>
                <a:gd name="connsiteX4" fmla="*/ 519643 w 624871"/>
                <a:gd name="connsiteY4" fmla="*/ 17297 h 14996"/>
                <a:gd name="connsiteX5" fmla="*/ 611074 w 624871"/>
                <a:gd name="connsiteY5" fmla="*/ 17596 h 14996"/>
                <a:gd name="connsiteX6" fmla="*/ 619123 w 624871"/>
                <a:gd name="connsiteY6" fmla="*/ 12997 h 14996"/>
                <a:gd name="connsiteX7" fmla="*/ 626221 w 624871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871" h="14996">
                  <a:moveTo>
                    <a:pt x="626221" y="0"/>
                  </a:moveTo>
                  <a:lnTo>
                    <a:pt x="0" y="0"/>
                  </a:lnTo>
                  <a:cubicBezTo>
                    <a:pt x="505" y="5959"/>
                    <a:pt x="1660" y="11843"/>
                    <a:pt x="3449" y="17546"/>
                  </a:cubicBezTo>
                  <a:lnTo>
                    <a:pt x="11947" y="17546"/>
                  </a:lnTo>
                  <a:lnTo>
                    <a:pt x="519643" y="17297"/>
                  </a:lnTo>
                  <a:cubicBezTo>
                    <a:pt x="550102" y="17297"/>
                    <a:pt x="580581" y="17396"/>
                    <a:pt x="611074" y="17596"/>
                  </a:cubicBezTo>
                  <a:cubicBezTo>
                    <a:pt x="614489" y="18051"/>
                    <a:pt x="617783" y="16167"/>
                    <a:pt x="619123" y="12997"/>
                  </a:cubicBezTo>
                  <a:cubicBezTo>
                    <a:pt x="621172" y="8798"/>
                    <a:pt x="623572" y="4799"/>
                    <a:pt x="626221" y="0"/>
                  </a:cubicBez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A3E43E2D-55C5-40F5-8323-50FCEB36F19A}"/>
                </a:ext>
              </a:extLst>
            </p:cNvPr>
            <p:cNvSpPr/>
            <p:nvPr/>
          </p:nvSpPr>
          <p:spPr>
            <a:xfrm>
              <a:off x="5034608" y="2511776"/>
              <a:ext cx="919115" cy="13417"/>
            </a:xfrm>
            <a:custGeom>
              <a:avLst/>
              <a:gdLst>
                <a:gd name="connsiteX0" fmla="*/ 0 w 979798"/>
                <a:gd name="connsiteY0" fmla="*/ 0 h 14996"/>
                <a:gd name="connsiteX1" fmla="*/ 5849 w 979798"/>
                <a:gd name="connsiteY1" fmla="*/ 10698 h 14996"/>
                <a:gd name="connsiteX2" fmla="*/ 17596 w 979798"/>
                <a:gd name="connsiteY2" fmla="*/ 17746 h 14996"/>
                <a:gd name="connsiteX3" fmla="*/ 31643 w 979798"/>
                <a:gd name="connsiteY3" fmla="*/ 17396 h 14996"/>
                <a:gd name="connsiteX4" fmla="*/ 266945 w 979798"/>
                <a:gd name="connsiteY4" fmla="*/ 17396 h 14996"/>
                <a:gd name="connsiteX5" fmla="*/ 977849 w 979798"/>
                <a:gd name="connsiteY5" fmla="*/ 17396 h 14996"/>
                <a:gd name="connsiteX6" fmla="*/ 984747 w 979798"/>
                <a:gd name="connsiteY6" fmla="*/ 16197 h 14996"/>
                <a:gd name="connsiteX7" fmla="*/ 984747 w 979798"/>
                <a:gd name="connsiteY7" fmla="*/ 0 h 1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798" h="14996">
                  <a:moveTo>
                    <a:pt x="0" y="0"/>
                  </a:moveTo>
                  <a:cubicBezTo>
                    <a:pt x="2250" y="4049"/>
                    <a:pt x="4349" y="7249"/>
                    <a:pt x="5849" y="10698"/>
                  </a:cubicBezTo>
                  <a:cubicBezTo>
                    <a:pt x="7289" y="15782"/>
                    <a:pt x="12432" y="18871"/>
                    <a:pt x="17596" y="17746"/>
                  </a:cubicBezTo>
                  <a:cubicBezTo>
                    <a:pt x="22265" y="17306"/>
                    <a:pt x="26959" y="17192"/>
                    <a:pt x="31643" y="17396"/>
                  </a:cubicBezTo>
                  <a:lnTo>
                    <a:pt x="266945" y="17396"/>
                  </a:lnTo>
                  <a:lnTo>
                    <a:pt x="977849" y="17396"/>
                  </a:lnTo>
                  <a:cubicBezTo>
                    <a:pt x="980098" y="17396"/>
                    <a:pt x="982548" y="18196"/>
                    <a:pt x="984747" y="16197"/>
                  </a:cubicBezTo>
                  <a:lnTo>
                    <a:pt x="984747" y="0"/>
                  </a:lnTo>
                  <a:close/>
                </a:path>
              </a:pathLst>
            </a:custGeom>
            <a:solidFill>
              <a:srgbClr val="AEB7BF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3A5CE269-D6B7-4C03-9649-749DA59C04D9}"/>
                </a:ext>
              </a:extLst>
            </p:cNvPr>
            <p:cNvSpPr/>
            <p:nvPr/>
          </p:nvSpPr>
          <p:spPr>
            <a:xfrm>
              <a:off x="5120020" y="1504323"/>
              <a:ext cx="1308333" cy="702179"/>
            </a:xfrm>
            <a:custGeom>
              <a:avLst/>
              <a:gdLst>
                <a:gd name="connsiteX0" fmla="*/ 830 w 1394713"/>
                <a:gd name="connsiteY0" fmla="*/ 785719 h 784838"/>
                <a:gd name="connsiteX1" fmla="*/ 37872 w 1394713"/>
                <a:gd name="connsiteY1" fmla="*/ 785719 h 784838"/>
                <a:gd name="connsiteX2" fmla="*/ 276823 w 1394713"/>
                <a:gd name="connsiteY2" fmla="*/ 782720 h 784838"/>
                <a:gd name="connsiteX3" fmla="*/ 419944 w 1394713"/>
                <a:gd name="connsiteY3" fmla="*/ 780420 h 784838"/>
                <a:gd name="connsiteX4" fmla="*/ 838608 w 1394713"/>
                <a:gd name="connsiteY4" fmla="*/ 777821 h 784838"/>
                <a:gd name="connsiteX5" fmla="*/ 1269119 w 1394713"/>
                <a:gd name="connsiteY5" fmla="*/ 785419 h 784838"/>
                <a:gd name="connsiteX6" fmla="*/ 1395193 w 1394713"/>
                <a:gd name="connsiteY6" fmla="*/ 787369 h 784838"/>
                <a:gd name="connsiteX7" fmla="*/ 1396643 w 1394713"/>
                <a:gd name="connsiteY7" fmla="*/ 776571 h 784838"/>
                <a:gd name="connsiteX8" fmla="*/ 1395393 w 1394713"/>
                <a:gd name="connsiteY8" fmla="*/ 536620 h 784838"/>
                <a:gd name="connsiteX9" fmla="*/ 1394343 w 1394713"/>
                <a:gd name="connsiteY9" fmla="*/ 123705 h 784838"/>
                <a:gd name="connsiteX10" fmla="*/ 1394693 w 1394713"/>
                <a:gd name="connsiteY10" fmla="*/ 49320 h 784838"/>
                <a:gd name="connsiteX11" fmla="*/ 1361650 w 1394713"/>
                <a:gd name="connsiteY11" fmla="*/ 6729 h 784838"/>
                <a:gd name="connsiteX12" fmla="*/ 1321258 w 1394713"/>
                <a:gd name="connsiteY12" fmla="*/ 30 h 784838"/>
                <a:gd name="connsiteX13" fmla="*/ 1012522 w 1394713"/>
                <a:gd name="connsiteY13" fmla="*/ 3530 h 784838"/>
                <a:gd name="connsiteX14" fmla="*/ 335811 w 1394713"/>
                <a:gd name="connsiteY14" fmla="*/ 2830 h 784838"/>
                <a:gd name="connsiteX15" fmla="*/ 72015 w 1394713"/>
                <a:gd name="connsiteY15" fmla="*/ 30 h 784838"/>
                <a:gd name="connsiteX16" fmla="*/ 36323 w 1394713"/>
                <a:gd name="connsiteY16" fmla="*/ 6379 h 784838"/>
                <a:gd name="connsiteX17" fmla="*/ 2080 w 1394713"/>
                <a:gd name="connsiteY17" fmla="*/ 50470 h 784838"/>
                <a:gd name="connsiteX18" fmla="*/ 2580 w 1394713"/>
                <a:gd name="connsiteY18" fmla="*/ 128404 h 784838"/>
                <a:gd name="connsiteX19" fmla="*/ 480 w 1394713"/>
                <a:gd name="connsiteY19" fmla="*/ 762524 h 784838"/>
                <a:gd name="connsiteX20" fmla="*/ 830 w 1394713"/>
                <a:gd name="connsiteY20" fmla="*/ 785719 h 78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4713" h="784838">
                  <a:moveTo>
                    <a:pt x="830" y="785719"/>
                  </a:moveTo>
                  <a:cubicBezTo>
                    <a:pt x="13627" y="785719"/>
                    <a:pt x="25825" y="785719"/>
                    <a:pt x="37872" y="785719"/>
                  </a:cubicBezTo>
                  <a:cubicBezTo>
                    <a:pt x="117506" y="784869"/>
                    <a:pt x="197189" y="784769"/>
                    <a:pt x="276823" y="782720"/>
                  </a:cubicBezTo>
                  <a:cubicBezTo>
                    <a:pt x="324513" y="781470"/>
                    <a:pt x="372253" y="781520"/>
                    <a:pt x="419944" y="780420"/>
                  </a:cubicBezTo>
                  <a:cubicBezTo>
                    <a:pt x="559465" y="777321"/>
                    <a:pt x="698986" y="774221"/>
                    <a:pt x="838608" y="777821"/>
                  </a:cubicBezTo>
                  <a:cubicBezTo>
                    <a:pt x="982078" y="781570"/>
                    <a:pt x="1125599" y="782820"/>
                    <a:pt x="1269119" y="785419"/>
                  </a:cubicBezTo>
                  <a:cubicBezTo>
                    <a:pt x="1311210" y="786119"/>
                    <a:pt x="1353352" y="784219"/>
                    <a:pt x="1395193" y="787369"/>
                  </a:cubicBezTo>
                  <a:cubicBezTo>
                    <a:pt x="1396788" y="784009"/>
                    <a:pt x="1397298" y="780235"/>
                    <a:pt x="1396643" y="776571"/>
                  </a:cubicBezTo>
                  <a:cubicBezTo>
                    <a:pt x="1396243" y="696587"/>
                    <a:pt x="1395643" y="616604"/>
                    <a:pt x="1395393" y="536620"/>
                  </a:cubicBezTo>
                  <a:cubicBezTo>
                    <a:pt x="1394943" y="398998"/>
                    <a:pt x="1394893" y="261327"/>
                    <a:pt x="1394343" y="123705"/>
                  </a:cubicBezTo>
                  <a:cubicBezTo>
                    <a:pt x="1394343" y="98710"/>
                    <a:pt x="1397942" y="74265"/>
                    <a:pt x="1394693" y="49320"/>
                  </a:cubicBezTo>
                  <a:cubicBezTo>
                    <a:pt x="1391844" y="27225"/>
                    <a:pt x="1382796" y="13928"/>
                    <a:pt x="1361650" y="6729"/>
                  </a:cubicBezTo>
                  <a:cubicBezTo>
                    <a:pt x="1348728" y="1980"/>
                    <a:pt x="1335025" y="-294"/>
                    <a:pt x="1321258" y="30"/>
                  </a:cubicBezTo>
                  <a:cubicBezTo>
                    <a:pt x="1218379" y="4580"/>
                    <a:pt x="1115451" y="2480"/>
                    <a:pt x="1012522" y="3530"/>
                  </a:cubicBezTo>
                  <a:cubicBezTo>
                    <a:pt x="786968" y="5779"/>
                    <a:pt x="561414" y="6329"/>
                    <a:pt x="335811" y="2830"/>
                  </a:cubicBezTo>
                  <a:cubicBezTo>
                    <a:pt x="247879" y="1430"/>
                    <a:pt x="159897" y="3780"/>
                    <a:pt x="72015" y="30"/>
                  </a:cubicBezTo>
                  <a:cubicBezTo>
                    <a:pt x="59828" y="-44"/>
                    <a:pt x="47735" y="2105"/>
                    <a:pt x="36323" y="6379"/>
                  </a:cubicBezTo>
                  <a:cubicBezTo>
                    <a:pt x="13827" y="13778"/>
                    <a:pt x="5029" y="26775"/>
                    <a:pt x="2080" y="50470"/>
                  </a:cubicBezTo>
                  <a:cubicBezTo>
                    <a:pt x="-1170" y="76615"/>
                    <a:pt x="2679" y="102409"/>
                    <a:pt x="2580" y="128404"/>
                  </a:cubicBezTo>
                  <a:cubicBezTo>
                    <a:pt x="1645" y="339796"/>
                    <a:pt x="945" y="551167"/>
                    <a:pt x="480" y="762524"/>
                  </a:cubicBezTo>
                  <a:cubicBezTo>
                    <a:pt x="-260" y="770242"/>
                    <a:pt x="-145" y="778026"/>
                    <a:pt x="830" y="785719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76D175E2-D59C-4C56-981D-0CB8907A5E89}"/>
                </a:ext>
              </a:extLst>
            </p:cNvPr>
            <p:cNvSpPr/>
            <p:nvPr/>
          </p:nvSpPr>
          <p:spPr>
            <a:xfrm>
              <a:off x="5579793" y="2289666"/>
              <a:ext cx="398596" cy="165481"/>
            </a:xfrm>
            <a:custGeom>
              <a:avLst/>
              <a:gdLst>
                <a:gd name="connsiteX0" fmla="*/ 66186 w 424912"/>
                <a:gd name="connsiteY0" fmla="*/ 153976 h 184961"/>
                <a:gd name="connsiteX1" fmla="*/ 81633 w 424912"/>
                <a:gd name="connsiteY1" fmla="*/ 153976 h 184961"/>
                <a:gd name="connsiteX2" fmla="*/ 177314 w 424912"/>
                <a:gd name="connsiteY2" fmla="*/ 151576 h 184961"/>
                <a:gd name="connsiteX3" fmla="*/ 191461 w 424912"/>
                <a:gd name="connsiteY3" fmla="*/ 157725 h 184961"/>
                <a:gd name="connsiteX4" fmla="*/ 0 w 424912"/>
                <a:gd name="connsiteY4" fmla="*/ 168623 h 184961"/>
                <a:gd name="connsiteX5" fmla="*/ 5749 w 424912"/>
                <a:gd name="connsiteY5" fmla="*/ 186019 h 184961"/>
                <a:gd name="connsiteX6" fmla="*/ 425912 w 424912"/>
                <a:gd name="connsiteY6" fmla="*/ 186019 h 184961"/>
                <a:gd name="connsiteX7" fmla="*/ 410365 w 424912"/>
                <a:gd name="connsiteY7" fmla="*/ 167773 h 184961"/>
                <a:gd name="connsiteX8" fmla="*/ 368224 w 424912"/>
                <a:gd name="connsiteY8" fmla="*/ 163524 h 184961"/>
                <a:gd name="connsiteX9" fmla="*/ 275993 w 424912"/>
                <a:gd name="connsiteY9" fmla="*/ 162774 h 184961"/>
                <a:gd name="connsiteX10" fmla="*/ 226003 w 424912"/>
                <a:gd name="connsiteY10" fmla="*/ 154476 h 184961"/>
                <a:gd name="connsiteX11" fmla="*/ 350478 w 424912"/>
                <a:gd name="connsiteY11" fmla="*/ 152826 h 184961"/>
                <a:gd name="connsiteX12" fmla="*/ 334131 w 424912"/>
                <a:gd name="connsiteY12" fmla="*/ 807 h 184961"/>
                <a:gd name="connsiteX13" fmla="*/ 82933 w 424912"/>
                <a:gd name="connsiteY13" fmla="*/ 807 h 184961"/>
                <a:gd name="connsiteX14" fmla="*/ 66186 w 424912"/>
                <a:gd name="connsiteY14" fmla="*/ 153976 h 18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912" h="184961">
                  <a:moveTo>
                    <a:pt x="66186" y="153976"/>
                  </a:moveTo>
                  <a:cubicBezTo>
                    <a:pt x="72235" y="153976"/>
                    <a:pt x="76934" y="153976"/>
                    <a:pt x="81633" y="153976"/>
                  </a:cubicBezTo>
                  <a:cubicBezTo>
                    <a:pt x="113577" y="155175"/>
                    <a:pt x="145420" y="151476"/>
                    <a:pt x="177314" y="151576"/>
                  </a:cubicBezTo>
                  <a:cubicBezTo>
                    <a:pt x="182313" y="151576"/>
                    <a:pt x="188211" y="150376"/>
                    <a:pt x="191461" y="157725"/>
                  </a:cubicBezTo>
                  <a:cubicBezTo>
                    <a:pt x="128024" y="169622"/>
                    <a:pt x="63987" y="157375"/>
                    <a:pt x="0" y="168623"/>
                  </a:cubicBezTo>
                  <a:cubicBezTo>
                    <a:pt x="2649" y="174971"/>
                    <a:pt x="2099" y="181020"/>
                    <a:pt x="5749" y="186019"/>
                  </a:cubicBezTo>
                  <a:lnTo>
                    <a:pt x="425912" y="186019"/>
                  </a:lnTo>
                  <a:cubicBezTo>
                    <a:pt x="424413" y="176021"/>
                    <a:pt x="420914" y="169222"/>
                    <a:pt x="410365" y="167773"/>
                  </a:cubicBezTo>
                  <a:cubicBezTo>
                    <a:pt x="396428" y="165413"/>
                    <a:pt x="382351" y="163994"/>
                    <a:pt x="368224" y="163524"/>
                  </a:cubicBezTo>
                  <a:cubicBezTo>
                    <a:pt x="337481" y="163524"/>
                    <a:pt x="306687" y="163974"/>
                    <a:pt x="275993" y="162774"/>
                  </a:cubicBezTo>
                  <a:cubicBezTo>
                    <a:pt x="259197" y="162124"/>
                    <a:pt x="241900" y="162774"/>
                    <a:pt x="226003" y="154476"/>
                  </a:cubicBezTo>
                  <a:cubicBezTo>
                    <a:pt x="267295" y="149477"/>
                    <a:pt x="308836" y="157175"/>
                    <a:pt x="350478" y="152826"/>
                  </a:cubicBezTo>
                  <a:cubicBezTo>
                    <a:pt x="340750" y="102706"/>
                    <a:pt x="335281" y="51851"/>
                    <a:pt x="334131" y="807"/>
                  </a:cubicBezTo>
                  <a:cubicBezTo>
                    <a:pt x="250348" y="-193"/>
                    <a:pt x="166616" y="-343"/>
                    <a:pt x="82933" y="807"/>
                  </a:cubicBezTo>
                  <a:cubicBezTo>
                    <a:pt x="82333" y="53146"/>
                    <a:pt x="75184" y="102836"/>
                    <a:pt x="66186" y="153976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5D659591-C71E-4C6A-8E83-FCCB63664FE4}"/>
                </a:ext>
              </a:extLst>
            </p:cNvPr>
            <p:cNvSpPr/>
            <p:nvPr/>
          </p:nvSpPr>
          <p:spPr>
            <a:xfrm>
              <a:off x="5162674" y="1552511"/>
              <a:ext cx="1223924" cy="603784"/>
            </a:xfrm>
            <a:custGeom>
              <a:avLst/>
              <a:gdLst>
                <a:gd name="connsiteX0" fmla="*/ 653067 w 1304731"/>
                <a:gd name="connsiteY0" fmla="*/ 675220 h 674861"/>
                <a:gd name="connsiteX1" fmla="*/ 302839 w 1304731"/>
                <a:gd name="connsiteY1" fmla="*/ 675520 h 674861"/>
                <a:gd name="connsiteX2" fmla="*/ 17897 w 1304731"/>
                <a:gd name="connsiteY2" fmla="*/ 677170 h 674861"/>
                <a:gd name="connsiteX3" fmla="*/ 1 w 1304731"/>
                <a:gd name="connsiteY3" fmla="*/ 659273 h 674861"/>
                <a:gd name="connsiteX4" fmla="*/ 2800 w 1304731"/>
                <a:gd name="connsiteY4" fmla="*/ 36901 h 674861"/>
                <a:gd name="connsiteX5" fmla="*/ 40193 w 1304731"/>
                <a:gd name="connsiteY5" fmla="*/ 259 h 674861"/>
                <a:gd name="connsiteX6" fmla="*/ 341881 w 1304731"/>
                <a:gd name="connsiteY6" fmla="*/ 1459 h 674861"/>
                <a:gd name="connsiteX7" fmla="*/ 923961 w 1304731"/>
                <a:gd name="connsiteY7" fmla="*/ 1959 h 674861"/>
                <a:gd name="connsiteX8" fmla="*/ 1277738 w 1304731"/>
                <a:gd name="connsiteY8" fmla="*/ 59 h 674861"/>
                <a:gd name="connsiteX9" fmla="*/ 1289586 w 1304731"/>
                <a:gd name="connsiteY9" fmla="*/ 59 h 674861"/>
                <a:gd name="connsiteX10" fmla="*/ 1302683 w 1304731"/>
                <a:gd name="connsiteY10" fmla="*/ 12956 h 674861"/>
                <a:gd name="connsiteX11" fmla="*/ 1303833 w 1304731"/>
                <a:gd name="connsiteY11" fmla="*/ 55497 h 674861"/>
                <a:gd name="connsiteX12" fmla="*/ 1304833 w 1304731"/>
                <a:gd name="connsiteY12" fmla="*/ 356036 h 674861"/>
                <a:gd name="connsiteX13" fmla="*/ 1306282 w 1304731"/>
                <a:gd name="connsiteY13" fmla="*/ 656574 h 674861"/>
                <a:gd name="connsiteX14" fmla="*/ 1286286 w 1304731"/>
                <a:gd name="connsiteY14" fmla="*/ 677020 h 674861"/>
                <a:gd name="connsiteX15" fmla="*/ 943207 w 1304731"/>
                <a:gd name="connsiteY15" fmla="*/ 675120 h 674861"/>
                <a:gd name="connsiteX16" fmla="*/ 653266 w 1304731"/>
                <a:gd name="connsiteY16" fmla="*/ 675120 h 67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731" h="674861">
                  <a:moveTo>
                    <a:pt x="653067" y="675220"/>
                  </a:moveTo>
                  <a:cubicBezTo>
                    <a:pt x="536340" y="675220"/>
                    <a:pt x="419564" y="674320"/>
                    <a:pt x="302839" y="675520"/>
                  </a:cubicBezTo>
                  <a:cubicBezTo>
                    <a:pt x="207858" y="676470"/>
                    <a:pt x="112878" y="677270"/>
                    <a:pt x="17897" y="677170"/>
                  </a:cubicBezTo>
                  <a:cubicBezTo>
                    <a:pt x="2450" y="677170"/>
                    <a:pt x="-49" y="674420"/>
                    <a:pt x="1" y="659273"/>
                  </a:cubicBezTo>
                  <a:cubicBezTo>
                    <a:pt x="836" y="451816"/>
                    <a:pt x="1765" y="244359"/>
                    <a:pt x="2800" y="36901"/>
                  </a:cubicBezTo>
                  <a:cubicBezTo>
                    <a:pt x="3050" y="-4890"/>
                    <a:pt x="501" y="109"/>
                    <a:pt x="40193" y="259"/>
                  </a:cubicBezTo>
                  <a:cubicBezTo>
                    <a:pt x="140772" y="709"/>
                    <a:pt x="241351" y="259"/>
                    <a:pt x="341881" y="1459"/>
                  </a:cubicBezTo>
                  <a:cubicBezTo>
                    <a:pt x="535906" y="3793"/>
                    <a:pt x="729936" y="3958"/>
                    <a:pt x="923961" y="1959"/>
                  </a:cubicBezTo>
                  <a:cubicBezTo>
                    <a:pt x="1041886" y="859"/>
                    <a:pt x="1159812" y="1209"/>
                    <a:pt x="1277738" y="59"/>
                  </a:cubicBezTo>
                  <a:cubicBezTo>
                    <a:pt x="1281687" y="59"/>
                    <a:pt x="1285636" y="409"/>
                    <a:pt x="1289586" y="59"/>
                  </a:cubicBezTo>
                  <a:cubicBezTo>
                    <a:pt x="1298784" y="-441"/>
                    <a:pt x="1302383" y="4658"/>
                    <a:pt x="1302683" y="12956"/>
                  </a:cubicBezTo>
                  <a:cubicBezTo>
                    <a:pt x="1303183" y="27153"/>
                    <a:pt x="1303783" y="41350"/>
                    <a:pt x="1303833" y="55497"/>
                  </a:cubicBezTo>
                  <a:cubicBezTo>
                    <a:pt x="1304233" y="155677"/>
                    <a:pt x="1304567" y="255856"/>
                    <a:pt x="1304833" y="356036"/>
                  </a:cubicBezTo>
                  <a:cubicBezTo>
                    <a:pt x="1305097" y="456215"/>
                    <a:pt x="1305582" y="556395"/>
                    <a:pt x="1306282" y="656574"/>
                  </a:cubicBezTo>
                  <a:cubicBezTo>
                    <a:pt x="1306282" y="675120"/>
                    <a:pt x="1304883" y="677120"/>
                    <a:pt x="1286286" y="677020"/>
                  </a:cubicBezTo>
                  <a:cubicBezTo>
                    <a:pt x="1171910" y="676520"/>
                    <a:pt x="1057583" y="675520"/>
                    <a:pt x="943207" y="675120"/>
                  </a:cubicBezTo>
                  <a:cubicBezTo>
                    <a:pt x="846577" y="674770"/>
                    <a:pt x="749946" y="675120"/>
                    <a:pt x="653266" y="67512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 dirty="0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BC0A359A-5C45-4078-90FE-73D378C94705}"/>
                </a:ext>
              </a:extLst>
            </p:cNvPr>
            <p:cNvSpPr/>
            <p:nvPr/>
          </p:nvSpPr>
          <p:spPr>
            <a:xfrm>
              <a:off x="6001592" y="2044155"/>
              <a:ext cx="356392" cy="22362"/>
            </a:xfrm>
            <a:custGeom>
              <a:avLst/>
              <a:gdLst>
                <a:gd name="connsiteX0" fmla="*/ 13958 w 379921"/>
                <a:gd name="connsiteY0" fmla="*/ 26271 h 24994"/>
                <a:gd name="connsiteX1" fmla="*/ 370484 w 379921"/>
                <a:gd name="connsiteY1" fmla="*/ 26271 h 24994"/>
                <a:gd name="connsiteX2" fmla="*/ 384417 w 379921"/>
                <a:gd name="connsiteY2" fmla="*/ 13958 h 24994"/>
                <a:gd name="connsiteX3" fmla="*/ 372104 w 379921"/>
                <a:gd name="connsiteY3" fmla="*/ 26 h 24994"/>
                <a:gd name="connsiteX4" fmla="*/ 370484 w 379921"/>
                <a:gd name="connsiteY4" fmla="*/ 26 h 24994"/>
                <a:gd name="connsiteX5" fmla="*/ 13958 w 379921"/>
                <a:gd name="connsiteY5" fmla="*/ 26 h 24994"/>
                <a:gd name="connsiteX6" fmla="*/ 26 w 379921"/>
                <a:gd name="connsiteY6" fmla="*/ 12339 h 24994"/>
                <a:gd name="connsiteX7" fmla="*/ 12338 w 379921"/>
                <a:gd name="connsiteY7" fmla="*/ 26271 h 24994"/>
                <a:gd name="connsiteX8" fmla="*/ 13958 w 379921"/>
                <a:gd name="connsiteY8" fmla="*/ 26271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21" h="24994">
                  <a:moveTo>
                    <a:pt x="13958" y="26271"/>
                  </a:moveTo>
                  <a:lnTo>
                    <a:pt x="370484" y="26271"/>
                  </a:lnTo>
                  <a:cubicBezTo>
                    <a:pt x="377733" y="26721"/>
                    <a:pt x="383972" y="21207"/>
                    <a:pt x="384417" y="13958"/>
                  </a:cubicBezTo>
                  <a:cubicBezTo>
                    <a:pt x="384867" y="6710"/>
                    <a:pt x="379353" y="476"/>
                    <a:pt x="372104" y="26"/>
                  </a:cubicBezTo>
                  <a:cubicBezTo>
                    <a:pt x="371564" y="-9"/>
                    <a:pt x="371024" y="-9"/>
                    <a:pt x="370484" y="26"/>
                  </a:cubicBezTo>
                  <a:lnTo>
                    <a:pt x="13958" y="26"/>
                  </a:lnTo>
                  <a:cubicBezTo>
                    <a:pt x="6709" y="-424"/>
                    <a:pt x="471" y="5090"/>
                    <a:pt x="26" y="12339"/>
                  </a:cubicBezTo>
                  <a:cubicBezTo>
                    <a:pt x="-424" y="19587"/>
                    <a:pt x="5090" y="25821"/>
                    <a:pt x="12338" y="26271"/>
                  </a:cubicBezTo>
                  <a:cubicBezTo>
                    <a:pt x="12878" y="26306"/>
                    <a:pt x="13418" y="26306"/>
                    <a:pt x="13958" y="26271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03D4EE3A-9BD8-4A01-90C3-492AA41AB752}"/>
                </a:ext>
              </a:extLst>
            </p:cNvPr>
            <p:cNvSpPr/>
            <p:nvPr/>
          </p:nvSpPr>
          <p:spPr>
            <a:xfrm>
              <a:off x="6001592" y="2099838"/>
              <a:ext cx="271983" cy="22362"/>
            </a:xfrm>
            <a:custGeom>
              <a:avLst/>
              <a:gdLst>
                <a:gd name="connsiteX0" fmla="*/ 13958 w 289940"/>
                <a:gd name="connsiteY0" fmla="*/ 26270 h 24994"/>
                <a:gd name="connsiteX1" fmla="*/ 280753 w 289940"/>
                <a:gd name="connsiteY1" fmla="*/ 26270 h 24994"/>
                <a:gd name="connsiteX2" fmla="*/ 293065 w 289940"/>
                <a:gd name="connsiteY2" fmla="*/ 12338 h 24994"/>
                <a:gd name="connsiteX3" fmla="*/ 280753 w 289940"/>
                <a:gd name="connsiteY3" fmla="*/ 25 h 24994"/>
                <a:gd name="connsiteX4" fmla="*/ 13958 w 289940"/>
                <a:gd name="connsiteY4" fmla="*/ 25 h 24994"/>
                <a:gd name="connsiteX5" fmla="*/ 26 w 289940"/>
                <a:gd name="connsiteY5" fmla="*/ 12338 h 24994"/>
                <a:gd name="connsiteX6" fmla="*/ 12338 w 289940"/>
                <a:gd name="connsiteY6" fmla="*/ 26270 h 24994"/>
                <a:gd name="connsiteX7" fmla="*/ 13958 w 289940"/>
                <a:gd name="connsiteY7" fmla="*/ 26270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940" h="24994">
                  <a:moveTo>
                    <a:pt x="13958" y="26270"/>
                  </a:moveTo>
                  <a:lnTo>
                    <a:pt x="280753" y="26270"/>
                  </a:lnTo>
                  <a:cubicBezTo>
                    <a:pt x="288001" y="25825"/>
                    <a:pt x="293510" y="19586"/>
                    <a:pt x="293065" y="12338"/>
                  </a:cubicBezTo>
                  <a:cubicBezTo>
                    <a:pt x="292655" y="5714"/>
                    <a:pt x="287377" y="435"/>
                    <a:pt x="280753" y="25"/>
                  </a:cubicBezTo>
                  <a:lnTo>
                    <a:pt x="13958" y="25"/>
                  </a:lnTo>
                  <a:cubicBezTo>
                    <a:pt x="6709" y="-420"/>
                    <a:pt x="471" y="5089"/>
                    <a:pt x="26" y="12338"/>
                  </a:cubicBezTo>
                  <a:cubicBezTo>
                    <a:pt x="-424" y="19586"/>
                    <a:pt x="5090" y="25820"/>
                    <a:pt x="12338" y="26270"/>
                  </a:cubicBezTo>
                  <a:cubicBezTo>
                    <a:pt x="12878" y="26305"/>
                    <a:pt x="13418" y="26305"/>
                    <a:pt x="13958" y="26270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8994AB-A600-4A60-AF78-232C6CED7F4D}"/>
                </a:ext>
              </a:extLst>
            </p:cNvPr>
            <p:cNvSpPr/>
            <p:nvPr/>
          </p:nvSpPr>
          <p:spPr>
            <a:xfrm>
              <a:off x="6000617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E28FA2C-4EC0-45F4-80FC-D7F159B1FB9D}"/>
                </a:ext>
              </a:extLst>
            </p:cNvPr>
            <p:cNvSpPr/>
            <p:nvPr/>
          </p:nvSpPr>
          <p:spPr>
            <a:xfrm>
              <a:off x="6062610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B4DCB5A0-DC46-4754-9EC2-B24EB97BD535}"/>
                </a:ext>
              </a:extLst>
            </p:cNvPr>
            <p:cNvSpPr/>
            <p:nvPr/>
          </p:nvSpPr>
          <p:spPr>
            <a:xfrm>
              <a:off x="6124604" y="1992208"/>
              <a:ext cx="23447" cy="22362"/>
            </a:xfrm>
            <a:custGeom>
              <a:avLst/>
              <a:gdLst>
                <a:gd name="connsiteX0" fmla="*/ 29594 w 24994"/>
                <a:gd name="connsiteY0" fmla="*/ 14797 h 24994"/>
                <a:gd name="connsiteX1" fmla="*/ 14797 w 24994"/>
                <a:gd name="connsiteY1" fmla="*/ 29594 h 24994"/>
                <a:gd name="connsiteX2" fmla="*/ 0 w 24994"/>
                <a:gd name="connsiteY2" fmla="*/ 14797 h 24994"/>
                <a:gd name="connsiteX3" fmla="*/ 14797 w 24994"/>
                <a:gd name="connsiteY3" fmla="*/ 0 h 24994"/>
                <a:gd name="connsiteX4" fmla="*/ 29594 w 24994"/>
                <a:gd name="connsiteY4" fmla="*/ 14797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4" h="24994">
                  <a:moveTo>
                    <a:pt x="29594" y="14797"/>
                  </a:moveTo>
                  <a:cubicBezTo>
                    <a:pt x="29594" y="22969"/>
                    <a:pt x="22969" y="29594"/>
                    <a:pt x="14797" y="29594"/>
                  </a:cubicBezTo>
                  <a:cubicBezTo>
                    <a:pt x="6625" y="29594"/>
                    <a:pt x="0" y="22969"/>
                    <a:pt x="0" y="14797"/>
                  </a:cubicBezTo>
                  <a:cubicBezTo>
                    <a:pt x="0" y="6625"/>
                    <a:pt x="6625" y="0"/>
                    <a:pt x="14797" y="0"/>
                  </a:cubicBezTo>
                  <a:cubicBezTo>
                    <a:pt x="22969" y="0"/>
                    <a:pt x="29594" y="6625"/>
                    <a:pt x="29594" y="14797"/>
                  </a:cubicBezTo>
                  <a:close/>
                </a:path>
              </a:pathLst>
            </a:custGeom>
            <a:solidFill>
              <a:srgbClr val="F2F2F2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902D1DF-0599-40DA-B76C-0BED411F00C2}"/>
                </a:ext>
              </a:extLst>
            </p:cNvPr>
            <p:cNvSpPr/>
            <p:nvPr/>
          </p:nvSpPr>
          <p:spPr>
            <a:xfrm>
              <a:off x="5125581" y="2217710"/>
              <a:ext cx="1313022" cy="67087"/>
            </a:xfrm>
            <a:custGeom>
              <a:avLst/>
              <a:gdLst>
                <a:gd name="connsiteX0" fmla="*/ 0 w 1399712"/>
                <a:gd name="connsiteY0" fmla="*/ 0 h 74984"/>
                <a:gd name="connsiteX1" fmla="*/ 83583 w 1399712"/>
                <a:gd name="connsiteY1" fmla="*/ 78934 h 74984"/>
                <a:gd name="connsiteX2" fmla="*/ 1316779 w 1399712"/>
                <a:gd name="connsiteY2" fmla="*/ 78934 h 74984"/>
                <a:gd name="connsiteX3" fmla="*/ 1400362 w 1399712"/>
                <a:gd name="connsiteY3" fmla="*/ 0 h 7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12" h="74984">
                  <a:moveTo>
                    <a:pt x="0" y="0"/>
                  </a:moveTo>
                  <a:cubicBezTo>
                    <a:pt x="2665" y="44246"/>
                    <a:pt x="39257" y="78804"/>
                    <a:pt x="83583" y="78934"/>
                  </a:cubicBezTo>
                  <a:lnTo>
                    <a:pt x="1316779" y="78934"/>
                  </a:lnTo>
                  <a:cubicBezTo>
                    <a:pt x="1361105" y="78804"/>
                    <a:pt x="1397698" y="44246"/>
                    <a:pt x="1400362" y="0"/>
                  </a:cubicBezTo>
                  <a:close/>
                </a:path>
              </a:pathLst>
            </a:custGeom>
            <a:solidFill>
              <a:srgbClr val="DEDEDE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B6A0DE1D-AD6C-464A-8CCF-1512589D7848}"/>
                </a:ext>
              </a:extLst>
            </p:cNvPr>
            <p:cNvSpPr/>
            <p:nvPr/>
          </p:nvSpPr>
          <p:spPr>
            <a:xfrm>
              <a:off x="5755453" y="2215564"/>
              <a:ext cx="60962" cy="53670"/>
            </a:xfrm>
            <a:custGeom>
              <a:avLst/>
              <a:gdLst>
                <a:gd name="connsiteX0" fmla="*/ 32947 w 64986"/>
                <a:gd name="connsiteY0" fmla="*/ 0 h 59987"/>
                <a:gd name="connsiteX1" fmla="*/ 4 w 64986"/>
                <a:gd name="connsiteY1" fmla="*/ 34543 h 59987"/>
                <a:gd name="connsiteX2" fmla="*/ 32497 w 64986"/>
                <a:gd name="connsiteY2" fmla="*/ 63537 h 59987"/>
                <a:gd name="connsiteX3" fmla="*/ 66040 w 64986"/>
                <a:gd name="connsiteY3" fmla="*/ 34393 h 59987"/>
                <a:gd name="connsiteX4" fmla="*/ 32947 w 64986"/>
                <a:gd name="connsiteY4" fmla="*/ 0 h 59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6" h="59987">
                  <a:moveTo>
                    <a:pt x="32947" y="0"/>
                  </a:moveTo>
                  <a:cubicBezTo>
                    <a:pt x="14381" y="600"/>
                    <a:pt x="-276" y="15967"/>
                    <a:pt x="4" y="34543"/>
                  </a:cubicBezTo>
                  <a:cubicBezTo>
                    <a:pt x="969" y="51524"/>
                    <a:pt x="15516" y="64502"/>
                    <a:pt x="32497" y="63537"/>
                  </a:cubicBezTo>
                  <a:cubicBezTo>
                    <a:pt x="50594" y="62387"/>
                    <a:pt x="65840" y="53539"/>
                    <a:pt x="66040" y="34393"/>
                  </a:cubicBezTo>
                  <a:cubicBezTo>
                    <a:pt x="66290" y="15797"/>
                    <a:pt x="51538" y="465"/>
                    <a:pt x="32947" y="0"/>
                  </a:cubicBezTo>
                  <a:close/>
                </a:path>
              </a:pathLst>
            </a:custGeom>
            <a:solidFill>
              <a:srgbClr val="332C30"/>
            </a:solidFill>
            <a:ln w="4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10"/>
            </a:p>
          </p:txBody>
        </p:sp>
      </p:grpSp>
      <p:grpSp>
        <p:nvGrpSpPr>
          <p:cNvPr id="1191" name="Graphic 5">
            <a:extLst>
              <a:ext uri="{FF2B5EF4-FFF2-40B4-BE49-F238E27FC236}">
                <a16:creationId xmlns:a16="http://schemas.microsoft.com/office/drawing/2014/main" id="{B7213AAF-B498-4068-ADC9-89CBB8D0944C}"/>
              </a:ext>
            </a:extLst>
          </p:cNvPr>
          <p:cNvGrpSpPr/>
          <p:nvPr/>
        </p:nvGrpSpPr>
        <p:grpSpPr>
          <a:xfrm>
            <a:off x="1114605" y="2063722"/>
            <a:ext cx="499705" cy="496081"/>
            <a:chOff x="3290039" y="501491"/>
            <a:chExt cx="148904" cy="148519"/>
          </a:xfrm>
          <a:solidFill>
            <a:schemeClr val="accent1"/>
          </a:solidFill>
        </p:grpSpPr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80CEC5F3-0590-441E-BAA4-C5D7F2EB729D}"/>
                </a:ext>
              </a:extLst>
            </p:cNvPr>
            <p:cNvSpPr/>
            <p:nvPr/>
          </p:nvSpPr>
          <p:spPr>
            <a:xfrm>
              <a:off x="3313570" y="503420"/>
              <a:ext cx="125373" cy="146590"/>
            </a:xfrm>
            <a:custGeom>
              <a:avLst/>
              <a:gdLst>
                <a:gd name="connsiteX0" fmla="*/ 52078 w 125372"/>
                <a:gd name="connsiteY0" fmla="*/ 0 h 146589"/>
                <a:gd name="connsiteX1" fmla="*/ 125566 w 125372"/>
                <a:gd name="connsiteY1" fmla="*/ 73488 h 146589"/>
                <a:gd name="connsiteX2" fmla="*/ 52078 w 125372"/>
                <a:gd name="connsiteY2" fmla="*/ 146976 h 146589"/>
                <a:gd name="connsiteX3" fmla="*/ 0 w 125372"/>
                <a:gd name="connsiteY3" fmla="*/ 125373 h 146589"/>
                <a:gd name="connsiteX4" fmla="*/ 52078 w 125372"/>
                <a:gd name="connsiteY4" fmla="*/ 73295 h 146589"/>
                <a:gd name="connsiteX5" fmla="*/ 52078 w 125372"/>
                <a:gd name="connsiteY5" fmla="*/ 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372" h="146589">
                  <a:moveTo>
                    <a:pt x="52078" y="0"/>
                  </a:moveTo>
                  <a:cubicBezTo>
                    <a:pt x="92776" y="0"/>
                    <a:pt x="125566" y="32983"/>
                    <a:pt x="125566" y="73488"/>
                  </a:cubicBezTo>
                  <a:cubicBezTo>
                    <a:pt x="125566" y="114186"/>
                    <a:pt x="92583" y="146976"/>
                    <a:pt x="52078" y="146976"/>
                  </a:cubicBezTo>
                  <a:cubicBezTo>
                    <a:pt x="31825" y="146976"/>
                    <a:pt x="13309" y="138682"/>
                    <a:pt x="0" y="125373"/>
                  </a:cubicBezTo>
                  <a:lnTo>
                    <a:pt x="52078" y="73295"/>
                  </a:lnTo>
                  <a:lnTo>
                    <a:pt x="52078" y="0"/>
                  </a:lnTo>
                  <a:close/>
                </a:path>
              </a:pathLst>
            </a:custGeom>
            <a:solidFill>
              <a:srgbClr val="02A09C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0105A97B-5254-44DD-94A6-6564696F80B2}"/>
                </a:ext>
              </a:extLst>
            </p:cNvPr>
            <p:cNvSpPr/>
            <p:nvPr/>
          </p:nvSpPr>
          <p:spPr>
            <a:xfrm>
              <a:off x="3291968" y="576908"/>
              <a:ext cx="73295" cy="52078"/>
            </a:xfrm>
            <a:custGeom>
              <a:avLst/>
              <a:gdLst>
                <a:gd name="connsiteX0" fmla="*/ 21603 w 73294"/>
                <a:gd name="connsiteY0" fmla="*/ 52078 h 52077"/>
                <a:gd name="connsiteX1" fmla="*/ 0 w 73294"/>
                <a:gd name="connsiteY1" fmla="*/ 0 h 52077"/>
                <a:gd name="connsiteX2" fmla="*/ 73488 w 73294"/>
                <a:gd name="connsiteY2" fmla="*/ 0 h 52077"/>
                <a:gd name="connsiteX3" fmla="*/ 21603 w 73294"/>
                <a:gd name="connsiteY3" fmla="*/ 52078 h 5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4" h="52077">
                  <a:moveTo>
                    <a:pt x="21603" y="52078"/>
                  </a:moveTo>
                  <a:cubicBezTo>
                    <a:pt x="8294" y="38769"/>
                    <a:pt x="0" y="20445"/>
                    <a:pt x="0" y="0"/>
                  </a:cubicBezTo>
                  <a:lnTo>
                    <a:pt x="73488" y="0"/>
                  </a:lnTo>
                  <a:lnTo>
                    <a:pt x="21603" y="5207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DFEAD78B-F998-4814-9089-9BCE797642A6}"/>
                </a:ext>
              </a:extLst>
            </p:cNvPr>
            <p:cNvSpPr/>
            <p:nvPr/>
          </p:nvSpPr>
          <p:spPr>
            <a:xfrm>
              <a:off x="3290039" y="501491"/>
              <a:ext cx="77153" cy="77153"/>
            </a:xfrm>
            <a:custGeom>
              <a:avLst/>
              <a:gdLst>
                <a:gd name="connsiteX0" fmla="*/ 1929 w 77152"/>
                <a:gd name="connsiteY0" fmla="*/ 77345 h 77152"/>
                <a:gd name="connsiteX1" fmla="*/ 75417 w 77152"/>
                <a:gd name="connsiteY1" fmla="*/ 77345 h 77152"/>
                <a:gd name="connsiteX2" fmla="*/ 77346 w 77152"/>
                <a:gd name="connsiteY2" fmla="*/ 75417 h 77152"/>
                <a:gd name="connsiteX3" fmla="*/ 77346 w 77152"/>
                <a:gd name="connsiteY3" fmla="*/ 1929 h 77152"/>
                <a:gd name="connsiteX4" fmla="*/ 75417 w 77152"/>
                <a:gd name="connsiteY4" fmla="*/ 0 h 77152"/>
                <a:gd name="connsiteX5" fmla="*/ 0 w 77152"/>
                <a:gd name="connsiteY5" fmla="*/ 75417 h 77152"/>
                <a:gd name="connsiteX6" fmla="*/ 579 w 77152"/>
                <a:gd name="connsiteY6" fmla="*/ 76767 h 77152"/>
                <a:gd name="connsiteX7" fmla="*/ 1929 w 77152"/>
                <a:gd name="connsiteY7" fmla="*/ 77345 h 77152"/>
                <a:gd name="connsiteX8" fmla="*/ 73681 w 77152"/>
                <a:gd name="connsiteY8" fmla="*/ 1929 h 77152"/>
                <a:gd name="connsiteX9" fmla="*/ 73681 w 77152"/>
                <a:gd name="connsiteY9" fmla="*/ 75417 h 77152"/>
                <a:gd name="connsiteX10" fmla="*/ 75610 w 77152"/>
                <a:gd name="connsiteY10" fmla="*/ 73488 h 77152"/>
                <a:gd name="connsiteX11" fmla="*/ 2122 w 77152"/>
                <a:gd name="connsiteY11" fmla="*/ 73488 h 77152"/>
                <a:gd name="connsiteX12" fmla="*/ 3472 w 77152"/>
                <a:gd name="connsiteY12" fmla="*/ 74066 h 77152"/>
                <a:gd name="connsiteX13" fmla="*/ 4051 w 77152"/>
                <a:gd name="connsiteY13" fmla="*/ 75417 h 77152"/>
                <a:gd name="connsiteX14" fmla="*/ 75610 w 77152"/>
                <a:gd name="connsiteY14" fmla="*/ 3858 h 77152"/>
                <a:gd name="connsiteX15" fmla="*/ 73681 w 77152"/>
                <a:gd name="connsiteY15" fmla="*/ 1929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152" h="77152">
                  <a:moveTo>
                    <a:pt x="1929" y="77345"/>
                  </a:moveTo>
                  <a:lnTo>
                    <a:pt x="75417" y="77345"/>
                  </a:lnTo>
                  <a:cubicBezTo>
                    <a:pt x="76574" y="77345"/>
                    <a:pt x="77346" y="76574"/>
                    <a:pt x="77346" y="75417"/>
                  </a:cubicBezTo>
                  <a:lnTo>
                    <a:pt x="77346" y="1929"/>
                  </a:lnTo>
                  <a:cubicBezTo>
                    <a:pt x="77346" y="772"/>
                    <a:pt x="76574" y="0"/>
                    <a:pt x="75417" y="0"/>
                  </a:cubicBezTo>
                  <a:cubicBezTo>
                    <a:pt x="33754" y="0"/>
                    <a:pt x="0" y="33947"/>
                    <a:pt x="0" y="75417"/>
                  </a:cubicBezTo>
                  <a:cubicBezTo>
                    <a:pt x="0" y="75995"/>
                    <a:pt x="193" y="76381"/>
                    <a:pt x="579" y="76767"/>
                  </a:cubicBezTo>
                  <a:cubicBezTo>
                    <a:pt x="964" y="77153"/>
                    <a:pt x="1543" y="77345"/>
                    <a:pt x="1929" y="77345"/>
                  </a:cubicBezTo>
                  <a:close/>
                  <a:moveTo>
                    <a:pt x="73681" y="1929"/>
                  </a:moveTo>
                  <a:lnTo>
                    <a:pt x="73681" y="75417"/>
                  </a:lnTo>
                  <a:cubicBezTo>
                    <a:pt x="73681" y="74259"/>
                    <a:pt x="74452" y="73488"/>
                    <a:pt x="75610" y="73488"/>
                  </a:cubicBezTo>
                  <a:lnTo>
                    <a:pt x="2122" y="73488"/>
                  </a:lnTo>
                  <a:cubicBezTo>
                    <a:pt x="2700" y="73488"/>
                    <a:pt x="3086" y="73681"/>
                    <a:pt x="3472" y="74066"/>
                  </a:cubicBezTo>
                  <a:cubicBezTo>
                    <a:pt x="3858" y="74452"/>
                    <a:pt x="4051" y="74838"/>
                    <a:pt x="4051" y="75417"/>
                  </a:cubicBezTo>
                  <a:cubicBezTo>
                    <a:pt x="4051" y="35876"/>
                    <a:pt x="36262" y="3858"/>
                    <a:pt x="75610" y="3858"/>
                  </a:cubicBezTo>
                  <a:cubicBezTo>
                    <a:pt x="74452" y="3858"/>
                    <a:pt x="73681" y="2893"/>
                    <a:pt x="73681" y="192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3686696C-6EE3-45CE-98E0-DD4C85F62DC5}"/>
                </a:ext>
              </a:extLst>
            </p:cNvPr>
            <p:cNvSpPr/>
            <p:nvPr/>
          </p:nvSpPr>
          <p:spPr>
            <a:xfrm>
              <a:off x="3311642" y="574979"/>
              <a:ext cx="54007" cy="55936"/>
            </a:xfrm>
            <a:custGeom>
              <a:avLst/>
              <a:gdLst>
                <a:gd name="connsiteX0" fmla="*/ 52656 w 54006"/>
                <a:gd name="connsiteY0" fmla="*/ 579 h 55935"/>
                <a:gd name="connsiteX1" fmla="*/ 579 w 54006"/>
                <a:gd name="connsiteY1" fmla="*/ 52657 h 55935"/>
                <a:gd name="connsiteX2" fmla="*/ 579 w 54006"/>
                <a:gd name="connsiteY2" fmla="*/ 52657 h 55935"/>
                <a:gd name="connsiteX3" fmla="*/ 579 w 54006"/>
                <a:gd name="connsiteY3" fmla="*/ 55357 h 55935"/>
                <a:gd name="connsiteX4" fmla="*/ 3279 w 54006"/>
                <a:gd name="connsiteY4" fmla="*/ 55357 h 55935"/>
                <a:gd name="connsiteX5" fmla="*/ 3279 w 54006"/>
                <a:gd name="connsiteY5" fmla="*/ 55357 h 55935"/>
                <a:gd name="connsiteX6" fmla="*/ 55357 w 54006"/>
                <a:gd name="connsiteY6" fmla="*/ 3279 h 55935"/>
                <a:gd name="connsiteX7" fmla="*/ 55357 w 54006"/>
                <a:gd name="connsiteY7" fmla="*/ 3279 h 55935"/>
                <a:gd name="connsiteX8" fmla="*/ 55357 w 54006"/>
                <a:gd name="connsiteY8" fmla="*/ 579 h 55935"/>
                <a:gd name="connsiteX9" fmla="*/ 52656 w 54006"/>
                <a:gd name="connsiteY9" fmla="*/ 579 h 55935"/>
                <a:gd name="connsiteX10" fmla="*/ 52656 w 54006"/>
                <a:gd name="connsiteY10" fmla="*/ 579 h 5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06" h="55935">
                  <a:moveTo>
                    <a:pt x="52656" y="579"/>
                  </a:moveTo>
                  <a:lnTo>
                    <a:pt x="579" y="52657"/>
                  </a:lnTo>
                  <a:lnTo>
                    <a:pt x="579" y="52657"/>
                  </a:lnTo>
                  <a:cubicBezTo>
                    <a:pt x="-193" y="53428"/>
                    <a:pt x="-193" y="54585"/>
                    <a:pt x="579" y="55357"/>
                  </a:cubicBezTo>
                  <a:cubicBezTo>
                    <a:pt x="1350" y="56128"/>
                    <a:pt x="2507" y="56128"/>
                    <a:pt x="3279" y="55357"/>
                  </a:cubicBezTo>
                  <a:lnTo>
                    <a:pt x="3279" y="55357"/>
                  </a:lnTo>
                  <a:lnTo>
                    <a:pt x="55357" y="3279"/>
                  </a:lnTo>
                  <a:lnTo>
                    <a:pt x="55357" y="3279"/>
                  </a:lnTo>
                  <a:cubicBezTo>
                    <a:pt x="56128" y="2507"/>
                    <a:pt x="56128" y="1350"/>
                    <a:pt x="55357" y="579"/>
                  </a:cubicBezTo>
                  <a:cubicBezTo>
                    <a:pt x="54585" y="-193"/>
                    <a:pt x="53428" y="-193"/>
                    <a:pt x="52656" y="579"/>
                  </a:cubicBezTo>
                  <a:lnTo>
                    <a:pt x="52656" y="57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3" name="Group 1252">
            <a:extLst>
              <a:ext uri="{FF2B5EF4-FFF2-40B4-BE49-F238E27FC236}">
                <a16:creationId xmlns:a16="http://schemas.microsoft.com/office/drawing/2014/main" id="{21A2C74E-CB78-419C-941D-42EC6A30C13B}"/>
              </a:ext>
            </a:extLst>
          </p:cNvPr>
          <p:cNvGrpSpPr/>
          <p:nvPr/>
        </p:nvGrpSpPr>
        <p:grpSpPr>
          <a:xfrm>
            <a:off x="6038808" y="1832458"/>
            <a:ext cx="893386" cy="948022"/>
            <a:chOff x="2577053" y="515990"/>
            <a:chExt cx="591824" cy="594074"/>
          </a:xfrm>
        </p:grpSpPr>
        <p:grpSp>
          <p:nvGrpSpPr>
            <p:cNvPr id="1254" name="Graphic 5">
              <a:extLst>
                <a:ext uri="{FF2B5EF4-FFF2-40B4-BE49-F238E27FC236}">
                  <a16:creationId xmlns:a16="http://schemas.microsoft.com/office/drawing/2014/main" id="{D5DBB2AE-9EC3-4E56-8A55-A60A8D40561B}"/>
                </a:ext>
              </a:extLst>
            </p:cNvPr>
            <p:cNvGrpSpPr/>
            <p:nvPr/>
          </p:nvGrpSpPr>
          <p:grpSpPr>
            <a:xfrm>
              <a:off x="2716346" y="655957"/>
              <a:ext cx="315039" cy="303788"/>
              <a:chOff x="2716346" y="655957"/>
              <a:chExt cx="315039" cy="303788"/>
            </a:xfrm>
            <a:solidFill>
              <a:schemeClr val="accent1"/>
            </a:solidFill>
          </p:grpSpPr>
          <p:sp>
            <p:nvSpPr>
              <p:cNvPr id="1256" name="Freeform: Shape 1255">
                <a:extLst>
                  <a:ext uri="{FF2B5EF4-FFF2-40B4-BE49-F238E27FC236}">
                    <a16:creationId xmlns:a16="http://schemas.microsoft.com/office/drawing/2014/main" id="{D8FF9674-4C39-46AF-BEC4-BD3A7251C097}"/>
                  </a:ext>
                </a:extLst>
              </p:cNvPr>
              <p:cNvSpPr/>
              <p:nvPr/>
            </p:nvSpPr>
            <p:spPr>
              <a:xfrm>
                <a:off x="2918871" y="662483"/>
                <a:ext cx="54007" cy="29254"/>
              </a:xfrm>
              <a:custGeom>
                <a:avLst/>
                <a:gdLst>
                  <a:gd name="connsiteX0" fmla="*/ 0 w 54006"/>
                  <a:gd name="connsiteY0" fmla="*/ 0 h 29253"/>
                  <a:gd name="connsiteX1" fmla="*/ 55357 w 54006"/>
                  <a:gd name="connsiteY1" fmla="*/ 294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29253">
                    <a:moveTo>
                      <a:pt x="0" y="0"/>
                    </a:moveTo>
                    <a:cubicBezTo>
                      <a:pt x="20478" y="6076"/>
                      <a:pt x="39155" y="16202"/>
                      <a:pt x="55357" y="29479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7" name="Freeform: Shape 1256">
                <a:extLst>
                  <a:ext uri="{FF2B5EF4-FFF2-40B4-BE49-F238E27FC236}">
                    <a16:creationId xmlns:a16="http://schemas.microsoft.com/office/drawing/2014/main" id="{18F87425-486C-4792-B6BE-58AF6E42D097}"/>
                  </a:ext>
                </a:extLst>
              </p:cNvPr>
              <p:cNvSpPr/>
              <p:nvPr/>
            </p:nvSpPr>
            <p:spPr>
              <a:xfrm>
                <a:off x="2857213" y="655957"/>
                <a:ext cx="47256" cy="2250"/>
              </a:xfrm>
              <a:custGeom>
                <a:avLst/>
                <a:gdLst>
                  <a:gd name="connsiteX0" fmla="*/ 0 w 47255"/>
                  <a:gd name="connsiteY0" fmla="*/ 900 h 2250"/>
                  <a:gd name="connsiteX1" fmla="*/ 16652 w 47255"/>
                  <a:gd name="connsiteY1" fmla="*/ 0 h 2250"/>
                  <a:gd name="connsiteX2" fmla="*/ 47931 w 47255"/>
                  <a:gd name="connsiteY2" fmla="*/ 3150 h 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255" h="2250">
                    <a:moveTo>
                      <a:pt x="0" y="900"/>
                    </a:moveTo>
                    <a:cubicBezTo>
                      <a:pt x="5401" y="225"/>
                      <a:pt x="11026" y="0"/>
                      <a:pt x="16652" y="0"/>
                    </a:cubicBezTo>
                    <a:cubicBezTo>
                      <a:pt x="27453" y="0"/>
                      <a:pt x="37805" y="1125"/>
                      <a:pt x="47931" y="315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8" name="Freeform: Shape 1257">
                <a:extLst>
                  <a:ext uri="{FF2B5EF4-FFF2-40B4-BE49-F238E27FC236}">
                    <a16:creationId xmlns:a16="http://schemas.microsoft.com/office/drawing/2014/main" id="{D2F3B0F9-7CC9-4914-A36F-3EAEB7049F0F}"/>
                  </a:ext>
                </a:extLst>
              </p:cNvPr>
              <p:cNvSpPr/>
              <p:nvPr/>
            </p:nvSpPr>
            <p:spPr>
              <a:xfrm>
                <a:off x="2716346" y="783773"/>
                <a:ext cx="2250" cy="27003"/>
              </a:xfrm>
              <a:custGeom>
                <a:avLst/>
                <a:gdLst>
                  <a:gd name="connsiteX0" fmla="*/ 0 w 2250"/>
                  <a:gd name="connsiteY0" fmla="*/ 27453 h 27003"/>
                  <a:gd name="connsiteX1" fmla="*/ 2700 w 2250"/>
                  <a:gd name="connsiteY1" fmla="*/ 0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7003">
                    <a:moveTo>
                      <a:pt x="0" y="27453"/>
                    </a:moveTo>
                    <a:cubicBezTo>
                      <a:pt x="225" y="18002"/>
                      <a:pt x="1125" y="9001"/>
                      <a:pt x="270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9" name="Freeform: Shape 1258">
                <a:extLst>
                  <a:ext uri="{FF2B5EF4-FFF2-40B4-BE49-F238E27FC236}">
                    <a16:creationId xmlns:a16="http://schemas.microsoft.com/office/drawing/2014/main" id="{FF95CCF2-1773-4641-B20A-847A813F070E}"/>
                  </a:ext>
                </a:extLst>
              </p:cNvPr>
              <p:cNvSpPr/>
              <p:nvPr/>
            </p:nvSpPr>
            <p:spPr>
              <a:xfrm>
                <a:off x="2716796" y="826303"/>
                <a:ext cx="24753" cy="72009"/>
              </a:xfrm>
              <a:custGeom>
                <a:avLst/>
                <a:gdLst>
                  <a:gd name="connsiteX0" fmla="*/ 24978 w 24753"/>
                  <a:gd name="connsiteY0" fmla="*/ 73359 h 72009"/>
                  <a:gd name="connsiteX1" fmla="*/ 0 w 24753"/>
                  <a:gd name="connsiteY1" fmla="*/ 0 h 7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72009">
                    <a:moveTo>
                      <a:pt x="24978" y="73359"/>
                    </a:moveTo>
                    <a:cubicBezTo>
                      <a:pt x="11026" y="51981"/>
                      <a:pt x="2025" y="27003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0" name="Freeform: Shape 1259">
                <a:extLst>
                  <a:ext uri="{FF2B5EF4-FFF2-40B4-BE49-F238E27FC236}">
                    <a16:creationId xmlns:a16="http://schemas.microsoft.com/office/drawing/2014/main" id="{3DC98F14-AF98-4347-B1B2-EF3905BBF03D}"/>
                  </a:ext>
                </a:extLst>
              </p:cNvPr>
              <p:cNvSpPr/>
              <p:nvPr/>
            </p:nvSpPr>
            <p:spPr>
              <a:xfrm>
                <a:off x="2755726" y="917890"/>
                <a:ext cx="47256" cy="36005"/>
              </a:xfrm>
              <a:custGeom>
                <a:avLst/>
                <a:gdLst>
                  <a:gd name="connsiteX0" fmla="*/ 49056 w 47255"/>
                  <a:gd name="connsiteY0" fmla="*/ 37355 h 36004"/>
                  <a:gd name="connsiteX1" fmla="*/ 0 w 47255"/>
                  <a:gd name="connsiteY1" fmla="*/ 0 h 3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255" h="36004">
                    <a:moveTo>
                      <a:pt x="49056" y="37355"/>
                    </a:moveTo>
                    <a:cubicBezTo>
                      <a:pt x="30379" y="28129"/>
                      <a:pt x="13727" y="15527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1" name="Freeform: Shape 1260">
                <a:extLst>
                  <a:ext uri="{FF2B5EF4-FFF2-40B4-BE49-F238E27FC236}">
                    <a16:creationId xmlns:a16="http://schemas.microsoft.com/office/drawing/2014/main" id="{F9C1B331-4766-4E0A-A645-AF2F523A999D}"/>
                  </a:ext>
                </a:extLst>
              </p:cNvPr>
              <p:cNvSpPr/>
              <p:nvPr/>
            </p:nvSpPr>
            <p:spPr>
              <a:xfrm>
                <a:off x="2970177" y="833729"/>
                <a:ext cx="58507" cy="103513"/>
              </a:xfrm>
              <a:custGeom>
                <a:avLst/>
                <a:gdLst>
                  <a:gd name="connsiteX0" fmla="*/ 60083 w 58507"/>
                  <a:gd name="connsiteY0" fmla="*/ 0 h 103512"/>
                  <a:gd name="connsiteX1" fmla="*/ 0 w 58507"/>
                  <a:gd name="connsiteY1" fmla="*/ 104638 h 103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507" h="103512">
                    <a:moveTo>
                      <a:pt x="60083" y="0"/>
                    </a:moveTo>
                    <a:cubicBezTo>
                      <a:pt x="54682" y="42530"/>
                      <a:pt x="32404" y="79660"/>
                      <a:pt x="0" y="10463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2" name="Freeform: Shape 1261">
                <a:extLst>
                  <a:ext uri="{FF2B5EF4-FFF2-40B4-BE49-F238E27FC236}">
                    <a16:creationId xmlns:a16="http://schemas.microsoft.com/office/drawing/2014/main" id="{CE568088-1338-4482-9095-33A535255001}"/>
                  </a:ext>
                </a:extLst>
              </p:cNvPr>
              <p:cNvSpPr/>
              <p:nvPr/>
            </p:nvSpPr>
            <p:spPr>
              <a:xfrm>
                <a:off x="3031385" y="807176"/>
                <a:ext cx="2250" cy="11251"/>
              </a:xfrm>
              <a:custGeom>
                <a:avLst/>
                <a:gdLst>
                  <a:gd name="connsiteX0" fmla="*/ 0 w 0"/>
                  <a:gd name="connsiteY0" fmla="*/ 0 h 11251"/>
                  <a:gd name="connsiteX1" fmla="*/ 225 w 0"/>
                  <a:gd name="connsiteY1" fmla="*/ 6526 h 11251"/>
                  <a:gd name="connsiteX2" fmla="*/ 0 w 0"/>
                  <a:gd name="connsiteY2" fmla="*/ 13277 h 11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11251">
                    <a:moveTo>
                      <a:pt x="0" y="0"/>
                    </a:moveTo>
                    <a:cubicBezTo>
                      <a:pt x="0" y="2025"/>
                      <a:pt x="225" y="4276"/>
                      <a:pt x="225" y="6526"/>
                    </a:cubicBezTo>
                    <a:cubicBezTo>
                      <a:pt x="225" y="8776"/>
                      <a:pt x="225" y="11026"/>
                      <a:pt x="0" y="13277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3" name="Freeform: Shape 1262">
                <a:extLst>
                  <a:ext uri="{FF2B5EF4-FFF2-40B4-BE49-F238E27FC236}">
                    <a16:creationId xmlns:a16="http://schemas.microsoft.com/office/drawing/2014/main" id="{891A67B7-D5EE-4219-89DC-465FF6DACE68}"/>
                  </a:ext>
                </a:extLst>
              </p:cNvPr>
              <p:cNvSpPr/>
              <p:nvPr/>
            </p:nvSpPr>
            <p:spPr>
              <a:xfrm>
                <a:off x="3017433" y="748219"/>
                <a:ext cx="9001" cy="27003"/>
              </a:xfrm>
              <a:custGeom>
                <a:avLst/>
                <a:gdLst>
                  <a:gd name="connsiteX0" fmla="*/ 0 w 9001"/>
                  <a:gd name="connsiteY0" fmla="*/ 0 h 27003"/>
                  <a:gd name="connsiteX1" fmla="*/ 9901 w 9001"/>
                  <a:gd name="connsiteY1" fmla="*/ 28804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1" h="27003">
                    <a:moveTo>
                      <a:pt x="0" y="0"/>
                    </a:moveTo>
                    <a:cubicBezTo>
                      <a:pt x="4276" y="9226"/>
                      <a:pt x="7426" y="18902"/>
                      <a:pt x="9901" y="28804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4" name="Freeform: Shape 1263">
                <a:extLst>
                  <a:ext uri="{FF2B5EF4-FFF2-40B4-BE49-F238E27FC236}">
                    <a16:creationId xmlns:a16="http://schemas.microsoft.com/office/drawing/2014/main" id="{05526B4D-ECDD-46EE-AE22-C702591E56FE}"/>
                  </a:ext>
                </a:extLst>
              </p:cNvPr>
              <p:cNvSpPr/>
              <p:nvPr/>
            </p:nvSpPr>
            <p:spPr>
              <a:xfrm>
                <a:off x="2832910" y="65708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5" name="Freeform: Shape 1264">
                <a:extLst>
                  <a:ext uri="{FF2B5EF4-FFF2-40B4-BE49-F238E27FC236}">
                    <a16:creationId xmlns:a16="http://schemas.microsoft.com/office/drawing/2014/main" id="{F7C75D26-39EE-4F9A-A9C3-7F02FF9A8BBD}"/>
                  </a:ext>
                </a:extLst>
              </p:cNvPr>
              <p:cNvSpPr/>
              <p:nvPr/>
            </p:nvSpPr>
            <p:spPr>
              <a:xfrm>
                <a:off x="2949925" y="946468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6" name="Freeform: Shape 1265">
                <a:extLst>
                  <a:ext uri="{FF2B5EF4-FFF2-40B4-BE49-F238E27FC236}">
                    <a16:creationId xmlns:a16="http://schemas.microsoft.com/office/drawing/2014/main" id="{5B362350-FD9D-4490-9877-9D44F85E4064}"/>
                  </a:ext>
                </a:extLst>
              </p:cNvPr>
              <p:cNvSpPr/>
              <p:nvPr/>
            </p:nvSpPr>
            <p:spPr>
              <a:xfrm>
                <a:off x="2934623" y="954344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8C3D5633-C2AE-4B08-B98A-AC02E456C699}"/>
                </a:ext>
              </a:extLst>
            </p:cNvPr>
            <p:cNvSpPr/>
            <p:nvPr/>
          </p:nvSpPr>
          <p:spPr>
            <a:xfrm>
              <a:off x="2577053" y="515990"/>
              <a:ext cx="591824" cy="594074"/>
            </a:xfrm>
            <a:custGeom>
              <a:avLst/>
              <a:gdLst>
                <a:gd name="connsiteX0" fmla="*/ 562570 w 591824"/>
                <a:gd name="connsiteY0" fmla="*/ 304913 h 594074"/>
                <a:gd name="connsiteX1" fmla="*/ 562570 w 591824"/>
                <a:gd name="connsiteY1" fmla="*/ 304913 h 594074"/>
                <a:gd name="connsiteX2" fmla="*/ 562570 w 591824"/>
                <a:gd name="connsiteY2" fmla="*/ 297487 h 594074"/>
                <a:gd name="connsiteX3" fmla="*/ 562345 w 591824"/>
                <a:gd name="connsiteY3" fmla="*/ 290061 h 594074"/>
                <a:gd name="connsiteX4" fmla="*/ 562570 w 591824"/>
                <a:gd name="connsiteY4" fmla="*/ 290286 h 594074"/>
                <a:gd name="connsiteX5" fmla="*/ 593174 w 591824"/>
                <a:gd name="connsiteY5" fmla="*/ 265308 h 594074"/>
                <a:gd name="connsiteX6" fmla="*/ 586423 w 591824"/>
                <a:gd name="connsiteY6" fmla="*/ 226828 h 594074"/>
                <a:gd name="connsiteX7" fmla="*/ 549069 w 591824"/>
                <a:gd name="connsiteY7" fmla="*/ 213777 h 594074"/>
                <a:gd name="connsiteX8" fmla="*/ 549069 w 591824"/>
                <a:gd name="connsiteY8" fmla="*/ 213777 h 594074"/>
                <a:gd name="connsiteX9" fmla="*/ 543893 w 591824"/>
                <a:gd name="connsiteY9" fmla="*/ 199825 h 594074"/>
                <a:gd name="connsiteX10" fmla="*/ 543893 w 591824"/>
                <a:gd name="connsiteY10" fmla="*/ 199825 h 594074"/>
                <a:gd name="connsiteX11" fmla="*/ 564146 w 591824"/>
                <a:gd name="connsiteY11" fmla="*/ 165846 h 594074"/>
                <a:gd name="connsiteX12" fmla="*/ 544568 w 591824"/>
                <a:gd name="connsiteY12" fmla="*/ 132092 h 594074"/>
                <a:gd name="connsiteX13" fmla="*/ 504963 w 591824"/>
                <a:gd name="connsiteY13" fmla="*/ 132542 h 594074"/>
                <a:gd name="connsiteX14" fmla="*/ 504963 w 591824"/>
                <a:gd name="connsiteY14" fmla="*/ 132767 h 594074"/>
                <a:gd name="connsiteX15" fmla="*/ 495287 w 591824"/>
                <a:gd name="connsiteY15" fmla="*/ 121290 h 594074"/>
                <a:gd name="connsiteX16" fmla="*/ 495512 w 591824"/>
                <a:gd name="connsiteY16" fmla="*/ 121290 h 594074"/>
                <a:gd name="connsiteX17" fmla="*/ 502938 w 591824"/>
                <a:gd name="connsiteY17" fmla="*/ 82360 h 594074"/>
                <a:gd name="connsiteX18" fmla="*/ 473009 w 591824"/>
                <a:gd name="connsiteY18" fmla="*/ 57382 h 594074"/>
                <a:gd name="connsiteX19" fmla="*/ 435879 w 591824"/>
                <a:gd name="connsiteY19" fmla="*/ 71334 h 594074"/>
                <a:gd name="connsiteX20" fmla="*/ 435879 w 591824"/>
                <a:gd name="connsiteY20" fmla="*/ 71334 h 594074"/>
                <a:gd name="connsiteX21" fmla="*/ 422828 w 591824"/>
                <a:gd name="connsiteY21" fmla="*/ 63683 h 594074"/>
                <a:gd name="connsiteX22" fmla="*/ 416752 w 591824"/>
                <a:gd name="connsiteY22" fmla="*/ 24753 h 594074"/>
                <a:gd name="connsiteX23" fmla="*/ 380073 w 591824"/>
                <a:gd name="connsiteY23" fmla="*/ 11476 h 594074"/>
                <a:gd name="connsiteX24" fmla="*/ 350594 w 591824"/>
                <a:gd name="connsiteY24" fmla="*/ 37355 h 594074"/>
                <a:gd name="connsiteX25" fmla="*/ 335517 w 591824"/>
                <a:gd name="connsiteY25" fmla="*/ 34654 h 594074"/>
                <a:gd name="connsiteX26" fmla="*/ 335517 w 591824"/>
                <a:gd name="connsiteY26" fmla="*/ 34654 h 594074"/>
                <a:gd name="connsiteX27" fmla="*/ 316165 w 591824"/>
                <a:gd name="connsiteY27" fmla="*/ 0 h 594074"/>
                <a:gd name="connsiteX28" fmla="*/ 277010 w 591824"/>
                <a:gd name="connsiteY28" fmla="*/ 0 h 594074"/>
                <a:gd name="connsiteX29" fmla="*/ 257657 w 591824"/>
                <a:gd name="connsiteY29" fmla="*/ 34654 h 594074"/>
                <a:gd name="connsiteX30" fmla="*/ 257657 w 591824"/>
                <a:gd name="connsiteY30" fmla="*/ 34654 h 594074"/>
                <a:gd name="connsiteX31" fmla="*/ 242580 w 591824"/>
                <a:gd name="connsiteY31" fmla="*/ 37355 h 594074"/>
                <a:gd name="connsiteX32" fmla="*/ 213102 w 591824"/>
                <a:gd name="connsiteY32" fmla="*/ 11476 h 594074"/>
                <a:gd name="connsiteX33" fmla="*/ 176422 w 591824"/>
                <a:gd name="connsiteY33" fmla="*/ 24753 h 594074"/>
                <a:gd name="connsiteX34" fmla="*/ 170346 w 591824"/>
                <a:gd name="connsiteY34" fmla="*/ 63683 h 594074"/>
                <a:gd name="connsiteX35" fmla="*/ 157295 w 591824"/>
                <a:gd name="connsiteY35" fmla="*/ 71334 h 594074"/>
                <a:gd name="connsiteX36" fmla="*/ 157295 w 591824"/>
                <a:gd name="connsiteY36" fmla="*/ 71334 h 594074"/>
                <a:gd name="connsiteX37" fmla="*/ 120165 w 591824"/>
                <a:gd name="connsiteY37" fmla="*/ 57382 h 594074"/>
                <a:gd name="connsiteX38" fmla="*/ 90236 w 591824"/>
                <a:gd name="connsiteY38" fmla="*/ 82585 h 594074"/>
                <a:gd name="connsiteX39" fmla="*/ 97662 w 591824"/>
                <a:gd name="connsiteY39" fmla="*/ 121515 h 594074"/>
                <a:gd name="connsiteX40" fmla="*/ 97887 w 591824"/>
                <a:gd name="connsiteY40" fmla="*/ 121515 h 594074"/>
                <a:gd name="connsiteX41" fmla="*/ 88211 w 591824"/>
                <a:gd name="connsiteY41" fmla="*/ 132992 h 594074"/>
                <a:gd name="connsiteX42" fmla="*/ 88211 w 591824"/>
                <a:gd name="connsiteY42" fmla="*/ 132767 h 594074"/>
                <a:gd name="connsiteX43" fmla="*/ 48606 w 591824"/>
                <a:gd name="connsiteY43" fmla="*/ 132317 h 594074"/>
                <a:gd name="connsiteX44" fmla="*/ 29029 w 591824"/>
                <a:gd name="connsiteY44" fmla="*/ 166071 h 594074"/>
                <a:gd name="connsiteX45" fmla="*/ 49281 w 591824"/>
                <a:gd name="connsiteY45" fmla="*/ 200050 h 594074"/>
                <a:gd name="connsiteX46" fmla="*/ 49281 w 591824"/>
                <a:gd name="connsiteY46" fmla="*/ 200050 h 594074"/>
                <a:gd name="connsiteX47" fmla="*/ 44105 w 591824"/>
                <a:gd name="connsiteY47" fmla="*/ 214002 h 594074"/>
                <a:gd name="connsiteX48" fmla="*/ 44105 w 591824"/>
                <a:gd name="connsiteY48" fmla="*/ 214002 h 594074"/>
                <a:gd name="connsiteX49" fmla="*/ 6751 w 591824"/>
                <a:gd name="connsiteY49" fmla="*/ 227053 h 594074"/>
                <a:gd name="connsiteX50" fmla="*/ 0 w 591824"/>
                <a:gd name="connsiteY50" fmla="*/ 265533 h 594074"/>
                <a:gd name="connsiteX51" fmla="*/ 30604 w 591824"/>
                <a:gd name="connsiteY51" fmla="*/ 290511 h 594074"/>
                <a:gd name="connsiteX52" fmla="*/ 30829 w 591824"/>
                <a:gd name="connsiteY52" fmla="*/ 290286 h 594074"/>
                <a:gd name="connsiteX53" fmla="*/ 30604 w 591824"/>
                <a:gd name="connsiteY53" fmla="*/ 297712 h 594074"/>
                <a:gd name="connsiteX54" fmla="*/ 30829 w 591824"/>
                <a:gd name="connsiteY54" fmla="*/ 305138 h 594074"/>
                <a:gd name="connsiteX55" fmla="*/ 30829 w 591824"/>
                <a:gd name="connsiteY55" fmla="*/ 304913 h 594074"/>
                <a:gd name="connsiteX56" fmla="*/ 225 w 591824"/>
                <a:gd name="connsiteY56" fmla="*/ 329891 h 594074"/>
                <a:gd name="connsiteX57" fmla="*/ 6976 w 591824"/>
                <a:gd name="connsiteY57" fmla="*/ 368371 h 594074"/>
                <a:gd name="connsiteX58" fmla="*/ 44330 w 591824"/>
                <a:gd name="connsiteY58" fmla="*/ 381423 h 594074"/>
                <a:gd name="connsiteX59" fmla="*/ 44330 w 591824"/>
                <a:gd name="connsiteY59" fmla="*/ 381423 h 594074"/>
                <a:gd name="connsiteX60" fmla="*/ 49506 w 591824"/>
                <a:gd name="connsiteY60" fmla="*/ 395374 h 594074"/>
                <a:gd name="connsiteX61" fmla="*/ 49506 w 591824"/>
                <a:gd name="connsiteY61" fmla="*/ 395374 h 594074"/>
                <a:gd name="connsiteX62" fmla="*/ 29254 w 591824"/>
                <a:gd name="connsiteY62" fmla="*/ 429354 h 594074"/>
                <a:gd name="connsiteX63" fmla="*/ 48831 w 591824"/>
                <a:gd name="connsiteY63" fmla="*/ 463108 h 594074"/>
                <a:gd name="connsiteX64" fmla="*/ 88436 w 591824"/>
                <a:gd name="connsiteY64" fmla="*/ 462658 h 594074"/>
                <a:gd name="connsiteX65" fmla="*/ 88436 w 591824"/>
                <a:gd name="connsiteY65" fmla="*/ 462433 h 594074"/>
                <a:gd name="connsiteX66" fmla="*/ 98112 w 591824"/>
                <a:gd name="connsiteY66" fmla="*/ 473909 h 594074"/>
                <a:gd name="connsiteX67" fmla="*/ 97887 w 591824"/>
                <a:gd name="connsiteY67" fmla="*/ 473909 h 594074"/>
                <a:gd name="connsiteX68" fmla="*/ 90461 w 591824"/>
                <a:gd name="connsiteY68" fmla="*/ 512839 h 594074"/>
                <a:gd name="connsiteX69" fmla="*/ 120390 w 591824"/>
                <a:gd name="connsiteY69" fmla="*/ 537817 h 594074"/>
                <a:gd name="connsiteX70" fmla="*/ 157520 w 591824"/>
                <a:gd name="connsiteY70" fmla="*/ 523866 h 594074"/>
                <a:gd name="connsiteX71" fmla="*/ 157520 w 591824"/>
                <a:gd name="connsiteY71" fmla="*/ 523866 h 594074"/>
                <a:gd name="connsiteX72" fmla="*/ 170571 w 591824"/>
                <a:gd name="connsiteY72" fmla="*/ 531517 h 594074"/>
                <a:gd name="connsiteX73" fmla="*/ 176647 w 591824"/>
                <a:gd name="connsiteY73" fmla="*/ 570446 h 594074"/>
                <a:gd name="connsiteX74" fmla="*/ 213327 w 591824"/>
                <a:gd name="connsiteY74" fmla="*/ 583723 h 594074"/>
                <a:gd name="connsiteX75" fmla="*/ 242805 w 591824"/>
                <a:gd name="connsiteY75" fmla="*/ 557845 h 594074"/>
                <a:gd name="connsiteX76" fmla="*/ 257657 w 591824"/>
                <a:gd name="connsiteY76" fmla="*/ 560545 h 594074"/>
                <a:gd name="connsiteX77" fmla="*/ 257657 w 591824"/>
                <a:gd name="connsiteY77" fmla="*/ 560545 h 594074"/>
                <a:gd name="connsiteX78" fmla="*/ 277010 w 591824"/>
                <a:gd name="connsiteY78" fmla="*/ 595199 h 594074"/>
                <a:gd name="connsiteX79" fmla="*/ 316165 w 591824"/>
                <a:gd name="connsiteY79" fmla="*/ 595199 h 594074"/>
                <a:gd name="connsiteX80" fmla="*/ 335517 w 591824"/>
                <a:gd name="connsiteY80" fmla="*/ 560545 h 594074"/>
                <a:gd name="connsiteX81" fmla="*/ 335517 w 591824"/>
                <a:gd name="connsiteY81" fmla="*/ 560545 h 594074"/>
                <a:gd name="connsiteX82" fmla="*/ 350594 w 591824"/>
                <a:gd name="connsiteY82" fmla="*/ 557845 h 594074"/>
                <a:gd name="connsiteX83" fmla="*/ 380073 w 591824"/>
                <a:gd name="connsiteY83" fmla="*/ 583723 h 594074"/>
                <a:gd name="connsiteX84" fmla="*/ 416752 w 591824"/>
                <a:gd name="connsiteY84" fmla="*/ 570446 h 594074"/>
                <a:gd name="connsiteX85" fmla="*/ 422828 w 591824"/>
                <a:gd name="connsiteY85" fmla="*/ 531517 h 594074"/>
                <a:gd name="connsiteX86" fmla="*/ 435879 w 591824"/>
                <a:gd name="connsiteY86" fmla="*/ 523866 h 594074"/>
                <a:gd name="connsiteX87" fmla="*/ 435879 w 591824"/>
                <a:gd name="connsiteY87" fmla="*/ 523866 h 594074"/>
                <a:gd name="connsiteX88" fmla="*/ 473009 w 591824"/>
                <a:gd name="connsiteY88" fmla="*/ 537817 h 594074"/>
                <a:gd name="connsiteX89" fmla="*/ 502938 w 591824"/>
                <a:gd name="connsiteY89" fmla="*/ 512614 h 594074"/>
                <a:gd name="connsiteX90" fmla="*/ 495512 w 591824"/>
                <a:gd name="connsiteY90" fmla="*/ 473684 h 594074"/>
                <a:gd name="connsiteX91" fmla="*/ 495287 w 591824"/>
                <a:gd name="connsiteY91" fmla="*/ 473684 h 594074"/>
                <a:gd name="connsiteX92" fmla="*/ 504963 w 591824"/>
                <a:gd name="connsiteY92" fmla="*/ 462208 h 594074"/>
                <a:gd name="connsiteX93" fmla="*/ 504963 w 591824"/>
                <a:gd name="connsiteY93" fmla="*/ 462433 h 594074"/>
                <a:gd name="connsiteX94" fmla="*/ 544568 w 591824"/>
                <a:gd name="connsiteY94" fmla="*/ 462883 h 594074"/>
                <a:gd name="connsiteX95" fmla="*/ 564146 w 591824"/>
                <a:gd name="connsiteY95" fmla="*/ 429129 h 594074"/>
                <a:gd name="connsiteX96" fmla="*/ 543893 w 591824"/>
                <a:gd name="connsiteY96" fmla="*/ 395149 h 594074"/>
                <a:gd name="connsiteX97" fmla="*/ 543893 w 591824"/>
                <a:gd name="connsiteY97" fmla="*/ 395149 h 594074"/>
                <a:gd name="connsiteX98" fmla="*/ 548844 w 591824"/>
                <a:gd name="connsiteY98" fmla="*/ 381198 h 594074"/>
                <a:gd name="connsiteX99" fmla="*/ 548844 w 591824"/>
                <a:gd name="connsiteY99" fmla="*/ 381198 h 594074"/>
                <a:gd name="connsiteX100" fmla="*/ 586198 w 591824"/>
                <a:gd name="connsiteY100" fmla="*/ 368146 h 594074"/>
                <a:gd name="connsiteX101" fmla="*/ 592949 w 591824"/>
                <a:gd name="connsiteY101" fmla="*/ 329666 h 594074"/>
                <a:gd name="connsiteX102" fmla="*/ 562570 w 591824"/>
                <a:gd name="connsiteY102" fmla="*/ 304913 h 594074"/>
                <a:gd name="connsiteX103" fmla="*/ 296812 w 591824"/>
                <a:gd name="connsiteY103" fmla="*/ 424178 h 594074"/>
                <a:gd name="connsiteX104" fmla="*/ 170121 w 591824"/>
                <a:gd name="connsiteY104" fmla="*/ 297487 h 594074"/>
                <a:gd name="connsiteX105" fmla="*/ 296812 w 591824"/>
                <a:gd name="connsiteY105" fmla="*/ 170796 h 594074"/>
                <a:gd name="connsiteX106" fmla="*/ 423503 w 591824"/>
                <a:gd name="connsiteY106" fmla="*/ 297487 h 594074"/>
                <a:gd name="connsiteX107" fmla="*/ 296812 w 591824"/>
                <a:gd name="connsiteY107" fmla="*/ 424178 h 5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91824" h="594074">
                  <a:moveTo>
                    <a:pt x="562570" y="304913"/>
                  </a:moveTo>
                  <a:lnTo>
                    <a:pt x="562570" y="304913"/>
                  </a:lnTo>
                  <a:cubicBezTo>
                    <a:pt x="562570" y="302663"/>
                    <a:pt x="562570" y="300188"/>
                    <a:pt x="562570" y="297487"/>
                  </a:cubicBezTo>
                  <a:cubicBezTo>
                    <a:pt x="562570" y="295012"/>
                    <a:pt x="562345" y="292537"/>
                    <a:pt x="562345" y="290061"/>
                  </a:cubicBezTo>
                  <a:lnTo>
                    <a:pt x="562570" y="290286"/>
                  </a:lnTo>
                  <a:cubicBezTo>
                    <a:pt x="561445" y="274759"/>
                    <a:pt x="581923" y="267333"/>
                    <a:pt x="593174" y="265308"/>
                  </a:cubicBezTo>
                  <a:lnTo>
                    <a:pt x="586423" y="226828"/>
                  </a:lnTo>
                  <a:cubicBezTo>
                    <a:pt x="574947" y="228854"/>
                    <a:pt x="553344" y="228629"/>
                    <a:pt x="549069" y="213777"/>
                  </a:cubicBezTo>
                  <a:lnTo>
                    <a:pt x="549069" y="213777"/>
                  </a:lnTo>
                  <a:cubicBezTo>
                    <a:pt x="547494" y="209051"/>
                    <a:pt x="545918" y="204551"/>
                    <a:pt x="543893" y="199825"/>
                  </a:cubicBezTo>
                  <a:lnTo>
                    <a:pt x="543893" y="199825"/>
                  </a:lnTo>
                  <a:cubicBezTo>
                    <a:pt x="537592" y="185648"/>
                    <a:pt x="554019" y="171471"/>
                    <a:pt x="564146" y="165846"/>
                  </a:cubicBezTo>
                  <a:lnTo>
                    <a:pt x="544568" y="132092"/>
                  </a:lnTo>
                  <a:cubicBezTo>
                    <a:pt x="534442" y="137942"/>
                    <a:pt x="513964" y="145143"/>
                    <a:pt x="504963" y="132542"/>
                  </a:cubicBezTo>
                  <a:lnTo>
                    <a:pt x="504963" y="132767"/>
                  </a:lnTo>
                  <a:cubicBezTo>
                    <a:pt x="501813" y="128941"/>
                    <a:pt x="498662" y="125116"/>
                    <a:pt x="495287" y="121290"/>
                  </a:cubicBezTo>
                  <a:lnTo>
                    <a:pt x="495512" y="121290"/>
                  </a:lnTo>
                  <a:cubicBezTo>
                    <a:pt x="484711" y="110039"/>
                    <a:pt x="495512" y="91136"/>
                    <a:pt x="502938" y="82360"/>
                  </a:cubicBezTo>
                  <a:lnTo>
                    <a:pt x="473009" y="57382"/>
                  </a:lnTo>
                  <a:cubicBezTo>
                    <a:pt x="465583" y="66158"/>
                    <a:pt x="448706" y="80110"/>
                    <a:pt x="435879" y="71334"/>
                  </a:cubicBezTo>
                  <a:lnTo>
                    <a:pt x="435879" y="71334"/>
                  </a:lnTo>
                  <a:cubicBezTo>
                    <a:pt x="431604" y="68634"/>
                    <a:pt x="427328" y="66158"/>
                    <a:pt x="422828" y="63683"/>
                  </a:cubicBezTo>
                  <a:cubicBezTo>
                    <a:pt x="409326" y="56707"/>
                    <a:pt x="412702" y="35554"/>
                    <a:pt x="416752" y="24753"/>
                  </a:cubicBezTo>
                  <a:lnTo>
                    <a:pt x="380073" y="11476"/>
                  </a:lnTo>
                  <a:cubicBezTo>
                    <a:pt x="376247" y="22278"/>
                    <a:pt x="365221" y="40730"/>
                    <a:pt x="350594" y="37355"/>
                  </a:cubicBezTo>
                  <a:cubicBezTo>
                    <a:pt x="345643" y="36455"/>
                    <a:pt x="340693" y="35554"/>
                    <a:pt x="335517" y="34654"/>
                  </a:cubicBezTo>
                  <a:lnTo>
                    <a:pt x="335517" y="34654"/>
                  </a:lnTo>
                  <a:cubicBezTo>
                    <a:pt x="320215" y="33079"/>
                    <a:pt x="316165" y="11701"/>
                    <a:pt x="316165" y="0"/>
                  </a:cubicBezTo>
                  <a:lnTo>
                    <a:pt x="277010" y="0"/>
                  </a:lnTo>
                  <a:cubicBezTo>
                    <a:pt x="277010" y="11476"/>
                    <a:pt x="272959" y="32854"/>
                    <a:pt x="257657" y="34654"/>
                  </a:cubicBezTo>
                  <a:lnTo>
                    <a:pt x="257657" y="34654"/>
                  </a:lnTo>
                  <a:cubicBezTo>
                    <a:pt x="252707" y="35329"/>
                    <a:pt x="247531" y="36230"/>
                    <a:pt x="242580" y="37355"/>
                  </a:cubicBezTo>
                  <a:cubicBezTo>
                    <a:pt x="227728" y="40505"/>
                    <a:pt x="216927" y="22278"/>
                    <a:pt x="213102" y="11476"/>
                  </a:cubicBezTo>
                  <a:lnTo>
                    <a:pt x="176422" y="24753"/>
                  </a:lnTo>
                  <a:cubicBezTo>
                    <a:pt x="180248" y="35554"/>
                    <a:pt x="183848" y="56707"/>
                    <a:pt x="170346" y="63683"/>
                  </a:cubicBezTo>
                  <a:cubicBezTo>
                    <a:pt x="165846" y="66158"/>
                    <a:pt x="161570" y="68634"/>
                    <a:pt x="157295" y="71334"/>
                  </a:cubicBezTo>
                  <a:lnTo>
                    <a:pt x="157295" y="71334"/>
                  </a:lnTo>
                  <a:cubicBezTo>
                    <a:pt x="144468" y="80110"/>
                    <a:pt x="127591" y="66158"/>
                    <a:pt x="120165" y="57382"/>
                  </a:cubicBezTo>
                  <a:lnTo>
                    <a:pt x="90236" y="82585"/>
                  </a:lnTo>
                  <a:cubicBezTo>
                    <a:pt x="97662" y="91361"/>
                    <a:pt x="108463" y="110264"/>
                    <a:pt x="97662" y="121515"/>
                  </a:cubicBezTo>
                  <a:lnTo>
                    <a:pt x="97887" y="121515"/>
                  </a:lnTo>
                  <a:cubicBezTo>
                    <a:pt x="94512" y="125341"/>
                    <a:pt x="91361" y="129166"/>
                    <a:pt x="88211" y="132992"/>
                  </a:cubicBezTo>
                  <a:lnTo>
                    <a:pt x="88211" y="132767"/>
                  </a:lnTo>
                  <a:cubicBezTo>
                    <a:pt x="79210" y="145368"/>
                    <a:pt x="58732" y="138167"/>
                    <a:pt x="48606" y="132317"/>
                  </a:cubicBezTo>
                  <a:lnTo>
                    <a:pt x="29029" y="166071"/>
                  </a:lnTo>
                  <a:cubicBezTo>
                    <a:pt x="39155" y="171922"/>
                    <a:pt x="55582" y="185873"/>
                    <a:pt x="49281" y="200050"/>
                  </a:cubicBezTo>
                  <a:lnTo>
                    <a:pt x="49281" y="200050"/>
                  </a:lnTo>
                  <a:cubicBezTo>
                    <a:pt x="47481" y="204551"/>
                    <a:pt x="45681" y="209276"/>
                    <a:pt x="44105" y="214002"/>
                  </a:cubicBezTo>
                  <a:lnTo>
                    <a:pt x="44105" y="214002"/>
                  </a:lnTo>
                  <a:cubicBezTo>
                    <a:pt x="39830" y="228854"/>
                    <a:pt x="18227" y="229079"/>
                    <a:pt x="6751" y="227053"/>
                  </a:cubicBezTo>
                  <a:lnTo>
                    <a:pt x="0" y="265533"/>
                  </a:lnTo>
                  <a:cubicBezTo>
                    <a:pt x="11476" y="267559"/>
                    <a:pt x="31729" y="275209"/>
                    <a:pt x="30604" y="290511"/>
                  </a:cubicBezTo>
                  <a:lnTo>
                    <a:pt x="30829" y="290286"/>
                  </a:lnTo>
                  <a:cubicBezTo>
                    <a:pt x="30829" y="292762"/>
                    <a:pt x="30604" y="295237"/>
                    <a:pt x="30604" y="297712"/>
                  </a:cubicBezTo>
                  <a:cubicBezTo>
                    <a:pt x="30604" y="300188"/>
                    <a:pt x="30829" y="302663"/>
                    <a:pt x="30829" y="305138"/>
                  </a:cubicBezTo>
                  <a:lnTo>
                    <a:pt x="30829" y="304913"/>
                  </a:lnTo>
                  <a:cubicBezTo>
                    <a:pt x="31954" y="320440"/>
                    <a:pt x="11476" y="327866"/>
                    <a:pt x="225" y="329891"/>
                  </a:cubicBezTo>
                  <a:lnTo>
                    <a:pt x="6976" y="368371"/>
                  </a:lnTo>
                  <a:cubicBezTo>
                    <a:pt x="18452" y="366346"/>
                    <a:pt x="40055" y="366571"/>
                    <a:pt x="44330" y="381423"/>
                  </a:cubicBezTo>
                  <a:lnTo>
                    <a:pt x="44330" y="381423"/>
                  </a:lnTo>
                  <a:cubicBezTo>
                    <a:pt x="45906" y="386148"/>
                    <a:pt x="47481" y="390649"/>
                    <a:pt x="49506" y="395374"/>
                  </a:cubicBezTo>
                  <a:lnTo>
                    <a:pt x="49506" y="395374"/>
                  </a:lnTo>
                  <a:cubicBezTo>
                    <a:pt x="55807" y="409551"/>
                    <a:pt x="39380" y="423728"/>
                    <a:pt x="29254" y="429354"/>
                  </a:cubicBezTo>
                  <a:lnTo>
                    <a:pt x="48831" y="463108"/>
                  </a:lnTo>
                  <a:cubicBezTo>
                    <a:pt x="58957" y="457257"/>
                    <a:pt x="79435" y="450056"/>
                    <a:pt x="88436" y="462658"/>
                  </a:cubicBezTo>
                  <a:lnTo>
                    <a:pt x="88436" y="462433"/>
                  </a:lnTo>
                  <a:cubicBezTo>
                    <a:pt x="91586" y="466258"/>
                    <a:pt x="94737" y="470084"/>
                    <a:pt x="98112" y="473909"/>
                  </a:cubicBezTo>
                  <a:lnTo>
                    <a:pt x="97887" y="473909"/>
                  </a:lnTo>
                  <a:cubicBezTo>
                    <a:pt x="108689" y="485161"/>
                    <a:pt x="97887" y="503838"/>
                    <a:pt x="90461" y="512839"/>
                  </a:cubicBezTo>
                  <a:lnTo>
                    <a:pt x="120390" y="537817"/>
                  </a:lnTo>
                  <a:cubicBezTo>
                    <a:pt x="127816" y="529041"/>
                    <a:pt x="144693" y="515090"/>
                    <a:pt x="157520" y="523866"/>
                  </a:cubicBezTo>
                  <a:lnTo>
                    <a:pt x="157520" y="523866"/>
                  </a:lnTo>
                  <a:cubicBezTo>
                    <a:pt x="161795" y="526566"/>
                    <a:pt x="166071" y="529041"/>
                    <a:pt x="170571" y="531517"/>
                  </a:cubicBezTo>
                  <a:cubicBezTo>
                    <a:pt x="184073" y="538492"/>
                    <a:pt x="180472" y="559645"/>
                    <a:pt x="176647" y="570446"/>
                  </a:cubicBezTo>
                  <a:lnTo>
                    <a:pt x="213327" y="583723"/>
                  </a:lnTo>
                  <a:cubicBezTo>
                    <a:pt x="217152" y="572922"/>
                    <a:pt x="228178" y="554469"/>
                    <a:pt x="242805" y="557845"/>
                  </a:cubicBezTo>
                  <a:cubicBezTo>
                    <a:pt x="247756" y="558745"/>
                    <a:pt x="252707" y="559645"/>
                    <a:pt x="257657" y="560545"/>
                  </a:cubicBezTo>
                  <a:lnTo>
                    <a:pt x="257657" y="560545"/>
                  </a:lnTo>
                  <a:cubicBezTo>
                    <a:pt x="273184" y="562120"/>
                    <a:pt x="277010" y="583498"/>
                    <a:pt x="277010" y="595199"/>
                  </a:cubicBezTo>
                  <a:lnTo>
                    <a:pt x="316165" y="595199"/>
                  </a:lnTo>
                  <a:cubicBezTo>
                    <a:pt x="316165" y="583723"/>
                    <a:pt x="320215" y="562345"/>
                    <a:pt x="335517" y="560545"/>
                  </a:cubicBezTo>
                  <a:lnTo>
                    <a:pt x="335517" y="560545"/>
                  </a:lnTo>
                  <a:cubicBezTo>
                    <a:pt x="340693" y="559870"/>
                    <a:pt x="345643" y="558970"/>
                    <a:pt x="350594" y="557845"/>
                  </a:cubicBezTo>
                  <a:cubicBezTo>
                    <a:pt x="365446" y="554694"/>
                    <a:pt x="376247" y="572922"/>
                    <a:pt x="380073" y="583723"/>
                  </a:cubicBezTo>
                  <a:lnTo>
                    <a:pt x="416752" y="570446"/>
                  </a:lnTo>
                  <a:cubicBezTo>
                    <a:pt x="412927" y="559645"/>
                    <a:pt x="409326" y="538492"/>
                    <a:pt x="422828" y="531517"/>
                  </a:cubicBezTo>
                  <a:cubicBezTo>
                    <a:pt x="427328" y="529041"/>
                    <a:pt x="431604" y="526566"/>
                    <a:pt x="435879" y="523866"/>
                  </a:cubicBezTo>
                  <a:lnTo>
                    <a:pt x="435879" y="523866"/>
                  </a:lnTo>
                  <a:cubicBezTo>
                    <a:pt x="448706" y="515090"/>
                    <a:pt x="465583" y="529041"/>
                    <a:pt x="473009" y="537817"/>
                  </a:cubicBezTo>
                  <a:lnTo>
                    <a:pt x="502938" y="512614"/>
                  </a:lnTo>
                  <a:cubicBezTo>
                    <a:pt x="495512" y="503838"/>
                    <a:pt x="484711" y="484936"/>
                    <a:pt x="495512" y="473684"/>
                  </a:cubicBezTo>
                  <a:lnTo>
                    <a:pt x="495287" y="473684"/>
                  </a:lnTo>
                  <a:cubicBezTo>
                    <a:pt x="498662" y="469859"/>
                    <a:pt x="501813" y="466033"/>
                    <a:pt x="504963" y="462208"/>
                  </a:cubicBezTo>
                  <a:lnTo>
                    <a:pt x="504963" y="462433"/>
                  </a:lnTo>
                  <a:cubicBezTo>
                    <a:pt x="513964" y="449831"/>
                    <a:pt x="534442" y="457032"/>
                    <a:pt x="544568" y="462883"/>
                  </a:cubicBezTo>
                  <a:lnTo>
                    <a:pt x="564146" y="429129"/>
                  </a:lnTo>
                  <a:cubicBezTo>
                    <a:pt x="554019" y="423278"/>
                    <a:pt x="537592" y="409326"/>
                    <a:pt x="543893" y="395149"/>
                  </a:cubicBezTo>
                  <a:lnTo>
                    <a:pt x="543893" y="395149"/>
                  </a:lnTo>
                  <a:cubicBezTo>
                    <a:pt x="545693" y="390649"/>
                    <a:pt x="547494" y="385923"/>
                    <a:pt x="548844" y="381198"/>
                  </a:cubicBezTo>
                  <a:lnTo>
                    <a:pt x="548844" y="381198"/>
                  </a:lnTo>
                  <a:cubicBezTo>
                    <a:pt x="553119" y="366346"/>
                    <a:pt x="574722" y="366121"/>
                    <a:pt x="586198" y="368146"/>
                  </a:cubicBezTo>
                  <a:lnTo>
                    <a:pt x="592949" y="329666"/>
                  </a:lnTo>
                  <a:cubicBezTo>
                    <a:pt x="581923" y="328091"/>
                    <a:pt x="561445" y="320440"/>
                    <a:pt x="562570" y="304913"/>
                  </a:cubicBezTo>
                  <a:close/>
                  <a:moveTo>
                    <a:pt x="296812" y="424178"/>
                  </a:moveTo>
                  <a:cubicBezTo>
                    <a:pt x="226828" y="424178"/>
                    <a:pt x="170121" y="367471"/>
                    <a:pt x="170121" y="297487"/>
                  </a:cubicBezTo>
                  <a:cubicBezTo>
                    <a:pt x="170121" y="227503"/>
                    <a:pt x="226828" y="170796"/>
                    <a:pt x="296812" y="170796"/>
                  </a:cubicBezTo>
                  <a:cubicBezTo>
                    <a:pt x="366796" y="170796"/>
                    <a:pt x="423503" y="227503"/>
                    <a:pt x="423503" y="297487"/>
                  </a:cubicBezTo>
                  <a:cubicBezTo>
                    <a:pt x="423503" y="367471"/>
                    <a:pt x="366796" y="424178"/>
                    <a:pt x="296812" y="424178"/>
                  </a:cubicBezTo>
                  <a:close/>
                </a:path>
              </a:pathLst>
            </a:custGeom>
            <a:noFill/>
            <a:ln w="6739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0D722DA4-2982-4B98-BC60-FF4E2B47C478}"/>
              </a:ext>
            </a:extLst>
          </p:cNvPr>
          <p:cNvGrpSpPr/>
          <p:nvPr/>
        </p:nvGrpSpPr>
        <p:grpSpPr>
          <a:xfrm>
            <a:off x="4559452" y="2883999"/>
            <a:ext cx="965763" cy="997466"/>
            <a:chOff x="2070965" y="993499"/>
            <a:chExt cx="794349" cy="796600"/>
          </a:xfrm>
        </p:grpSpPr>
        <p:grpSp>
          <p:nvGrpSpPr>
            <p:cNvPr id="1268" name="Graphic 5">
              <a:extLst>
                <a:ext uri="{FF2B5EF4-FFF2-40B4-BE49-F238E27FC236}">
                  <a16:creationId xmlns:a16="http://schemas.microsoft.com/office/drawing/2014/main" id="{25CE7341-C8A6-44B3-887E-AFF0D3D25DEA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1270" name="Graphic 5">
                <a:extLst>
                  <a:ext uri="{FF2B5EF4-FFF2-40B4-BE49-F238E27FC236}">
                    <a16:creationId xmlns:a16="http://schemas.microsoft.com/office/drawing/2014/main" id="{582A69A2-C3B6-4DBC-8A17-7DFEA36B3130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1279" name="Freeform: Shape 1278">
                  <a:extLst>
                    <a:ext uri="{FF2B5EF4-FFF2-40B4-BE49-F238E27FC236}">
                      <a16:creationId xmlns:a16="http://schemas.microsoft.com/office/drawing/2014/main" id="{32211B07-BDB5-4151-BE15-456762BFBEEF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0" name="Freeform: Shape 1279">
                  <a:extLst>
                    <a:ext uri="{FF2B5EF4-FFF2-40B4-BE49-F238E27FC236}">
                      <a16:creationId xmlns:a16="http://schemas.microsoft.com/office/drawing/2014/main" id="{78F505D2-00AD-4FE8-852F-60C83AAFB275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1" name="Freeform: Shape 1280">
                  <a:extLst>
                    <a:ext uri="{FF2B5EF4-FFF2-40B4-BE49-F238E27FC236}">
                      <a16:creationId xmlns:a16="http://schemas.microsoft.com/office/drawing/2014/main" id="{C12F094F-5B1B-4EC0-9937-B808F9FD64D2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2" name="Freeform: Shape 1281">
                  <a:extLst>
                    <a:ext uri="{FF2B5EF4-FFF2-40B4-BE49-F238E27FC236}">
                      <a16:creationId xmlns:a16="http://schemas.microsoft.com/office/drawing/2014/main" id="{4C60BC04-337D-4498-A954-C25253F6936B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3" name="Freeform: Shape 1282">
                  <a:extLst>
                    <a:ext uri="{FF2B5EF4-FFF2-40B4-BE49-F238E27FC236}">
                      <a16:creationId xmlns:a16="http://schemas.microsoft.com/office/drawing/2014/main" id="{1CFA37D4-ED62-4A06-BDAD-E2263CD42E3F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4" name="Freeform: Shape 1283">
                  <a:extLst>
                    <a:ext uri="{FF2B5EF4-FFF2-40B4-BE49-F238E27FC236}">
                      <a16:creationId xmlns:a16="http://schemas.microsoft.com/office/drawing/2014/main" id="{73016B5D-A416-474B-BBEC-BF96B1E87028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5" name="Freeform: Shape 1284">
                  <a:extLst>
                    <a:ext uri="{FF2B5EF4-FFF2-40B4-BE49-F238E27FC236}">
                      <a16:creationId xmlns:a16="http://schemas.microsoft.com/office/drawing/2014/main" id="{7AFBE884-6E80-4216-86C5-03C3D1ADF17A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6" name="Freeform: Shape 1285">
                  <a:extLst>
                    <a:ext uri="{FF2B5EF4-FFF2-40B4-BE49-F238E27FC236}">
                      <a16:creationId xmlns:a16="http://schemas.microsoft.com/office/drawing/2014/main" id="{87F1BCF2-1B0B-4C08-BD54-62969CAD73C8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7" name="Freeform: Shape 1286">
                  <a:extLst>
                    <a:ext uri="{FF2B5EF4-FFF2-40B4-BE49-F238E27FC236}">
                      <a16:creationId xmlns:a16="http://schemas.microsoft.com/office/drawing/2014/main" id="{C4BF6AB8-0E9D-497D-83F0-A73E385C3A8F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8" name="Freeform: Shape 1287">
                  <a:extLst>
                    <a:ext uri="{FF2B5EF4-FFF2-40B4-BE49-F238E27FC236}">
                      <a16:creationId xmlns:a16="http://schemas.microsoft.com/office/drawing/2014/main" id="{16312029-4F90-4E66-AB6E-5E01909E81A1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9" name="Freeform: Shape 1288">
                  <a:extLst>
                    <a:ext uri="{FF2B5EF4-FFF2-40B4-BE49-F238E27FC236}">
                      <a16:creationId xmlns:a16="http://schemas.microsoft.com/office/drawing/2014/main" id="{A25D442C-2845-4921-A6CB-2F89046A5F2C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0" name="Freeform: Shape 1289">
                  <a:extLst>
                    <a:ext uri="{FF2B5EF4-FFF2-40B4-BE49-F238E27FC236}">
                      <a16:creationId xmlns:a16="http://schemas.microsoft.com/office/drawing/2014/main" id="{15B1ACC4-85C5-4E2A-B051-3C832C647D1A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1" name="Freeform: Shape 1290">
                  <a:extLst>
                    <a:ext uri="{FF2B5EF4-FFF2-40B4-BE49-F238E27FC236}">
                      <a16:creationId xmlns:a16="http://schemas.microsoft.com/office/drawing/2014/main" id="{224BF085-9AD1-46C1-A8EC-7F51683B6B1B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1" name="Graphic 5">
                <a:extLst>
                  <a:ext uri="{FF2B5EF4-FFF2-40B4-BE49-F238E27FC236}">
                    <a16:creationId xmlns:a16="http://schemas.microsoft.com/office/drawing/2014/main" id="{F6575E77-74DB-480B-B12A-EA7F1439DB53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1272" name="Freeform: Shape 1271">
                  <a:extLst>
                    <a:ext uri="{FF2B5EF4-FFF2-40B4-BE49-F238E27FC236}">
                      <a16:creationId xmlns:a16="http://schemas.microsoft.com/office/drawing/2014/main" id="{72C08FEB-710F-4B7C-9EAC-C415BD894ECE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3" name="Freeform: Shape 1272">
                  <a:extLst>
                    <a:ext uri="{FF2B5EF4-FFF2-40B4-BE49-F238E27FC236}">
                      <a16:creationId xmlns:a16="http://schemas.microsoft.com/office/drawing/2014/main" id="{555EA5C5-460D-424B-8A2A-F9F266B6D3DB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4" name="Freeform: Shape 1273">
                  <a:extLst>
                    <a:ext uri="{FF2B5EF4-FFF2-40B4-BE49-F238E27FC236}">
                      <a16:creationId xmlns:a16="http://schemas.microsoft.com/office/drawing/2014/main" id="{FD7623E7-D8E0-46E3-A98F-7B4E47529F6E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5" name="Freeform: Shape 1274">
                  <a:extLst>
                    <a:ext uri="{FF2B5EF4-FFF2-40B4-BE49-F238E27FC236}">
                      <a16:creationId xmlns:a16="http://schemas.microsoft.com/office/drawing/2014/main" id="{F7B3B5BE-3F6E-4BD6-A59C-C5308B55B499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6" name="Freeform: Shape 1275">
                  <a:extLst>
                    <a:ext uri="{FF2B5EF4-FFF2-40B4-BE49-F238E27FC236}">
                      <a16:creationId xmlns:a16="http://schemas.microsoft.com/office/drawing/2014/main" id="{4C22C345-782A-4A50-A878-14E837E5B907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7" name="Freeform: Shape 1276">
                  <a:extLst>
                    <a:ext uri="{FF2B5EF4-FFF2-40B4-BE49-F238E27FC236}">
                      <a16:creationId xmlns:a16="http://schemas.microsoft.com/office/drawing/2014/main" id="{1870D3A9-1EE3-4D0A-84C4-BF98B086B9A6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8" name="Freeform: Shape 1277">
                  <a:extLst>
                    <a:ext uri="{FF2B5EF4-FFF2-40B4-BE49-F238E27FC236}">
                      <a16:creationId xmlns:a16="http://schemas.microsoft.com/office/drawing/2014/main" id="{997A3813-4379-41F3-BBAC-5CDF578D899F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F06E748C-0DBD-45E4-A4D8-73D06529FA27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3" name="Graphic 5">
            <a:extLst>
              <a:ext uri="{FF2B5EF4-FFF2-40B4-BE49-F238E27FC236}">
                <a16:creationId xmlns:a16="http://schemas.microsoft.com/office/drawing/2014/main" id="{1E52CAF4-5F90-4447-A2BD-41ADAA8C009A}"/>
              </a:ext>
            </a:extLst>
          </p:cNvPr>
          <p:cNvGrpSpPr/>
          <p:nvPr/>
        </p:nvGrpSpPr>
        <p:grpSpPr>
          <a:xfrm>
            <a:off x="3305180" y="3052893"/>
            <a:ext cx="720850" cy="660894"/>
            <a:chOff x="1572625" y="1362128"/>
            <a:chExt cx="149097" cy="147361"/>
          </a:xfrm>
          <a:solidFill>
            <a:schemeClr val="accent1"/>
          </a:solidFill>
        </p:grpSpPr>
        <p:grpSp>
          <p:nvGrpSpPr>
            <p:cNvPr id="404" name="Graphic 5">
              <a:extLst>
                <a:ext uri="{FF2B5EF4-FFF2-40B4-BE49-F238E27FC236}">
                  <a16:creationId xmlns:a16="http://schemas.microsoft.com/office/drawing/2014/main" id="{3B60805D-07B8-42CF-9A61-1D94A19C41D1}"/>
                </a:ext>
              </a:extLst>
            </p:cNvPr>
            <p:cNvGrpSpPr/>
            <p:nvPr/>
          </p:nvGrpSpPr>
          <p:grpSpPr>
            <a:xfrm>
              <a:off x="1572625" y="1362128"/>
              <a:ext cx="111871" cy="82939"/>
              <a:chOff x="1572625" y="1362128"/>
              <a:chExt cx="111871" cy="82939"/>
            </a:xfrm>
            <a:solidFill>
              <a:schemeClr val="accent1"/>
            </a:solidFill>
          </p:grpSpPr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B6842243-B88E-48EA-8027-2EF79B8D133C}"/>
                  </a:ext>
                </a:extLst>
              </p:cNvPr>
              <p:cNvSpPr/>
              <p:nvPr/>
            </p:nvSpPr>
            <p:spPr>
              <a:xfrm>
                <a:off x="1603293" y="1362128"/>
                <a:ext cx="82939" cy="82939"/>
              </a:xfrm>
              <a:custGeom>
                <a:avLst/>
                <a:gdLst>
                  <a:gd name="connsiteX0" fmla="*/ 0 w 82938"/>
                  <a:gd name="connsiteY0" fmla="*/ 41469 h 82938"/>
                  <a:gd name="connsiteX1" fmla="*/ 41469 w 82938"/>
                  <a:gd name="connsiteY1" fmla="*/ 0 h 82938"/>
                  <a:gd name="connsiteX2" fmla="*/ 82939 w 82938"/>
                  <a:gd name="connsiteY2" fmla="*/ 41469 h 82938"/>
                  <a:gd name="connsiteX3" fmla="*/ 41469 w 82938"/>
                  <a:gd name="connsiteY3" fmla="*/ 82939 h 82938"/>
                  <a:gd name="connsiteX4" fmla="*/ 0 w 82938"/>
                  <a:gd name="connsiteY4" fmla="*/ 41469 h 8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38" h="82938">
                    <a:moveTo>
                      <a:pt x="0" y="41469"/>
                    </a:moveTo>
                    <a:cubicBezTo>
                      <a:pt x="0" y="18517"/>
                      <a:pt x="18517" y="0"/>
                      <a:pt x="41469" y="0"/>
                    </a:cubicBezTo>
                    <a:cubicBezTo>
                      <a:pt x="64422" y="0"/>
                      <a:pt x="82939" y="18517"/>
                      <a:pt x="82939" y="41469"/>
                    </a:cubicBezTo>
                    <a:cubicBezTo>
                      <a:pt x="82939" y="64422"/>
                      <a:pt x="64422" y="82939"/>
                      <a:pt x="41469" y="82939"/>
                    </a:cubicBezTo>
                    <a:cubicBezTo>
                      <a:pt x="18517" y="82746"/>
                      <a:pt x="0" y="64229"/>
                      <a:pt x="0" y="4146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CEB6F39F-D482-4501-9536-605EBB1A087E}"/>
                  </a:ext>
                </a:extLst>
              </p:cNvPr>
              <p:cNvSpPr/>
              <p:nvPr/>
            </p:nvSpPr>
            <p:spPr>
              <a:xfrm>
                <a:off x="1572625" y="1375051"/>
                <a:ext cx="102227" cy="55936"/>
              </a:xfrm>
              <a:custGeom>
                <a:avLst/>
                <a:gdLst>
                  <a:gd name="connsiteX0" fmla="*/ 100298 w 102227"/>
                  <a:gd name="connsiteY0" fmla="*/ 37805 h 55935"/>
                  <a:gd name="connsiteX1" fmla="*/ 84482 w 102227"/>
                  <a:gd name="connsiteY1" fmla="*/ 37805 h 55935"/>
                  <a:gd name="connsiteX2" fmla="*/ 84482 w 102227"/>
                  <a:gd name="connsiteY2" fmla="*/ 19288 h 55935"/>
                  <a:gd name="connsiteX3" fmla="*/ 100298 w 102227"/>
                  <a:gd name="connsiteY3" fmla="*/ 19288 h 55935"/>
                  <a:gd name="connsiteX4" fmla="*/ 102227 w 102227"/>
                  <a:gd name="connsiteY4" fmla="*/ 17359 h 55935"/>
                  <a:gd name="connsiteX5" fmla="*/ 100298 w 102227"/>
                  <a:gd name="connsiteY5" fmla="*/ 15431 h 55935"/>
                  <a:gd name="connsiteX6" fmla="*/ 84482 w 102227"/>
                  <a:gd name="connsiteY6" fmla="*/ 15431 h 55935"/>
                  <a:gd name="connsiteX7" fmla="*/ 84482 w 102227"/>
                  <a:gd name="connsiteY7" fmla="*/ 6751 h 55935"/>
                  <a:gd name="connsiteX8" fmla="*/ 77731 w 102227"/>
                  <a:gd name="connsiteY8" fmla="*/ 0 h 55935"/>
                  <a:gd name="connsiteX9" fmla="*/ 70980 w 102227"/>
                  <a:gd name="connsiteY9" fmla="*/ 6751 h 55935"/>
                  <a:gd name="connsiteX10" fmla="*/ 70980 w 102227"/>
                  <a:gd name="connsiteY10" fmla="*/ 9837 h 55935"/>
                  <a:gd name="connsiteX11" fmla="*/ 50342 w 102227"/>
                  <a:gd name="connsiteY11" fmla="*/ 9837 h 55935"/>
                  <a:gd name="connsiteX12" fmla="*/ 41855 w 102227"/>
                  <a:gd name="connsiteY12" fmla="*/ 18324 h 55935"/>
                  <a:gd name="connsiteX13" fmla="*/ 41855 w 102227"/>
                  <a:gd name="connsiteY13" fmla="*/ 38769 h 55935"/>
                  <a:gd name="connsiteX14" fmla="*/ 50342 w 102227"/>
                  <a:gd name="connsiteY14" fmla="*/ 47256 h 55935"/>
                  <a:gd name="connsiteX15" fmla="*/ 70980 w 102227"/>
                  <a:gd name="connsiteY15" fmla="*/ 47256 h 55935"/>
                  <a:gd name="connsiteX16" fmla="*/ 70980 w 102227"/>
                  <a:gd name="connsiteY16" fmla="*/ 50342 h 55935"/>
                  <a:gd name="connsiteX17" fmla="*/ 77731 w 102227"/>
                  <a:gd name="connsiteY17" fmla="*/ 57093 h 55935"/>
                  <a:gd name="connsiteX18" fmla="*/ 84482 w 102227"/>
                  <a:gd name="connsiteY18" fmla="*/ 50342 h 55935"/>
                  <a:gd name="connsiteX19" fmla="*/ 84482 w 102227"/>
                  <a:gd name="connsiteY19" fmla="*/ 41662 h 55935"/>
                  <a:gd name="connsiteX20" fmla="*/ 100298 w 102227"/>
                  <a:gd name="connsiteY20" fmla="*/ 41662 h 55935"/>
                  <a:gd name="connsiteX21" fmla="*/ 102227 w 102227"/>
                  <a:gd name="connsiteY21" fmla="*/ 39733 h 55935"/>
                  <a:gd name="connsiteX22" fmla="*/ 100298 w 102227"/>
                  <a:gd name="connsiteY22" fmla="*/ 37805 h 55935"/>
                  <a:gd name="connsiteX23" fmla="*/ 70980 w 102227"/>
                  <a:gd name="connsiteY23" fmla="*/ 43398 h 55935"/>
                  <a:gd name="connsiteX24" fmla="*/ 50342 w 102227"/>
                  <a:gd name="connsiteY24" fmla="*/ 43398 h 55935"/>
                  <a:gd name="connsiteX25" fmla="*/ 45713 w 102227"/>
                  <a:gd name="connsiteY25" fmla="*/ 38769 h 55935"/>
                  <a:gd name="connsiteX26" fmla="*/ 45713 w 102227"/>
                  <a:gd name="connsiteY26" fmla="*/ 18324 h 55935"/>
                  <a:gd name="connsiteX27" fmla="*/ 50342 w 102227"/>
                  <a:gd name="connsiteY27" fmla="*/ 13695 h 55935"/>
                  <a:gd name="connsiteX28" fmla="*/ 70980 w 102227"/>
                  <a:gd name="connsiteY28" fmla="*/ 13695 h 55935"/>
                  <a:gd name="connsiteX29" fmla="*/ 70980 w 102227"/>
                  <a:gd name="connsiteY29" fmla="*/ 43398 h 55935"/>
                  <a:gd name="connsiteX30" fmla="*/ 80624 w 102227"/>
                  <a:gd name="connsiteY30" fmla="*/ 50342 h 55935"/>
                  <a:gd name="connsiteX31" fmla="*/ 77731 w 102227"/>
                  <a:gd name="connsiteY31" fmla="*/ 53235 h 55935"/>
                  <a:gd name="connsiteX32" fmla="*/ 74838 w 102227"/>
                  <a:gd name="connsiteY32" fmla="*/ 50342 h 55935"/>
                  <a:gd name="connsiteX33" fmla="*/ 74838 w 102227"/>
                  <a:gd name="connsiteY33" fmla="*/ 6751 h 55935"/>
                  <a:gd name="connsiteX34" fmla="*/ 77731 w 102227"/>
                  <a:gd name="connsiteY34" fmla="*/ 3858 h 55935"/>
                  <a:gd name="connsiteX35" fmla="*/ 80624 w 102227"/>
                  <a:gd name="connsiteY35" fmla="*/ 6751 h 55935"/>
                  <a:gd name="connsiteX36" fmla="*/ 80624 w 102227"/>
                  <a:gd name="connsiteY36" fmla="*/ 50342 h 55935"/>
                  <a:gd name="connsiteX37" fmla="*/ 22181 w 102227"/>
                  <a:gd name="connsiteY37" fmla="*/ 22953 h 55935"/>
                  <a:gd name="connsiteX38" fmla="*/ 20253 w 102227"/>
                  <a:gd name="connsiteY38" fmla="*/ 24882 h 55935"/>
                  <a:gd name="connsiteX39" fmla="*/ 20253 w 102227"/>
                  <a:gd name="connsiteY39" fmla="*/ 26618 h 55935"/>
                  <a:gd name="connsiteX40" fmla="*/ 1929 w 102227"/>
                  <a:gd name="connsiteY40" fmla="*/ 26618 h 55935"/>
                  <a:gd name="connsiteX41" fmla="*/ 0 w 102227"/>
                  <a:gd name="connsiteY41" fmla="*/ 28546 h 55935"/>
                  <a:gd name="connsiteX42" fmla="*/ 1929 w 102227"/>
                  <a:gd name="connsiteY42" fmla="*/ 30475 h 55935"/>
                  <a:gd name="connsiteX43" fmla="*/ 20253 w 102227"/>
                  <a:gd name="connsiteY43" fmla="*/ 30475 h 55935"/>
                  <a:gd name="connsiteX44" fmla="*/ 20253 w 102227"/>
                  <a:gd name="connsiteY44" fmla="*/ 32211 h 55935"/>
                  <a:gd name="connsiteX45" fmla="*/ 22181 w 102227"/>
                  <a:gd name="connsiteY45" fmla="*/ 34140 h 55935"/>
                  <a:gd name="connsiteX46" fmla="*/ 24110 w 102227"/>
                  <a:gd name="connsiteY46" fmla="*/ 32211 h 55935"/>
                  <a:gd name="connsiteX47" fmla="*/ 24110 w 102227"/>
                  <a:gd name="connsiteY47" fmla="*/ 24882 h 55935"/>
                  <a:gd name="connsiteX48" fmla="*/ 22181 w 102227"/>
                  <a:gd name="connsiteY48" fmla="*/ 22953 h 55935"/>
                  <a:gd name="connsiteX49" fmla="*/ 29125 w 102227"/>
                  <a:gd name="connsiteY49" fmla="*/ 22953 h 55935"/>
                  <a:gd name="connsiteX50" fmla="*/ 27196 w 102227"/>
                  <a:gd name="connsiteY50" fmla="*/ 24882 h 55935"/>
                  <a:gd name="connsiteX51" fmla="*/ 27196 w 102227"/>
                  <a:gd name="connsiteY51" fmla="*/ 32211 h 55935"/>
                  <a:gd name="connsiteX52" fmla="*/ 29125 w 102227"/>
                  <a:gd name="connsiteY52" fmla="*/ 34140 h 55935"/>
                  <a:gd name="connsiteX53" fmla="*/ 31054 w 102227"/>
                  <a:gd name="connsiteY53" fmla="*/ 32211 h 55935"/>
                  <a:gd name="connsiteX54" fmla="*/ 31054 w 102227"/>
                  <a:gd name="connsiteY54" fmla="*/ 24882 h 55935"/>
                  <a:gd name="connsiteX55" fmla="*/ 29125 w 102227"/>
                  <a:gd name="connsiteY55" fmla="*/ 22953 h 55935"/>
                  <a:gd name="connsiteX56" fmla="*/ 36069 w 102227"/>
                  <a:gd name="connsiteY56" fmla="*/ 22953 h 55935"/>
                  <a:gd name="connsiteX57" fmla="*/ 34140 w 102227"/>
                  <a:gd name="connsiteY57" fmla="*/ 24882 h 55935"/>
                  <a:gd name="connsiteX58" fmla="*/ 34140 w 102227"/>
                  <a:gd name="connsiteY58" fmla="*/ 32211 h 55935"/>
                  <a:gd name="connsiteX59" fmla="*/ 36069 w 102227"/>
                  <a:gd name="connsiteY59" fmla="*/ 34140 h 55935"/>
                  <a:gd name="connsiteX60" fmla="*/ 37998 w 102227"/>
                  <a:gd name="connsiteY60" fmla="*/ 32211 h 55935"/>
                  <a:gd name="connsiteX61" fmla="*/ 37998 w 102227"/>
                  <a:gd name="connsiteY61" fmla="*/ 24882 h 55935"/>
                  <a:gd name="connsiteX62" fmla="*/ 36069 w 102227"/>
                  <a:gd name="connsiteY62" fmla="*/ 22953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2227" h="55935">
                    <a:moveTo>
                      <a:pt x="100298" y="37805"/>
                    </a:moveTo>
                    <a:lnTo>
                      <a:pt x="84482" y="37805"/>
                    </a:lnTo>
                    <a:lnTo>
                      <a:pt x="84482" y="19288"/>
                    </a:lnTo>
                    <a:lnTo>
                      <a:pt x="100298" y="19288"/>
                    </a:lnTo>
                    <a:cubicBezTo>
                      <a:pt x="101456" y="19288"/>
                      <a:pt x="102227" y="18517"/>
                      <a:pt x="102227" y="17359"/>
                    </a:cubicBezTo>
                    <a:cubicBezTo>
                      <a:pt x="102227" y="16202"/>
                      <a:pt x="101456" y="15431"/>
                      <a:pt x="100298" y="15431"/>
                    </a:cubicBezTo>
                    <a:lnTo>
                      <a:pt x="84482" y="15431"/>
                    </a:lnTo>
                    <a:lnTo>
                      <a:pt x="84482" y="6751"/>
                    </a:lnTo>
                    <a:cubicBezTo>
                      <a:pt x="84482" y="3086"/>
                      <a:pt x="81396" y="0"/>
                      <a:pt x="77731" y="0"/>
                    </a:cubicBezTo>
                    <a:cubicBezTo>
                      <a:pt x="74066" y="0"/>
                      <a:pt x="70980" y="3086"/>
                      <a:pt x="70980" y="6751"/>
                    </a:cubicBezTo>
                    <a:lnTo>
                      <a:pt x="70980" y="9837"/>
                    </a:lnTo>
                    <a:lnTo>
                      <a:pt x="50342" y="9837"/>
                    </a:lnTo>
                    <a:cubicBezTo>
                      <a:pt x="45713" y="9837"/>
                      <a:pt x="41855" y="13695"/>
                      <a:pt x="41855" y="18324"/>
                    </a:cubicBezTo>
                    <a:lnTo>
                      <a:pt x="41855" y="38769"/>
                    </a:lnTo>
                    <a:cubicBezTo>
                      <a:pt x="41855" y="43398"/>
                      <a:pt x="45713" y="47256"/>
                      <a:pt x="50342" y="47256"/>
                    </a:cubicBezTo>
                    <a:lnTo>
                      <a:pt x="70980" y="47256"/>
                    </a:lnTo>
                    <a:lnTo>
                      <a:pt x="70980" y="50342"/>
                    </a:lnTo>
                    <a:cubicBezTo>
                      <a:pt x="70980" y="54007"/>
                      <a:pt x="74066" y="57093"/>
                      <a:pt x="77731" y="57093"/>
                    </a:cubicBezTo>
                    <a:cubicBezTo>
                      <a:pt x="81396" y="57093"/>
                      <a:pt x="84482" y="54007"/>
                      <a:pt x="84482" y="50342"/>
                    </a:cubicBezTo>
                    <a:lnTo>
                      <a:pt x="84482" y="41662"/>
                    </a:lnTo>
                    <a:lnTo>
                      <a:pt x="100298" y="41662"/>
                    </a:lnTo>
                    <a:cubicBezTo>
                      <a:pt x="101456" y="41662"/>
                      <a:pt x="102227" y="40891"/>
                      <a:pt x="102227" y="39733"/>
                    </a:cubicBezTo>
                    <a:cubicBezTo>
                      <a:pt x="102227" y="38576"/>
                      <a:pt x="101263" y="37805"/>
                      <a:pt x="100298" y="37805"/>
                    </a:cubicBezTo>
                    <a:close/>
                    <a:moveTo>
                      <a:pt x="70980" y="43398"/>
                    </a:moveTo>
                    <a:lnTo>
                      <a:pt x="50342" y="43398"/>
                    </a:lnTo>
                    <a:cubicBezTo>
                      <a:pt x="47835" y="43398"/>
                      <a:pt x="45713" y="41277"/>
                      <a:pt x="45713" y="38769"/>
                    </a:cubicBezTo>
                    <a:lnTo>
                      <a:pt x="45713" y="18324"/>
                    </a:lnTo>
                    <a:cubicBezTo>
                      <a:pt x="45713" y="15816"/>
                      <a:pt x="47835" y="13695"/>
                      <a:pt x="50342" y="13695"/>
                    </a:cubicBezTo>
                    <a:lnTo>
                      <a:pt x="70980" y="13695"/>
                    </a:lnTo>
                    <a:lnTo>
                      <a:pt x="70980" y="43398"/>
                    </a:lnTo>
                    <a:close/>
                    <a:moveTo>
                      <a:pt x="80624" y="50342"/>
                    </a:moveTo>
                    <a:cubicBezTo>
                      <a:pt x="80624" y="51885"/>
                      <a:pt x="79274" y="53235"/>
                      <a:pt x="77731" y="53235"/>
                    </a:cubicBezTo>
                    <a:cubicBezTo>
                      <a:pt x="76188" y="53235"/>
                      <a:pt x="74838" y="51885"/>
                      <a:pt x="74838" y="50342"/>
                    </a:cubicBezTo>
                    <a:lnTo>
                      <a:pt x="74838" y="6751"/>
                    </a:lnTo>
                    <a:cubicBezTo>
                      <a:pt x="74838" y="5208"/>
                      <a:pt x="76188" y="3858"/>
                      <a:pt x="77731" y="3858"/>
                    </a:cubicBezTo>
                    <a:cubicBezTo>
                      <a:pt x="79274" y="3858"/>
                      <a:pt x="80624" y="5208"/>
                      <a:pt x="80624" y="6751"/>
                    </a:cubicBezTo>
                    <a:lnTo>
                      <a:pt x="80624" y="50342"/>
                    </a:lnTo>
                    <a:close/>
                    <a:moveTo>
                      <a:pt x="22181" y="22953"/>
                    </a:moveTo>
                    <a:cubicBezTo>
                      <a:pt x="21024" y="22953"/>
                      <a:pt x="20253" y="23724"/>
                      <a:pt x="20253" y="24882"/>
                    </a:cubicBezTo>
                    <a:lnTo>
                      <a:pt x="20253" y="26618"/>
                    </a:lnTo>
                    <a:lnTo>
                      <a:pt x="1929" y="26618"/>
                    </a:lnTo>
                    <a:cubicBezTo>
                      <a:pt x="772" y="26618"/>
                      <a:pt x="0" y="27389"/>
                      <a:pt x="0" y="28546"/>
                    </a:cubicBezTo>
                    <a:cubicBezTo>
                      <a:pt x="0" y="29704"/>
                      <a:pt x="772" y="30475"/>
                      <a:pt x="1929" y="30475"/>
                    </a:cubicBezTo>
                    <a:lnTo>
                      <a:pt x="20253" y="30475"/>
                    </a:lnTo>
                    <a:lnTo>
                      <a:pt x="20253" y="32211"/>
                    </a:lnTo>
                    <a:cubicBezTo>
                      <a:pt x="20253" y="33368"/>
                      <a:pt x="21024" y="34140"/>
                      <a:pt x="22181" y="34140"/>
                    </a:cubicBezTo>
                    <a:cubicBezTo>
                      <a:pt x="23339" y="34140"/>
                      <a:pt x="24110" y="33368"/>
                      <a:pt x="24110" y="32211"/>
                    </a:cubicBezTo>
                    <a:lnTo>
                      <a:pt x="24110" y="24882"/>
                    </a:lnTo>
                    <a:cubicBezTo>
                      <a:pt x="24110" y="23724"/>
                      <a:pt x="23339" y="22953"/>
                      <a:pt x="22181" y="22953"/>
                    </a:cubicBezTo>
                    <a:close/>
                    <a:moveTo>
                      <a:pt x="29125" y="22953"/>
                    </a:moveTo>
                    <a:cubicBezTo>
                      <a:pt x="27968" y="22953"/>
                      <a:pt x="27196" y="23724"/>
                      <a:pt x="27196" y="24882"/>
                    </a:cubicBezTo>
                    <a:lnTo>
                      <a:pt x="27196" y="32211"/>
                    </a:lnTo>
                    <a:cubicBezTo>
                      <a:pt x="27196" y="33368"/>
                      <a:pt x="27968" y="34140"/>
                      <a:pt x="29125" y="34140"/>
                    </a:cubicBezTo>
                    <a:cubicBezTo>
                      <a:pt x="30282" y="34140"/>
                      <a:pt x="31054" y="33368"/>
                      <a:pt x="31054" y="32211"/>
                    </a:cubicBezTo>
                    <a:lnTo>
                      <a:pt x="31054" y="24882"/>
                    </a:lnTo>
                    <a:cubicBezTo>
                      <a:pt x="31054" y="23724"/>
                      <a:pt x="30282" y="22953"/>
                      <a:pt x="29125" y="22953"/>
                    </a:cubicBezTo>
                    <a:close/>
                    <a:moveTo>
                      <a:pt x="36069" y="22953"/>
                    </a:moveTo>
                    <a:cubicBezTo>
                      <a:pt x="34911" y="22953"/>
                      <a:pt x="34140" y="23724"/>
                      <a:pt x="34140" y="24882"/>
                    </a:cubicBezTo>
                    <a:lnTo>
                      <a:pt x="34140" y="32211"/>
                    </a:lnTo>
                    <a:cubicBezTo>
                      <a:pt x="34140" y="33368"/>
                      <a:pt x="34911" y="34140"/>
                      <a:pt x="36069" y="34140"/>
                    </a:cubicBezTo>
                    <a:cubicBezTo>
                      <a:pt x="37226" y="34140"/>
                      <a:pt x="37998" y="33368"/>
                      <a:pt x="37998" y="32211"/>
                    </a:cubicBezTo>
                    <a:lnTo>
                      <a:pt x="37998" y="24882"/>
                    </a:lnTo>
                    <a:cubicBezTo>
                      <a:pt x="37998" y="23724"/>
                      <a:pt x="37226" y="22953"/>
                      <a:pt x="36069" y="2295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5" name="Graphic 5">
              <a:extLst>
                <a:ext uri="{FF2B5EF4-FFF2-40B4-BE49-F238E27FC236}">
                  <a16:creationId xmlns:a16="http://schemas.microsoft.com/office/drawing/2014/main" id="{C13A6AF0-D08C-49E2-A2E1-AFA2876A6E9C}"/>
                </a:ext>
              </a:extLst>
            </p:cNvPr>
            <p:cNvGrpSpPr/>
            <p:nvPr/>
          </p:nvGrpSpPr>
          <p:grpSpPr>
            <a:xfrm>
              <a:off x="1646498" y="1434265"/>
              <a:ext cx="75224" cy="75224"/>
              <a:chOff x="1646498" y="1434265"/>
              <a:chExt cx="75224" cy="75224"/>
            </a:xfrm>
            <a:solidFill>
              <a:schemeClr val="accent1"/>
            </a:solidFill>
          </p:grpSpPr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F2E38FAB-6D1E-49A1-A557-D779C20BC90D}"/>
                  </a:ext>
                </a:extLst>
              </p:cNvPr>
              <p:cNvSpPr/>
              <p:nvPr/>
            </p:nvSpPr>
            <p:spPr>
              <a:xfrm>
                <a:off x="1646498" y="1434265"/>
                <a:ext cx="75224" cy="75224"/>
              </a:xfrm>
              <a:custGeom>
                <a:avLst/>
                <a:gdLst>
                  <a:gd name="connsiteX0" fmla="*/ 72909 w 75223"/>
                  <a:gd name="connsiteY0" fmla="*/ 67123 h 75223"/>
                  <a:gd name="connsiteX1" fmla="*/ 66930 w 75223"/>
                  <a:gd name="connsiteY1" fmla="*/ 73102 h 75223"/>
                  <a:gd name="connsiteX2" fmla="*/ 9837 w 75223"/>
                  <a:gd name="connsiteY2" fmla="*/ 73102 h 75223"/>
                  <a:gd name="connsiteX3" fmla="*/ 3858 w 75223"/>
                  <a:gd name="connsiteY3" fmla="*/ 67123 h 75223"/>
                  <a:gd name="connsiteX4" fmla="*/ 3858 w 75223"/>
                  <a:gd name="connsiteY4" fmla="*/ 10030 h 75223"/>
                  <a:gd name="connsiteX5" fmla="*/ 9837 w 75223"/>
                  <a:gd name="connsiteY5" fmla="*/ 4051 h 75223"/>
                  <a:gd name="connsiteX6" fmla="*/ 66930 w 75223"/>
                  <a:gd name="connsiteY6" fmla="*/ 4051 h 75223"/>
                  <a:gd name="connsiteX7" fmla="*/ 72909 w 75223"/>
                  <a:gd name="connsiteY7" fmla="*/ 10030 h 75223"/>
                  <a:gd name="connsiteX8" fmla="*/ 72909 w 75223"/>
                  <a:gd name="connsiteY8" fmla="*/ 67123 h 75223"/>
                  <a:gd name="connsiteX9" fmla="*/ 76767 w 75223"/>
                  <a:gd name="connsiteY9" fmla="*/ 9837 h 75223"/>
                  <a:gd name="connsiteX10" fmla="*/ 66930 w 75223"/>
                  <a:gd name="connsiteY10" fmla="*/ 0 h 75223"/>
                  <a:gd name="connsiteX11" fmla="*/ 9837 w 75223"/>
                  <a:gd name="connsiteY11" fmla="*/ 0 h 75223"/>
                  <a:gd name="connsiteX12" fmla="*/ 0 w 75223"/>
                  <a:gd name="connsiteY12" fmla="*/ 9837 h 75223"/>
                  <a:gd name="connsiteX13" fmla="*/ 0 w 75223"/>
                  <a:gd name="connsiteY13" fmla="*/ 66930 h 75223"/>
                  <a:gd name="connsiteX14" fmla="*/ 9837 w 75223"/>
                  <a:gd name="connsiteY14" fmla="*/ 76767 h 75223"/>
                  <a:gd name="connsiteX15" fmla="*/ 66930 w 75223"/>
                  <a:gd name="connsiteY15" fmla="*/ 76767 h 75223"/>
                  <a:gd name="connsiteX16" fmla="*/ 76767 w 75223"/>
                  <a:gd name="connsiteY16" fmla="*/ 66930 h 75223"/>
                  <a:gd name="connsiteX17" fmla="*/ 76767 w 75223"/>
                  <a:gd name="connsiteY17" fmla="*/ 9837 h 75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23" h="75223">
                    <a:moveTo>
                      <a:pt x="72909" y="67123"/>
                    </a:moveTo>
                    <a:cubicBezTo>
                      <a:pt x="72909" y="70402"/>
                      <a:pt x="70209" y="73102"/>
                      <a:pt x="66930" y="73102"/>
                    </a:cubicBezTo>
                    <a:lnTo>
                      <a:pt x="9837" y="73102"/>
                    </a:lnTo>
                    <a:cubicBezTo>
                      <a:pt x="6558" y="73102"/>
                      <a:pt x="3858" y="70402"/>
                      <a:pt x="3858" y="67123"/>
                    </a:cubicBezTo>
                    <a:lnTo>
                      <a:pt x="3858" y="10030"/>
                    </a:lnTo>
                    <a:cubicBezTo>
                      <a:pt x="3858" y="6751"/>
                      <a:pt x="6558" y="4051"/>
                      <a:pt x="9837" y="4051"/>
                    </a:cubicBezTo>
                    <a:lnTo>
                      <a:pt x="66930" y="4051"/>
                    </a:lnTo>
                    <a:cubicBezTo>
                      <a:pt x="70209" y="4051"/>
                      <a:pt x="72909" y="6751"/>
                      <a:pt x="72909" y="10030"/>
                    </a:cubicBezTo>
                    <a:lnTo>
                      <a:pt x="72909" y="67123"/>
                    </a:lnTo>
                    <a:close/>
                    <a:moveTo>
                      <a:pt x="76767" y="9837"/>
                    </a:moveTo>
                    <a:cubicBezTo>
                      <a:pt x="76767" y="4436"/>
                      <a:pt x="72330" y="0"/>
                      <a:pt x="66930" y="0"/>
                    </a:cubicBezTo>
                    <a:lnTo>
                      <a:pt x="9837" y="0"/>
                    </a:lnTo>
                    <a:cubicBezTo>
                      <a:pt x="4436" y="0"/>
                      <a:pt x="0" y="4436"/>
                      <a:pt x="0" y="9837"/>
                    </a:cubicBezTo>
                    <a:lnTo>
                      <a:pt x="0" y="66930"/>
                    </a:lnTo>
                    <a:cubicBezTo>
                      <a:pt x="0" y="72330"/>
                      <a:pt x="4436" y="76767"/>
                      <a:pt x="9837" y="76767"/>
                    </a:cubicBezTo>
                    <a:lnTo>
                      <a:pt x="66930" y="76767"/>
                    </a:lnTo>
                    <a:cubicBezTo>
                      <a:pt x="72330" y="76767"/>
                      <a:pt x="76767" y="72330"/>
                      <a:pt x="76767" y="66930"/>
                    </a:cubicBezTo>
                    <a:lnTo>
                      <a:pt x="76767" y="983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F6CB7FD5-5EC7-4039-A9CD-DB780D39D3E0}"/>
                  </a:ext>
                </a:extLst>
              </p:cNvPr>
              <p:cNvSpPr/>
              <p:nvPr/>
            </p:nvSpPr>
            <p:spPr>
              <a:xfrm>
                <a:off x="1660578" y="1448538"/>
                <a:ext cx="48220" cy="48220"/>
              </a:xfrm>
              <a:custGeom>
                <a:avLst/>
                <a:gdLst>
                  <a:gd name="connsiteX0" fmla="*/ 0 w 48220"/>
                  <a:gd name="connsiteY0" fmla="*/ 24303 h 48220"/>
                  <a:gd name="connsiteX1" fmla="*/ 24303 w 48220"/>
                  <a:gd name="connsiteY1" fmla="*/ 0 h 48220"/>
                  <a:gd name="connsiteX2" fmla="*/ 48606 w 48220"/>
                  <a:gd name="connsiteY2" fmla="*/ 24303 h 48220"/>
                  <a:gd name="connsiteX3" fmla="*/ 24303 w 48220"/>
                  <a:gd name="connsiteY3" fmla="*/ 48606 h 48220"/>
                  <a:gd name="connsiteX4" fmla="*/ 0 w 48220"/>
                  <a:gd name="connsiteY4" fmla="*/ 24303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20" h="48220">
                    <a:moveTo>
                      <a:pt x="0" y="24303"/>
                    </a:moveTo>
                    <a:cubicBezTo>
                      <a:pt x="0" y="10801"/>
                      <a:pt x="10801" y="0"/>
                      <a:pt x="24303" y="0"/>
                    </a:cubicBezTo>
                    <a:cubicBezTo>
                      <a:pt x="37805" y="0"/>
                      <a:pt x="48606" y="10801"/>
                      <a:pt x="48606" y="24303"/>
                    </a:cubicBezTo>
                    <a:cubicBezTo>
                      <a:pt x="48606" y="37805"/>
                      <a:pt x="37805" y="48606"/>
                      <a:pt x="24303" y="48606"/>
                    </a:cubicBezTo>
                    <a:cubicBezTo>
                      <a:pt x="10994" y="48413"/>
                      <a:pt x="0" y="37612"/>
                      <a:pt x="0" y="2430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3173423B-6C21-4BFE-B2E2-7DE350CFD9B4}"/>
                  </a:ext>
                </a:extLst>
              </p:cNvPr>
              <p:cNvSpPr/>
              <p:nvPr/>
            </p:nvSpPr>
            <p:spPr>
              <a:xfrm>
                <a:off x="1658650" y="1446610"/>
                <a:ext cx="52078" cy="52078"/>
              </a:xfrm>
              <a:custGeom>
                <a:avLst/>
                <a:gdLst>
                  <a:gd name="connsiteX0" fmla="*/ 26232 w 52077"/>
                  <a:gd name="connsiteY0" fmla="*/ 0 h 52077"/>
                  <a:gd name="connsiteX1" fmla="*/ 0 w 52077"/>
                  <a:gd name="connsiteY1" fmla="*/ 26232 h 52077"/>
                  <a:gd name="connsiteX2" fmla="*/ 26232 w 52077"/>
                  <a:gd name="connsiteY2" fmla="*/ 52464 h 52077"/>
                  <a:gd name="connsiteX3" fmla="*/ 52464 w 52077"/>
                  <a:gd name="connsiteY3" fmla="*/ 26232 h 52077"/>
                  <a:gd name="connsiteX4" fmla="*/ 26232 w 52077"/>
                  <a:gd name="connsiteY4" fmla="*/ 0 h 52077"/>
                  <a:gd name="connsiteX5" fmla="*/ 28161 w 52077"/>
                  <a:gd name="connsiteY5" fmla="*/ 48413 h 52077"/>
                  <a:gd name="connsiteX6" fmla="*/ 28161 w 52077"/>
                  <a:gd name="connsiteY6" fmla="*/ 46292 h 52077"/>
                  <a:gd name="connsiteX7" fmla="*/ 26232 w 52077"/>
                  <a:gd name="connsiteY7" fmla="*/ 44363 h 52077"/>
                  <a:gd name="connsiteX8" fmla="*/ 24303 w 52077"/>
                  <a:gd name="connsiteY8" fmla="*/ 46292 h 52077"/>
                  <a:gd name="connsiteX9" fmla="*/ 24303 w 52077"/>
                  <a:gd name="connsiteY9" fmla="*/ 48413 h 52077"/>
                  <a:gd name="connsiteX10" fmla="*/ 3858 w 52077"/>
                  <a:gd name="connsiteY10" fmla="*/ 26232 h 52077"/>
                  <a:gd name="connsiteX11" fmla="*/ 24303 w 52077"/>
                  <a:gd name="connsiteY11" fmla="*/ 4050 h 52077"/>
                  <a:gd name="connsiteX12" fmla="*/ 24303 w 52077"/>
                  <a:gd name="connsiteY12" fmla="*/ 6172 h 52077"/>
                  <a:gd name="connsiteX13" fmla="*/ 26232 w 52077"/>
                  <a:gd name="connsiteY13" fmla="*/ 8101 h 52077"/>
                  <a:gd name="connsiteX14" fmla="*/ 28161 w 52077"/>
                  <a:gd name="connsiteY14" fmla="*/ 6172 h 52077"/>
                  <a:gd name="connsiteX15" fmla="*/ 28161 w 52077"/>
                  <a:gd name="connsiteY15" fmla="*/ 3858 h 52077"/>
                  <a:gd name="connsiteX16" fmla="*/ 48606 w 52077"/>
                  <a:gd name="connsiteY16" fmla="*/ 26039 h 52077"/>
                  <a:gd name="connsiteX17" fmla="*/ 28161 w 52077"/>
                  <a:gd name="connsiteY17" fmla="*/ 48413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077" h="52077">
                    <a:moveTo>
                      <a:pt x="26232" y="0"/>
                    </a:moveTo>
                    <a:cubicBezTo>
                      <a:pt x="11766" y="0"/>
                      <a:pt x="0" y="11766"/>
                      <a:pt x="0" y="26232"/>
                    </a:cubicBezTo>
                    <a:cubicBezTo>
                      <a:pt x="0" y="40698"/>
                      <a:pt x="11766" y="52464"/>
                      <a:pt x="26232" y="52464"/>
                    </a:cubicBezTo>
                    <a:cubicBezTo>
                      <a:pt x="40698" y="52464"/>
                      <a:pt x="52464" y="40698"/>
                      <a:pt x="52464" y="26232"/>
                    </a:cubicBezTo>
                    <a:cubicBezTo>
                      <a:pt x="52464" y="11766"/>
                      <a:pt x="40698" y="0"/>
                      <a:pt x="26232" y="0"/>
                    </a:cubicBezTo>
                    <a:close/>
                    <a:moveTo>
                      <a:pt x="28161" y="48413"/>
                    </a:moveTo>
                    <a:lnTo>
                      <a:pt x="28161" y="46292"/>
                    </a:lnTo>
                    <a:cubicBezTo>
                      <a:pt x="28161" y="45134"/>
                      <a:pt x="27389" y="44363"/>
                      <a:pt x="26232" y="44363"/>
                    </a:cubicBezTo>
                    <a:cubicBezTo>
                      <a:pt x="25075" y="44363"/>
                      <a:pt x="24303" y="45134"/>
                      <a:pt x="24303" y="46292"/>
                    </a:cubicBezTo>
                    <a:lnTo>
                      <a:pt x="24303" y="48413"/>
                    </a:lnTo>
                    <a:cubicBezTo>
                      <a:pt x="12923" y="47449"/>
                      <a:pt x="3858" y="37805"/>
                      <a:pt x="3858" y="26232"/>
                    </a:cubicBezTo>
                    <a:cubicBezTo>
                      <a:pt x="3858" y="14466"/>
                      <a:pt x="12923" y="5015"/>
                      <a:pt x="24303" y="4050"/>
                    </a:cubicBezTo>
                    <a:lnTo>
                      <a:pt x="24303" y="6172"/>
                    </a:lnTo>
                    <a:cubicBezTo>
                      <a:pt x="24303" y="7329"/>
                      <a:pt x="25075" y="8101"/>
                      <a:pt x="26232" y="8101"/>
                    </a:cubicBezTo>
                    <a:cubicBezTo>
                      <a:pt x="27389" y="8101"/>
                      <a:pt x="28161" y="7329"/>
                      <a:pt x="28161" y="6172"/>
                    </a:cubicBezTo>
                    <a:lnTo>
                      <a:pt x="28161" y="3858"/>
                    </a:lnTo>
                    <a:cubicBezTo>
                      <a:pt x="39541" y="4822"/>
                      <a:pt x="48606" y="14466"/>
                      <a:pt x="48606" y="26039"/>
                    </a:cubicBezTo>
                    <a:cubicBezTo>
                      <a:pt x="48606" y="37805"/>
                      <a:pt x="39541" y="47449"/>
                      <a:pt x="28161" y="4841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B5E3D360-18B6-43EA-AA93-31125B29D9AE}"/>
                  </a:ext>
                </a:extLst>
              </p:cNvPr>
              <p:cNvSpPr/>
              <p:nvPr/>
            </p:nvSpPr>
            <p:spPr>
              <a:xfrm>
                <a:off x="1693561" y="1469355"/>
                <a:ext cx="5786" cy="5786"/>
              </a:xfrm>
              <a:custGeom>
                <a:avLst/>
                <a:gdLst>
                  <a:gd name="connsiteX0" fmla="*/ 6944 w 5786"/>
                  <a:gd name="connsiteY0" fmla="*/ 3487 h 5786"/>
                  <a:gd name="connsiteX1" fmla="*/ 3472 w 5786"/>
                  <a:gd name="connsiteY1" fmla="*/ 6958 h 5786"/>
                  <a:gd name="connsiteX2" fmla="*/ 0 w 5786"/>
                  <a:gd name="connsiteY2" fmla="*/ 3487 h 5786"/>
                  <a:gd name="connsiteX3" fmla="*/ 3472 w 5786"/>
                  <a:gd name="connsiteY3" fmla="*/ 15 h 5786"/>
                  <a:gd name="connsiteX4" fmla="*/ 6944 w 5786"/>
                  <a:gd name="connsiteY4" fmla="*/ 3487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6944" y="3487"/>
                    </a:moveTo>
                    <a:cubicBezTo>
                      <a:pt x="6944" y="5415"/>
                      <a:pt x="5401" y="6958"/>
                      <a:pt x="3472" y="6958"/>
                    </a:cubicBezTo>
                    <a:cubicBezTo>
                      <a:pt x="1543" y="6958"/>
                      <a:pt x="0" y="5415"/>
                      <a:pt x="0" y="3487"/>
                    </a:cubicBezTo>
                    <a:cubicBezTo>
                      <a:pt x="0" y="1558"/>
                      <a:pt x="1543" y="15"/>
                      <a:pt x="3472" y="15"/>
                    </a:cubicBezTo>
                    <a:cubicBezTo>
                      <a:pt x="5401" y="-178"/>
                      <a:pt x="6944" y="1558"/>
                      <a:pt x="6944" y="34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5DDAF430-84C6-4B5A-85FE-6BB8FD2A2EE7}"/>
                  </a:ext>
                </a:extLst>
              </p:cNvPr>
              <p:cNvSpPr/>
              <p:nvPr/>
            </p:nvSpPr>
            <p:spPr>
              <a:xfrm>
                <a:off x="1669451" y="1469355"/>
                <a:ext cx="5786" cy="5786"/>
              </a:xfrm>
              <a:custGeom>
                <a:avLst/>
                <a:gdLst>
                  <a:gd name="connsiteX0" fmla="*/ 6944 w 5786"/>
                  <a:gd name="connsiteY0" fmla="*/ 3487 h 5786"/>
                  <a:gd name="connsiteX1" fmla="*/ 3472 w 5786"/>
                  <a:gd name="connsiteY1" fmla="*/ 6958 h 5786"/>
                  <a:gd name="connsiteX2" fmla="*/ 0 w 5786"/>
                  <a:gd name="connsiteY2" fmla="*/ 3487 h 5786"/>
                  <a:gd name="connsiteX3" fmla="*/ 3472 w 5786"/>
                  <a:gd name="connsiteY3" fmla="*/ 15 h 5786"/>
                  <a:gd name="connsiteX4" fmla="*/ 6944 w 5786"/>
                  <a:gd name="connsiteY4" fmla="*/ 3487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6944" y="3487"/>
                    </a:moveTo>
                    <a:cubicBezTo>
                      <a:pt x="6944" y="5415"/>
                      <a:pt x="5401" y="6958"/>
                      <a:pt x="3472" y="6958"/>
                    </a:cubicBezTo>
                    <a:cubicBezTo>
                      <a:pt x="1543" y="6958"/>
                      <a:pt x="0" y="5415"/>
                      <a:pt x="0" y="3487"/>
                    </a:cubicBezTo>
                    <a:cubicBezTo>
                      <a:pt x="0" y="1558"/>
                      <a:pt x="1543" y="15"/>
                      <a:pt x="3472" y="15"/>
                    </a:cubicBezTo>
                    <a:cubicBezTo>
                      <a:pt x="5401" y="-178"/>
                      <a:pt x="6944" y="1558"/>
                      <a:pt x="6944" y="34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5B27DF-0358-488E-8CC7-EA3CD752E910}"/>
              </a:ext>
            </a:extLst>
          </p:cNvPr>
          <p:cNvCxnSpPr/>
          <p:nvPr/>
        </p:nvCxnSpPr>
        <p:spPr>
          <a:xfrm flipH="1">
            <a:off x="2722285" y="3237220"/>
            <a:ext cx="584948" cy="1324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5" name="Straight Connector 414">
            <a:extLst>
              <a:ext uri="{FF2B5EF4-FFF2-40B4-BE49-F238E27FC236}">
                <a16:creationId xmlns:a16="http://schemas.microsoft.com/office/drawing/2014/main" id="{A03630B6-F834-46C2-9DAB-29F234354E15}"/>
              </a:ext>
            </a:extLst>
          </p:cNvPr>
          <p:cNvCxnSpPr>
            <a:cxnSpLocks/>
          </p:cNvCxnSpPr>
          <p:nvPr/>
        </p:nvCxnSpPr>
        <p:spPr>
          <a:xfrm flipH="1" flipV="1">
            <a:off x="2724709" y="2853915"/>
            <a:ext cx="0" cy="3960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418" name="Graphic 5">
            <a:extLst>
              <a:ext uri="{FF2B5EF4-FFF2-40B4-BE49-F238E27FC236}">
                <a16:creationId xmlns:a16="http://schemas.microsoft.com/office/drawing/2014/main" id="{2E137591-381E-4BC7-946F-1A40258D6607}"/>
              </a:ext>
            </a:extLst>
          </p:cNvPr>
          <p:cNvGrpSpPr/>
          <p:nvPr/>
        </p:nvGrpSpPr>
        <p:grpSpPr>
          <a:xfrm>
            <a:off x="5421253" y="942720"/>
            <a:ext cx="975570" cy="1036420"/>
            <a:chOff x="2882674" y="2435512"/>
            <a:chExt cx="109942" cy="148284"/>
          </a:xfrm>
          <a:solidFill>
            <a:schemeClr val="accent1"/>
          </a:solidFill>
        </p:grpSpPr>
        <p:grpSp>
          <p:nvGrpSpPr>
            <p:cNvPr id="419" name="Graphic 5">
              <a:extLst>
                <a:ext uri="{FF2B5EF4-FFF2-40B4-BE49-F238E27FC236}">
                  <a16:creationId xmlns:a16="http://schemas.microsoft.com/office/drawing/2014/main" id="{3A65A969-9AF6-46B1-965A-01D750B0C810}"/>
                </a:ext>
              </a:extLst>
            </p:cNvPr>
            <p:cNvGrpSpPr/>
            <p:nvPr/>
          </p:nvGrpSpPr>
          <p:grpSpPr>
            <a:xfrm>
              <a:off x="2882674" y="2506643"/>
              <a:ext cx="109942" cy="77153"/>
              <a:chOff x="2882674" y="2506643"/>
              <a:chExt cx="109942" cy="77153"/>
            </a:xfrm>
            <a:solidFill>
              <a:schemeClr val="accent1"/>
            </a:solidFill>
          </p:grpSpPr>
          <p:sp>
            <p:nvSpPr>
              <p:cNvPr id="424" name="Freeform: Shape 423">
                <a:extLst>
                  <a:ext uri="{FF2B5EF4-FFF2-40B4-BE49-F238E27FC236}">
                    <a16:creationId xmlns:a16="http://schemas.microsoft.com/office/drawing/2014/main" id="{DA8E9916-7D9B-4B36-9D15-D40EDEC8BA0B}"/>
                  </a:ext>
                </a:extLst>
              </p:cNvPr>
              <p:cNvSpPr/>
              <p:nvPr/>
            </p:nvSpPr>
            <p:spPr>
              <a:xfrm>
                <a:off x="2884603" y="2557799"/>
                <a:ext cx="34719" cy="23146"/>
              </a:xfrm>
              <a:custGeom>
                <a:avLst/>
                <a:gdLst>
                  <a:gd name="connsiteX0" fmla="*/ 0 w 34718"/>
                  <a:gd name="connsiteY0" fmla="*/ 0 h 23145"/>
                  <a:gd name="connsiteX1" fmla="*/ 35876 w 34718"/>
                  <a:gd name="connsiteY1" fmla="*/ 0 h 23145"/>
                  <a:gd name="connsiteX2" fmla="*/ 35876 w 34718"/>
                  <a:gd name="connsiteY2" fmla="*/ 24882 h 23145"/>
                  <a:gd name="connsiteX3" fmla="*/ 0 w 34718"/>
                  <a:gd name="connsiteY3" fmla="*/ 24882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23145">
                    <a:moveTo>
                      <a:pt x="0" y="0"/>
                    </a:moveTo>
                    <a:lnTo>
                      <a:pt x="35876" y="0"/>
                    </a:lnTo>
                    <a:lnTo>
                      <a:pt x="35876" y="24882"/>
                    </a:lnTo>
                    <a:lnTo>
                      <a:pt x="0" y="24882"/>
                    </a:lnTo>
                    <a:close/>
                  </a:path>
                </a:pathLst>
              </a:custGeom>
              <a:solidFill>
                <a:srgbClr val="B8D1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F80CD03C-8792-4324-BB87-4BC0D6493D96}"/>
                  </a:ext>
                </a:extLst>
              </p:cNvPr>
              <p:cNvSpPr/>
              <p:nvPr/>
            </p:nvSpPr>
            <p:spPr>
              <a:xfrm>
                <a:off x="2911220" y="2517089"/>
                <a:ext cx="55936" cy="25075"/>
              </a:xfrm>
              <a:custGeom>
                <a:avLst/>
                <a:gdLst>
                  <a:gd name="connsiteX0" fmla="*/ 2700 w 55935"/>
                  <a:gd name="connsiteY0" fmla="*/ 6955 h 25074"/>
                  <a:gd name="connsiteX1" fmla="*/ 13502 w 55935"/>
                  <a:gd name="connsiteY1" fmla="*/ 6955 h 25074"/>
                  <a:gd name="connsiteX2" fmla="*/ 32018 w 55935"/>
                  <a:gd name="connsiteY2" fmla="*/ 11392 h 25074"/>
                  <a:gd name="connsiteX3" fmla="*/ 33947 w 55935"/>
                  <a:gd name="connsiteY3" fmla="*/ 11392 h 25074"/>
                  <a:gd name="connsiteX4" fmla="*/ 46677 w 55935"/>
                  <a:gd name="connsiteY4" fmla="*/ 4448 h 25074"/>
                  <a:gd name="connsiteX5" fmla="*/ 54778 w 55935"/>
                  <a:gd name="connsiteY5" fmla="*/ 5991 h 25074"/>
                  <a:gd name="connsiteX6" fmla="*/ 54200 w 55935"/>
                  <a:gd name="connsiteY6" fmla="*/ 4448 h 25074"/>
                  <a:gd name="connsiteX7" fmla="*/ 54971 w 55935"/>
                  <a:gd name="connsiteY7" fmla="*/ 3098 h 25074"/>
                  <a:gd name="connsiteX8" fmla="*/ 34526 w 55935"/>
                  <a:gd name="connsiteY8" fmla="*/ 17178 h 25074"/>
                  <a:gd name="connsiteX9" fmla="*/ 21024 w 55935"/>
                  <a:gd name="connsiteY9" fmla="*/ 19685 h 25074"/>
                  <a:gd name="connsiteX10" fmla="*/ 18710 w 55935"/>
                  <a:gd name="connsiteY10" fmla="*/ 19685 h 25074"/>
                  <a:gd name="connsiteX11" fmla="*/ 8873 w 55935"/>
                  <a:gd name="connsiteY11" fmla="*/ 21421 h 25074"/>
                  <a:gd name="connsiteX12" fmla="*/ 8873 w 55935"/>
                  <a:gd name="connsiteY12" fmla="*/ 21421 h 25074"/>
                  <a:gd name="connsiteX13" fmla="*/ 7715 w 55935"/>
                  <a:gd name="connsiteY13" fmla="*/ 23929 h 25074"/>
                  <a:gd name="connsiteX14" fmla="*/ 10223 w 55935"/>
                  <a:gd name="connsiteY14" fmla="*/ 25086 h 25074"/>
                  <a:gd name="connsiteX15" fmla="*/ 10223 w 55935"/>
                  <a:gd name="connsiteY15" fmla="*/ 25086 h 25074"/>
                  <a:gd name="connsiteX16" fmla="*/ 10223 w 55935"/>
                  <a:gd name="connsiteY16" fmla="*/ 25086 h 25074"/>
                  <a:gd name="connsiteX17" fmla="*/ 18517 w 55935"/>
                  <a:gd name="connsiteY17" fmla="*/ 23543 h 25074"/>
                  <a:gd name="connsiteX18" fmla="*/ 20638 w 55935"/>
                  <a:gd name="connsiteY18" fmla="*/ 23543 h 25074"/>
                  <a:gd name="connsiteX19" fmla="*/ 36455 w 55935"/>
                  <a:gd name="connsiteY19" fmla="*/ 20264 h 25074"/>
                  <a:gd name="connsiteX20" fmla="*/ 56900 w 55935"/>
                  <a:gd name="connsiteY20" fmla="*/ 6184 h 25074"/>
                  <a:gd name="connsiteX21" fmla="*/ 57672 w 55935"/>
                  <a:gd name="connsiteY21" fmla="*/ 4834 h 25074"/>
                  <a:gd name="connsiteX22" fmla="*/ 57093 w 55935"/>
                  <a:gd name="connsiteY22" fmla="*/ 3290 h 25074"/>
                  <a:gd name="connsiteX23" fmla="*/ 44748 w 55935"/>
                  <a:gd name="connsiteY23" fmla="*/ 976 h 25074"/>
                  <a:gd name="connsiteX24" fmla="*/ 31440 w 55935"/>
                  <a:gd name="connsiteY24" fmla="*/ 8112 h 25074"/>
                  <a:gd name="connsiteX25" fmla="*/ 33368 w 55935"/>
                  <a:gd name="connsiteY25" fmla="*/ 8112 h 25074"/>
                  <a:gd name="connsiteX26" fmla="*/ 12730 w 55935"/>
                  <a:gd name="connsiteY26" fmla="*/ 3098 h 25074"/>
                  <a:gd name="connsiteX27" fmla="*/ 1929 w 55935"/>
                  <a:gd name="connsiteY27" fmla="*/ 3098 h 25074"/>
                  <a:gd name="connsiteX28" fmla="*/ 1929 w 55935"/>
                  <a:gd name="connsiteY28" fmla="*/ 3098 h 25074"/>
                  <a:gd name="connsiteX29" fmla="*/ 0 w 55935"/>
                  <a:gd name="connsiteY29" fmla="*/ 5026 h 25074"/>
                  <a:gd name="connsiteX30" fmla="*/ 2700 w 55935"/>
                  <a:gd name="connsiteY30" fmla="*/ 6955 h 25074"/>
                  <a:gd name="connsiteX31" fmla="*/ 2700 w 55935"/>
                  <a:gd name="connsiteY31" fmla="*/ 6955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935" h="25074">
                    <a:moveTo>
                      <a:pt x="2700" y="6955"/>
                    </a:moveTo>
                    <a:lnTo>
                      <a:pt x="13502" y="6955"/>
                    </a:lnTo>
                    <a:cubicBezTo>
                      <a:pt x="20445" y="6762"/>
                      <a:pt x="26811" y="8305"/>
                      <a:pt x="32018" y="11392"/>
                    </a:cubicBezTo>
                    <a:cubicBezTo>
                      <a:pt x="32597" y="11777"/>
                      <a:pt x="33368" y="11777"/>
                      <a:pt x="33947" y="11392"/>
                    </a:cubicBezTo>
                    <a:cubicBezTo>
                      <a:pt x="38576" y="8498"/>
                      <a:pt x="42434" y="6377"/>
                      <a:pt x="46677" y="4448"/>
                    </a:cubicBezTo>
                    <a:cubicBezTo>
                      <a:pt x="50535" y="2712"/>
                      <a:pt x="53814" y="5026"/>
                      <a:pt x="54778" y="5991"/>
                    </a:cubicBezTo>
                    <a:cubicBezTo>
                      <a:pt x="54393" y="5605"/>
                      <a:pt x="54200" y="5026"/>
                      <a:pt x="54200" y="4448"/>
                    </a:cubicBezTo>
                    <a:cubicBezTo>
                      <a:pt x="54200" y="3869"/>
                      <a:pt x="54585" y="3290"/>
                      <a:pt x="54971" y="3098"/>
                    </a:cubicBezTo>
                    <a:lnTo>
                      <a:pt x="34526" y="17178"/>
                    </a:lnTo>
                    <a:cubicBezTo>
                      <a:pt x="30090" y="19878"/>
                      <a:pt x="25268" y="19878"/>
                      <a:pt x="21024" y="19685"/>
                    </a:cubicBezTo>
                    <a:cubicBezTo>
                      <a:pt x="20253" y="19685"/>
                      <a:pt x="19481" y="19685"/>
                      <a:pt x="18710" y="19685"/>
                    </a:cubicBezTo>
                    <a:cubicBezTo>
                      <a:pt x="13502" y="19685"/>
                      <a:pt x="9065" y="21421"/>
                      <a:pt x="8873" y="21421"/>
                    </a:cubicBezTo>
                    <a:lnTo>
                      <a:pt x="8873" y="21421"/>
                    </a:lnTo>
                    <a:cubicBezTo>
                      <a:pt x="7908" y="21807"/>
                      <a:pt x="7329" y="22964"/>
                      <a:pt x="7715" y="23929"/>
                    </a:cubicBezTo>
                    <a:cubicBezTo>
                      <a:pt x="8101" y="24893"/>
                      <a:pt x="9258" y="25472"/>
                      <a:pt x="10223" y="25086"/>
                    </a:cubicBezTo>
                    <a:lnTo>
                      <a:pt x="10223" y="25086"/>
                    </a:lnTo>
                    <a:cubicBezTo>
                      <a:pt x="10223" y="25086"/>
                      <a:pt x="10223" y="25086"/>
                      <a:pt x="10223" y="25086"/>
                    </a:cubicBezTo>
                    <a:cubicBezTo>
                      <a:pt x="10223" y="25086"/>
                      <a:pt x="14080" y="23543"/>
                      <a:pt x="18517" y="23543"/>
                    </a:cubicBezTo>
                    <a:cubicBezTo>
                      <a:pt x="19288" y="23543"/>
                      <a:pt x="19867" y="23543"/>
                      <a:pt x="20638" y="23543"/>
                    </a:cubicBezTo>
                    <a:cubicBezTo>
                      <a:pt x="25268" y="23736"/>
                      <a:pt x="30861" y="23736"/>
                      <a:pt x="36455" y="20264"/>
                    </a:cubicBezTo>
                    <a:cubicBezTo>
                      <a:pt x="36455" y="20264"/>
                      <a:pt x="56900" y="6184"/>
                      <a:pt x="56900" y="6184"/>
                    </a:cubicBezTo>
                    <a:cubicBezTo>
                      <a:pt x="57286" y="5798"/>
                      <a:pt x="57672" y="5412"/>
                      <a:pt x="57672" y="4834"/>
                    </a:cubicBezTo>
                    <a:cubicBezTo>
                      <a:pt x="57672" y="4255"/>
                      <a:pt x="57479" y="3676"/>
                      <a:pt x="57093" y="3290"/>
                    </a:cubicBezTo>
                    <a:cubicBezTo>
                      <a:pt x="55164" y="1362"/>
                      <a:pt x="50342" y="-1532"/>
                      <a:pt x="44748" y="976"/>
                    </a:cubicBezTo>
                    <a:cubicBezTo>
                      <a:pt x="40312" y="2905"/>
                      <a:pt x="36262" y="5026"/>
                      <a:pt x="31440" y="8112"/>
                    </a:cubicBezTo>
                    <a:cubicBezTo>
                      <a:pt x="32018" y="7727"/>
                      <a:pt x="32790" y="7727"/>
                      <a:pt x="33368" y="8112"/>
                    </a:cubicBezTo>
                    <a:cubicBezTo>
                      <a:pt x="27389" y="4641"/>
                      <a:pt x="20445" y="2905"/>
                      <a:pt x="12730" y="3098"/>
                    </a:cubicBezTo>
                    <a:cubicBezTo>
                      <a:pt x="12730" y="3098"/>
                      <a:pt x="1929" y="3098"/>
                      <a:pt x="1929" y="3098"/>
                    </a:cubicBezTo>
                    <a:lnTo>
                      <a:pt x="1929" y="3098"/>
                    </a:lnTo>
                    <a:cubicBezTo>
                      <a:pt x="772" y="3098"/>
                      <a:pt x="0" y="3869"/>
                      <a:pt x="0" y="5026"/>
                    </a:cubicBezTo>
                    <a:cubicBezTo>
                      <a:pt x="0" y="6184"/>
                      <a:pt x="1543" y="6955"/>
                      <a:pt x="2700" y="6955"/>
                    </a:cubicBezTo>
                    <a:lnTo>
                      <a:pt x="2700" y="6955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8CC8D2A2-DEAE-42D3-B43B-F6CB3F3F061C}"/>
                  </a:ext>
                </a:extLst>
              </p:cNvPr>
              <p:cNvSpPr/>
              <p:nvPr/>
            </p:nvSpPr>
            <p:spPr>
              <a:xfrm>
                <a:off x="2918550" y="2506643"/>
                <a:ext cx="75224" cy="52078"/>
              </a:xfrm>
              <a:custGeom>
                <a:avLst/>
                <a:gdLst>
                  <a:gd name="connsiteX0" fmla="*/ 48413 w 75223"/>
                  <a:gd name="connsiteY0" fmla="*/ 15280 h 52077"/>
                  <a:gd name="connsiteX1" fmla="*/ 51692 w 75223"/>
                  <a:gd name="connsiteY1" fmla="*/ 12965 h 52077"/>
                  <a:gd name="connsiteX2" fmla="*/ 63844 w 75223"/>
                  <a:gd name="connsiteY2" fmla="*/ 4864 h 52077"/>
                  <a:gd name="connsiteX3" fmla="*/ 72716 w 75223"/>
                  <a:gd name="connsiteY3" fmla="*/ 6600 h 52077"/>
                  <a:gd name="connsiteX4" fmla="*/ 71945 w 75223"/>
                  <a:gd name="connsiteY4" fmla="*/ 5057 h 52077"/>
                  <a:gd name="connsiteX5" fmla="*/ 72716 w 75223"/>
                  <a:gd name="connsiteY5" fmla="*/ 3514 h 52077"/>
                  <a:gd name="connsiteX6" fmla="*/ 39926 w 75223"/>
                  <a:gd name="connsiteY6" fmla="*/ 29746 h 52077"/>
                  <a:gd name="connsiteX7" fmla="*/ 12152 w 75223"/>
                  <a:gd name="connsiteY7" fmla="*/ 41126 h 52077"/>
                  <a:gd name="connsiteX8" fmla="*/ 0 w 75223"/>
                  <a:gd name="connsiteY8" fmla="*/ 51156 h 52077"/>
                  <a:gd name="connsiteX9" fmla="*/ 0 w 75223"/>
                  <a:gd name="connsiteY9" fmla="*/ 51156 h 52077"/>
                  <a:gd name="connsiteX10" fmla="*/ 1929 w 75223"/>
                  <a:gd name="connsiteY10" fmla="*/ 53084 h 52077"/>
                  <a:gd name="connsiteX11" fmla="*/ 3858 w 75223"/>
                  <a:gd name="connsiteY11" fmla="*/ 51156 h 52077"/>
                  <a:gd name="connsiteX12" fmla="*/ 3858 w 75223"/>
                  <a:gd name="connsiteY12" fmla="*/ 51156 h 52077"/>
                  <a:gd name="connsiteX13" fmla="*/ 12537 w 75223"/>
                  <a:gd name="connsiteY13" fmla="*/ 44983 h 52077"/>
                  <a:gd name="connsiteX14" fmla="*/ 42434 w 75223"/>
                  <a:gd name="connsiteY14" fmla="*/ 32639 h 52077"/>
                  <a:gd name="connsiteX15" fmla="*/ 75031 w 75223"/>
                  <a:gd name="connsiteY15" fmla="*/ 6407 h 52077"/>
                  <a:gd name="connsiteX16" fmla="*/ 75802 w 75223"/>
                  <a:gd name="connsiteY16" fmla="*/ 4864 h 52077"/>
                  <a:gd name="connsiteX17" fmla="*/ 75031 w 75223"/>
                  <a:gd name="connsiteY17" fmla="*/ 3321 h 52077"/>
                  <a:gd name="connsiteX18" fmla="*/ 61722 w 75223"/>
                  <a:gd name="connsiteY18" fmla="*/ 1199 h 52077"/>
                  <a:gd name="connsiteX19" fmla="*/ 49378 w 75223"/>
                  <a:gd name="connsiteY19" fmla="*/ 9493 h 52077"/>
                  <a:gd name="connsiteX20" fmla="*/ 46099 w 75223"/>
                  <a:gd name="connsiteY20" fmla="*/ 11808 h 52077"/>
                  <a:gd name="connsiteX21" fmla="*/ 46099 w 75223"/>
                  <a:gd name="connsiteY21" fmla="*/ 11808 h 52077"/>
                  <a:gd name="connsiteX22" fmla="*/ 45520 w 75223"/>
                  <a:gd name="connsiteY22" fmla="*/ 14508 h 52077"/>
                  <a:gd name="connsiteX23" fmla="*/ 48413 w 75223"/>
                  <a:gd name="connsiteY23" fmla="*/ 15280 h 52077"/>
                  <a:gd name="connsiteX24" fmla="*/ 48413 w 75223"/>
                  <a:gd name="connsiteY24" fmla="*/ 15280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5223" h="52077">
                    <a:moveTo>
                      <a:pt x="48413" y="15280"/>
                    </a:moveTo>
                    <a:lnTo>
                      <a:pt x="51692" y="12965"/>
                    </a:lnTo>
                    <a:cubicBezTo>
                      <a:pt x="55550" y="10265"/>
                      <a:pt x="60372" y="6793"/>
                      <a:pt x="63844" y="4864"/>
                    </a:cubicBezTo>
                    <a:cubicBezTo>
                      <a:pt x="66930" y="3128"/>
                      <a:pt x="71366" y="5250"/>
                      <a:pt x="72716" y="6600"/>
                    </a:cubicBezTo>
                    <a:cubicBezTo>
                      <a:pt x="72330" y="6214"/>
                      <a:pt x="71945" y="5636"/>
                      <a:pt x="71945" y="5057"/>
                    </a:cubicBezTo>
                    <a:cubicBezTo>
                      <a:pt x="71945" y="4478"/>
                      <a:pt x="72138" y="3900"/>
                      <a:pt x="72716" y="3514"/>
                    </a:cubicBezTo>
                    <a:lnTo>
                      <a:pt x="39926" y="29746"/>
                    </a:lnTo>
                    <a:cubicBezTo>
                      <a:pt x="28739" y="39390"/>
                      <a:pt x="19288" y="40547"/>
                      <a:pt x="12152" y="41126"/>
                    </a:cubicBezTo>
                    <a:cubicBezTo>
                      <a:pt x="5594" y="41704"/>
                      <a:pt x="0" y="42283"/>
                      <a:pt x="0" y="51156"/>
                    </a:cubicBezTo>
                    <a:lnTo>
                      <a:pt x="0" y="51156"/>
                    </a:lnTo>
                    <a:cubicBezTo>
                      <a:pt x="0" y="52313"/>
                      <a:pt x="772" y="53084"/>
                      <a:pt x="1929" y="53084"/>
                    </a:cubicBezTo>
                    <a:cubicBezTo>
                      <a:pt x="3086" y="53084"/>
                      <a:pt x="3858" y="52313"/>
                      <a:pt x="3858" y="51156"/>
                    </a:cubicBezTo>
                    <a:lnTo>
                      <a:pt x="3858" y="51156"/>
                    </a:lnTo>
                    <a:cubicBezTo>
                      <a:pt x="3858" y="46141"/>
                      <a:pt x="5594" y="45755"/>
                      <a:pt x="12537" y="44983"/>
                    </a:cubicBezTo>
                    <a:cubicBezTo>
                      <a:pt x="19674" y="44212"/>
                      <a:pt x="30282" y="43247"/>
                      <a:pt x="42434" y="32639"/>
                    </a:cubicBezTo>
                    <a:cubicBezTo>
                      <a:pt x="42434" y="32639"/>
                      <a:pt x="75031" y="6407"/>
                      <a:pt x="75031" y="6407"/>
                    </a:cubicBezTo>
                    <a:cubicBezTo>
                      <a:pt x="75417" y="6021"/>
                      <a:pt x="75802" y="5443"/>
                      <a:pt x="75802" y="4864"/>
                    </a:cubicBezTo>
                    <a:cubicBezTo>
                      <a:pt x="75802" y="4286"/>
                      <a:pt x="75609" y="3707"/>
                      <a:pt x="75031" y="3321"/>
                    </a:cubicBezTo>
                    <a:cubicBezTo>
                      <a:pt x="73102" y="1778"/>
                      <a:pt x="66930" y="-1887"/>
                      <a:pt x="61722" y="1199"/>
                    </a:cubicBezTo>
                    <a:cubicBezTo>
                      <a:pt x="58250" y="3321"/>
                      <a:pt x="53235" y="6793"/>
                      <a:pt x="49378" y="9493"/>
                    </a:cubicBezTo>
                    <a:lnTo>
                      <a:pt x="46099" y="11808"/>
                    </a:lnTo>
                    <a:lnTo>
                      <a:pt x="46099" y="11808"/>
                    </a:lnTo>
                    <a:cubicBezTo>
                      <a:pt x="45134" y="12386"/>
                      <a:pt x="44941" y="13544"/>
                      <a:pt x="45520" y="14508"/>
                    </a:cubicBezTo>
                    <a:cubicBezTo>
                      <a:pt x="46292" y="15665"/>
                      <a:pt x="47449" y="15858"/>
                      <a:pt x="48413" y="15280"/>
                    </a:cubicBezTo>
                    <a:lnTo>
                      <a:pt x="48413" y="1528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F55DF0BB-3EB4-4B8B-BF5E-BC0D13CF3329}"/>
                  </a:ext>
                </a:extLst>
              </p:cNvPr>
              <p:cNvSpPr/>
              <p:nvPr/>
            </p:nvSpPr>
            <p:spPr>
              <a:xfrm>
                <a:off x="2882674" y="2555870"/>
                <a:ext cx="38576" cy="27003"/>
              </a:xfrm>
              <a:custGeom>
                <a:avLst/>
                <a:gdLst>
                  <a:gd name="connsiteX0" fmla="*/ 3858 w 38576"/>
                  <a:gd name="connsiteY0" fmla="*/ 26811 h 27003"/>
                  <a:gd name="connsiteX1" fmla="*/ 3858 w 38576"/>
                  <a:gd name="connsiteY1" fmla="*/ 1929 h 27003"/>
                  <a:gd name="connsiteX2" fmla="*/ 1929 w 38576"/>
                  <a:gd name="connsiteY2" fmla="*/ 3858 h 27003"/>
                  <a:gd name="connsiteX3" fmla="*/ 37805 w 38576"/>
                  <a:gd name="connsiteY3" fmla="*/ 3858 h 27003"/>
                  <a:gd name="connsiteX4" fmla="*/ 36455 w 38576"/>
                  <a:gd name="connsiteY4" fmla="*/ 3279 h 27003"/>
                  <a:gd name="connsiteX5" fmla="*/ 35876 w 38576"/>
                  <a:gd name="connsiteY5" fmla="*/ 1929 h 27003"/>
                  <a:gd name="connsiteX6" fmla="*/ 35876 w 38576"/>
                  <a:gd name="connsiteY6" fmla="*/ 26811 h 27003"/>
                  <a:gd name="connsiteX7" fmla="*/ 35876 w 38576"/>
                  <a:gd name="connsiteY7" fmla="*/ 26811 h 27003"/>
                  <a:gd name="connsiteX8" fmla="*/ 37805 w 38576"/>
                  <a:gd name="connsiteY8" fmla="*/ 28739 h 27003"/>
                  <a:gd name="connsiteX9" fmla="*/ 39733 w 38576"/>
                  <a:gd name="connsiteY9" fmla="*/ 26811 h 27003"/>
                  <a:gd name="connsiteX10" fmla="*/ 39733 w 38576"/>
                  <a:gd name="connsiteY10" fmla="*/ 26811 h 27003"/>
                  <a:gd name="connsiteX11" fmla="*/ 39733 w 38576"/>
                  <a:gd name="connsiteY11" fmla="*/ 1929 h 27003"/>
                  <a:gd name="connsiteX12" fmla="*/ 39155 w 38576"/>
                  <a:gd name="connsiteY12" fmla="*/ 579 h 27003"/>
                  <a:gd name="connsiteX13" fmla="*/ 37805 w 38576"/>
                  <a:gd name="connsiteY13" fmla="*/ 0 h 27003"/>
                  <a:gd name="connsiteX14" fmla="*/ 1929 w 38576"/>
                  <a:gd name="connsiteY14" fmla="*/ 0 h 27003"/>
                  <a:gd name="connsiteX15" fmla="*/ 0 w 38576"/>
                  <a:gd name="connsiteY15" fmla="*/ 1929 h 27003"/>
                  <a:gd name="connsiteX16" fmla="*/ 0 w 38576"/>
                  <a:gd name="connsiteY16" fmla="*/ 26811 h 27003"/>
                  <a:gd name="connsiteX17" fmla="*/ 0 w 38576"/>
                  <a:gd name="connsiteY17" fmla="*/ 26811 h 27003"/>
                  <a:gd name="connsiteX18" fmla="*/ 1929 w 38576"/>
                  <a:gd name="connsiteY18" fmla="*/ 28739 h 27003"/>
                  <a:gd name="connsiteX19" fmla="*/ 3858 w 38576"/>
                  <a:gd name="connsiteY19" fmla="*/ 26811 h 27003"/>
                  <a:gd name="connsiteX20" fmla="*/ 3858 w 38576"/>
                  <a:gd name="connsiteY20" fmla="*/ 26811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576" h="27003">
                    <a:moveTo>
                      <a:pt x="3858" y="26811"/>
                    </a:move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37805" y="3858"/>
                    </a:lnTo>
                    <a:cubicBezTo>
                      <a:pt x="37226" y="3858"/>
                      <a:pt x="36840" y="3665"/>
                      <a:pt x="36455" y="3279"/>
                    </a:cubicBezTo>
                    <a:cubicBezTo>
                      <a:pt x="36069" y="2893"/>
                      <a:pt x="35876" y="2508"/>
                      <a:pt x="35876" y="1929"/>
                    </a:cubicBezTo>
                    <a:lnTo>
                      <a:pt x="35876" y="26811"/>
                    </a:lnTo>
                    <a:lnTo>
                      <a:pt x="35876" y="26811"/>
                    </a:lnTo>
                    <a:cubicBezTo>
                      <a:pt x="35876" y="27968"/>
                      <a:pt x="36647" y="28739"/>
                      <a:pt x="37805" y="28739"/>
                    </a:cubicBezTo>
                    <a:cubicBezTo>
                      <a:pt x="38962" y="28739"/>
                      <a:pt x="39733" y="27968"/>
                      <a:pt x="39733" y="26811"/>
                    </a:cubicBezTo>
                    <a:lnTo>
                      <a:pt x="39733" y="26811"/>
                    </a:lnTo>
                    <a:lnTo>
                      <a:pt x="39733" y="1929"/>
                    </a:lnTo>
                    <a:cubicBezTo>
                      <a:pt x="39733" y="1350"/>
                      <a:pt x="39541" y="964"/>
                      <a:pt x="39155" y="579"/>
                    </a:cubicBezTo>
                    <a:cubicBezTo>
                      <a:pt x="38769" y="193"/>
                      <a:pt x="38383" y="0"/>
                      <a:pt x="37805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26811"/>
                    </a:lnTo>
                    <a:lnTo>
                      <a:pt x="0" y="26811"/>
                    </a:lnTo>
                    <a:cubicBezTo>
                      <a:pt x="0" y="27968"/>
                      <a:pt x="772" y="28739"/>
                      <a:pt x="1929" y="28739"/>
                    </a:cubicBezTo>
                    <a:cubicBezTo>
                      <a:pt x="2893" y="28739"/>
                      <a:pt x="3858" y="27968"/>
                      <a:pt x="3858" y="26811"/>
                    </a:cubicBezTo>
                    <a:lnTo>
                      <a:pt x="3858" y="2681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CCA718AF-BD63-4485-86BC-24A34274EB3E}"/>
                  </a:ext>
                </a:extLst>
              </p:cNvPr>
              <p:cNvSpPr/>
              <p:nvPr/>
            </p:nvSpPr>
            <p:spPr>
              <a:xfrm>
                <a:off x="2891932" y="2566093"/>
                <a:ext cx="3858" cy="3858"/>
              </a:xfrm>
              <a:custGeom>
                <a:avLst/>
                <a:gdLst>
                  <a:gd name="connsiteX0" fmla="*/ 2315 w 3857"/>
                  <a:gd name="connsiteY0" fmla="*/ 0 h 3857"/>
                  <a:gd name="connsiteX1" fmla="*/ 4629 w 3857"/>
                  <a:gd name="connsiteY1" fmla="*/ 2314 h 3857"/>
                  <a:gd name="connsiteX2" fmla="*/ 2315 w 3857"/>
                  <a:gd name="connsiteY2" fmla="*/ 4629 h 3857"/>
                  <a:gd name="connsiteX3" fmla="*/ 0 w 3857"/>
                  <a:gd name="connsiteY3" fmla="*/ 2314 h 3857"/>
                  <a:gd name="connsiteX4" fmla="*/ 2315 w 3857"/>
                  <a:gd name="connsiteY4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2315" y="0"/>
                    </a:moveTo>
                    <a:cubicBezTo>
                      <a:pt x="3472" y="0"/>
                      <a:pt x="4629" y="964"/>
                      <a:pt x="4629" y="2314"/>
                    </a:cubicBezTo>
                    <a:cubicBezTo>
                      <a:pt x="4629" y="3665"/>
                      <a:pt x="3665" y="4629"/>
                      <a:pt x="2315" y="4629"/>
                    </a:cubicBezTo>
                    <a:cubicBezTo>
                      <a:pt x="1157" y="4629"/>
                      <a:pt x="0" y="3665"/>
                      <a:pt x="0" y="2314"/>
                    </a:cubicBezTo>
                    <a:cubicBezTo>
                      <a:pt x="0" y="964"/>
                      <a:pt x="964" y="0"/>
                      <a:pt x="2315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428">
                <a:extLst>
                  <a:ext uri="{FF2B5EF4-FFF2-40B4-BE49-F238E27FC236}">
                    <a16:creationId xmlns:a16="http://schemas.microsoft.com/office/drawing/2014/main" id="{6EA5A10C-4F85-4199-80CE-163DD497E715}"/>
                  </a:ext>
                </a:extLst>
              </p:cNvPr>
              <p:cNvSpPr/>
              <p:nvPr/>
            </p:nvSpPr>
            <p:spPr>
              <a:xfrm>
                <a:off x="2882674" y="2549505"/>
                <a:ext cx="3858" cy="9644"/>
              </a:xfrm>
              <a:custGeom>
                <a:avLst/>
                <a:gdLst>
                  <a:gd name="connsiteX0" fmla="*/ 3858 w 3857"/>
                  <a:gd name="connsiteY0" fmla="*/ 8294 h 9644"/>
                  <a:gd name="connsiteX1" fmla="*/ 3858 w 3857"/>
                  <a:gd name="connsiteY1" fmla="*/ 1929 h 9644"/>
                  <a:gd name="connsiteX2" fmla="*/ 3858 w 3857"/>
                  <a:gd name="connsiteY2" fmla="*/ 1929 h 9644"/>
                  <a:gd name="connsiteX3" fmla="*/ 1929 w 3857"/>
                  <a:gd name="connsiteY3" fmla="*/ 0 h 9644"/>
                  <a:gd name="connsiteX4" fmla="*/ 0 w 3857"/>
                  <a:gd name="connsiteY4" fmla="*/ 1929 h 9644"/>
                  <a:gd name="connsiteX5" fmla="*/ 0 w 3857"/>
                  <a:gd name="connsiteY5" fmla="*/ 1929 h 9644"/>
                  <a:gd name="connsiteX6" fmla="*/ 0 w 3857"/>
                  <a:gd name="connsiteY6" fmla="*/ 8294 h 9644"/>
                  <a:gd name="connsiteX7" fmla="*/ 0 w 3857"/>
                  <a:gd name="connsiteY7" fmla="*/ 8294 h 9644"/>
                  <a:gd name="connsiteX8" fmla="*/ 1929 w 3857"/>
                  <a:gd name="connsiteY8" fmla="*/ 10223 h 9644"/>
                  <a:gd name="connsiteX9" fmla="*/ 3858 w 3857"/>
                  <a:gd name="connsiteY9" fmla="*/ 8294 h 9644"/>
                  <a:gd name="connsiteX10" fmla="*/ 3858 w 3857"/>
                  <a:gd name="connsiteY10" fmla="*/ 8294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9644">
                    <a:moveTo>
                      <a:pt x="3858" y="8294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772" y="0"/>
                      <a:pt x="0" y="771"/>
                      <a:pt x="0" y="1929"/>
                    </a:cubicBezTo>
                    <a:lnTo>
                      <a:pt x="0" y="1929"/>
                    </a:lnTo>
                    <a:lnTo>
                      <a:pt x="0" y="8294"/>
                    </a:lnTo>
                    <a:lnTo>
                      <a:pt x="0" y="8294"/>
                    </a:lnTo>
                    <a:cubicBezTo>
                      <a:pt x="0" y="9451"/>
                      <a:pt x="772" y="10223"/>
                      <a:pt x="1929" y="10223"/>
                    </a:cubicBezTo>
                    <a:cubicBezTo>
                      <a:pt x="2893" y="10223"/>
                      <a:pt x="3858" y="9451"/>
                      <a:pt x="3858" y="8294"/>
                    </a:cubicBezTo>
                    <a:lnTo>
                      <a:pt x="3858" y="829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id="{D3F2FDC5-9645-4EEE-B650-07F893AFCF9C}"/>
                  </a:ext>
                </a:extLst>
              </p:cNvPr>
              <p:cNvSpPr/>
              <p:nvPr/>
            </p:nvSpPr>
            <p:spPr>
              <a:xfrm>
                <a:off x="2882674" y="2520187"/>
                <a:ext cx="32790" cy="32790"/>
              </a:xfrm>
              <a:custGeom>
                <a:avLst/>
                <a:gdLst>
                  <a:gd name="connsiteX0" fmla="*/ 3858 w 32789"/>
                  <a:gd name="connsiteY0" fmla="*/ 31247 h 32789"/>
                  <a:gd name="connsiteX1" fmla="*/ 31247 w 32789"/>
                  <a:gd name="connsiteY1" fmla="*/ 3858 h 32789"/>
                  <a:gd name="connsiteX2" fmla="*/ 31247 w 32789"/>
                  <a:gd name="connsiteY2" fmla="*/ 3858 h 32789"/>
                  <a:gd name="connsiteX3" fmla="*/ 33176 w 32789"/>
                  <a:gd name="connsiteY3" fmla="*/ 1929 h 32789"/>
                  <a:gd name="connsiteX4" fmla="*/ 31247 w 32789"/>
                  <a:gd name="connsiteY4" fmla="*/ 0 h 32789"/>
                  <a:gd name="connsiteX5" fmla="*/ 31247 w 32789"/>
                  <a:gd name="connsiteY5" fmla="*/ 0 h 32789"/>
                  <a:gd name="connsiteX6" fmla="*/ 0 w 32789"/>
                  <a:gd name="connsiteY6" fmla="*/ 31247 h 32789"/>
                  <a:gd name="connsiteX7" fmla="*/ 0 w 32789"/>
                  <a:gd name="connsiteY7" fmla="*/ 31247 h 32789"/>
                  <a:gd name="connsiteX8" fmla="*/ 1929 w 32789"/>
                  <a:gd name="connsiteY8" fmla="*/ 33176 h 32789"/>
                  <a:gd name="connsiteX9" fmla="*/ 3858 w 32789"/>
                  <a:gd name="connsiteY9" fmla="*/ 31247 h 32789"/>
                  <a:gd name="connsiteX10" fmla="*/ 3858 w 32789"/>
                  <a:gd name="connsiteY10" fmla="*/ 31247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89" h="32789">
                    <a:moveTo>
                      <a:pt x="3858" y="31247"/>
                    </a:moveTo>
                    <a:cubicBezTo>
                      <a:pt x="3858" y="16202"/>
                      <a:pt x="16202" y="3858"/>
                      <a:pt x="31247" y="3858"/>
                    </a:cubicBezTo>
                    <a:lnTo>
                      <a:pt x="31247" y="3858"/>
                    </a:lnTo>
                    <a:cubicBezTo>
                      <a:pt x="32404" y="3858"/>
                      <a:pt x="33176" y="3086"/>
                      <a:pt x="33176" y="1929"/>
                    </a:cubicBezTo>
                    <a:cubicBezTo>
                      <a:pt x="33176" y="772"/>
                      <a:pt x="32404" y="0"/>
                      <a:pt x="31247" y="0"/>
                    </a:cubicBezTo>
                    <a:lnTo>
                      <a:pt x="31247" y="0"/>
                    </a:lnTo>
                    <a:cubicBezTo>
                      <a:pt x="13887" y="0"/>
                      <a:pt x="0" y="14080"/>
                      <a:pt x="0" y="31247"/>
                    </a:cubicBezTo>
                    <a:lnTo>
                      <a:pt x="0" y="31247"/>
                    </a:lnTo>
                    <a:cubicBezTo>
                      <a:pt x="0" y="32404"/>
                      <a:pt x="772" y="33176"/>
                      <a:pt x="1929" y="33176"/>
                    </a:cubicBezTo>
                    <a:cubicBezTo>
                      <a:pt x="2893" y="33176"/>
                      <a:pt x="3858" y="32211"/>
                      <a:pt x="3858" y="31247"/>
                    </a:cubicBezTo>
                    <a:lnTo>
                      <a:pt x="3858" y="3124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2DD1303-B47B-499B-BA8C-F8B6C8F0B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96560" y="2435512"/>
              <a:ext cx="79081" cy="79081"/>
            </a:xfrm>
            <a:custGeom>
              <a:avLst/>
              <a:gdLst>
                <a:gd name="connsiteX0" fmla="*/ 39735 w 79081"/>
                <a:gd name="connsiteY0" fmla="*/ 0 h 79081"/>
                <a:gd name="connsiteX1" fmla="*/ 79469 w 79081"/>
                <a:gd name="connsiteY1" fmla="*/ 39734 h 79081"/>
                <a:gd name="connsiteX2" fmla="*/ 39735 w 79081"/>
                <a:gd name="connsiteY2" fmla="*/ 79467 h 79081"/>
                <a:gd name="connsiteX3" fmla="*/ 2 w 79081"/>
                <a:gd name="connsiteY3" fmla="*/ 39734 h 79081"/>
                <a:gd name="connsiteX4" fmla="*/ 39735 w 79081"/>
                <a:gd name="connsiteY4" fmla="*/ 0 h 7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081" h="79081">
                  <a:moveTo>
                    <a:pt x="39735" y="0"/>
                  </a:moveTo>
                  <a:cubicBezTo>
                    <a:pt x="61724" y="0"/>
                    <a:pt x="79469" y="17745"/>
                    <a:pt x="79469" y="39734"/>
                  </a:cubicBezTo>
                  <a:cubicBezTo>
                    <a:pt x="79469" y="61722"/>
                    <a:pt x="61724" y="79467"/>
                    <a:pt x="39735" y="79467"/>
                  </a:cubicBezTo>
                  <a:cubicBezTo>
                    <a:pt x="17747" y="79467"/>
                    <a:pt x="2" y="61722"/>
                    <a:pt x="2" y="39734"/>
                  </a:cubicBezTo>
                  <a:cubicBezTo>
                    <a:pt x="-191" y="17938"/>
                    <a:pt x="17747" y="0"/>
                    <a:pt x="39735" y="0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1" name="Graphic 5">
            <a:extLst>
              <a:ext uri="{FF2B5EF4-FFF2-40B4-BE49-F238E27FC236}">
                <a16:creationId xmlns:a16="http://schemas.microsoft.com/office/drawing/2014/main" id="{B2382FB2-3A69-4F54-A5F9-0D0458B95DEC}"/>
              </a:ext>
            </a:extLst>
          </p:cNvPr>
          <p:cNvGrpSpPr/>
          <p:nvPr/>
        </p:nvGrpSpPr>
        <p:grpSpPr>
          <a:xfrm>
            <a:off x="6883117" y="2699505"/>
            <a:ext cx="874417" cy="788891"/>
            <a:chOff x="1803311" y="501491"/>
            <a:chExt cx="117658" cy="117658"/>
          </a:xfrm>
          <a:solidFill>
            <a:schemeClr val="accent1"/>
          </a:solidFill>
        </p:grpSpPr>
        <p:grpSp>
          <p:nvGrpSpPr>
            <p:cNvPr id="432" name="Graphic 5">
              <a:extLst>
                <a:ext uri="{FF2B5EF4-FFF2-40B4-BE49-F238E27FC236}">
                  <a16:creationId xmlns:a16="http://schemas.microsoft.com/office/drawing/2014/main" id="{75819317-2A9E-4C0F-96F2-34BA1B366565}"/>
                </a:ext>
              </a:extLst>
            </p:cNvPr>
            <p:cNvGrpSpPr/>
            <p:nvPr/>
          </p:nvGrpSpPr>
          <p:grpSpPr>
            <a:xfrm>
              <a:off x="1803311" y="501491"/>
              <a:ext cx="117658" cy="117658"/>
              <a:chOff x="1803311" y="501491"/>
              <a:chExt cx="117658" cy="117658"/>
            </a:xfrm>
            <a:solidFill>
              <a:schemeClr val="accent1"/>
            </a:solidFill>
          </p:grpSpPr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22760719-D282-499F-9B85-74D224AD0509}"/>
                  </a:ext>
                </a:extLst>
              </p:cNvPr>
              <p:cNvSpPr/>
              <p:nvPr/>
            </p:nvSpPr>
            <p:spPr>
              <a:xfrm>
                <a:off x="1819705" y="517886"/>
                <a:ext cx="84868" cy="84868"/>
              </a:xfrm>
              <a:custGeom>
                <a:avLst/>
                <a:gdLst>
                  <a:gd name="connsiteX0" fmla="*/ 43013 w 84867"/>
                  <a:gd name="connsiteY0" fmla="*/ 0 h 84867"/>
                  <a:gd name="connsiteX1" fmla="*/ 0 w 84867"/>
                  <a:gd name="connsiteY1" fmla="*/ 43013 h 84867"/>
                  <a:gd name="connsiteX2" fmla="*/ 43013 w 84867"/>
                  <a:gd name="connsiteY2" fmla="*/ 86025 h 84867"/>
                  <a:gd name="connsiteX3" fmla="*/ 86025 w 84867"/>
                  <a:gd name="connsiteY3" fmla="*/ 43013 h 84867"/>
                  <a:gd name="connsiteX4" fmla="*/ 43013 w 84867"/>
                  <a:gd name="connsiteY4" fmla="*/ 0 h 84867"/>
                  <a:gd name="connsiteX5" fmla="*/ 43013 w 84867"/>
                  <a:gd name="connsiteY5" fmla="*/ 70595 h 84867"/>
                  <a:gd name="connsiteX6" fmla="*/ 15431 w 84867"/>
                  <a:gd name="connsiteY6" fmla="*/ 43013 h 84867"/>
                  <a:gd name="connsiteX7" fmla="*/ 43013 w 84867"/>
                  <a:gd name="connsiteY7" fmla="*/ 15431 h 84867"/>
                  <a:gd name="connsiteX8" fmla="*/ 70595 w 84867"/>
                  <a:gd name="connsiteY8" fmla="*/ 43013 h 84867"/>
                  <a:gd name="connsiteX9" fmla="*/ 43013 w 84867"/>
                  <a:gd name="connsiteY9" fmla="*/ 70595 h 8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867" h="84867">
                    <a:moveTo>
                      <a:pt x="43013" y="0"/>
                    </a:moveTo>
                    <a:cubicBezTo>
                      <a:pt x="19288" y="0"/>
                      <a:pt x="0" y="19288"/>
                      <a:pt x="0" y="43013"/>
                    </a:cubicBezTo>
                    <a:cubicBezTo>
                      <a:pt x="0" y="66737"/>
                      <a:pt x="19288" y="86025"/>
                      <a:pt x="43013" y="86025"/>
                    </a:cubicBezTo>
                    <a:cubicBezTo>
                      <a:pt x="66737" y="86025"/>
                      <a:pt x="86025" y="66737"/>
                      <a:pt x="86025" y="43013"/>
                    </a:cubicBezTo>
                    <a:cubicBezTo>
                      <a:pt x="86218" y="19288"/>
                      <a:pt x="66930" y="0"/>
                      <a:pt x="43013" y="0"/>
                    </a:cubicBezTo>
                    <a:close/>
                    <a:moveTo>
                      <a:pt x="43013" y="70595"/>
                    </a:moveTo>
                    <a:cubicBezTo>
                      <a:pt x="27775" y="70595"/>
                      <a:pt x="15431" y="58250"/>
                      <a:pt x="15431" y="43013"/>
                    </a:cubicBezTo>
                    <a:cubicBezTo>
                      <a:pt x="15431" y="27775"/>
                      <a:pt x="27775" y="15431"/>
                      <a:pt x="43013" y="15431"/>
                    </a:cubicBezTo>
                    <a:cubicBezTo>
                      <a:pt x="58250" y="15431"/>
                      <a:pt x="70595" y="27775"/>
                      <a:pt x="70595" y="43013"/>
                    </a:cubicBezTo>
                    <a:cubicBezTo>
                      <a:pt x="70595" y="58250"/>
                      <a:pt x="58250" y="70595"/>
                      <a:pt x="43013" y="70595"/>
                    </a:cubicBez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28E3C3AE-645C-4151-85BB-E789571192CD}"/>
                  </a:ext>
                </a:extLst>
              </p:cNvPr>
              <p:cNvSpPr/>
              <p:nvPr/>
            </p:nvSpPr>
            <p:spPr>
              <a:xfrm>
                <a:off x="1803311" y="501491"/>
                <a:ext cx="117658" cy="117658"/>
              </a:xfrm>
              <a:custGeom>
                <a:avLst/>
                <a:gdLst>
                  <a:gd name="connsiteX0" fmla="*/ 3858 w 117657"/>
                  <a:gd name="connsiteY0" fmla="*/ 59407 h 117657"/>
                  <a:gd name="connsiteX1" fmla="*/ 59407 w 117657"/>
                  <a:gd name="connsiteY1" fmla="*/ 3858 h 117657"/>
                  <a:gd name="connsiteX2" fmla="*/ 114957 w 117657"/>
                  <a:gd name="connsiteY2" fmla="*/ 59407 h 117657"/>
                  <a:gd name="connsiteX3" fmla="*/ 59407 w 117657"/>
                  <a:gd name="connsiteY3" fmla="*/ 114957 h 117657"/>
                  <a:gd name="connsiteX4" fmla="*/ 3858 w 117657"/>
                  <a:gd name="connsiteY4" fmla="*/ 59407 h 117657"/>
                  <a:gd name="connsiteX5" fmla="*/ 59407 w 117657"/>
                  <a:gd name="connsiteY5" fmla="*/ 118815 h 117657"/>
                  <a:gd name="connsiteX6" fmla="*/ 118815 w 117657"/>
                  <a:gd name="connsiteY6" fmla="*/ 59407 h 117657"/>
                  <a:gd name="connsiteX7" fmla="*/ 59407 w 117657"/>
                  <a:gd name="connsiteY7" fmla="*/ 0 h 117657"/>
                  <a:gd name="connsiteX8" fmla="*/ 0 w 117657"/>
                  <a:gd name="connsiteY8" fmla="*/ 59407 h 117657"/>
                  <a:gd name="connsiteX9" fmla="*/ 59407 w 117657"/>
                  <a:gd name="connsiteY9" fmla="*/ 118815 h 11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657" h="117657">
                    <a:moveTo>
                      <a:pt x="3858" y="59407"/>
                    </a:moveTo>
                    <a:cubicBezTo>
                      <a:pt x="3858" y="28739"/>
                      <a:pt x="28739" y="3858"/>
                      <a:pt x="59407" y="3858"/>
                    </a:cubicBezTo>
                    <a:cubicBezTo>
                      <a:pt x="90076" y="3858"/>
                      <a:pt x="114957" y="28739"/>
                      <a:pt x="114957" y="59407"/>
                    </a:cubicBezTo>
                    <a:cubicBezTo>
                      <a:pt x="114957" y="90076"/>
                      <a:pt x="90076" y="114957"/>
                      <a:pt x="59407" y="114957"/>
                    </a:cubicBezTo>
                    <a:cubicBezTo>
                      <a:pt x="28932" y="114957"/>
                      <a:pt x="3858" y="90076"/>
                      <a:pt x="3858" y="59407"/>
                    </a:cubicBezTo>
                    <a:close/>
                    <a:moveTo>
                      <a:pt x="59407" y="118815"/>
                    </a:moveTo>
                    <a:cubicBezTo>
                      <a:pt x="92197" y="118815"/>
                      <a:pt x="118815" y="92197"/>
                      <a:pt x="118815" y="59407"/>
                    </a:cubicBezTo>
                    <a:cubicBezTo>
                      <a:pt x="118815" y="26618"/>
                      <a:pt x="92197" y="0"/>
                      <a:pt x="59407" y="0"/>
                    </a:cubicBezTo>
                    <a:cubicBezTo>
                      <a:pt x="26618" y="0"/>
                      <a:pt x="0" y="26618"/>
                      <a:pt x="0" y="59407"/>
                    </a:cubicBezTo>
                    <a:cubicBezTo>
                      <a:pt x="0" y="92197"/>
                      <a:pt x="26810" y="118815"/>
                      <a:pt x="59407" y="11881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25E055F7-27CB-4563-8D7C-72C7D22A0AD7}"/>
                  </a:ext>
                </a:extLst>
              </p:cNvPr>
              <p:cNvSpPr/>
              <p:nvPr/>
            </p:nvSpPr>
            <p:spPr>
              <a:xfrm>
                <a:off x="1817777" y="515957"/>
                <a:ext cx="88725" cy="88725"/>
              </a:xfrm>
              <a:custGeom>
                <a:avLst/>
                <a:gdLst>
                  <a:gd name="connsiteX0" fmla="*/ 3858 w 88725"/>
                  <a:gd name="connsiteY0" fmla="*/ 44941 h 88725"/>
                  <a:gd name="connsiteX1" fmla="*/ 44941 w 88725"/>
                  <a:gd name="connsiteY1" fmla="*/ 3858 h 88725"/>
                  <a:gd name="connsiteX2" fmla="*/ 86025 w 88725"/>
                  <a:gd name="connsiteY2" fmla="*/ 44941 h 88725"/>
                  <a:gd name="connsiteX3" fmla="*/ 44941 w 88725"/>
                  <a:gd name="connsiteY3" fmla="*/ 86025 h 88725"/>
                  <a:gd name="connsiteX4" fmla="*/ 3858 w 88725"/>
                  <a:gd name="connsiteY4" fmla="*/ 44941 h 88725"/>
                  <a:gd name="connsiteX5" fmla="*/ 44941 w 88725"/>
                  <a:gd name="connsiteY5" fmla="*/ 89883 h 88725"/>
                  <a:gd name="connsiteX6" fmla="*/ 89883 w 88725"/>
                  <a:gd name="connsiteY6" fmla="*/ 44941 h 88725"/>
                  <a:gd name="connsiteX7" fmla="*/ 44941 w 88725"/>
                  <a:gd name="connsiteY7" fmla="*/ 0 h 88725"/>
                  <a:gd name="connsiteX8" fmla="*/ 0 w 88725"/>
                  <a:gd name="connsiteY8" fmla="*/ 44941 h 88725"/>
                  <a:gd name="connsiteX9" fmla="*/ 44941 w 88725"/>
                  <a:gd name="connsiteY9" fmla="*/ 89883 h 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725" h="88725">
                    <a:moveTo>
                      <a:pt x="3858" y="44941"/>
                    </a:moveTo>
                    <a:cubicBezTo>
                      <a:pt x="3858" y="22181"/>
                      <a:pt x="22374" y="3858"/>
                      <a:pt x="44941" y="3858"/>
                    </a:cubicBezTo>
                    <a:cubicBezTo>
                      <a:pt x="67701" y="3858"/>
                      <a:pt x="86025" y="22374"/>
                      <a:pt x="86025" y="44941"/>
                    </a:cubicBezTo>
                    <a:cubicBezTo>
                      <a:pt x="86025" y="67701"/>
                      <a:pt x="67508" y="86025"/>
                      <a:pt x="44941" y="86025"/>
                    </a:cubicBezTo>
                    <a:cubicBezTo>
                      <a:pt x="22374" y="86025"/>
                      <a:pt x="3858" y="67508"/>
                      <a:pt x="3858" y="44941"/>
                    </a:cubicBezTo>
                    <a:close/>
                    <a:moveTo>
                      <a:pt x="44941" y="89883"/>
                    </a:moveTo>
                    <a:cubicBezTo>
                      <a:pt x="69823" y="89883"/>
                      <a:pt x="89883" y="69630"/>
                      <a:pt x="89883" y="44941"/>
                    </a:cubicBezTo>
                    <a:cubicBezTo>
                      <a:pt x="89883" y="20060"/>
                      <a:pt x="69630" y="0"/>
                      <a:pt x="44941" y="0"/>
                    </a:cubicBezTo>
                    <a:cubicBezTo>
                      <a:pt x="20060" y="0"/>
                      <a:pt x="0" y="20253"/>
                      <a:pt x="0" y="44941"/>
                    </a:cubicBezTo>
                    <a:cubicBezTo>
                      <a:pt x="0" y="69630"/>
                      <a:pt x="20253" y="89883"/>
                      <a:pt x="44941" y="8988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570B2B1C-4DA2-4822-80BF-0503F287BD6A}"/>
                  </a:ext>
                </a:extLst>
              </p:cNvPr>
              <p:cNvSpPr/>
              <p:nvPr/>
            </p:nvSpPr>
            <p:spPr>
              <a:xfrm>
                <a:off x="1833207" y="531388"/>
                <a:ext cx="57864" cy="57864"/>
              </a:xfrm>
              <a:custGeom>
                <a:avLst/>
                <a:gdLst>
                  <a:gd name="connsiteX0" fmla="*/ 4051 w 57864"/>
                  <a:gd name="connsiteY0" fmla="*/ 29511 h 57864"/>
                  <a:gd name="connsiteX1" fmla="*/ 29704 w 57864"/>
                  <a:gd name="connsiteY1" fmla="*/ 3858 h 57864"/>
                  <a:gd name="connsiteX2" fmla="*/ 55357 w 57864"/>
                  <a:gd name="connsiteY2" fmla="*/ 29511 h 57864"/>
                  <a:gd name="connsiteX3" fmla="*/ 29704 w 57864"/>
                  <a:gd name="connsiteY3" fmla="*/ 55164 h 57864"/>
                  <a:gd name="connsiteX4" fmla="*/ 4051 w 57864"/>
                  <a:gd name="connsiteY4" fmla="*/ 29511 h 57864"/>
                  <a:gd name="connsiteX5" fmla="*/ 29511 w 57864"/>
                  <a:gd name="connsiteY5" fmla="*/ 59022 h 57864"/>
                  <a:gd name="connsiteX6" fmla="*/ 59022 w 57864"/>
                  <a:gd name="connsiteY6" fmla="*/ 29511 h 57864"/>
                  <a:gd name="connsiteX7" fmla="*/ 29511 w 57864"/>
                  <a:gd name="connsiteY7" fmla="*/ 0 h 57864"/>
                  <a:gd name="connsiteX8" fmla="*/ 0 w 57864"/>
                  <a:gd name="connsiteY8" fmla="*/ 29511 h 57864"/>
                  <a:gd name="connsiteX9" fmla="*/ 29511 w 57864"/>
                  <a:gd name="connsiteY9" fmla="*/ 59022 h 5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64" h="57864">
                    <a:moveTo>
                      <a:pt x="4051" y="29511"/>
                    </a:moveTo>
                    <a:cubicBezTo>
                      <a:pt x="4051" y="15431"/>
                      <a:pt x="15431" y="3858"/>
                      <a:pt x="29704" y="3858"/>
                    </a:cubicBezTo>
                    <a:cubicBezTo>
                      <a:pt x="43784" y="3858"/>
                      <a:pt x="55357" y="15238"/>
                      <a:pt x="55357" y="29511"/>
                    </a:cubicBezTo>
                    <a:cubicBezTo>
                      <a:pt x="55357" y="43591"/>
                      <a:pt x="43977" y="55164"/>
                      <a:pt x="29704" y="55164"/>
                    </a:cubicBezTo>
                    <a:cubicBezTo>
                      <a:pt x="15431" y="55164"/>
                      <a:pt x="4051" y="43591"/>
                      <a:pt x="4051" y="29511"/>
                    </a:cubicBezTo>
                    <a:close/>
                    <a:moveTo>
                      <a:pt x="29511" y="59022"/>
                    </a:moveTo>
                    <a:cubicBezTo>
                      <a:pt x="45713" y="59022"/>
                      <a:pt x="59022" y="45906"/>
                      <a:pt x="59022" y="29511"/>
                    </a:cubicBezTo>
                    <a:cubicBezTo>
                      <a:pt x="59022" y="13309"/>
                      <a:pt x="45906" y="0"/>
                      <a:pt x="29511" y="0"/>
                    </a:cubicBezTo>
                    <a:cubicBezTo>
                      <a:pt x="13309" y="0"/>
                      <a:pt x="0" y="13116"/>
                      <a:pt x="0" y="29511"/>
                    </a:cubicBezTo>
                    <a:cubicBezTo>
                      <a:pt x="193" y="45713"/>
                      <a:pt x="13309" y="59022"/>
                      <a:pt x="29511" y="5902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BE599BE6-FBC6-4F12-B224-83C980519851}"/>
                  </a:ext>
                </a:extLst>
              </p:cNvPr>
              <p:cNvSpPr/>
              <p:nvPr/>
            </p:nvSpPr>
            <p:spPr>
              <a:xfrm>
                <a:off x="1851338" y="549326"/>
                <a:ext cx="23146" cy="23146"/>
              </a:xfrm>
              <a:custGeom>
                <a:avLst/>
                <a:gdLst>
                  <a:gd name="connsiteX0" fmla="*/ 0 w 23145"/>
                  <a:gd name="connsiteY0" fmla="*/ 11573 h 23145"/>
                  <a:gd name="connsiteX1" fmla="*/ 11573 w 23145"/>
                  <a:gd name="connsiteY1" fmla="*/ 0 h 23145"/>
                  <a:gd name="connsiteX2" fmla="*/ 23146 w 23145"/>
                  <a:gd name="connsiteY2" fmla="*/ 11573 h 23145"/>
                  <a:gd name="connsiteX3" fmla="*/ 11573 w 23145"/>
                  <a:gd name="connsiteY3" fmla="*/ 23146 h 23145"/>
                  <a:gd name="connsiteX4" fmla="*/ 0 w 23145"/>
                  <a:gd name="connsiteY4" fmla="*/ 11573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45" h="23145">
                    <a:moveTo>
                      <a:pt x="0" y="11573"/>
                    </a:moveTo>
                    <a:cubicBezTo>
                      <a:pt x="0" y="5208"/>
                      <a:pt x="5208" y="0"/>
                      <a:pt x="11573" y="0"/>
                    </a:cubicBezTo>
                    <a:cubicBezTo>
                      <a:pt x="17938" y="0"/>
                      <a:pt x="23146" y="5208"/>
                      <a:pt x="23146" y="11573"/>
                    </a:cubicBezTo>
                    <a:cubicBezTo>
                      <a:pt x="23146" y="17938"/>
                      <a:pt x="17938" y="23146"/>
                      <a:pt x="11573" y="23146"/>
                    </a:cubicBezTo>
                    <a:cubicBezTo>
                      <a:pt x="5015" y="23146"/>
                      <a:pt x="0" y="17938"/>
                      <a:pt x="0" y="1157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B217FDC5-6955-40DB-A2CF-37D41F0745AA}"/>
                  </a:ext>
                </a:extLst>
              </p:cNvPr>
              <p:cNvSpPr/>
              <p:nvPr/>
            </p:nvSpPr>
            <p:spPr>
              <a:xfrm>
                <a:off x="1849598" y="547590"/>
                <a:ext cx="25075" cy="25075"/>
              </a:xfrm>
              <a:custGeom>
                <a:avLst/>
                <a:gdLst>
                  <a:gd name="connsiteX0" fmla="*/ 3669 w 25074"/>
                  <a:gd name="connsiteY0" fmla="*/ 13309 h 25074"/>
                  <a:gd name="connsiteX1" fmla="*/ 6562 w 25074"/>
                  <a:gd name="connsiteY1" fmla="*/ 6558 h 25074"/>
                  <a:gd name="connsiteX2" fmla="*/ 13313 w 25074"/>
                  <a:gd name="connsiteY2" fmla="*/ 3665 h 25074"/>
                  <a:gd name="connsiteX3" fmla="*/ 20064 w 25074"/>
                  <a:gd name="connsiteY3" fmla="*/ 6558 h 25074"/>
                  <a:gd name="connsiteX4" fmla="*/ 22957 w 25074"/>
                  <a:gd name="connsiteY4" fmla="*/ 13309 h 25074"/>
                  <a:gd name="connsiteX5" fmla="*/ 13313 w 25074"/>
                  <a:gd name="connsiteY5" fmla="*/ 22953 h 25074"/>
                  <a:gd name="connsiteX6" fmla="*/ 3669 w 25074"/>
                  <a:gd name="connsiteY6" fmla="*/ 13309 h 25074"/>
                  <a:gd name="connsiteX7" fmla="*/ 13121 w 25074"/>
                  <a:gd name="connsiteY7" fmla="*/ 26810 h 25074"/>
                  <a:gd name="connsiteX8" fmla="*/ 26622 w 25074"/>
                  <a:gd name="connsiteY8" fmla="*/ 13309 h 25074"/>
                  <a:gd name="connsiteX9" fmla="*/ 22765 w 25074"/>
                  <a:gd name="connsiteY9" fmla="*/ 3858 h 25074"/>
                  <a:gd name="connsiteX10" fmla="*/ 13313 w 25074"/>
                  <a:gd name="connsiteY10" fmla="*/ 0 h 25074"/>
                  <a:gd name="connsiteX11" fmla="*/ 3862 w 25074"/>
                  <a:gd name="connsiteY11" fmla="*/ 3858 h 25074"/>
                  <a:gd name="connsiteX12" fmla="*/ 5 w 25074"/>
                  <a:gd name="connsiteY12" fmla="*/ 13309 h 25074"/>
                  <a:gd name="connsiteX13" fmla="*/ 13121 w 25074"/>
                  <a:gd name="connsiteY13" fmla="*/ 26810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074" h="25074">
                    <a:moveTo>
                      <a:pt x="3669" y="13309"/>
                    </a:moveTo>
                    <a:cubicBezTo>
                      <a:pt x="3669" y="10801"/>
                      <a:pt x="4634" y="8294"/>
                      <a:pt x="6562" y="6558"/>
                    </a:cubicBezTo>
                    <a:cubicBezTo>
                      <a:pt x="8298" y="4822"/>
                      <a:pt x="10806" y="3665"/>
                      <a:pt x="13313" y="3665"/>
                    </a:cubicBezTo>
                    <a:cubicBezTo>
                      <a:pt x="15821" y="3665"/>
                      <a:pt x="18328" y="4629"/>
                      <a:pt x="20064" y="6558"/>
                    </a:cubicBezTo>
                    <a:cubicBezTo>
                      <a:pt x="21800" y="8294"/>
                      <a:pt x="22957" y="10801"/>
                      <a:pt x="22957" y="13309"/>
                    </a:cubicBezTo>
                    <a:cubicBezTo>
                      <a:pt x="22957" y="18517"/>
                      <a:pt x="18714" y="22953"/>
                      <a:pt x="13313" y="22953"/>
                    </a:cubicBezTo>
                    <a:cubicBezTo>
                      <a:pt x="7913" y="22953"/>
                      <a:pt x="3669" y="18517"/>
                      <a:pt x="3669" y="13309"/>
                    </a:cubicBezTo>
                    <a:close/>
                    <a:moveTo>
                      <a:pt x="13121" y="26810"/>
                    </a:moveTo>
                    <a:cubicBezTo>
                      <a:pt x="20450" y="26810"/>
                      <a:pt x="26622" y="20831"/>
                      <a:pt x="26622" y="13309"/>
                    </a:cubicBezTo>
                    <a:cubicBezTo>
                      <a:pt x="26622" y="9644"/>
                      <a:pt x="25272" y="6365"/>
                      <a:pt x="22765" y="3858"/>
                    </a:cubicBezTo>
                    <a:cubicBezTo>
                      <a:pt x="20257" y="1350"/>
                      <a:pt x="16785" y="0"/>
                      <a:pt x="13313" y="0"/>
                    </a:cubicBezTo>
                    <a:cubicBezTo>
                      <a:pt x="9649" y="0"/>
                      <a:pt x="6370" y="1350"/>
                      <a:pt x="3862" y="3858"/>
                    </a:cubicBezTo>
                    <a:cubicBezTo>
                      <a:pt x="1355" y="6365"/>
                      <a:pt x="5" y="9837"/>
                      <a:pt x="5" y="13309"/>
                    </a:cubicBezTo>
                    <a:cubicBezTo>
                      <a:pt x="-188" y="20638"/>
                      <a:pt x="5791" y="26810"/>
                      <a:pt x="13121" y="2681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04D4236E-4169-4417-BF16-BEF7088D1A1D}"/>
                </a:ext>
              </a:extLst>
            </p:cNvPr>
            <p:cNvSpPr/>
            <p:nvPr/>
          </p:nvSpPr>
          <p:spPr>
            <a:xfrm>
              <a:off x="1850374" y="558970"/>
              <a:ext cx="25075" cy="92583"/>
            </a:xfrm>
            <a:custGeom>
              <a:avLst/>
              <a:gdLst>
                <a:gd name="connsiteX0" fmla="*/ 21796 w 25074"/>
                <a:gd name="connsiteY0" fmla="*/ 82746 h 92583"/>
                <a:gd name="connsiteX1" fmla="*/ 24496 w 25074"/>
                <a:gd name="connsiteY1" fmla="*/ 82746 h 92583"/>
                <a:gd name="connsiteX2" fmla="*/ 24496 w 25074"/>
                <a:gd name="connsiteY2" fmla="*/ 80046 h 92583"/>
                <a:gd name="connsiteX3" fmla="*/ 14466 w 25074"/>
                <a:gd name="connsiteY3" fmla="*/ 70016 h 92583"/>
                <a:gd name="connsiteX4" fmla="*/ 14466 w 25074"/>
                <a:gd name="connsiteY4" fmla="*/ 65387 h 92583"/>
                <a:gd name="connsiteX5" fmla="*/ 21796 w 25074"/>
                <a:gd name="connsiteY5" fmla="*/ 72716 h 92583"/>
                <a:gd name="connsiteX6" fmla="*/ 24496 w 25074"/>
                <a:gd name="connsiteY6" fmla="*/ 72716 h 92583"/>
                <a:gd name="connsiteX7" fmla="*/ 24496 w 25074"/>
                <a:gd name="connsiteY7" fmla="*/ 70016 h 92583"/>
                <a:gd name="connsiteX8" fmla="*/ 14466 w 25074"/>
                <a:gd name="connsiteY8" fmla="*/ 59986 h 92583"/>
                <a:gd name="connsiteX9" fmla="*/ 14466 w 25074"/>
                <a:gd name="connsiteY9" fmla="*/ 1929 h 92583"/>
                <a:gd name="connsiteX10" fmla="*/ 12537 w 25074"/>
                <a:gd name="connsiteY10" fmla="*/ 0 h 92583"/>
                <a:gd name="connsiteX11" fmla="*/ 10608 w 25074"/>
                <a:gd name="connsiteY11" fmla="*/ 1929 h 92583"/>
                <a:gd name="connsiteX12" fmla="*/ 10608 w 25074"/>
                <a:gd name="connsiteY12" fmla="*/ 59986 h 92583"/>
                <a:gd name="connsiteX13" fmla="*/ 579 w 25074"/>
                <a:gd name="connsiteY13" fmla="*/ 70016 h 92583"/>
                <a:gd name="connsiteX14" fmla="*/ 579 w 25074"/>
                <a:gd name="connsiteY14" fmla="*/ 72716 h 92583"/>
                <a:gd name="connsiteX15" fmla="*/ 3279 w 25074"/>
                <a:gd name="connsiteY15" fmla="*/ 72716 h 92583"/>
                <a:gd name="connsiteX16" fmla="*/ 10608 w 25074"/>
                <a:gd name="connsiteY16" fmla="*/ 65387 h 92583"/>
                <a:gd name="connsiteX17" fmla="*/ 10608 w 25074"/>
                <a:gd name="connsiteY17" fmla="*/ 70016 h 92583"/>
                <a:gd name="connsiteX18" fmla="*/ 579 w 25074"/>
                <a:gd name="connsiteY18" fmla="*/ 80046 h 92583"/>
                <a:gd name="connsiteX19" fmla="*/ 579 w 25074"/>
                <a:gd name="connsiteY19" fmla="*/ 82746 h 92583"/>
                <a:gd name="connsiteX20" fmla="*/ 3279 w 25074"/>
                <a:gd name="connsiteY20" fmla="*/ 82746 h 92583"/>
                <a:gd name="connsiteX21" fmla="*/ 10608 w 25074"/>
                <a:gd name="connsiteY21" fmla="*/ 75417 h 92583"/>
                <a:gd name="connsiteX22" fmla="*/ 10608 w 25074"/>
                <a:gd name="connsiteY22" fmla="*/ 80046 h 92583"/>
                <a:gd name="connsiteX23" fmla="*/ 579 w 25074"/>
                <a:gd name="connsiteY23" fmla="*/ 90076 h 92583"/>
                <a:gd name="connsiteX24" fmla="*/ 579 w 25074"/>
                <a:gd name="connsiteY24" fmla="*/ 92776 h 92583"/>
                <a:gd name="connsiteX25" fmla="*/ 3279 w 25074"/>
                <a:gd name="connsiteY25" fmla="*/ 92776 h 92583"/>
                <a:gd name="connsiteX26" fmla="*/ 10801 w 25074"/>
                <a:gd name="connsiteY26" fmla="*/ 85254 h 92583"/>
                <a:gd name="connsiteX27" fmla="*/ 12730 w 25074"/>
                <a:gd name="connsiteY27" fmla="*/ 86989 h 92583"/>
                <a:gd name="connsiteX28" fmla="*/ 14659 w 25074"/>
                <a:gd name="connsiteY28" fmla="*/ 85254 h 92583"/>
                <a:gd name="connsiteX29" fmla="*/ 22181 w 25074"/>
                <a:gd name="connsiteY29" fmla="*/ 92776 h 92583"/>
                <a:gd name="connsiteX30" fmla="*/ 24882 w 25074"/>
                <a:gd name="connsiteY30" fmla="*/ 92776 h 92583"/>
                <a:gd name="connsiteX31" fmla="*/ 24882 w 25074"/>
                <a:gd name="connsiteY31" fmla="*/ 90076 h 92583"/>
                <a:gd name="connsiteX32" fmla="*/ 14852 w 25074"/>
                <a:gd name="connsiteY32" fmla="*/ 80046 h 92583"/>
                <a:gd name="connsiteX33" fmla="*/ 14852 w 25074"/>
                <a:gd name="connsiteY33" fmla="*/ 75417 h 92583"/>
                <a:gd name="connsiteX34" fmla="*/ 21796 w 25074"/>
                <a:gd name="connsiteY34" fmla="*/ 82746 h 92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074" h="92583">
                  <a:moveTo>
                    <a:pt x="21796" y="82746"/>
                  </a:moveTo>
                  <a:cubicBezTo>
                    <a:pt x="22567" y="83518"/>
                    <a:pt x="23724" y="83518"/>
                    <a:pt x="24496" y="82746"/>
                  </a:cubicBezTo>
                  <a:cubicBezTo>
                    <a:pt x="25267" y="81975"/>
                    <a:pt x="25267" y="80817"/>
                    <a:pt x="24496" y="80046"/>
                  </a:cubicBezTo>
                  <a:lnTo>
                    <a:pt x="14466" y="70016"/>
                  </a:lnTo>
                  <a:lnTo>
                    <a:pt x="14466" y="65387"/>
                  </a:lnTo>
                  <a:lnTo>
                    <a:pt x="21796" y="72716"/>
                  </a:lnTo>
                  <a:cubicBezTo>
                    <a:pt x="22567" y="73488"/>
                    <a:pt x="23724" y="73488"/>
                    <a:pt x="24496" y="72716"/>
                  </a:cubicBezTo>
                  <a:cubicBezTo>
                    <a:pt x="25267" y="71945"/>
                    <a:pt x="25267" y="70787"/>
                    <a:pt x="24496" y="70016"/>
                  </a:cubicBezTo>
                  <a:lnTo>
                    <a:pt x="14466" y="59986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59986"/>
                  </a:lnTo>
                  <a:lnTo>
                    <a:pt x="579" y="70016"/>
                  </a:lnTo>
                  <a:cubicBezTo>
                    <a:pt x="-193" y="70787"/>
                    <a:pt x="-193" y="71945"/>
                    <a:pt x="579" y="72716"/>
                  </a:cubicBezTo>
                  <a:cubicBezTo>
                    <a:pt x="1350" y="73488"/>
                    <a:pt x="2507" y="73488"/>
                    <a:pt x="3279" y="72716"/>
                  </a:cubicBezTo>
                  <a:lnTo>
                    <a:pt x="10608" y="65387"/>
                  </a:lnTo>
                  <a:lnTo>
                    <a:pt x="10608" y="70016"/>
                  </a:lnTo>
                  <a:lnTo>
                    <a:pt x="579" y="80046"/>
                  </a:lnTo>
                  <a:cubicBezTo>
                    <a:pt x="-193" y="80817"/>
                    <a:pt x="-193" y="81975"/>
                    <a:pt x="579" y="82746"/>
                  </a:cubicBezTo>
                  <a:cubicBezTo>
                    <a:pt x="1350" y="83518"/>
                    <a:pt x="2507" y="83518"/>
                    <a:pt x="3279" y="82746"/>
                  </a:cubicBezTo>
                  <a:lnTo>
                    <a:pt x="10608" y="75417"/>
                  </a:lnTo>
                  <a:lnTo>
                    <a:pt x="10608" y="80046"/>
                  </a:lnTo>
                  <a:lnTo>
                    <a:pt x="579" y="90076"/>
                  </a:lnTo>
                  <a:cubicBezTo>
                    <a:pt x="-193" y="90847"/>
                    <a:pt x="-193" y="92004"/>
                    <a:pt x="579" y="92776"/>
                  </a:cubicBezTo>
                  <a:cubicBezTo>
                    <a:pt x="1350" y="93547"/>
                    <a:pt x="2507" y="93547"/>
                    <a:pt x="3279" y="92776"/>
                  </a:cubicBezTo>
                  <a:lnTo>
                    <a:pt x="10801" y="85254"/>
                  </a:lnTo>
                  <a:cubicBezTo>
                    <a:pt x="10994" y="86218"/>
                    <a:pt x="11766" y="86989"/>
                    <a:pt x="12730" y="86989"/>
                  </a:cubicBezTo>
                  <a:cubicBezTo>
                    <a:pt x="13695" y="86989"/>
                    <a:pt x="14466" y="86218"/>
                    <a:pt x="14659" y="85254"/>
                  </a:cubicBezTo>
                  <a:lnTo>
                    <a:pt x="22181" y="92776"/>
                  </a:lnTo>
                  <a:cubicBezTo>
                    <a:pt x="22953" y="93547"/>
                    <a:pt x="24110" y="93547"/>
                    <a:pt x="24882" y="92776"/>
                  </a:cubicBezTo>
                  <a:cubicBezTo>
                    <a:pt x="25653" y="92004"/>
                    <a:pt x="25653" y="90847"/>
                    <a:pt x="24882" y="90076"/>
                  </a:cubicBezTo>
                  <a:lnTo>
                    <a:pt x="14852" y="80046"/>
                  </a:lnTo>
                  <a:lnTo>
                    <a:pt x="14852" y="75417"/>
                  </a:lnTo>
                  <a:lnTo>
                    <a:pt x="21796" y="82746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0" name="Graphic 5">
            <a:extLst>
              <a:ext uri="{FF2B5EF4-FFF2-40B4-BE49-F238E27FC236}">
                <a16:creationId xmlns:a16="http://schemas.microsoft.com/office/drawing/2014/main" id="{5CA4D4D3-6430-409C-8F52-E4653F51BEB9}"/>
              </a:ext>
            </a:extLst>
          </p:cNvPr>
          <p:cNvGrpSpPr/>
          <p:nvPr/>
        </p:nvGrpSpPr>
        <p:grpSpPr>
          <a:xfrm>
            <a:off x="4499438" y="1567313"/>
            <a:ext cx="2127814" cy="1960597"/>
            <a:chOff x="2433068" y="930845"/>
            <a:chExt cx="196240" cy="153090"/>
          </a:xfrm>
          <a:solidFill>
            <a:schemeClr val="accent1"/>
          </a:solidFill>
        </p:grpSpPr>
        <p:grpSp>
          <p:nvGrpSpPr>
            <p:cNvPr id="441" name="Graphic 5">
              <a:extLst>
                <a:ext uri="{FF2B5EF4-FFF2-40B4-BE49-F238E27FC236}">
                  <a16:creationId xmlns:a16="http://schemas.microsoft.com/office/drawing/2014/main" id="{11FAA555-2D22-4F51-95D8-322535339BE5}"/>
                </a:ext>
              </a:extLst>
            </p:cNvPr>
            <p:cNvGrpSpPr/>
            <p:nvPr/>
          </p:nvGrpSpPr>
          <p:grpSpPr>
            <a:xfrm>
              <a:off x="2433068" y="930845"/>
              <a:ext cx="61722" cy="106085"/>
              <a:chOff x="2433068" y="930845"/>
              <a:chExt cx="61722" cy="106085"/>
            </a:xfrm>
            <a:solidFill>
              <a:schemeClr val="accent1"/>
            </a:solidFill>
          </p:grpSpPr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id="{0E90FB02-1B27-42C3-B3D4-1B7A8B1F76D6}"/>
                  </a:ext>
                </a:extLst>
              </p:cNvPr>
              <p:cNvSpPr/>
              <p:nvPr/>
            </p:nvSpPr>
            <p:spPr>
              <a:xfrm>
                <a:off x="2440976" y="960935"/>
                <a:ext cx="54007" cy="77153"/>
              </a:xfrm>
              <a:custGeom>
                <a:avLst/>
                <a:gdLst>
                  <a:gd name="connsiteX0" fmla="*/ 10994 w 54006"/>
                  <a:gd name="connsiteY0" fmla="*/ 38576 h 77152"/>
                  <a:gd name="connsiteX1" fmla="*/ 10994 w 54006"/>
                  <a:gd name="connsiteY1" fmla="*/ 71945 h 77152"/>
                  <a:gd name="connsiteX2" fmla="*/ 10994 w 54006"/>
                  <a:gd name="connsiteY2" fmla="*/ 71945 h 77152"/>
                  <a:gd name="connsiteX3" fmla="*/ 16588 w 54006"/>
                  <a:gd name="connsiteY3" fmla="*/ 77538 h 77152"/>
                  <a:gd name="connsiteX4" fmla="*/ 37998 w 54006"/>
                  <a:gd name="connsiteY4" fmla="*/ 77538 h 77152"/>
                  <a:gd name="connsiteX5" fmla="*/ 43591 w 54006"/>
                  <a:gd name="connsiteY5" fmla="*/ 71945 h 77152"/>
                  <a:gd name="connsiteX6" fmla="*/ 43591 w 54006"/>
                  <a:gd name="connsiteY6" fmla="*/ 71945 h 77152"/>
                  <a:gd name="connsiteX7" fmla="*/ 43591 w 54006"/>
                  <a:gd name="connsiteY7" fmla="*/ 38576 h 77152"/>
                  <a:gd name="connsiteX8" fmla="*/ 49185 w 54006"/>
                  <a:gd name="connsiteY8" fmla="*/ 44170 h 77152"/>
                  <a:gd name="connsiteX9" fmla="*/ 54778 w 54006"/>
                  <a:gd name="connsiteY9" fmla="*/ 38576 h 77152"/>
                  <a:gd name="connsiteX10" fmla="*/ 54778 w 54006"/>
                  <a:gd name="connsiteY10" fmla="*/ 16395 h 77152"/>
                  <a:gd name="connsiteX11" fmla="*/ 39155 w 54006"/>
                  <a:gd name="connsiteY11" fmla="*/ 0 h 77152"/>
                  <a:gd name="connsiteX12" fmla="*/ 27389 w 54006"/>
                  <a:gd name="connsiteY12" fmla="*/ 0 h 77152"/>
                  <a:gd name="connsiteX13" fmla="*/ 15623 w 54006"/>
                  <a:gd name="connsiteY13" fmla="*/ 0 h 77152"/>
                  <a:gd name="connsiteX14" fmla="*/ 0 w 54006"/>
                  <a:gd name="connsiteY14" fmla="*/ 16395 h 77152"/>
                  <a:gd name="connsiteX15" fmla="*/ 0 w 54006"/>
                  <a:gd name="connsiteY15" fmla="*/ 38576 h 77152"/>
                  <a:gd name="connsiteX16" fmla="*/ 5594 w 54006"/>
                  <a:gd name="connsiteY16" fmla="*/ 44170 h 77152"/>
                  <a:gd name="connsiteX17" fmla="*/ 10994 w 54006"/>
                  <a:gd name="connsiteY17" fmla="*/ 38576 h 77152"/>
                  <a:gd name="connsiteX18" fmla="*/ 10994 w 54006"/>
                  <a:gd name="connsiteY18" fmla="*/ 38576 h 7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006" h="77152">
                    <a:moveTo>
                      <a:pt x="10994" y="38576"/>
                    </a:moveTo>
                    <a:lnTo>
                      <a:pt x="10994" y="71945"/>
                    </a:lnTo>
                    <a:lnTo>
                      <a:pt x="10994" y="71945"/>
                    </a:lnTo>
                    <a:cubicBezTo>
                      <a:pt x="10994" y="75031"/>
                      <a:pt x="13502" y="77538"/>
                      <a:pt x="16588" y="77538"/>
                    </a:cubicBezTo>
                    <a:lnTo>
                      <a:pt x="37998" y="77538"/>
                    </a:lnTo>
                    <a:cubicBezTo>
                      <a:pt x="41084" y="77538"/>
                      <a:pt x="43591" y="75031"/>
                      <a:pt x="43591" y="71945"/>
                    </a:cubicBezTo>
                    <a:lnTo>
                      <a:pt x="43591" y="71945"/>
                    </a:lnTo>
                    <a:lnTo>
                      <a:pt x="43591" y="38576"/>
                    </a:lnTo>
                    <a:cubicBezTo>
                      <a:pt x="43591" y="41662"/>
                      <a:pt x="46099" y="44170"/>
                      <a:pt x="49185" y="44170"/>
                    </a:cubicBezTo>
                    <a:cubicBezTo>
                      <a:pt x="52271" y="44170"/>
                      <a:pt x="54778" y="41662"/>
                      <a:pt x="54778" y="38576"/>
                    </a:cubicBezTo>
                    <a:cubicBezTo>
                      <a:pt x="54778" y="38576"/>
                      <a:pt x="54778" y="23531"/>
                      <a:pt x="54778" y="16395"/>
                    </a:cubicBezTo>
                    <a:cubicBezTo>
                      <a:pt x="54778" y="6751"/>
                      <a:pt x="49571" y="0"/>
                      <a:pt x="39155" y="0"/>
                    </a:cubicBezTo>
                    <a:lnTo>
                      <a:pt x="27389" y="0"/>
                    </a:lnTo>
                    <a:lnTo>
                      <a:pt x="15623" y="0"/>
                    </a:lnTo>
                    <a:cubicBezTo>
                      <a:pt x="5208" y="0"/>
                      <a:pt x="0" y="6751"/>
                      <a:pt x="0" y="16395"/>
                    </a:cubicBezTo>
                    <a:cubicBezTo>
                      <a:pt x="0" y="23531"/>
                      <a:pt x="0" y="38576"/>
                      <a:pt x="0" y="38576"/>
                    </a:cubicBezTo>
                    <a:cubicBezTo>
                      <a:pt x="0" y="41662"/>
                      <a:pt x="2507" y="44170"/>
                      <a:pt x="5594" y="44170"/>
                    </a:cubicBezTo>
                    <a:cubicBezTo>
                      <a:pt x="8487" y="44170"/>
                      <a:pt x="10994" y="41662"/>
                      <a:pt x="10994" y="38576"/>
                    </a:cubicBezTo>
                    <a:lnTo>
                      <a:pt x="10994" y="38576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44853B57-E253-4D81-93CB-EE16BDB5C589}"/>
                  </a:ext>
                </a:extLst>
              </p:cNvPr>
              <p:cNvSpPr/>
              <p:nvPr/>
            </p:nvSpPr>
            <p:spPr>
              <a:xfrm>
                <a:off x="2433068" y="930845"/>
                <a:ext cx="57864" cy="102227"/>
              </a:xfrm>
              <a:custGeom>
                <a:avLst/>
                <a:gdLst>
                  <a:gd name="connsiteX0" fmla="*/ 41084 w 57864"/>
                  <a:gd name="connsiteY0" fmla="*/ 22374 h 102227"/>
                  <a:gd name="connsiteX1" fmla="*/ 38576 w 57864"/>
                  <a:gd name="connsiteY1" fmla="*/ 22374 h 102227"/>
                  <a:gd name="connsiteX2" fmla="*/ 42434 w 57864"/>
                  <a:gd name="connsiteY2" fmla="*/ 13116 h 102227"/>
                  <a:gd name="connsiteX3" fmla="*/ 29318 w 57864"/>
                  <a:gd name="connsiteY3" fmla="*/ 0 h 102227"/>
                  <a:gd name="connsiteX4" fmla="*/ 16202 w 57864"/>
                  <a:gd name="connsiteY4" fmla="*/ 13116 h 102227"/>
                  <a:gd name="connsiteX5" fmla="*/ 20060 w 57864"/>
                  <a:gd name="connsiteY5" fmla="*/ 22374 h 102227"/>
                  <a:gd name="connsiteX6" fmla="*/ 17552 w 57864"/>
                  <a:gd name="connsiteY6" fmla="*/ 22374 h 102227"/>
                  <a:gd name="connsiteX7" fmla="*/ 0 w 57864"/>
                  <a:gd name="connsiteY7" fmla="*/ 40698 h 102227"/>
                  <a:gd name="connsiteX8" fmla="*/ 0 w 57864"/>
                  <a:gd name="connsiteY8" fmla="*/ 62879 h 102227"/>
                  <a:gd name="connsiteX9" fmla="*/ 7522 w 57864"/>
                  <a:gd name="connsiteY9" fmla="*/ 70402 h 102227"/>
                  <a:gd name="connsiteX10" fmla="*/ 11187 w 57864"/>
                  <a:gd name="connsiteY10" fmla="*/ 69437 h 102227"/>
                  <a:gd name="connsiteX11" fmla="*/ 11187 w 57864"/>
                  <a:gd name="connsiteY11" fmla="*/ 96248 h 102227"/>
                  <a:gd name="connsiteX12" fmla="*/ 18709 w 57864"/>
                  <a:gd name="connsiteY12" fmla="*/ 103770 h 102227"/>
                  <a:gd name="connsiteX13" fmla="*/ 40119 w 57864"/>
                  <a:gd name="connsiteY13" fmla="*/ 103770 h 102227"/>
                  <a:gd name="connsiteX14" fmla="*/ 47642 w 57864"/>
                  <a:gd name="connsiteY14" fmla="*/ 96248 h 102227"/>
                  <a:gd name="connsiteX15" fmla="*/ 47642 w 57864"/>
                  <a:gd name="connsiteY15" fmla="*/ 69437 h 102227"/>
                  <a:gd name="connsiteX16" fmla="*/ 51306 w 57864"/>
                  <a:gd name="connsiteY16" fmla="*/ 70402 h 102227"/>
                  <a:gd name="connsiteX17" fmla="*/ 58829 w 57864"/>
                  <a:gd name="connsiteY17" fmla="*/ 62879 h 102227"/>
                  <a:gd name="connsiteX18" fmla="*/ 58829 w 57864"/>
                  <a:gd name="connsiteY18" fmla="*/ 40698 h 102227"/>
                  <a:gd name="connsiteX19" fmla="*/ 41084 w 57864"/>
                  <a:gd name="connsiteY19" fmla="*/ 22374 h 102227"/>
                  <a:gd name="connsiteX20" fmla="*/ 20060 w 57864"/>
                  <a:gd name="connsiteY20" fmla="*/ 13116 h 102227"/>
                  <a:gd name="connsiteX21" fmla="*/ 29318 w 57864"/>
                  <a:gd name="connsiteY21" fmla="*/ 3858 h 102227"/>
                  <a:gd name="connsiteX22" fmla="*/ 38576 w 57864"/>
                  <a:gd name="connsiteY22" fmla="*/ 13116 h 102227"/>
                  <a:gd name="connsiteX23" fmla="*/ 29318 w 57864"/>
                  <a:gd name="connsiteY23" fmla="*/ 22374 h 102227"/>
                  <a:gd name="connsiteX24" fmla="*/ 20060 w 57864"/>
                  <a:gd name="connsiteY24" fmla="*/ 13116 h 102227"/>
                  <a:gd name="connsiteX25" fmla="*/ 54971 w 57864"/>
                  <a:gd name="connsiteY25" fmla="*/ 62879 h 102227"/>
                  <a:gd name="connsiteX26" fmla="*/ 51306 w 57864"/>
                  <a:gd name="connsiteY26" fmla="*/ 66544 h 102227"/>
                  <a:gd name="connsiteX27" fmla="*/ 47642 w 57864"/>
                  <a:gd name="connsiteY27" fmla="*/ 62879 h 102227"/>
                  <a:gd name="connsiteX28" fmla="*/ 47642 w 57864"/>
                  <a:gd name="connsiteY28" fmla="*/ 38769 h 102227"/>
                  <a:gd name="connsiteX29" fmla="*/ 45713 w 57864"/>
                  <a:gd name="connsiteY29" fmla="*/ 36840 h 102227"/>
                  <a:gd name="connsiteX30" fmla="*/ 43784 w 57864"/>
                  <a:gd name="connsiteY30" fmla="*/ 38769 h 102227"/>
                  <a:gd name="connsiteX31" fmla="*/ 43784 w 57864"/>
                  <a:gd name="connsiteY31" fmla="*/ 96248 h 102227"/>
                  <a:gd name="connsiteX32" fmla="*/ 40119 w 57864"/>
                  <a:gd name="connsiteY32" fmla="*/ 99913 h 102227"/>
                  <a:gd name="connsiteX33" fmla="*/ 31440 w 57864"/>
                  <a:gd name="connsiteY33" fmla="*/ 99913 h 102227"/>
                  <a:gd name="connsiteX34" fmla="*/ 31440 w 57864"/>
                  <a:gd name="connsiteY34" fmla="*/ 75224 h 102227"/>
                  <a:gd name="connsiteX35" fmla="*/ 29511 w 57864"/>
                  <a:gd name="connsiteY35" fmla="*/ 73295 h 102227"/>
                  <a:gd name="connsiteX36" fmla="*/ 27582 w 57864"/>
                  <a:gd name="connsiteY36" fmla="*/ 75224 h 102227"/>
                  <a:gd name="connsiteX37" fmla="*/ 27582 w 57864"/>
                  <a:gd name="connsiteY37" fmla="*/ 99913 h 102227"/>
                  <a:gd name="connsiteX38" fmla="*/ 18902 w 57864"/>
                  <a:gd name="connsiteY38" fmla="*/ 99913 h 102227"/>
                  <a:gd name="connsiteX39" fmla="*/ 15238 w 57864"/>
                  <a:gd name="connsiteY39" fmla="*/ 96248 h 102227"/>
                  <a:gd name="connsiteX40" fmla="*/ 15238 w 57864"/>
                  <a:gd name="connsiteY40" fmla="*/ 38769 h 102227"/>
                  <a:gd name="connsiteX41" fmla="*/ 13309 w 57864"/>
                  <a:gd name="connsiteY41" fmla="*/ 36840 h 102227"/>
                  <a:gd name="connsiteX42" fmla="*/ 11380 w 57864"/>
                  <a:gd name="connsiteY42" fmla="*/ 38769 h 102227"/>
                  <a:gd name="connsiteX43" fmla="*/ 11380 w 57864"/>
                  <a:gd name="connsiteY43" fmla="*/ 62879 h 102227"/>
                  <a:gd name="connsiteX44" fmla="*/ 7715 w 57864"/>
                  <a:gd name="connsiteY44" fmla="*/ 66544 h 102227"/>
                  <a:gd name="connsiteX45" fmla="*/ 4050 w 57864"/>
                  <a:gd name="connsiteY45" fmla="*/ 62879 h 102227"/>
                  <a:gd name="connsiteX46" fmla="*/ 4050 w 57864"/>
                  <a:gd name="connsiteY46" fmla="*/ 40698 h 102227"/>
                  <a:gd name="connsiteX47" fmla="*/ 17745 w 57864"/>
                  <a:gd name="connsiteY47" fmla="*/ 26232 h 102227"/>
                  <a:gd name="connsiteX48" fmla="*/ 41277 w 57864"/>
                  <a:gd name="connsiteY48" fmla="*/ 26232 h 102227"/>
                  <a:gd name="connsiteX49" fmla="*/ 54971 w 57864"/>
                  <a:gd name="connsiteY49" fmla="*/ 40698 h 102227"/>
                  <a:gd name="connsiteX50" fmla="*/ 54971 w 57864"/>
                  <a:gd name="connsiteY50" fmla="*/ 62879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7864" h="102227">
                    <a:moveTo>
                      <a:pt x="41084" y="22374"/>
                    </a:moveTo>
                    <a:lnTo>
                      <a:pt x="38576" y="22374"/>
                    </a:lnTo>
                    <a:cubicBezTo>
                      <a:pt x="40891" y="20060"/>
                      <a:pt x="42434" y="16781"/>
                      <a:pt x="42434" y="13116"/>
                    </a:cubicBezTo>
                    <a:cubicBezTo>
                      <a:pt x="42434" y="5979"/>
                      <a:pt x="36647" y="0"/>
                      <a:pt x="29318" y="0"/>
                    </a:cubicBezTo>
                    <a:cubicBezTo>
                      <a:pt x="22181" y="0"/>
                      <a:pt x="16202" y="5786"/>
                      <a:pt x="16202" y="13116"/>
                    </a:cubicBezTo>
                    <a:cubicBezTo>
                      <a:pt x="16202" y="16781"/>
                      <a:pt x="17745" y="19867"/>
                      <a:pt x="20060" y="22374"/>
                    </a:cubicBezTo>
                    <a:lnTo>
                      <a:pt x="17552" y="22374"/>
                    </a:lnTo>
                    <a:cubicBezTo>
                      <a:pt x="6751" y="22374"/>
                      <a:pt x="0" y="29318"/>
                      <a:pt x="0" y="40698"/>
                    </a:cubicBezTo>
                    <a:lnTo>
                      <a:pt x="0" y="62879"/>
                    </a:lnTo>
                    <a:cubicBezTo>
                      <a:pt x="0" y="67123"/>
                      <a:pt x="3472" y="70402"/>
                      <a:pt x="7522" y="70402"/>
                    </a:cubicBezTo>
                    <a:cubicBezTo>
                      <a:pt x="8872" y="70402"/>
                      <a:pt x="10223" y="70016"/>
                      <a:pt x="11187" y="69437"/>
                    </a:cubicBezTo>
                    <a:lnTo>
                      <a:pt x="11187" y="96248"/>
                    </a:lnTo>
                    <a:cubicBezTo>
                      <a:pt x="11187" y="100491"/>
                      <a:pt x="14466" y="103770"/>
                      <a:pt x="18709" y="103770"/>
                    </a:cubicBezTo>
                    <a:lnTo>
                      <a:pt x="40119" y="103770"/>
                    </a:lnTo>
                    <a:cubicBezTo>
                      <a:pt x="44170" y="103770"/>
                      <a:pt x="47642" y="100491"/>
                      <a:pt x="47642" y="96248"/>
                    </a:cubicBezTo>
                    <a:lnTo>
                      <a:pt x="47642" y="69437"/>
                    </a:lnTo>
                    <a:cubicBezTo>
                      <a:pt x="48799" y="70016"/>
                      <a:pt x="49956" y="70402"/>
                      <a:pt x="51306" y="70402"/>
                    </a:cubicBezTo>
                    <a:cubicBezTo>
                      <a:pt x="55550" y="70402"/>
                      <a:pt x="58829" y="66930"/>
                      <a:pt x="58829" y="62879"/>
                    </a:cubicBezTo>
                    <a:lnTo>
                      <a:pt x="58829" y="40698"/>
                    </a:lnTo>
                    <a:cubicBezTo>
                      <a:pt x="58829" y="29318"/>
                      <a:pt x="52078" y="22374"/>
                      <a:pt x="41084" y="22374"/>
                    </a:cubicBezTo>
                    <a:close/>
                    <a:moveTo>
                      <a:pt x="20060" y="13116"/>
                    </a:moveTo>
                    <a:cubicBezTo>
                      <a:pt x="20060" y="8101"/>
                      <a:pt x="24110" y="3858"/>
                      <a:pt x="29318" y="3858"/>
                    </a:cubicBezTo>
                    <a:cubicBezTo>
                      <a:pt x="34333" y="3858"/>
                      <a:pt x="38576" y="7908"/>
                      <a:pt x="38576" y="13116"/>
                    </a:cubicBezTo>
                    <a:cubicBezTo>
                      <a:pt x="38576" y="18131"/>
                      <a:pt x="34526" y="22374"/>
                      <a:pt x="29318" y="22374"/>
                    </a:cubicBezTo>
                    <a:cubicBezTo>
                      <a:pt x="24303" y="22374"/>
                      <a:pt x="20060" y="18131"/>
                      <a:pt x="20060" y="13116"/>
                    </a:cubicBezTo>
                    <a:close/>
                    <a:moveTo>
                      <a:pt x="54971" y="62879"/>
                    </a:moveTo>
                    <a:cubicBezTo>
                      <a:pt x="54971" y="65001"/>
                      <a:pt x="53235" y="66544"/>
                      <a:pt x="51306" y="66544"/>
                    </a:cubicBezTo>
                    <a:cubicBezTo>
                      <a:pt x="49185" y="66544"/>
                      <a:pt x="47642" y="64808"/>
                      <a:pt x="47642" y="62879"/>
                    </a:cubicBezTo>
                    <a:cubicBezTo>
                      <a:pt x="47642" y="50149"/>
                      <a:pt x="47642" y="38769"/>
                      <a:pt x="47642" y="38769"/>
                    </a:cubicBezTo>
                    <a:cubicBezTo>
                      <a:pt x="47642" y="37612"/>
                      <a:pt x="46870" y="36840"/>
                      <a:pt x="45713" y="36840"/>
                    </a:cubicBezTo>
                    <a:cubicBezTo>
                      <a:pt x="44556" y="36840"/>
                      <a:pt x="43784" y="37612"/>
                      <a:pt x="43784" y="38769"/>
                    </a:cubicBezTo>
                    <a:lnTo>
                      <a:pt x="43784" y="96248"/>
                    </a:lnTo>
                    <a:cubicBezTo>
                      <a:pt x="43784" y="98369"/>
                      <a:pt x="42241" y="99913"/>
                      <a:pt x="40119" y="99913"/>
                    </a:cubicBezTo>
                    <a:lnTo>
                      <a:pt x="31440" y="99913"/>
                    </a:lnTo>
                    <a:lnTo>
                      <a:pt x="31440" y="75224"/>
                    </a:lnTo>
                    <a:cubicBezTo>
                      <a:pt x="31440" y="74066"/>
                      <a:pt x="30668" y="73295"/>
                      <a:pt x="29511" y="73295"/>
                    </a:cubicBezTo>
                    <a:cubicBezTo>
                      <a:pt x="28353" y="73295"/>
                      <a:pt x="27582" y="74066"/>
                      <a:pt x="27582" y="75224"/>
                    </a:cubicBezTo>
                    <a:lnTo>
                      <a:pt x="27582" y="99913"/>
                    </a:lnTo>
                    <a:lnTo>
                      <a:pt x="18902" y="99913"/>
                    </a:lnTo>
                    <a:cubicBezTo>
                      <a:pt x="16974" y="99913"/>
                      <a:pt x="15238" y="98369"/>
                      <a:pt x="15238" y="96248"/>
                    </a:cubicBezTo>
                    <a:cubicBezTo>
                      <a:pt x="15238" y="96248"/>
                      <a:pt x="15238" y="38769"/>
                      <a:pt x="15238" y="38769"/>
                    </a:cubicBezTo>
                    <a:cubicBezTo>
                      <a:pt x="15238" y="37612"/>
                      <a:pt x="14466" y="36840"/>
                      <a:pt x="13309" y="36840"/>
                    </a:cubicBezTo>
                    <a:cubicBezTo>
                      <a:pt x="12151" y="36840"/>
                      <a:pt x="11380" y="37612"/>
                      <a:pt x="11380" y="38769"/>
                    </a:cubicBezTo>
                    <a:lnTo>
                      <a:pt x="11380" y="62879"/>
                    </a:lnTo>
                    <a:cubicBezTo>
                      <a:pt x="11380" y="65001"/>
                      <a:pt x="9644" y="66544"/>
                      <a:pt x="7715" y="66544"/>
                    </a:cubicBezTo>
                    <a:cubicBezTo>
                      <a:pt x="5593" y="66544"/>
                      <a:pt x="4050" y="64808"/>
                      <a:pt x="4050" y="62879"/>
                    </a:cubicBezTo>
                    <a:lnTo>
                      <a:pt x="4050" y="40698"/>
                    </a:lnTo>
                    <a:cubicBezTo>
                      <a:pt x="4050" y="31440"/>
                      <a:pt x="9065" y="26232"/>
                      <a:pt x="17745" y="26232"/>
                    </a:cubicBezTo>
                    <a:lnTo>
                      <a:pt x="41277" y="26232"/>
                    </a:lnTo>
                    <a:cubicBezTo>
                      <a:pt x="49956" y="26232"/>
                      <a:pt x="54971" y="31440"/>
                      <a:pt x="54971" y="40698"/>
                    </a:cubicBezTo>
                    <a:lnTo>
                      <a:pt x="54971" y="628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2" name="Graphic 5">
              <a:extLst>
                <a:ext uri="{FF2B5EF4-FFF2-40B4-BE49-F238E27FC236}">
                  <a16:creationId xmlns:a16="http://schemas.microsoft.com/office/drawing/2014/main" id="{58063815-8DB8-4E41-85D0-5516AB54F0A5}"/>
                </a:ext>
              </a:extLst>
            </p:cNvPr>
            <p:cNvGrpSpPr/>
            <p:nvPr/>
          </p:nvGrpSpPr>
          <p:grpSpPr>
            <a:xfrm>
              <a:off x="2501926" y="954377"/>
              <a:ext cx="59793" cy="55936"/>
              <a:chOff x="2501926" y="954377"/>
              <a:chExt cx="59793" cy="55936"/>
            </a:xfrm>
            <a:solidFill>
              <a:schemeClr val="accent1"/>
            </a:solidFill>
          </p:grpSpPr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A72EF191-4EA2-4AE8-9DFC-27E35E0C23D2}"/>
                  </a:ext>
                </a:extLst>
              </p:cNvPr>
              <p:cNvSpPr/>
              <p:nvPr/>
            </p:nvSpPr>
            <p:spPr>
              <a:xfrm>
                <a:off x="2509835" y="961127"/>
                <a:ext cx="52078" cy="48220"/>
              </a:xfrm>
              <a:custGeom>
                <a:avLst/>
                <a:gdLst>
                  <a:gd name="connsiteX0" fmla="*/ 0 w 52077"/>
                  <a:gd name="connsiteY0" fmla="*/ 0 h 48220"/>
                  <a:gd name="connsiteX1" fmla="*/ 53042 w 52077"/>
                  <a:gd name="connsiteY1" fmla="*/ 0 h 48220"/>
                  <a:gd name="connsiteX2" fmla="*/ 53042 w 52077"/>
                  <a:gd name="connsiteY2" fmla="*/ 50149 h 48220"/>
                  <a:gd name="connsiteX3" fmla="*/ 0 w 52077"/>
                  <a:gd name="connsiteY3" fmla="*/ 50149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077" h="48220">
                    <a:moveTo>
                      <a:pt x="0" y="0"/>
                    </a:moveTo>
                    <a:lnTo>
                      <a:pt x="53042" y="0"/>
                    </a:lnTo>
                    <a:lnTo>
                      <a:pt x="53042" y="50149"/>
                    </a:lnTo>
                    <a:lnTo>
                      <a:pt x="0" y="50149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id="{7A329513-46D5-418C-877E-2199BB2F9ACC}"/>
                  </a:ext>
                </a:extLst>
              </p:cNvPr>
              <p:cNvSpPr/>
              <p:nvPr/>
            </p:nvSpPr>
            <p:spPr>
              <a:xfrm>
                <a:off x="2501926" y="954377"/>
                <a:ext cx="46292" cy="46292"/>
              </a:xfrm>
              <a:custGeom>
                <a:avLst/>
                <a:gdLst>
                  <a:gd name="connsiteX0" fmla="*/ 2122 w 46291"/>
                  <a:gd name="connsiteY0" fmla="*/ 3858 h 46291"/>
                  <a:gd name="connsiteX1" fmla="*/ 44556 w 46291"/>
                  <a:gd name="connsiteY1" fmla="*/ 3858 h 46291"/>
                  <a:gd name="connsiteX2" fmla="*/ 46484 w 46291"/>
                  <a:gd name="connsiteY2" fmla="*/ 1929 h 46291"/>
                  <a:gd name="connsiteX3" fmla="*/ 44556 w 46291"/>
                  <a:gd name="connsiteY3" fmla="*/ 0 h 46291"/>
                  <a:gd name="connsiteX4" fmla="*/ 2122 w 46291"/>
                  <a:gd name="connsiteY4" fmla="*/ 0 h 46291"/>
                  <a:gd name="connsiteX5" fmla="*/ 193 w 46291"/>
                  <a:gd name="connsiteY5" fmla="*/ 1929 h 46291"/>
                  <a:gd name="connsiteX6" fmla="*/ 2122 w 46291"/>
                  <a:gd name="connsiteY6" fmla="*/ 3858 h 46291"/>
                  <a:gd name="connsiteX7" fmla="*/ 44556 w 46291"/>
                  <a:gd name="connsiteY7" fmla="*/ 14466 h 46291"/>
                  <a:gd name="connsiteX8" fmla="*/ 2122 w 46291"/>
                  <a:gd name="connsiteY8" fmla="*/ 14466 h 46291"/>
                  <a:gd name="connsiteX9" fmla="*/ 193 w 46291"/>
                  <a:gd name="connsiteY9" fmla="*/ 16395 h 46291"/>
                  <a:gd name="connsiteX10" fmla="*/ 2122 w 46291"/>
                  <a:gd name="connsiteY10" fmla="*/ 18324 h 46291"/>
                  <a:gd name="connsiteX11" fmla="*/ 44556 w 46291"/>
                  <a:gd name="connsiteY11" fmla="*/ 18324 h 46291"/>
                  <a:gd name="connsiteX12" fmla="*/ 46484 w 46291"/>
                  <a:gd name="connsiteY12" fmla="*/ 16395 h 46291"/>
                  <a:gd name="connsiteX13" fmla="*/ 44556 w 46291"/>
                  <a:gd name="connsiteY13" fmla="*/ 14466 h 46291"/>
                  <a:gd name="connsiteX14" fmla="*/ 44556 w 46291"/>
                  <a:gd name="connsiteY14" fmla="*/ 28932 h 46291"/>
                  <a:gd name="connsiteX15" fmla="*/ 2122 w 46291"/>
                  <a:gd name="connsiteY15" fmla="*/ 28932 h 46291"/>
                  <a:gd name="connsiteX16" fmla="*/ 193 w 46291"/>
                  <a:gd name="connsiteY16" fmla="*/ 30861 h 46291"/>
                  <a:gd name="connsiteX17" fmla="*/ 2122 w 46291"/>
                  <a:gd name="connsiteY17" fmla="*/ 32790 h 46291"/>
                  <a:gd name="connsiteX18" fmla="*/ 44556 w 46291"/>
                  <a:gd name="connsiteY18" fmla="*/ 32790 h 46291"/>
                  <a:gd name="connsiteX19" fmla="*/ 46484 w 46291"/>
                  <a:gd name="connsiteY19" fmla="*/ 30861 h 46291"/>
                  <a:gd name="connsiteX20" fmla="*/ 44556 w 46291"/>
                  <a:gd name="connsiteY20" fmla="*/ 28932 h 46291"/>
                  <a:gd name="connsiteX21" fmla="*/ 26425 w 46291"/>
                  <a:gd name="connsiteY21" fmla="*/ 43591 h 46291"/>
                  <a:gd name="connsiteX22" fmla="*/ 1929 w 46291"/>
                  <a:gd name="connsiteY22" fmla="*/ 43591 h 46291"/>
                  <a:gd name="connsiteX23" fmla="*/ 0 w 46291"/>
                  <a:gd name="connsiteY23" fmla="*/ 45520 h 46291"/>
                  <a:gd name="connsiteX24" fmla="*/ 1929 w 46291"/>
                  <a:gd name="connsiteY24" fmla="*/ 47449 h 46291"/>
                  <a:gd name="connsiteX25" fmla="*/ 26425 w 46291"/>
                  <a:gd name="connsiteY25" fmla="*/ 47449 h 46291"/>
                  <a:gd name="connsiteX26" fmla="*/ 28354 w 46291"/>
                  <a:gd name="connsiteY26" fmla="*/ 45520 h 46291"/>
                  <a:gd name="connsiteX27" fmla="*/ 26425 w 46291"/>
                  <a:gd name="connsiteY27" fmla="*/ 43591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6291" h="46291">
                    <a:moveTo>
                      <a:pt x="2122" y="3858"/>
                    </a:moveTo>
                    <a:lnTo>
                      <a:pt x="44556" y="3858"/>
                    </a:lnTo>
                    <a:cubicBezTo>
                      <a:pt x="45713" y="3858"/>
                      <a:pt x="46484" y="3086"/>
                      <a:pt x="46484" y="1929"/>
                    </a:cubicBezTo>
                    <a:cubicBezTo>
                      <a:pt x="46484" y="772"/>
                      <a:pt x="45713" y="0"/>
                      <a:pt x="44556" y="0"/>
                    </a:cubicBezTo>
                    <a:lnTo>
                      <a:pt x="2122" y="0"/>
                    </a:lnTo>
                    <a:cubicBezTo>
                      <a:pt x="964" y="0"/>
                      <a:pt x="193" y="772"/>
                      <a:pt x="193" y="1929"/>
                    </a:cubicBezTo>
                    <a:cubicBezTo>
                      <a:pt x="193" y="3086"/>
                      <a:pt x="964" y="3858"/>
                      <a:pt x="2122" y="3858"/>
                    </a:cubicBezTo>
                    <a:close/>
                    <a:moveTo>
                      <a:pt x="44556" y="14466"/>
                    </a:moveTo>
                    <a:lnTo>
                      <a:pt x="2122" y="14466"/>
                    </a:lnTo>
                    <a:cubicBezTo>
                      <a:pt x="964" y="14466"/>
                      <a:pt x="193" y="15238"/>
                      <a:pt x="193" y="16395"/>
                    </a:cubicBezTo>
                    <a:cubicBezTo>
                      <a:pt x="193" y="17552"/>
                      <a:pt x="964" y="18324"/>
                      <a:pt x="2122" y="18324"/>
                    </a:cubicBezTo>
                    <a:lnTo>
                      <a:pt x="44556" y="18324"/>
                    </a:lnTo>
                    <a:cubicBezTo>
                      <a:pt x="45713" y="18324"/>
                      <a:pt x="46484" y="17552"/>
                      <a:pt x="46484" y="16395"/>
                    </a:cubicBezTo>
                    <a:cubicBezTo>
                      <a:pt x="46484" y="15431"/>
                      <a:pt x="45520" y="14466"/>
                      <a:pt x="44556" y="14466"/>
                    </a:cubicBezTo>
                    <a:close/>
                    <a:moveTo>
                      <a:pt x="44556" y="28932"/>
                    </a:moveTo>
                    <a:lnTo>
                      <a:pt x="2122" y="28932"/>
                    </a:lnTo>
                    <a:cubicBezTo>
                      <a:pt x="964" y="28932"/>
                      <a:pt x="193" y="29704"/>
                      <a:pt x="193" y="30861"/>
                    </a:cubicBezTo>
                    <a:cubicBezTo>
                      <a:pt x="193" y="32018"/>
                      <a:pt x="964" y="32790"/>
                      <a:pt x="2122" y="32790"/>
                    </a:cubicBezTo>
                    <a:lnTo>
                      <a:pt x="44556" y="32790"/>
                    </a:lnTo>
                    <a:cubicBezTo>
                      <a:pt x="45713" y="32790"/>
                      <a:pt x="46484" y="32018"/>
                      <a:pt x="46484" y="30861"/>
                    </a:cubicBezTo>
                    <a:cubicBezTo>
                      <a:pt x="46484" y="29897"/>
                      <a:pt x="45520" y="28932"/>
                      <a:pt x="44556" y="28932"/>
                    </a:cubicBezTo>
                    <a:close/>
                    <a:moveTo>
                      <a:pt x="26425" y="43591"/>
                    </a:moveTo>
                    <a:lnTo>
                      <a:pt x="1929" y="43591"/>
                    </a:lnTo>
                    <a:cubicBezTo>
                      <a:pt x="772" y="43591"/>
                      <a:pt x="0" y="44363"/>
                      <a:pt x="0" y="45520"/>
                    </a:cubicBezTo>
                    <a:cubicBezTo>
                      <a:pt x="0" y="46677"/>
                      <a:pt x="772" y="47449"/>
                      <a:pt x="1929" y="47449"/>
                    </a:cubicBezTo>
                    <a:lnTo>
                      <a:pt x="26425" y="47449"/>
                    </a:lnTo>
                    <a:cubicBezTo>
                      <a:pt x="27582" y="47449"/>
                      <a:pt x="28354" y="46677"/>
                      <a:pt x="28354" y="45520"/>
                    </a:cubicBezTo>
                    <a:cubicBezTo>
                      <a:pt x="28354" y="44363"/>
                      <a:pt x="27582" y="43591"/>
                      <a:pt x="26425" y="4359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EBA67D32-CADB-4329-A033-07352CAD516A}"/>
                </a:ext>
              </a:extLst>
            </p:cNvPr>
            <p:cNvSpPr/>
            <p:nvPr/>
          </p:nvSpPr>
          <p:spPr>
            <a:xfrm>
              <a:off x="2471651" y="975701"/>
              <a:ext cx="157657" cy="108234"/>
            </a:xfrm>
            <a:custGeom>
              <a:avLst/>
              <a:gdLst>
                <a:gd name="connsiteX0" fmla="*/ 101070 w 109942"/>
                <a:gd name="connsiteY0" fmla="*/ 0 h 73294"/>
                <a:gd name="connsiteX1" fmla="*/ 92004 w 109942"/>
                <a:gd name="connsiteY1" fmla="*/ 9065 h 73294"/>
                <a:gd name="connsiteX2" fmla="*/ 93547 w 109942"/>
                <a:gd name="connsiteY2" fmla="*/ 13887 h 73294"/>
                <a:gd name="connsiteX3" fmla="*/ 51114 w 109942"/>
                <a:gd name="connsiteY3" fmla="*/ 56321 h 73294"/>
                <a:gd name="connsiteX4" fmla="*/ 34911 w 109942"/>
                <a:gd name="connsiteY4" fmla="*/ 40119 h 73294"/>
                <a:gd name="connsiteX5" fmla="*/ 32211 w 109942"/>
                <a:gd name="connsiteY5" fmla="*/ 40119 h 73294"/>
                <a:gd name="connsiteX6" fmla="*/ 13887 w 109942"/>
                <a:gd name="connsiteY6" fmla="*/ 58443 h 73294"/>
                <a:gd name="connsiteX7" fmla="*/ 9065 w 109942"/>
                <a:gd name="connsiteY7" fmla="*/ 56900 h 73294"/>
                <a:gd name="connsiteX8" fmla="*/ 0 w 109942"/>
                <a:gd name="connsiteY8" fmla="*/ 65965 h 73294"/>
                <a:gd name="connsiteX9" fmla="*/ 9065 w 109942"/>
                <a:gd name="connsiteY9" fmla="*/ 75031 h 73294"/>
                <a:gd name="connsiteX10" fmla="*/ 18131 w 109942"/>
                <a:gd name="connsiteY10" fmla="*/ 65965 h 73294"/>
                <a:gd name="connsiteX11" fmla="*/ 16588 w 109942"/>
                <a:gd name="connsiteY11" fmla="*/ 61143 h 73294"/>
                <a:gd name="connsiteX12" fmla="*/ 33561 w 109942"/>
                <a:gd name="connsiteY12" fmla="*/ 44170 h 73294"/>
                <a:gd name="connsiteX13" fmla="*/ 49763 w 109942"/>
                <a:gd name="connsiteY13" fmla="*/ 60372 h 73294"/>
                <a:gd name="connsiteX14" fmla="*/ 52464 w 109942"/>
                <a:gd name="connsiteY14" fmla="*/ 60372 h 73294"/>
                <a:gd name="connsiteX15" fmla="*/ 96441 w 109942"/>
                <a:gd name="connsiteY15" fmla="*/ 16395 h 73294"/>
                <a:gd name="connsiteX16" fmla="*/ 101263 w 109942"/>
                <a:gd name="connsiteY16" fmla="*/ 17938 h 73294"/>
                <a:gd name="connsiteX17" fmla="*/ 110328 w 109942"/>
                <a:gd name="connsiteY17" fmla="*/ 8872 h 73294"/>
                <a:gd name="connsiteX18" fmla="*/ 101070 w 109942"/>
                <a:gd name="connsiteY18" fmla="*/ 0 h 73294"/>
                <a:gd name="connsiteX19" fmla="*/ 8680 w 109942"/>
                <a:gd name="connsiteY19" fmla="*/ 71366 h 73294"/>
                <a:gd name="connsiteX20" fmla="*/ 3472 w 109942"/>
                <a:gd name="connsiteY20" fmla="*/ 66158 h 73294"/>
                <a:gd name="connsiteX21" fmla="*/ 8680 w 109942"/>
                <a:gd name="connsiteY21" fmla="*/ 60950 h 73294"/>
                <a:gd name="connsiteX22" fmla="*/ 13887 w 109942"/>
                <a:gd name="connsiteY22" fmla="*/ 66158 h 73294"/>
                <a:gd name="connsiteX23" fmla="*/ 8680 w 109942"/>
                <a:gd name="connsiteY23" fmla="*/ 71366 h 73294"/>
                <a:gd name="connsiteX24" fmla="*/ 101070 w 109942"/>
                <a:gd name="connsiteY24" fmla="*/ 14273 h 73294"/>
                <a:gd name="connsiteX25" fmla="*/ 95862 w 109942"/>
                <a:gd name="connsiteY25" fmla="*/ 9065 h 73294"/>
                <a:gd name="connsiteX26" fmla="*/ 101070 w 109942"/>
                <a:gd name="connsiteY26" fmla="*/ 3858 h 73294"/>
                <a:gd name="connsiteX27" fmla="*/ 106278 w 109942"/>
                <a:gd name="connsiteY27" fmla="*/ 9065 h 73294"/>
                <a:gd name="connsiteX28" fmla="*/ 101070 w 109942"/>
                <a:gd name="connsiteY28" fmla="*/ 14273 h 7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9942" h="73294">
                  <a:moveTo>
                    <a:pt x="101070" y="0"/>
                  </a:moveTo>
                  <a:cubicBezTo>
                    <a:pt x="96055" y="0"/>
                    <a:pt x="92004" y="4050"/>
                    <a:pt x="92004" y="9065"/>
                  </a:cubicBezTo>
                  <a:cubicBezTo>
                    <a:pt x="92004" y="10801"/>
                    <a:pt x="92583" y="12537"/>
                    <a:pt x="93547" y="13887"/>
                  </a:cubicBezTo>
                  <a:lnTo>
                    <a:pt x="51114" y="56321"/>
                  </a:lnTo>
                  <a:lnTo>
                    <a:pt x="34911" y="40119"/>
                  </a:lnTo>
                  <a:cubicBezTo>
                    <a:pt x="34140" y="39348"/>
                    <a:pt x="32983" y="39348"/>
                    <a:pt x="32211" y="40119"/>
                  </a:cubicBezTo>
                  <a:lnTo>
                    <a:pt x="13887" y="58443"/>
                  </a:lnTo>
                  <a:cubicBezTo>
                    <a:pt x="12537" y="57479"/>
                    <a:pt x="10801" y="56900"/>
                    <a:pt x="9065" y="56900"/>
                  </a:cubicBezTo>
                  <a:cubicBezTo>
                    <a:pt x="4050" y="56900"/>
                    <a:pt x="0" y="60950"/>
                    <a:pt x="0" y="65965"/>
                  </a:cubicBezTo>
                  <a:cubicBezTo>
                    <a:pt x="0" y="70980"/>
                    <a:pt x="4050" y="75031"/>
                    <a:pt x="9065" y="75031"/>
                  </a:cubicBezTo>
                  <a:cubicBezTo>
                    <a:pt x="14080" y="75031"/>
                    <a:pt x="18131" y="70980"/>
                    <a:pt x="18131" y="65965"/>
                  </a:cubicBezTo>
                  <a:cubicBezTo>
                    <a:pt x="18131" y="64229"/>
                    <a:pt x="17552" y="62493"/>
                    <a:pt x="16588" y="61143"/>
                  </a:cubicBezTo>
                  <a:lnTo>
                    <a:pt x="33561" y="44170"/>
                  </a:lnTo>
                  <a:lnTo>
                    <a:pt x="49763" y="60372"/>
                  </a:lnTo>
                  <a:cubicBezTo>
                    <a:pt x="50535" y="61143"/>
                    <a:pt x="51692" y="61143"/>
                    <a:pt x="52464" y="60372"/>
                  </a:cubicBezTo>
                  <a:lnTo>
                    <a:pt x="96441" y="16395"/>
                  </a:lnTo>
                  <a:cubicBezTo>
                    <a:pt x="97791" y="17359"/>
                    <a:pt x="99527" y="17938"/>
                    <a:pt x="101263" y="17938"/>
                  </a:cubicBezTo>
                  <a:cubicBezTo>
                    <a:pt x="106278" y="17938"/>
                    <a:pt x="110328" y="13887"/>
                    <a:pt x="110328" y="8872"/>
                  </a:cubicBezTo>
                  <a:cubicBezTo>
                    <a:pt x="110135" y="4050"/>
                    <a:pt x="106085" y="0"/>
                    <a:pt x="101070" y="0"/>
                  </a:cubicBezTo>
                  <a:close/>
                  <a:moveTo>
                    <a:pt x="8680" y="71366"/>
                  </a:moveTo>
                  <a:cubicBezTo>
                    <a:pt x="5786" y="71366"/>
                    <a:pt x="3472" y="69051"/>
                    <a:pt x="3472" y="66158"/>
                  </a:cubicBezTo>
                  <a:cubicBezTo>
                    <a:pt x="3472" y="63265"/>
                    <a:pt x="5786" y="60950"/>
                    <a:pt x="8680" y="60950"/>
                  </a:cubicBezTo>
                  <a:cubicBezTo>
                    <a:pt x="11573" y="60950"/>
                    <a:pt x="13887" y="63265"/>
                    <a:pt x="13887" y="66158"/>
                  </a:cubicBezTo>
                  <a:cubicBezTo>
                    <a:pt x="13887" y="69051"/>
                    <a:pt x="11573" y="71366"/>
                    <a:pt x="8680" y="71366"/>
                  </a:cubicBezTo>
                  <a:close/>
                  <a:moveTo>
                    <a:pt x="101070" y="14273"/>
                  </a:moveTo>
                  <a:cubicBezTo>
                    <a:pt x="98176" y="14273"/>
                    <a:pt x="95862" y="11959"/>
                    <a:pt x="95862" y="9065"/>
                  </a:cubicBezTo>
                  <a:cubicBezTo>
                    <a:pt x="95862" y="6172"/>
                    <a:pt x="98176" y="3858"/>
                    <a:pt x="101070" y="3858"/>
                  </a:cubicBezTo>
                  <a:cubicBezTo>
                    <a:pt x="103963" y="3858"/>
                    <a:pt x="106278" y="6172"/>
                    <a:pt x="106278" y="9065"/>
                  </a:cubicBezTo>
                  <a:cubicBezTo>
                    <a:pt x="106278" y="11959"/>
                    <a:pt x="103963" y="14273"/>
                    <a:pt x="101070" y="14273"/>
                  </a:cubicBezTo>
                  <a:close/>
                </a:path>
              </a:pathLst>
            </a:custGeom>
            <a:solidFill>
              <a:schemeClr val="accent6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8" name="Title 1">
            <a:extLst>
              <a:ext uri="{FF2B5EF4-FFF2-40B4-BE49-F238E27FC236}">
                <a16:creationId xmlns:a16="http://schemas.microsoft.com/office/drawing/2014/main" id="{8F3F481B-FC13-4413-B8B7-0091A7B98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525" y="1132877"/>
            <a:ext cx="525402" cy="171836"/>
          </a:xfrm>
        </p:spPr>
        <p:txBody>
          <a:bodyPr/>
          <a:lstStyle/>
          <a:p>
            <a:r>
              <a:rPr lang="en-US" sz="1200" dirty="0">
                <a:solidFill>
                  <a:schemeClr val="accent1"/>
                </a:solidFill>
              </a:rPr>
              <a:t>Tax Bill</a:t>
            </a:r>
          </a:p>
        </p:txBody>
      </p:sp>
      <p:grpSp>
        <p:nvGrpSpPr>
          <p:cNvPr id="449" name="Graphic 5">
            <a:extLst>
              <a:ext uri="{FF2B5EF4-FFF2-40B4-BE49-F238E27FC236}">
                <a16:creationId xmlns:a16="http://schemas.microsoft.com/office/drawing/2014/main" id="{DFFF568B-AFFB-4934-A3F5-7F26F029E308}"/>
              </a:ext>
            </a:extLst>
          </p:cNvPr>
          <p:cNvGrpSpPr/>
          <p:nvPr/>
        </p:nvGrpSpPr>
        <p:grpSpPr>
          <a:xfrm>
            <a:off x="6869601" y="1024363"/>
            <a:ext cx="753555" cy="735026"/>
            <a:chOff x="2432296" y="1360199"/>
            <a:chExt cx="148519" cy="150447"/>
          </a:xfrm>
          <a:solidFill>
            <a:schemeClr val="accent1"/>
          </a:solidFill>
        </p:grpSpPr>
        <p:grpSp>
          <p:nvGrpSpPr>
            <p:cNvPr id="450" name="Graphic 5">
              <a:extLst>
                <a:ext uri="{FF2B5EF4-FFF2-40B4-BE49-F238E27FC236}">
                  <a16:creationId xmlns:a16="http://schemas.microsoft.com/office/drawing/2014/main" id="{13555309-7BDD-40D9-B2DB-0A730DB36123}"/>
                </a:ext>
              </a:extLst>
            </p:cNvPr>
            <p:cNvGrpSpPr/>
            <p:nvPr/>
          </p:nvGrpSpPr>
          <p:grpSpPr>
            <a:xfrm>
              <a:off x="2432296" y="1360199"/>
              <a:ext cx="148519" cy="111871"/>
              <a:chOff x="2432296" y="1360199"/>
              <a:chExt cx="148519" cy="111871"/>
            </a:xfrm>
            <a:solidFill>
              <a:schemeClr val="accent1"/>
            </a:solidFill>
          </p:grpSpPr>
          <p:sp>
            <p:nvSpPr>
              <p:cNvPr id="458" name="Freeform: Shape 457">
                <a:extLst>
                  <a:ext uri="{FF2B5EF4-FFF2-40B4-BE49-F238E27FC236}">
                    <a16:creationId xmlns:a16="http://schemas.microsoft.com/office/drawing/2014/main" id="{7F39BF44-1384-4D21-87BE-EDED487CFEF5}"/>
                  </a:ext>
                </a:extLst>
              </p:cNvPr>
              <p:cNvSpPr/>
              <p:nvPr/>
            </p:nvSpPr>
            <p:spPr>
              <a:xfrm>
                <a:off x="2507327" y="1361935"/>
                <a:ext cx="50149" cy="108014"/>
              </a:xfrm>
              <a:custGeom>
                <a:avLst/>
                <a:gdLst>
                  <a:gd name="connsiteX0" fmla="*/ 32018 w 50149"/>
                  <a:gd name="connsiteY0" fmla="*/ 193 h 108013"/>
                  <a:gd name="connsiteX1" fmla="*/ 0 w 50149"/>
                  <a:gd name="connsiteY1" fmla="*/ 83903 h 108013"/>
                  <a:gd name="connsiteX2" fmla="*/ 0 w 50149"/>
                  <a:gd name="connsiteY2" fmla="*/ 108014 h 108013"/>
                  <a:gd name="connsiteX3" fmla="*/ 5786 w 50149"/>
                  <a:gd name="connsiteY3" fmla="*/ 108014 h 108013"/>
                  <a:gd name="connsiteX4" fmla="*/ 5786 w 50149"/>
                  <a:gd name="connsiteY4" fmla="*/ 88147 h 108013"/>
                  <a:gd name="connsiteX5" fmla="*/ 50149 w 50149"/>
                  <a:gd name="connsiteY5" fmla="*/ 0 h 108013"/>
                  <a:gd name="connsiteX6" fmla="*/ 32018 w 50149"/>
                  <a:gd name="connsiteY6" fmla="*/ 0 h 10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149" h="108013">
                    <a:moveTo>
                      <a:pt x="32018" y="193"/>
                    </a:moveTo>
                    <a:cubicBezTo>
                      <a:pt x="32018" y="30090"/>
                      <a:pt x="29511" y="70787"/>
                      <a:pt x="0" y="83903"/>
                    </a:cubicBezTo>
                    <a:cubicBezTo>
                      <a:pt x="0" y="90847"/>
                      <a:pt x="0" y="108014"/>
                      <a:pt x="0" y="108014"/>
                    </a:cubicBezTo>
                    <a:lnTo>
                      <a:pt x="5786" y="108014"/>
                    </a:lnTo>
                    <a:cubicBezTo>
                      <a:pt x="5786" y="108014"/>
                      <a:pt x="5786" y="95091"/>
                      <a:pt x="5786" y="88147"/>
                    </a:cubicBezTo>
                    <a:cubicBezTo>
                      <a:pt x="37805" y="75609"/>
                      <a:pt x="50149" y="36647"/>
                      <a:pt x="50149" y="0"/>
                    </a:cubicBezTo>
                    <a:lnTo>
                      <a:pt x="32018" y="0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id="{41CF3760-18B3-413E-805D-18BEDC562517}"/>
                  </a:ext>
                </a:extLst>
              </p:cNvPr>
              <p:cNvSpPr/>
              <p:nvPr/>
            </p:nvSpPr>
            <p:spPr>
              <a:xfrm>
                <a:off x="2432296" y="1360199"/>
                <a:ext cx="148519" cy="111871"/>
              </a:xfrm>
              <a:custGeom>
                <a:avLst/>
                <a:gdLst>
                  <a:gd name="connsiteX0" fmla="*/ 150062 w 148518"/>
                  <a:gd name="connsiteY0" fmla="*/ 15623 h 111871"/>
                  <a:gd name="connsiteX1" fmla="*/ 148133 w 148518"/>
                  <a:gd name="connsiteY1" fmla="*/ 13695 h 111871"/>
                  <a:gd name="connsiteX2" fmla="*/ 126916 w 148518"/>
                  <a:gd name="connsiteY2" fmla="*/ 13695 h 111871"/>
                  <a:gd name="connsiteX3" fmla="*/ 127302 w 148518"/>
                  <a:gd name="connsiteY3" fmla="*/ 1929 h 111871"/>
                  <a:gd name="connsiteX4" fmla="*/ 125373 w 148518"/>
                  <a:gd name="connsiteY4" fmla="*/ 0 h 111871"/>
                  <a:gd name="connsiteX5" fmla="*/ 24689 w 148518"/>
                  <a:gd name="connsiteY5" fmla="*/ 0 h 111871"/>
                  <a:gd name="connsiteX6" fmla="*/ 22760 w 148518"/>
                  <a:gd name="connsiteY6" fmla="*/ 1929 h 111871"/>
                  <a:gd name="connsiteX7" fmla="*/ 23146 w 148518"/>
                  <a:gd name="connsiteY7" fmla="*/ 13695 h 111871"/>
                  <a:gd name="connsiteX8" fmla="*/ 1929 w 148518"/>
                  <a:gd name="connsiteY8" fmla="*/ 13695 h 111871"/>
                  <a:gd name="connsiteX9" fmla="*/ 0 w 148518"/>
                  <a:gd name="connsiteY9" fmla="*/ 15623 h 111871"/>
                  <a:gd name="connsiteX10" fmla="*/ 40698 w 148518"/>
                  <a:gd name="connsiteY10" fmla="*/ 69437 h 111871"/>
                  <a:gd name="connsiteX11" fmla="*/ 67123 w 148518"/>
                  <a:gd name="connsiteY11" fmla="*/ 91426 h 111871"/>
                  <a:gd name="connsiteX12" fmla="*/ 67123 w 148518"/>
                  <a:gd name="connsiteY12" fmla="*/ 109942 h 111871"/>
                  <a:gd name="connsiteX13" fmla="*/ 69051 w 148518"/>
                  <a:gd name="connsiteY13" fmla="*/ 111871 h 111871"/>
                  <a:gd name="connsiteX14" fmla="*/ 70980 w 148518"/>
                  <a:gd name="connsiteY14" fmla="*/ 109942 h 111871"/>
                  <a:gd name="connsiteX15" fmla="*/ 70980 w 148518"/>
                  <a:gd name="connsiteY15" fmla="*/ 90076 h 111871"/>
                  <a:gd name="connsiteX16" fmla="*/ 69823 w 148518"/>
                  <a:gd name="connsiteY16" fmla="*/ 88340 h 111871"/>
                  <a:gd name="connsiteX17" fmla="*/ 27196 w 148518"/>
                  <a:gd name="connsiteY17" fmla="*/ 15816 h 111871"/>
                  <a:gd name="connsiteX18" fmla="*/ 27196 w 148518"/>
                  <a:gd name="connsiteY18" fmla="*/ 15816 h 111871"/>
                  <a:gd name="connsiteX19" fmla="*/ 27196 w 148518"/>
                  <a:gd name="connsiteY19" fmla="*/ 15816 h 111871"/>
                  <a:gd name="connsiteX20" fmla="*/ 26618 w 148518"/>
                  <a:gd name="connsiteY20" fmla="*/ 4050 h 111871"/>
                  <a:gd name="connsiteX21" fmla="*/ 123444 w 148518"/>
                  <a:gd name="connsiteY21" fmla="*/ 4050 h 111871"/>
                  <a:gd name="connsiteX22" fmla="*/ 122865 w 148518"/>
                  <a:gd name="connsiteY22" fmla="*/ 15816 h 111871"/>
                  <a:gd name="connsiteX23" fmla="*/ 122865 w 148518"/>
                  <a:gd name="connsiteY23" fmla="*/ 16009 h 111871"/>
                  <a:gd name="connsiteX24" fmla="*/ 122865 w 148518"/>
                  <a:gd name="connsiteY24" fmla="*/ 16009 h 111871"/>
                  <a:gd name="connsiteX25" fmla="*/ 80239 w 148518"/>
                  <a:gd name="connsiteY25" fmla="*/ 88532 h 111871"/>
                  <a:gd name="connsiteX26" fmla="*/ 79081 w 148518"/>
                  <a:gd name="connsiteY26" fmla="*/ 90268 h 111871"/>
                  <a:gd name="connsiteX27" fmla="*/ 79081 w 148518"/>
                  <a:gd name="connsiteY27" fmla="*/ 110135 h 111871"/>
                  <a:gd name="connsiteX28" fmla="*/ 81010 w 148518"/>
                  <a:gd name="connsiteY28" fmla="*/ 112064 h 111871"/>
                  <a:gd name="connsiteX29" fmla="*/ 82939 w 148518"/>
                  <a:gd name="connsiteY29" fmla="*/ 110135 h 111871"/>
                  <a:gd name="connsiteX30" fmla="*/ 82939 w 148518"/>
                  <a:gd name="connsiteY30" fmla="*/ 91619 h 111871"/>
                  <a:gd name="connsiteX31" fmla="*/ 109364 w 148518"/>
                  <a:gd name="connsiteY31" fmla="*/ 69630 h 111871"/>
                  <a:gd name="connsiteX32" fmla="*/ 150062 w 148518"/>
                  <a:gd name="connsiteY32" fmla="*/ 15623 h 111871"/>
                  <a:gd name="connsiteX33" fmla="*/ 4050 w 148518"/>
                  <a:gd name="connsiteY33" fmla="*/ 17552 h 111871"/>
                  <a:gd name="connsiteX34" fmla="*/ 23532 w 148518"/>
                  <a:gd name="connsiteY34" fmla="*/ 17552 h 111871"/>
                  <a:gd name="connsiteX35" fmla="*/ 37419 w 148518"/>
                  <a:gd name="connsiteY35" fmla="*/ 64037 h 111871"/>
                  <a:gd name="connsiteX36" fmla="*/ 4050 w 148518"/>
                  <a:gd name="connsiteY36" fmla="*/ 17552 h 111871"/>
                  <a:gd name="connsiteX37" fmla="*/ 112643 w 148518"/>
                  <a:gd name="connsiteY37" fmla="*/ 64229 h 111871"/>
                  <a:gd name="connsiteX38" fmla="*/ 126530 w 148518"/>
                  <a:gd name="connsiteY38" fmla="*/ 17745 h 111871"/>
                  <a:gd name="connsiteX39" fmla="*/ 146011 w 148518"/>
                  <a:gd name="connsiteY39" fmla="*/ 17745 h 111871"/>
                  <a:gd name="connsiteX40" fmla="*/ 112643 w 148518"/>
                  <a:gd name="connsiteY40" fmla="*/ 64229 h 111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8518" h="111871">
                    <a:moveTo>
                      <a:pt x="150062" y="15623"/>
                    </a:moveTo>
                    <a:cubicBezTo>
                      <a:pt x="150062" y="14466"/>
                      <a:pt x="149290" y="13695"/>
                      <a:pt x="148133" y="13695"/>
                    </a:cubicBezTo>
                    <a:lnTo>
                      <a:pt x="126916" y="13695"/>
                    </a:lnTo>
                    <a:cubicBezTo>
                      <a:pt x="127109" y="9837"/>
                      <a:pt x="127302" y="5979"/>
                      <a:pt x="127302" y="1929"/>
                    </a:cubicBezTo>
                    <a:cubicBezTo>
                      <a:pt x="127302" y="771"/>
                      <a:pt x="126530" y="0"/>
                      <a:pt x="125373" y="0"/>
                    </a:cubicBezTo>
                    <a:lnTo>
                      <a:pt x="24689" y="0"/>
                    </a:lnTo>
                    <a:cubicBezTo>
                      <a:pt x="23532" y="0"/>
                      <a:pt x="22760" y="771"/>
                      <a:pt x="22760" y="1929"/>
                    </a:cubicBezTo>
                    <a:cubicBezTo>
                      <a:pt x="22760" y="5979"/>
                      <a:pt x="22953" y="9837"/>
                      <a:pt x="23146" y="13695"/>
                    </a:cubicBezTo>
                    <a:lnTo>
                      <a:pt x="1929" y="13695"/>
                    </a:lnTo>
                    <a:cubicBezTo>
                      <a:pt x="772" y="13695"/>
                      <a:pt x="0" y="14466"/>
                      <a:pt x="0" y="15623"/>
                    </a:cubicBezTo>
                    <a:cubicBezTo>
                      <a:pt x="0" y="40312"/>
                      <a:pt x="21410" y="64037"/>
                      <a:pt x="40698" y="69437"/>
                    </a:cubicBezTo>
                    <a:cubicBezTo>
                      <a:pt x="47642" y="79467"/>
                      <a:pt x="56707" y="86989"/>
                      <a:pt x="67123" y="91426"/>
                    </a:cubicBezTo>
                    <a:lnTo>
                      <a:pt x="67123" y="109942"/>
                    </a:lnTo>
                    <a:cubicBezTo>
                      <a:pt x="67123" y="111100"/>
                      <a:pt x="67894" y="111871"/>
                      <a:pt x="69051" y="111871"/>
                    </a:cubicBezTo>
                    <a:cubicBezTo>
                      <a:pt x="70209" y="111871"/>
                      <a:pt x="70980" y="111100"/>
                      <a:pt x="70980" y="109942"/>
                    </a:cubicBezTo>
                    <a:lnTo>
                      <a:pt x="70980" y="90076"/>
                    </a:lnTo>
                    <a:cubicBezTo>
                      <a:pt x="70980" y="89304"/>
                      <a:pt x="70402" y="88532"/>
                      <a:pt x="69823" y="88340"/>
                    </a:cubicBezTo>
                    <a:cubicBezTo>
                      <a:pt x="45713" y="78888"/>
                      <a:pt x="30282" y="52271"/>
                      <a:pt x="27196" y="15816"/>
                    </a:cubicBezTo>
                    <a:cubicBezTo>
                      <a:pt x="27196" y="15816"/>
                      <a:pt x="27196" y="15816"/>
                      <a:pt x="27196" y="15816"/>
                    </a:cubicBezTo>
                    <a:cubicBezTo>
                      <a:pt x="27196" y="15816"/>
                      <a:pt x="27196" y="15816"/>
                      <a:pt x="27196" y="15816"/>
                    </a:cubicBezTo>
                    <a:cubicBezTo>
                      <a:pt x="26811" y="11959"/>
                      <a:pt x="26618" y="8101"/>
                      <a:pt x="26618" y="4050"/>
                    </a:cubicBezTo>
                    <a:lnTo>
                      <a:pt x="123444" y="4050"/>
                    </a:lnTo>
                    <a:cubicBezTo>
                      <a:pt x="123444" y="8101"/>
                      <a:pt x="123251" y="11959"/>
                      <a:pt x="122865" y="15816"/>
                    </a:cubicBezTo>
                    <a:cubicBezTo>
                      <a:pt x="122865" y="15816"/>
                      <a:pt x="122865" y="15816"/>
                      <a:pt x="122865" y="16009"/>
                    </a:cubicBezTo>
                    <a:cubicBezTo>
                      <a:pt x="122865" y="16009"/>
                      <a:pt x="122865" y="16009"/>
                      <a:pt x="122865" y="16009"/>
                    </a:cubicBezTo>
                    <a:cubicBezTo>
                      <a:pt x="119779" y="52464"/>
                      <a:pt x="104349" y="79081"/>
                      <a:pt x="80239" y="88532"/>
                    </a:cubicBezTo>
                    <a:cubicBezTo>
                      <a:pt x="79467" y="88918"/>
                      <a:pt x="79081" y="89497"/>
                      <a:pt x="79081" y="90268"/>
                    </a:cubicBezTo>
                    <a:lnTo>
                      <a:pt x="79081" y="110135"/>
                    </a:lnTo>
                    <a:cubicBezTo>
                      <a:pt x="79081" y="111293"/>
                      <a:pt x="79853" y="112064"/>
                      <a:pt x="81010" y="112064"/>
                    </a:cubicBezTo>
                    <a:cubicBezTo>
                      <a:pt x="82167" y="112064"/>
                      <a:pt x="82939" y="111293"/>
                      <a:pt x="82939" y="110135"/>
                    </a:cubicBezTo>
                    <a:lnTo>
                      <a:pt x="82939" y="91619"/>
                    </a:lnTo>
                    <a:cubicBezTo>
                      <a:pt x="93547" y="87182"/>
                      <a:pt x="102420" y="79660"/>
                      <a:pt x="109364" y="69630"/>
                    </a:cubicBezTo>
                    <a:cubicBezTo>
                      <a:pt x="128652" y="64229"/>
                      <a:pt x="150062" y="40312"/>
                      <a:pt x="150062" y="15623"/>
                    </a:cubicBezTo>
                    <a:close/>
                    <a:moveTo>
                      <a:pt x="4050" y="17552"/>
                    </a:moveTo>
                    <a:lnTo>
                      <a:pt x="23532" y="17552"/>
                    </a:lnTo>
                    <a:cubicBezTo>
                      <a:pt x="25267" y="35683"/>
                      <a:pt x="30089" y="51499"/>
                      <a:pt x="37419" y="64037"/>
                    </a:cubicBezTo>
                    <a:cubicBezTo>
                      <a:pt x="21217" y="57479"/>
                      <a:pt x="5015" y="37998"/>
                      <a:pt x="4050" y="17552"/>
                    </a:cubicBezTo>
                    <a:close/>
                    <a:moveTo>
                      <a:pt x="112643" y="64229"/>
                    </a:moveTo>
                    <a:cubicBezTo>
                      <a:pt x="119972" y="51692"/>
                      <a:pt x="124794" y="35876"/>
                      <a:pt x="126530" y="17745"/>
                    </a:cubicBezTo>
                    <a:lnTo>
                      <a:pt x="146011" y="17745"/>
                    </a:lnTo>
                    <a:cubicBezTo>
                      <a:pt x="145047" y="37998"/>
                      <a:pt x="128845" y="57479"/>
                      <a:pt x="112643" y="6422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1" name="Graphic 5">
              <a:extLst>
                <a:ext uri="{FF2B5EF4-FFF2-40B4-BE49-F238E27FC236}">
                  <a16:creationId xmlns:a16="http://schemas.microsoft.com/office/drawing/2014/main" id="{9B7E9AF3-FEFD-4D14-8928-4CE9FBEC749A}"/>
                </a:ext>
              </a:extLst>
            </p:cNvPr>
            <p:cNvGrpSpPr/>
            <p:nvPr/>
          </p:nvGrpSpPr>
          <p:grpSpPr>
            <a:xfrm>
              <a:off x="2469137" y="1468212"/>
              <a:ext cx="75224" cy="42434"/>
              <a:chOff x="2469137" y="1468212"/>
              <a:chExt cx="75224" cy="42434"/>
            </a:xfrm>
            <a:solidFill>
              <a:schemeClr val="accent1"/>
            </a:solidFill>
          </p:grpSpPr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25FA0C06-358C-40D2-AAB4-350FE1BBB393}"/>
                  </a:ext>
                </a:extLst>
              </p:cNvPr>
              <p:cNvSpPr/>
              <p:nvPr/>
            </p:nvSpPr>
            <p:spPr>
              <a:xfrm>
                <a:off x="2478202" y="1470141"/>
                <a:ext cx="9644" cy="28932"/>
              </a:xfrm>
              <a:custGeom>
                <a:avLst/>
                <a:gdLst>
                  <a:gd name="connsiteX0" fmla="*/ 0 w 9644"/>
                  <a:gd name="connsiteY0" fmla="*/ 0 h 28932"/>
                  <a:gd name="connsiteX1" fmla="*/ 9644 w 9644"/>
                  <a:gd name="connsiteY1" fmla="*/ 0 h 28932"/>
                  <a:gd name="connsiteX2" fmla="*/ 9644 w 9644"/>
                  <a:gd name="connsiteY2" fmla="*/ 29704 h 28932"/>
                  <a:gd name="connsiteX3" fmla="*/ 0 w 9644"/>
                  <a:gd name="connsiteY3" fmla="*/ 29704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44" h="28932">
                    <a:moveTo>
                      <a:pt x="0" y="0"/>
                    </a:moveTo>
                    <a:lnTo>
                      <a:pt x="9644" y="0"/>
                    </a:lnTo>
                    <a:lnTo>
                      <a:pt x="9644" y="29704"/>
                    </a:lnTo>
                    <a:lnTo>
                      <a:pt x="0" y="29704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8995353A-6BE0-4687-BB63-3B7847F697FF}"/>
                  </a:ext>
                </a:extLst>
              </p:cNvPr>
              <p:cNvSpPr/>
              <p:nvPr/>
            </p:nvSpPr>
            <p:spPr>
              <a:xfrm>
                <a:off x="2471065" y="1499845"/>
                <a:ext cx="9644" cy="7715"/>
              </a:xfrm>
              <a:custGeom>
                <a:avLst/>
                <a:gdLst>
                  <a:gd name="connsiteX0" fmla="*/ 0 w 9644"/>
                  <a:gd name="connsiteY0" fmla="*/ 0 h 7715"/>
                  <a:gd name="connsiteX1" fmla="*/ 10416 w 9644"/>
                  <a:gd name="connsiteY1" fmla="*/ 0 h 7715"/>
                  <a:gd name="connsiteX2" fmla="*/ 10416 w 9644"/>
                  <a:gd name="connsiteY2" fmla="*/ 9451 h 7715"/>
                  <a:gd name="connsiteX3" fmla="*/ 0 w 9644"/>
                  <a:gd name="connsiteY3" fmla="*/ 9451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44" h="7715">
                    <a:moveTo>
                      <a:pt x="0" y="0"/>
                    </a:moveTo>
                    <a:lnTo>
                      <a:pt x="10416" y="0"/>
                    </a:lnTo>
                    <a:lnTo>
                      <a:pt x="10416" y="9451"/>
                    </a:lnTo>
                    <a:lnTo>
                      <a:pt x="0" y="945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id="{1EF6F397-5B16-4DF4-B880-B5DD7E0B5F10}"/>
                  </a:ext>
                </a:extLst>
              </p:cNvPr>
              <p:cNvSpPr/>
              <p:nvPr/>
            </p:nvSpPr>
            <p:spPr>
              <a:xfrm>
                <a:off x="2469137" y="1497916"/>
                <a:ext cx="75224" cy="11573"/>
              </a:xfrm>
              <a:custGeom>
                <a:avLst/>
                <a:gdLst>
                  <a:gd name="connsiteX0" fmla="*/ 74645 w 75223"/>
                  <a:gd name="connsiteY0" fmla="*/ 0 h 11572"/>
                  <a:gd name="connsiteX1" fmla="*/ 1929 w 75223"/>
                  <a:gd name="connsiteY1" fmla="*/ 0 h 11572"/>
                  <a:gd name="connsiteX2" fmla="*/ 0 w 75223"/>
                  <a:gd name="connsiteY2" fmla="*/ 1929 h 11572"/>
                  <a:gd name="connsiteX3" fmla="*/ 0 w 75223"/>
                  <a:gd name="connsiteY3" fmla="*/ 11380 h 11572"/>
                  <a:gd name="connsiteX4" fmla="*/ 1929 w 75223"/>
                  <a:gd name="connsiteY4" fmla="*/ 13309 h 11572"/>
                  <a:gd name="connsiteX5" fmla="*/ 74645 w 75223"/>
                  <a:gd name="connsiteY5" fmla="*/ 13309 h 11572"/>
                  <a:gd name="connsiteX6" fmla="*/ 76574 w 75223"/>
                  <a:gd name="connsiteY6" fmla="*/ 11380 h 11572"/>
                  <a:gd name="connsiteX7" fmla="*/ 76574 w 75223"/>
                  <a:gd name="connsiteY7" fmla="*/ 1929 h 11572"/>
                  <a:gd name="connsiteX8" fmla="*/ 74645 w 75223"/>
                  <a:gd name="connsiteY8" fmla="*/ 0 h 11572"/>
                  <a:gd name="connsiteX9" fmla="*/ 74645 w 75223"/>
                  <a:gd name="connsiteY9" fmla="*/ 9451 h 11572"/>
                  <a:gd name="connsiteX10" fmla="*/ 1929 w 75223"/>
                  <a:gd name="connsiteY10" fmla="*/ 9451 h 11572"/>
                  <a:gd name="connsiteX11" fmla="*/ 3858 w 75223"/>
                  <a:gd name="connsiteY11" fmla="*/ 11380 h 11572"/>
                  <a:gd name="connsiteX12" fmla="*/ 3858 w 75223"/>
                  <a:gd name="connsiteY12" fmla="*/ 1929 h 11572"/>
                  <a:gd name="connsiteX13" fmla="*/ 1929 w 75223"/>
                  <a:gd name="connsiteY13" fmla="*/ 3858 h 11572"/>
                  <a:gd name="connsiteX14" fmla="*/ 74645 w 75223"/>
                  <a:gd name="connsiteY14" fmla="*/ 3858 h 11572"/>
                  <a:gd name="connsiteX15" fmla="*/ 72716 w 75223"/>
                  <a:gd name="connsiteY15" fmla="*/ 1929 h 11572"/>
                  <a:gd name="connsiteX16" fmla="*/ 72716 w 75223"/>
                  <a:gd name="connsiteY16" fmla="*/ 11380 h 11572"/>
                  <a:gd name="connsiteX17" fmla="*/ 74645 w 75223"/>
                  <a:gd name="connsiteY17" fmla="*/ 9451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23" h="11572">
                    <a:moveTo>
                      <a:pt x="74645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1380"/>
                    </a:lnTo>
                    <a:cubicBezTo>
                      <a:pt x="0" y="12537"/>
                      <a:pt x="772" y="13309"/>
                      <a:pt x="1929" y="13309"/>
                    </a:cubicBezTo>
                    <a:lnTo>
                      <a:pt x="74645" y="13309"/>
                    </a:lnTo>
                    <a:cubicBezTo>
                      <a:pt x="75802" y="13309"/>
                      <a:pt x="76574" y="12537"/>
                      <a:pt x="76574" y="11380"/>
                    </a:cubicBezTo>
                    <a:lnTo>
                      <a:pt x="76574" y="1929"/>
                    </a:lnTo>
                    <a:cubicBezTo>
                      <a:pt x="76574" y="772"/>
                      <a:pt x="75609" y="0"/>
                      <a:pt x="74645" y="0"/>
                    </a:cubicBezTo>
                    <a:close/>
                    <a:moveTo>
                      <a:pt x="74645" y="9451"/>
                    </a:moveTo>
                    <a:lnTo>
                      <a:pt x="1929" y="9451"/>
                    </a:lnTo>
                    <a:cubicBezTo>
                      <a:pt x="3086" y="9451"/>
                      <a:pt x="3858" y="10223"/>
                      <a:pt x="3858" y="1138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74645" y="3858"/>
                    </a:lnTo>
                    <a:cubicBezTo>
                      <a:pt x="73488" y="3858"/>
                      <a:pt x="72716" y="3086"/>
                      <a:pt x="72716" y="1929"/>
                    </a:cubicBezTo>
                    <a:lnTo>
                      <a:pt x="72716" y="11380"/>
                    </a:lnTo>
                    <a:cubicBezTo>
                      <a:pt x="72716" y="10223"/>
                      <a:pt x="73488" y="9451"/>
                      <a:pt x="74645" y="945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id="{EF9E89B9-6E3A-419D-9466-E42DB289BFC0}"/>
                  </a:ext>
                </a:extLst>
              </p:cNvPr>
              <p:cNvSpPr/>
              <p:nvPr/>
            </p:nvSpPr>
            <p:spPr>
              <a:xfrm>
                <a:off x="2476273" y="1468212"/>
                <a:ext cx="61722" cy="32790"/>
              </a:xfrm>
              <a:custGeom>
                <a:avLst/>
                <a:gdLst>
                  <a:gd name="connsiteX0" fmla="*/ 1929 w 61722"/>
                  <a:gd name="connsiteY0" fmla="*/ 3858 h 32789"/>
                  <a:gd name="connsiteX1" fmla="*/ 60372 w 61722"/>
                  <a:gd name="connsiteY1" fmla="*/ 3858 h 32789"/>
                  <a:gd name="connsiteX2" fmla="*/ 58443 w 61722"/>
                  <a:gd name="connsiteY2" fmla="*/ 1929 h 32789"/>
                  <a:gd name="connsiteX3" fmla="*/ 58443 w 61722"/>
                  <a:gd name="connsiteY3" fmla="*/ 31632 h 32789"/>
                  <a:gd name="connsiteX4" fmla="*/ 60372 w 61722"/>
                  <a:gd name="connsiteY4" fmla="*/ 29704 h 32789"/>
                  <a:gd name="connsiteX5" fmla="*/ 1929 w 61722"/>
                  <a:gd name="connsiteY5" fmla="*/ 29704 h 32789"/>
                  <a:gd name="connsiteX6" fmla="*/ 3858 w 61722"/>
                  <a:gd name="connsiteY6" fmla="*/ 31632 h 32789"/>
                  <a:gd name="connsiteX7" fmla="*/ 3858 w 61722"/>
                  <a:gd name="connsiteY7" fmla="*/ 1929 h 32789"/>
                  <a:gd name="connsiteX8" fmla="*/ 1929 w 61722"/>
                  <a:gd name="connsiteY8" fmla="*/ 3858 h 32789"/>
                  <a:gd name="connsiteX9" fmla="*/ 1929 w 61722"/>
                  <a:gd name="connsiteY9" fmla="*/ 33561 h 32789"/>
                  <a:gd name="connsiteX10" fmla="*/ 60372 w 61722"/>
                  <a:gd name="connsiteY10" fmla="*/ 33561 h 32789"/>
                  <a:gd name="connsiteX11" fmla="*/ 62301 w 61722"/>
                  <a:gd name="connsiteY11" fmla="*/ 31632 h 32789"/>
                  <a:gd name="connsiteX12" fmla="*/ 62301 w 61722"/>
                  <a:gd name="connsiteY12" fmla="*/ 1929 h 32789"/>
                  <a:gd name="connsiteX13" fmla="*/ 60372 w 61722"/>
                  <a:gd name="connsiteY13" fmla="*/ 0 h 32789"/>
                  <a:gd name="connsiteX14" fmla="*/ 1929 w 61722"/>
                  <a:gd name="connsiteY14" fmla="*/ 0 h 32789"/>
                  <a:gd name="connsiteX15" fmla="*/ 0 w 61722"/>
                  <a:gd name="connsiteY15" fmla="*/ 1929 h 32789"/>
                  <a:gd name="connsiteX16" fmla="*/ 0 w 61722"/>
                  <a:gd name="connsiteY16" fmla="*/ 31632 h 32789"/>
                  <a:gd name="connsiteX17" fmla="*/ 1929 w 61722"/>
                  <a:gd name="connsiteY17" fmla="*/ 3356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1722" h="32789">
                    <a:moveTo>
                      <a:pt x="1929" y="3858"/>
                    </a:moveTo>
                    <a:lnTo>
                      <a:pt x="60372" y="3858"/>
                    </a:lnTo>
                    <a:cubicBezTo>
                      <a:pt x="59215" y="3858"/>
                      <a:pt x="58443" y="3086"/>
                      <a:pt x="58443" y="1929"/>
                    </a:cubicBezTo>
                    <a:lnTo>
                      <a:pt x="58443" y="31632"/>
                    </a:lnTo>
                    <a:cubicBezTo>
                      <a:pt x="58443" y="30475"/>
                      <a:pt x="59215" y="29704"/>
                      <a:pt x="60372" y="29704"/>
                    </a:cubicBezTo>
                    <a:lnTo>
                      <a:pt x="1929" y="29704"/>
                    </a:lnTo>
                    <a:cubicBezTo>
                      <a:pt x="3086" y="29704"/>
                      <a:pt x="3858" y="30475"/>
                      <a:pt x="3858" y="31632"/>
                    </a:cubicBezTo>
                    <a:lnTo>
                      <a:pt x="3858" y="1929"/>
                    </a:lnTo>
                    <a:cubicBezTo>
                      <a:pt x="3858" y="3086"/>
                      <a:pt x="2893" y="3858"/>
                      <a:pt x="1929" y="3858"/>
                    </a:cubicBezTo>
                    <a:close/>
                    <a:moveTo>
                      <a:pt x="1929" y="33561"/>
                    </a:moveTo>
                    <a:lnTo>
                      <a:pt x="60372" y="33561"/>
                    </a:lnTo>
                    <a:cubicBezTo>
                      <a:pt x="61529" y="33561"/>
                      <a:pt x="62301" y="32790"/>
                      <a:pt x="62301" y="31632"/>
                    </a:cubicBezTo>
                    <a:lnTo>
                      <a:pt x="62301" y="1929"/>
                    </a:lnTo>
                    <a:cubicBezTo>
                      <a:pt x="62301" y="771"/>
                      <a:pt x="61529" y="0"/>
                      <a:pt x="60372" y="0"/>
                    </a:cubicBez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632"/>
                    </a:lnTo>
                    <a:cubicBezTo>
                      <a:pt x="0" y="32597"/>
                      <a:pt x="772" y="33561"/>
                      <a:pt x="1929" y="335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id="{116D3D29-9943-4EEB-877A-3F09604B115C}"/>
                  </a:ext>
                </a:extLst>
              </p:cNvPr>
              <p:cNvSpPr/>
              <p:nvPr/>
            </p:nvSpPr>
            <p:spPr>
              <a:xfrm>
                <a:off x="2495947" y="1480171"/>
                <a:ext cx="21217" cy="9644"/>
              </a:xfrm>
              <a:custGeom>
                <a:avLst/>
                <a:gdLst>
                  <a:gd name="connsiteX0" fmla="*/ 0 w 21216"/>
                  <a:gd name="connsiteY0" fmla="*/ 0 h 9644"/>
                  <a:gd name="connsiteX1" fmla="*/ 22760 w 21216"/>
                  <a:gd name="connsiteY1" fmla="*/ 0 h 9644"/>
                  <a:gd name="connsiteX2" fmla="*/ 22760 w 21216"/>
                  <a:gd name="connsiteY2" fmla="*/ 9644 h 9644"/>
                  <a:gd name="connsiteX3" fmla="*/ 0 w 21216"/>
                  <a:gd name="connsiteY3" fmla="*/ 9644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9644">
                    <a:moveTo>
                      <a:pt x="0" y="0"/>
                    </a:moveTo>
                    <a:lnTo>
                      <a:pt x="22760" y="0"/>
                    </a:lnTo>
                    <a:lnTo>
                      <a:pt x="22760" y="9644"/>
                    </a:lnTo>
                    <a:lnTo>
                      <a:pt x="0" y="9644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Freeform: Shape 456">
                <a:extLst>
                  <a:ext uri="{FF2B5EF4-FFF2-40B4-BE49-F238E27FC236}">
                    <a16:creationId xmlns:a16="http://schemas.microsoft.com/office/drawing/2014/main" id="{11AE2FAF-5984-443F-B6CA-FDB777C55ADF}"/>
                  </a:ext>
                </a:extLst>
              </p:cNvPr>
              <p:cNvSpPr/>
              <p:nvPr/>
            </p:nvSpPr>
            <p:spPr>
              <a:xfrm>
                <a:off x="2494018" y="1478242"/>
                <a:ext cx="25075" cy="13502"/>
              </a:xfrm>
              <a:custGeom>
                <a:avLst/>
                <a:gdLst>
                  <a:gd name="connsiteX0" fmla="*/ 1929 w 25074"/>
                  <a:gd name="connsiteY0" fmla="*/ 3858 h 13501"/>
                  <a:gd name="connsiteX1" fmla="*/ 24689 w 25074"/>
                  <a:gd name="connsiteY1" fmla="*/ 3858 h 13501"/>
                  <a:gd name="connsiteX2" fmla="*/ 22760 w 25074"/>
                  <a:gd name="connsiteY2" fmla="*/ 1929 h 13501"/>
                  <a:gd name="connsiteX3" fmla="*/ 22760 w 25074"/>
                  <a:gd name="connsiteY3" fmla="*/ 11573 h 13501"/>
                  <a:gd name="connsiteX4" fmla="*/ 24689 w 25074"/>
                  <a:gd name="connsiteY4" fmla="*/ 9644 h 13501"/>
                  <a:gd name="connsiteX5" fmla="*/ 1929 w 25074"/>
                  <a:gd name="connsiteY5" fmla="*/ 9644 h 13501"/>
                  <a:gd name="connsiteX6" fmla="*/ 3858 w 25074"/>
                  <a:gd name="connsiteY6" fmla="*/ 11573 h 13501"/>
                  <a:gd name="connsiteX7" fmla="*/ 3858 w 25074"/>
                  <a:gd name="connsiteY7" fmla="*/ 1929 h 13501"/>
                  <a:gd name="connsiteX8" fmla="*/ 1929 w 25074"/>
                  <a:gd name="connsiteY8" fmla="*/ 3858 h 13501"/>
                  <a:gd name="connsiteX9" fmla="*/ 1929 w 25074"/>
                  <a:gd name="connsiteY9" fmla="*/ 13502 h 13501"/>
                  <a:gd name="connsiteX10" fmla="*/ 24689 w 25074"/>
                  <a:gd name="connsiteY10" fmla="*/ 13502 h 13501"/>
                  <a:gd name="connsiteX11" fmla="*/ 26618 w 25074"/>
                  <a:gd name="connsiteY11" fmla="*/ 11573 h 13501"/>
                  <a:gd name="connsiteX12" fmla="*/ 26618 w 25074"/>
                  <a:gd name="connsiteY12" fmla="*/ 1929 h 13501"/>
                  <a:gd name="connsiteX13" fmla="*/ 24689 w 25074"/>
                  <a:gd name="connsiteY13" fmla="*/ 0 h 13501"/>
                  <a:gd name="connsiteX14" fmla="*/ 1929 w 25074"/>
                  <a:gd name="connsiteY14" fmla="*/ 0 h 13501"/>
                  <a:gd name="connsiteX15" fmla="*/ 0 w 25074"/>
                  <a:gd name="connsiteY15" fmla="*/ 1929 h 13501"/>
                  <a:gd name="connsiteX16" fmla="*/ 0 w 25074"/>
                  <a:gd name="connsiteY16" fmla="*/ 11573 h 13501"/>
                  <a:gd name="connsiteX17" fmla="*/ 1929 w 25074"/>
                  <a:gd name="connsiteY17" fmla="*/ 13502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5074" h="13501">
                    <a:moveTo>
                      <a:pt x="1929" y="3858"/>
                    </a:moveTo>
                    <a:lnTo>
                      <a:pt x="24689" y="3858"/>
                    </a:lnTo>
                    <a:cubicBezTo>
                      <a:pt x="23532" y="3858"/>
                      <a:pt x="22760" y="3086"/>
                      <a:pt x="22760" y="1929"/>
                    </a:cubicBezTo>
                    <a:lnTo>
                      <a:pt x="22760" y="11573"/>
                    </a:lnTo>
                    <a:cubicBezTo>
                      <a:pt x="22760" y="10416"/>
                      <a:pt x="23532" y="9644"/>
                      <a:pt x="24689" y="9644"/>
                    </a:cubicBezTo>
                    <a:lnTo>
                      <a:pt x="1929" y="9644"/>
                    </a:lnTo>
                    <a:cubicBezTo>
                      <a:pt x="3086" y="9644"/>
                      <a:pt x="3858" y="10416"/>
                      <a:pt x="3858" y="11573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close/>
                    <a:moveTo>
                      <a:pt x="1929" y="13502"/>
                    </a:moveTo>
                    <a:lnTo>
                      <a:pt x="24689" y="13502"/>
                    </a:lnTo>
                    <a:cubicBezTo>
                      <a:pt x="25846" y="13502"/>
                      <a:pt x="26618" y="12730"/>
                      <a:pt x="26618" y="11573"/>
                    </a:cubicBezTo>
                    <a:lnTo>
                      <a:pt x="26618" y="1929"/>
                    </a:lnTo>
                    <a:cubicBezTo>
                      <a:pt x="26618" y="771"/>
                      <a:pt x="25846" y="0"/>
                      <a:pt x="24689" y="0"/>
                    </a:cubicBez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1573"/>
                    </a:lnTo>
                    <a:cubicBezTo>
                      <a:pt x="0" y="12537"/>
                      <a:pt x="964" y="13502"/>
                      <a:pt x="1929" y="1350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0" name="Graphic 5">
            <a:extLst>
              <a:ext uri="{FF2B5EF4-FFF2-40B4-BE49-F238E27FC236}">
                <a16:creationId xmlns:a16="http://schemas.microsoft.com/office/drawing/2014/main" id="{9E12F81E-267D-46FF-B5A9-A1214BD54389}"/>
              </a:ext>
            </a:extLst>
          </p:cNvPr>
          <p:cNvGrpSpPr/>
          <p:nvPr/>
        </p:nvGrpSpPr>
        <p:grpSpPr>
          <a:xfrm>
            <a:off x="3468898" y="1103213"/>
            <a:ext cx="566107" cy="514378"/>
            <a:chOff x="1797524" y="1370422"/>
            <a:chExt cx="129230" cy="129230"/>
          </a:xfrm>
          <a:solidFill>
            <a:schemeClr val="accent1"/>
          </a:solidFill>
        </p:grpSpPr>
        <p:grpSp>
          <p:nvGrpSpPr>
            <p:cNvPr id="461" name="Graphic 5">
              <a:extLst>
                <a:ext uri="{FF2B5EF4-FFF2-40B4-BE49-F238E27FC236}">
                  <a16:creationId xmlns:a16="http://schemas.microsoft.com/office/drawing/2014/main" id="{1CE77AB9-1967-4EAC-AA59-508878334F73}"/>
                </a:ext>
              </a:extLst>
            </p:cNvPr>
            <p:cNvGrpSpPr/>
            <p:nvPr/>
          </p:nvGrpSpPr>
          <p:grpSpPr>
            <a:xfrm>
              <a:off x="1797524" y="1370422"/>
              <a:ext cx="129230" cy="129230"/>
              <a:chOff x="1797524" y="1370422"/>
              <a:chExt cx="129230" cy="129230"/>
            </a:xfrm>
            <a:solidFill>
              <a:schemeClr val="accent1"/>
            </a:solidFill>
          </p:grpSpPr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id="{C8AD697F-BB49-42F3-A57E-B511A39B0D42}"/>
                  </a:ext>
                </a:extLst>
              </p:cNvPr>
              <p:cNvSpPr/>
              <p:nvPr/>
            </p:nvSpPr>
            <p:spPr>
              <a:xfrm>
                <a:off x="1827035" y="1399932"/>
                <a:ext cx="71366" cy="71366"/>
              </a:xfrm>
              <a:custGeom>
                <a:avLst/>
                <a:gdLst>
                  <a:gd name="connsiteX0" fmla="*/ 0 w 71366"/>
                  <a:gd name="connsiteY0" fmla="*/ 35683 h 71366"/>
                  <a:gd name="connsiteX1" fmla="*/ 35683 w 71366"/>
                  <a:gd name="connsiteY1" fmla="*/ 0 h 71366"/>
                  <a:gd name="connsiteX2" fmla="*/ 71366 w 71366"/>
                  <a:gd name="connsiteY2" fmla="*/ 35683 h 71366"/>
                  <a:gd name="connsiteX3" fmla="*/ 35683 w 71366"/>
                  <a:gd name="connsiteY3" fmla="*/ 71366 h 71366"/>
                  <a:gd name="connsiteX4" fmla="*/ 0 w 71366"/>
                  <a:gd name="connsiteY4" fmla="*/ 35683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366" h="71366">
                    <a:moveTo>
                      <a:pt x="0" y="35683"/>
                    </a:moveTo>
                    <a:cubicBezTo>
                      <a:pt x="0" y="16009"/>
                      <a:pt x="16009" y="0"/>
                      <a:pt x="35683" y="0"/>
                    </a:cubicBezTo>
                    <a:cubicBezTo>
                      <a:pt x="55357" y="0"/>
                      <a:pt x="71366" y="16009"/>
                      <a:pt x="71366" y="35683"/>
                    </a:cubicBezTo>
                    <a:cubicBezTo>
                      <a:pt x="71366" y="55357"/>
                      <a:pt x="55357" y="71366"/>
                      <a:pt x="35683" y="71366"/>
                    </a:cubicBezTo>
                    <a:cubicBezTo>
                      <a:pt x="16009" y="71559"/>
                      <a:pt x="0" y="55550"/>
                      <a:pt x="0" y="3568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64" name="Graphic 5">
                <a:extLst>
                  <a:ext uri="{FF2B5EF4-FFF2-40B4-BE49-F238E27FC236}">
                    <a16:creationId xmlns:a16="http://schemas.microsoft.com/office/drawing/2014/main" id="{1760B861-7F4C-43C3-A957-D34E08731C92}"/>
                  </a:ext>
                </a:extLst>
              </p:cNvPr>
              <p:cNvGrpSpPr/>
              <p:nvPr/>
            </p:nvGrpSpPr>
            <p:grpSpPr>
              <a:xfrm>
                <a:off x="1855581" y="1387395"/>
                <a:ext cx="42434" cy="69437"/>
                <a:chOff x="1855581" y="1387395"/>
                <a:chExt cx="42434" cy="69437"/>
              </a:xfrm>
              <a:solidFill>
                <a:srgbClr val="1E1D1D"/>
              </a:solidFill>
            </p:grpSpPr>
            <p:sp>
              <p:nvSpPr>
                <p:cNvPr id="469" name="Freeform: Shape 468">
                  <a:extLst>
                    <a:ext uri="{FF2B5EF4-FFF2-40B4-BE49-F238E27FC236}">
                      <a16:creationId xmlns:a16="http://schemas.microsoft.com/office/drawing/2014/main" id="{D6AC9073-4A5E-470B-B2A7-9868A3A45688}"/>
                    </a:ext>
                  </a:extLst>
                </p:cNvPr>
                <p:cNvSpPr/>
                <p:nvPr/>
              </p:nvSpPr>
              <p:spPr>
                <a:xfrm>
                  <a:off x="1855581" y="1428479"/>
                  <a:ext cx="13502" cy="13502"/>
                </a:xfrm>
                <a:custGeom>
                  <a:avLst/>
                  <a:gdLst>
                    <a:gd name="connsiteX0" fmla="*/ 4051 w 13501"/>
                    <a:gd name="connsiteY0" fmla="*/ 7137 h 13501"/>
                    <a:gd name="connsiteX1" fmla="*/ 7329 w 13501"/>
                    <a:gd name="connsiteY1" fmla="*/ 3858 h 13501"/>
                    <a:gd name="connsiteX2" fmla="*/ 10608 w 13501"/>
                    <a:gd name="connsiteY2" fmla="*/ 7137 h 13501"/>
                    <a:gd name="connsiteX3" fmla="*/ 9644 w 13501"/>
                    <a:gd name="connsiteY3" fmla="*/ 9451 h 13501"/>
                    <a:gd name="connsiteX4" fmla="*/ 7329 w 13501"/>
                    <a:gd name="connsiteY4" fmla="*/ 10416 h 13501"/>
                    <a:gd name="connsiteX5" fmla="*/ 4051 w 13501"/>
                    <a:gd name="connsiteY5" fmla="*/ 7137 h 13501"/>
                    <a:gd name="connsiteX6" fmla="*/ 7137 w 13501"/>
                    <a:gd name="connsiteY6" fmla="*/ 14273 h 13501"/>
                    <a:gd name="connsiteX7" fmla="*/ 12151 w 13501"/>
                    <a:gd name="connsiteY7" fmla="*/ 12152 h 13501"/>
                    <a:gd name="connsiteX8" fmla="*/ 14273 w 13501"/>
                    <a:gd name="connsiteY8" fmla="*/ 7137 h 13501"/>
                    <a:gd name="connsiteX9" fmla="*/ 7137 w 13501"/>
                    <a:gd name="connsiteY9" fmla="*/ 0 h 13501"/>
                    <a:gd name="connsiteX10" fmla="*/ 0 w 13501"/>
                    <a:gd name="connsiteY10" fmla="*/ 7137 h 13501"/>
                    <a:gd name="connsiteX11" fmla="*/ 7137 w 13501"/>
                    <a:gd name="connsiteY11" fmla="*/ 14273 h 1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501" h="13501">
                      <a:moveTo>
                        <a:pt x="4051" y="7137"/>
                      </a:moveTo>
                      <a:cubicBezTo>
                        <a:pt x="4051" y="5401"/>
                        <a:pt x="5401" y="3858"/>
                        <a:pt x="7329" y="3858"/>
                      </a:cubicBezTo>
                      <a:cubicBezTo>
                        <a:pt x="9065" y="3858"/>
                        <a:pt x="10608" y="5208"/>
                        <a:pt x="10608" y="7137"/>
                      </a:cubicBezTo>
                      <a:cubicBezTo>
                        <a:pt x="10608" y="7908"/>
                        <a:pt x="10223" y="8873"/>
                        <a:pt x="9644" y="9451"/>
                      </a:cubicBezTo>
                      <a:cubicBezTo>
                        <a:pt x="9065" y="10030"/>
                        <a:pt x="8294" y="10416"/>
                        <a:pt x="7329" y="10416"/>
                      </a:cubicBezTo>
                      <a:cubicBezTo>
                        <a:pt x="5401" y="10416"/>
                        <a:pt x="4051" y="9065"/>
                        <a:pt x="4051" y="7137"/>
                      </a:cubicBezTo>
                      <a:close/>
                      <a:moveTo>
                        <a:pt x="7137" y="14273"/>
                      </a:moveTo>
                      <a:cubicBezTo>
                        <a:pt x="9065" y="14273"/>
                        <a:pt x="10801" y="13502"/>
                        <a:pt x="12151" y="12152"/>
                      </a:cubicBezTo>
                      <a:cubicBezTo>
                        <a:pt x="13502" y="10801"/>
                        <a:pt x="14273" y="9065"/>
                        <a:pt x="14273" y="7137"/>
                      </a:cubicBezTo>
                      <a:cubicBezTo>
                        <a:pt x="14273" y="3279"/>
                        <a:pt x="11187" y="0"/>
                        <a:pt x="7137" y="0"/>
                      </a:cubicBezTo>
                      <a:cubicBezTo>
                        <a:pt x="3086" y="0"/>
                        <a:pt x="0" y="3086"/>
                        <a:pt x="0" y="7137"/>
                      </a:cubicBezTo>
                      <a:cubicBezTo>
                        <a:pt x="193" y="11187"/>
                        <a:pt x="3279" y="14273"/>
                        <a:pt x="7137" y="14273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0" name="Freeform: Shape 469">
                  <a:extLst>
                    <a:ext uri="{FF2B5EF4-FFF2-40B4-BE49-F238E27FC236}">
                      <a16:creationId xmlns:a16="http://schemas.microsoft.com/office/drawing/2014/main" id="{A4A390BD-1C60-4F90-AEC8-B0D198836EFE}"/>
                    </a:ext>
                  </a:extLst>
                </p:cNvPr>
                <p:cNvSpPr/>
                <p:nvPr/>
              </p:nvSpPr>
              <p:spPr>
                <a:xfrm>
                  <a:off x="1860789" y="1387395"/>
                  <a:ext cx="3858" cy="44363"/>
                </a:xfrm>
                <a:custGeom>
                  <a:avLst/>
                  <a:gdLst>
                    <a:gd name="connsiteX0" fmla="*/ 3858 w 3857"/>
                    <a:gd name="connsiteY0" fmla="*/ 43205 h 44362"/>
                    <a:gd name="connsiteX1" fmla="*/ 3858 w 3857"/>
                    <a:gd name="connsiteY1" fmla="*/ 1929 h 44362"/>
                    <a:gd name="connsiteX2" fmla="*/ 3858 w 3857"/>
                    <a:gd name="connsiteY2" fmla="*/ 1929 h 44362"/>
                    <a:gd name="connsiteX3" fmla="*/ 1929 w 3857"/>
                    <a:gd name="connsiteY3" fmla="*/ 0 h 44362"/>
                    <a:gd name="connsiteX4" fmla="*/ 0 w 3857"/>
                    <a:gd name="connsiteY4" fmla="*/ 1929 h 44362"/>
                    <a:gd name="connsiteX5" fmla="*/ 0 w 3857"/>
                    <a:gd name="connsiteY5" fmla="*/ 1929 h 44362"/>
                    <a:gd name="connsiteX6" fmla="*/ 0 w 3857"/>
                    <a:gd name="connsiteY6" fmla="*/ 43205 h 44362"/>
                    <a:gd name="connsiteX7" fmla="*/ 0 w 3857"/>
                    <a:gd name="connsiteY7" fmla="*/ 43205 h 44362"/>
                    <a:gd name="connsiteX8" fmla="*/ 1929 w 3857"/>
                    <a:gd name="connsiteY8" fmla="*/ 45134 h 44362"/>
                    <a:gd name="connsiteX9" fmla="*/ 3858 w 3857"/>
                    <a:gd name="connsiteY9" fmla="*/ 43205 h 44362"/>
                    <a:gd name="connsiteX10" fmla="*/ 3858 w 3857"/>
                    <a:gd name="connsiteY10" fmla="*/ 43205 h 4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57" h="44362">
                      <a:moveTo>
                        <a:pt x="3858" y="43205"/>
                      </a:moveTo>
                      <a:lnTo>
                        <a:pt x="3858" y="1929"/>
                      </a:lnTo>
                      <a:lnTo>
                        <a:pt x="3858" y="1929"/>
                      </a:lnTo>
                      <a:cubicBezTo>
                        <a:pt x="3858" y="772"/>
                        <a:pt x="3086" y="0"/>
                        <a:pt x="1929" y="0"/>
                      </a:cubicBez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929"/>
                      </a:lnTo>
                      <a:lnTo>
                        <a:pt x="0" y="43205"/>
                      </a:lnTo>
                      <a:lnTo>
                        <a:pt x="0" y="43205"/>
                      </a:lnTo>
                      <a:cubicBezTo>
                        <a:pt x="0" y="44363"/>
                        <a:pt x="772" y="45134"/>
                        <a:pt x="1929" y="45134"/>
                      </a:cubicBezTo>
                      <a:cubicBezTo>
                        <a:pt x="3086" y="45134"/>
                        <a:pt x="3858" y="44170"/>
                        <a:pt x="3858" y="43205"/>
                      </a:cubicBezTo>
                      <a:lnTo>
                        <a:pt x="3858" y="43205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1" name="Freeform: Shape 470">
                  <a:extLst>
                    <a:ext uri="{FF2B5EF4-FFF2-40B4-BE49-F238E27FC236}">
                      <a16:creationId xmlns:a16="http://schemas.microsoft.com/office/drawing/2014/main" id="{76D303DB-A974-4C27-9BE3-3D688D920C7B}"/>
                    </a:ext>
                  </a:extLst>
                </p:cNvPr>
                <p:cNvSpPr/>
                <p:nvPr/>
              </p:nvSpPr>
              <p:spPr>
                <a:xfrm>
                  <a:off x="1865267" y="1436115"/>
                  <a:ext cx="32790" cy="21217"/>
                </a:xfrm>
                <a:custGeom>
                  <a:avLst/>
                  <a:gdLst>
                    <a:gd name="connsiteX0" fmla="*/ 923 w 32789"/>
                    <a:gd name="connsiteY0" fmla="*/ 3744 h 21216"/>
                    <a:gd name="connsiteX1" fmla="*/ 30819 w 32789"/>
                    <a:gd name="connsiteY1" fmla="*/ 21103 h 21216"/>
                    <a:gd name="connsiteX2" fmla="*/ 30819 w 32789"/>
                    <a:gd name="connsiteY2" fmla="*/ 21103 h 21216"/>
                    <a:gd name="connsiteX3" fmla="*/ 33520 w 32789"/>
                    <a:gd name="connsiteY3" fmla="*/ 20331 h 21216"/>
                    <a:gd name="connsiteX4" fmla="*/ 32748 w 32789"/>
                    <a:gd name="connsiteY4" fmla="*/ 17631 h 21216"/>
                    <a:gd name="connsiteX5" fmla="*/ 32748 w 32789"/>
                    <a:gd name="connsiteY5" fmla="*/ 17631 h 21216"/>
                    <a:gd name="connsiteX6" fmla="*/ 2852 w 32789"/>
                    <a:gd name="connsiteY6" fmla="*/ 272 h 21216"/>
                    <a:gd name="connsiteX7" fmla="*/ 2852 w 32789"/>
                    <a:gd name="connsiteY7" fmla="*/ 272 h 21216"/>
                    <a:gd name="connsiteX8" fmla="*/ 151 w 32789"/>
                    <a:gd name="connsiteY8" fmla="*/ 1043 h 21216"/>
                    <a:gd name="connsiteX9" fmla="*/ 923 w 32789"/>
                    <a:gd name="connsiteY9" fmla="*/ 3744 h 21216"/>
                    <a:gd name="connsiteX10" fmla="*/ 923 w 32789"/>
                    <a:gd name="connsiteY10" fmla="*/ 3744 h 21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89" h="21216">
                      <a:moveTo>
                        <a:pt x="923" y="3744"/>
                      </a:moveTo>
                      <a:lnTo>
                        <a:pt x="30819" y="21103"/>
                      </a:lnTo>
                      <a:lnTo>
                        <a:pt x="30819" y="21103"/>
                      </a:lnTo>
                      <a:cubicBezTo>
                        <a:pt x="31784" y="21682"/>
                        <a:pt x="32941" y="21296"/>
                        <a:pt x="33520" y="20331"/>
                      </a:cubicBezTo>
                      <a:cubicBezTo>
                        <a:pt x="34098" y="19367"/>
                        <a:pt x="33713" y="18210"/>
                        <a:pt x="32748" y="17631"/>
                      </a:cubicBezTo>
                      <a:lnTo>
                        <a:pt x="32748" y="17631"/>
                      </a:lnTo>
                      <a:lnTo>
                        <a:pt x="2852" y="272"/>
                      </a:lnTo>
                      <a:lnTo>
                        <a:pt x="2852" y="272"/>
                      </a:lnTo>
                      <a:cubicBezTo>
                        <a:pt x="1887" y="-307"/>
                        <a:pt x="730" y="79"/>
                        <a:pt x="151" y="1043"/>
                      </a:cubicBezTo>
                      <a:cubicBezTo>
                        <a:pt x="-234" y="2008"/>
                        <a:pt x="151" y="3358"/>
                        <a:pt x="923" y="3744"/>
                      </a:cubicBezTo>
                      <a:lnTo>
                        <a:pt x="923" y="3744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65" name="Graphic 5">
                <a:extLst>
                  <a:ext uri="{FF2B5EF4-FFF2-40B4-BE49-F238E27FC236}">
                    <a16:creationId xmlns:a16="http://schemas.microsoft.com/office/drawing/2014/main" id="{9C55894D-5CA4-41F9-977F-2F3E9869F2DD}"/>
                  </a:ext>
                </a:extLst>
              </p:cNvPr>
              <p:cNvGrpSpPr/>
              <p:nvPr/>
            </p:nvGrpSpPr>
            <p:grpSpPr>
              <a:xfrm>
                <a:off x="1797524" y="1370422"/>
                <a:ext cx="129230" cy="129230"/>
                <a:chOff x="1797524" y="1370422"/>
                <a:chExt cx="129230" cy="129230"/>
              </a:xfrm>
              <a:solidFill>
                <a:schemeClr val="accent1"/>
              </a:solidFill>
            </p:grpSpPr>
            <p:sp>
              <p:nvSpPr>
                <p:cNvPr id="466" name="Freeform: Shape 465">
                  <a:extLst>
                    <a:ext uri="{FF2B5EF4-FFF2-40B4-BE49-F238E27FC236}">
                      <a16:creationId xmlns:a16="http://schemas.microsoft.com/office/drawing/2014/main" id="{C250E242-5E6F-412D-B0A5-117E8B7B66BA}"/>
                    </a:ext>
                  </a:extLst>
                </p:cNvPr>
                <p:cNvSpPr/>
                <p:nvPr/>
              </p:nvSpPr>
              <p:spPr>
                <a:xfrm>
                  <a:off x="1799453" y="1372350"/>
                  <a:ext cx="125373" cy="125373"/>
                </a:xfrm>
                <a:custGeom>
                  <a:avLst/>
                  <a:gdLst>
                    <a:gd name="connsiteX0" fmla="*/ 63265 w 125372"/>
                    <a:gd name="connsiteY0" fmla="*/ 0 h 125372"/>
                    <a:gd name="connsiteX1" fmla="*/ 0 w 125372"/>
                    <a:gd name="connsiteY1" fmla="*/ 63265 h 125372"/>
                    <a:gd name="connsiteX2" fmla="*/ 63265 w 125372"/>
                    <a:gd name="connsiteY2" fmla="*/ 126530 h 125372"/>
                    <a:gd name="connsiteX3" fmla="*/ 126530 w 125372"/>
                    <a:gd name="connsiteY3" fmla="*/ 63265 h 125372"/>
                    <a:gd name="connsiteX4" fmla="*/ 63265 w 125372"/>
                    <a:gd name="connsiteY4" fmla="*/ 0 h 125372"/>
                    <a:gd name="connsiteX5" fmla="*/ 63265 w 125372"/>
                    <a:gd name="connsiteY5" fmla="*/ 116886 h 125372"/>
                    <a:gd name="connsiteX6" fmla="*/ 9837 w 125372"/>
                    <a:gd name="connsiteY6" fmla="*/ 63458 h 125372"/>
                    <a:gd name="connsiteX7" fmla="*/ 63265 w 125372"/>
                    <a:gd name="connsiteY7" fmla="*/ 10030 h 125372"/>
                    <a:gd name="connsiteX8" fmla="*/ 116693 w 125372"/>
                    <a:gd name="connsiteY8" fmla="*/ 63458 h 125372"/>
                    <a:gd name="connsiteX9" fmla="*/ 63265 w 125372"/>
                    <a:gd name="connsiteY9" fmla="*/ 116886 h 125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5372" h="125372">
                      <a:moveTo>
                        <a:pt x="63265" y="0"/>
                      </a:moveTo>
                      <a:cubicBezTo>
                        <a:pt x="28354" y="0"/>
                        <a:pt x="0" y="28354"/>
                        <a:pt x="0" y="63265"/>
                      </a:cubicBezTo>
                      <a:cubicBezTo>
                        <a:pt x="0" y="98177"/>
                        <a:pt x="28354" y="126530"/>
                        <a:pt x="63265" y="126530"/>
                      </a:cubicBezTo>
                      <a:cubicBezTo>
                        <a:pt x="98177" y="126530"/>
                        <a:pt x="126530" y="98177"/>
                        <a:pt x="126530" y="63265"/>
                      </a:cubicBezTo>
                      <a:cubicBezTo>
                        <a:pt x="126723" y="28354"/>
                        <a:pt x="98369" y="0"/>
                        <a:pt x="63265" y="0"/>
                      </a:cubicBezTo>
                      <a:close/>
                      <a:moveTo>
                        <a:pt x="63265" y="116886"/>
                      </a:moveTo>
                      <a:cubicBezTo>
                        <a:pt x="33754" y="116886"/>
                        <a:pt x="9837" y="92969"/>
                        <a:pt x="9837" y="63458"/>
                      </a:cubicBezTo>
                      <a:cubicBezTo>
                        <a:pt x="9837" y="33947"/>
                        <a:pt x="33754" y="10030"/>
                        <a:pt x="63265" y="10030"/>
                      </a:cubicBezTo>
                      <a:cubicBezTo>
                        <a:pt x="92776" y="10030"/>
                        <a:pt x="116693" y="33947"/>
                        <a:pt x="116693" y="63458"/>
                      </a:cubicBezTo>
                      <a:cubicBezTo>
                        <a:pt x="116886" y="92969"/>
                        <a:pt x="92969" y="116886"/>
                        <a:pt x="63265" y="116886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7" name="Freeform: Shape 466">
                  <a:extLst>
                    <a:ext uri="{FF2B5EF4-FFF2-40B4-BE49-F238E27FC236}">
                      <a16:creationId xmlns:a16="http://schemas.microsoft.com/office/drawing/2014/main" id="{C8D01114-F950-4F98-A3BA-F0ABA6D52FFF}"/>
                    </a:ext>
                  </a:extLst>
                </p:cNvPr>
                <p:cNvSpPr/>
                <p:nvPr/>
              </p:nvSpPr>
              <p:spPr>
                <a:xfrm>
                  <a:off x="1797524" y="1370422"/>
                  <a:ext cx="129230" cy="129230"/>
                </a:xfrm>
                <a:custGeom>
                  <a:avLst/>
                  <a:gdLst>
                    <a:gd name="connsiteX0" fmla="*/ 65194 w 129230"/>
                    <a:gd name="connsiteY0" fmla="*/ 0 h 129230"/>
                    <a:gd name="connsiteX1" fmla="*/ 0 w 129230"/>
                    <a:gd name="connsiteY1" fmla="*/ 65194 h 129230"/>
                    <a:gd name="connsiteX2" fmla="*/ 65194 w 129230"/>
                    <a:gd name="connsiteY2" fmla="*/ 130388 h 129230"/>
                    <a:gd name="connsiteX3" fmla="*/ 130388 w 129230"/>
                    <a:gd name="connsiteY3" fmla="*/ 65194 h 129230"/>
                    <a:gd name="connsiteX4" fmla="*/ 65194 w 129230"/>
                    <a:gd name="connsiteY4" fmla="*/ 0 h 129230"/>
                    <a:gd name="connsiteX5" fmla="*/ 126723 w 129230"/>
                    <a:gd name="connsiteY5" fmla="*/ 65194 h 129230"/>
                    <a:gd name="connsiteX6" fmla="*/ 65387 w 129230"/>
                    <a:gd name="connsiteY6" fmla="*/ 126530 h 129230"/>
                    <a:gd name="connsiteX7" fmla="*/ 4051 w 129230"/>
                    <a:gd name="connsiteY7" fmla="*/ 65194 h 129230"/>
                    <a:gd name="connsiteX8" fmla="*/ 65387 w 129230"/>
                    <a:gd name="connsiteY8" fmla="*/ 3858 h 129230"/>
                    <a:gd name="connsiteX9" fmla="*/ 126723 w 129230"/>
                    <a:gd name="connsiteY9" fmla="*/ 65194 h 129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9230" h="129230">
                      <a:moveTo>
                        <a:pt x="65194" y="0"/>
                      </a:moveTo>
                      <a:cubicBezTo>
                        <a:pt x="29125" y="0"/>
                        <a:pt x="0" y="29318"/>
                        <a:pt x="0" y="65194"/>
                      </a:cubicBezTo>
                      <a:cubicBezTo>
                        <a:pt x="0" y="101263"/>
                        <a:pt x="29318" y="130388"/>
                        <a:pt x="65194" y="130388"/>
                      </a:cubicBezTo>
                      <a:cubicBezTo>
                        <a:pt x="101263" y="130388"/>
                        <a:pt x="130388" y="101070"/>
                        <a:pt x="130388" y="65194"/>
                      </a:cubicBezTo>
                      <a:cubicBezTo>
                        <a:pt x="130581" y="29318"/>
                        <a:pt x="101263" y="0"/>
                        <a:pt x="65194" y="0"/>
                      </a:cubicBezTo>
                      <a:close/>
                      <a:moveTo>
                        <a:pt x="126723" y="65194"/>
                      </a:moveTo>
                      <a:cubicBezTo>
                        <a:pt x="126723" y="99141"/>
                        <a:pt x="99141" y="126530"/>
                        <a:pt x="65387" y="126530"/>
                      </a:cubicBezTo>
                      <a:cubicBezTo>
                        <a:pt x="31440" y="126530"/>
                        <a:pt x="4051" y="98948"/>
                        <a:pt x="4051" y="65194"/>
                      </a:cubicBezTo>
                      <a:cubicBezTo>
                        <a:pt x="4051" y="31247"/>
                        <a:pt x="31633" y="3858"/>
                        <a:pt x="65387" y="3858"/>
                      </a:cubicBezTo>
                      <a:cubicBezTo>
                        <a:pt x="99141" y="3858"/>
                        <a:pt x="126723" y="31440"/>
                        <a:pt x="126723" y="65194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8" name="Freeform: Shape 467">
                  <a:extLst>
                    <a:ext uri="{FF2B5EF4-FFF2-40B4-BE49-F238E27FC236}">
                      <a16:creationId xmlns:a16="http://schemas.microsoft.com/office/drawing/2014/main" id="{1A347FCC-D7B4-4CB6-AF09-AD731D780EE5}"/>
                    </a:ext>
                  </a:extLst>
                </p:cNvPr>
                <p:cNvSpPr/>
                <p:nvPr/>
              </p:nvSpPr>
              <p:spPr>
                <a:xfrm>
                  <a:off x="1807554" y="1380258"/>
                  <a:ext cx="109942" cy="109942"/>
                </a:xfrm>
                <a:custGeom>
                  <a:avLst/>
                  <a:gdLst>
                    <a:gd name="connsiteX0" fmla="*/ 55164 w 109942"/>
                    <a:gd name="connsiteY0" fmla="*/ 107049 h 109942"/>
                    <a:gd name="connsiteX1" fmla="*/ 3665 w 109942"/>
                    <a:gd name="connsiteY1" fmla="*/ 55550 h 109942"/>
                    <a:gd name="connsiteX2" fmla="*/ 55164 w 109942"/>
                    <a:gd name="connsiteY2" fmla="*/ 4051 h 109942"/>
                    <a:gd name="connsiteX3" fmla="*/ 91619 w 109942"/>
                    <a:gd name="connsiteY3" fmla="*/ 19095 h 109942"/>
                    <a:gd name="connsiteX4" fmla="*/ 106663 w 109942"/>
                    <a:gd name="connsiteY4" fmla="*/ 55550 h 109942"/>
                    <a:gd name="connsiteX5" fmla="*/ 91619 w 109942"/>
                    <a:gd name="connsiteY5" fmla="*/ 92004 h 109942"/>
                    <a:gd name="connsiteX6" fmla="*/ 55164 w 109942"/>
                    <a:gd name="connsiteY6" fmla="*/ 107049 h 109942"/>
                    <a:gd name="connsiteX7" fmla="*/ 110714 w 109942"/>
                    <a:gd name="connsiteY7" fmla="*/ 55357 h 109942"/>
                    <a:gd name="connsiteX8" fmla="*/ 94512 w 109942"/>
                    <a:gd name="connsiteY8" fmla="*/ 16202 h 109942"/>
                    <a:gd name="connsiteX9" fmla="*/ 55357 w 109942"/>
                    <a:gd name="connsiteY9" fmla="*/ 0 h 109942"/>
                    <a:gd name="connsiteX10" fmla="*/ 0 w 109942"/>
                    <a:gd name="connsiteY10" fmla="*/ 55357 h 109942"/>
                    <a:gd name="connsiteX11" fmla="*/ 55357 w 109942"/>
                    <a:gd name="connsiteY11" fmla="*/ 110714 h 109942"/>
                    <a:gd name="connsiteX12" fmla="*/ 94512 w 109942"/>
                    <a:gd name="connsiteY12" fmla="*/ 94512 h 109942"/>
                    <a:gd name="connsiteX13" fmla="*/ 110714 w 109942"/>
                    <a:gd name="connsiteY13" fmla="*/ 55357 h 109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942" h="109942">
                      <a:moveTo>
                        <a:pt x="55164" y="107049"/>
                      </a:moveTo>
                      <a:cubicBezTo>
                        <a:pt x="26810" y="107049"/>
                        <a:pt x="3665" y="83903"/>
                        <a:pt x="3665" y="55550"/>
                      </a:cubicBezTo>
                      <a:cubicBezTo>
                        <a:pt x="3665" y="27196"/>
                        <a:pt x="26810" y="4051"/>
                        <a:pt x="55164" y="4051"/>
                      </a:cubicBezTo>
                      <a:cubicBezTo>
                        <a:pt x="68859" y="4051"/>
                        <a:pt x="81975" y="9451"/>
                        <a:pt x="91619" y="19095"/>
                      </a:cubicBezTo>
                      <a:cubicBezTo>
                        <a:pt x="101263" y="28739"/>
                        <a:pt x="106663" y="41855"/>
                        <a:pt x="106663" y="55550"/>
                      </a:cubicBezTo>
                      <a:cubicBezTo>
                        <a:pt x="106663" y="69244"/>
                        <a:pt x="101263" y="82360"/>
                        <a:pt x="91619" y="92004"/>
                      </a:cubicBezTo>
                      <a:cubicBezTo>
                        <a:pt x="81975" y="101648"/>
                        <a:pt x="69051" y="107049"/>
                        <a:pt x="55164" y="107049"/>
                      </a:cubicBezTo>
                      <a:close/>
                      <a:moveTo>
                        <a:pt x="110714" y="55357"/>
                      </a:moveTo>
                      <a:cubicBezTo>
                        <a:pt x="110714" y="40505"/>
                        <a:pt x="104927" y="26618"/>
                        <a:pt x="94512" y="16202"/>
                      </a:cubicBezTo>
                      <a:cubicBezTo>
                        <a:pt x="84096" y="5786"/>
                        <a:pt x="70209" y="0"/>
                        <a:pt x="55357" y="0"/>
                      </a:cubicBezTo>
                      <a:cubicBezTo>
                        <a:pt x="24882" y="0"/>
                        <a:pt x="0" y="24882"/>
                        <a:pt x="0" y="55357"/>
                      </a:cubicBezTo>
                      <a:cubicBezTo>
                        <a:pt x="0" y="85832"/>
                        <a:pt x="24882" y="110714"/>
                        <a:pt x="55357" y="110714"/>
                      </a:cubicBezTo>
                      <a:cubicBezTo>
                        <a:pt x="70209" y="110714"/>
                        <a:pt x="84096" y="104927"/>
                        <a:pt x="94512" y="94512"/>
                      </a:cubicBezTo>
                      <a:cubicBezTo>
                        <a:pt x="104927" y="84096"/>
                        <a:pt x="110714" y="70209"/>
                        <a:pt x="110714" y="55357"/>
                      </a:cubicBez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31914FC5-EBA7-4F10-8572-0B5F99F1BADE}"/>
                </a:ext>
              </a:extLst>
            </p:cNvPr>
            <p:cNvSpPr/>
            <p:nvPr/>
          </p:nvSpPr>
          <p:spPr>
            <a:xfrm>
              <a:off x="1788073" y="1364323"/>
              <a:ext cx="146590" cy="144661"/>
            </a:xfrm>
            <a:custGeom>
              <a:avLst/>
              <a:gdLst>
                <a:gd name="connsiteX0" fmla="*/ 3858 w 146589"/>
                <a:gd name="connsiteY0" fmla="*/ 71292 h 144660"/>
                <a:gd name="connsiteX1" fmla="*/ 1929 w 146589"/>
                <a:gd name="connsiteY1" fmla="*/ 69363 h 144660"/>
                <a:gd name="connsiteX2" fmla="*/ 0 w 146589"/>
                <a:gd name="connsiteY2" fmla="*/ 71292 h 144660"/>
                <a:gd name="connsiteX3" fmla="*/ 10030 w 146589"/>
                <a:gd name="connsiteY3" fmla="*/ 108904 h 144660"/>
                <a:gd name="connsiteX4" fmla="*/ 12730 w 146589"/>
                <a:gd name="connsiteY4" fmla="*/ 109676 h 144660"/>
                <a:gd name="connsiteX5" fmla="*/ 13502 w 146589"/>
                <a:gd name="connsiteY5" fmla="*/ 106975 h 144660"/>
                <a:gd name="connsiteX6" fmla="*/ 3858 w 146589"/>
                <a:gd name="connsiteY6" fmla="*/ 71292 h 144660"/>
                <a:gd name="connsiteX7" fmla="*/ 97598 w 146589"/>
                <a:gd name="connsiteY7" fmla="*/ 138415 h 144660"/>
                <a:gd name="connsiteX8" fmla="*/ 85254 w 146589"/>
                <a:gd name="connsiteY8" fmla="*/ 141501 h 144660"/>
                <a:gd name="connsiteX9" fmla="*/ 85254 w 146589"/>
                <a:gd name="connsiteY9" fmla="*/ 141501 h 144660"/>
                <a:gd name="connsiteX10" fmla="*/ 83710 w 146589"/>
                <a:gd name="connsiteY10" fmla="*/ 143623 h 144660"/>
                <a:gd name="connsiteX11" fmla="*/ 85832 w 146589"/>
                <a:gd name="connsiteY11" fmla="*/ 145166 h 144660"/>
                <a:gd name="connsiteX12" fmla="*/ 98948 w 146589"/>
                <a:gd name="connsiteY12" fmla="*/ 142080 h 144660"/>
                <a:gd name="connsiteX13" fmla="*/ 100105 w 146589"/>
                <a:gd name="connsiteY13" fmla="*/ 139572 h 144660"/>
                <a:gd name="connsiteX14" fmla="*/ 97598 w 146589"/>
                <a:gd name="connsiteY14" fmla="*/ 138415 h 144660"/>
                <a:gd name="connsiteX15" fmla="*/ 145818 w 146589"/>
                <a:gd name="connsiteY15" fmla="*/ 86530 h 144660"/>
                <a:gd name="connsiteX16" fmla="*/ 143504 w 146589"/>
                <a:gd name="connsiteY16" fmla="*/ 87880 h 144660"/>
                <a:gd name="connsiteX17" fmla="*/ 137139 w 146589"/>
                <a:gd name="connsiteY17" fmla="*/ 104468 h 144660"/>
                <a:gd name="connsiteX18" fmla="*/ 137910 w 146589"/>
                <a:gd name="connsiteY18" fmla="*/ 107168 h 144660"/>
                <a:gd name="connsiteX19" fmla="*/ 140610 w 146589"/>
                <a:gd name="connsiteY19" fmla="*/ 106397 h 144660"/>
                <a:gd name="connsiteX20" fmla="*/ 147168 w 146589"/>
                <a:gd name="connsiteY20" fmla="*/ 88844 h 144660"/>
                <a:gd name="connsiteX21" fmla="*/ 145818 w 146589"/>
                <a:gd name="connsiteY21" fmla="*/ 86530 h 144660"/>
                <a:gd name="connsiteX22" fmla="*/ 106278 w 146589"/>
                <a:gd name="connsiteY22" fmla="*/ 3784 h 144660"/>
                <a:gd name="connsiteX23" fmla="*/ 96826 w 146589"/>
                <a:gd name="connsiteY23" fmla="*/ 119 h 144660"/>
                <a:gd name="connsiteX24" fmla="*/ 94319 w 146589"/>
                <a:gd name="connsiteY24" fmla="*/ 1469 h 144660"/>
                <a:gd name="connsiteX25" fmla="*/ 95669 w 146589"/>
                <a:gd name="connsiteY25" fmla="*/ 3977 h 144660"/>
                <a:gd name="connsiteX26" fmla="*/ 104542 w 146589"/>
                <a:gd name="connsiteY26" fmla="*/ 7448 h 144660"/>
                <a:gd name="connsiteX27" fmla="*/ 107049 w 146589"/>
                <a:gd name="connsiteY27" fmla="*/ 6484 h 144660"/>
                <a:gd name="connsiteX28" fmla="*/ 106278 w 146589"/>
                <a:gd name="connsiteY28" fmla="*/ 3784 h 144660"/>
                <a:gd name="connsiteX29" fmla="*/ 2507 w 146589"/>
                <a:gd name="connsiteY29" fmla="*/ 61841 h 144660"/>
                <a:gd name="connsiteX30" fmla="*/ 4629 w 146589"/>
                <a:gd name="connsiteY30" fmla="*/ 60298 h 144660"/>
                <a:gd name="connsiteX31" fmla="*/ 8101 w 146589"/>
                <a:gd name="connsiteY31" fmla="*/ 46796 h 144660"/>
                <a:gd name="connsiteX32" fmla="*/ 6944 w 146589"/>
                <a:gd name="connsiteY32" fmla="*/ 44289 h 144660"/>
                <a:gd name="connsiteX33" fmla="*/ 4436 w 146589"/>
                <a:gd name="connsiteY33" fmla="*/ 45446 h 144660"/>
                <a:gd name="connsiteX34" fmla="*/ 772 w 146589"/>
                <a:gd name="connsiteY34" fmla="*/ 59526 h 144660"/>
                <a:gd name="connsiteX35" fmla="*/ 2507 w 146589"/>
                <a:gd name="connsiteY35" fmla="*/ 61841 h 14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6589" h="144660">
                  <a:moveTo>
                    <a:pt x="3858" y="71292"/>
                  </a:moveTo>
                  <a:cubicBezTo>
                    <a:pt x="3858" y="70135"/>
                    <a:pt x="3086" y="69363"/>
                    <a:pt x="1929" y="69363"/>
                  </a:cubicBezTo>
                  <a:cubicBezTo>
                    <a:pt x="772" y="69363"/>
                    <a:pt x="0" y="70135"/>
                    <a:pt x="0" y="71292"/>
                  </a:cubicBezTo>
                  <a:cubicBezTo>
                    <a:pt x="0" y="84601"/>
                    <a:pt x="3472" y="97524"/>
                    <a:pt x="10030" y="108904"/>
                  </a:cubicBezTo>
                  <a:cubicBezTo>
                    <a:pt x="10608" y="109868"/>
                    <a:pt x="11766" y="110061"/>
                    <a:pt x="12730" y="109676"/>
                  </a:cubicBezTo>
                  <a:cubicBezTo>
                    <a:pt x="13695" y="109097"/>
                    <a:pt x="13887" y="107940"/>
                    <a:pt x="13502" y="106975"/>
                  </a:cubicBezTo>
                  <a:cubicBezTo>
                    <a:pt x="7329" y="96174"/>
                    <a:pt x="3858" y="83829"/>
                    <a:pt x="3858" y="71292"/>
                  </a:cubicBezTo>
                  <a:close/>
                  <a:moveTo>
                    <a:pt x="97598" y="138415"/>
                  </a:moveTo>
                  <a:cubicBezTo>
                    <a:pt x="93547" y="139765"/>
                    <a:pt x="89497" y="140729"/>
                    <a:pt x="85254" y="141501"/>
                  </a:cubicBezTo>
                  <a:lnTo>
                    <a:pt x="85254" y="141501"/>
                  </a:lnTo>
                  <a:cubicBezTo>
                    <a:pt x="84289" y="141694"/>
                    <a:pt x="83518" y="142658"/>
                    <a:pt x="83710" y="143623"/>
                  </a:cubicBezTo>
                  <a:cubicBezTo>
                    <a:pt x="83903" y="144587"/>
                    <a:pt x="84868" y="145359"/>
                    <a:pt x="85832" y="145166"/>
                  </a:cubicBezTo>
                  <a:cubicBezTo>
                    <a:pt x="90268" y="144587"/>
                    <a:pt x="94705" y="143430"/>
                    <a:pt x="98948" y="142080"/>
                  </a:cubicBezTo>
                  <a:cubicBezTo>
                    <a:pt x="99912" y="141694"/>
                    <a:pt x="100491" y="140729"/>
                    <a:pt x="100105" y="139572"/>
                  </a:cubicBezTo>
                  <a:cubicBezTo>
                    <a:pt x="99720" y="138608"/>
                    <a:pt x="98562" y="138029"/>
                    <a:pt x="97598" y="138415"/>
                  </a:cubicBezTo>
                  <a:close/>
                  <a:moveTo>
                    <a:pt x="145818" y="86530"/>
                  </a:moveTo>
                  <a:cubicBezTo>
                    <a:pt x="144854" y="86337"/>
                    <a:pt x="143697" y="86916"/>
                    <a:pt x="143504" y="87880"/>
                  </a:cubicBezTo>
                  <a:cubicBezTo>
                    <a:pt x="142154" y="93666"/>
                    <a:pt x="140032" y="99260"/>
                    <a:pt x="137139" y="104468"/>
                  </a:cubicBezTo>
                  <a:cubicBezTo>
                    <a:pt x="136560" y="105432"/>
                    <a:pt x="136946" y="106589"/>
                    <a:pt x="137910" y="107168"/>
                  </a:cubicBezTo>
                  <a:cubicBezTo>
                    <a:pt x="138875" y="107747"/>
                    <a:pt x="140032" y="107361"/>
                    <a:pt x="140610" y="106397"/>
                  </a:cubicBezTo>
                  <a:cubicBezTo>
                    <a:pt x="143504" y="100803"/>
                    <a:pt x="145818" y="95017"/>
                    <a:pt x="147168" y="88844"/>
                  </a:cubicBezTo>
                  <a:cubicBezTo>
                    <a:pt x="147554" y="87687"/>
                    <a:pt x="146976" y="86723"/>
                    <a:pt x="145818" y="86530"/>
                  </a:cubicBezTo>
                  <a:close/>
                  <a:moveTo>
                    <a:pt x="106278" y="3784"/>
                  </a:moveTo>
                  <a:cubicBezTo>
                    <a:pt x="103191" y="2434"/>
                    <a:pt x="100105" y="1083"/>
                    <a:pt x="96826" y="119"/>
                  </a:cubicBezTo>
                  <a:cubicBezTo>
                    <a:pt x="95862" y="-267"/>
                    <a:pt x="94705" y="312"/>
                    <a:pt x="94319" y="1469"/>
                  </a:cubicBezTo>
                  <a:cubicBezTo>
                    <a:pt x="93933" y="2434"/>
                    <a:pt x="94512" y="3591"/>
                    <a:pt x="95669" y="3977"/>
                  </a:cubicBezTo>
                  <a:cubicBezTo>
                    <a:pt x="98755" y="4941"/>
                    <a:pt x="101648" y="6098"/>
                    <a:pt x="104542" y="7448"/>
                  </a:cubicBezTo>
                  <a:cubicBezTo>
                    <a:pt x="105506" y="7834"/>
                    <a:pt x="106663" y="7448"/>
                    <a:pt x="107049" y="6484"/>
                  </a:cubicBezTo>
                  <a:cubicBezTo>
                    <a:pt x="107628" y="5327"/>
                    <a:pt x="107242" y="4169"/>
                    <a:pt x="106278" y="3784"/>
                  </a:cubicBezTo>
                  <a:close/>
                  <a:moveTo>
                    <a:pt x="2507" y="61841"/>
                  </a:moveTo>
                  <a:cubicBezTo>
                    <a:pt x="3472" y="62034"/>
                    <a:pt x="4629" y="61262"/>
                    <a:pt x="4629" y="60298"/>
                  </a:cubicBezTo>
                  <a:cubicBezTo>
                    <a:pt x="5401" y="55669"/>
                    <a:pt x="6558" y="51233"/>
                    <a:pt x="8101" y="46796"/>
                  </a:cubicBezTo>
                  <a:cubicBezTo>
                    <a:pt x="8487" y="45832"/>
                    <a:pt x="7908" y="44675"/>
                    <a:pt x="6944" y="44289"/>
                  </a:cubicBezTo>
                  <a:cubicBezTo>
                    <a:pt x="5979" y="43903"/>
                    <a:pt x="4822" y="44482"/>
                    <a:pt x="4436" y="45446"/>
                  </a:cubicBezTo>
                  <a:cubicBezTo>
                    <a:pt x="2700" y="50075"/>
                    <a:pt x="1543" y="54704"/>
                    <a:pt x="772" y="59526"/>
                  </a:cubicBezTo>
                  <a:cubicBezTo>
                    <a:pt x="772" y="60684"/>
                    <a:pt x="1543" y="61648"/>
                    <a:pt x="2507" y="61841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2" name="Title 1">
            <a:extLst>
              <a:ext uri="{FF2B5EF4-FFF2-40B4-BE49-F238E27FC236}">
                <a16:creationId xmlns:a16="http://schemas.microsoft.com/office/drawing/2014/main" id="{D48A4147-AADF-4B8A-B425-D6BC74742D7F}"/>
              </a:ext>
            </a:extLst>
          </p:cNvPr>
          <p:cNvSpPr txBox="1">
            <a:spLocks/>
          </p:cNvSpPr>
          <p:nvPr/>
        </p:nvSpPr>
        <p:spPr>
          <a:xfrm>
            <a:off x="1257378" y="1905997"/>
            <a:ext cx="525402" cy="1718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517031" rtl="0" eaLnBrk="1" latinLnBrk="0" hangingPunct="1">
              <a:spcBef>
                <a:spcPct val="0"/>
              </a:spcBef>
              <a:buNone/>
              <a:defRPr sz="1182" b="0" i="0" kern="1200">
                <a:solidFill>
                  <a:schemeClr val="bg1"/>
                </a:solidFill>
                <a:latin typeface="Noto Sans"/>
                <a:ea typeface="+mj-ea"/>
                <a:cs typeface="Noto Sans"/>
              </a:defRPr>
            </a:lvl1pPr>
          </a:lstStyle>
          <a:p>
            <a:r>
              <a:rPr lang="en-US" sz="1200" dirty="0">
                <a:solidFill>
                  <a:schemeClr val="accent1"/>
                </a:solidFill>
              </a:rPr>
              <a:t>VAT</a:t>
            </a:r>
          </a:p>
        </p:txBody>
      </p:sp>
      <p:grpSp>
        <p:nvGrpSpPr>
          <p:cNvPr id="483" name="Graphic 5">
            <a:extLst>
              <a:ext uri="{FF2B5EF4-FFF2-40B4-BE49-F238E27FC236}">
                <a16:creationId xmlns:a16="http://schemas.microsoft.com/office/drawing/2014/main" id="{B8E7BBA2-9E20-45C0-A78B-521AAF03777D}"/>
              </a:ext>
            </a:extLst>
          </p:cNvPr>
          <p:cNvGrpSpPr/>
          <p:nvPr/>
        </p:nvGrpSpPr>
        <p:grpSpPr>
          <a:xfrm>
            <a:off x="3518502" y="2122043"/>
            <a:ext cx="532025" cy="442257"/>
            <a:chOff x="3290039" y="1387974"/>
            <a:chExt cx="150447" cy="122865"/>
          </a:xfrm>
          <a:solidFill>
            <a:schemeClr val="accent1"/>
          </a:solidFill>
        </p:grpSpPr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3A0E5E7F-1DDD-4A57-BFFA-9B1E02833CED}"/>
                </a:ext>
              </a:extLst>
            </p:cNvPr>
            <p:cNvSpPr/>
            <p:nvPr/>
          </p:nvSpPr>
          <p:spPr>
            <a:xfrm>
              <a:off x="3291968" y="1397039"/>
              <a:ext cx="146590" cy="19288"/>
            </a:xfrm>
            <a:custGeom>
              <a:avLst/>
              <a:gdLst>
                <a:gd name="connsiteX0" fmla="*/ 0 w 146589"/>
                <a:gd name="connsiteY0" fmla="*/ 0 h 19288"/>
                <a:gd name="connsiteX1" fmla="*/ 147168 w 146589"/>
                <a:gd name="connsiteY1" fmla="*/ 0 h 19288"/>
                <a:gd name="connsiteX2" fmla="*/ 147168 w 146589"/>
                <a:gd name="connsiteY2" fmla="*/ 20445 h 19288"/>
                <a:gd name="connsiteX3" fmla="*/ 0 w 146589"/>
                <a:gd name="connsiteY3" fmla="*/ 20445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89" h="19288">
                  <a:moveTo>
                    <a:pt x="0" y="0"/>
                  </a:moveTo>
                  <a:lnTo>
                    <a:pt x="147168" y="0"/>
                  </a:lnTo>
                  <a:lnTo>
                    <a:pt x="147168" y="20445"/>
                  </a:lnTo>
                  <a:lnTo>
                    <a:pt x="0" y="20445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B9FAE154-B32F-4677-8469-B6E97A17613D}"/>
                </a:ext>
              </a:extLst>
            </p:cNvPr>
            <p:cNvSpPr/>
            <p:nvPr/>
          </p:nvSpPr>
          <p:spPr>
            <a:xfrm>
              <a:off x="3290039" y="1395110"/>
              <a:ext cx="150447" cy="115729"/>
            </a:xfrm>
            <a:custGeom>
              <a:avLst/>
              <a:gdLst>
                <a:gd name="connsiteX0" fmla="*/ 147168 w 150447"/>
                <a:gd name="connsiteY0" fmla="*/ 1929 h 115728"/>
                <a:gd name="connsiteX1" fmla="*/ 147168 w 150447"/>
                <a:gd name="connsiteY1" fmla="*/ 114186 h 115728"/>
                <a:gd name="connsiteX2" fmla="*/ 149097 w 150447"/>
                <a:gd name="connsiteY2" fmla="*/ 112257 h 115728"/>
                <a:gd name="connsiteX3" fmla="*/ 1929 w 150447"/>
                <a:gd name="connsiteY3" fmla="*/ 112257 h 115728"/>
                <a:gd name="connsiteX4" fmla="*/ 3858 w 150447"/>
                <a:gd name="connsiteY4" fmla="*/ 114186 h 115728"/>
                <a:gd name="connsiteX5" fmla="*/ 3858 w 150447"/>
                <a:gd name="connsiteY5" fmla="*/ 1929 h 115728"/>
                <a:gd name="connsiteX6" fmla="*/ 3858 w 150447"/>
                <a:gd name="connsiteY6" fmla="*/ 1929 h 115728"/>
                <a:gd name="connsiteX7" fmla="*/ 1929 w 150447"/>
                <a:gd name="connsiteY7" fmla="*/ 0 h 115728"/>
                <a:gd name="connsiteX8" fmla="*/ 0 w 150447"/>
                <a:gd name="connsiteY8" fmla="*/ 1929 h 115728"/>
                <a:gd name="connsiteX9" fmla="*/ 0 w 150447"/>
                <a:gd name="connsiteY9" fmla="*/ 1929 h 115728"/>
                <a:gd name="connsiteX10" fmla="*/ 0 w 150447"/>
                <a:gd name="connsiteY10" fmla="*/ 114186 h 115728"/>
                <a:gd name="connsiteX11" fmla="*/ 1929 w 150447"/>
                <a:gd name="connsiteY11" fmla="*/ 116115 h 115728"/>
                <a:gd name="connsiteX12" fmla="*/ 149097 w 150447"/>
                <a:gd name="connsiteY12" fmla="*/ 116115 h 115728"/>
                <a:gd name="connsiteX13" fmla="*/ 151026 w 150447"/>
                <a:gd name="connsiteY13" fmla="*/ 114186 h 115728"/>
                <a:gd name="connsiteX14" fmla="*/ 151026 w 150447"/>
                <a:gd name="connsiteY14" fmla="*/ 1929 h 115728"/>
                <a:gd name="connsiteX15" fmla="*/ 151026 w 150447"/>
                <a:gd name="connsiteY15" fmla="*/ 1929 h 115728"/>
                <a:gd name="connsiteX16" fmla="*/ 149097 w 150447"/>
                <a:gd name="connsiteY16" fmla="*/ 0 h 115728"/>
                <a:gd name="connsiteX17" fmla="*/ 147168 w 150447"/>
                <a:gd name="connsiteY17" fmla="*/ 1929 h 115728"/>
                <a:gd name="connsiteX18" fmla="*/ 147168 w 150447"/>
                <a:gd name="connsiteY18" fmla="*/ 1929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0447" h="115728">
                  <a:moveTo>
                    <a:pt x="147168" y="1929"/>
                  </a:moveTo>
                  <a:lnTo>
                    <a:pt x="147168" y="114186"/>
                  </a:lnTo>
                  <a:cubicBezTo>
                    <a:pt x="147168" y="113029"/>
                    <a:pt x="147940" y="112257"/>
                    <a:pt x="149097" y="112257"/>
                  </a:cubicBezTo>
                  <a:lnTo>
                    <a:pt x="1929" y="112257"/>
                  </a:lnTo>
                  <a:cubicBezTo>
                    <a:pt x="3086" y="112257"/>
                    <a:pt x="3858" y="113029"/>
                    <a:pt x="3858" y="114186"/>
                  </a:cubicBezTo>
                  <a:lnTo>
                    <a:pt x="3858" y="1929"/>
                  </a:lnTo>
                  <a:lnTo>
                    <a:pt x="3858" y="1929"/>
                  </a:lnTo>
                  <a:cubicBezTo>
                    <a:pt x="3858" y="772"/>
                    <a:pt x="3086" y="0"/>
                    <a:pt x="1929" y="0"/>
                  </a:cubicBezTo>
                  <a:cubicBezTo>
                    <a:pt x="772" y="0"/>
                    <a:pt x="0" y="772"/>
                    <a:pt x="0" y="1929"/>
                  </a:cubicBezTo>
                  <a:lnTo>
                    <a:pt x="0" y="1929"/>
                  </a:lnTo>
                  <a:lnTo>
                    <a:pt x="0" y="114186"/>
                  </a:lnTo>
                  <a:cubicBezTo>
                    <a:pt x="0" y="115343"/>
                    <a:pt x="772" y="116115"/>
                    <a:pt x="1929" y="116115"/>
                  </a:cubicBezTo>
                  <a:lnTo>
                    <a:pt x="149097" y="116115"/>
                  </a:lnTo>
                  <a:cubicBezTo>
                    <a:pt x="150255" y="116115"/>
                    <a:pt x="151026" y="115343"/>
                    <a:pt x="151026" y="114186"/>
                  </a:cubicBezTo>
                  <a:lnTo>
                    <a:pt x="151026" y="1929"/>
                  </a:lnTo>
                  <a:lnTo>
                    <a:pt x="151026" y="1929"/>
                  </a:lnTo>
                  <a:cubicBezTo>
                    <a:pt x="151026" y="772"/>
                    <a:pt x="150255" y="0"/>
                    <a:pt x="149097" y="0"/>
                  </a:cubicBezTo>
                  <a:cubicBezTo>
                    <a:pt x="147940" y="0"/>
                    <a:pt x="147168" y="772"/>
                    <a:pt x="147168" y="1929"/>
                  </a:cubicBezTo>
                  <a:lnTo>
                    <a:pt x="147168" y="192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6" name="Graphic 5">
              <a:extLst>
                <a:ext uri="{FF2B5EF4-FFF2-40B4-BE49-F238E27FC236}">
                  <a16:creationId xmlns:a16="http://schemas.microsoft.com/office/drawing/2014/main" id="{60918167-757F-4A63-9AC4-ED37A047A41C}"/>
                </a:ext>
              </a:extLst>
            </p:cNvPr>
            <p:cNvGrpSpPr/>
            <p:nvPr/>
          </p:nvGrpSpPr>
          <p:grpSpPr>
            <a:xfrm>
              <a:off x="3300648" y="1387974"/>
              <a:ext cx="129230" cy="15431"/>
              <a:chOff x="3300648" y="1387974"/>
              <a:chExt cx="129230" cy="15431"/>
            </a:xfrm>
            <a:solidFill>
              <a:srgbClr val="1E1D1D"/>
            </a:solidFill>
          </p:grpSpPr>
          <p:sp>
            <p:nvSpPr>
              <p:cNvPr id="526" name="Freeform: Shape 525">
                <a:extLst>
                  <a:ext uri="{FF2B5EF4-FFF2-40B4-BE49-F238E27FC236}">
                    <a16:creationId xmlns:a16="http://schemas.microsoft.com/office/drawing/2014/main" id="{084C770E-706F-429D-A78A-0FBC7D9A7728}"/>
                  </a:ext>
                </a:extLst>
              </p:cNvPr>
              <p:cNvSpPr/>
              <p:nvPr/>
            </p:nvSpPr>
            <p:spPr>
              <a:xfrm>
                <a:off x="3311063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7" name="Freeform: Shape 526">
                <a:extLst>
                  <a:ext uri="{FF2B5EF4-FFF2-40B4-BE49-F238E27FC236}">
                    <a16:creationId xmlns:a16="http://schemas.microsoft.com/office/drawing/2014/main" id="{F7563623-673B-48E5-B0BA-2FC29187CD8C}"/>
                  </a:ext>
                </a:extLst>
              </p:cNvPr>
              <p:cNvSpPr/>
              <p:nvPr/>
            </p:nvSpPr>
            <p:spPr>
              <a:xfrm>
                <a:off x="3332087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8" name="Freeform: Shape 527">
                <a:extLst>
                  <a:ext uri="{FF2B5EF4-FFF2-40B4-BE49-F238E27FC236}">
                    <a16:creationId xmlns:a16="http://schemas.microsoft.com/office/drawing/2014/main" id="{07730A2A-5D5A-4DDF-8AD0-0FA621C584DE}"/>
                  </a:ext>
                </a:extLst>
              </p:cNvPr>
              <p:cNvSpPr/>
              <p:nvPr/>
            </p:nvSpPr>
            <p:spPr>
              <a:xfrm>
                <a:off x="3353111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9" name="Freeform: Shape 528">
                <a:extLst>
                  <a:ext uri="{FF2B5EF4-FFF2-40B4-BE49-F238E27FC236}">
                    <a16:creationId xmlns:a16="http://schemas.microsoft.com/office/drawing/2014/main" id="{25821CD8-A9AB-45BF-AE46-8921469EA4CD}"/>
                  </a:ext>
                </a:extLst>
              </p:cNvPr>
              <p:cNvSpPr/>
              <p:nvPr/>
            </p:nvSpPr>
            <p:spPr>
              <a:xfrm>
                <a:off x="337413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0" name="Freeform: Shape 529">
                <a:extLst>
                  <a:ext uri="{FF2B5EF4-FFF2-40B4-BE49-F238E27FC236}">
                    <a16:creationId xmlns:a16="http://schemas.microsoft.com/office/drawing/2014/main" id="{C2CF1B67-77BD-45C2-A307-507212169A7C}"/>
                  </a:ext>
                </a:extLst>
              </p:cNvPr>
              <p:cNvSpPr/>
              <p:nvPr/>
            </p:nvSpPr>
            <p:spPr>
              <a:xfrm>
                <a:off x="3395159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Freeform: Shape 530">
                <a:extLst>
                  <a:ext uri="{FF2B5EF4-FFF2-40B4-BE49-F238E27FC236}">
                    <a16:creationId xmlns:a16="http://schemas.microsoft.com/office/drawing/2014/main" id="{899F3A6D-01BF-4AF0-90C9-91E9601721EF}"/>
                  </a:ext>
                </a:extLst>
              </p:cNvPr>
              <p:cNvSpPr/>
              <p:nvPr/>
            </p:nvSpPr>
            <p:spPr>
              <a:xfrm>
                <a:off x="341618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F1F17F1B-D246-4867-ABA7-8A6933975CFC}"/>
                  </a:ext>
                </a:extLst>
              </p:cNvPr>
              <p:cNvSpPr/>
              <p:nvPr/>
            </p:nvSpPr>
            <p:spPr>
              <a:xfrm>
                <a:off x="330064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2893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3" name="Freeform: Shape 532">
                <a:extLst>
                  <a:ext uri="{FF2B5EF4-FFF2-40B4-BE49-F238E27FC236}">
                    <a16:creationId xmlns:a16="http://schemas.microsoft.com/office/drawing/2014/main" id="{14923376-B7B7-4101-B281-59565EA2CD8B}"/>
                  </a:ext>
                </a:extLst>
              </p:cNvPr>
              <p:cNvSpPr/>
              <p:nvPr/>
            </p:nvSpPr>
            <p:spPr>
              <a:xfrm>
                <a:off x="332167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2EF8FCE2-A5F1-4BC1-A713-97BB2F95B889}"/>
                  </a:ext>
                </a:extLst>
              </p:cNvPr>
              <p:cNvSpPr/>
              <p:nvPr/>
            </p:nvSpPr>
            <p:spPr>
              <a:xfrm>
                <a:off x="3342696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42FD9815-E635-4FF6-84C7-8677C6D04350}"/>
                  </a:ext>
                </a:extLst>
              </p:cNvPr>
              <p:cNvSpPr/>
              <p:nvPr/>
            </p:nvSpPr>
            <p:spPr>
              <a:xfrm>
                <a:off x="3363720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D4AD4A47-21B8-4C04-8952-FB589D4D3583}"/>
                  </a:ext>
                </a:extLst>
              </p:cNvPr>
              <p:cNvSpPr/>
              <p:nvPr/>
            </p:nvSpPr>
            <p:spPr>
              <a:xfrm>
                <a:off x="3384744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1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1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3959EE70-3146-435D-AAF2-07D8844C300F}"/>
                  </a:ext>
                </a:extLst>
              </p:cNvPr>
              <p:cNvSpPr/>
              <p:nvPr/>
            </p:nvSpPr>
            <p:spPr>
              <a:xfrm>
                <a:off x="3405768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D04FF1D6-4EA1-406A-9150-93B47E1FF58E}"/>
                  </a:ext>
                </a:extLst>
              </p:cNvPr>
              <p:cNvSpPr/>
              <p:nvPr/>
            </p:nvSpPr>
            <p:spPr>
              <a:xfrm>
                <a:off x="3426792" y="1387974"/>
                <a:ext cx="3858" cy="15431"/>
              </a:xfrm>
              <a:custGeom>
                <a:avLst/>
                <a:gdLst>
                  <a:gd name="connsiteX0" fmla="*/ 3858 w 3857"/>
                  <a:gd name="connsiteY0" fmla="*/ 14466 h 15430"/>
                  <a:gd name="connsiteX1" fmla="*/ 3858 w 3857"/>
                  <a:gd name="connsiteY1" fmla="*/ 1929 h 15430"/>
                  <a:gd name="connsiteX2" fmla="*/ 3858 w 3857"/>
                  <a:gd name="connsiteY2" fmla="*/ 1929 h 15430"/>
                  <a:gd name="connsiteX3" fmla="*/ 1929 w 3857"/>
                  <a:gd name="connsiteY3" fmla="*/ 0 h 15430"/>
                  <a:gd name="connsiteX4" fmla="*/ 0 w 3857"/>
                  <a:gd name="connsiteY4" fmla="*/ 1929 h 15430"/>
                  <a:gd name="connsiteX5" fmla="*/ 0 w 3857"/>
                  <a:gd name="connsiteY5" fmla="*/ 1929 h 15430"/>
                  <a:gd name="connsiteX6" fmla="*/ 0 w 3857"/>
                  <a:gd name="connsiteY6" fmla="*/ 14466 h 15430"/>
                  <a:gd name="connsiteX7" fmla="*/ 0 w 3857"/>
                  <a:gd name="connsiteY7" fmla="*/ 14466 h 15430"/>
                  <a:gd name="connsiteX8" fmla="*/ 1929 w 3857"/>
                  <a:gd name="connsiteY8" fmla="*/ 16395 h 15430"/>
                  <a:gd name="connsiteX9" fmla="*/ 3858 w 3857"/>
                  <a:gd name="connsiteY9" fmla="*/ 14466 h 15430"/>
                  <a:gd name="connsiteX10" fmla="*/ 3858 w 3857"/>
                  <a:gd name="connsiteY10" fmla="*/ 14466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5430">
                    <a:moveTo>
                      <a:pt x="3858" y="14466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4466"/>
                    </a:lnTo>
                    <a:lnTo>
                      <a:pt x="0" y="14466"/>
                    </a:lnTo>
                    <a:cubicBezTo>
                      <a:pt x="0" y="15623"/>
                      <a:pt x="772" y="16395"/>
                      <a:pt x="1929" y="16395"/>
                    </a:cubicBezTo>
                    <a:cubicBezTo>
                      <a:pt x="3086" y="16395"/>
                      <a:pt x="3858" y="15431"/>
                      <a:pt x="3858" y="14466"/>
                    </a:cubicBezTo>
                    <a:lnTo>
                      <a:pt x="3858" y="1446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7" name="Graphic 5">
              <a:extLst>
                <a:ext uri="{FF2B5EF4-FFF2-40B4-BE49-F238E27FC236}">
                  <a16:creationId xmlns:a16="http://schemas.microsoft.com/office/drawing/2014/main" id="{997BEA26-217A-477B-AB47-7D8080271C5D}"/>
                </a:ext>
              </a:extLst>
            </p:cNvPr>
            <p:cNvGrpSpPr/>
            <p:nvPr/>
          </p:nvGrpSpPr>
          <p:grpSpPr>
            <a:xfrm>
              <a:off x="3301034" y="1425393"/>
              <a:ext cx="127302" cy="69437"/>
              <a:chOff x="3301034" y="1425393"/>
              <a:chExt cx="127302" cy="69437"/>
            </a:xfrm>
            <a:solidFill>
              <a:schemeClr val="accent1"/>
            </a:solidFill>
          </p:grpSpPr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id="{E97417A8-861E-4D3D-B205-08267819318F}"/>
                  </a:ext>
                </a:extLst>
              </p:cNvPr>
              <p:cNvSpPr/>
              <p:nvPr/>
            </p:nvSpPr>
            <p:spPr>
              <a:xfrm>
                <a:off x="3302962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id="{6F5860EB-F41B-4F32-B853-B4E4FE1911E9}"/>
                  </a:ext>
                </a:extLst>
              </p:cNvPr>
              <p:cNvSpPr/>
              <p:nvPr/>
            </p:nvSpPr>
            <p:spPr>
              <a:xfrm>
                <a:off x="332225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id="{20C08BB9-8682-46DD-BED9-2CEDF46D23EE}"/>
                  </a:ext>
                </a:extLst>
              </p:cNvPr>
              <p:cNvSpPr/>
              <p:nvPr/>
            </p:nvSpPr>
            <p:spPr>
              <a:xfrm>
                <a:off x="3341539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id="{43A82F2A-F7E9-48C7-AB30-86D008BDE3E3}"/>
                  </a:ext>
                </a:extLst>
              </p:cNvPr>
              <p:cNvSpPr/>
              <p:nvPr/>
            </p:nvSpPr>
            <p:spPr>
              <a:xfrm>
                <a:off x="3360827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id="{7147965F-753B-4F7A-8081-E5595B9B3D92}"/>
                  </a:ext>
                </a:extLst>
              </p:cNvPr>
              <p:cNvSpPr/>
              <p:nvPr/>
            </p:nvSpPr>
            <p:spPr>
              <a:xfrm>
                <a:off x="3380115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id="{39028F53-ECEB-4BE0-9E4C-4A10F78089BA}"/>
                  </a:ext>
                </a:extLst>
              </p:cNvPr>
              <p:cNvSpPr/>
              <p:nvPr/>
            </p:nvSpPr>
            <p:spPr>
              <a:xfrm>
                <a:off x="3399210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id="{1F98A8C4-0C5E-4BB7-BE29-ED64730E66E9}"/>
                  </a:ext>
                </a:extLst>
              </p:cNvPr>
              <p:cNvSpPr/>
              <p:nvPr/>
            </p:nvSpPr>
            <p:spPr>
              <a:xfrm>
                <a:off x="3418498" y="1427514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9294A991-2005-4609-831D-67FAE520CE7F}"/>
                  </a:ext>
                </a:extLst>
              </p:cNvPr>
              <p:cNvSpPr/>
              <p:nvPr/>
            </p:nvSpPr>
            <p:spPr>
              <a:xfrm>
                <a:off x="3302962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id="{BAA719D4-B850-417B-BBA4-68BD637B5F42}"/>
                  </a:ext>
                </a:extLst>
              </p:cNvPr>
              <p:cNvSpPr/>
              <p:nvPr/>
            </p:nvSpPr>
            <p:spPr>
              <a:xfrm>
                <a:off x="332225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id="{500FB07D-A90D-4BF1-9ED1-E40247109CD7}"/>
                  </a:ext>
                </a:extLst>
              </p:cNvPr>
              <p:cNvSpPr/>
              <p:nvPr/>
            </p:nvSpPr>
            <p:spPr>
              <a:xfrm>
                <a:off x="3341539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5C4979C6-D6BF-4475-B27C-730FDDADB726}"/>
                  </a:ext>
                </a:extLst>
              </p:cNvPr>
              <p:cNvSpPr/>
              <p:nvPr/>
            </p:nvSpPr>
            <p:spPr>
              <a:xfrm>
                <a:off x="3360827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83841E29-F554-4C3F-81BB-967F66057B4A}"/>
                  </a:ext>
                </a:extLst>
              </p:cNvPr>
              <p:cNvSpPr/>
              <p:nvPr/>
            </p:nvSpPr>
            <p:spPr>
              <a:xfrm>
                <a:off x="3380115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937AA3FB-AA7F-4D7B-8D1D-ED55DA9807EB}"/>
                  </a:ext>
                </a:extLst>
              </p:cNvPr>
              <p:cNvSpPr/>
              <p:nvPr/>
            </p:nvSpPr>
            <p:spPr>
              <a:xfrm>
                <a:off x="3399210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133B6BF9-19BF-496A-B5F6-14F0AF54DBBA}"/>
                  </a:ext>
                </a:extLst>
              </p:cNvPr>
              <p:cNvSpPr/>
              <p:nvPr/>
            </p:nvSpPr>
            <p:spPr>
              <a:xfrm>
                <a:off x="3418498" y="1446803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AF82D914-F565-4AEC-A98B-B7E488249BC8}"/>
                  </a:ext>
                </a:extLst>
              </p:cNvPr>
              <p:cNvSpPr/>
              <p:nvPr/>
            </p:nvSpPr>
            <p:spPr>
              <a:xfrm>
                <a:off x="3302962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A9E35C11-7592-4625-9751-63D3C61937E5}"/>
                  </a:ext>
                </a:extLst>
              </p:cNvPr>
              <p:cNvSpPr/>
              <p:nvPr/>
            </p:nvSpPr>
            <p:spPr>
              <a:xfrm>
                <a:off x="332225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491130C7-6F3B-4944-B464-682B8B215997}"/>
                  </a:ext>
                </a:extLst>
              </p:cNvPr>
              <p:cNvSpPr/>
              <p:nvPr/>
            </p:nvSpPr>
            <p:spPr>
              <a:xfrm>
                <a:off x="3341539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899B1BB4-2DFA-4474-9275-4CF8299C222D}"/>
                  </a:ext>
                </a:extLst>
              </p:cNvPr>
              <p:cNvSpPr/>
              <p:nvPr/>
            </p:nvSpPr>
            <p:spPr>
              <a:xfrm>
                <a:off x="3360827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49480B94-5513-4F0D-ACAE-8C203E4CD776}"/>
                  </a:ext>
                </a:extLst>
              </p:cNvPr>
              <p:cNvSpPr/>
              <p:nvPr/>
            </p:nvSpPr>
            <p:spPr>
              <a:xfrm>
                <a:off x="3380115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EA52109B-371C-4212-9F86-DF12B9081A5C}"/>
                  </a:ext>
                </a:extLst>
              </p:cNvPr>
              <p:cNvSpPr/>
              <p:nvPr/>
            </p:nvSpPr>
            <p:spPr>
              <a:xfrm>
                <a:off x="3399210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ACBD6ED2-C733-4527-BAC9-17D6FBBC3633}"/>
                  </a:ext>
                </a:extLst>
              </p:cNvPr>
              <p:cNvSpPr/>
              <p:nvPr/>
            </p:nvSpPr>
            <p:spPr>
              <a:xfrm>
                <a:off x="3418498" y="1465898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DE4F20B9-83A0-4DF4-8DFA-F6C4933E5105}"/>
                  </a:ext>
                </a:extLst>
              </p:cNvPr>
              <p:cNvSpPr/>
              <p:nvPr/>
            </p:nvSpPr>
            <p:spPr>
              <a:xfrm>
                <a:off x="3302962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0A26278D-477F-4695-B49F-ED794657BEE4}"/>
                  </a:ext>
                </a:extLst>
              </p:cNvPr>
              <p:cNvSpPr/>
              <p:nvPr/>
            </p:nvSpPr>
            <p:spPr>
              <a:xfrm>
                <a:off x="332225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id="{B0D398A1-2C45-4A80-9783-761138C321AF}"/>
                  </a:ext>
                </a:extLst>
              </p:cNvPr>
              <p:cNvSpPr/>
              <p:nvPr/>
            </p:nvSpPr>
            <p:spPr>
              <a:xfrm>
                <a:off x="3341539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id="{7295B5F1-56A6-4A2B-93CC-8DD4F7045197}"/>
                  </a:ext>
                </a:extLst>
              </p:cNvPr>
              <p:cNvSpPr/>
              <p:nvPr/>
            </p:nvSpPr>
            <p:spPr>
              <a:xfrm>
                <a:off x="3360827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B3CB93D7-EFCB-487C-B773-7BC39157BF8D}"/>
                  </a:ext>
                </a:extLst>
              </p:cNvPr>
              <p:cNvSpPr/>
              <p:nvPr/>
            </p:nvSpPr>
            <p:spPr>
              <a:xfrm>
                <a:off x="3380115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id="{A0513A01-D8EF-4937-B8E5-FE1E3373F6EA}"/>
                  </a:ext>
                </a:extLst>
              </p:cNvPr>
              <p:cNvSpPr/>
              <p:nvPr/>
            </p:nvSpPr>
            <p:spPr>
              <a:xfrm>
                <a:off x="3399210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id="{DDB050A1-1DE1-4CAE-8F7F-BBA3FFB41F94}"/>
                  </a:ext>
                </a:extLst>
              </p:cNvPr>
              <p:cNvSpPr/>
              <p:nvPr/>
            </p:nvSpPr>
            <p:spPr>
              <a:xfrm>
                <a:off x="3418498" y="1485186"/>
                <a:ext cx="7715" cy="7715"/>
              </a:xfrm>
              <a:custGeom>
                <a:avLst/>
                <a:gdLst>
                  <a:gd name="connsiteX0" fmla="*/ 0 w 7715"/>
                  <a:gd name="connsiteY0" fmla="*/ 0 h 7715"/>
                  <a:gd name="connsiteX1" fmla="*/ 9258 w 7715"/>
                  <a:gd name="connsiteY1" fmla="*/ 0 h 7715"/>
                  <a:gd name="connsiteX2" fmla="*/ 9258 w 7715"/>
                  <a:gd name="connsiteY2" fmla="*/ 9258 h 7715"/>
                  <a:gd name="connsiteX3" fmla="*/ 0 w 7715"/>
                  <a:gd name="connsiteY3" fmla="*/ 9258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" h="7715">
                    <a:moveTo>
                      <a:pt x="0" y="0"/>
                    </a:moveTo>
                    <a:lnTo>
                      <a:pt x="9258" y="0"/>
                    </a:lnTo>
                    <a:lnTo>
                      <a:pt x="9258" y="9258"/>
                    </a:lnTo>
                    <a:lnTo>
                      <a:pt x="0" y="925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6" name="Graphic 5">
                <a:extLst>
                  <a:ext uri="{FF2B5EF4-FFF2-40B4-BE49-F238E27FC236}">
                    <a16:creationId xmlns:a16="http://schemas.microsoft.com/office/drawing/2014/main" id="{0B28B522-316D-4526-AB32-59C3839B0854}"/>
                  </a:ext>
                </a:extLst>
              </p:cNvPr>
              <p:cNvGrpSpPr/>
              <p:nvPr/>
            </p:nvGrpSpPr>
            <p:grpSpPr>
              <a:xfrm>
                <a:off x="3301034" y="1425393"/>
                <a:ext cx="127302" cy="69437"/>
                <a:chOff x="3301034" y="1425393"/>
                <a:chExt cx="127302" cy="69437"/>
              </a:xfrm>
              <a:solidFill>
                <a:srgbClr val="1E1D1D"/>
              </a:solidFill>
            </p:grpSpPr>
            <p:sp>
              <p:nvSpPr>
                <p:cNvPr id="517" name="Freeform: Shape 516">
                  <a:extLst>
                    <a:ext uri="{FF2B5EF4-FFF2-40B4-BE49-F238E27FC236}">
                      <a16:creationId xmlns:a16="http://schemas.microsoft.com/office/drawing/2014/main" id="{147C5061-ACAA-40F1-8305-4F0E39571692}"/>
                    </a:ext>
                  </a:extLst>
                </p:cNvPr>
                <p:cNvSpPr/>
                <p:nvPr/>
              </p:nvSpPr>
              <p:spPr>
                <a:xfrm>
                  <a:off x="3301034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8" name="Freeform: Shape 517">
                  <a:extLst>
                    <a:ext uri="{FF2B5EF4-FFF2-40B4-BE49-F238E27FC236}">
                      <a16:creationId xmlns:a16="http://schemas.microsoft.com/office/drawing/2014/main" id="{74812426-9DC2-44E6-9F08-8F2421E5D48C}"/>
                    </a:ext>
                  </a:extLst>
                </p:cNvPr>
                <p:cNvSpPr/>
                <p:nvPr/>
              </p:nvSpPr>
              <p:spPr>
                <a:xfrm>
                  <a:off x="3320322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9" name="Freeform: Shape 518">
                  <a:extLst>
                    <a:ext uri="{FF2B5EF4-FFF2-40B4-BE49-F238E27FC236}">
                      <a16:creationId xmlns:a16="http://schemas.microsoft.com/office/drawing/2014/main" id="{C40621BC-6646-4411-9D8A-19AA81C82E35}"/>
                    </a:ext>
                  </a:extLst>
                </p:cNvPr>
                <p:cNvSpPr/>
                <p:nvPr/>
              </p:nvSpPr>
              <p:spPr>
                <a:xfrm>
                  <a:off x="3339610" y="1444681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0" name="Freeform: Shape 519">
                  <a:extLst>
                    <a:ext uri="{FF2B5EF4-FFF2-40B4-BE49-F238E27FC236}">
                      <a16:creationId xmlns:a16="http://schemas.microsoft.com/office/drawing/2014/main" id="{370A7BAA-9571-43FC-9875-66681BBB9433}"/>
                    </a:ext>
                  </a:extLst>
                </p:cNvPr>
                <p:cNvSpPr/>
                <p:nvPr/>
              </p:nvSpPr>
              <p:spPr>
                <a:xfrm>
                  <a:off x="3358898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1" name="Freeform: Shape 520">
                  <a:extLst>
                    <a:ext uri="{FF2B5EF4-FFF2-40B4-BE49-F238E27FC236}">
                      <a16:creationId xmlns:a16="http://schemas.microsoft.com/office/drawing/2014/main" id="{5BB8D857-983F-4B94-8D5F-8CF9224ED398}"/>
                    </a:ext>
                  </a:extLst>
                </p:cNvPr>
                <p:cNvSpPr/>
                <p:nvPr/>
              </p:nvSpPr>
              <p:spPr>
                <a:xfrm>
                  <a:off x="3378186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2" name="Freeform: Shape 521">
                  <a:extLst>
                    <a:ext uri="{FF2B5EF4-FFF2-40B4-BE49-F238E27FC236}">
                      <a16:creationId xmlns:a16="http://schemas.microsoft.com/office/drawing/2014/main" id="{A04C238A-EFAA-4022-9AD4-3B590E70C8A3}"/>
                    </a:ext>
                  </a:extLst>
                </p:cNvPr>
                <p:cNvSpPr/>
                <p:nvPr/>
              </p:nvSpPr>
              <p:spPr>
                <a:xfrm>
                  <a:off x="3397281" y="1463969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3" name="Freeform: Shape 522">
                  <a:extLst>
                    <a:ext uri="{FF2B5EF4-FFF2-40B4-BE49-F238E27FC236}">
                      <a16:creationId xmlns:a16="http://schemas.microsoft.com/office/drawing/2014/main" id="{3E6BF0BD-7992-440D-8121-83CDE932434B}"/>
                    </a:ext>
                  </a:extLst>
                </p:cNvPr>
                <p:cNvSpPr/>
                <p:nvPr/>
              </p:nvSpPr>
              <p:spPr>
                <a:xfrm>
                  <a:off x="3416569" y="1425393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1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1" y="13116"/>
                        <a:pt x="1929" y="13116"/>
                      </a:cubicBezTo>
                      <a:cubicBezTo>
                        <a:pt x="3086" y="13116"/>
                        <a:pt x="3858" y="12344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4" name="Freeform: Shape 523">
                  <a:extLst>
                    <a:ext uri="{FF2B5EF4-FFF2-40B4-BE49-F238E27FC236}">
                      <a16:creationId xmlns:a16="http://schemas.microsoft.com/office/drawing/2014/main" id="{C78735B7-D65C-40F3-A70D-2172ECDE8F43}"/>
                    </a:ext>
                  </a:extLst>
                </p:cNvPr>
                <p:cNvSpPr/>
                <p:nvPr/>
              </p:nvSpPr>
              <p:spPr>
                <a:xfrm>
                  <a:off x="3339610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5" name="Freeform: Shape 524">
                  <a:extLst>
                    <a:ext uri="{FF2B5EF4-FFF2-40B4-BE49-F238E27FC236}">
                      <a16:creationId xmlns:a16="http://schemas.microsoft.com/office/drawing/2014/main" id="{61E02CEF-6CFE-4BCC-90D4-19C87FE64AE8}"/>
                    </a:ext>
                  </a:extLst>
                </p:cNvPr>
                <p:cNvSpPr/>
                <p:nvPr/>
              </p:nvSpPr>
              <p:spPr>
                <a:xfrm>
                  <a:off x="3320322" y="1483257"/>
                  <a:ext cx="11573" cy="11573"/>
                </a:xfrm>
                <a:custGeom>
                  <a:avLst/>
                  <a:gdLst>
                    <a:gd name="connsiteX0" fmla="*/ 3858 w 11572"/>
                    <a:gd name="connsiteY0" fmla="*/ 11187 h 11572"/>
                    <a:gd name="connsiteX1" fmla="*/ 3858 w 11572"/>
                    <a:gd name="connsiteY1" fmla="*/ 1929 h 11572"/>
                    <a:gd name="connsiteX2" fmla="*/ 1929 w 11572"/>
                    <a:gd name="connsiteY2" fmla="*/ 3858 h 11572"/>
                    <a:gd name="connsiteX3" fmla="*/ 11187 w 11572"/>
                    <a:gd name="connsiteY3" fmla="*/ 3858 h 11572"/>
                    <a:gd name="connsiteX4" fmla="*/ 11187 w 11572"/>
                    <a:gd name="connsiteY4" fmla="*/ 3858 h 11572"/>
                    <a:gd name="connsiteX5" fmla="*/ 13116 w 11572"/>
                    <a:gd name="connsiteY5" fmla="*/ 1929 h 11572"/>
                    <a:gd name="connsiteX6" fmla="*/ 11187 w 11572"/>
                    <a:gd name="connsiteY6" fmla="*/ 0 h 11572"/>
                    <a:gd name="connsiteX7" fmla="*/ 11187 w 11572"/>
                    <a:gd name="connsiteY7" fmla="*/ 0 h 11572"/>
                    <a:gd name="connsiteX8" fmla="*/ 1929 w 11572"/>
                    <a:gd name="connsiteY8" fmla="*/ 0 h 11572"/>
                    <a:gd name="connsiteX9" fmla="*/ 0 w 11572"/>
                    <a:gd name="connsiteY9" fmla="*/ 1929 h 11572"/>
                    <a:gd name="connsiteX10" fmla="*/ 0 w 11572"/>
                    <a:gd name="connsiteY10" fmla="*/ 11187 h 11572"/>
                    <a:gd name="connsiteX11" fmla="*/ 0 w 11572"/>
                    <a:gd name="connsiteY11" fmla="*/ 11187 h 11572"/>
                    <a:gd name="connsiteX12" fmla="*/ 1929 w 11572"/>
                    <a:gd name="connsiteY12" fmla="*/ 13116 h 11572"/>
                    <a:gd name="connsiteX13" fmla="*/ 3858 w 11572"/>
                    <a:gd name="connsiteY13" fmla="*/ 11187 h 11572"/>
                    <a:gd name="connsiteX14" fmla="*/ 3858 w 11572"/>
                    <a:gd name="connsiteY14" fmla="*/ 11187 h 1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572" h="11572">
                      <a:moveTo>
                        <a:pt x="3858" y="11187"/>
                      </a:moveTo>
                      <a:lnTo>
                        <a:pt x="3858" y="1929"/>
                      </a:lnTo>
                      <a:cubicBezTo>
                        <a:pt x="3858" y="3086"/>
                        <a:pt x="3086" y="3858"/>
                        <a:pt x="1929" y="3858"/>
                      </a:cubicBezTo>
                      <a:lnTo>
                        <a:pt x="11187" y="3858"/>
                      </a:lnTo>
                      <a:lnTo>
                        <a:pt x="11187" y="3858"/>
                      </a:lnTo>
                      <a:cubicBezTo>
                        <a:pt x="12344" y="3858"/>
                        <a:pt x="13116" y="3086"/>
                        <a:pt x="13116" y="1929"/>
                      </a:cubicBezTo>
                      <a:cubicBezTo>
                        <a:pt x="13116" y="772"/>
                        <a:pt x="12344" y="0"/>
                        <a:pt x="11187" y="0"/>
                      </a:cubicBezTo>
                      <a:lnTo>
                        <a:pt x="11187" y="0"/>
                      </a:lnTo>
                      <a:lnTo>
                        <a:pt x="1929" y="0"/>
                      </a:lnTo>
                      <a:cubicBezTo>
                        <a:pt x="772" y="0"/>
                        <a:pt x="0" y="772"/>
                        <a:pt x="0" y="1929"/>
                      </a:cubicBezTo>
                      <a:lnTo>
                        <a:pt x="0" y="11187"/>
                      </a:lnTo>
                      <a:lnTo>
                        <a:pt x="0" y="11187"/>
                      </a:lnTo>
                      <a:cubicBezTo>
                        <a:pt x="0" y="12344"/>
                        <a:pt x="772" y="13116"/>
                        <a:pt x="1929" y="13116"/>
                      </a:cubicBezTo>
                      <a:cubicBezTo>
                        <a:pt x="3086" y="13116"/>
                        <a:pt x="3858" y="12151"/>
                        <a:pt x="3858" y="11187"/>
                      </a:cubicBezTo>
                      <a:lnTo>
                        <a:pt x="3858" y="11187"/>
                      </a:lnTo>
                      <a:close/>
                    </a:path>
                  </a:pathLst>
                </a:custGeom>
                <a:solidFill>
                  <a:srgbClr val="1E1D1D"/>
                </a:solidFill>
                <a:ln w="19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732" name="Title 1">
            <a:extLst>
              <a:ext uri="{FF2B5EF4-FFF2-40B4-BE49-F238E27FC236}">
                <a16:creationId xmlns:a16="http://schemas.microsoft.com/office/drawing/2014/main" id="{76232DD5-AB49-4AED-B28E-F583744511EE}"/>
              </a:ext>
            </a:extLst>
          </p:cNvPr>
          <p:cNvSpPr txBox="1">
            <a:spLocks/>
          </p:cNvSpPr>
          <p:nvPr/>
        </p:nvSpPr>
        <p:spPr>
          <a:xfrm>
            <a:off x="3369904" y="1779628"/>
            <a:ext cx="1004944" cy="1576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517031" rtl="0" eaLnBrk="1" latinLnBrk="0" hangingPunct="1">
              <a:spcBef>
                <a:spcPct val="0"/>
              </a:spcBef>
              <a:buNone/>
              <a:defRPr sz="1182" b="0" i="0" kern="1200">
                <a:solidFill>
                  <a:schemeClr val="bg1"/>
                </a:solidFill>
                <a:latin typeface="Noto Sans"/>
                <a:ea typeface="+mj-ea"/>
                <a:cs typeface="Noto Sans"/>
              </a:defRPr>
            </a:lvl1pPr>
          </a:lstStyle>
          <a:p>
            <a:r>
              <a:rPr lang="en-US" sz="1200" dirty="0">
                <a:solidFill>
                  <a:schemeClr val="accent1"/>
                </a:solidFill>
              </a:rPr>
              <a:t>Tax Reporting</a:t>
            </a:r>
          </a:p>
        </p:txBody>
      </p:sp>
      <p:grpSp>
        <p:nvGrpSpPr>
          <p:cNvPr id="836" name="Graphic 5">
            <a:extLst>
              <a:ext uri="{FF2B5EF4-FFF2-40B4-BE49-F238E27FC236}">
                <a16:creationId xmlns:a16="http://schemas.microsoft.com/office/drawing/2014/main" id="{CCF9904D-4472-4820-9957-D99B09DBF0FF}"/>
              </a:ext>
            </a:extLst>
          </p:cNvPr>
          <p:cNvGrpSpPr/>
          <p:nvPr/>
        </p:nvGrpSpPr>
        <p:grpSpPr>
          <a:xfrm>
            <a:off x="1697080" y="1990610"/>
            <a:ext cx="591085" cy="586854"/>
            <a:chOff x="1579954" y="1574876"/>
            <a:chExt cx="135017" cy="151412"/>
          </a:xfrm>
          <a:solidFill>
            <a:schemeClr val="accent1"/>
          </a:solidFill>
        </p:grpSpPr>
        <p:grpSp>
          <p:nvGrpSpPr>
            <p:cNvPr id="837" name="Graphic 5">
              <a:extLst>
                <a:ext uri="{FF2B5EF4-FFF2-40B4-BE49-F238E27FC236}">
                  <a16:creationId xmlns:a16="http://schemas.microsoft.com/office/drawing/2014/main" id="{A04ADA8B-1327-4049-86BA-2CE74C716B3A}"/>
                </a:ext>
              </a:extLst>
            </p:cNvPr>
            <p:cNvGrpSpPr/>
            <p:nvPr/>
          </p:nvGrpSpPr>
          <p:grpSpPr>
            <a:xfrm>
              <a:off x="1579954" y="1589342"/>
              <a:ext cx="135017" cy="136946"/>
              <a:chOff x="1579954" y="1589342"/>
              <a:chExt cx="135017" cy="136946"/>
            </a:xfrm>
            <a:solidFill>
              <a:srgbClr val="1E1D1D"/>
            </a:solidFill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E97B504A-F6DB-4BC6-9F30-2D8C75F24AE6}"/>
                  </a:ext>
                </a:extLst>
              </p:cNvPr>
              <p:cNvSpPr/>
              <p:nvPr/>
            </p:nvSpPr>
            <p:spPr>
              <a:xfrm>
                <a:off x="1635697" y="1645085"/>
                <a:ext cx="25075" cy="25075"/>
              </a:xfrm>
              <a:custGeom>
                <a:avLst/>
                <a:gdLst>
                  <a:gd name="connsiteX0" fmla="*/ 19095 w 25074"/>
                  <a:gd name="connsiteY0" fmla="*/ 18131 h 25074"/>
                  <a:gd name="connsiteX1" fmla="*/ 12537 w 25074"/>
                  <a:gd name="connsiteY1" fmla="*/ 21217 h 25074"/>
                  <a:gd name="connsiteX2" fmla="*/ 3858 w 25074"/>
                  <a:gd name="connsiteY2" fmla="*/ 12537 h 25074"/>
                  <a:gd name="connsiteX3" fmla="*/ 6365 w 25074"/>
                  <a:gd name="connsiteY3" fmla="*/ 6365 h 25074"/>
                  <a:gd name="connsiteX4" fmla="*/ 12537 w 25074"/>
                  <a:gd name="connsiteY4" fmla="*/ 3858 h 25074"/>
                  <a:gd name="connsiteX5" fmla="*/ 18709 w 25074"/>
                  <a:gd name="connsiteY5" fmla="*/ 6365 h 25074"/>
                  <a:gd name="connsiteX6" fmla="*/ 21217 w 25074"/>
                  <a:gd name="connsiteY6" fmla="*/ 12537 h 25074"/>
                  <a:gd name="connsiteX7" fmla="*/ 21217 w 25074"/>
                  <a:gd name="connsiteY7" fmla="*/ 12537 h 25074"/>
                  <a:gd name="connsiteX8" fmla="*/ 23146 w 25074"/>
                  <a:gd name="connsiteY8" fmla="*/ 14466 h 25074"/>
                  <a:gd name="connsiteX9" fmla="*/ 25075 w 25074"/>
                  <a:gd name="connsiteY9" fmla="*/ 12537 h 25074"/>
                  <a:gd name="connsiteX10" fmla="*/ 25075 w 25074"/>
                  <a:gd name="connsiteY10" fmla="*/ 12537 h 25074"/>
                  <a:gd name="connsiteX11" fmla="*/ 21410 w 25074"/>
                  <a:gd name="connsiteY11" fmla="*/ 3665 h 25074"/>
                  <a:gd name="connsiteX12" fmla="*/ 12537 w 25074"/>
                  <a:gd name="connsiteY12" fmla="*/ 0 h 25074"/>
                  <a:gd name="connsiteX13" fmla="*/ 3665 w 25074"/>
                  <a:gd name="connsiteY13" fmla="*/ 3665 h 25074"/>
                  <a:gd name="connsiteX14" fmla="*/ 0 w 25074"/>
                  <a:gd name="connsiteY14" fmla="*/ 12537 h 25074"/>
                  <a:gd name="connsiteX15" fmla="*/ 12537 w 25074"/>
                  <a:gd name="connsiteY15" fmla="*/ 25075 h 25074"/>
                  <a:gd name="connsiteX16" fmla="*/ 22181 w 25074"/>
                  <a:gd name="connsiteY16" fmla="*/ 20638 h 25074"/>
                  <a:gd name="connsiteX17" fmla="*/ 22181 w 25074"/>
                  <a:gd name="connsiteY17" fmla="*/ 20638 h 25074"/>
                  <a:gd name="connsiteX18" fmla="*/ 21988 w 25074"/>
                  <a:gd name="connsiteY18" fmla="*/ 17938 h 25074"/>
                  <a:gd name="connsiteX19" fmla="*/ 19095 w 25074"/>
                  <a:gd name="connsiteY19" fmla="*/ 18131 h 25074"/>
                  <a:gd name="connsiteX20" fmla="*/ 19095 w 25074"/>
                  <a:gd name="connsiteY20" fmla="*/ 18131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074" h="25074">
                    <a:moveTo>
                      <a:pt x="19095" y="18131"/>
                    </a:moveTo>
                    <a:cubicBezTo>
                      <a:pt x="17359" y="20060"/>
                      <a:pt x="15045" y="21217"/>
                      <a:pt x="12537" y="21217"/>
                    </a:cubicBezTo>
                    <a:cubicBezTo>
                      <a:pt x="7715" y="21217"/>
                      <a:pt x="3858" y="17359"/>
                      <a:pt x="3858" y="12537"/>
                    </a:cubicBezTo>
                    <a:cubicBezTo>
                      <a:pt x="3858" y="10223"/>
                      <a:pt x="4822" y="8101"/>
                      <a:pt x="6365" y="6365"/>
                    </a:cubicBezTo>
                    <a:cubicBezTo>
                      <a:pt x="7908" y="4822"/>
                      <a:pt x="10223" y="3858"/>
                      <a:pt x="12537" y="3858"/>
                    </a:cubicBezTo>
                    <a:cubicBezTo>
                      <a:pt x="14852" y="3858"/>
                      <a:pt x="16974" y="4822"/>
                      <a:pt x="18709" y="6365"/>
                    </a:cubicBezTo>
                    <a:cubicBezTo>
                      <a:pt x="20253" y="7908"/>
                      <a:pt x="21217" y="10223"/>
                      <a:pt x="21217" y="12537"/>
                    </a:cubicBezTo>
                    <a:lnTo>
                      <a:pt x="21217" y="12537"/>
                    </a:lnTo>
                    <a:cubicBezTo>
                      <a:pt x="21217" y="13695"/>
                      <a:pt x="21988" y="14466"/>
                      <a:pt x="23146" y="14466"/>
                    </a:cubicBezTo>
                    <a:cubicBezTo>
                      <a:pt x="24303" y="14466"/>
                      <a:pt x="25075" y="13695"/>
                      <a:pt x="25075" y="12537"/>
                    </a:cubicBezTo>
                    <a:lnTo>
                      <a:pt x="25075" y="12537"/>
                    </a:lnTo>
                    <a:cubicBezTo>
                      <a:pt x="25075" y="9258"/>
                      <a:pt x="23724" y="5979"/>
                      <a:pt x="21410" y="3665"/>
                    </a:cubicBezTo>
                    <a:cubicBezTo>
                      <a:pt x="19095" y="1350"/>
                      <a:pt x="16009" y="0"/>
                      <a:pt x="12537" y="0"/>
                    </a:cubicBezTo>
                    <a:cubicBezTo>
                      <a:pt x="9258" y="0"/>
                      <a:pt x="5979" y="1350"/>
                      <a:pt x="3665" y="3665"/>
                    </a:cubicBezTo>
                    <a:cubicBezTo>
                      <a:pt x="1350" y="5979"/>
                      <a:pt x="0" y="9065"/>
                      <a:pt x="0" y="12537"/>
                    </a:cubicBezTo>
                    <a:cubicBezTo>
                      <a:pt x="0" y="19481"/>
                      <a:pt x="5594" y="25075"/>
                      <a:pt x="12537" y="25075"/>
                    </a:cubicBezTo>
                    <a:cubicBezTo>
                      <a:pt x="16202" y="25075"/>
                      <a:pt x="19674" y="23531"/>
                      <a:pt x="22181" y="20638"/>
                    </a:cubicBezTo>
                    <a:lnTo>
                      <a:pt x="22181" y="20638"/>
                    </a:lnTo>
                    <a:cubicBezTo>
                      <a:pt x="22953" y="19867"/>
                      <a:pt x="22760" y="18517"/>
                      <a:pt x="21988" y="17938"/>
                    </a:cubicBezTo>
                    <a:cubicBezTo>
                      <a:pt x="20831" y="17166"/>
                      <a:pt x="19674" y="17359"/>
                      <a:pt x="19095" y="18131"/>
                    </a:cubicBezTo>
                    <a:lnTo>
                      <a:pt x="19095" y="1813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2B3C3544-0DE8-41D5-B347-95D0ABC60B39}"/>
                  </a:ext>
                </a:extLst>
              </p:cNvPr>
              <p:cNvSpPr/>
              <p:nvPr/>
            </p:nvSpPr>
            <p:spPr>
              <a:xfrm>
                <a:off x="1621972" y="1631932"/>
                <a:ext cx="52078" cy="52078"/>
              </a:xfrm>
              <a:custGeom>
                <a:avLst/>
                <a:gdLst>
                  <a:gd name="connsiteX0" fmla="*/ 30698 w 52077"/>
                  <a:gd name="connsiteY0" fmla="*/ 3701 h 52077"/>
                  <a:gd name="connsiteX1" fmla="*/ 48636 w 52077"/>
                  <a:gd name="connsiteY1" fmla="*/ 25883 h 52077"/>
                  <a:gd name="connsiteX2" fmla="*/ 26069 w 52077"/>
                  <a:gd name="connsiteY2" fmla="*/ 48450 h 52077"/>
                  <a:gd name="connsiteX3" fmla="*/ 3887 w 52077"/>
                  <a:gd name="connsiteY3" fmla="*/ 30126 h 52077"/>
                  <a:gd name="connsiteX4" fmla="*/ 3887 w 52077"/>
                  <a:gd name="connsiteY4" fmla="*/ 30126 h 52077"/>
                  <a:gd name="connsiteX5" fmla="*/ 1573 w 52077"/>
                  <a:gd name="connsiteY5" fmla="*/ 28583 h 52077"/>
                  <a:gd name="connsiteX6" fmla="*/ 30 w 52077"/>
                  <a:gd name="connsiteY6" fmla="*/ 30898 h 52077"/>
                  <a:gd name="connsiteX7" fmla="*/ 30 w 52077"/>
                  <a:gd name="connsiteY7" fmla="*/ 30898 h 52077"/>
                  <a:gd name="connsiteX8" fmla="*/ 25876 w 52077"/>
                  <a:gd name="connsiteY8" fmla="*/ 52307 h 52077"/>
                  <a:gd name="connsiteX9" fmla="*/ 52301 w 52077"/>
                  <a:gd name="connsiteY9" fmla="*/ 25883 h 52077"/>
                  <a:gd name="connsiteX10" fmla="*/ 31277 w 52077"/>
                  <a:gd name="connsiteY10" fmla="*/ 37 h 52077"/>
                  <a:gd name="connsiteX11" fmla="*/ 31277 w 52077"/>
                  <a:gd name="connsiteY11" fmla="*/ 37 h 52077"/>
                  <a:gd name="connsiteX12" fmla="*/ 28962 w 52077"/>
                  <a:gd name="connsiteY12" fmla="*/ 1580 h 52077"/>
                  <a:gd name="connsiteX13" fmla="*/ 30698 w 52077"/>
                  <a:gd name="connsiteY13" fmla="*/ 3701 h 52077"/>
                  <a:gd name="connsiteX14" fmla="*/ 30698 w 52077"/>
                  <a:gd name="connsiteY14" fmla="*/ 3701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77" h="52077">
                    <a:moveTo>
                      <a:pt x="30698" y="3701"/>
                    </a:moveTo>
                    <a:cubicBezTo>
                      <a:pt x="41113" y="5823"/>
                      <a:pt x="48636" y="15081"/>
                      <a:pt x="48636" y="25883"/>
                    </a:cubicBezTo>
                    <a:cubicBezTo>
                      <a:pt x="48636" y="38227"/>
                      <a:pt x="38606" y="48450"/>
                      <a:pt x="26069" y="48450"/>
                    </a:cubicBezTo>
                    <a:cubicBezTo>
                      <a:pt x="15267" y="48450"/>
                      <a:pt x="6009" y="40735"/>
                      <a:pt x="3887" y="30126"/>
                    </a:cubicBezTo>
                    <a:lnTo>
                      <a:pt x="3887" y="30126"/>
                    </a:lnTo>
                    <a:cubicBezTo>
                      <a:pt x="3695" y="29162"/>
                      <a:pt x="2730" y="28390"/>
                      <a:pt x="1573" y="28583"/>
                    </a:cubicBezTo>
                    <a:cubicBezTo>
                      <a:pt x="608" y="28776"/>
                      <a:pt x="-163" y="29740"/>
                      <a:pt x="30" y="30898"/>
                    </a:cubicBezTo>
                    <a:lnTo>
                      <a:pt x="30" y="30898"/>
                    </a:lnTo>
                    <a:cubicBezTo>
                      <a:pt x="2344" y="43242"/>
                      <a:pt x="13339" y="52307"/>
                      <a:pt x="25876" y="52307"/>
                    </a:cubicBezTo>
                    <a:cubicBezTo>
                      <a:pt x="40535" y="52307"/>
                      <a:pt x="52301" y="40542"/>
                      <a:pt x="52301" y="25883"/>
                    </a:cubicBezTo>
                    <a:cubicBezTo>
                      <a:pt x="52301" y="13345"/>
                      <a:pt x="43428" y="2544"/>
                      <a:pt x="31277" y="37"/>
                    </a:cubicBezTo>
                    <a:lnTo>
                      <a:pt x="31277" y="37"/>
                    </a:lnTo>
                    <a:cubicBezTo>
                      <a:pt x="30312" y="-156"/>
                      <a:pt x="29155" y="422"/>
                      <a:pt x="28962" y="1580"/>
                    </a:cubicBezTo>
                    <a:cubicBezTo>
                      <a:pt x="28962" y="2351"/>
                      <a:pt x="29733" y="3316"/>
                      <a:pt x="30698" y="3701"/>
                    </a:cubicBezTo>
                    <a:lnTo>
                      <a:pt x="30698" y="370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4A6B2903-78CF-4570-9262-6B6D84FBFCA2}"/>
                  </a:ext>
                </a:extLst>
              </p:cNvPr>
              <p:cNvSpPr/>
              <p:nvPr/>
            </p:nvSpPr>
            <p:spPr>
              <a:xfrm>
                <a:off x="1622165" y="1631746"/>
                <a:ext cx="21217" cy="23146"/>
              </a:xfrm>
              <a:custGeom>
                <a:avLst/>
                <a:gdLst>
                  <a:gd name="connsiteX0" fmla="*/ 3887 w 21216"/>
                  <a:gd name="connsiteY0" fmla="*/ 21632 h 23145"/>
                  <a:gd name="connsiteX1" fmla="*/ 21440 w 21216"/>
                  <a:gd name="connsiteY1" fmla="*/ 3887 h 23145"/>
                  <a:gd name="connsiteX2" fmla="*/ 21440 w 21216"/>
                  <a:gd name="connsiteY2" fmla="*/ 3887 h 23145"/>
                  <a:gd name="connsiteX3" fmla="*/ 22983 w 21216"/>
                  <a:gd name="connsiteY3" fmla="*/ 1573 h 23145"/>
                  <a:gd name="connsiteX4" fmla="*/ 20668 w 21216"/>
                  <a:gd name="connsiteY4" fmla="*/ 30 h 23145"/>
                  <a:gd name="connsiteX5" fmla="*/ 20668 w 21216"/>
                  <a:gd name="connsiteY5" fmla="*/ 30 h 23145"/>
                  <a:gd name="connsiteX6" fmla="*/ 30 w 21216"/>
                  <a:gd name="connsiteY6" fmla="*/ 20861 h 23145"/>
                  <a:gd name="connsiteX7" fmla="*/ 30 w 21216"/>
                  <a:gd name="connsiteY7" fmla="*/ 20861 h 23145"/>
                  <a:gd name="connsiteX8" fmla="*/ 1573 w 21216"/>
                  <a:gd name="connsiteY8" fmla="*/ 23175 h 23145"/>
                  <a:gd name="connsiteX9" fmla="*/ 3887 w 21216"/>
                  <a:gd name="connsiteY9" fmla="*/ 21632 h 23145"/>
                  <a:gd name="connsiteX10" fmla="*/ 3887 w 21216"/>
                  <a:gd name="connsiteY10" fmla="*/ 21632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216" h="23145">
                    <a:moveTo>
                      <a:pt x="3887" y="21632"/>
                    </a:moveTo>
                    <a:cubicBezTo>
                      <a:pt x="5623" y="12567"/>
                      <a:pt x="12567" y="5623"/>
                      <a:pt x="21440" y="3887"/>
                    </a:cubicBezTo>
                    <a:lnTo>
                      <a:pt x="21440" y="3887"/>
                    </a:lnTo>
                    <a:cubicBezTo>
                      <a:pt x="22404" y="3695"/>
                      <a:pt x="23176" y="2730"/>
                      <a:pt x="22983" y="1573"/>
                    </a:cubicBezTo>
                    <a:cubicBezTo>
                      <a:pt x="22790" y="608"/>
                      <a:pt x="21825" y="-163"/>
                      <a:pt x="20668" y="30"/>
                    </a:cubicBezTo>
                    <a:lnTo>
                      <a:pt x="20668" y="30"/>
                    </a:lnTo>
                    <a:cubicBezTo>
                      <a:pt x="10252" y="2151"/>
                      <a:pt x="2151" y="10445"/>
                      <a:pt x="30" y="20861"/>
                    </a:cubicBezTo>
                    <a:lnTo>
                      <a:pt x="30" y="20861"/>
                    </a:lnTo>
                    <a:cubicBezTo>
                      <a:pt x="-163" y="21825"/>
                      <a:pt x="608" y="22983"/>
                      <a:pt x="1573" y="23175"/>
                    </a:cubicBezTo>
                    <a:cubicBezTo>
                      <a:pt x="2537" y="23368"/>
                      <a:pt x="3502" y="22597"/>
                      <a:pt x="3887" y="21632"/>
                    </a:cubicBezTo>
                    <a:lnTo>
                      <a:pt x="3887" y="2163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26C02F9E-0370-47D7-8964-869CC087EDB9}"/>
                  </a:ext>
                </a:extLst>
              </p:cNvPr>
              <p:cNvSpPr/>
              <p:nvPr/>
            </p:nvSpPr>
            <p:spPr>
              <a:xfrm>
                <a:off x="1607536" y="1617310"/>
                <a:ext cx="79081" cy="79081"/>
              </a:xfrm>
              <a:custGeom>
                <a:avLst/>
                <a:gdLst>
                  <a:gd name="connsiteX0" fmla="*/ 11380 w 79081"/>
                  <a:gd name="connsiteY0" fmla="*/ 62301 h 79081"/>
                  <a:gd name="connsiteX1" fmla="*/ 4051 w 79081"/>
                  <a:gd name="connsiteY1" fmla="*/ 40312 h 79081"/>
                  <a:gd name="connsiteX2" fmla="*/ 40505 w 79081"/>
                  <a:gd name="connsiteY2" fmla="*/ 3858 h 79081"/>
                  <a:gd name="connsiteX3" fmla="*/ 76960 w 79081"/>
                  <a:gd name="connsiteY3" fmla="*/ 40312 h 79081"/>
                  <a:gd name="connsiteX4" fmla="*/ 40505 w 79081"/>
                  <a:gd name="connsiteY4" fmla="*/ 76767 h 79081"/>
                  <a:gd name="connsiteX5" fmla="*/ 18902 w 79081"/>
                  <a:gd name="connsiteY5" fmla="*/ 69823 h 79081"/>
                  <a:gd name="connsiteX6" fmla="*/ 18902 w 79081"/>
                  <a:gd name="connsiteY6" fmla="*/ 69823 h 79081"/>
                  <a:gd name="connsiteX7" fmla="*/ 16202 w 79081"/>
                  <a:gd name="connsiteY7" fmla="*/ 70209 h 79081"/>
                  <a:gd name="connsiteX8" fmla="*/ 16588 w 79081"/>
                  <a:gd name="connsiteY8" fmla="*/ 72909 h 79081"/>
                  <a:gd name="connsiteX9" fmla="*/ 16588 w 79081"/>
                  <a:gd name="connsiteY9" fmla="*/ 72909 h 79081"/>
                  <a:gd name="connsiteX10" fmla="*/ 40312 w 79081"/>
                  <a:gd name="connsiteY10" fmla="*/ 80624 h 79081"/>
                  <a:gd name="connsiteX11" fmla="*/ 80624 w 79081"/>
                  <a:gd name="connsiteY11" fmla="*/ 40312 h 79081"/>
                  <a:gd name="connsiteX12" fmla="*/ 40312 w 79081"/>
                  <a:gd name="connsiteY12" fmla="*/ 0 h 79081"/>
                  <a:gd name="connsiteX13" fmla="*/ 0 w 79081"/>
                  <a:gd name="connsiteY13" fmla="*/ 40312 h 79081"/>
                  <a:gd name="connsiteX14" fmla="*/ 8101 w 79081"/>
                  <a:gd name="connsiteY14" fmla="*/ 64615 h 79081"/>
                  <a:gd name="connsiteX15" fmla="*/ 8101 w 79081"/>
                  <a:gd name="connsiteY15" fmla="*/ 64615 h 79081"/>
                  <a:gd name="connsiteX16" fmla="*/ 10801 w 79081"/>
                  <a:gd name="connsiteY16" fmla="*/ 65001 h 79081"/>
                  <a:gd name="connsiteX17" fmla="*/ 11380 w 79081"/>
                  <a:gd name="connsiteY17" fmla="*/ 62301 h 79081"/>
                  <a:gd name="connsiteX18" fmla="*/ 11380 w 79081"/>
                  <a:gd name="connsiteY18" fmla="*/ 62301 h 7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81" h="79081">
                    <a:moveTo>
                      <a:pt x="11380" y="62301"/>
                    </a:moveTo>
                    <a:cubicBezTo>
                      <a:pt x="6558" y="55936"/>
                      <a:pt x="4051" y="48413"/>
                      <a:pt x="4051" y="40312"/>
                    </a:cubicBezTo>
                    <a:cubicBezTo>
                      <a:pt x="4051" y="20253"/>
                      <a:pt x="20445" y="3858"/>
                      <a:pt x="40505" y="3858"/>
                    </a:cubicBezTo>
                    <a:cubicBezTo>
                      <a:pt x="60565" y="3858"/>
                      <a:pt x="76960" y="20253"/>
                      <a:pt x="76960" y="40312"/>
                    </a:cubicBezTo>
                    <a:cubicBezTo>
                      <a:pt x="76960" y="60372"/>
                      <a:pt x="60565" y="76767"/>
                      <a:pt x="40505" y="76767"/>
                    </a:cubicBezTo>
                    <a:cubicBezTo>
                      <a:pt x="32790" y="76767"/>
                      <a:pt x="25267" y="74259"/>
                      <a:pt x="18902" y="69823"/>
                    </a:cubicBezTo>
                    <a:lnTo>
                      <a:pt x="18902" y="69823"/>
                    </a:lnTo>
                    <a:cubicBezTo>
                      <a:pt x="18131" y="69244"/>
                      <a:pt x="16781" y="69437"/>
                      <a:pt x="16202" y="70209"/>
                    </a:cubicBezTo>
                    <a:cubicBezTo>
                      <a:pt x="15623" y="70980"/>
                      <a:pt x="15816" y="72330"/>
                      <a:pt x="16588" y="72909"/>
                    </a:cubicBezTo>
                    <a:lnTo>
                      <a:pt x="16588" y="72909"/>
                    </a:lnTo>
                    <a:cubicBezTo>
                      <a:pt x="23532" y="77924"/>
                      <a:pt x="31825" y="80624"/>
                      <a:pt x="40312" y="80624"/>
                    </a:cubicBezTo>
                    <a:cubicBezTo>
                      <a:pt x="62494" y="80624"/>
                      <a:pt x="80624" y="62494"/>
                      <a:pt x="80624" y="40312"/>
                    </a:cubicBezTo>
                    <a:cubicBezTo>
                      <a:pt x="80624" y="18131"/>
                      <a:pt x="62494" y="0"/>
                      <a:pt x="40312" y="0"/>
                    </a:cubicBezTo>
                    <a:cubicBezTo>
                      <a:pt x="18131" y="0"/>
                      <a:pt x="0" y="18131"/>
                      <a:pt x="0" y="40312"/>
                    </a:cubicBezTo>
                    <a:cubicBezTo>
                      <a:pt x="0" y="49185"/>
                      <a:pt x="2893" y="57479"/>
                      <a:pt x="8101" y="64615"/>
                    </a:cubicBezTo>
                    <a:lnTo>
                      <a:pt x="8101" y="64615"/>
                    </a:lnTo>
                    <a:cubicBezTo>
                      <a:pt x="8680" y="65387"/>
                      <a:pt x="10030" y="65580"/>
                      <a:pt x="10801" y="65001"/>
                    </a:cubicBezTo>
                    <a:cubicBezTo>
                      <a:pt x="11959" y="64229"/>
                      <a:pt x="11959" y="63072"/>
                      <a:pt x="11380" y="62301"/>
                    </a:cubicBezTo>
                    <a:lnTo>
                      <a:pt x="11380" y="6230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2016EC17-E514-400A-AFFD-257D0A572A84}"/>
                  </a:ext>
                </a:extLst>
              </p:cNvPr>
              <p:cNvSpPr/>
              <p:nvPr/>
            </p:nvSpPr>
            <p:spPr>
              <a:xfrm>
                <a:off x="1620659" y="1603422"/>
                <a:ext cx="81010" cy="81010"/>
              </a:xfrm>
              <a:custGeom>
                <a:avLst/>
                <a:gdLst>
                  <a:gd name="connsiteX0" fmla="*/ 2694 w 81010"/>
                  <a:gd name="connsiteY0" fmla="*/ 10223 h 81010"/>
                  <a:gd name="connsiteX1" fmla="*/ 27575 w 81010"/>
                  <a:gd name="connsiteY1" fmla="*/ 3665 h 81010"/>
                  <a:gd name="connsiteX2" fmla="*/ 77917 w 81010"/>
                  <a:gd name="connsiteY2" fmla="*/ 54007 h 81010"/>
                  <a:gd name="connsiteX3" fmla="*/ 71552 w 81010"/>
                  <a:gd name="connsiteY3" fmla="*/ 78503 h 81010"/>
                  <a:gd name="connsiteX4" fmla="*/ 71552 w 81010"/>
                  <a:gd name="connsiteY4" fmla="*/ 78503 h 81010"/>
                  <a:gd name="connsiteX5" fmla="*/ 72324 w 81010"/>
                  <a:gd name="connsiteY5" fmla="*/ 81203 h 81010"/>
                  <a:gd name="connsiteX6" fmla="*/ 75024 w 81010"/>
                  <a:gd name="connsiteY6" fmla="*/ 80432 h 81010"/>
                  <a:gd name="connsiteX7" fmla="*/ 75024 w 81010"/>
                  <a:gd name="connsiteY7" fmla="*/ 80432 h 81010"/>
                  <a:gd name="connsiteX8" fmla="*/ 81775 w 81010"/>
                  <a:gd name="connsiteY8" fmla="*/ 54200 h 81010"/>
                  <a:gd name="connsiteX9" fmla="*/ 27575 w 81010"/>
                  <a:gd name="connsiteY9" fmla="*/ 0 h 81010"/>
                  <a:gd name="connsiteX10" fmla="*/ 958 w 81010"/>
                  <a:gd name="connsiteY10" fmla="*/ 6944 h 81010"/>
                  <a:gd name="connsiteX11" fmla="*/ 958 w 81010"/>
                  <a:gd name="connsiteY11" fmla="*/ 6944 h 81010"/>
                  <a:gd name="connsiteX12" fmla="*/ 186 w 81010"/>
                  <a:gd name="connsiteY12" fmla="*/ 9644 h 81010"/>
                  <a:gd name="connsiteX13" fmla="*/ 2694 w 81010"/>
                  <a:gd name="connsiteY13" fmla="*/ 10223 h 81010"/>
                  <a:gd name="connsiteX14" fmla="*/ 2694 w 81010"/>
                  <a:gd name="connsiteY14" fmla="*/ 10223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1010" h="81010">
                    <a:moveTo>
                      <a:pt x="2694" y="10223"/>
                    </a:moveTo>
                    <a:cubicBezTo>
                      <a:pt x="10216" y="5979"/>
                      <a:pt x="18703" y="3665"/>
                      <a:pt x="27575" y="3665"/>
                    </a:cubicBezTo>
                    <a:cubicBezTo>
                      <a:pt x="55350" y="3665"/>
                      <a:pt x="77917" y="26232"/>
                      <a:pt x="77917" y="54007"/>
                    </a:cubicBezTo>
                    <a:cubicBezTo>
                      <a:pt x="77917" y="62494"/>
                      <a:pt x="75796" y="70980"/>
                      <a:pt x="71552" y="78503"/>
                    </a:cubicBezTo>
                    <a:lnTo>
                      <a:pt x="71552" y="78503"/>
                    </a:lnTo>
                    <a:cubicBezTo>
                      <a:pt x="70974" y="79467"/>
                      <a:pt x="71359" y="80624"/>
                      <a:pt x="72324" y="81203"/>
                    </a:cubicBezTo>
                    <a:cubicBezTo>
                      <a:pt x="73288" y="81782"/>
                      <a:pt x="74446" y="81396"/>
                      <a:pt x="75024" y="80432"/>
                    </a:cubicBezTo>
                    <a:lnTo>
                      <a:pt x="75024" y="80432"/>
                    </a:lnTo>
                    <a:cubicBezTo>
                      <a:pt x="79460" y="72330"/>
                      <a:pt x="81775" y="63265"/>
                      <a:pt x="81775" y="54200"/>
                    </a:cubicBezTo>
                    <a:cubicBezTo>
                      <a:pt x="81775" y="24303"/>
                      <a:pt x="57472" y="0"/>
                      <a:pt x="27575" y="0"/>
                    </a:cubicBezTo>
                    <a:cubicBezTo>
                      <a:pt x="18124" y="0"/>
                      <a:pt x="9059" y="2507"/>
                      <a:pt x="958" y="6944"/>
                    </a:cubicBezTo>
                    <a:lnTo>
                      <a:pt x="958" y="6944"/>
                    </a:lnTo>
                    <a:cubicBezTo>
                      <a:pt x="-7" y="7522"/>
                      <a:pt x="-199" y="8680"/>
                      <a:pt x="186" y="9644"/>
                    </a:cubicBezTo>
                    <a:cubicBezTo>
                      <a:pt x="572" y="10416"/>
                      <a:pt x="1729" y="10801"/>
                      <a:pt x="2694" y="10223"/>
                    </a:cubicBezTo>
                    <a:lnTo>
                      <a:pt x="2694" y="1022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BB411243-A767-41D8-9097-CD8BF9867717}"/>
                  </a:ext>
                </a:extLst>
              </p:cNvPr>
              <p:cNvSpPr/>
              <p:nvPr/>
            </p:nvSpPr>
            <p:spPr>
              <a:xfrm>
                <a:off x="1593842" y="1616240"/>
                <a:ext cx="94512" cy="94512"/>
              </a:xfrm>
              <a:custGeom>
                <a:avLst/>
                <a:gdLst>
                  <a:gd name="connsiteX0" fmla="*/ 92197 w 94511"/>
                  <a:gd name="connsiteY0" fmla="*/ 74558 h 94511"/>
                  <a:gd name="connsiteX1" fmla="*/ 54200 w 94511"/>
                  <a:gd name="connsiteY1" fmla="*/ 91724 h 94511"/>
                  <a:gd name="connsiteX2" fmla="*/ 3858 w 94511"/>
                  <a:gd name="connsiteY2" fmla="*/ 41382 h 94511"/>
                  <a:gd name="connsiteX3" fmla="*/ 21024 w 94511"/>
                  <a:gd name="connsiteY3" fmla="*/ 3384 h 94511"/>
                  <a:gd name="connsiteX4" fmla="*/ 21024 w 94511"/>
                  <a:gd name="connsiteY4" fmla="*/ 3384 h 94511"/>
                  <a:gd name="connsiteX5" fmla="*/ 21217 w 94511"/>
                  <a:gd name="connsiteY5" fmla="*/ 684 h 94511"/>
                  <a:gd name="connsiteX6" fmla="*/ 18517 w 94511"/>
                  <a:gd name="connsiteY6" fmla="*/ 491 h 94511"/>
                  <a:gd name="connsiteX7" fmla="*/ 18517 w 94511"/>
                  <a:gd name="connsiteY7" fmla="*/ 491 h 94511"/>
                  <a:gd name="connsiteX8" fmla="*/ 0 w 94511"/>
                  <a:gd name="connsiteY8" fmla="*/ 41382 h 94511"/>
                  <a:gd name="connsiteX9" fmla="*/ 54200 w 94511"/>
                  <a:gd name="connsiteY9" fmla="*/ 95582 h 94511"/>
                  <a:gd name="connsiteX10" fmla="*/ 95090 w 94511"/>
                  <a:gd name="connsiteY10" fmla="*/ 77065 h 94511"/>
                  <a:gd name="connsiteX11" fmla="*/ 95090 w 94511"/>
                  <a:gd name="connsiteY11" fmla="*/ 77065 h 94511"/>
                  <a:gd name="connsiteX12" fmla="*/ 94898 w 94511"/>
                  <a:gd name="connsiteY12" fmla="*/ 74365 h 94511"/>
                  <a:gd name="connsiteX13" fmla="*/ 92197 w 94511"/>
                  <a:gd name="connsiteY13" fmla="*/ 74558 h 94511"/>
                  <a:gd name="connsiteX14" fmla="*/ 92197 w 94511"/>
                  <a:gd name="connsiteY14" fmla="*/ 74558 h 94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511" h="94511">
                    <a:moveTo>
                      <a:pt x="92197" y="74558"/>
                    </a:moveTo>
                    <a:cubicBezTo>
                      <a:pt x="82553" y="85552"/>
                      <a:pt x="68859" y="91724"/>
                      <a:pt x="54200" y="91724"/>
                    </a:cubicBezTo>
                    <a:cubicBezTo>
                      <a:pt x="26425" y="91724"/>
                      <a:pt x="3858" y="69157"/>
                      <a:pt x="3858" y="41382"/>
                    </a:cubicBezTo>
                    <a:cubicBezTo>
                      <a:pt x="3858" y="26916"/>
                      <a:pt x="10030" y="13028"/>
                      <a:pt x="21024" y="3384"/>
                    </a:cubicBezTo>
                    <a:lnTo>
                      <a:pt x="21024" y="3384"/>
                    </a:lnTo>
                    <a:cubicBezTo>
                      <a:pt x="21796" y="2613"/>
                      <a:pt x="21988" y="1456"/>
                      <a:pt x="21217" y="684"/>
                    </a:cubicBezTo>
                    <a:cubicBezTo>
                      <a:pt x="20445" y="-87"/>
                      <a:pt x="19288" y="-280"/>
                      <a:pt x="18517" y="491"/>
                    </a:cubicBezTo>
                    <a:lnTo>
                      <a:pt x="18517" y="491"/>
                    </a:lnTo>
                    <a:cubicBezTo>
                      <a:pt x="6751" y="10714"/>
                      <a:pt x="0" y="25759"/>
                      <a:pt x="0" y="41382"/>
                    </a:cubicBezTo>
                    <a:cubicBezTo>
                      <a:pt x="0" y="71279"/>
                      <a:pt x="24303" y="95582"/>
                      <a:pt x="54200" y="95582"/>
                    </a:cubicBezTo>
                    <a:cubicBezTo>
                      <a:pt x="69823" y="95582"/>
                      <a:pt x="84675" y="88831"/>
                      <a:pt x="95090" y="77065"/>
                    </a:cubicBezTo>
                    <a:lnTo>
                      <a:pt x="95090" y="77065"/>
                    </a:lnTo>
                    <a:cubicBezTo>
                      <a:pt x="95862" y="76293"/>
                      <a:pt x="95669" y="75136"/>
                      <a:pt x="94898" y="74365"/>
                    </a:cubicBezTo>
                    <a:cubicBezTo>
                      <a:pt x="94126" y="73786"/>
                      <a:pt x="92969" y="73786"/>
                      <a:pt x="92197" y="74558"/>
                    </a:cubicBezTo>
                    <a:lnTo>
                      <a:pt x="92197" y="745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87E94146-0805-4917-9195-64B44E240463}"/>
                  </a:ext>
                </a:extLst>
              </p:cNvPr>
              <p:cNvSpPr/>
              <p:nvPr/>
            </p:nvSpPr>
            <p:spPr>
              <a:xfrm>
                <a:off x="1579954" y="1589728"/>
                <a:ext cx="135017" cy="135017"/>
              </a:xfrm>
              <a:custGeom>
                <a:avLst/>
                <a:gdLst>
                  <a:gd name="connsiteX0" fmla="*/ 99141 w 135016"/>
                  <a:gd name="connsiteY0" fmla="*/ 11573 h 135016"/>
                  <a:gd name="connsiteX1" fmla="*/ 132509 w 135016"/>
                  <a:gd name="connsiteY1" fmla="*/ 68087 h 135016"/>
                  <a:gd name="connsiteX2" fmla="*/ 68087 w 135016"/>
                  <a:gd name="connsiteY2" fmla="*/ 132509 h 135016"/>
                  <a:gd name="connsiteX3" fmla="*/ 3665 w 135016"/>
                  <a:gd name="connsiteY3" fmla="*/ 68087 h 135016"/>
                  <a:gd name="connsiteX4" fmla="*/ 68087 w 135016"/>
                  <a:gd name="connsiteY4" fmla="*/ 3665 h 135016"/>
                  <a:gd name="connsiteX5" fmla="*/ 82939 w 135016"/>
                  <a:gd name="connsiteY5" fmla="*/ 5401 h 135016"/>
                  <a:gd name="connsiteX6" fmla="*/ 82939 w 135016"/>
                  <a:gd name="connsiteY6" fmla="*/ 5401 h 135016"/>
                  <a:gd name="connsiteX7" fmla="*/ 85254 w 135016"/>
                  <a:gd name="connsiteY7" fmla="*/ 4050 h 135016"/>
                  <a:gd name="connsiteX8" fmla="*/ 83903 w 135016"/>
                  <a:gd name="connsiteY8" fmla="*/ 1736 h 135016"/>
                  <a:gd name="connsiteX9" fmla="*/ 83903 w 135016"/>
                  <a:gd name="connsiteY9" fmla="*/ 1736 h 135016"/>
                  <a:gd name="connsiteX10" fmla="*/ 68280 w 135016"/>
                  <a:gd name="connsiteY10" fmla="*/ 0 h 135016"/>
                  <a:gd name="connsiteX11" fmla="*/ 0 w 135016"/>
                  <a:gd name="connsiteY11" fmla="*/ 68280 h 135016"/>
                  <a:gd name="connsiteX12" fmla="*/ 68280 w 135016"/>
                  <a:gd name="connsiteY12" fmla="*/ 136560 h 135016"/>
                  <a:gd name="connsiteX13" fmla="*/ 136560 w 135016"/>
                  <a:gd name="connsiteY13" fmla="*/ 68280 h 135016"/>
                  <a:gd name="connsiteX14" fmla="*/ 101263 w 135016"/>
                  <a:gd name="connsiteY14" fmla="*/ 8487 h 135016"/>
                  <a:gd name="connsiteX15" fmla="*/ 101263 w 135016"/>
                  <a:gd name="connsiteY15" fmla="*/ 8487 h 135016"/>
                  <a:gd name="connsiteX16" fmla="*/ 98562 w 135016"/>
                  <a:gd name="connsiteY16" fmla="*/ 9258 h 135016"/>
                  <a:gd name="connsiteX17" fmla="*/ 99141 w 135016"/>
                  <a:gd name="connsiteY17" fmla="*/ 11573 h 135016"/>
                  <a:gd name="connsiteX18" fmla="*/ 99141 w 135016"/>
                  <a:gd name="connsiteY18" fmla="*/ 11573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5016" h="135016">
                    <a:moveTo>
                      <a:pt x="99141" y="11573"/>
                    </a:moveTo>
                    <a:cubicBezTo>
                      <a:pt x="119779" y="22953"/>
                      <a:pt x="132509" y="44556"/>
                      <a:pt x="132509" y="68087"/>
                    </a:cubicBezTo>
                    <a:cubicBezTo>
                      <a:pt x="132509" y="103577"/>
                      <a:pt x="103577" y="132509"/>
                      <a:pt x="68087" y="132509"/>
                    </a:cubicBezTo>
                    <a:cubicBezTo>
                      <a:pt x="32597" y="132509"/>
                      <a:pt x="3665" y="103577"/>
                      <a:pt x="3665" y="68087"/>
                    </a:cubicBezTo>
                    <a:cubicBezTo>
                      <a:pt x="3665" y="32597"/>
                      <a:pt x="32597" y="3665"/>
                      <a:pt x="68087" y="3665"/>
                    </a:cubicBezTo>
                    <a:cubicBezTo>
                      <a:pt x="73102" y="3665"/>
                      <a:pt x="78117" y="4243"/>
                      <a:pt x="82939" y="5401"/>
                    </a:cubicBezTo>
                    <a:lnTo>
                      <a:pt x="82939" y="5401"/>
                    </a:lnTo>
                    <a:cubicBezTo>
                      <a:pt x="83903" y="5593"/>
                      <a:pt x="85061" y="5015"/>
                      <a:pt x="85254" y="4050"/>
                    </a:cubicBezTo>
                    <a:cubicBezTo>
                      <a:pt x="85446" y="3086"/>
                      <a:pt x="84868" y="1929"/>
                      <a:pt x="83903" y="1736"/>
                    </a:cubicBezTo>
                    <a:lnTo>
                      <a:pt x="83903" y="1736"/>
                    </a:lnTo>
                    <a:cubicBezTo>
                      <a:pt x="78696" y="579"/>
                      <a:pt x="73488" y="0"/>
                      <a:pt x="68280" y="0"/>
                    </a:cubicBezTo>
                    <a:cubicBezTo>
                      <a:pt x="30668" y="0"/>
                      <a:pt x="0" y="30668"/>
                      <a:pt x="0" y="68280"/>
                    </a:cubicBezTo>
                    <a:cubicBezTo>
                      <a:pt x="0" y="105892"/>
                      <a:pt x="30668" y="136560"/>
                      <a:pt x="68280" y="136560"/>
                    </a:cubicBezTo>
                    <a:cubicBezTo>
                      <a:pt x="105892" y="136560"/>
                      <a:pt x="136560" y="105892"/>
                      <a:pt x="136560" y="68280"/>
                    </a:cubicBezTo>
                    <a:cubicBezTo>
                      <a:pt x="136560" y="43398"/>
                      <a:pt x="123058" y="20445"/>
                      <a:pt x="101263" y="8487"/>
                    </a:cubicBezTo>
                    <a:lnTo>
                      <a:pt x="101263" y="8487"/>
                    </a:lnTo>
                    <a:cubicBezTo>
                      <a:pt x="100298" y="7908"/>
                      <a:pt x="99141" y="8294"/>
                      <a:pt x="98562" y="9258"/>
                    </a:cubicBezTo>
                    <a:cubicBezTo>
                      <a:pt x="97984" y="10223"/>
                      <a:pt x="98177" y="10994"/>
                      <a:pt x="99141" y="11573"/>
                    </a:cubicBezTo>
                    <a:lnTo>
                      <a:pt x="99141" y="1157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626E8540-0512-4FBD-B2E4-39C9F0414EAB}"/>
                  </a:ext>
                </a:extLst>
              </p:cNvPr>
              <p:cNvSpPr/>
              <p:nvPr/>
            </p:nvSpPr>
            <p:spPr>
              <a:xfrm>
                <a:off x="1645727" y="1655307"/>
                <a:ext cx="3858" cy="3858"/>
              </a:xfrm>
              <a:custGeom>
                <a:avLst/>
                <a:gdLst>
                  <a:gd name="connsiteX0" fmla="*/ 0 w 3857"/>
                  <a:gd name="connsiteY0" fmla="*/ 2315 h 3857"/>
                  <a:gd name="connsiteX1" fmla="*/ 2315 w 3857"/>
                  <a:gd name="connsiteY1" fmla="*/ 4629 h 3857"/>
                  <a:gd name="connsiteX2" fmla="*/ 4629 w 3857"/>
                  <a:gd name="connsiteY2" fmla="*/ 2315 h 3857"/>
                  <a:gd name="connsiteX3" fmla="*/ 2315 w 3857"/>
                  <a:gd name="connsiteY3" fmla="*/ 0 h 3857"/>
                  <a:gd name="connsiteX4" fmla="*/ 0 w 3857"/>
                  <a:gd name="connsiteY4" fmla="*/ 2315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0" y="2315"/>
                    </a:moveTo>
                    <a:cubicBezTo>
                      <a:pt x="0" y="3665"/>
                      <a:pt x="964" y="4629"/>
                      <a:pt x="2315" y="4629"/>
                    </a:cubicBezTo>
                    <a:cubicBezTo>
                      <a:pt x="3665" y="4629"/>
                      <a:pt x="4629" y="3665"/>
                      <a:pt x="4629" y="2315"/>
                    </a:cubicBezTo>
                    <a:cubicBezTo>
                      <a:pt x="4629" y="964"/>
                      <a:pt x="3665" y="0"/>
                      <a:pt x="2315" y="0"/>
                    </a:cubicBezTo>
                    <a:cubicBezTo>
                      <a:pt x="1157" y="0"/>
                      <a:pt x="0" y="964"/>
                      <a:pt x="0" y="231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B23B0039-0DC1-4A29-B4AD-9A9C9BD286CE}"/>
                  </a:ext>
                </a:extLst>
              </p:cNvPr>
              <p:cNvSpPr/>
              <p:nvPr/>
            </p:nvSpPr>
            <p:spPr>
              <a:xfrm>
                <a:off x="1646112" y="1666301"/>
                <a:ext cx="3858" cy="17359"/>
              </a:xfrm>
              <a:custGeom>
                <a:avLst/>
                <a:gdLst>
                  <a:gd name="connsiteX0" fmla="*/ 0 w 3857"/>
                  <a:gd name="connsiteY0" fmla="*/ 1929 h 17359"/>
                  <a:gd name="connsiteX1" fmla="*/ 0 w 3857"/>
                  <a:gd name="connsiteY1" fmla="*/ 15816 h 17359"/>
                  <a:gd name="connsiteX2" fmla="*/ 0 w 3857"/>
                  <a:gd name="connsiteY2" fmla="*/ 15816 h 17359"/>
                  <a:gd name="connsiteX3" fmla="*/ 1929 w 3857"/>
                  <a:gd name="connsiteY3" fmla="*/ 17745 h 17359"/>
                  <a:gd name="connsiteX4" fmla="*/ 3858 w 3857"/>
                  <a:gd name="connsiteY4" fmla="*/ 15816 h 17359"/>
                  <a:gd name="connsiteX5" fmla="*/ 3858 w 3857"/>
                  <a:gd name="connsiteY5" fmla="*/ 15816 h 17359"/>
                  <a:gd name="connsiteX6" fmla="*/ 3858 w 3857"/>
                  <a:gd name="connsiteY6" fmla="*/ 1929 h 17359"/>
                  <a:gd name="connsiteX7" fmla="*/ 3858 w 3857"/>
                  <a:gd name="connsiteY7" fmla="*/ 1929 h 17359"/>
                  <a:gd name="connsiteX8" fmla="*/ 1929 w 3857"/>
                  <a:gd name="connsiteY8" fmla="*/ 0 h 17359"/>
                  <a:gd name="connsiteX9" fmla="*/ 0 w 3857"/>
                  <a:gd name="connsiteY9" fmla="*/ 1929 h 17359"/>
                  <a:gd name="connsiteX10" fmla="*/ 0 w 3857"/>
                  <a:gd name="connsiteY10" fmla="*/ 192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7359">
                    <a:moveTo>
                      <a:pt x="0" y="1929"/>
                    </a:moveTo>
                    <a:lnTo>
                      <a:pt x="0" y="15816"/>
                    </a:ln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cubicBezTo>
                      <a:pt x="3086" y="17745"/>
                      <a:pt x="3858" y="16974"/>
                      <a:pt x="3858" y="15816"/>
                    </a:cubicBezTo>
                    <a:lnTo>
                      <a:pt x="3858" y="1581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E7FE5524-83BD-4D48-BFB0-3651357C2FCB}"/>
                  </a:ext>
                </a:extLst>
              </p:cNvPr>
              <p:cNvSpPr/>
              <p:nvPr/>
            </p:nvSpPr>
            <p:spPr>
              <a:xfrm>
                <a:off x="1663472" y="1628497"/>
                <a:ext cx="13502" cy="13502"/>
              </a:xfrm>
              <a:custGeom>
                <a:avLst/>
                <a:gdLst>
                  <a:gd name="connsiteX0" fmla="*/ 3279 w 13501"/>
                  <a:gd name="connsiteY0" fmla="*/ 13116 h 13501"/>
                  <a:gd name="connsiteX1" fmla="*/ 13116 w 13501"/>
                  <a:gd name="connsiteY1" fmla="*/ 3279 h 13501"/>
                  <a:gd name="connsiteX2" fmla="*/ 13116 w 13501"/>
                  <a:gd name="connsiteY2" fmla="*/ 3279 h 13501"/>
                  <a:gd name="connsiteX3" fmla="*/ 13116 w 13501"/>
                  <a:gd name="connsiteY3" fmla="*/ 579 h 13501"/>
                  <a:gd name="connsiteX4" fmla="*/ 10416 w 13501"/>
                  <a:gd name="connsiteY4" fmla="*/ 579 h 13501"/>
                  <a:gd name="connsiteX5" fmla="*/ 10416 w 13501"/>
                  <a:gd name="connsiteY5" fmla="*/ 579 h 13501"/>
                  <a:gd name="connsiteX6" fmla="*/ 579 w 13501"/>
                  <a:gd name="connsiteY6" fmla="*/ 10416 h 13501"/>
                  <a:gd name="connsiteX7" fmla="*/ 579 w 13501"/>
                  <a:gd name="connsiteY7" fmla="*/ 10416 h 13501"/>
                  <a:gd name="connsiteX8" fmla="*/ 579 w 13501"/>
                  <a:gd name="connsiteY8" fmla="*/ 13116 h 13501"/>
                  <a:gd name="connsiteX9" fmla="*/ 3279 w 13501"/>
                  <a:gd name="connsiteY9" fmla="*/ 13116 h 13501"/>
                  <a:gd name="connsiteX10" fmla="*/ 3279 w 13501"/>
                  <a:gd name="connsiteY10" fmla="*/ 13116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3279" y="13116"/>
                    </a:moveTo>
                    <a:lnTo>
                      <a:pt x="13116" y="3279"/>
                    </a:lnTo>
                    <a:lnTo>
                      <a:pt x="13116" y="3279"/>
                    </a:lnTo>
                    <a:cubicBezTo>
                      <a:pt x="13887" y="2507"/>
                      <a:pt x="13887" y="1350"/>
                      <a:pt x="13116" y="579"/>
                    </a:cubicBezTo>
                    <a:cubicBezTo>
                      <a:pt x="12344" y="-193"/>
                      <a:pt x="11187" y="-193"/>
                      <a:pt x="10416" y="579"/>
                    </a:cubicBezTo>
                    <a:lnTo>
                      <a:pt x="10416" y="579"/>
                    </a:lnTo>
                    <a:lnTo>
                      <a:pt x="579" y="10416"/>
                    </a:lnTo>
                    <a:lnTo>
                      <a:pt x="579" y="10416"/>
                    </a:lnTo>
                    <a:cubicBezTo>
                      <a:pt x="-193" y="11187"/>
                      <a:pt x="-193" y="12344"/>
                      <a:pt x="579" y="13116"/>
                    </a:cubicBezTo>
                    <a:cubicBezTo>
                      <a:pt x="1350" y="13887"/>
                      <a:pt x="2507" y="13887"/>
                      <a:pt x="3279" y="13116"/>
                    </a:cubicBezTo>
                    <a:lnTo>
                      <a:pt x="3279" y="1311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2" name="Freeform: Shape 851">
                <a:extLst>
                  <a:ext uri="{FF2B5EF4-FFF2-40B4-BE49-F238E27FC236}">
                    <a16:creationId xmlns:a16="http://schemas.microsoft.com/office/drawing/2014/main" id="{2C8AD084-CAA6-4685-8EF4-7481A16AFEE5}"/>
                  </a:ext>
                </a:extLst>
              </p:cNvPr>
              <p:cNvSpPr/>
              <p:nvPr/>
            </p:nvSpPr>
            <p:spPr>
              <a:xfrm>
                <a:off x="1619109" y="1628497"/>
                <a:ext cx="13502" cy="13502"/>
              </a:xfrm>
              <a:custGeom>
                <a:avLst/>
                <a:gdLst>
                  <a:gd name="connsiteX0" fmla="*/ 13116 w 13501"/>
                  <a:gd name="connsiteY0" fmla="*/ 10416 h 13501"/>
                  <a:gd name="connsiteX1" fmla="*/ 3279 w 13501"/>
                  <a:gd name="connsiteY1" fmla="*/ 579 h 13501"/>
                  <a:gd name="connsiteX2" fmla="*/ 3279 w 13501"/>
                  <a:gd name="connsiteY2" fmla="*/ 579 h 13501"/>
                  <a:gd name="connsiteX3" fmla="*/ 579 w 13501"/>
                  <a:gd name="connsiteY3" fmla="*/ 579 h 13501"/>
                  <a:gd name="connsiteX4" fmla="*/ 579 w 13501"/>
                  <a:gd name="connsiteY4" fmla="*/ 3279 h 13501"/>
                  <a:gd name="connsiteX5" fmla="*/ 579 w 13501"/>
                  <a:gd name="connsiteY5" fmla="*/ 3279 h 13501"/>
                  <a:gd name="connsiteX6" fmla="*/ 10416 w 13501"/>
                  <a:gd name="connsiteY6" fmla="*/ 13116 h 13501"/>
                  <a:gd name="connsiteX7" fmla="*/ 10416 w 13501"/>
                  <a:gd name="connsiteY7" fmla="*/ 13116 h 13501"/>
                  <a:gd name="connsiteX8" fmla="*/ 13116 w 13501"/>
                  <a:gd name="connsiteY8" fmla="*/ 13116 h 13501"/>
                  <a:gd name="connsiteX9" fmla="*/ 13116 w 13501"/>
                  <a:gd name="connsiteY9" fmla="*/ 10416 h 13501"/>
                  <a:gd name="connsiteX10" fmla="*/ 13116 w 13501"/>
                  <a:gd name="connsiteY10" fmla="*/ 10416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13116" y="10416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416" y="13116"/>
                    </a:lnTo>
                    <a:lnTo>
                      <a:pt x="10416" y="13116"/>
                    </a:lnTo>
                    <a:cubicBezTo>
                      <a:pt x="11187" y="13887"/>
                      <a:pt x="12344" y="13887"/>
                      <a:pt x="13116" y="13116"/>
                    </a:cubicBezTo>
                    <a:cubicBezTo>
                      <a:pt x="13887" y="12344"/>
                      <a:pt x="13887" y="11187"/>
                      <a:pt x="13116" y="10416"/>
                    </a:cubicBezTo>
                    <a:lnTo>
                      <a:pt x="13116" y="1041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3" name="Freeform: Shape 852">
                <a:extLst>
                  <a:ext uri="{FF2B5EF4-FFF2-40B4-BE49-F238E27FC236}">
                    <a16:creationId xmlns:a16="http://schemas.microsoft.com/office/drawing/2014/main" id="{020D45AE-70C9-47A5-B0EB-E4D692BE7B86}"/>
                  </a:ext>
                </a:extLst>
              </p:cNvPr>
              <p:cNvSpPr/>
              <p:nvPr/>
            </p:nvSpPr>
            <p:spPr>
              <a:xfrm>
                <a:off x="1684689" y="1655693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5816 w 17359"/>
                  <a:gd name="connsiteY1" fmla="*/ 3858 h 3857"/>
                  <a:gd name="connsiteX2" fmla="*/ 15816 w 17359"/>
                  <a:gd name="connsiteY2" fmla="*/ 3858 h 3857"/>
                  <a:gd name="connsiteX3" fmla="*/ 17745 w 17359"/>
                  <a:gd name="connsiteY3" fmla="*/ 1929 h 3857"/>
                  <a:gd name="connsiteX4" fmla="*/ 15816 w 17359"/>
                  <a:gd name="connsiteY4" fmla="*/ 0 h 3857"/>
                  <a:gd name="connsiteX5" fmla="*/ 15816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5816" y="3858"/>
                    </a:lnTo>
                    <a:lnTo>
                      <a:pt x="15816" y="3858"/>
                    </a:lnTo>
                    <a:cubicBezTo>
                      <a:pt x="16974" y="3858"/>
                      <a:pt x="17745" y="3086"/>
                      <a:pt x="17745" y="1929"/>
                    </a:cubicBezTo>
                    <a:cubicBezTo>
                      <a:pt x="17745" y="771"/>
                      <a:pt x="16974" y="0"/>
                      <a:pt x="15816" y="0"/>
                    </a:cubicBezTo>
                    <a:lnTo>
                      <a:pt x="1581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9CBF554C-C0BA-4445-AB0E-B56A5A1F10C3}"/>
                  </a:ext>
                </a:extLst>
              </p:cNvPr>
              <p:cNvSpPr/>
              <p:nvPr/>
            </p:nvSpPr>
            <p:spPr>
              <a:xfrm>
                <a:off x="1599242" y="1692726"/>
                <a:ext cx="13502" cy="13502"/>
              </a:xfrm>
              <a:custGeom>
                <a:avLst/>
                <a:gdLst>
                  <a:gd name="connsiteX0" fmla="*/ 10416 w 13501"/>
                  <a:gd name="connsiteY0" fmla="*/ 579 h 13501"/>
                  <a:gd name="connsiteX1" fmla="*/ 579 w 13501"/>
                  <a:gd name="connsiteY1" fmla="*/ 10416 h 13501"/>
                  <a:gd name="connsiteX2" fmla="*/ 579 w 13501"/>
                  <a:gd name="connsiteY2" fmla="*/ 10416 h 13501"/>
                  <a:gd name="connsiteX3" fmla="*/ 579 w 13501"/>
                  <a:gd name="connsiteY3" fmla="*/ 13116 h 13501"/>
                  <a:gd name="connsiteX4" fmla="*/ 3279 w 13501"/>
                  <a:gd name="connsiteY4" fmla="*/ 13116 h 13501"/>
                  <a:gd name="connsiteX5" fmla="*/ 3279 w 13501"/>
                  <a:gd name="connsiteY5" fmla="*/ 13116 h 13501"/>
                  <a:gd name="connsiteX6" fmla="*/ 13116 w 13501"/>
                  <a:gd name="connsiteY6" fmla="*/ 3279 h 13501"/>
                  <a:gd name="connsiteX7" fmla="*/ 13116 w 13501"/>
                  <a:gd name="connsiteY7" fmla="*/ 3279 h 13501"/>
                  <a:gd name="connsiteX8" fmla="*/ 13116 w 13501"/>
                  <a:gd name="connsiteY8" fmla="*/ 579 h 13501"/>
                  <a:gd name="connsiteX9" fmla="*/ 10416 w 13501"/>
                  <a:gd name="connsiteY9" fmla="*/ 579 h 13501"/>
                  <a:gd name="connsiteX10" fmla="*/ 10416 w 13501"/>
                  <a:gd name="connsiteY10" fmla="*/ 57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10416" y="579"/>
                    </a:moveTo>
                    <a:lnTo>
                      <a:pt x="579" y="10416"/>
                    </a:lnTo>
                    <a:lnTo>
                      <a:pt x="579" y="10416"/>
                    </a:lnTo>
                    <a:cubicBezTo>
                      <a:pt x="-193" y="11187"/>
                      <a:pt x="-193" y="12344"/>
                      <a:pt x="579" y="13116"/>
                    </a:cubicBezTo>
                    <a:cubicBezTo>
                      <a:pt x="1350" y="13887"/>
                      <a:pt x="2507" y="13887"/>
                      <a:pt x="3279" y="13116"/>
                    </a:cubicBezTo>
                    <a:lnTo>
                      <a:pt x="3279" y="13116"/>
                    </a:lnTo>
                    <a:lnTo>
                      <a:pt x="13116" y="3279"/>
                    </a:lnTo>
                    <a:lnTo>
                      <a:pt x="13116" y="3279"/>
                    </a:lnTo>
                    <a:cubicBezTo>
                      <a:pt x="13887" y="2507"/>
                      <a:pt x="13887" y="1350"/>
                      <a:pt x="13116" y="579"/>
                    </a:cubicBezTo>
                    <a:cubicBezTo>
                      <a:pt x="12537" y="-193"/>
                      <a:pt x="11187" y="-193"/>
                      <a:pt x="10416" y="579"/>
                    </a:cubicBezTo>
                    <a:lnTo>
                      <a:pt x="10416" y="5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5" name="Freeform: Shape 854">
                <a:extLst>
                  <a:ext uri="{FF2B5EF4-FFF2-40B4-BE49-F238E27FC236}">
                    <a16:creationId xmlns:a16="http://schemas.microsoft.com/office/drawing/2014/main" id="{4496742E-6D0B-4CF2-8C34-30566F64F685}"/>
                  </a:ext>
                </a:extLst>
              </p:cNvPr>
              <p:cNvSpPr/>
              <p:nvPr/>
            </p:nvSpPr>
            <p:spPr>
              <a:xfrm>
                <a:off x="1646112" y="1589342"/>
                <a:ext cx="3858" cy="17359"/>
              </a:xfrm>
              <a:custGeom>
                <a:avLst/>
                <a:gdLst>
                  <a:gd name="connsiteX0" fmla="*/ 3858 w 3857"/>
                  <a:gd name="connsiteY0" fmla="*/ 16009 h 17359"/>
                  <a:gd name="connsiteX1" fmla="*/ 3858 w 3857"/>
                  <a:gd name="connsiteY1" fmla="*/ 1929 h 17359"/>
                  <a:gd name="connsiteX2" fmla="*/ 3858 w 3857"/>
                  <a:gd name="connsiteY2" fmla="*/ 1929 h 17359"/>
                  <a:gd name="connsiteX3" fmla="*/ 1929 w 3857"/>
                  <a:gd name="connsiteY3" fmla="*/ 0 h 17359"/>
                  <a:gd name="connsiteX4" fmla="*/ 0 w 3857"/>
                  <a:gd name="connsiteY4" fmla="*/ 1929 h 17359"/>
                  <a:gd name="connsiteX5" fmla="*/ 0 w 3857"/>
                  <a:gd name="connsiteY5" fmla="*/ 1929 h 17359"/>
                  <a:gd name="connsiteX6" fmla="*/ 0 w 3857"/>
                  <a:gd name="connsiteY6" fmla="*/ 15816 h 17359"/>
                  <a:gd name="connsiteX7" fmla="*/ 0 w 3857"/>
                  <a:gd name="connsiteY7" fmla="*/ 15816 h 17359"/>
                  <a:gd name="connsiteX8" fmla="*/ 1929 w 3857"/>
                  <a:gd name="connsiteY8" fmla="*/ 17745 h 17359"/>
                  <a:gd name="connsiteX9" fmla="*/ 3858 w 3857"/>
                  <a:gd name="connsiteY9" fmla="*/ 16009 h 17359"/>
                  <a:gd name="connsiteX10" fmla="*/ 3858 w 3857"/>
                  <a:gd name="connsiteY10" fmla="*/ 1600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7359">
                    <a:moveTo>
                      <a:pt x="3858" y="1600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5816"/>
                    </a:ln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cubicBezTo>
                      <a:pt x="3086" y="17938"/>
                      <a:pt x="3858" y="16974"/>
                      <a:pt x="3858" y="16009"/>
                    </a:cubicBezTo>
                    <a:lnTo>
                      <a:pt x="3858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8" name="Graphic 5">
              <a:extLst>
                <a:ext uri="{FF2B5EF4-FFF2-40B4-BE49-F238E27FC236}">
                  <a16:creationId xmlns:a16="http://schemas.microsoft.com/office/drawing/2014/main" id="{5F53181B-2D90-40AD-B3C5-601239F2419F}"/>
                </a:ext>
              </a:extLst>
            </p:cNvPr>
            <p:cNvGrpSpPr/>
            <p:nvPr/>
          </p:nvGrpSpPr>
          <p:grpSpPr>
            <a:xfrm>
              <a:off x="1670222" y="1574876"/>
              <a:ext cx="17359" cy="23146"/>
              <a:chOff x="1670222" y="1574876"/>
              <a:chExt cx="17359" cy="23146"/>
            </a:xfrm>
            <a:solidFill>
              <a:schemeClr val="accent1"/>
            </a:solidFill>
          </p:grpSpPr>
          <p:sp>
            <p:nvSpPr>
              <p:cNvPr id="840" name="Freeform: Shape 839">
                <a:extLst>
                  <a:ext uri="{FF2B5EF4-FFF2-40B4-BE49-F238E27FC236}">
                    <a16:creationId xmlns:a16="http://schemas.microsoft.com/office/drawing/2014/main" id="{F81B980E-7F3C-4B0F-A4FE-004CAAE8E4A2}"/>
                  </a:ext>
                </a:extLst>
              </p:cNvPr>
              <p:cNvSpPr/>
              <p:nvPr/>
            </p:nvSpPr>
            <p:spPr>
              <a:xfrm>
                <a:off x="1671958" y="1576805"/>
                <a:ext cx="15431" cy="9644"/>
              </a:xfrm>
              <a:custGeom>
                <a:avLst/>
                <a:gdLst>
                  <a:gd name="connsiteX0" fmla="*/ 0 w 15430"/>
                  <a:gd name="connsiteY0" fmla="*/ 10030 h 9644"/>
                  <a:gd name="connsiteX1" fmla="*/ 17166 w 15430"/>
                  <a:gd name="connsiteY1" fmla="*/ 10030 h 9644"/>
                  <a:gd name="connsiteX2" fmla="*/ 12152 w 15430"/>
                  <a:gd name="connsiteY2" fmla="*/ 5015 h 9644"/>
                  <a:gd name="connsiteX3" fmla="*/ 17166 w 15430"/>
                  <a:gd name="connsiteY3" fmla="*/ 0 h 9644"/>
                  <a:gd name="connsiteX4" fmla="*/ 0 w 15430"/>
                  <a:gd name="connsiteY4" fmla="*/ 0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30" h="9644">
                    <a:moveTo>
                      <a:pt x="0" y="10030"/>
                    </a:moveTo>
                    <a:lnTo>
                      <a:pt x="17166" y="10030"/>
                    </a:lnTo>
                    <a:lnTo>
                      <a:pt x="12152" y="5015"/>
                    </a:lnTo>
                    <a:lnTo>
                      <a:pt x="171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1" name="Freeform: Shape 840">
                <a:extLst>
                  <a:ext uri="{FF2B5EF4-FFF2-40B4-BE49-F238E27FC236}">
                    <a16:creationId xmlns:a16="http://schemas.microsoft.com/office/drawing/2014/main" id="{7FC8FCDF-E0CB-4DFC-A855-57140C4B9BF4}"/>
                  </a:ext>
                </a:extLst>
              </p:cNvPr>
              <p:cNvSpPr/>
              <p:nvPr/>
            </p:nvSpPr>
            <p:spPr>
              <a:xfrm>
                <a:off x="1670222" y="1574876"/>
                <a:ext cx="3858" cy="23146"/>
              </a:xfrm>
              <a:custGeom>
                <a:avLst/>
                <a:gdLst>
                  <a:gd name="connsiteX0" fmla="*/ 3858 w 3857"/>
                  <a:gd name="connsiteY0" fmla="*/ 21603 h 23145"/>
                  <a:gd name="connsiteX1" fmla="*/ 3858 w 3857"/>
                  <a:gd name="connsiteY1" fmla="*/ 1929 h 23145"/>
                  <a:gd name="connsiteX2" fmla="*/ 3858 w 3857"/>
                  <a:gd name="connsiteY2" fmla="*/ 1929 h 23145"/>
                  <a:gd name="connsiteX3" fmla="*/ 1929 w 3857"/>
                  <a:gd name="connsiteY3" fmla="*/ 0 h 23145"/>
                  <a:gd name="connsiteX4" fmla="*/ 0 w 3857"/>
                  <a:gd name="connsiteY4" fmla="*/ 1929 h 23145"/>
                  <a:gd name="connsiteX5" fmla="*/ 0 w 3857"/>
                  <a:gd name="connsiteY5" fmla="*/ 1929 h 23145"/>
                  <a:gd name="connsiteX6" fmla="*/ 0 w 3857"/>
                  <a:gd name="connsiteY6" fmla="*/ 21603 h 23145"/>
                  <a:gd name="connsiteX7" fmla="*/ 0 w 3857"/>
                  <a:gd name="connsiteY7" fmla="*/ 21603 h 23145"/>
                  <a:gd name="connsiteX8" fmla="*/ 1929 w 3857"/>
                  <a:gd name="connsiteY8" fmla="*/ 23532 h 23145"/>
                  <a:gd name="connsiteX9" fmla="*/ 3858 w 3857"/>
                  <a:gd name="connsiteY9" fmla="*/ 21603 h 23145"/>
                  <a:gd name="connsiteX10" fmla="*/ 3858 w 3857"/>
                  <a:gd name="connsiteY10" fmla="*/ 21603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3145">
                    <a:moveTo>
                      <a:pt x="3858" y="21603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21603"/>
                    </a:lnTo>
                    <a:lnTo>
                      <a:pt x="0" y="21603"/>
                    </a:lnTo>
                    <a:cubicBezTo>
                      <a:pt x="0" y="22760"/>
                      <a:pt x="772" y="23532"/>
                      <a:pt x="1929" y="23532"/>
                    </a:cubicBezTo>
                    <a:cubicBezTo>
                      <a:pt x="3086" y="23532"/>
                      <a:pt x="3858" y="22567"/>
                      <a:pt x="3858" y="21603"/>
                    </a:cubicBezTo>
                    <a:lnTo>
                      <a:pt x="3858" y="2160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E8D8153A-DE33-4631-B3E9-E64DBC231A07}"/>
                </a:ext>
              </a:extLst>
            </p:cNvPr>
            <p:cNvSpPr/>
            <p:nvPr/>
          </p:nvSpPr>
          <p:spPr>
            <a:xfrm>
              <a:off x="1600785" y="1602306"/>
              <a:ext cx="108014" cy="100298"/>
            </a:xfrm>
            <a:custGeom>
              <a:avLst/>
              <a:gdLst>
                <a:gd name="connsiteX0" fmla="*/ 74838 w 108013"/>
                <a:gd name="connsiteY0" fmla="*/ 151 h 100298"/>
                <a:gd name="connsiteX1" fmla="*/ 72330 w 108013"/>
                <a:gd name="connsiteY1" fmla="*/ 923 h 100298"/>
                <a:gd name="connsiteX2" fmla="*/ 73102 w 108013"/>
                <a:gd name="connsiteY2" fmla="*/ 3430 h 100298"/>
                <a:gd name="connsiteX3" fmla="*/ 104927 w 108013"/>
                <a:gd name="connsiteY3" fmla="*/ 54930 h 100298"/>
                <a:gd name="connsiteX4" fmla="*/ 95476 w 108013"/>
                <a:gd name="connsiteY4" fmla="*/ 86369 h 100298"/>
                <a:gd name="connsiteX5" fmla="*/ 85254 w 108013"/>
                <a:gd name="connsiteY5" fmla="*/ 79811 h 100298"/>
                <a:gd name="connsiteX6" fmla="*/ 84868 w 108013"/>
                <a:gd name="connsiteY6" fmla="*/ 79618 h 100298"/>
                <a:gd name="connsiteX7" fmla="*/ 84482 w 108013"/>
                <a:gd name="connsiteY7" fmla="*/ 79426 h 100298"/>
                <a:gd name="connsiteX8" fmla="*/ 84096 w 108013"/>
                <a:gd name="connsiteY8" fmla="*/ 79426 h 100298"/>
                <a:gd name="connsiteX9" fmla="*/ 83710 w 108013"/>
                <a:gd name="connsiteY9" fmla="*/ 79426 h 100298"/>
                <a:gd name="connsiteX10" fmla="*/ 83325 w 108013"/>
                <a:gd name="connsiteY10" fmla="*/ 79618 h 100298"/>
                <a:gd name="connsiteX11" fmla="*/ 82939 w 108013"/>
                <a:gd name="connsiteY11" fmla="*/ 79811 h 100298"/>
                <a:gd name="connsiteX12" fmla="*/ 82746 w 108013"/>
                <a:gd name="connsiteY12" fmla="*/ 80004 h 100298"/>
                <a:gd name="connsiteX13" fmla="*/ 82553 w 108013"/>
                <a:gd name="connsiteY13" fmla="*/ 80197 h 100298"/>
                <a:gd name="connsiteX14" fmla="*/ 47256 w 108013"/>
                <a:gd name="connsiteY14" fmla="*/ 98328 h 100298"/>
                <a:gd name="connsiteX15" fmla="*/ 3858 w 108013"/>
                <a:gd name="connsiteY15" fmla="*/ 54930 h 100298"/>
                <a:gd name="connsiteX16" fmla="*/ 47256 w 108013"/>
                <a:gd name="connsiteY16" fmla="*/ 11531 h 100298"/>
                <a:gd name="connsiteX17" fmla="*/ 49185 w 108013"/>
                <a:gd name="connsiteY17" fmla="*/ 9603 h 100298"/>
                <a:gd name="connsiteX18" fmla="*/ 47256 w 108013"/>
                <a:gd name="connsiteY18" fmla="*/ 7674 h 100298"/>
                <a:gd name="connsiteX19" fmla="*/ 0 w 108013"/>
                <a:gd name="connsiteY19" fmla="*/ 54930 h 100298"/>
                <a:gd name="connsiteX20" fmla="*/ 47256 w 108013"/>
                <a:gd name="connsiteY20" fmla="*/ 102186 h 100298"/>
                <a:gd name="connsiteX21" fmla="*/ 84675 w 108013"/>
                <a:gd name="connsiteY21" fmla="*/ 83862 h 100298"/>
                <a:gd name="connsiteX22" fmla="*/ 95090 w 108013"/>
                <a:gd name="connsiteY22" fmla="*/ 90420 h 100298"/>
                <a:gd name="connsiteX23" fmla="*/ 97791 w 108013"/>
                <a:gd name="connsiteY23" fmla="*/ 89841 h 100298"/>
                <a:gd name="connsiteX24" fmla="*/ 108785 w 108013"/>
                <a:gd name="connsiteY24" fmla="*/ 54737 h 100298"/>
                <a:gd name="connsiteX25" fmla="*/ 74838 w 108013"/>
                <a:gd name="connsiteY25" fmla="*/ 151 h 100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8013" h="100298">
                  <a:moveTo>
                    <a:pt x="74838" y="151"/>
                  </a:moveTo>
                  <a:cubicBezTo>
                    <a:pt x="73874" y="-234"/>
                    <a:pt x="72716" y="151"/>
                    <a:pt x="72330" y="923"/>
                  </a:cubicBezTo>
                  <a:cubicBezTo>
                    <a:pt x="71945" y="1887"/>
                    <a:pt x="72330" y="3045"/>
                    <a:pt x="73102" y="3430"/>
                  </a:cubicBezTo>
                  <a:cubicBezTo>
                    <a:pt x="92776" y="13267"/>
                    <a:pt x="104927" y="32941"/>
                    <a:pt x="104927" y="54930"/>
                  </a:cubicBezTo>
                  <a:cubicBezTo>
                    <a:pt x="104927" y="66117"/>
                    <a:pt x="101648" y="76918"/>
                    <a:pt x="95476" y="86369"/>
                  </a:cubicBezTo>
                  <a:lnTo>
                    <a:pt x="85254" y="79811"/>
                  </a:lnTo>
                  <a:cubicBezTo>
                    <a:pt x="85254" y="79811"/>
                    <a:pt x="85061" y="79811"/>
                    <a:pt x="84868" y="79618"/>
                  </a:cubicBezTo>
                  <a:cubicBezTo>
                    <a:pt x="84675" y="79618"/>
                    <a:pt x="84675" y="79426"/>
                    <a:pt x="84482" y="79426"/>
                  </a:cubicBezTo>
                  <a:cubicBezTo>
                    <a:pt x="84289" y="79426"/>
                    <a:pt x="84289" y="79426"/>
                    <a:pt x="84096" y="79426"/>
                  </a:cubicBezTo>
                  <a:cubicBezTo>
                    <a:pt x="83903" y="79426"/>
                    <a:pt x="83903" y="79426"/>
                    <a:pt x="83710" y="79426"/>
                  </a:cubicBezTo>
                  <a:cubicBezTo>
                    <a:pt x="83518" y="79426"/>
                    <a:pt x="83518" y="79426"/>
                    <a:pt x="83325" y="79618"/>
                  </a:cubicBezTo>
                  <a:cubicBezTo>
                    <a:pt x="83132" y="79618"/>
                    <a:pt x="83132" y="79618"/>
                    <a:pt x="82939" y="79811"/>
                  </a:cubicBezTo>
                  <a:cubicBezTo>
                    <a:pt x="82746" y="79811"/>
                    <a:pt x="82746" y="80004"/>
                    <a:pt x="82746" y="80004"/>
                  </a:cubicBezTo>
                  <a:cubicBezTo>
                    <a:pt x="82746" y="80004"/>
                    <a:pt x="82553" y="80197"/>
                    <a:pt x="82553" y="80197"/>
                  </a:cubicBezTo>
                  <a:cubicBezTo>
                    <a:pt x="74452" y="91577"/>
                    <a:pt x="61143" y="98328"/>
                    <a:pt x="47256" y="98328"/>
                  </a:cubicBezTo>
                  <a:cubicBezTo>
                    <a:pt x="23339" y="98328"/>
                    <a:pt x="3858" y="78847"/>
                    <a:pt x="3858" y="54930"/>
                  </a:cubicBezTo>
                  <a:cubicBezTo>
                    <a:pt x="3858" y="31012"/>
                    <a:pt x="23339" y="11531"/>
                    <a:pt x="47256" y="11531"/>
                  </a:cubicBezTo>
                  <a:cubicBezTo>
                    <a:pt x="48413" y="11531"/>
                    <a:pt x="49185" y="10760"/>
                    <a:pt x="49185" y="9603"/>
                  </a:cubicBezTo>
                  <a:cubicBezTo>
                    <a:pt x="49185" y="8445"/>
                    <a:pt x="48413" y="7674"/>
                    <a:pt x="47256" y="7674"/>
                  </a:cubicBezTo>
                  <a:cubicBezTo>
                    <a:pt x="21217" y="7674"/>
                    <a:pt x="0" y="28891"/>
                    <a:pt x="0" y="54930"/>
                  </a:cubicBezTo>
                  <a:cubicBezTo>
                    <a:pt x="0" y="80969"/>
                    <a:pt x="21217" y="102186"/>
                    <a:pt x="47256" y="102186"/>
                  </a:cubicBezTo>
                  <a:cubicBezTo>
                    <a:pt x="61915" y="102186"/>
                    <a:pt x="75802" y="95435"/>
                    <a:pt x="84675" y="83862"/>
                  </a:cubicBezTo>
                  <a:lnTo>
                    <a:pt x="95090" y="90420"/>
                  </a:lnTo>
                  <a:cubicBezTo>
                    <a:pt x="96055" y="90999"/>
                    <a:pt x="97019" y="90806"/>
                    <a:pt x="97791" y="89841"/>
                  </a:cubicBezTo>
                  <a:cubicBezTo>
                    <a:pt x="105120" y="79426"/>
                    <a:pt x="108785" y="67274"/>
                    <a:pt x="108785" y="54737"/>
                  </a:cubicBezTo>
                  <a:cubicBezTo>
                    <a:pt x="108785" y="31784"/>
                    <a:pt x="95862" y="10760"/>
                    <a:pt x="74838" y="151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0" name="Graphic 5">
            <a:extLst>
              <a:ext uri="{FF2B5EF4-FFF2-40B4-BE49-F238E27FC236}">
                <a16:creationId xmlns:a16="http://schemas.microsoft.com/office/drawing/2014/main" id="{7554BAC9-2FD6-41F5-9D9E-77D1182999A8}"/>
              </a:ext>
            </a:extLst>
          </p:cNvPr>
          <p:cNvGrpSpPr/>
          <p:nvPr/>
        </p:nvGrpSpPr>
        <p:grpSpPr>
          <a:xfrm>
            <a:off x="2440136" y="1977028"/>
            <a:ext cx="353690" cy="465695"/>
            <a:chOff x="2882095" y="2218906"/>
            <a:chExt cx="108014" cy="150447"/>
          </a:xfrm>
          <a:solidFill>
            <a:schemeClr val="accent1"/>
          </a:solidFill>
        </p:grpSpPr>
        <p:grpSp>
          <p:nvGrpSpPr>
            <p:cNvPr id="861" name="Graphic 5">
              <a:extLst>
                <a:ext uri="{FF2B5EF4-FFF2-40B4-BE49-F238E27FC236}">
                  <a16:creationId xmlns:a16="http://schemas.microsoft.com/office/drawing/2014/main" id="{A1281DE9-52BE-4678-BC7E-9DE59C1F0392}"/>
                </a:ext>
              </a:extLst>
            </p:cNvPr>
            <p:cNvGrpSpPr/>
            <p:nvPr/>
          </p:nvGrpSpPr>
          <p:grpSpPr>
            <a:xfrm>
              <a:off x="2882095" y="2218906"/>
              <a:ext cx="108014" cy="150447"/>
              <a:chOff x="2882095" y="2218906"/>
              <a:chExt cx="108014" cy="150447"/>
            </a:xfrm>
            <a:solidFill>
              <a:schemeClr val="accent1"/>
            </a:solidFill>
          </p:grpSpPr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1A125410-73F5-41AD-8434-A4913CC9FD02}"/>
                  </a:ext>
                </a:extLst>
              </p:cNvPr>
              <p:cNvSpPr/>
              <p:nvPr/>
            </p:nvSpPr>
            <p:spPr>
              <a:xfrm>
                <a:off x="2895404" y="2229129"/>
                <a:ext cx="81010" cy="19288"/>
              </a:xfrm>
              <a:custGeom>
                <a:avLst/>
                <a:gdLst>
                  <a:gd name="connsiteX0" fmla="*/ 0 w 81010"/>
                  <a:gd name="connsiteY0" fmla="*/ 0 h 19288"/>
                  <a:gd name="connsiteX1" fmla="*/ 81782 w 81010"/>
                  <a:gd name="connsiteY1" fmla="*/ 0 h 19288"/>
                  <a:gd name="connsiteX2" fmla="*/ 81782 w 81010"/>
                  <a:gd name="connsiteY2" fmla="*/ 19867 h 19288"/>
                  <a:gd name="connsiteX3" fmla="*/ 0 w 81010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10" h="19288">
                    <a:moveTo>
                      <a:pt x="0" y="0"/>
                    </a:moveTo>
                    <a:lnTo>
                      <a:pt x="81782" y="0"/>
                    </a:lnTo>
                    <a:lnTo>
                      <a:pt x="81782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D0293C76-E23B-4034-AA02-EB1CF494007A}"/>
                  </a:ext>
                </a:extLst>
              </p:cNvPr>
              <p:cNvSpPr/>
              <p:nvPr/>
            </p:nvSpPr>
            <p:spPr>
              <a:xfrm>
                <a:off x="2884024" y="2353345"/>
                <a:ext cx="104156" cy="13502"/>
              </a:xfrm>
              <a:custGeom>
                <a:avLst/>
                <a:gdLst>
                  <a:gd name="connsiteX0" fmla="*/ 0 w 104155"/>
                  <a:gd name="connsiteY0" fmla="*/ 0 h 13501"/>
                  <a:gd name="connsiteX1" fmla="*/ 104349 w 104155"/>
                  <a:gd name="connsiteY1" fmla="*/ 0 h 13501"/>
                  <a:gd name="connsiteX2" fmla="*/ 104349 w 104155"/>
                  <a:gd name="connsiteY2" fmla="*/ 14659 h 13501"/>
                  <a:gd name="connsiteX3" fmla="*/ 0 w 104155"/>
                  <a:gd name="connsiteY3" fmla="*/ 1465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55" h="13501">
                    <a:moveTo>
                      <a:pt x="0" y="0"/>
                    </a:moveTo>
                    <a:lnTo>
                      <a:pt x="104349" y="0"/>
                    </a:lnTo>
                    <a:lnTo>
                      <a:pt x="104349" y="14659"/>
                    </a:lnTo>
                    <a:lnTo>
                      <a:pt x="0" y="1465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DAEDAD1B-466C-46AB-B002-DB3CFBCCD156}"/>
                  </a:ext>
                </a:extLst>
              </p:cNvPr>
              <p:cNvSpPr/>
              <p:nvPr/>
            </p:nvSpPr>
            <p:spPr>
              <a:xfrm>
                <a:off x="2882095" y="2218906"/>
                <a:ext cx="108014" cy="135017"/>
              </a:xfrm>
              <a:custGeom>
                <a:avLst/>
                <a:gdLst>
                  <a:gd name="connsiteX0" fmla="*/ 106278 w 108013"/>
                  <a:gd name="connsiteY0" fmla="*/ 132509 h 135016"/>
                  <a:gd name="connsiteX1" fmla="*/ 1929 w 108013"/>
                  <a:gd name="connsiteY1" fmla="*/ 132509 h 135016"/>
                  <a:gd name="connsiteX2" fmla="*/ 3858 w 108013"/>
                  <a:gd name="connsiteY2" fmla="*/ 134438 h 135016"/>
                  <a:gd name="connsiteX3" fmla="*/ 3858 w 108013"/>
                  <a:gd name="connsiteY3" fmla="*/ 1929 h 135016"/>
                  <a:gd name="connsiteX4" fmla="*/ 1929 w 108013"/>
                  <a:gd name="connsiteY4" fmla="*/ 3858 h 135016"/>
                  <a:gd name="connsiteX5" fmla="*/ 106278 w 108013"/>
                  <a:gd name="connsiteY5" fmla="*/ 3858 h 135016"/>
                  <a:gd name="connsiteX6" fmla="*/ 104349 w 108013"/>
                  <a:gd name="connsiteY6" fmla="*/ 1929 h 135016"/>
                  <a:gd name="connsiteX7" fmla="*/ 104349 w 108013"/>
                  <a:gd name="connsiteY7" fmla="*/ 134438 h 135016"/>
                  <a:gd name="connsiteX8" fmla="*/ 106278 w 108013"/>
                  <a:gd name="connsiteY8" fmla="*/ 132509 h 135016"/>
                  <a:gd name="connsiteX9" fmla="*/ 106278 w 108013"/>
                  <a:gd name="connsiteY9" fmla="*/ 0 h 135016"/>
                  <a:gd name="connsiteX10" fmla="*/ 1929 w 108013"/>
                  <a:gd name="connsiteY10" fmla="*/ 0 h 135016"/>
                  <a:gd name="connsiteX11" fmla="*/ 0 w 108013"/>
                  <a:gd name="connsiteY11" fmla="*/ 1929 h 135016"/>
                  <a:gd name="connsiteX12" fmla="*/ 0 w 108013"/>
                  <a:gd name="connsiteY12" fmla="*/ 134438 h 135016"/>
                  <a:gd name="connsiteX13" fmla="*/ 1929 w 108013"/>
                  <a:gd name="connsiteY13" fmla="*/ 136367 h 135016"/>
                  <a:gd name="connsiteX14" fmla="*/ 106278 w 108013"/>
                  <a:gd name="connsiteY14" fmla="*/ 136367 h 135016"/>
                  <a:gd name="connsiteX15" fmla="*/ 108206 w 108013"/>
                  <a:gd name="connsiteY15" fmla="*/ 134438 h 135016"/>
                  <a:gd name="connsiteX16" fmla="*/ 108206 w 108013"/>
                  <a:gd name="connsiteY16" fmla="*/ 1929 h 135016"/>
                  <a:gd name="connsiteX17" fmla="*/ 106278 w 108013"/>
                  <a:gd name="connsiteY17" fmla="*/ 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35016">
                    <a:moveTo>
                      <a:pt x="106278" y="132509"/>
                    </a:moveTo>
                    <a:lnTo>
                      <a:pt x="1929" y="132509"/>
                    </a:lnTo>
                    <a:cubicBezTo>
                      <a:pt x="3086" y="132509"/>
                      <a:pt x="3858" y="133281"/>
                      <a:pt x="3858" y="13443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34438"/>
                    </a:lnTo>
                    <a:cubicBezTo>
                      <a:pt x="104349" y="133281"/>
                      <a:pt x="105313" y="132509"/>
                      <a:pt x="106278" y="13250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34438"/>
                    </a:lnTo>
                    <a:cubicBezTo>
                      <a:pt x="0" y="135595"/>
                      <a:pt x="771" y="136367"/>
                      <a:pt x="1929" y="136367"/>
                    </a:cubicBezTo>
                    <a:lnTo>
                      <a:pt x="106278" y="136367"/>
                    </a:lnTo>
                    <a:cubicBezTo>
                      <a:pt x="107435" y="136367"/>
                      <a:pt x="108206" y="135595"/>
                      <a:pt x="108206" y="134438"/>
                    </a:cubicBezTo>
                    <a:lnTo>
                      <a:pt x="108206" y="1929"/>
                    </a:lnTo>
                    <a:cubicBezTo>
                      <a:pt x="108206" y="964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9F675F4D-04EE-4806-B895-A5FB152A450B}"/>
                  </a:ext>
                </a:extLst>
              </p:cNvPr>
              <p:cNvSpPr/>
              <p:nvPr/>
            </p:nvSpPr>
            <p:spPr>
              <a:xfrm>
                <a:off x="2882095" y="2351416"/>
                <a:ext cx="108014" cy="17359"/>
              </a:xfrm>
              <a:custGeom>
                <a:avLst/>
                <a:gdLst>
                  <a:gd name="connsiteX0" fmla="*/ 106278 w 108013"/>
                  <a:gd name="connsiteY0" fmla="*/ 14659 h 17359"/>
                  <a:gd name="connsiteX1" fmla="*/ 1929 w 108013"/>
                  <a:gd name="connsiteY1" fmla="*/ 14659 h 17359"/>
                  <a:gd name="connsiteX2" fmla="*/ 3858 w 108013"/>
                  <a:gd name="connsiteY2" fmla="*/ 16588 h 17359"/>
                  <a:gd name="connsiteX3" fmla="*/ 3858 w 108013"/>
                  <a:gd name="connsiteY3" fmla="*/ 1929 h 17359"/>
                  <a:gd name="connsiteX4" fmla="*/ 1929 w 108013"/>
                  <a:gd name="connsiteY4" fmla="*/ 3858 h 17359"/>
                  <a:gd name="connsiteX5" fmla="*/ 106278 w 108013"/>
                  <a:gd name="connsiteY5" fmla="*/ 3858 h 17359"/>
                  <a:gd name="connsiteX6" fmla="*/ 104349 w 108013"/>
                  <a:gd name="connsiteY6" fmla="*/ 1929 h 17359"/>
                  <a:gd name="connsiteX7" fmla="*/ 104349 w 108013"/>
                  <a:gd name="connsiteY7" fmla="*/ 16588 h 17359"/>
                  <a:gd name="connsiteX8" fmla="*/ 106278 w 108013"/>
                  <a:gd name="connsiteY8" fmla="*/ 14659 h 17359"/>
                  <a:gd name="connsiteX9" fmla="*/ 106278 w 108013"/>
                  <a:gd name="connsiteY9" fmla="*/ 0 h 17359"/>
                  <a:gd name="connsiteX10" fmla="*/ 1929 w 108013"/>
                  <a:gd name="connsiteY10" fmla="*/ 0 h 17359"/>
                  <a:gd name="connsiteX11" fmla="*/ 0 w 108013"/>
                  <a:gd name="connsiteY11" fmla="*/ 1929 h 17359"/>
                  <a:gd name="connsiteX12" fmla="*/ 0 w 108013"/>
                  <a:gd name="connsiteY12" fmla="*/ 16588 h 17359"/>
                  <a:gd name="connsiteX13" fmla="*/ 1929 w 108013"/>
                  <a:gd name="connsiteY13" fmla="*/ 18517 h 17359"/>
                  <a:gd name="connsiteX14" fmla="*/ 106278 w 108013"/>
                  <a:gd name="connsiteY14" fmla="*/ 18517 h 17359"/>
                  <a:gd name="connsiteX15" fmla="*/ 108206 w 108013"/>
                  <a:gd name="connsiteY15" fmla="*/ 16588 h 17359"/>
                  <a:gd name="connsiteX16" fmla="*/ 108206 w 108013"/>
                  <a:gd name="connsiteY16" fmla="*/ 1929 h 17359"/>
                  <a:gd name="connsiteX17" fmla="*/ 106278 w 108013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7359">
                    <a:moveTo>
                      <a:pt x="106278" y="14659"/>
                    </a:moveTo>
                    <a:lnTo>
                      <a:pt x="1929" y="14659"/>
                    </a:lnTo>
                    <a:cubicBezTo>
                      <a:pt x="3086" y="14659"/>
                      <a:pt x="3858" y="15431"/>
                      <a:pt x="3858" y="1658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6588"/>
                    </a:lnTo>
                    <a:cubicBezTo>
                      <a:pt x="104349" y="15431"/>
                      <a:pt x="105313" y="14659"/>
                      <a:pt x="106278" y="1465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6588"/>
                    </a:lnTo>
                    <a:cubicBezTo>
                      <a:pt x="0" y="17745"/>
                      <a:pt x="771" y="18517"/>
                      <a:pt x="1929" y="18517"/>
                    </a:cubicBezTo>
                    <a:lnTo>
                      <a:pt x="106278" y="18517"/>
                    </a:lnTo>
                    <a:cubicBezTo>
                      <a:pt x="107435" y="18517"/>
                      <a:pt x="108206" y="17745"/>
                      <a:pt x="108206" y="16588"/>
                    </a:cubicBezTo>
                    <a:lnTo>
                      <a:pt x="108206" y="1929"/>
                    </a:lnTo>
                    <a:cubicBezTo>
                      <a:pt x="108206" y="772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D05133D8-F885-4647-BD1A-6FED56F0680B}"/>
                  </a:ext>
                </a:extLst>
              </p:cNvPr>
              <p:cNvSpPr/>
              <p:nvPr/>
            </p:nvSpPr>
            <p:spPr>
              <a:xfrm>
                <a:off x="289540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0376B6E0-A719-435A-BF0A-A8E5ABBBC3C5}"/>
                  </a:ext>
                </a:extLst>
              </p:cNvPr>
              <p:cNvSpPr/>
              <p:nvPr/>
            </p:nvSpPr>
            <p:spPr>
              <a:xfrm>
                <a:off x="294227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018EF656-95BD-4690-87C2-89358C7945A6}"/>
                  </a:ext>
                </a:extLst>
              </p:cNvPr>
              <p:cNvSpPr/>
              <p:nvPr/>
            </p:nvSpPr>
            <p:spPr>
              <a:xfrm>
                <a:off x="289540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CB4DF05A-F375-47B4-A9E5-E0E090D65038}"/>
                  </a:ext>
                </a:extLst>
              </p:cNvPr>
              <p:cNvSpPr/>
              <p:nvPr/>
            </p:nvSpPr>
            <p:spPr>
              <a:xfrm>
                <a:off x="294227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2" name="Graphic 5">
              <a:extLst>
                <a:ext uri="{FF2B5EF4-FFF2-40B4-BE49-F238E27FC236}">
                  <a16:creationId xmlns:a16="http://schemas.microsoft.com/office/drawing/2014/main" id="{A5196EB0-D00A-41E7-9FE6-116BF37B5821}"/>
                </a:ext>
              </a:extLst>
            </p:cNvPr>
            <p:cNvGrpSpPr/>
            <p:nvPr/>
          </p:nvGrpSpPr>
          <p:grpSpPr>
            <a:xfrm>
              <a:off x="2898105" y="2242052"/>
              <a:ext cx="48220" cy="3858"/>
              <a:chOff x="2898105" y="2242052"/>
              <a:chExt cx="48220" cy="3858"/>
            </a:xfrm>
            <a:solidFill>
              <a:srgbClr val="1E1D1D"/>
            </a:solidFill>
          </p:grpSpPr>
          <p:sp>
            <p:nvSpPr>
              <p:cNvPr id="867" name="Freeform: Shape 866">
                <a:extLst>
                  <a:ext uri="{FF2B5EF4-FFF2-40B4-BE49-F238E27FC236}">
                    <a16:creationId xmlns:a16="http://schemas.microsoft.com/office/drawing/2014/main" id="{0EF6E3E6-7411-4FE2-ADCA-FEA973F9591E}"/>
                  </a:ext>
                </a:extLst>
              </p:cNvPr>
              <p:cNvSpPr/>
              <p:nvPr/>
            </p:nvSpPr>
            <p:spPr>
              <a:xfrm>
                <a:off x="2898105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8" name="Freeform: Shape 867">
                <a:extLst>
                  <a:ext uri="{FF2B5EF4-FFF2-40B4-BE49-F238E27FC236}">
                    <a16:creationId xmlns:a16="http://schemas.microsoft.com/office/drawing/2014/main" id="{A7EFFF9F-A984-4F13-893D-9A4B0160D8DC}"/>
                  </a:ext>
                </a:extLst>
              </p:cNvPr>
              <p:cNvSpPr/>
              <p:nvPr/>
            </p:nvSpPr>
            <p:spPr>
              <a:xfrm>
                <a:off x="2916428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C51070E6-4FCB-4426-9084-44A869A834B4}"/>
                  </a:ext>
                </a:extLst>
              </p:cNvPr>
              <p:cNvSpPr/>
              <p:nvPr/>
            </p:nvSpPr>
            <p:spPr>
              <a:xfrm>
                <a:off x="2934559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1CA2300D-3C60-460A-B826-014132EAB972}"/>
                </a:ext>
              </a:extLst>
            </p:cNvPr>
            <p:cNvSpPr/>
            <p:nvPr/>
          </p:nvSpPr>
          <p:spPr>
            <a:xfrm>
              <a:off x="2947096" y="2275420"/>
              <a:ext cx="25075" cy="3858"/>
            </a:xfrm>
            <a:custGeom>
              <a:avLst/>
              <a:gdLst>
                <a:gd name="connsiteX0" fmla="*/ 23146 w 25074"/>
                <a:gd name="connsiteY0" fmla="*/ 0 h 3857"/>
                <a:gd name="connsiteX1" fmla="*/ 1929 w 25074"/>
                <a:gd name="connsiteY1" fmla="*/ 0 h 3857"/>
                <a:gd name="connsiteX2" fmla="*/ 1929 w 25074"/>
                <a:gd name="connsiteY2" fmla="*/ 0 h 3857"/>
                <a:gd name="connsiteX3" fmla="*/ 0 w 25074"/>
                <a:gd name="connsiteY3" fmla="*/ 1929 h 3857"/>
                <a:gd name="connsiteX4" fmla="*/ 1929 w 25074"/>
                <a:gd name="connsiteY4" fmla="*/ 3858 h 3857"/>
                <a:gd name="connsiteX5" fmla="*/ 1929 w 25074"/>
                <a:gd name="connsiteY5" fmla="*/ 3858 h 3857"/>
                <a:gd name="connsiteX6" fmla="*/ 23146 w 25074"/>
                <a:gd name="connsiteY6" fmla="*/ 3858 h 3857"/>
                <a:gd name="connsiteX7" fmla="*/ 23146 w 25074"/>
                <a:gd name="connsiteY7" fmla="*/ 3858 h 3857"/>
                <a:gd name="connsiteX8" fmla="*/ 25075 w 25074"/>
                <a:gd name="connsiteY8" fmla="*/ 1929 h 3857"/>
                <a:gd name="connsiteX9" fmla="*/ 23146 w 25074"/>
                <a:gd name="connsiteY9" fmla="*/ 0 h 3857"/>
                <a:gd name="connsiteX10" fmla="*/ 23146 w 25074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74" h="3857">
                  <a:moveTo>
                    <a:pt x="23146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3146" y="3858"/>
                  </a:lnTo>
                  <a:lnTo>
                    <a:pt x="23146" y="3858"/>
                  </a:lnTo>
                  <a:cubicBezTo>
                    <a:pt x="24303" y="3858"/>
                    <a:pt x="25075" y="3086"/>
                    <a:pt x="25075" y="1929"/>
                  </a:cubicBezTo>
                  <a:cubicBezTo>
                    <a:pt x="25075" y="772"/>
                    <a:pt x="24303" y="0"/>
                    <a:pt x="23146" y="0"/>
                  </a:cubicBezTo>
                  <a:lnTo>
                    <a:pt x="23146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311A4A6D-9387-4269-A1EE-71B5C70E3E4A}"/>
                </a:ext>
              </a:extLst>
            </p:cNvPr>
            <p:cNvSpPr/>
            <p:nvPr/>
          </p:nvSpPr>
          <p:spPr>
            <a:xfrm>
              <a:off x="2900226" y="2264812"/>
              <a:ext cx="25075" cy="25075"/>
            </a:xfrm>
            <a:custGeom>
              <a:avLst/>
              <a:gdLst>
                <a:gd name="connsiteX0" fmla="*/ 23146 w 25074"/>
                <a:gd name="connsiteY0" fmla="*/ 10608 h 25074"/>
                <a:gd name="connsiteX1" fmla="*/ 14466 w 25074"/>
                <a:gd name="connsiteY1" fmla="*/ 10608 h 25074"/>
                <a:gd name="connsiteX2" fmla="*/ 14466 w 25074"/>
                <a:gd name="connsiteY2" fmla="*/ 1929 h 25074"/>
                <a:gd name="connsiteX3" fmla="*/ 12537 w 25074"/>
                <a:gd name="connsiteY3" fmla="*/ 0 h 25074"/>
                <a:gd name="connsiteX4" fmla="*/ 10608 w 25074"/>
                <a:gd name="connsiteY4" fmla="*/ 1929 h 25074"/>
                <a:gd name="connsiteX5" fmla="*/ 10608 w 25074"/>
                <a:gd name="connsiteY5" fmla="*/ 10608 h 25074"/>
                <a:gd name="connsiteX6" fmla="*/ 1929 w 25074"/>
                <a:gd name="connsiteY6" fmla="*/ 10608 h 25074"/>
                <a:gd name="connsiteX7" fmla="*/ 0 w 25074"/>
                <a:gd name="connsiteY7" fmla="*/ 12537 h 25074"/>
                <a:gd name="connsiteX8" fmla="*/ 1929 w 25074"/>
                <a:gd name="connsiteY8" fmla="*/ 14466 h 25074"/>
                <a:gd name="connsiteX9" fmla="*/ 10608 w 25074"/>
                <a:gd name="connsiteY9" fmla="*/ 14466 h 25074"/>
                <a:gd name="connsiteX10" fmla="*/ 10608 w 25074"/>
                <a:gd name="connsiteY10" fmla="*/ 23146 h 25074"/>
                <a:gd name="connsiteX11" fmla="*/ 12537 w 25074"/>
                <a:gd name="connsiteY11" fmla="*/ 25075 h 25074"/>
                <a:gd name="connsiteX12" fmla="*/ 14466 w 25074"/>
                <a:gd name="connsiteY12" fmla="*/ 23146 h 25074"/>
                <a:gd name="connsiteX13" fmla="*/ 14466 w 25074"/>
                <a:gd name="connsiteY13" fmla="*/ 14466 h 25074"/>
                <a:gd name="connsiteX14" fmla="*/ 23146 w 25074"/>
                <a:gd name="connsiteY14" fmla="*/ 14466 h 25074"/>
                <a:gd name="connsiteX15" fmla="*/ 25075 w 25074"/>
                <a:gd name="connsiteY15" fmla="*/ 12537 h 25074"/>
                <a:gd name="connsiteX16" fmla="*/ 23146 w 25074"/>
                <a:gd name="connsiteY16" fmla="*/ 10608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25074">
                  <a:moveTo>
                    <a:pt x="23146" y="10608"/>
                  </a:moveTo>
                  <a:lnTo>
                    <a:pt x="14466" y="10608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10608"/>
                  </a:lnTo>
                  <a:lnTo>
                    <a:pt x="1929" y="10608"/>
                  </a:lnTo>
                  <a:cubicBezTo>
                    <a:pt x="772" y="10608"/>
                    <a:pt x="0" y="11380"/>
                    <a:pt x="0" y="12537"/>
                  </a:cubicBezTo>
                  <a:cubicBezTo>
                    <a:pt x="0" y="13695"/>
                    <a:pt x="772" y="14466"/>
                    <a:pt x="1929" y="14466"/>
                  </a:cubicBezTo>
                  <a:lnTo>
                    <a:pt x="10608" y="14466"/>
                  </a:lnTo>
                  <a:lnTo>
                    <a:pt x="10608" y="23146"/>
                  </a:lnTo>
                  <a:cubicBezTo>
                    <a:pt x="10608" y="24303"/>
                    <a:pt x="11380" y="25075"/>
                    <a:pt x="12537" y="25075"/>
                  </a:cubicBezTo>
                  <a:cubicBezTo>
                    <a:pt x="13695" y="25075"/>
                    <a:pt x="14466" y="24303"/>
                    <a:pt x="14466" y="23146"/>
                  </a:cubicBezTo>
                  <a:lnTo>
                    <a:pt x="14466" y="14466"/>
                  </a:lnTo>
                  <a:lnTo>
                    <a:pt x="23146" y="14466"/>
                  </a:lnTo>
                  <a:cubicBezTo>
                    <a:pt x="24303" y="14466"/>
                    <a:pt x="25075" y="13695"/>
                    <a:pt x="25075" y="12537"/>
                  </a:cubicBezTo>
                  <a:cubicBezTo>
                    <a:pt x="25075" y="11380"/>
                    <a:pt x="24303" y="10608"/>
                    <a:pt x="23146" y="1060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C726E677-12AB-4334-848F-B6B9DF154EA0}"/>
                </a:ext>
              </a:extLst>
            </p:cNvPr>
            <p:cNvSpPr/>
            <p:nvPr/>
          </p:nvSpPr>
          <p:spPr>
            <a:xfrm>
              <a:off x="2947096" y="2314575"/>
              <a:ext cx="25075" cy="19288"/>
            </a:xfrm>
            <a:custGeom>
              <a:avLst/>
              <a:gdLst>
                <a:gd name="connsiteX0" fmla="*/ 23146 w 25074"/>
                <a:gd name="connsiteY0" fmla="*/ 7715 h 19288"/>
                <a:gd name="connsiteX1" fmla="*/ 1929 w 25074"/>
                <a:gd name="connsiteY1" fmla="*/ 7715 h 19288"/>
                <a:gd name="connsiteX2" fmla="*/ 0 w 25074"/>
                <a:gd name="connsiteY2" fmla="*/ 9644 h 19288"/>
                <a:gd name="connsiteX3" fmla="*/ 1929 w 25074"/>
                <a:gd name="connsiteY3" fmla="*/ 11573 h 19288"/>
                <a:gd name="connsiteX4" fmla="*/ 23146 w 25074"/>
                <a:gd name="connsiteY4" fmla="*/ 11573 h 19288"/>
                <a:gd name="connsiteX5" fmla="*/ 25075 w 25074"/>
                <a:gd name="connsiteY5" fmla="*/ 9644 h 19288"/>
                <a:gd name="connsiteX6" fmla="*/ 23146 w 25074"/>
                <a:gd name="connsiteY6" fmla="*/ 7715 h 19288"/>
                <a:gd name="connsiteX7" fmla="*/ 12537 w 25074"/>
                <a:gd name="connsiteY7" fmla="*/ 4629 h 19288"/>
                <a:gd name="connsiteX8" fmla="*/ 14852 w 25074"/>
                <a:gd name="connsiteY8" fmla="*/ 2314 h 19288"/>
                <a:gd name="connsiteX9" fmla="*/ 12537 w 25074"/>
                <a:gd name="connsiteY9" fmla="*/ 0 h 19288"/>
                <a:gd name="connsiteX10" fmla="*/ 10223 w 25074"/>
                <a:gd name="connsiteY10" fmla="*/ 2314 h 19288"/>
                <a:gd name="connsiteX11" fmla="*/ 12537 w 25074"/>
                <a:gd name="connsiteY11" fmla="*/ 4629 h 19288"/>
                <a:gd name="connsiteX12" fmla="*/ 12537 w 25074"/>
                <a:gd name="connsiteY12" fmla="*/ 14659 h 19288"/>
                <a:gd name="connsiteX13" fmla="*/ 10223 w 25074"/>
                <a:gd name="connsiteY13" fmla="*/ 16974 h 19288"/>
                <a:gd name="connsiteX14" fmla="*/ 12537 w 25074"/>
                <a:gd name="connsiteY14" fmla="*/ 19288 h 19288"/>
                <a:gd name="connsiteX15" fmla="*/ 14852 w 25074"/>
                <a:gd name="connsiteY15" fmla="*/ 16974 h 19288"/>
                <a:gd name="connsiteX16" fmla="*/ 12537 w 25074"/>
                <a:gd name="connsiteY16" fmla="*/ 14659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19288">
                  <a:moveTo>
                    <a:pt x="23146" y="7715"/>
                  </a:moveTo>
                  <a:lnTo>
                    <a:pt x="1929" y="7715"/>
                  </a:lnTo>
                  <a:cubicBezTo>
                    <a:pt x="771" y="7715"/>
                    <a:pt x="0" y="8487"/>
                    <a:pt x="0" y="9644"/>
                  </a:cubicBezTo>
                  <a:cubicBezTo>
                    <a:pt x="0" y="10801"/>
                    <a:pt x="771" y="11573"/>
                    <a:pt x="1929" y="11573"/>
                  </a:cubicBezTo>
                  <a:lnTo>
                    <a:pt x="23146" y="11573"/>
                  </a:lnTo>
                  <a:cubicBezTo>
                    <a:pt x="24303" y="11573"/>
                    <a:pt x="25075" y="10801"/>
                    <a:pt x="25075" y="9644"/>
                  </a:cubicBezTo>
                  <a:cubicBezTo>
                    <a:pt x="25075" y="8487"/>
                    <a:pt x="24303" y="7715"/>
                    <a:pt x="23146" y="7715"/>
                  </a:cubicBezTo>
                  <a:close/>
                  <a:moveTo>
                    <a:pt x="12537" y="4629"/>
                  </a:moveTo>
                  <a:cubicBezTo>
                    <a:pt x="13887" y="4629"/>
                    <a:pt x="14852" y="3472"/>
                    <a:pt x="14852" y="2314"/>
                  </a:cubicBezTo>
                  <a:cubicBezTo>
                    <a:pt x="14852" y="964"/>
                    <a:pt x="13695" y="0"/>
                    <a:pt x="12537" y="0"/>
                  </a:cubicBezTo>
                  <a:cubicBezTo>
                    <a:pt x="11187" y="0"/>
                    <a:pt x="10223" y="1157"/>
                    <a:pt x="10223" y="2314"/>
                  </a:cubicBezTo>
                  <a:cubicBezTo>
                    <a:pt x="10223" y="3665"/>
                    <a:pt x="11187" y="4629"/>
                    <a:pt x="12537" y="4629"/>
                  </a:cubicBezTo>
                  <a:close/>
                  <a:moveTo>
                    <a:pt x="12537" y="14659"/>
                  </a:moveTo>
                  <a:cubicBezTo>
                    <a:pt x="11187" y="14659"/>
                    <a:pt x="10223" y="15816"/>
                    <a:pt x="10223" y="16974"/>
                  </a:cubicBezTo>
                  <a:cubicBezTo>
                    <a:pt x="10223" y="18324"/>
                    <a:pt x="11380" y="19288"/>
                    <a:pt x="12537" y="19288"/>
                  </a:cubicBezTo>
                  <a:cubicBezTo>
                    <a:pt x="13887" y="19288"/>
                    <a:pt x="14852" y="18131"/>
                    <a:pt x="14852" y="16974"/>
                  </a:cubicBezTo>
                  <a:cubicBezTo>
                    <a:pt x="15045" y="15816"/>
                    <a:pt x="13887" y="14659"/>
                    <a:pt x="12537" y="1465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8CD2495A-2899-4025-B883-879468D01225}"/>
                </a:ext>
              </a:extLst>
            </p:cNvPr>
            <p:cNvSpPr/>
            <p:nvPr/>
          </p:nvSpPr>
          <p:spPr>
            <a:xfrm>
              <a:off x="2903312" y="2314768"/>
              <a:ext cx="17359" cy="17359"/>
            </a:xfrm>
            <a:custGeom>
              <a:avLst/>
              <a:gdLst>
                <a:gd name="connsiteX0" fmla="*/ 12152 w 17359"/>
                <a:gd name="connsiteY0" fmla="*/ 9451 h 17359"/>
                <a:gd name="connsiteX1" fmla="*/ 18324 w 17359"/>
                <a:gd name="connsiteY1" fmla="*/ 3279 h 17359"/>
                <a:gd name="connsiteX2" fmla="*/ 18324 w 17359"/>
                <a:gd name="connsiteY2" fmla="*/ 579 h 17359"/>
                <a:gd name="connsiteX3" fmla="*/ 15623 w 17359"/>
                <a:gd name="connsiteY3" fmla="*/ 579 h 17359"/>
                <a:gd name="connsiteX4" fmla="*/ 9451 w 17359"/>
                <a:gd name="connsiteY4" fmla="*/ 6751 h 17359"/>
                <a:gd name="connsiteX5" fmla="*/ 3279 w 17359"/>
                <a:gd name="connsiteY5" fmla="*/ 579 h 17359"/>
                <a:gd name="connsiteX6" fmla="*/ 579 w 17359"/>
                <a:gd name="connsiteY6" fmla="*/ 579 h 17359"/>
                <a:gd name="connsiteX7" fmla="*/ 579 w 17359"/>
                <a:gd name="connsiteY7" fmla="*/ 3279 h 17359"/>
                <a:gd name="connsiteX8" fmla="*/ 6751 w 17359"/>
                <a:gd name="connsiteY8" fmla="*/ 9451 h 17359"/>
                <a:gd name="connsiteX9" fmla="*/ 579 w 17359"/>
                <a:gd name="connsiteY9" fmla="*/ 15623 h 17359"/>
                <a:gd name="connsiteX10" fmla="*/ 579 w 17359"/>
                <a:gd name="connsiteY10" fmla="*/ 18324 h 17359"/>
                <a:gd name="connsiteX11" fmla="*/ 3279 w 17359"/>
                <a:gd name="connsiteY11" fmla="*/ 18324 h 17359"/>
                <a:gd name="connsiteX12" fmla="*/ 9451 w 17359"/>
                <a:gd name="connsiteY12" fmla="*/ 12152 h 17359"/>
                <a:gd name="connsiteX13" fmla="*/ 15623 w 17359"/>
                <a:gd name="connsiteY13" fmla="*/ 18324 h 17359"/>
                <a:gd name="connsiteX14" fmla="*/ 18324 w 17359"/>
                <a:gd name="connsiteY14" fmla="*/ 18324 h 17359"/>
                <a:gd name="connsiteX15" fmla="*/ 18324 w 17359"/>
                <a:gd name="connsiteY15" fmla="*/ 15623 h 17359"/>
                <a:gd name="connsiteX16" fmla="*/ 12152 w 17359"/>
                <a:gd name="connsiteY16" fmla="*/ 9451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59" h="17359">
                  <a:moveTo>
                    <a:pt x="12152" y="9451"/>
                  </a:moveTo>
                  <a:lnTo>
                    <a:pt x="18324" y="3279"/>
                  </a:lnTo>
                  <a:cubicBezTo>
                    <a:pt x="19095" y="2507"/>
                    <a:pt x="19095" y="1350"/>
                    <a:pt x="18324" y="579"/>
                  </a:cubicBezTo>
                  <a:cubicBezTo>
                    <a:pt x="17552" y="-193"/>
                    <a:pt x="16395" y="-193"/>
                    <a:pt x="15623" y="579"/>
                  </a:cubicBezTo>
                  <a:lnTo>
                    <a:pt x="9451" y="675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6751" y="9451"/>
                  </a:lnTo>
                  <a:lnTo>
                    <a:pt x="579" y="15623"/>
                  </a:lnTo>
                  <a:cubicBezTo>
                    <a:pt x="-193" y="16395"/>
                    <a:pt x="-193" y="17552"/>
                    <a:pt x="579" y="18324"/>
                  </a:cubicBezTo>
                  <a:cubicBezTo>
                    <a:pt x="1350" y="19095"/>
                    <a:pt x="2507" y="19095"/>
                    <a:pt x="3279" y="18324"/>
                  </a:cubicBezTo>
                  <a:lnTo>
                    <a:pt x="9451" y="12152"/>
                  </a:lnTo>
                  <a:lnTo>
                    <a:pt x="15623" y="18324"/>
                  </a:lnTo>
                  <a:cubicBezTo>
                    <a:pt x="16395" y="19095"/>
                    <a:pt x="17552" y="19095"/>
                    <a:pt x="18324" y="18324"/>
                  </a:cubicBezTo>
                  <a:cubicBezTo>
                    <a:pt x="19095" y="17552"/>
                    <a:pt x="19095" y="16395"/>
                    <a:pt x="18324" y="15623"/>
                  </a:cubicBezTo>
                  <a:lnTo>
                    <a:pt x="12152" y="945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55C9515-9049-41D4-B464-F02C376FC164}"/>
              </a:ext>
            </a:extLst>
          </p:cNvPr>
          <p:cNvSpPr/>
          <p:nvPr/>
        </p:nvSpPr>
        <p:spPr>
          <a:xfrm>
            <a:off x="25608" y="2782019"/>
            <a:ext cx="13241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Noto Sans"/>
                <a:ea typeface="+mj-ea"/>
              </a:rPr>
              <a:t>Digital Submission</a:t>
            </a:r>
          </a:p>
        </p:txBody>
      </p:sp>
      <p:grpSp>
        <p:nvGrpSpPr>
          <p:cNvPr id="878" name="Graphic 5">
            <a:extLst>
              <a:ext uri="{FF2B5EF4-FFF2-40B4-BE49-F238E27FC236}">
                <a16:creationId xmlns:a16="http://schemas.microsoft.com/office/drawing/2014/main" id="{CA19E6F7-09E7-4EC9-90F6-23FEA0072483}"/>
              </a:ext>
            </a:extLst>
          </p:cNvPr>
          <p:cNvGrpSpPr/>
          <p:nvPr/>
        </p:nvGrpSpPr>
        <p:grpSpPr>
          <a:xfrm>
            <a:off x="119468" y="1558873"/>
            <a:ext cx="733510" cy="926795"/>
            <a:chOff x="1367013" y="1576997"/>
            <a:chExt cx="138875" cy="148519"/>
          </a:xfrm>
          <a:solidFill>
            <a:schemeClr val="accent1"/>
          </a:solidFill>
        </p:grpSpPr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A529FC12-43FA-451A-B3BF-458883E3CF2B}"/>
                </a:ext>
              </a:extLst>
            </p:cNvPr>
            <p:cNvSpPr/>
            <p:nvPr/>
          </p:nvSpPr>
          <p:spPr>
            <a:xfrm>
              <a:off x="1367013" y="1576997"/>
              <a:ext cx="113800" cy="46292"/>
            </a:xfrm>
            <a:custGeom>
              <a:avLst/>
              <a:gdLst>
                <a:gd name="connsiteX0" fmla="*/ 114571 w 113799"/>
                <a:gd name="connsiteY0" fmla="*/ 46292 h 46291"/>
                <a:gd name="connsiteX1" fmla="*/ 114571 w 113799"/>
                <a:gd name="connsiteY1" fmla="*/ 45327 h 46291"/>
                <a:gd name="connsiteX2" fmla="*/ 98562 w 113799"/>
                <a:gd name="connsiteY2" fmla="*/ 29318 h 46291"/>
                <a:gd name="connsiteX3" fmla="*/ 95283 w 113799"/>
                <a:gd name="connsiteY3" fmla="*/ 29704 h 46291"/>
                <a:gd name="connsiteX4" fmla="*/ 95283 w 113799"/>
                <a:gd name="connsiteY4" fmla="*/ 29704 h 46291"/>
                <a:gd name="connsiteX5" fmla="*/ 95283 w 113799"/>
                <a:gd name="connsiteY5" fmla="*/ 28932 h 46291"/>
                <a:gd name="connsiteX6" fmla="*/ 75417 w 113799"/>
                <a:gd name="connsiteY6" fmla="*/ 9065 h 46291"/>
                <a:gd name="connsiteX7" fmla="*/ 69244 w 113799"/>
                <a:gd name="connsiteY7" fmla="*/ 10030 h 46291"/>
                <a:gd name="connsiteX8" fmla="*/ 50342 w 113799"/>
                <a:gd name="connsiteY8" fmla="*/ 0 h 46291"/>
                <a:gd name="connsiteX9" fmla="*/ 27582 w 113799"/>
                <a:gd name="connsiteY9" fmla="*/ 22760 h 46291"/>
                <a:gd name="connsiteX10" fmla="*/ 27582 w 113799"/>
                <a:gd name="connsiteY10" fmla="*/ 22760 h 46291"/>
                <a:gd name="connsiteX11" fmla="*/ 20060 w 113799"/>
                <a:gd name="connsiteY11" fmla="*/ 21217 h 46291"/>
                <a:gd name="connsiteX12" fmla="*/ 0 w 113799"/>
                <a:gd name="connsiteY12" fmla="*/ 41277 h 46291"/>
                <a:gd name="connsiteX13" fmla="*/ 579 w 113799"/>
                <a:gd name="connsiteY13" fmla="*/ 46292 h 46291"/>
                <a:gd name="connsiteX14" fmla="*/ 114571 w 113799"/>
                <a:gd name="connsiteY14" fmla="*/ 46292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799" h="46291">
                  <a:moveTo>
                    <a:pt x="114571" y="46292"/>
                  </a:moveTo>
                  <a:cubicBezTo>
                    <a:pt x="114571" y="45906"/>
                    <a:pt x="114571" y="45713"/>
                    <a:pt x="114571" y="45327"/>
                  </a:cubicBezTo>
                  <a:cubicBezTo>
                    <a:pt x="114571" y="36455"/>
                    <a:pt x="107435" y="29318"/>
                    <a:pt x="98562" y="29318"/>
                  </a:cubicBezTo>
                  <a:cubicBezTo>
                    <a:pt x="97405" y="29318"/>
                    <a:pt x="96441" y="29511"/>
                    <a:pt x="95283" y="29704"/>
                  </a:cubicBezTo>
                  <a:lnTo>
                    <a:pt x="95283" y="29704"/>
                  </a:lnTo>
                  <a:cubicBezTo>
                    <a:pt x="95283" y="29511"/>
                    <a:pt x="95283" y="29125"/>
                    <a:pt x="95283" y="28932"/>
                  </a:cubicBezTo>
                  <a:cubicBezTo>
                    <a:pt x="95283" y="17938"/>
                    <a:pt x="86411" y="9065"/>
                    <a:pt x="75417" y="9065"/>
                  </a:cubicBezTo>
                  <a:cubicBezTo>
                    <a:pt x="73295" y="9065"/>
                    <a:pt x="71173" y="9451"/>
                    <a:pt x="69244" y="10030"/>
                  </a:cubicBezTo>
                  <a:cubicBezTo>
                    <a:pt x="65194" y="3858"/>
                    <a:pt x="58250" y="0"/>
                    <a:pt x="50342" y="0"/>
                  </a:cubicBezTo>
                  <a:cubicBezTo>
                    <a:pt x="37805" y="0"/>
                    <a:pt x="27582" y="10223"/>
                    <a:pt x="27582" y="22760"/>
                  </a:cubicBezTo>
                  <a:lnTo>
                    <a:pt x="27582" y="22760"/>
                  </a:lnTo>
                  <a:cubicBezTo>
                    <a:pt x="25267" y="21796"/>
                    <a:pt x="22760" y="21217"/>
                    <a:pt x="20060" y="21217"/>
                  </a:cubicBezTo>
                  <a:cubicBezTo>
                    <a:pt x="8873" y="21217"/>
                    <a:pt x="0" y="30282"/>
                    <a:pt x="0" y="41277"/>
                  </a:cubicBezTo>
                  <a:cubicBezTo>
                    <a:pt x="0" y="43013"/>
                    <a:pt x="193" y="44748"/>
                    <a:pt x="579" y="46292"/>
                  </a:cubicBezTo>
                  <a:lnTo>
                    <a:pt x="114571" y="46292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C22B4678-9A3B-40AC-A495-BDC176B38E02}"/>
                </a:ext>
              </a:extLst>
            </p:cNvPr>
            <p:cNvSpPr/>
            <p:nvPr/>
          </p:nvSpPr>
          <p:spPr>
            <a:xfrm>
              <a:off x="1420634" y="1654729"/>
              <a:ext cx="34719" cy="69437"/>
            </a:xfrm>
            <a:custGeom>
              <a:avLst/>
              <a:gdLst>
                <a:gd name="connsiteX0" fmla="*/ 25460 w 34718"/>
                <a:gd name="connsiteY0" fmla="*/ 13116 h 69437"/>
                <a:gd name="connsiteX1" fmla="*/ 26810 w 34718"/>
                <a:gd name="connsiteY1" fmla="*/ 8487 h 69437"/>
                <a:gd name="connsiteX2" fmla="*/ 18324 w 34718"/>
                <a:gd name="connsiteY2" fmla="*/ 0 h 69437"/>
                <a:gd name="connsiteX3" fmla="*/ 9837 w 34718"/>
                <a:gd name="connsiteY3" fmla="*/ 8487 h 69437"/>
                <a:gd name="connsiteX4" fmla="*/ 11187 w 34718"/>
                <a:gd name="connsiteY4" fmla="*/ 13116 h 69437"/>
                <a:gd name="connsiteX5" fmla="*/ 0 w 34718"/>
                <a:gd name="connsiteY5" fmla="*/ 24882 h 69437"/>
                <a:gd name="connsiteX6" fmla="*/ 0 w 34718"/>
                <a:gd name="connsiteY6" fmla="*/ 40891 h 69437"/>
                <a:gd name="connsiteX7" fmla="*/ 5208 w 34718"/>
                <a:gd name="connsiteY7" fmla="*/ 46099 h 69437"/>
                <a:gd name="connsiteX8" fmla="*/ 6558 w 34718"/>
                <a:gd name="connsiteY8" fmla="*/ 45906 h 69437"/>
                <a:gd name="connsiteX9" fmla="*/ 6558 w 34718"/>
                <a:gd name="connsiteY9" fmla="*/ 65772 h 69437"/>
                <a:gd name="connsiteX10" fmla="*/ 11766 w 34718"/>
                <a:gd name="connsiteY10" fmla="*/ 70980 h 69437"/>
                <a:gd name="connsiteX11" fmla="*/ 24496 w 34718"/>
                <a:gd name="connsiteY11" fmla="*/ 70980 h 69437"/>
                <a:gd name="connsiteX12" fmla="*/ 29704 w 34718"/>
                <a:gd name="connsiteY12" fmla="*/ 65772 h 69437"/>
                <a:gd name="connsiteX13" fmla="*/ 29704 w 34718"/>
                <a:gd name="connsiteY13" fmla="*/ 45906 h 69437"/>
                <a:gd name="connsiteX14" fmla="*/ 31054 w 34718"/>
                <a:gd name="connsiteY14" fmla="*/ 46099 h 69437"/>
                <a:gd name="connsiteX15" fmla="*/ 36262 w 34718"/>
                <a:gd name="connsiteY15" fmla="*/ 40891 h 69437"/>
                <a:gd name="connsiteX16" fmla="*/ 36262 w 34718"/>
                <a:gd name="connsiteY16" fmla="*/ 24882 h 69437"/>
                <a:gd name="connsiteX17" fmla="*/ 25460 w 34718"/>
                <a:gd name="connsiteY17" fmla="*/ 13116 h 69437"/>
                <a:gd name="connsiteX18" fmla="*/ 18324 w 34718"/>
                <a:gd name="connsiteY18" fmla="*/ 3665 h 69437"/>
                <a:gd name="connsiteX19" fmla="*/ 22953 w 34718"/>
                <a:gd name="connsiteY19" fmla="*/ 8294 h 69437"/>
                <a:gd name="connsiteX20" fmla="*/ 18324 w 34718"/>
                <a:gd name="connsiteY20" fmla="*/ 12923 h 69437"/>
                <a:gd name="connsiteX21" fmla="*/ 13695 w 34718"/>
                <a:gd name="connsiteY21" fmla="*/ 8294 h 69437"/>
                <a:gd name="connsiteX22" fmla="*/ 18324 w 34718"/>
                <a:gd name="connsiteY22" fmla="*/ 3665 h 69437"/>
                <a:gd name="connsiteX23" fmla="*/ 32790 w 34718"/>
                <a:gd name="connsiteY23" fmla="*/ 40891 h 69437"/>
                <a:gd name="connsiteX24" fmla="*/ 31440 w 34718"/>
                <a:gd name="connsiteY24" fmla="*/ 42241 h 69437"/>
                <a:gd name="connsiteX25" fmla="*/ 30089 w 34718"/>
                <a:gd name="connsiteY25" fmla="*/ 40891 h 69437"/>
                <a:gd name="connsiteX26" fmla="*/ 30089 w 34718"/>
                <a:gd name="connsiteY26" fmla="*/ 23724 h 69437"/>
                <a:gd name="connsiteX27" fmla="*/ 28161 w 34718"/>
                <a:gd name="connsiteY27" fmla="*/ 21796 h 69437"/>
                <a:gd name="connsiteX28" fmla="*/ 26232 w 34718"/>
                <a:gd name="connsiteY28" fmla="*/ 23724 h 69437"/>
                <a:gd name="connsiteX29" fmla="*/ 26232 w 34718"/>
                <a:gd name="connsiteY29" fmla="*/ 65965 h 69437"/>
                <a:gd name="connsiteX30" fmla="*/ 24882 w 34718"/>
                <a:gd name="connsiteY30" fmla="*/ 67316 h 69437"/>
                <a:gd name="connsiteX31" fmla="*/ 20253 w 34718"/>
                <a:gd name="connsiteY31" fmla="*/ 67316 h 69437"/>
                <a:gd name="connsiteX32" fmla="*/ 20253 w 34718"/>
                <a:gd name="connsiteY32" fmla="*/ 48220 h 69437"/>
                <a:gd name="connsiteX33" fmla="*/ 18324 w 34718"/>
                <a:gd name="connsiteY33" fmla="*/ 46292 h 69437"/>
                <a:gd name="connsiteX34" fmla="*/ 16395 w 34718"/>
                <a:gd name="connsiteY34" fmla="*/ 48220 h 69437"/>
                <a:gd name="connsiteX35" fmla="*/ 16395 w 34718"/>
                <a:gd name="connsiteY35" fmla="*/ 67316 h 69437"/>
                <a:gd name="connsiteX36" fmla="*/ 11959 w 34718"/>
                <a:gd name="connsiteY36" fmla="*/ 67316 h 69437"/>
                <a:gd name="connsiteX37" fmla="*/ 10608 w 34718"/>
                <a:gd name="connsiteY37" fmla="*/ 65965 h 69437"/>
                <a:gd name="connsiteX38" fmla="*/ 10608 w 34718"/>
                <a:gd name="connsiteY38" fmla="*/ 23724 h 69437"/>
                <a:gd name="connsiteX39" fmla="*/ 8680 w 34718"/>
                <a:gd name="connsiteY39" fmla="*/ 21796 h 69437"/>
                <a:gd name="connsiteX40" fmla="*/ 6751 w 34718"/>
                <a:gd name="connsiteY40" fmla="*/ 23724 h 69437"/>
                <a:gd name="connsiteX41" fmla="*/ 6751 w 34718"/>
                <a:gd name="connsiteY41" fmla="*/ 40891 h 69437"/>
                <a:gd name="connsiteX42" fmla="*/ 5401 w 34718"/>
                <a:gd name="connsiteY42" fmla="*/ 42241 h 69437"/>
                <a:gd name="connsiteX43" fmla="*/ 4051 w 34718"/>
                <a:gd name="connsiteY43" fmla="*/ 40891 h 69437"/>
                <a:gd name="connsiteX44" fmla="*/ 4051 w 34718"/>
                <a:gd name="connsiteY44" fmla="*/ 24882 h 69437"/>
                <a:gd name="connsiteX45" fmla="*/ 11380 w 34718"/>
                <a:gd name="connsiteY45" fmla="*/ 16974 h 69437"/>
                <a:gd name="connsiteX46" fmla="*/ 25460 w 34718"/>
                <a:gd name="connsiteY46" fmla="*/ 16974 h 69437"/>
                <a:gd name="connsiteX47" fmla="*/ 32790 w 34718"/>
                <a:gd name="connsiteY47" fmla="*/ 24882 h 69437"/>
                <a:gd name="connsiteX48" fmla="*/ 32790 w 34718"/>
                <a:gd name="connsiteY48" fmla="*/ 40891 h 69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4718" h="69437">
                  <a:moveTo>
                    <a:pt x="25460" y="13116"/>
                  </a:moveTo>
                  <a:cubicBezTo>
                    <a:pt x="26425" y="11766"/>
                    <a:pt x="26810" y="10223"/>
                    <a:pt x="26810" y="8487"/>
                  </a:cubicBezTo>
                  <a:cubicBezTo>
                    <a:pt x="26810" y="3858"/>
                    <a:pt x="22953" y="0"/>
                    <a:pt x="18324" y="0"/>
                  </a:cubicBezTo>
                  <a:cubicBezTo>
                    <a:pt x="13695" y="0"/>
                    <a:pt x="9837" y="3858"/>
                    <a:pt x="9837" y="8487"/>
                  </a:cubicBezTo>
                  <a:cubicBezTo>
                    <a:pt x="9837" y="10223"/>
                    <a:pt x="10416" y="11766"/>
                    <a:pt x="11187" y="13116"/>
                  </a:cubicBezTo>
                  <a:cubicBezTo>
                    <a:pt x="4243" y="13116"/>
                    <a:pt x="0" y="17552"/>
                    <a:pt x="0" y="24882"/>
                  </a:cubicBezTo>
                  <a:lnTo>
                    <a:pt x="0" y="40891"/>
                  </a:lnTo>
                  <a:cubicBezTo>
                    <a:pt x="0" y="43784"/>
                    <a:pt x="2315" y="46099"/>
                    <a:pt x="5208" y="46099"/>
                  </a:cubicBezTo>
                  <a:cubicBezTo>
                    <a:pt x="5786" y="46099"/>
                    <a:pt x="6172" y="46099"/>
                    <a:pt x="6558" y="45906"/>
                  </a:cubicBezTo>
                  <a:lnTo>
                    <a:pt x="6558" y="65772"/>
                  </a:lnTo>
                  <a:cubicBezTo>
                    <a:pt x="6558" y="68666"/>
                    <a:pt x="8873" y="70980"/>
                    <a:pt x="11766" y="70980"/>
                  </a:cubicBezTo>
                  <a:lnTo>
                    <a:pt x="24496" y="70980"/>
                  </a:lnTo>
                  <a:cubicBezTo>
                    <a:pt x="27389" y="70980"/>
                    <a:pt x="29704" y="68666"/>
                    <a:pt x="29704" y="65772"/>
                  </a:cubicBezTo>
                  <a:lnTo>
                    <a:pt x="29704" y="45906"/>
                  </a:lnTo>
                  <a:cubicBezTo>
                    <a:pt x="30089" y="46099"/>
                    <a:pt x="30668" y="46099"/>
                    <a:pt x="31054" y="46099"/>
                  </a:cubicBezTo>
                  <a:cubicBezTo>
                    <a:pt x="33947" y="46099"/>
                    <a:pt x="36262" y="43784"/>
                    <a:pt x="36262" y="40891"/>
                  </a:cubicBezTo>
                  <a:lnTo>
                    <a:pt x="36262" y="24882"/>
                  </a:lnTo>
                  <a:cubicBezTo>
                    <a:pt x="36647" y="17745"/>
                    <a:pt x="32404" y="13116"/>
                    <a:pt x="25460" y="13116"/>
                  </a:cubicBezTo>
                  <a:close/>
                  <a:moveTo>
                    <a:pt x="18324" y="3665"/>
                  </a:moveTo>
                  <a:cubicBezTo>
                    <a:pt x="20831" y="3665"/>
                    <a:pt x="22953" y="5786"/>
                    <a:pt x="22953" y="8294"/>
                  </a:cubicBezTo>
                  <a:cubicBezTo>
                    <a:pt x="22953" y="10801"/>
                    <a:pt x="20831" y="12923"/>
                    <a:pt x="18324" y="12923"/>
                  </a:cubicBezTo>
                  <a:cubicBezTo>
                    <a:pt x="15816" y="12923"/>
                    <a:pt x="13695" y="10801"/>
                    <a:pt x="13695" y="8294"/>
                  </a:cubicBezTo>
                  <a:cubicBezTo>
                    <a:pt x="13695" y="5786"/>
                    <a:pt x="15816" y="3665"/>
                    <a:pt x="18324" y="3665"/>
                  </a:cubicBezTo>
                  <a:close/>
                  <a:moveTo>
                    <a:pt x="32790" y="40891"/>
                  </a:moveTo>
                  <a:cubicBezTo>
                    <a:pt x="32790" y="41662"/>
                    <a:pt x="32211" y="42241"/>
                    <a:pt x="31440" y="42241"/>
                  </a:cubicBezTo>
                  <a:cubicBezTo>
                    <a:pt x="30668" y="42241"/>
                    <a:pt x="30089" y="41662"/>
                    <a:pt x="30089" y="40891"/>
                  </a:cubicBezTo>
                  <a:cubicBezTo>
                    <a:pt x="30089" y="31825"/>
                    <a:pt x="30089" y="23724"/>
                    <a:pt x="30089" y="23724"/>
                  </a:cubicBezTo>
                  <a:cubicBezTo>
                    <a:pt x="30089" y="22567"/>
                    <a:pt x="29318" y="21796"/>
                    <a:pt x="28161" y="21796"/>
                  </a:cubicBezTo>
                  <a:cubicBezTo>
                    <a:pt x="27003" y="21796"/>
                    <a:pt x="26232" y="22567"/>
                    <a:pt x="26232" y="23724"/>
                  </a:cubicBezTo>
                  <a:lnTo>
                    <a:pt x="26232" y="65965"/>
                  </a:lnTo>
                  <a:cubicBezTo>
                    <a:pt x="26232" y="66737"/>
                    <a:pt x="25653" y="67316"/>
                    <a:pt x="24882" y="67316"/>
                  </a:cubicBezTo>
                  <a:lnTo>
                    <a:pt x="20253" y="67316"/>
                  </a:lnTo>
                  <a:lnTo>
                    <a:pt x="20253" y="48220"/>
                  </a:lnTo>
                  <a:cubicBezTo>
                    <a:pt x="20253" y="47063"/>
                    <a:pt x="19481" y="46292"/>
                    <a:pt x="18324" y="46292"/>
                  </a:cubicBezTo>
                  <a:cubicBezTo>
                    <a:pt x="17166" y="46292"/>
                    <a:pt x="16395" y="47063"/>
                    <a:pt x="16395" y="48220"/>
                  </a:cubicBezTo>
                  <a:lnTo>
                    <a:pt x="16395" y="67316"/>
                  </a:lnTo>
                  <a:lnTo>
                    <a:pt x="11959" y="67316"/>
                  </a:lnTo>
                  <a:cubicBezTo>
                    <a:pt x="11187" y="67316"/>
                    <a:pt x="10608" y="66737"/>
                    <a:pt x="10608" y="65965"/>
                  </a:cubicBezTo>
                  <a:cubicBezTo>
                    <a:pt x="10608" y="65965"/>
                    <a:pt x="10608" y="23724"/>
                    <a:pt x="10608" y="23724"/>
                  </a:cubicBezTo>
                  <a:cubicBezTo>
                    <a:pt x="10608" y="22567"/>
                    <a:pt x="9837" y="21796"/>
                    <a:pt x="8680" y="21796"/>
                  </a:cubicBezTo>
                  <a:cubicBezTo>
                    <a:pt x="7522" y="21796"/>
                    <a:pt x="6751" y="22567"/>
                    <a:pt x="6751" y="23724"/>
                  </a:cubicBezTo>
                  <a:lnTo>
                    <a:pt x="6751" y="40891"/>
                  </a:lnTo>
                  <a:cubicBezTo>
                    <a:pt x="6751" y="41662"/>
                    <a:pt x="6172" y="42241"/>
                    <a:pt x="5401" y="42241"/>
                  </a:cubicBezTo>
                  <a:cubicBezTo>
                    <a:pt x="4629" y="42241"/>
                    <a:pt x="4051" y="41662"/>
                    <a:pt x="4051" y="40891"/>
                  </a:cubicBezTo>
                  <a:lnTo>
                    <a:pt x="4051" y="24882"/>
                  </a:lnTo>
                  <a:cubicBezTo>
                    <a:pt x="4051" y="21988"/>
                    <a:pt x="5015" y="16974"/>
                    <a:pt x="11380" y="16974"/>
                  </a:cubicBezTo>
                  <a:lnTo>
                    <a:pt x="25460" y="16974"/>
                  </a:lnTo>
                  <a:cubicBezTo>
                    <a:pt x="31825" y="16974"/>
                    <a:pt x="32790" y="21796"/>
                    <a:pt x="32790" y="24882"/>
                  </a:cubicBezTo>
                  <a:lnTo>
                    <a:pt x="32790" y="4089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BCAD2251-6DBE-415F-A770-927922E95D22}"/>
                </a:ext>
              </a:extLst>
            </p:cNvPr>
            <p:cNvSpPr/>
            <p:nvPr/>
          </p:nvSpPr>
          <p:spPr>
            <a:xfrm>
              <a:off x="1375886" y="1616538"/>
              <a:ext cx="32790" cy="108014"/>
            </a:xfrm>
            <a:custGeom>
              <a:avLst/>
              <a:gdLst>
                <a:gd name="connsiteX0" fmla="*/ 31825 w 32789"/>
                <a:gd name="connsiteY0" fmla="*/ 105506 h 108013"/>
                <a:gd name="connsiteX1" fmla="*/ 30861 w 32789"/>
                <a:gd name="connsiteY1" fmla="*/ 105506 h 108013"/>
                <a:gd name="connsiteX2" fmla="*/ 30861 w 32789"/>
                <a:gd name="connsiteY2" fmla="*/ 3858 h 108013"/>
                <a:gd name="connsiteX3" fmla="*/ 31825 w 32789"/>
                <a:gd name="connsiteY3" fmla="*/ 3858 h 108013"/>
                <a:gd name="connsiteX4" fmla="*/ 33754 w 32789"/>
                <a:gd name="connsiteY4" fmla="*/ 1929 h 108013"/>
                <a:gd name="connsiteX5" fmla="*/ 31825 w 32789"/>
                <a:gd name="connsiteY5" fmla="*/ 0 h 108013"/>
                <a:gd name="connsiteX6" fmla="*/ 26039 w 32789"/>
                <a:gd name="connsiteY6" fmla="*/ 0 h 108013"/>
                <a:gd name="connsiteX7" fmla="*/ 24110 w 32789"/>
                <a:gd name="connsiteY7" fmla="*/ 1929 h 108013"/>
                <a:gd name="connsiteX8" fmla="*/ 26039 w 32789"/>
                <a:gd name="connsiteY8" fmla="*/ 3858 h 108013"/>
                <a:gd name="connsiteX9" fmla="*/ 27003 w 32789"/>
                <a:gd name="connsiteY9" fmla="*/ 3858 h 108013"/>
                <a:gd name="connsiteX10" fmla="*/ 27003 w 32789"/>
                <a:gd name="connsiteY10" fmla="*/ 9837 h 108013"/>
                <a:gd name="connsiteX11" fmla="*/ 6751 w 32789"/>
                <a:gd name="connsiteY11" fmla="*/ 9837 h 108013"/>
                <a:gd name="connsiteX12" fmla="*/ 6751 w 32789"/>
                <a:gd name="connsiteY12" fmla="*/ 3858 h 108013"/>
                <a:gd name="connsiteX13" fmla="*/ 7715 w 32789"/>
                <a:gd name="connsiteY13" fmla="*/ 3858 h 108013"/>
                <a:gd name="connsiteX14" fmla="*/ 9644 w 32789"/>
                <a:gd name="connsiteY14" fmla="*/ 1929 h 108013"/>
                <a:gd name="connsiteX15" fmla="*/ 7715 w 32789"/>
                <a:gd name="connsiteY15" fmla="*/ 0 h 108013"/>
                <a:gd name="connsiteX16" fmla="*/ 1929 w 32789"/>
                <a:gd name="connsiteY16" fmla="*/ 0 h 108013"/>
                <a:gd name="connsiteX17" fmla="*/ 0 w 32789"/>
                <a:gd name="connsiteY17" fmla="*/ 1929 h 108013"/>
                <a:gd name="connsiteX18" fmla="*/ 1929 w 32789"/>
                <a:gd name="connsiteY18" fmla="*/ 3858 h 108013"/>
                <a:gd name="connsiteX19" fmla="*/ 2893 w 32789"/>
                <a:gd name="connsiteY19" fmla="*/ 3858 h 108013"/>
                <a:gd name="connsiteX20" fmla="*/ 2893 w 32789"/>
                <a:gd name="connsiteY20" fmla="*/ 105506 h 108013"/>
                <a:gd name="connsiteX21" fmla="*/ 1929 w 32789"/>
                <a:gd name="connsiteY21" fmla="*/ 105506 h 108013"/>
                <a:gd name="connsiteX22" fmla="*/ 0 w 32789"/>
                <a:gd name="connsiteY22" fmla="*/ 107435 h 108013"/>
                <a:gd name="connsiteX23" fmla="*/ 1929 w 32789"/>
                <a:gd name="connsiteY23" fmla="*/ 109364 h 108013"/>
                <a:gd name="connsiteX24" fmla="*/ 7715 w 32789"/>
                <a:gd name="connsiteY24" fmla="*/ 109364 h 108013"/>
                <a:gd name="connsiteX25" fmla="*/ 9644 w 32789"/>
                <a:gd name="connsiteY25" fmla="*/ 107435 h 108013"/>
                <a:gd name="connsiteX26" fmla="*/ 7715 w 32789"/>
                <a:gd name="connsiteY26" fmla="*/ 105506 h 108013"/>
                <a:gd name="connsiteX27" fmla="*/ 6751 w 32789"/>
                <a:gd name="connsiteY27" fmla="*/ 105506 h 108013"/>
                <a:gd name="connsiteX28" fmla="*/ 6751 w 32789"/>
                <a:gd name="connsiteY28" fmla="*/ 99527 h 108013"/>
                <a:gd name="connsiteX29" fmla="*/ 27003 w 32789"/>
                <a:gd name="connsiteY29" fmla="*/ 99527 h 108013"/>
                <a:gd name="connsiteX30" fmla="*/ 27003 w 32789"/>
                <a:gd name="connsiteY30" fmla="*/ 105506 h 108013"/>
                <a:gd name="connsiteX31" fmla="*/ 26039 w 32789"/>
                <a:gd name="connsiteY31" fmla="*/ 105506 h 108013"/>
                <a:gd name="connsiteX32" fmla="*/ 24110 w 32789"/>
                <a:gd name="connsiteY32" fmla="*/ 107435 h 108013"/>
                <a:gd name="connsiteX33" fmla="*/ 26039 w 32789"/>
                <a:gd name="connsiteY33" fmla="*/ 109364 h 108013"/>
                <a:gd name="connsiteX34" fmla="*/ 31825 w 32789"/>
                <a:gd name="connsiteY34" fmla="*/ 109364 h 108013"/>
                <a:gd name="connsiteX35" fmla="*/ 33754 w 32789"/>
                <a:gd name="connsiteY35" fmla="*/ 107435 h 108013"/>
                <a:gd name="connsiteX36" fmla="*/ 31825 w 32789"/>
                <a:gd name="connsiteY36" fmla="*/ 105506 h 108013"/>
                <a:gd name="connsiteX37" fmla="*/ 27003 w 32789"/>
                <a:gd name="connsiteY37" fmla="*/ 45906 h 108013"/>
                <a:gd name="connsiteX38" fmla="*/ 27003 w 32789"/>
                <a:gd name="connsiteY38" fmla="*/ 52850 h 108013"/>
                <a:gd name="connsiteX39" fmla="*/ 6751 w 32789"/>
                <a:gd name="connsiteY39" fmla="*/ 52850 h 108013"/>
                <a:gd name="connsiteX40" fmla="*/ 6751 w 32789"/>
                <a:gd name="connsiteY40" fmla="*/ 45906 h 108013"/>
                <a:gd name="connsiteX41" fmla="*/ 27003 w 32789"/>
                <a:gd name="connsiteY41" fmla="*/ 45906 h 108013"/>
                <a:gd name="connsiteX42" fmla="*/ 6751 w 32789"/>
                <a:gd name="connsiteY42" fmla="*/ 42048 h 108013"/>
                <a:gd name="connsiteX43" fmla="*/ 6751 w 32789"/>
                <a:gd name="connsiteY43" fmla="*/ 35104 h 108013"/>
                <a:gd name="connsiteX44" fmla="*/ 27003 w 32789"/>
                <a:gd name="connsiteY44" fmla="*/ 35104 h 108013"/>
                <a:gd name="connsiteX45" fmla="*/ 27003 w 32789"/>
                <a:gd name="connsiteY45" fmla="*/ 42048 h 108013"/>
                <a:gd name="connsiteX46" fmla="*/ 6751 w 32789"/>
                <a:gd name="connsiteY46" fmla="*/ 42048 h 108013"/>
                <a:gd name="connsiteX47" fmla="*/ 27003 w 32789"/>
                <a:gd name="connsiteY47" fmla="*/ 56514 h 108013"/>
                <a:gd name="connsiteX48" fmla="*/ 27003 w 32789"/>
                <a:gd name="connsiteY48" fmla="*/ 63458 h 108013"/>
                <a:gd name="connsiteX49" fmla="*/ 6751 w 32789"/>
                <a:gd name="connsiteY49" fmla="*/ 63458 h 108013"/>
                <a:gd name="connsiteX50" fmla="*/ 6751 w 32789"/>
                <a:gd name="connsiteY50" fmla="*/ 56514 h 108013"/>
                <a:gd name="connsiteX51" fmla="*/ 27003 w 32789"/>
                <a:gd name="connsiteY51" fmla="*/ 56514 h 108013"/>
                <a:gd name="connsiteX52" fmla="*/ 27003 w 32789"/>
                <a:gd name="connsiteY52" fmla="*/ 67316 h 108013"/>
                <a:gd name="connsiteX53" fmla="*/ 27003 w 32789"/>
                <a:gd name="connsiteY53" fmla="*/ 74259 h 108013"/>
                <a:gd name="connsiteX54" fmla="*/ 6751 w 32789"/>
                <a:gd name="connsiteY54" fmla="*/ 74259 h 108013"/>
                <a:gd name="connsiteX55" fmla="*/ 6751 w 32789"/>
                <a:gd name="connsiteY55" fmla="*/ 67316 h 108013"/>
                <a:gd name="connsiteX56" fmla="*/ 27003 w 32789"/>
                <a:gd name="connsiteY56" fmla="*/ 67316 h 108013"/>
                <a:gd name="connsiteX57" fmla="*/ 27003 w 32789"/>
                <a:gd name="connsiteY57" fmla="*/ 31247 h 108013"/>
                <a:gd name="connsiteX58" fmla="*/ 6751 w 32789"/>
                <a:gd name="connsiteY58" fmla="*/ 31247 h 108013"/>
                <a:gd name="connsiteX59" fmla="*/ 6751 w 32789"/>
                <a:gd name="connsiteY59" fmla="*/ 24303 h 108013"/>
                <a:gd name="connsiteX60" fmla="*/ 27003 w 32789"/>
                <a:gd name="connsiteY60" fmla="*/ 24303 h 108013"/>
                <a:gd name="connsiteX61" fmla="*/ 27003 w 32789"/>
                <a:gd name="connsiteY61" fmla="*/ 31247 h 108013"/>
                <a:gd name="connsiteX62" fmla="*/ 6751 w 32789"/>
                <a:gd name="connsiteY62" fmla="*/ 77924 h 108013"/>
                <a:gd name="connsiteX63" fmla="*/ 27003 w 32789"/>
                <a:gd name="connsiteY63" fmla="*/ 77924 h 108013"/>
                <a:gd name="connsiteX64" fmla="*/ 27003 w 32789"/>
                <a:gd name="connsiteY64" fmla="*/ 84868 h 108013"/>
                <a:gd name="connsiteX65" fmla="*/ 6751 w 32789"/>
                <a:gd name="connsiteY65" fmla="*/ 84868 h 108013"/>
                <a:gd name="connsiteX66" fmla="*/ 6751 w 32789"/>
                <a:gd name="connsiteY66" fmla="*/ 77924 h 108013"/>
                <a:gd name="connsiteX67" fmla="*/ 27003 w 32789"/>
                <a:gd name="connsiteY67" fmla="*/ 13695 h 108013"/>
                <a:gd name="connsiteX68" fmla="*/ 27003 w 32789"/>
                <a:gd name="connsiteY68" fmla="*/ 20638 h 108013"/>
                <a:gd name="connsiteX69" fmla="*/ 6751 w 32789"/>
                <a:gd name="connsiteY69" fmla="*/ 20638 h 108013"/>
                <a:gd name="connsiteX70" fmla="*/ 6751 w 32789"/>
                <a:gd name="connsiteY70" fmla="*/ 13695 h 108013"/>
                <a:gd name="connsiteX71" fmla="*/ 27003 w 32789"/>
                <a:gd name="connsiteY71" fmla="*/ 13695 h 108013"/>
                <a:gd name="connsiteX72" fmla="*/ 6751 w 32789"/>
                <a:gd name="connsiteY72" fmla="*/ 95669 h 108013"/>
                <a:gd name="connsiteX73" fmla="*/ 6751 w 32789"/>
                <a:gd name="connsiteY73" fmla="*/ 88725 h 108013"/>
                <a:gd name="connsiteX74" fmla="*/ 27003 w 32789"/>
                <a:gd name="connsiteY74" fmla="*/ 88725 h 108013"/>
                <a:gd name="connsiteX75" fmla="*/ 27003 w 32789"/>
                <a:gd name="connsiteY75" fmla="*/ 95669 h 108013"/>
                <a:gd name="connsiteX76" fmla="*/ 6751 w 32789"/>
                <a:gd name="connsiteY76" fmla="*/ 95669 h 10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2789" h="108013">
                  <a:moveTo>
                    <a:pt x="31825" y="105506"/>
                  </a:moveTo>
                  <a:lnTo>
                    <a:pt x="30861" y="105506"/>
                  </a:lnTo>
                  <a:lnTo>
                    <a:pt x="30861" y="3858"/>
                  </a:lnTo>
                  <a:lnTo>
                    <a:pt x="31825" y="3858"/>
                  </a:lnTo>
                  <a:cubicBezTo>
                    <a:pt x="32983" y="3858"/>
                    <a:pt x="33754" y="3086"/>
                    <a:pt x="33754" y="1929"/>
                  </a:cubicBezTo>
                  <a:cubicBezTo>
                    <a:pt x="33754" y="772"/>
                    <a:pt x="32983" y="0"/>
                    <a:pt x="31825" y="0"/>
                  </a:cubicBezTo>
                  <a:lnTo>
                    <a:pt x="26039" y="0"/>
                  </a:lnTo>
                  <a:cubicBezTo>
                    <a:pt x="24882" y="0"/>
                    <a:pt x="24110" y="772"/>
                    <a:pt x="24110" y="1929"/>
                  </a:cubicBezTo>
                  <a:cubicBezTo>
                    <a:pt x="24110" y="3086"/>
                    <a:pt x="24882" y="3858"/>
                    <a:pt x="26039" y="3858"/>
                  </a:cubicBezTo>
                  <a:lnTo>
                    <a:pt x="27003" y="3858"/>
                  </a:lnTo>
                  <a:lnTo>
                    <a:pt x="27003" y="9837"/>
                  </a:lnTo>
                  <a:lnTo>
                    <a:pt x="6751" y="9837"/>
                  </a:lnTo>
                  <a:lnTo>
                    <a:pt x="6751" y="3858"/>
                  </a:lnTo>
                  <a:lnTo>
                    <a:pt x="7715" y="3858"/>
                  </a:lnTo>
                  <a:cubicBezTo>
                    <a:pt x="8873" y="3858"/>
                    <a:pt x="9644" y="3086"/>
                    <a:pt x="9644" y="1929"/>
                  </a:cubicBezTo>
                  <a:cubicBezTo>
                    <a:pt x="9644" y="772"/>
                    <a:pt x="8873" y="0"/>
                    <a:pt x="7715" y="0"/>
                  </a:cubicBez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2893" y="3858"/>
                  </a:lnTo>
                  <a:lnTo>
                    <a:pt x="2893" y="105506"/>
                  </a:lnTo>
                  <a:lnTo>
                    <a:pt x="1929" y="105506"/>
                  </a:lnTo>
                  <a:cubicBezTo>
                    <a:pt x="772" y="105506"/>
                    <a:pt x="0" y="106278"/>
                    <a:pt x="0" y="107435"/>
                  </a:cubicBezTo>
                  <a:cubicBezTo>
                    <a:pt x="0" y="108592"/>
                    <a:pt x="772" y="109364"/>
                    <a:pt x="1929" y="109364"/>
                  </a:cubicBezTo>
                  <a:lnTo>
                    <a:pt x="7715" y="109364"/>
                  </a:lnTo>
                  <a:cubicBezTo>
                    <a:pt x="8873" y="109364"/>
                    <a:pt x="9644" y="108592"/>
                    <a:pt x="9644" y="107435"/>
                  </a:cubicBezTo>
                  <a:cubicBezTo>
                    <a:pt x="9644" y="106278"/>
                    <a:pt x="8873" y="105506"/>
                    <a:pt x="7715" y="105506"/>
                  </a:cubicBezTo>
                  <a:lnTo>
                    <a:pt x="6751" y="105506"/>
                  </a:lnTo>
                  <a:lnTo>
                    <a:pt x="6751" y="99527"/>
                  </a:lnTo>
                  <a:lnTo>
                    <a:pt x="27003" y="99527"/>
                  </a:lnTo>
                  <a:lnTo>
                    <a:pt x="27003" y="105506"/>
                  </a:lnTo>
                  <a:lnTo>
                    <a:pt x="26039" y="105506"/>
                  </a:lnTo>
                  <a:cubicBezTo>
                    <a:pt x="24882" y="105506"/>
                    <a:pt x="24110" y="106278"/>
                    <a:pt x="24110" y="107435"/>
                  </a:cubicBezTo>
                  <a:cubicBezTo>
                    <a:pt x="24110" y="108592"/>
                    <a:pt x="24882" y="109364"/>
                    <a:pt x="26039" y="109364"/>
                  </a:cubicBezTo>
                  <a:lnTo>
                    <a:pt x="31825" y="109364"/>
                  </a:lnTo>
                  <a:cubicBezTo>
                    <a:pt x="32983" y="109364"/>
                    <a:pt x="33754" y="108592"/>
                    <a:pt x="33754" y="107435"/>
                  </a:cubicBezTo>
                  <a:cubicBezTo>
                    <a:pt x="33754" y="106278"/>
                    <a:pt x="32790" y="105506"/>
                    <a:pt x="31825" y="105506"/>
                  </a:cubicBezTo>
                  <a:close/>
                  <a:moveTo>
                    <a:pt x="27003" y="45906"/>
                  </a:moveTo>
                  <a:lnTo>
                    <a:pt x="27003" y="52850"/>
                  </a:lnTo>
                  <a:lnTo>
                    <a:pt x="6751" y="52850"/>
                  </a:lnTo>
                  <a:lnTo>
                    <a:pt x="6751" y="45906"/>
                  </a:lnTo>
                  <a:lnTo>
                    <a:pt x="27003" y="45906"/>
                  </a:lnTo>
                  <a:close/>
                  <a:moveTo>
                    <a:pt x="6751" y="42048"/>
                  </a:moveTo>
                  <a:lnTo>
                    <a:pt x="6751" y="35104"/>
                  </a:lnTo>
                  <a:lnTo>
                    <a:pt x="27003" y="35104"/>
                  </a:lnTo>
                  <a:lnTo>
                    <a:pt x="27003" y="42048"/>
                  </a:lnTo>
                  <a:lnTo>
                    <a:pt x="6751" y="42048"/>
                  </a:lnTo>
                  <a:close/>
                  <a:moveTo>
                    <a:pt x="27003" y="56514"/>
                  </a:moveTo>
                  <a:lnTo>
                    <a:pt x="27003" y="63458"/>
                  </a:lnTo>
                  <a:lnTo>
                    <a:pt x="6751" y="63458"/>
                  </a:lnTo>
                  <a:lnTo>
                    <a:pt x="6751" y="56514"/>
                  </a:lnTo>
                  <a:lnTo>
                    <a:pt x="27003" y="56514"/>
                  </a:lnTo>
                  <a:close/>
                  <a:moveTo>
                    <a:pt x="27003" y="67316"/>
                  </a:moveTo>
                  <a:lnTo>
                    <a:pt x="27003" y="74259"/>
                  </a:lnTo>
                  <a:lnTo>
                    <a:pt x="6751" y="74259"/>
                  </a:lnTo>
                  <a:lnTo>
                    <a:pt x="6751" y="67316"/>
                  </a:lnTo>
                  <a:lnTo>
                    <a:pt x="27003" y="67316"/>
                  </a:lnTo>
                  <a:close/>
                  <a:moveTo>
                    <a:pt x="27003" y="31247"/>
                  </a:moveTo>
                  <a:lnTo>
                    <a:pt x="6751" y="31247"/>
                  </a:lnTo>
                  <a:lnTo>
                    <a:pt x="6751" y="24303"/>
                  </a:lnTo>
                  <a:lnTo>
                    <a:pt x="27003" y="24303"/>
                  </a:lnTo>
                  <a:lnTo>
                    <a:pt x="27003" y="31247"/>
                  </a:lnTo>
                  <a:close/>
                  <a:moveTo>
                    <a:pt x="6751" y="77924"/>
                  </a:moveTo>
                  <a:lnTo>
                    <a:pt x="27003" y="77924"/>
                  </a:lnTo>
                  <a:lnTo>
                    <a:pt x="27003" y="84868"/>
                  </a:lnTo>
                  <a:lnTo>
                    <a:pt x="6751" y="84868"/>
                  </a:lnTo>
                  <a:lnTo>
                    <a:pt x="6751" y="77924"/>
                  </a:lnTo>
                  <a:close/>
                  <a:moveTo>
                    <a:pt x="27003" y="13695"/>
                  </a:moveTo>
                  <a:lnTo>
                    <a:pt x="27003" y="20638"/>
                  </a:lnTo>
                  <a:lnTo>
                    <a:pt x="6751" y="20638"/>
                  </a:lnTo>
                  <a:lnTo>
                    <a:pt x="6751" y="13695"/>
                  </a:lnTo>
                  <a:lnTo>
                    <a:pt x="27003" y="13695"/>
                  </a:lnTo>
                  <a:close/>
                  <a:moveTo>
                    <a:pt x="6751" y="95669"/>
                  </a:moveTo>
                  <a:lnTo>
                    <a:pt x="6751" y="88725"/>
                  </a:lnTo>
                  <a:lnTo>
                    <a:pt x="27003" y="88725"/>
                  </a:lnTo>
                  <a:lnTo>
                    <a:pt x="27003" y="95669"/>
                  </a:lnTo>
                  <a:lnTo>
                    <a:pt x="6751" y="9566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46A075F8-6D54-4B04-B041-0C4C963C660D}"/>
                </a:ext>
              </a:extLst>
            </p:cNvPr>
            <p:cNvSpPr/>
            <p:nvPr/>
          </p:nvSpPr>
          <p:spPr>
            <a:xfrm>
              <a:off x="1447830" y="1628882"/>
              <a:ext cx="57864" cy="23146"/>
            </a:xfrm>
            <a:custGeom>
              <a:avLst/>
              <a:gdLst>
                <a:gd name="connsiteX0" fmla="*/ 57864 w 57864"/>
                <a:gd name="connsiteY0" fmla="*/ 23724 h 23145"/>
                <a:gd name="connsiteX1" fmla="*/ 59022 w 57864"/>
                <a:gd name="connsiteY1" fmla="*/ 18517 h 23145"/>
                <a:gd name="connsiteX2" fmla="*/ 47063 w 57864"/>
                <a:gd name="connsiteY2" fmla="*/ 6558 h 23145"/>
                <a:gd name="connsiteX3" fmla="*/ 40119 w 57864"/>
                <a:gd name="connsiteY3" fmla="*/ 8872 h 23145"/>
                <a:gd name="connsiteX4" fmla="*/ 40119 w 57864"/>
                <a:gd name="connsiteY4" fmla="*/ 8872 h 23145"/>
                <a:gd name="connsiteX5" fmla="*/ 27389 w 57864"/>
                <a:gd name="connsiteY5" fmla="*/ 0 h 23145"/>
                <a:gd name="connsiteX6" fmla="*/ 14080 w 57864"/>
                <a:gd name="connsiteY6" fmla="*/ 10801 h 23145"/>
                <a:gd name="connsiteX7" fmla="*/ 10223 w 57864"/>
                <a:gd name="connsiteY7" fmla="*/ 10030 h 23145"/>
                <a:gd name="connsiteX8" fmla="*/ 0 w 57864"/>
                <a:gd name="connsiteY8" fmla="*/ 20253 h 23145"/>
                <a:gd name="connsiteX9" fmla="*/ 579 w 57864"/>
                <a:gd name="connsiteY9" fmla="*/ 23724 h 23145"/>
                <a:gd name="connsiteX10" fmla="*/ 57864 w 57864"/>
                <a:gd name="connsiteY10" fmla="*/ 23724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864" h="23145">
                  <a:moveTo>
                    <a:pt x="57864" y="23724"/>
                  </a:moveTo>
                  <a:cubicBezTo>
                    <a:pt x="58636" y="22181"/>
                    <a:pt x="59022" y="20445"/>
                    <a:pt x="59022" y="18517"/>
                  </a:cubicBezTo>
                  <a:cubicBezTo>
                    <a:pt x="59022" y="11959"/>
                    <a:pt x="53621" y="6558"/>
                    <a:pt x="47063" y="6558"/>
                  </a:cubicBezTo>
                  <a:cubicBezTo>
                    <a:pt x="44363" y="6558"/>
                    <a:pt x="42048" y="7329"/>
                    <a:pt x="40119" y="8872"/>
                  </a:cubicBezTo>
                  <a:lnTo>
                    <a:pt x="40119" y="8872"/>
                  </a:lnTo>
                  <a:cubicBezTo>
                    <a:pt x="38190" y="3665"/>
                    <a:pt x="33176" y="0"/>
                    <a:pt x="27389" y="0"/>
                  </a:cubicBezTo>
                  <a:cubicBezTo>
                    <a:pt x="20831" y="0"/>
                    <a:pt x="15431" y="4629"/>
                    <a:pt x="14080" y="10801"/>
                  </a:cubicBezTo>
                  <a:cubicBezTo>
                    <a:pt x="12923" y="10416"/>
                    <a:pt x="11573" y="10030"/>
                    <a:pt x="10223" y="10030"/>
                  </a:cubicBezTo>
                  <a:cubicBezTo>
                    <a:pt x="4629" y="10030"/>
                    <a:pt x="0" y="14659"/>
                    <a:pt x="0" y="20253"/>
                  </a:cubicBezTo>
                  <a:cubicBezTo>
                    <a:pt x="0" y="21410"/>
                    <a:pt x="193" y="22567"/>
                    <a:pt x="579" y="23724"/>
                  </a:cubicBezTo>
                  <a:lnTo>
                    <a:pt x="57864" y="23724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15" name="Freeform: Shape 914">
            <a:extLst>
              <a:ext uri="{FF2B5EF4-FFF2-40B4-BE49-F238E27FC236}">
                <a16:creationId xmlns:a16="http://schemas.microsoft.com/office/drawing/2014/main" id="{45033478-BDD2-4CCF-913F-9F1C933A7710}"/>
              </a:ext>
            </a:extLst>
          </p:cNvPr>
          <p:cNvSpPr/>
          <p:nvPr/>
        </p:nvSpPr>
        <p:spPr>
          <a:xfrm>
            <a:off x="1968283" y="1481137"/>
            <a:ext cx="57019" cy="4918"/>
          </a:xfrm>
          <a:custGeom>
            <a:avLst/>
            <a:gdLst>
              <a:gd name="connsiteX0" fmla="*/ 0 w 22502"/>
              <a:gd name="connsiteY0" fmla="*/ 1350 h 0"/>
              <a:gd name="connsiteX1" fmla="*/ 23403 w 225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502">
                <a:moveTo>
                  <a:pt x="0" y="1350"/>
                </a:moveTo>
                <a:cubicBezTo>
                  <a:pt x="4051" y="2701"/>
                  <a:pt x="15977" y="2476"/>
                  <a:pt x="23403" y="0"/>
                </a:cubicBezTo>
              </a:path>
            </a:pathLst>
          </a:custGeom>
          <a:noFill/>
          <a:ln w="6739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6" name="Freeform: Shape 915">
            <a:extLst>
              <a:ext uri="{FF2B5EF4-FFF2-40B4-BE49-F238E27FC236}">
                <a16:creationId xmlns:a16="http://schemas.microsoft.com/office/drawing/2014/main" id="{F97E63E2-8366-4908-A6E0-CB713B20A29B}"/>
              </a:ext>
            </a:extLst>
          </p:cNvPr>
          <p:cNvSpPr/>
          <p:nvPr/>
        </p:nvSpPr>
        <p:spPr>
          <a:xfrm>
            <a:off x="198224" y="2483344"/>
            <a:ext cx="207026" cy="207026"/>
          </a:xfrm>
          <a:custGeom>
            <a:avLst/>
            <a:gdLst>
              <a:gd name="connsiteX0" fmla="*/ 208151 w 207025"/>
              <a:gd name="connsiteY0" fmla="*/ 115890 h 207025"/>
              <a:gd name="connsiteX1" fmla="*/ 208151 w 207025"/>
              <a:gd name="connsiteY1" fmla="*/ 92262 h 207025"/>
              <a:gd name="connsiteX2" fmla="*/ 177322 w 207025"/>
              <a:gd name="connsiteY2" fmla="*/ 79435 h 207025"/>
              <a:gd name="connsiteX3" fmla="*/ 177322 w 207025"/>
              <a:gd name="connsiteY3" fmla="*/ 79435 h 207025"/>
              <a:gd name="connsiteX4" fmla="*/ 173272 w 207025"/>
              <a:gd name="connsiteY4" fmla="*/ 69534 h 207025"/>
              <a:gd name="connsiteX5" fmla="*/ 173272 w 207025"/>
              <a:gd name="connsiteY5" fmla="*/ 69534 h 207025"/>
              <a:gd name="connsiteX6" fmla="*/ 186098 w 207025"/>
              <a:gd name="connsiteY6" fmla="*/ 38705 h 207025"/>
              <a:gd name="connsiteX7" fmla="*/ 169446 w 207025"/>
              <a:gd name="connsiteY7" fmla="*/ 22053 h 207025"/>
              <a:gd name="connsiteX8" fmla="*/ 138617 w 207025"/>
              <a:gd name="connsiteY8" fmla="*/ 34879 h 207025"/>
              <a:gd name="connsiteX9" fmla="*/ 138617 w 207025"/>
              <a:gd name="connsiteY9" fmla="*/ 34879 h 207025"/>
              <a:gd name="connsiteX10" fmla="*/ 128716 w 207025"/>
              <a:gd name="connsiteY10" fmla="*/ 30829 h 207025"/>
              <a:gd name="connsiteX11" fmla="*/ 128716 w 207025"/>
              <a:gd name="connsiteY11" fmla="*/ 30829 h 207025"/>
              <a:gd name="connsiteX12" fmla="*/ 115890 w 207025"/>
              <a:gd name="connsiteY12" fmla="*/ 0 h 207025"/>
              <a:gd name="connsiteX13" fmla="*/ 92262 w 207025"/>
              <a:gd name="connsiteY13" fmla="*/ 0 h 207025"/>
              <a:gd name="connsiteX14" fmla="*/ 79435 w 207025"/>
              <a:gd name="connsiteY14" fmla="*/ 30829 h 207025"/>
              <a:gd name="connsiteX15" fmla="*/ 79435 w 207025"/>
              <a:gd name="connsiteY15" fmla="*/ 30829 h 207025"/>
              <a:gd name="connsiteX16" fmla="*/ 69534 w 207025"/>
              <a:gd name="connsiteY16" fmla="*/ 34879 h 207025"/>
              <a:gd name="connsiteX17" fmla="*/ 69534 w 207025"/>
              <a:gd name="connsiteY17" fmla="*/ 34879 h 207025"/>
              <a:gd name="connsiteX18" fmla="*/ 38705 w 207025"/>
              <a:gd name="connsiteY18" fmla="*/ 22053 h 207025"/>
              <a:gd name="connsiteX19" fmla="*/ 22053 w 207025"/>
              <a:gd name="connsiteY19" fmla="*/ 38705 h 207025"/>
              <a:gd name="connsiteX20" fmla="*/ 34879 w 207025"/>
              <a:gd name="connsiteY20" fmla="*/ 69534 h 207025"/>
              <a:gd name="connsiteX21" fmla="*/ 30829 w 207025"/>
              <a:gd name="connsiteY21" fmla="*/ 79435 h 207025"/>
              <a:gd name="connsiteX22" fmla="*/ 30829 w 207025"/>
              <a:gd name="connsiteY22" fmla="*/ 79435 h 207025"/>
              <a:gd name="connsiteX23" fmla="*/ 0 w 207025"/>
              <a:gd name="connsiteY23" fmla="*/ 92262 h 207025"/>
              <a:gd name="connsiteX24" fmla="*/ 0 w 207025"/>
              <a:gd name="connsiteY24" fmla="*/ 115890 h 207025"/>
              <a:gd name="connsiteX25" fmla="*/ 30829 w 207025"/>
              <a:gd name="connsiteY25" fmla="*/ 128716 h 207025"/>
              <a:gd name="connsiteX26" fmla="*/ 30829 w 207025"/>
              <a:gd name="connsiteY26" fmla="*/ 128716 h 207025"/>
              <a:gd name="connsiteX27" fmla="*/ 34879 w 207025"/>
              <a:gd name="connsiteY27" fmla="*/ 138617 h 207025"/>
              <a:gd name="connsiteX28" fmla="*/ 34879 w 207025"/>
              <a:gd name="connsiteY28" fmla="*/ 138617 h 207025"/>
              <a:gd name="connsiteX29" fmla="*/ 22053 w 207025"/>
              <a:gd name="connsiteY29" fmla="*/ 169446 h 207025"/>
              <a:gd name="connsiteX30" fmla="*/ 38705 w 207025"/>
              <a:gd name="connsiteY30" fmla="*/ 186098 h 207025"/>
              <a:gd name="connsiteX31" fmla="*/ 69534 w 207025"/>
              <a:gd name="connsiteY31" fmla="*/ 173272 h 207025"/>
              <a:gd name="connsiteX32" fmla="*/ 69534 w 207025"/>
              <a:gd name="connsiteY32" fmla="*/ 173272 h 207025"/>
              <a:gd name="connsiteX33" fmla="*/ 79435 w 207025"/>
              <a:gd name="connsiteY33" fmla="*/ 177322 h 207025"/>
              <a:gd name="connsiteX34" fmla="*/ 79435 w 207025"/>
              <a:gd name="connsiteY34" fmla="*/ 177322 h 207025"/>
              <a:gd name="connsiteX35" fmla="*/ 92262 w 207025"/>
              <a:gd name="connsiteY35" fmla="*/ 208151 h 207025"/>
              <a:gd name="connsiteX36" fmla="*/ 115890 w 207025"/>
              <a:gd name="connsiteY36" fmla="*/ 208151 h 207025"/>
              <a:gd name="connsiteX37" fmla="*/ 128716 w 207025"/>
              <a:gd name="connsiteY37" fmla="*/ 177322 h 207025"/>
              <a:gd name="connsiteX38" fmla="*/ 128716 w 207025"/>
              <a:gd name="connsiteY38" fmla="*/ 177322 h 207025"/>
              <a:gd name="connsiteX39" fmla="*/ 138617 w 207025"/>
              <a:gd name="connsiteY39" fmla="*/ 173272 h 207025"/>
              <a:gd name="connsiteX40" fmla="*/ 138617 w 207025"/>
              <a:gd name="connsiteY40" fmla="*/ 173272 h 207025"/>
              <a:gd name="connsiteX41" fmla="*/ 169446 w 207025"/>
              <a:gd name="connsiteY41" fmla="*/ 186098 h 207025"/>
              <a:gd name="connsiteX42" fmla="*/ 186098 w 207025"/>
              <a:gd name="connsiteY42" fmla="*/ 169446 h 207025"/>
              <a:gd name="connsiteX43" fmla="*/ 173272 w 207025"/>
              <a:gd name="connsiteY43" fmla="*/ 138617 h 207025"/>
              <a:gd name="connsiteX44" fmla="*/ 173272 w 207025"/>
              <a:gd name="connsiteY44" fmla="*/ 138617 h 207025"/>
              <a:gd name="connsiteX45" fmla="*/ 177322 w 207025"/>
              <a:gd name="connsiteY45" fmla="*/ 128716 h 207025"/>
              <a:gd name="connsiteX46" fmla="*/ 177322 w 207025"/>
              <a:gd name="connsiteY46" fmla="*/ 128716 h 207025"/>
              <a:gd name="connsiteX47" fmla="*/ 208151 w 207025"/>
              <a:gd name="connsiteY47" fmla="*/ 115890 h 207025"/>
              <a:gd name="connsiteX48" fmla="*/ 103963 w 207025"/>
              <a:gd name="connsiteY48" fmla="*/ 146043 h 207025"/>
              <a:gd name="connsiteX49" fmla="*/ 62108 w 207025"/>
              <a:gd name="connsiteY49" fmla="*/ 104188 h 207025"/>
              <a:gd name="connsiteX50" fmla="*/ 103963 w 207025"/>
              <a:gd name="connsiteY50" fmla="*/ 62333 h 207025"/>
              <a:gd name="connsiteX51" fmla="*/ 145818 w 207025"/>
              <a:gd name="connsiteY51" fmla="*/ 104188 h 207025"/>
              <a:gd name="connsiteX52" fmla="*/ 103963 w 207025"/>
              <a:gd name="connsiteY52" fmla="*/ 146043 h 20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07025" h="207025">
                <a:moveTo>
                  <a:pt x="208151" y="115890"/>
                </a:moveTo>
                <a:lnTo>
                  <a:pt x="208151" y="92262"/>
                </a:lnTo>
                <a:cubicBezTo>
                  <a:pt x="200050" y="92262"/>
                  <a:pt x="180023" y="90011"/>
                  <a:pt x="177322" y="79435"/>
                </a:cubicBezTo>
                <a:lnTo>
                  <a:pt x="177322" y="79435"/>
                </a:lnTo>
                <a:cubicBezTo>
                  <a:pt x="176197" y="76059"/>
                  <a:pt x="174847" y="72684"/>
                  <a:pt x="173272" y="69534"/>
                </a:cubicBezTo>
                <a:lnTo>
                  <a:pt x="173272" y="69534"/>
                </a:lnTo>
                <a:cubicBezTo>
                  <a:pt x="167646" y="60082"/>
                  <a:pt x="180248" y="44330"/>
                  <a:pt x="186098" y="38705"/>
                </a:cubicBezTo>
                <a:lnTo>
                  <a:pt x="169446" y="22053"/>
                </a:lnTo>
                <a:cubicBezTo>
                  <a:pt x="163820" y="27678"/>
                  <a:pt x="148069" y="40280"/>
                  <a:pt x="138617" y="34879"/>
                </a:cubicBezTo>
                <a:lnTo>
                  <a:pt x="138617" y="34879"/>
                </a:lnTo>
                <a:cubicBezTo>
                  <a:pt x="135467" y="33304"/>
                  <a:pt x="132091" y="31954"/>
                  <a:pt x="128716" y="30829"/>
                </a:cubicBezTo>
                <a:lnTo>
                  <a:pt x="128716" y="30829"/>
                </a:lnTo>
                <a:cubicBezTo>
                  <a:pt x="118140" y="28129"/>
                  <a:pt x="115890" y="8101"/>
                  <a:pt x="115890" y="0"/>
                </a:cubicBezTo>
                <a:lnTo>
                  <a:pt x="92262" y="0"/>
                </a:lnTo>
                <a:cubicBezTo>
                  <a:pt x="92262" y="8101"/>
                  <a:pt x="90011" y="28129"/>
                  <a:pt x="79435" y="30829"/>
                </a:cubicBezTo>
                <a:lnTo>
                  <a:pt x="79435" y="30829"/>
                </a:lnTo>
                <a:cubicBezTo>
                  <a:pt x="76059" y="31954"/>
                  <a:pt x="72684" y="33304"/>
                  <a:pt x="69534" y="34879"/>
                </a:cubicBezTo>
                <a:lnTo>
                  <a:pt x="69534" y="34879"/>
                </a:lnTo>
                <a:cubicBezTo>
                  <a:pt x="60082" y="40505"/>
                  <a:pt x="44330" y="27903"/>
                  <a:pt x="38705" y="22053"/>
                </a:cubicBezTo>
                <a:lnTo>
                  <a:pt x="22053" y="38705"/>
                </a:lnTo>
                <a:cubicBezTo>
                  <a:pt x="27678" y="44330"/>
                  <a:pt x="40280" y="60082"/>
                  <a:pt x="34879" y="69534"/>
                </a:cubicBezTo>
                <a:cubicBezTo>
                  <a:pt x="33304" y="72684"/>
                  <a:pt x="31954" y="76059"/>
                  <a:pt x="30829" y="79435"/>
                </a:cubicBezTo>
                <a:lnTo>
                  <a:pt x="30829" y="79435"/>
                </a:lnTo>
                <a:cubicBezTo>
                  <a:pt x="28129" y="90011"/>
                  <a:pt x="8101" y="92262"/>
                  <a:pt x="0" y="92262"/>
                </a:cubicBezTo>
                <a:lnTo>
                  <a:pt x="0" y="115890"/>
                </a:lnTo>
                <a:cubicBezTo>
                  <a:pt x="8101" y="115890"/>
                  <a:pt x="28129" y="118140"/>
                  <a:pt x="30829" y="128716"/>
                </a:cubicBezTo>
                <a:lnTo>
                  <a:pt x="30829" y="128716"/>
                </a:lnTo>
                <a:cubicBezTo>
                  <a:pt x="31954" y="132091"/>
                  <a:pt x="33304" y="135467"/>
                  <a:pt x="34879" y="138617"/>
                </a:cubicBezTo>
                <a:lnTo>
                  <a:pt x="34879" y="138617"/>
                </a:lnTo>
                <a:cubicBezTo>
                  <a:pt x="40505" y="148069"/>
                  <a:pt x="27903" y="163820"/>
                  <a:pt x="22053" y="169446"/>
                </a:cubicBezTo>
                <a:lnTo>
                  <a:pt x="38705" y="186098"/>
                </a:lnTo>
                <a:cubicBezTo>
                  <a:pt x="44330" y="180472"/>
                  <a:pt x="60082" y="167871"/>
                  <a:pt x="69534" y="173272"/>
                </a:cubicBezTo>
                <a:lnTo>
                  <a:pt x="69534" y="173272"/>
                </a:lnTo>
                <a:cubicBezTo>
                  <a:pt x="72684" y="174847"/>
                  <a:pt x="76059" y="176197"/>
                  <a:pt x="79435" y="177322"/>
                </a:cubicBezTo>
                <a:lnTo>
                  <a:pt x="79435" y="177322"/>
                </a:lnTo>
                <a:cubicBezTo>
                  <a:pt x="90011" y="180023"/>
                  <a:pt x="92262" y="200050"/>
                  <a:pt x="92262" y="208151"/>
                </a:cubicBezTo>
                <a:lnTo>
                  <a:pt x="115890" y="208151"/>
                </a:lnTo>
                <a:cubicBezTo>
                  <a:pt x="115890" y="200050"/>
                  <a:pt x="118140" y="180023"/>
                  <a:pt x="128716" y="177322"/>
                </a:cubicBezTo>
                <a:lnTo>
                  <a:pt x="128716" y="177322"/>
                </a:lnTo>
                <a:cubicBezTo>
                  <a:pt x="132091" y="176197"/>
                  <a:pt x="135467" y="174847"/>
                  <a:pt x="138617" y="173272"/>
                </a:cubicBezTo>
                <a:lnTo>
                  <a:pt x="138617" y="173272"/>
                </a:lnTo>
                <a:cubicBezTo>
                  <a:pt x="148069" y="167646"/>
                  <a:pt x="163820" y="180248"/>
                  <a:pt x="169446" y="186098"/>
                </a:cubicBezTo>
                <a:lnTo>
                  <a:pt x="186098" y="169446"/>
                </a:lnTo>
                <a:cubicBezTo>
                  <a:pt x="180472" y="163820"/>
                  <a:pt x="167871" y="148069"/>
                  <a:pt x="173272" y="138617"/>
                </a:cubicBezTo>
                <a:lnTo>
                  <a:pt x="173272" y="138617"/>
                </a:lnTo>
                <a:cubicBezTo>
                  <a:pt x="174847" y="135467"/>
                  <a:pt x="176197" y="132091"/>
                  <a:pt x="177322" y="128716"/>
                </a:cubicBezTo>
                <a:lnTo>
                  <a:pt x="177322" y="128716"/>
                </a:lnTo>
                <a:cubicBezTo>
                  <a:pt x="180023" y="118140"/>
                  <a:pt x="200050" y="115890"/>
                  <a:pt x="208151" y="115890"/>
                </a:cubicBezTo>
                <a:close/>
                <a:moveTo>
                  <a:pt x="103963" y="146043"/>
                </a:moveTo>
                <a:cubicBezTo>
                  <a:pt x="80785" y="146043"/>
                  <a:pt x="62108" y="127366"/>
                  <a:pt x="62108" y="104188"/>
                </a:cubicBezTo>
                <a:cubicBezTo>
                  <a:pt x="62108" y="81010"/>
                  <a:pt x="80785" y="62333"/>
                  <a:pt x="103963" y="62333"/>
                </a:cubicBezTo>
                <a:cubicBezTo>
                  <a:pt x="127141" y="62333"/>
                  <a:pt x="145818" y="81010"/>
                  <a:pt x="145818" y="104188"/>
                </a:cubicBezTo>
                <a:cubicBezTo>
                  <a:pt x="145818" y="127141"/>
                  <a:pt x="126916" y="146043"/>
                  <a:pt x="103963" y="146043"/>
                </a:cubicBezTo>
                <a:close/>
              </a:path>
            </a:pathLst>
          </a:custGeom>
          <a:solidFill>
            <a:srgbClr val="02A09C"/>
          </a:solidFill>
          <a:ln w="6739" cap="rnd">
            <a:solidFill>
              <a:srgbClr val="444444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17" name="Freeform: Shape 916">
            <a:extLst>
              <a:ext uri="{FF2B5EF4-FFF2-40B4-BE49-F238E27FC236}">
                <a16:creationId xmlns:a16="http://schemas.microsoft.com/office/drawing/2014/main" id="{95EB829B-3666-422D-81F0-EF1DAAB915FC}"/>
              </a:ext>
            </a:extLst>
          </p:cNvPr>
          <p:cNvSpPr/>
          <p:nvPr/>
        </p:nvSpPr>
        <p:spPr>
          <a:xfrm>
            <a:off x="367755" y="2664804"/>
            <a:ext cx="620675" cy="45719"/>
          </a:xfrm>
          <a:custGeom>
            <a:avLst/>
            <a:gdLst>
              <a:gd name="connsiteX0" fmla="*/ 293662 w 292536"/>
              <a:gd name="connsiteY0" fmla="*/ 47931 h 47255"/>
              <a:gd name="connsiteX1" fmla="*/ 47931 w 292536"/>
              <a:gd name="connsiteY1" fmla="*/ 47931 h 47255"/>
              <a:gd name="connsiteX2" fmla="*/ 0 w 292536"/>
              <a:gd name="connsiteY2" fmla="*/ 0 h 47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536" h="47255">
                <a:moveTo>
                  <a:pt x="293662" y="47931"/>
                </a:moveTo>
                <a:lnTo>
                  <a:pt x="47931" y="47931"/>
                </a:lnTo>
                <a:lnTo>
                  <a:pt x="0" y="0"/>
                </a:lnTo>
              </a:path>
            </a:pathLst>
          </a:cu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endParaRPr lang="en-US"/>
          </a:p>
        </p:txBody>
      </p:sp>
      <p:grpSp>
        <p:nvGrpSpPr>
          <p:cNvPr id="918" name="Group 917">
            <a:extLst>
              <a:ext uri="{FF2B5EF4-FFF2-40B4-BE49-F238E27FC236}">
                <a16:creationId xmlns:a16="http://schemas.microsoft.com/office/drawing/2014/main" id="{D4EB3738-4708-4A4E-B8FE-C4FBAB38BD9D}"/>
              </a:ext>
            </a:extLst>
          </p:cNvPr>
          <p:cNvGrpSpPr/>
          <p:nvPr/>
        </p:nvGrpSpPr>
        <p:grpSpPr>
          <a:xfrm>
            <a:off x="-165609" y="-134594"/>
            <a:ext cx="611720" cy="555012"/>
            <a:chOff x="1569152" y="761720"/>
            <a:chExt cx="587324" cy="587324"/>
          </a:xfrm>
        </p:grpSpPr>
        <p:grpSp>
          <p:nvGrpSpPr>
            <p:cNvPr id="919" name="Graphic 5">
              <a:extLst>
                <a:ext uri="{FF2B5EF4-FFF2-40B4-BE49-F238E27FC236}">
                  <a16:creationId xmlns:a16="http://schemas.microsoft.com/office/drawing/2014/main" id="{C03179CF-EBF6-4E76-9301-801EBE1852C9}"/>
                </a:ext>
              </a:extLst>
            </p:cNvPr>
            <p:cNvGrpSpPr/>
            <p:nvPr/>
          </p:nvGrpSpPr>
          <p:grpSpPr>
            <a:xfrm>
              <a:off x="1758401" y="929591"/>
              <a:ext cx="229529" cy="254282"/>
              <a:chOff x="1758401" y="929591"/>
              <a:chExt cx="229529" cy="254282"/>
            </a:xfrm>
            <a:solidFill>
              <a:schemeClr val="accent1"/>
            </a:solidFill>
          </p:grpSpPr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7EB09A0B-B2C0-479E-A900-D8B98F4AC1F9}"/>
                  </a:ext>
                </a:extLst>
              </p:cNvPr>
              <p:cNvSpPr/>
              <p:nvPr/>
            </p:nvSpPr>
            <p:spPr>
              <a:xfrm>
                <a:off x="1773253" y="929591"/>
                <a:ext cx="186773" cy="47256"/>
              </a:xfrm>
              <a:custGeom>
                <a:avLst/>
                <a:gdLst>
                  <a:gd name="connsiteX0" fmla="*/ 0 w 186773"/>
                  <a:gd name="connsiteY0" fmla="*/ 37355 h 47255"/>
                  <a:gd name="connsiteX1" fmla="*/ 89561 w 186773"/>
                  <a:gd name="connsiteY1" fmla="*/ 0 h 47255"/>
                  <a:gd name="connsiteX2" fmla="*/ 187899 w 186773"/>
                  <a:gd name="connsiteY2" fmla="*/ 4725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773" h="47255">
                    <a:moveTo>
                      <a:pt x="0" y="37355"/>
                    </a:moveTo>
                    <a:cubicBezTo>
                      <a:pt x="22953" y="14177"/>
                      <a:pt x="54682" y="0"/>
                      <a:pt x="89561" y="0"/>
                    </a:cubicBezTo>
                    <a:cubicBezTo>
                      <a:pt x="129391" y="0"/>
                      <a:pt x="164946" y="18452"/>
                      <a:pt x="187899" y="47256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A4EC5B58-031B-47B8-8F06-3E709B22E830}"/>
                  </a:ext>
                </a:extLst>
              </p:cNvPr>
              <p:cNvSpPr/>
              <p:nvPr/>
            </p:nvSpPr>
            <p:spPr>
              <a:xfrm>
                <a:off x="1764702" y="1134142"/>
                <a:ext cx="33754" cy="29254"/>
              </a:xfrm>
              <a:custGeom>
                <a:avLst/>
                <a:gdLst>
                  <a:gd name="connsiteX0" fmla="*/ 35104 w 33754"/>
                  <a:gd name="connsiteY0" fmla="*/ 30379 h 29253"/>
                  <a:gd name="connsiteX1" fmla="*/ 0 w 337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54" h="29253">
                    <a:moveTo>
                      <a:pt x="35104" y="30379"/>
                    </a:moveTo>
                    <a:cubicBezTo>
                      <a:pt x="21603" y="22503"/>
                      <a:pt x="9676" y="1215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1A95FD54-6B74-483B-8982-7FE9F84EBDD8}"/>
                  </a:ext>
                </a:extLst>
              </p:cNvPr>
              <p:cNvSpPr/>
              <p:nvPr/>
            </p:nvSpPr>
            <p:spPr>
              <a:xfrm>
                <a:off x="1811732" y="1170822"/>
                <a:ext cx="15752" cy="4501"/>
              </a:xfrm>
              <a:custGeom>
                <a:avLst/>
                <a:gdLst>
                  <a:gd name="connsiteX0" fmla="*/ 16202 w 15751"/>
                  <a:gd name="connsiteY0" fmla="*/ 5851 h 4500"/>
                  <a:gd name="connsiteX1" fmla="*/ 0 w 15751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4500">
                    <a:moveTo>
                      <a:pt x="16202" y="5851"/>
                    </a:moveTo>
                    <a:cubicBezTo>
                      <a:pt x="10576" y="4276"/>
                      <a:pt x="5401" y="225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9893B64D-3AB8-4E37-A5D6-6DB4B75C72D7}"/>
                  </a:ext>
                </a:extLst>
              </p:cNvPr>
              <p:cNvSpPr/>
              <p:nvPr/>
            </p:nvSpPr>
            <p:spPr>
              <a:xfrm>
                <a:off x="1922896" y="1105338"/>
                <a:ext cx="54007" cy="60758"/>
              </a:xfrm>
              <a:custGeom>
                <a:avLst/>
                <a:gdLst>
                  <a:gd name="connsiteX0" fmla="*/ 55807 w 54006"/>
                  <a:gd name="connsiteY0" fmla="*/ 0 h 60757"/>
                  <a:gd name="connsiteX1" fmla="*/ 0 w 54006"/>
                  <a:gd name="connsiteY1" fmla="*/ 61208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60757">
                    <a:moveTo>
                      <a:pt x="55807" y="0"/>
                    </a:moveTo>
                    <a:cubicBezTo>
                      <a:pt x="44556" y="26103"/>
                      <a:pt x="24753" y="47706"/>
                      <a:pt x="0" y="6120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4148C65A-773B-4A63-80B3-9F812834DAF1}"/>
                  </a:ext>
                </a:extLst>
              </p:cNvPr>
              <p:cNvSpPr/>
              <p:nvPr/>
            </p:nvSpPr>
            <p:spPr>
              <a:xfrm>
                <a:off x="1986804" y="1055382"/>
                <a:ext cx="2250" cy="22503"/>
              </a:xfrm>
              <a:custGeom>
                <a:avLst/>
                <a:gdLst>
                  <a:gd name="connsiteX0" fmla="*/ 2250 w 2250"/>
                  <a:gd name="connsiteY0" fmla="*/ 0 h 22502"/>
                  <a:gd name="connsiteX1" fmla="*/ 0 w 2250"/>
                  <a:gd name="connsiteY1" fmla="*/ 23403 h 2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2502">
                    <a:moveTo>
                      <a:pt x="2250" y="0"/>
                    </a:moveTo>
                    <a:cubicBezTo>
                      <a:pt x="2250" y="8101"/>
                      <a:pt x="1575" y="15977"/>
                      <a:pt x="0" y="23403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8FE88A2F-AFA7-4E52-99F0-761BE7B461FD}"/>
                  </a:ext>
                </a:extLst>
              </p:cNvPr>
              <p:cNvSpPr/>
              <p:nvPr/>
            </p:nvSpPr>
            <p:spPr>
              <a:xfrm>
                <a:off x="1758401" y="9768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0FE23261-FFF5-410A-9234-1B70891FF88D}"/>
                  </a:ext>
                </a:extLst>
              </p:cNvPr>
              <p:cNvSpPr/>
              <p:nvPr/>
            </p:nvSpPr>
            <p:spPr>
              <a:xfrm>
                <a:off x="1846162" y="11773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FC95350C-FECB-42E6-A742-6EBA5C679FD6}"/>
                  </a:ext>
                </a:extLst>
              </p:cNvPr>
              <p:cNvSpPr/>
              <p:nvPr/>
            </p:nvSpPr>
            <p:spPr>
              <a:xfrm>
                <a:off x="1901069" y="117127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6A13A08-8AFA-457B-8144-B9399306D2FF}"/>
                </a:ext>
              </a:extLst>
            </p:cNvPr>
            <p:cNvSpPr/>
            <p:nvPr/>
          </p:nvSpPr>
          <p:spPr>
            <a:xfrm>
              <a:off x="1569152" y="761720"/>
              <a:ext cx="587324" cy="587324"/>
            </a:xfrm>
            <a:custGeom>
              <a:avLst/>
              <a:gdLst>
                <a:gd name="connsiteX0" fmla="*/ 587324 w 587323"/>
                <a:gd name="connsiteY0" fmla="*/ 326966 h 587323"/>
                <a:gd name="connsiteX1" fmla="*/ 587324 w 587323"/>
                <a:gd name="connsiteY1" fmla="*/ 260358 h 587323"/>
                <a:gd name="connsiteX2" fmla="*/ 500238 w 587323"/>
                <a:gd name="connsiteY2" fmla="*/ 224353 h 587323"/>
                <a:gd name="connsiteX3" fmla="*/ 500238 w 587323"/>
                <a:gd name="connsiteY3" fmla="*/ 224353 h 587323"/>
                <a:gd name="connsiteX4" fmla="*/ 488761 w 587323"/>
                <a:gd name="connsiteY4" fmla="*/ 196675 h 587323"/>
                <a:gd name="connsiteX5" fmla="*/ 488761 w 587323"/>
                <a:gd name="connsiteY5" fmla="*/ 196675 h 587323"/>
                <a:gd name="connsiteX6" fmla="*/ 524766 w 587323"/>
                <a:gd name="connsiteY6" fmla="*/ 109589 h 587323"/>
                <a:gd name="connsiteX7" fmla="*/ 477735 w 587323"/>
                <a:gd name="connsiteY7" fmla="*/ 62558 h 587323"/>
                <a:gd name="connsiteX8" fmla="*/ 390649 w 587323"/>
                <a:gd name="connsiteY8" fmla="*/ 98562 h 587323"/>
                <a:gd name="connsiteX9" fmla="*/ 362970 w 587323"/>
                <a:gd name="connsiteY9" fmla="*/ 87086 h 587323"/>
                <a:gd name="connsiteX10" fmla="*/ 362970 w 587323"/>
                <a:gd name="connsiteY10" fmla="*/ 87086 h 587323"/>
                <a:gd name="connsiteX11" fmla="*/ 326966 w 587323"/>
                <a:gd name="connsiteY11" fmla="*/ 0 h 587323"/>
                <a:gd name="connsiteX12" fmla="*/ 260358 w 587323"/>
                <a:gd name="connsiteY12" fmla="*/ 0 h 587323"/>
                <a:gd name="connsiteX13" fmla="*/ 224353 w 587323"/>
                <a:gd name="connsiteY13" fmla="*/ 87086 h 587323"/>
                <a:gd name="connsiteX14" fmla="*/ 224353 w 587323"/>
                <a:gd name="connsiteY14" fmla="*/ 87086 h 587323"/>
                <a:gd name="connsiteX15" fmla="*/ 196675 w 587323"/>
                <a:gd name="connsiteY15" fmla="*/ 98562 h 587323"/>
                <a:gd name="connsiteX16" fmla="*/ 109589 w 587323"/>
                <a:gd name="connsiteY16" fmla="*/ 62558 h 587323"/>
                <a:gd name="connsiteX17" fmla="*/ 62558 w 587323"/>
                <a:gd name="connsiteY17" fmla="*/ 109589 h 587323"/>
                <a:gd name="connsiteX18" fmla="*/ 98562 w 587323"/>
                <a:gd name="connsiteY18" fmla="*/ 196675 h 587323"/>
                <a:gd name="connsiteX19" fmla="*/ 87086 w 587323"/>
                <a:gd name="connsiteY19" fmla="*/ 224353 h 587323"/>
                <a:gd name="connsiteX20" fmla="*/ 87086 w 587323"/>
                <a:gd name="connsiteY20" fmla="*/ 224353 h 587323"/>
                <a:gd name="connsiteX21" fmla="*/ 0 w 587323"/>
                <a:gd name="connsiteY21" fmla="*/ 260358 h 587323"/>
                <a:gd name="connsiteX22" fmla="*/ 0 w 587323"/>
                <a:gd name="connsiteY22" fmla="*/ 326966 h 587323"/>
                <a:gd name="connsiteX23" fmla="*/ 87086 w 587323"/>
                <a:gd name="connsiteY23" fmla="*/ 362970 h 587323"/>
                <a:gd name="connsiteX24" fmla="*/ 98562 w 587323"/>
                <a:gd name="connsiteY24" fmla="*/ 390649 h 587323"/>
                <a:gd name="connsiteX25" fmla="*/ 98562 w 587323"/>
                <a:gd name="connsiteY25" fmla="*/ 390649 h 587323"/>
                <a:gd name="connsiteX26" fmla="*/ 62558 w 587323"/>
                <a:gd name="connsiteY26" fmla="*/ 477735 h 587323"/>
                <a:gd name="connsiteX27" fmla="*/ 109589 w 587323"/>
                <a:gd name="connsiteY27" fmla="*/ 524766 h 587323"/>
                <a:gd name="connsiteX28" fmla="*/ 196675 w 587323"/>
                <a:gd name="connsiteY28" fmla="*/ 488761 h 587323"/>
                <a:gd name="connsiteX29" fmla="*/ 196675 w 587323"/>
                <a:gd name="connsiteY29" fmla="*/ 488761 h 587323"/>
                <a:gd name="connsiteX30" fmla="*/ 224353 w 587323"/>
                <a:gd name="connsiteY30" fmla="*/ 500238 h 587323"/>
                <a:gd name="connsiteX31" fmla="*/ 224353 w 587323"/>
                <a:gd name="connsiteY31" fmla="*/ 500238 h 587323"/>
                <a:gd name="connsiteX32" fmla="*/ 260358 w 587323"/>
                <a:gd name="connsiteY32" fmla="*/ 587324 h 587323"/>
                <a:gd name="connsiteX33" fmla="*/ 326966 w 587323"/>
                <a:gd name="connsiteY33" fmla="*/ 587324 h 587323"/>
                <a:gd name="connsiteX34" fmla="*/ 362970 w 587323"/>
                <a:gd name="connsiteY34" fmla="*/ 500238 h 587323"/>
                <a:gd name="connsiteX35" fmla="*/ 362970 w 587323"/>
                <a:gd name="connsiteY35" fmla="*/ 500238 h 587323"/>
                <a:gd name="connsiteX36" fmla="*/ 390649 w 587323"/>
                <a:gd name="connsiteY36" fmla="*/ 488761 h 587323"/>
                <a:gd name="connsiteX37" fmla="*/ 390649 w 587323"/>
                <a:gd name="connsiteY37" fmla="*/ 488761 h 587323"/>
                <a:gd name="connsiteX38" fmla="*/ 477735 w 587323"/>
                <a:gd name="connsiteY38" fmla="*/ 524766 h 587323"/>
                <a:gd name="connsiteX39" fmla="*/ 524766 w 587323"/>
                <a:gd name="connsiteY39" fmla="*/ 477735 h 587323"/>
                <a:gd name="connsiteX40" fmla="*/ 488761 w 587323"/>
                <a:gd name="connsiteY40" fmla="*/ 390649 h 587323"/>
                <a:gd name="connsiteX41" fmla="*/ 488761 w 587323"/>
                <a:gd name="connsiteY41" fmla="*/ 390649 h 587323"/>
                <a:gd name="connsiteX42" fmla="*/ 500238 w 587323"/>
                <a:gd name="connsiteY42" fmla="*/ 362970 h 587323"/>
                <a:gd name="connsiteX43" fmla="*/ 500238 w 587323"/>
                <a:gd name="connsiteY43" fmla="*/ 362970 h 587323"/>
                <a:gd name="connsiteX44" fmla="*/ 587324 w 587323"/>
                <a:gd name="connsiteY44" fmla="*/ 326966 h 587323"/>
                <a:gd name="connsiteX45" fmla="*/ 293662 w 587323"/>
                <a:gd name="connsiteY45" fmla="*/ 389299 h 587323"/>
                <a:gd name="connsiteX46" fmla="*/ 198025 w 587323"/>
                <a:gd name="connsiteY46" fmla="*/ 293662 h 587323"/>
                <a:gd name="connsiteX47" fmla="*/ 293662 w 587323"/>
                <a:gd name="connsiteY47" fmla="*/ 198025 h 587323"/>
                <a:gd name="connsiteX48" fmla="*/ 389299 w 587323"/>
                <a:gd name="connsiteY48" fmla="*/ 293662 h 587323"/>
                <a:gd name="connsiteX49" fmla="*/ 293662 w 587323"/>
                <a:gd name="connsiteY49" fmla="*/ 389299 h 5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87323" h="587323">
                  <a:moveTo>
                    <a:pt x="587324" y="326966"/>
                  </a:moveTo>
                  <a:lnTo>
                    <a:pt x="587324" y="260358"/>
                  </a:lnTo>
                  <a:cubicBezTo>
                    <a:pt x="564596" y="260358"/>
                    <a:pt x="508114" y="254057"/>
                    <a:pt x="500238" y="224353"/>
                  </a:cubicBezTo>
                  <a:lnTo>
                    <a:pt x="500238" y="224353"/>
                  </a:lnTo>
                  <a:cubicBezTo>
                    <a:pt x="497087" y="214902"/>
                    <a:pt x="493262" y="205676"/>
                    <a:pt x="488761" y="196675"/>
                  </a:cubicBezTo>
                  <a:lnTo>
                    <a:pt x="488761" y="196675"/>
                  </a:lnTo>
                  <a:cubicBezTo>
                    <a:pt x="473234" y="170121"/>
                    <a:pt x="508789" y="125566"/>
                    <a:pt x="524766" y="109589"/>
                  </a:cubicBezTo>
                  <a:lnTo>
                    <a:pt x="477735" y="62558"/>
                  </a:lnTo>
                  <a:cubicBezTo>
                    <a:pt x="461758" y="78535"/>
                    <a:pt x="417202" y="114089"/>
                    <a:pt x="390649" y="98562"/>
                  </a:cubicBezTo>
                  <a:cubicBezTo>
                    <a:pt x="381873" y="94062"/>
                    <a:pt x="372422" y="90236"/>
                    <a:pt x="362970" y="87086"/>
                  </a:cubicBezTo>
                  <a:lnTo>
                    <a:pt x="362970" y="87086"/>
                  </a:lnTo>
                  <a:cubicBezTo>
                    <a:pt x="333267" y="79435"/>
                    <a:pt x="326966" y="22728"/>
                    <a:pt x="326966" y="0"/>
                  </a:cubicBezTo>
                  <a:lnTo>
                    <a:pt x="260358" y="0"/>
                  </a:lnTo>
                  <a:cubicBezTo>
                    <a:pt x="260358" y="22728"/>
                    <a:pt x="254057" y="79210"/>
                    <a:pt x="224353" y="87086"/>
                  </a:cubicBezTo>
                  <a:lnTo>
                    <a:pt x="224353" y="87086"/>
                  </a:lnTo>
                  <a:cubicBezTo>
                    <a:pt x="214902" y="90236"/>
                    <a:pt x="205676" y="94062"/>
                    <a:pt x="196675" y="98562"/>
                  </a:cubicBezTo>
                  <a:cubicBezTo>
                    <a:pt x="170121" y="114089"/>
                    <a:pt x="125791" y="78535"/>
                    <a:pt x="109589" y="62558"/>
                  </a:cubicBezTo>
                  <a:lnTo>
                    <a:pt x="62558" y="109589"/>
                  </a:lnTo>
                  <a:cubicBezTo>
                    <a:pt x="78535" y="125566"/>
                    <a:pt x="114089" y="170121"/>
                    <a:pt x="98562" y="196675"/>
                  </a:cubicBezTo>
                  <a:cubicBezTo>
                    <a:pt x="94062" y="205676"/>
                    <a:pt x="90236" y="214902"/>
                    <a:pt x="87086" y="224353"/>
                  </a:cubicBezTo>
                  <a:lnTo>
                    <a:pt x="87086" y="224353"/>
                  </a:lnTo>
                  <a:cubicBezTo>
                    <a:pt x="79435" y="254057"/>
                    <a:pt x="22728" y="260358"/>
                    <a:pt x="0" y="260358"/>
                  </a:cubicBezTo>
                  <a:lnTo>
                    <a:pt x="0" y="326966"/>
                  </a:lnTo>
                  <a:cubicBezTo>
                    <a:pt x="22728" y="326966"/>
                    <a:pt x="79210" y="333267"/>
                    <a:pt x="87086" y="362970"/>
                  </a:cubicBezTo>
                  <a:cubicBezTo>
                    <a:pt x="90236" y="372422"/>
                    <a:pt x="94062" y="381648"/>
                    <a:pt x="98562" y="390649"/>
                  </a:cubicBezTo>
                  <a:lnTo>
                    <a:pt x="98562" y="390649"/>
                  </a:lnTo>
                  <a:cubicBezTo>
                    <a:pt x="114089" y="417202"/>
                    <a:pt x="78535" y="461758"/>
                    <a:pt x="62558" y="477735"/>
                  </a:cubicBezTo>
                  <a:lnTo>
                    <a:pt x="109589" y="524766"/>
                  </a:lnTo>
                  <a:cubicBezTo>
                    <a:pt x="125566" y="508789"/>
                    <a:pt x="170121" y="473234"/>
                    <a:pt x="196675" y="488761"/>
                  </a:cubicBezTo>
                  <a:lnTo>
                    <a:pt x="196675" y="488761"/>
                  </a:lnTo>
                  <a:cubicBezTo>
                    <a:pt x="205676" y="493262"/>
                    <a:pt x="214902" y="497087"/>
                    <a:pt x="224353" y="500238"/>
                  </a:cubicBezTo>
                  <a:lnTo>
                    <a:pt x="224353" y="500238"/>
                  </a:lnTo>
                  <a:cubicBezTo>
                    <a:pt x="254057" y="507889"/>
                    <a:pt x="260358" y="564596"/>
                    <a:pt x="260358" y="587324"/>
                  </a:cubicBezTo>
                  <a:lnTo>
                    <a:pt x="326966" y="587324"/>
                  </a:lnTo>
                  <a:cubicBezTo>
                    <a:pt x="326966" y="564596"/>
                    <a:pt x="333267" y="508114"/>
                    <a:pt x="362970" y="500238"/>
                  </a:cubicBezTo>
                  <a:lnTo>
                    <a:pt x="362970" y="500238"/>
                  </a:lnTo>
                  <a:cubicBezTo>
                    <a:pt x="372422" y="497087"/>
                    <a:pt x="381873" y="493262"/>
                    <a:pt x="390649" y="488761"/>
                  </a:cubicBezTo>
                  <a:lnTo>
                    <a:pt x="390649" y="488761"/>
                  </a:lnTo>
                  <a:cubicBezTo>
                    <a:pt x="417202" y="473234"/>
                    <a:pt x="461533" y="508789"/>
                    <a:pt x="477735" y="524766"/>
                  </a:cubicBezTo>
                  <a:lnTo>
                    <a:pt x="524766" y="477735"/>
                  </a:lnTo>
                  <a:cubicBezTo>
                    <a:pt x="508789" y="461758"/>
                    <a:pt x="473234" y="417202"/>
                    <a:pt x="488761" y="390649"/>
                  </a:cubicBezTo>
                  <a:lnTo>
                    <a:pt x="488761" y="390649"/>
                  </a:lnTo>
                  <a:cubicBezTo>
                    <a:pt x="493262" y="381648"/>
                    <a:pt x="497087" y="372422"/>
                    <a:pt x="500238" y="362970"/>
                  </a:cubicBezTo>
                  <a:lnTo>
                    <a:pt x="500238" y="362970"/>
                  </a:lnTo>
                  <a:cubicBezTo>
                    <a:pt x="508114" y="333267"/>
                    <a:pt x="564596" y="326966"/>
                    <a:pt x="587324" y="326966"/>
                  </a:cubicBezTo>
                  <a:close/>
                  <a:moveTo>
                    <a:pt x="293662" y="389299"/>
                  </a:moveTo>
                  <a:cubicBezTo>
                    <a:pt x="240780" y="389299"/>
                    <a:pt x="198025" y="346543"/>
                    <a:pt x="198025" y="293662"/>
                  </a:cubicBezTo>
                  <a:cubicBezTo>
                    <a:pt x="198025" y="240780"/>
                    <a:pt x="240780" y="198025"/>
                    <a:pt x="293662" y="198025"/>
                  </a:cubicBezTo>
                  <a:cubicBezTo>
                    <a:pt x="346543" y="198025"/>
                    <a:pt x="389299" y="240780"/>
                    <a:pt x="389299" y="293662"/>
                  </a:cubicBezTo>
                  <a:cubicBezTo>
                    <a:pt x="389299" y="346543"/>
                    <a:pt x="346543" y="389299"/>
                    <a:pt x="293662" y="389299"/>
                  </a:cubicBezTo>
                  <a:close/>
                </a:path>
              </a:pathLst>
            </a:custGeom>
            <a:noFill/>
            <a:ln w="6739" cap="rnd">
              <a:solidFill>
                <a:srgbClr val="F4B54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9" name="Group 928">
            <a:extLst>
              <a:ext uri="{FF2B5EF4-FFF2-40B4-BE49-F238E27FC236}">
                <a16:creationId xmlns:a16="http://schemas.microsoft.com/office/drawing/2014/main" id="{1F004F7F-0A9B-43A6-A058-5103501A89C2}"/>
              </a:ext>
            </a:extLst>
          </p:cNvPr>
          <p:cNvGrpSpPr/>
          <p:nvPr/>
        </p:nvGrpSpPr>
        <p:grpSpPr>
          <a:xfrm>
            <a:off x="-288991" y="372954"/>
            <a:ext cx="789621" cy="914165"/>
            <a:chOff x="1484992" y="1476635"/>
            <a:chExt cx="711089" cy="713339"/>
          </a:xfrm>
        </p:grpSpPr>
        <p:grpSp>
          <p:nvGrpSpPr>
            <p:cNvPr id="930" name="Graphic 5">
              <a:extLst>
                <a:ext uri="{FF2B5EF4-FFF2-40B4-BE49-F238E27FC236}">
                  <a16:creationId xmlns:a16="http://schemas.microsoft.com/office/drawing/2014/main" id="{B0633D7A-4624-443A-ABEC-0158231F6229}"/>
                </a:ext>
              </a:extLst>
            </p:cNvPr>
            <p:cNvGrpSpPr/>
            <p:nvPr/>
          </p:nvGrpSpPr>
          <p:grpSpPr>
            <a:xfrm>
              <a:off x="1661414" y="1628529"/>
              <a:ext cx="360045" cy="407301"/>
              <a:chOff x="1661414" y="1628529"/>
              <a:chExt cx="360045" cy="407301"/>
            </a:xfrm>
            <a:solidFill>
              <a:schemeClr val="accent1"/>
            </a:solidFill>
          </p:grpSpPr>
          <p:grpSp>
            <p:nvGrpSpPr>
              <p:cNvPr id="932" name="Graphic 5">
                <a:extLst>
                  <a:ext uri="{FF2B5EF4-FFF2-40B4-BE49-F238E27FC236}">
                    <a16:creationId xmlns:a16="http://schemas.microsoft.com/office/drawing/2014/main" id="{DE261392-2EA5-4D34-93C0-8BDC6842F620}"/>
                  </a:ext>
                </a:extLst>
              </p:cNvPr>
              <p:cNvGrpSpPr/>
              <p:nvPr/>
            </p:nvGrpSpPr>
            <p:grpSpPr>
              <a:xfrm>
                <a:off x="1661414" y="1652157"/>
                <a:ext cx="360045" cy="362295"/>
                <a:chOff x="1661414" y="1652157"/>
                <a:chExt cx="360045" cy="362295"/>
              </a:xfrm>
              <a:solidFill>
                <a:schemeClr val="accent1"/>
              </a:solidFill>
            </p:grpSpPr>
            <p:sp>
              <p:nvSpPr>
                <p:cNvPr id="939" name="Freeform: Shape 938">
                  <a:extLst>
                    <a:ext uri="{FF2B5EF4-FFF2-40B4-BE49-F238E27FC236}">
                      <a16:creationId xmlns:a16="http://schemas.microsoft.com/office/drawing/2014/main" id="{11C5C83D-E76D-4E33-ABF1-7F7E1627DC1F}"/>
                    </a:ext>
                  </a:extLst>
                </p:cNvPr>
                <p:cNvSpPr/>
                <p:nvPr/>
              </p:nvSpPr>
              <p:spPr>
                <a:xfrm>
                  <a:off x="1695168" y="1653957"/>
                  <a:ext cx="146268" cy="74259"/>
                </a:xfrm>
                <a:custGeom>
                  <a:avLst/>
                  <a:gdLst>
                    <a:gd name="connsiteX0" fmla="*/ 0 w 146268"/>
                    <a:gd name="connsiteY0" fmla="*/ 75159 h 74259"/>
                    <a:gd name="connsiteX1" fmla="*/ 146493 w 146268"/>
                    <a:gd name="connsiteY1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268" h="74259">
                      <a:moveTo>
                        <a:pt x="0" y="75159"/>
                      </a:moveTo>
                      <a:cubicBezTo>
                        <a:pt x="32629" y="29704"/>
                        <a:pt x="86186" y="0"/>
                        <a:pt x="146493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0" name="Freeform: Shape 939">
                  <a:extLst>
                    <a:ext uri="{FF2B5EF4-FFF2-40B4-BE49-F238E27FC236}">
                      <a16:creationId xmlns:a16="http://schemas.microsoft.com/office/drawing/2014/main" id="{4DC59E14-D230-4140-AFC9-0AE7E77EDD52}"/>
                    </a:ext>
                  </a:extLst>
                </p:cNvPr>
                <p:cNvSpPr/>
                <p:nvPr/>
              </p:nvSpPr>
              <p:spPr>
                <a:xfrm>
                  <a:off x="1681891" y="1739468"/>
                  <a:ext cx="4501" cy="11251"/>
                </a:xfrm>
                <a:custGeom>
                  <a:avLst/>
                  <a:gdLst>
                    <a:gd name="connsiteX0" fmla="*/ 0 w 4500"/>
                    <a:gd name="connsiteY0" fmla="*/ 11251 h 11251"/>
                    <a:gd name="connsiteX1" fmla="*/ 6301 w 4500"/>
                    <a:gd name="connsiteY1" fmla="*/ 0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1251">
                      <a:moveTo>
                        <a:pt x="0" y="11251"/>
                      </a:moveTo>
                      <a:cubicBezTo>
                        <a:pt x="2025" y="7426"/>
                        <a:pt x="4050" y="3600"/>
                        <a:pt x="6301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1" name="Freeform: Shape 940">
                  <a:extLst>
                    <a:ext uri="{FF2B5EF4-FFF2-40B4-BE49-F238E27FC236}">
                      <a16:creationId xmlns:a16="http://schemas.microsoft.com/office/drawing/2014/main" id="{805674E0-4F83-4F6F-9A84-7F90CCA3073A}"/>
                    </a:ext>
                  </a:extLst>
                </p:cNvPr>
                <p:cNvSpPr/>
                <p:nvPr/>
              </p:nvSpPr>
              <p:spPr>
                <a:xfrm>
                  <a:off x="1661414" y="1763996"/>
                  <a:ext cx="13502" cy="139517"/>
                </a:xfrm>
                <a:custGeom>
                  <a:avLst/>
                  <a:gdLst>
                    <a:gd name="connsiteX0" fmla="*/ 14402 w 13501"/>
                    <a:gd name="connsiteY0" fmla="*/ 140868 h 139517"/>
                    <a:gd name="connsiteX1" fmla="*/ 0 w 13501"/>
                    <a:gd name="connsiteY1" fmla="*/ 70209 h 139517"/>
                    <a:gd name="connsiteX2" fmla="*/ 14177 w 13501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01" h="139517">
                      <a:moveTo>
                        <a:pt x="14402" y="140868"/>
                      </a:moveTo>
                      <a:cubicBezTo>
                        <a:pt x="5176" y="119265"/>
                        <a:pt x="0" y="95412"/>
                        <a:pt x="0" y="70209"/>
                      </a:cubicBezTo>
                      <a:cubicBezTo>
                        <a:pt x="0" y="45231"/>
                        <a:pt x="4951" y="21603"/>
                        <a:pt x="14177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2" name="Freeform: Shape 941">
                  <a:extLst>
                    <a:ext uri="{FF2B5EF4-FFF2-40B4-BE49-F238E27FC236}">
                      <a16:creationId xmlns:a16="http://schemas.microsoft.com/office/drawing/2014/main" id="{C407815E-B9DC-4F4F-9F72-4B236A3D48B9}"/>
                    </a:ext>
                  </a:extLst>
                </p:cNvPr>
                <p:cNvSpPr/>
                <p:nvPr/>
              </p:nvSpPr>
              <p:spPr>
                <a:xfrm>
                  <a:off x="1805657" y="2011077"/>
                  <a:ext cx="20253" cy="2250"/>
                </a:xfrm>
                <a:custGeom>
                  <a:avLst/>
                  <a:gdLst>
                    <a:gd name="connsiteX0" fmla="*/ 20928 w 20252"/>
                    <a:gd name="connsiteY0" fmla="*/ 2925 h 2250"/>
                    <a:gd name="connsiteX1" fmla="*/ 0 w 20252"/>
                    <a:gd name="connsiteY1" fmla="*/ 0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52" h="2250">
                      <a:moveTo>
                        <a:pt x="20928" y="2925"/>
                      </a:moveTo>
                      <a:cubicBezTo>
                        <a:pt x="13952" y="2250"/>
                        <a:pt x="6976" y="135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3" name="Freeform: Shape 942">
                  <a:extLst>
                    <a:ext uri="{FF2B5EF4-FFF2-40B4-BE49-F238E27FC236}">
                      <a16:creationId xmlns:a16="http://schemas.microsoft.com/office/drawing/2014/main" id="{5F989712-8FDC-49C4-AC72-98CA8F7F0687}"/>
                    </a:ext>
                  </a:extLst>
                </p:cNvPr>
                <p:cNvSpPr/>
                <p:nvPr/>
              </p:nvSpPr>
              <p:spPr>
                <a:xfrm>
                  <a:off x="1848412" y="2005901"/>
                  <a:ext cx="47256" cy="6751"/>
                </a:xfrm>
                <a:custGeom>
                  <a:avLst/>
                  <a:gdLst>
                    <a:gd name="connsiteX0" fmla="*/ 48831 w 47255"/>
                    <a:gd name="connsiteY0" fmla="*/ 0 h 6750"/>
                    <a:gd name="connsiteX1" fmla="*/ 0 w 47255"/>
                    <a:gd name="connsiteY1" fmla="*/ 8551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6750">
                      <a:moveTo>
                        <a:pt x="48831" y="0"/>
                      </a:moveTo>
                      <a:cubicBezTo>
                        <a:pt x="33304" y="4951"/>
                        <a:pt x="17102" y="7876"/>
                        <a:pt x="0" y="855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4" name="Freeform: Shape 943">
                  <a:extLst>
                    <a:ext uri="{FF2B5EF4-FFF2-40B4-BE49-F238E27FC236}">
                      <a16:creationId xmlns:a16="http://schemas.microsoft.com/office/drawing/2014/main" id="{4F6C6F08-FCF7-4ABB-AD09-84A474BBB68B}"/>
                    </a:ext>
                  </a:extLst>
                </p:cNvPr>
                <p:cNvSpPr/>
                <p:nvPr/>
              </p:nvSpPr>
              <p:spPr>
                <a:xfrm>
                  <a:off x="1998956" y="1745994"/>
                  <a:ext cx="22503" cy="171021"/>
                </a:xfrm>
                <a:custGeom>
                  <a:avLst/>
                  <a:gdLst>
                    <a:gd name="connsiteX0" fmla="*/ 0 w 22502"/>
                    <a:gd name="connsiteY0" fmla="*/ 0 h 171021"/>
                    <a:gd name="connsiteX1" fmla="*/ 22953 w 22502"/>
                    <a:gd name="connsiteY1" fmla="*/ 88211 h 171021"/>
                    <a:gd name="connsiteX2" fmla="*/ 2700 w 22502"/>
                    <a:gd name="connsiteY2" fmla="*/ 171471 h 171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71021">
                      <a:moveTo>
                        <a:pt x="0" y="0"/>
                      </a:moveTo>
                      <a:cubicBezTo>
                        <a:pt x="14627" y="26103"/>
                        <a:pt x="22953" y="56257"/>
                        <a:pt x="22953" y="88211"/>
                      </a:cubicBezTo>
                      <a:cubicBezTo>
                        <a:pt x="22953" y="118140"/>
                        <a:pt x="15527" y="146493"/>
                        <a:pt x="2700" y="17147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5" name="Freeform: Shape 944">
                  <a:extLst>
                    <a:ext uri="{FF2B5EF4-FFF2-40B4-BE49-F238E27FC236}">
                      <a16:creationId xmlns:a16="http://schemas.microsoft.com/office/drawing/2014/main" id="{162E7A74-81BB-4E51-8A0D-34726BC27A4F}"/>
                    </a:ext>
                  </a:extLst>
                </p:cNvPr>
                <p:cNvSpPr/>
                <p:nvPr/>
              </p:nvSpPr>
              <p:spPr>
                <a:xfrm>
                  <a:off x="1949675" y="1689737"/>
                  <a:ext cx="31504" cy="31504"/>
                </a:xfrm>
                <a:custGeom>
                  <a:avLst/>
                  <a:gdLst>
                    <a:gd name="connsiteX0" fmla="*/ 0 w 31503"/>
                    <a:gd name="connsiteY0" fmla="*/ 0 h 31503"/>
                    <a:gd name="connsiteX1" fmla="*/ 32629 w 31503"/>
                    <a:gd name="connsiteY1" fmla="*/ 31504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3" h="31503">
                      <a:moveTo>
                        <a:pt x="0" y="0"/>
                      </a:moveTo>
                      <a:cubicBezTo>
                        <a:pt x="12152" y="9001"/>
                        <a:pt x="23178" y="19802"/>
                        <a:pt x="32629" y="3150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6" name="Freeform: Shape 945">
                  <a:extLst>
                    <a:ext uri="{FF2B5EF4-FFF2-40B4-BE49-F238E27FC236}">
                      <a16:creationId xmlns:a16="http://schemas.microsoft.com/office/drawing/2014/main" id="{D99D77CD-048F-4422-B946-EBC9EEA300C6}"/>
                    </a:ext>
                  </a:extLst>
                </p:cNvPr>
                <p:cNvSpPr/>
                <p:nvPr/>
              </p:nvSpPr>
              <p:spPr>
                <a:xfrm>
                  <a:off x="1862814" y="165215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7" name="Freeform: Shape 946">
                  <a:extLst>
                    <a:ext uri="{FF2B5EF4-FFF2-40B4-BE49-F238E27FC236}">
                      <a16:creationId xmlns:a16="http://schemas.microsoft.com/office/drawing/2014/main" id="{EA4C4F0D-07FD-4F33-B980-A88262F964A9}"/>
                    </a:ext>
                  </a:extLst>
                </p:cNvPr>
                <p:cNvSpPr/>
                <p:nvPr/>
              </p:nvSpPr>
              <p:spPr>
                <a:xfrm>
                  <a:off x="1779778" y="2001401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33" name="Graphic 5">
                <a:extLst>
                  <a:ext uri="{FF2B5EF4-FFF2-40B4-BE49-F238E27FC236}">
                    <a16:creationId xmlns:a16="http://schemas.microsoft.com/office/drawing/2014/main" id="{ED0643A7-D128-4F8B-8308-FEE3362F2F0D}"/>
                  </a:ext>
                </a:extLst>
              </p:cNvPr>
              <p:cNvGrpSpPr/>
              <p:nvPr/>
            </p:nvGrpSpPr>
            <p:grpSpPr>
              <a:xfrm>
                <a:off x="1669965" y="1628529"/>
                <a:ext cx="319540" cy="407301"/>
                <a:chOff x="1669965" y="1628529"/>
                <a:chExt cx="319540" cy="407301"/>
              </a:xfrm>
              <a:solidFill>
                <a:schemeClr val="accent1"/>
              </a:solidFill>
            </p:grpSpPr>
            <p:sp>
              <p:nvSpPr>
                <p:cNvPr id="934" name="Freeform: Shape 933">
                  <a:extLst>
                    <a:ext uri="{FF2B5EF4-FFF2-40B4-BE49-F238E27FC236}">
                      <a16:creationId xmlns:a16="http://schemas.microsoft.com/office/drawing/2014/main" id="{99052939-2A5A-4A92-B600-6AAE0C65C1D2}"/>
                    </a:ext>
                  </a:extLst>
                </p:cNvPr>
                <p:cNvSpPr/>
                <p:nvPr/>
              </p:nvSpPr>
              <p:spPr>
                <a:xfrm>
                  <a:off x="1791705" y="163032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5" name="Freeform: Shape 934">
                  <a:extLst>
                    <a:ext uri="{FF2B5EF4-FFF2-40B4-BE49-F238E27FC236}">
                      <a16:creationId xmlns:a16="http://schemas.microsoft.com/office/drawing/2014/main" id="{DCBF3C34-F43D-404A-BE85-84FF6AED2301}"/>
                    </a:ext>
                  </a:extLst>
                </p:cNvPr>
                <p:cNvSpPr/>
                <p:nvPr/>
              </p:nvSpPr>
              <p:spPr>
                <a:xfrm>
                  <a:off x="1669965" y="1947844"/>
                  <a:ext cx="11251" cy="15752"/>
                </a:xfrm>
                <a:custGeom>
                  <a:avLst/>
                  <a:gdLst>
                    <a:gd name="connsiteX0" fmla="*/ 13052 w 11251"/>
                    <a:gd name="connsiteY0" fmla="*/ 17552 h 15751"/>
                    <a:gd name="connsiteX1" fmla="*/ 0 w 11251"/>
                    <a:gd name="connsiteY1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15751">
                      <a:moveTo>
                        <a:pt x="13052" y="17552"/>
                      </a:moveTo>
                      <a:cubicBezTo>
                        <a:pt x="8326" y="11927"/>
                        <a:pt x="4051" y="6076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6" name="Freeform: Shape 935">
                  <a:extLst>
                    <a:ext uri="{FF2B5EF4-FFF2-40B4-BE49-F238E27FC236}">
                      <a16:creationId xmlns:a16="http://schemas.microsoft.com/office/drawing/2014/main" id="{AFCD6D1E-7EA9-42CE-88E7-63CAB966DB03}"/>
                    </a:ext>
                  </a:extLst>
                </p:cNvPr>
                <p:cNvSpPr/>
                <p:nvPr/>
              </p:nvSpPr>
              <p:spPr>
                <a:xfrm>
                  <a:off x="1696293" y="1980023"/>
                  <a:ext cx="114764" cy="56257"/>
                </a:xfrm>
                <a:custGeom>
                  <a:avLst/>
                  <a:gdLst>
                    <a:gd name="connsiteX0" fmla="*/ 114989 w 114764"/>
                    <a:gd name="connsiteY0" fmla="*/ 57832 h 56257"/>
                    <a:gd name="connsiteX1" fmla="*/ 0 w 114764"/>
                    <a:gd name="connsiteY1" fmla="*/ 0 h 56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764" h="56257">
                      <a:moveTo>
                        <a:pt x="114989" y="57832"/>
                      </a:moveTo>
                      <a:cubicBezTo>
                        <a:pt x="70434" y="51306"/>
                        <a:pt x="30604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7" name="Freeform: Shape 936">
                  <a:extLst>
                    <a:ext uri="{FF2B5EF4-FFF2-40B4-BE49-F238E27FC236}">
                      <a16:creationId xmlns:a16="http://schemas.microsoft.com/office/drawing/2014/main" id="{33A78DF1-5CB6-4913-B765-FAEBF91CD915}"/>
                    </a:ext>
                  </a:extLst>
                </p:cNvPr>
                <p:cNvSpPr/>
                <p:nvPr/>
              </p:nvSpPr>
              <p:spPr>
                <a:xfrm>
                  <a:off x="1967677" y="1671509"/>
                  <a:ext cx="22503" cy="20253"/>
                </a:xfrm>
                <a:custGeom>
                  <a:avLst/>
                  <a:gdLst>
                    <a:gd name="connsiteX0" fmla="*/ 0 w 22502"/>
                    <a:gd name="connsiteY0" fmla="*/ 0 h 20252"/>
                    <a:gd name="connsiteX1" fmla="*/ 23853 w 22502"/>
                    <a:gd name="connsiteY1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2" h="20252">
                      <a:moveTo>
                        <a:pt x="0" y="0"/>
                      </a:moveTo>
                      <a:cubicBezTo>
                        <a:pt x="8551" y="6526"/>
                        <a:pt x="16427" y="13952"/>
                        <a:pt x="23853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8" name="Freeform: Shape 937">
                  <a:extLst>
                    <a:ext uri="{FF2B5EF4-FFF2-40B4-BE49-F238E27FC236}">
                      <a16:creationId xmlns:a16="http://schemas.microsoft.com/office/drawing/2014/main" id="{D0C811CA-13D0-4599-8A5B-519967F10448}"/>
                    </a:ext>
                  </a:extLst>
                </p:cNvPr>
                <p:cNvSpPr/>
                <p:nvPr/>
              </p:nvSpPr>
              <p:spPr>
                <a:xfrm>
                  <a:off x="1823659" y="1628529"/>
                  <a:ext cx="126016" cy="29254"/>
                </a:xfrm>
                <a:custGeom>
                  <a:avLst/>
                  <a:gdLst>
                    <a:gd name="connsiteX0" fmla="*/ 0 w 126015"/>
                    <a:gd name="connsiteY0" fmla="*/ 675 h 29253"/>
                    <a:gd name="connsiteX1" fmla="*/ 18002 w 126015"/>
                    <a:gd name="connsiteY1" fmla="*/ 0 h 29253"/>
                    <a:gd name="connsiteX2" fmla="*/ 126466 w 126015"/>
                    <a:gd name="connsiteY2" fmla="*/ 30829 h 2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015" h="29253">
                      <a:moveTo>
                        <a:pt x="0" y="675"/>
                      </a:moveTo>
                      <a:cubicBezTo>
                        <a:pt x="5851" y="225"/>
                        <a:pt x="11926" y="0"/>
                        <a:pt x="18002" y="0"/>
                      </a:cubicBezTo>
                      <a:cubicBezTo>
                        <a:pt x="57832" y="0"/>
                        <a:pt x="94962" y="11251"/>
                        <a:pt x="126466" y="30829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C68882FE-6257-48D9-8866-41BD603727B4}"/>
                </a:ext>
              </a:extLst>
            </p:cNvPr>
            <p:cNvSpPr/>
            <p:nvPr/>
          </p:nvSpPr>
          <p:spPr>
            <a:xfrm>
              <a:off x="1484992" y="1476635"/>
              <a:ext cx="711089" cy="713339"/>
            </a:xfrm>
            <a:custGeom>
              <a:avLst/>
              <a:gdLst>
                <a:gd name="connsiteX0" fmla="*/ 676210 w 711089"/>
                <a:gd name="connsiteY0" fmla="*/ 366346 h 713339"/>
                <a:gd name="connsiteX1" fmla="*/ 676210 w 711089"/>
                <a:gd name="connsiteY1" fmla="*/ 366346 h 713339"/>
                <a:gd name="connsiteX2" fmla="*/ 676210 w 711089"/>
                <a:gd name="connsiteY2" fmla="*/ 357570 h 713339"/>
                <a:gd name="connsiteX3" fmla="*/ 675985 w 711089"/>
                <a:gd name="connsiteY3" fmla="*/ 348569 h 713339"/>
                <a:gd name="connsiteX4" fmla="*/ 676210 w 711089"/>
                <a:gd name="connsiteY4" fmla="*/ 348794 h 713339"/>
                <a:gd name="connsiteX5" fmla="*/ 713114 w 711089"/>
                <a:gd name="connsiteY5" fmla="*/ 318640 h 713339"/>
                <a:gd name="connsiteX6" fmla="*/ 705013 w 711089"/>
                <a:gd name="connsiteY6" fmla="*/ 272509 h 713339"/>
                <a:gd name="connsiteX7" fmla="*/ 660008 w 711089"/>
                <a:gd name="connsiteY7" fmla="*/ 256757 h 713339"/>
                <a:gd name="connsiteX8" fmla="*/ 660008 w 711089"/>
                <a:gd name="connsiteY8" fmla="*/ 256757 h 713339"/>
                <a:gd name="connsiteX9" fmla="*/ 653932 w 711089"/>
                <a:gd name="connsiteY9" fmla="*/ 240105 h 713339"/>
                <a:gd name="connsiteX10" fmla="*/ 653932 w 711089"/>
                <a:gd name="connsiteY10" fmla="*/ 240105 h 713339"/>
                <a:gd name="connsiteX11" fmla="*/ 678235 w 711089"/>
                <a:gd name="connsiteY11" fmla="*/ 199150 h 713339"/>
                <a:gd name="connsiteX12" fmla="*/ 654832 w 711089"/>
                <a:gd name="connsiteY12" fmla="*/ 158420 h 713339"/>
                <a:gd name="connsiteX13" fmla="*/ 607126 w 711089"/>
                <a:gd name="connsiteY13" fmla="*/ 159095 h 713339"/>
                <a:gd name="connsiteX14" fmla="*/ 607126 w 711089"/>
                <a:gd name="connsiteY14" fmla="*/ 159320 h 713339"/>
                <a:gd name="connsiteX15" fmla="*/ 595650 w 711089"/>
                <a:gd name="connsiteY15" fmla="*/ 145593 h 713339"/>
                <a:gd name="connsiteX16" fmla="*/ 595875 w 711089"/>
                <a:gd name="connsiteY16" fmla="*/ 145593 h 713339"/>
                <a:gd name="connsiteX17" fmla="*/ 604651 w 711089"/>
                <a:gd name="connsiteY17" fmla="*/ 98787 h 713339"/>
                <a:gd name="connsiteX18" fmla="*/ 568646 w 711089"/>
                <a:gd name="connsiteY18" fmla="*/ 68634 h 713339"/>
                <a:gd name="connsiteX19" fmla="*/ 524091 w 711089"/>
                <a:gd name="connsiteY19" fmla="*/ 85511 h 713339"/>
                <a:gd name="connsiteX20" fmla="*/ 524091 w 711089"/>
                <a:gd name="connsiteY20" fmla="*/ 85511 h 713339"/>
                <a:gd name="connsiteX21" fmla="*/ 508339 w 711089"/>
                <a:gd name="connsiteY21" fmla="*/ 76510 h 713339"/>
                <a:gd name="connsiteX22" fmla="*/ 500913 w 711089"/>
                <a:gd name="connsiteY22" fmla="*/ 29704 h 713339"/>
                <a:gd name="connsiteX23" fmla="*/ 456807 w 711089"/>
                <a:gd name="connsiteY23" fmla="*/ 13727 h 713339"/>
                <a:gd name="connsiteX24" fmla="*/ 421253 w 711089"/>
                <a:gd name="connsiteY24" fmla="*/ 44781 h 713339"/>
                <a:gd name="connsiteX25" fmla="*/ 403250 w 711089"/>
                <a:gd name="connsiteY25" fmla="*/ 41630 h 713339"/>
                <a:gd name="connsiteX26" fmla="*/ 403250 w 711089"/>
                <a:gd name="connsiteY26" fmla="*/ 41630 h 713339"/>
                <a:gd name="connsiteX27" fmla="*/ 380073 w 711089"/>
                <a:gd name="connsiteY27" fmla="*/ 0 h 713339"/>
                <a:gd name="connsiteX28" fmla="*/ 333042 w 711089"/>
                <a:gd name="connsiteY28" fmla="*/ 0 h 713339"/>
                <a:gd name="connsiteX29" fmla="*/ 309864 w 711089"/>
                <a:gd name="connsiteY29" fmla="*/ 41630 h 713339"/>
                <a:gd name="connsiteX30" fmla="*/ 309864 w 711089"/>
                <a:gd name="connsiteY30" fmla="*/ 41630 h 713339"/>
                <a:gd name="connsiteX31" fmla="*/ 291862 w 711089"/>
                <a:gd name="connsiteY31" fmla="*/ 44781 h 713339"/>
                <a:gd name="connsiteX32" fmla="*/ 256307 w 711089"/>
                <a:gd name="connsiteY32" fmla="*/ 13502 h 713339"/>
                <a:gd name="connsiteX33" fmla="*/ 212202 w 711089"/>
                <a:gd name="connsiteY33" fmla="*/ 29479 h 713339"/>
                <a:gd name="connsiteX34" fmla="*/ 204776 w 711089"/>
                <a:gd name="connsiteY34" fmla="*/ 76284 h 713339"/>
                <a:gd name="connsiteX35" fmla="*/ 189024 w 711089"/>
                <a:gd name="connsiteY35" fmla="*/ 85286 h 713339"/>
                <a:gd name="connsiteX36" fmla="*/ 189024 w 711089"/>
                <a:gd name="connsiteY36" fmla="*/ 85286 h 713339"/>
                <a:gd name="connsiteX37" fmla="*/ 144468 w 711089"/>
                <a:gd name="connsiteY37" fmla="*/ 68408 h 713339"/>
                <a:gd name="connsiteX38" fmla="*/ 108464 w 711089"/>
                <a:gd name="connsiteY38" fmla="*/ 98562 h 713339"/>
                <a:gd name="connsiteX39" fmla="*/ 117240 w 711089"/>
                <a:gd name="connsiteY39" fmla="*/ 145368 h 713339"/>
                <a:gd name="connsiteX40" fmla="*/ 117465 w 711089"/>
                <a:gd name="connsiteY40" fmla="*/ 145368 h 713339"/>
                <a:gd name="connsiteX41" fmla="*/ 105988 w 711089"/>
                <a:gd name="connsiteY41" fmla="*/ 159095 h 713339"/>
                <a:gd name="connsiteX42" fmla="*/ 105988 w 711089"/>
                <a:gd name="connsiteY42" fmla="*/ 158870 h 713339"/>
                <a:gd name="connsiteX43" fmla="*/ 58282 w 711089"/>
                <a:gd name="connsiteY43" fmla="*/ 158195 h 713339"/>
                <a:gd name="connsiteX44" fmla="*/ 34879 w 711089"/>
                <a:gd name="connsiteY44" fmla="*/ 198925 h 713339"/>
                <a:gd name="connsiteX45" fmla="*/ 59182 w 711089"/>
                <a:gd name="connsiteY45" fmla="*/ 239880 h 713339"/>
                <a:gd name="connsiteX46" fmla="*/ 59182 w 711089"/>
                <a:gd name="connsiteY46" fmla="*/ 239880 h 713339"/>
                <a:gd name="connsiteX47" fmla="*/ 53107 w 711089"/>
                <a:gd name="connsiteY47" fmla="*/ 256532 h 713339"/>
                <a:gd name="connsiteX48" fmla="*/ 53107 w 711089"/>
                <a:gd name="connsiteY48" fmla="*/ 256532 h 713339"/>
                <a:gd name="connsiteX49" fmla="*/ 8101 w 711089"/>
                <a:gd name="connsiteY49" fmla="*/ 272284 h 713339"/>
                <a:gd name="connsiteX50" fmla="*/ 0 w 711089"/>
                <a:gd name="connsiteY50" fmla="*/ 318415 h 713339"/>
                <a:gd name="connsiteX51" fmla="*/ 36905 w 711089"/>
                <a:gd name="connsiteY51" fmla="*/ 348569 h 713339"/>
                <a:gd name="connsiteX52" fmla="*/ 37130 w 711089"/>
                <a:gd name="connsiteY52" fmla="*/ 348344 h 713339"/>
                <a:gd name="connsiteX53" fmla="*/ 36905 w 711089"/>
                <a:gd name="connsiteY53" fmla="*/ 357345 h 713339"/>
                <a:gd name="connsiteX54" fmla="*/ 37130 w 711089"/>
                <a:gd name="connsiteY54" fmla="*/ 366346 h 713339"/>
                <a:gd name="connsiteX55" fmla="*/ 36905 w 711089"/>
                <a:gd name="connsiteY55" fmla="*/ 366121 h 713339"/>
                <a:gd name="connsiteX56" fmla="*/ 0 w 711089"/>
                <a:gd name="connsiteY56" fmla="*/ 396275 h 713339"/>
                <a:gd name="connsiteX57" fmla="*/ 8101 w 711089"/>
                <a:gd name="connsiteY57" fmla="*/ 442405 h 713339"/>
                <a:gd name="connsiteX58" fmla="*/ 53107 w 711089"/>
                <a:gd name="connsiteY58" fmla="*/ 458157 h 713339"/>
                <a:gd name="connsiteX59" fmla="*/ 53107 w 711089"/>
                <a:gd name="connsiteY59" fmla="*/ 458157 h 713339"/>
                <a:gd name="connsiteX60" fmla="*/ 59182 w 711089"/>
                <a:gd name="connsiteY60" fmla="*/ 474809 h 713339"/>
                <a:gd name="connsiteX61" fmla="*/ 59182 w 711089"/>
                <a:gd name="connsiteY61" fmla="*/ 474809 h 713339"/>
                <a:gd name="connsiteX62" fmla="*/ 34879 w 711089"/>
                <a:gd name="connsiteY62" fmla="*/ 515765 h 713339"/>
                <a:gd name="connsiteX63" fmla="*/ 58282 w 711089"/>
                <a:gd name="connsiteY63" fmla="*/ 556495 h 713339"/>
                <a:gd name="connsiteX64" fmla="*/ 105988 w 711089"/>
                <a:gd name="connsiteY64" fmla="*/ 555820 h 713339"/>
                <a:gd name="connsiteX65" fmla="*/ 105988 w 711089"/>
                <a:gd name="connsiteY65" fmla="*/ 555594 h 713339"/>
                <a:gd name="connsiteX66" fmla="*/ 117465 w 711089"/>
                <a:gd name="connsiteY66" fmla="*/ 569321 h 713339"/>
                <a:gd name="connsiteX67" fmla="*/ 117240 w 711089"/>
                <a:gd name="connsiteY67" fmla="*/ 569321 h 713339"/>
                <a:gd name="connsiteX68" fmla="*/ 108464 w 711089"/>
                <a:gd name="connsiteY68" fmla="*/ 616127 h 713339"/>
                <a:gd name="connsiteX69" fmla="*/ 144468 w 711089"/>
                <a:gd name="connsiteY69" fmla="*/ 646281 h 713339"/>
                <a:gd name="connsiteX70" fmla="*/ 189024 w 711089"/>
                <a:gd name="connsiteY70" fmla="*/ 629404 h 713339"/>
                <a:gd name="connsiteX71" fmla="*/ 189024 w 711089"/>
                <a:gd name="connsiteY71" fmla="*/ 629404 h 713339"/>
                <a:gd name="connsiteX72" fmla="*/ 204776 w 711089"/>
                <a:gd name="connsiteY72" fmla="*/ 638630 h 713339"/>
                <a:gd name="connsiteX73" fmla="*/ 211976 w 711089"/>
                <a:gd name="connsiteY73" fmla="*/ 685436 h 713339"/>
                <a:gd name="connsiteX74" fmla="*/ 256082 w 711089"/>
                <a:gd name="connsiteY74" fmla="*/ 701413 h 713339"/>
                <a:gd name="connsiteX75" fmla="*/ 291637 w 711089"/>
                <a:gd name="connsiteY75" fmla="*/ 670359 h 713339"/>
                <a:gd name="connsiteX76" fmla="*/ 309639 w 711089"/>
                <a:gd name="connsiteY76" fmla="*/ 673509 h 713339"/>
                <a:gd name="connsiteX77" fmla="*/ 309639 w 711089"/>
                <a:gd name="connsiteY77" fmla="*/ 673509 h 713339"/>
                <a:gd name="connsiteX78" fmla="*/ 332817 w 711089"/>
                <a:gd name="connsiteY78" fmla="*/ 715140 h 713339"/>
                <a:gd name="connsiteX79" fmla="*/ 379848 w 711089"/>
                <a:gd name="connsiteY79" fmla="*/ 715140 h 713339"/>
                <a:gd name="connsiteX80" fmla="*/ 403025 w 711089"/>
                <a:gd name="connsiteY80" fmla="*/ 673509 h 713339"/>
                <a:gd name="connsiteX81" fmla="*/ 403025 w 711089"/>
                <a:gd name="connsiteY81" fmla="*/ 673509 h 713339"/>
                <a:gd name="connsiteX82" fmla="*/ 421028 w 711089"/>
                <a:gd name="connsiteY82" fmla="*/ 670359 h 713339"/>
                <a:gd name="connsiteX83" fmla="*/ 456582 w 711089"/>
                <a:gd name="connsiteY83" fmla="*/ 701413 h 713339"/>
                <a:gd name="connsiteX84" fmla="*/ 500688 w 711089"/>
                <a:gd name="connsiteY84" fmla="*/ 685436 h 713339"/>
                <a:gd name="connsiteX85" fmla="*/ 508114 w 711089"/>
                <a:gd name="connsiteY85" fmla="*/ 638630 h 713339"/>
                <a:gd name="connsiteX86" fmla="*/ 523866 w 711089"/>
                <a:gd name="connsiteY86" fmla="*/ 629629 h 713339"/>
                <a:gd name="connsiteX87" fmla="*/ 523866 w 711089"/>
                <a:gd name="connsiteY87" fmla="*/ 629629 h 713339"/>
                <a:gd name="connsiteX88" fmla="*/ 568421 w 711089"/>
                <a:gd name="connsiteY88" fmla="*/ 646506 h 713339"/>
                <a:gd name="connsiteX89" fmla="*/ 604426 w 711089"/>
                <a:gd name="connsiteY89" fmla="*/ 616352 h 713339"/>
                <a:gd name="connsiteX90" fmla="*/ 595650 w 711089"/>
                <a:gd name="connsiteY90" fmla="*/ 569546 h 713339"/>
                <a:gd name="connsiteX91" fmla="*/ 595425 w 711089"/>
                <a:gd name="connsiteY91" fmla="*/ 569546 h 713339"/>
                <a:gd name="connsiteX92" fmla="*/ 606901 w 711089"/>
                <a:gd name="connsiteY92" fmla="*/ 555820 h 713339"/>
                <a:gd name="connsiteX93" fmla="*/ 606901 w 711089"/>
                <a:gd name="connsiteY93" fmla="*/ 556045 h 713339"/>
                <a:gd name="connsiteX94" fmla="*/ 654607 w 711089"/>
                <a:gd name="connsiteY94" fmla="*/ 556720 h 713339"/>
                <a:gd name="connsiteX95" fmla="*/ 678010 w 711089"/>
                <a:gd name="connsiteY95" fmla="*/ 515990 h 713339"/>
                <a:gd name="connsiteX96" fmla="*/ 653707 w 711089"/>
                <a:gd name="connsiteY96" fmla="*/ 475034 h 713339"/>
                <a:gd name="connsiteX97" fmla="*/ 653707 w 711089"/>
                <a:gd name="connsiteY97" fmla="*/ 475034 h 713339"/>
                <a:gd name="connsiteX98" fmla="*/ 659783 w 711089"/>
                <a:gd name="connsiteY98" fmla="*/ 458382 h 713339"/>
                <a:gd name="connsiteX99" fmla="*/ 659783 w 711089"/>
                <a:gd name="connsiteY99" fmla="*/ 458382 h 713339"/>
                <a:gd name="connsiteX100" fmla="*/ 704788 w 711089"/>
                <a:gd name="connsiteY100" fmla="*/ 442630 h 713339"/>
                <a:gd name="connsiteX101" fmla="*/ 712889 w 711089"/>
                <a:gd name="connsiteY101" fmla="*/ 396500 h 713339"/>
                <a:gd name="connsiteX102" fmla="*/ 676210 w 711089"/>
                <a:gd name="connsiteY102" fmla="*/ 366346 h 713339"/>
                <a:gd name="connsiteX103" fmla="*/ 356670 w 711089"/>
                <a:gd name="connsiteY103" fmla="*/ 509689 h 713339"/>
                <a:gd name="connsiteX104" fmla="*/ 204551 w 711089"/>
                <a:gd name="connsiteY104" fmla="*/ 357570 h 713339"/>
                <a:gd name="connsiteX105" fmla="*/ 356670 w 711089"/>
                <a:gd name="connsiteY105" fmla="*/ 205451 h 713339"/>
                <a:gd name="connsiteX106" fmla="*/ 508789 w 711089"/>
                <a:gd name="connsiteY106" fmla="*/ 357570 h 713339"/>
                <a:gd name="connsiteX107" fmla="*/ 356670 w 711089"/>
                <a:gd name="connsiteY107" fmla="*/ 509689 h 71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11089" h="713339">
                  <a:moveTo>
                    <a:pt x="676210" y="366346"/>
                  </a:moveTo>
                  <a:lnTo>
                    <a:pt x="676210" y="366346"/>
                  </a:lnTo>
                  <a:cubicBezTo>
                    <a:pt x="676210" y="363645"/>
                    <a:pt x="676210" y="360495"/>
                    <a:pt x="676210" y="357570"/>
                  </a:cubicBezTo>
                  <a:cubicBezTo>
                    <a:pt x="676210" y="354644"/>
                    <a:pt x="675985" y="351494"/>
                    <a:pt x="675985" y="348569"/>
                  </a:cubicBezTo>
                  <a:lnTo>
                    <a:pt x="676210" y="348794"/>
                  </a:lnTo>
                  <a:cubicBezTo>
                    <a:pt x="674859" y="330116"/>
                    <a:pt x="699388" y="321115"/>
                    <a:pt x="713114" y="318640"/>
                  </a:cubicBezTo>
                  <a:lnTo>
                    <a:pt x="705013" y="272509"/>
                  </a:lnTo>
                  <a:cubicBezTo>
                    <a:pt x="691287" y="274984"/>
                    <a:pt x="665183" y="274759"/>
                    <a:pt x="660008" y="256757"/>
                  </a:cubicBezTo>
                  <a:lnTo>
                    <a:pt x="660008" y="256757"/>
                  </a:lnTo>
                  <a:cubicBezTo>
                    <a:pt x="658207" y="251131"/>
                    <a:pt x="656182" y="245506"/>
                    <a:pt x="653932" y="240105"/>
                  </a:cubicBezTo>
                  <a:lnTo>
                    <a:pt x="653932" y="240105"/>
                  </a:lnTo>
                  <a:cubicBezTo>
                    <a:pt x="646281" y="223003"/>
                    <a:pt x="666308" y="206126"/>
                    <a:pt x="678235" y="199150"/>
                  </a:cubicBezTo>
                  <a:lnTo>
                    <a:pt x="654832" y="158420"/>
                  </a:lnTo>
                  <a:cubicBezTo>
                    <a:pt x="642680" y="165396"/>
                    <a:pt x="618152" y="174172"/>
                    <a:pt x="607126" y="159095"/>
                  </a:cubicBezTo>
                  <a:lnTo>
                    <a:pt x="607126" y="159320"/>
                  </a:lnTo>
                  <a:cubicBezTo>
                    <a:pt x="603301" y="154594"/>
                    <a:pt x="599475" y="150094"/>
                    <a:pt x="595650" y="145593"/>
                  </a:cubicBezTo>
                  <a:lnTo>
                    <a:pt x="595875" y="145593"/>
                  </a:lnTo>
                  <a:cubicBezTo>
                    <a:pt x="582823" y="132092"/>
                    <a:pt x="595875" y="109364"/>
                    <a:pt x="604651" y="98787"/>
                  </a:cubicBezTo>
                  <a:lnTo>
                    <a:pt x="568646" y="68634"/>
                  </a:lnTo>
                  <a:cubicBezTo>
                    <a:pt x="559645" y="79210"/>
                    <a:pt x="539618" y="95862"/>
                    <a:pt x="524091" y="85511"/>
                  </a:cubicBezTo>
                  <a:lnTo>
                    <a:pt x="524091" y="85511"/>
                  </a:lnTo>
                  <a:cubicBezTo>
                    <a:pt x="518915" y="82360"/>
                    <a:pt x="513739" y="79210"/>
                    <a:pt x="508339" y="76510"/>
                  </a:cubicBezTo>
                  <a:cubicBezTo>
                    <a:pt x="491912" y="68184"/>
                    <a:pt x="496187" y="42755"/>
                    <a:pt x="500913" y="29704"/>
                  </a:cubicBezTo>
                  <a:lnTo>
                    <a:pt x="456807" y="13727"/>
                  </a:lnTo>
                  <a:cubicBezTo>
                    <a:pt x="452082" y="26778"/>
                    <a:pt x="439030" y="48831"/>
                    <a:pt x="421253" y="44781"/>
                  </a:cubicBezTo>
                  <a:cubicBezTo>
                    <a:pt x="415402" y="43655"/>
                    <a:pt x="409326" y="42530"/>
                    <a:pt x="403250" y="41630"/>
                  </a:cubicBezTo>
                  <a:lnTo>
                    <a:pt x="403250" y="41630"/>
                  </a:lnTo>
                  <a:cubicBezTo>
                    <a:pt x="384798" y="39605"/>
                    <a:pt x="380073" y="13952"/>
                    <a:pt x="380073" y="0"/>
                  </a:cubicBezTo>
                  <a:lnTo>
                    <a:pt x="333042" y="0"/>
                  </a:lnTo>
                  <a:cubicBezTo>
                    <a:pt x="333042" y="13952"/>
                    <a:pt x="328316" y="39605"/>
                    <a:pt x="309864" y="41630"/>
                  </a:cubicBezTo>
                  <a:lnTo>
                    <a:pt x="309864" y="41630"/>
                  </a:lnTo>
                  <a:cubicBezTo>
                    <a:pt x="303788" y="42530"/>
                    <a:pt x="297712" y="43655"/>
                    <a:pt x="291862" y="44781"/>
                  </a:cubicBezTo>
                  <a:cubicBezTo>
                    <a:pt x="274084" y="48606"/>
                    <a:pt x="261033" y="26553"/>
                    <a:pt x="256307" y="13502"/>
                  </a:cubicBezTo>
                  <a:lnTo>
                    <a:pt x="212202" y="29479"/>
                  </a:lnTo>
                  <a:cubicBezTo>
                    <a:pt x="216927" y="42530"/>
                    <a:pt x="221203" y="67959"/>
                    <a:pt x="204776" y="76284"/>
                  </a:cubicBezTo>
                  <a:cubicBezTo>
                    <a:pt x="199375" y="79210"/>
                    <a:pt x="194199" y="82135"/>
                    <a:pt x="189024" y="85286"/>
                  </a:cubicBezTo>
                  <a:lnTo>
                    <a:pt x="189024" y="85286"/>
                  </a:lnTo>
                  <a:cubicBezTo>
                    <a:pt x="173497" y="95637"/>
                    <a:pt x="153469" y="79210"/>
                    <a:pt x="144468" y="68408"/>
                  </a:cubicBezTo>
                  <a:lnTo>
                    <a:pt x="108464" y="98562"/>
                  </a:lnTo>
                  <a:cubicBezTo>
                    <a:pt x="117465" y="109139"/>
                    <a:pt x="130291" y="131866"/>
                    <a:pt x="117240" y="145368"/>
                  </a:cubicBezTo>
                  <a:lnTo>
                    <a:pt x="117465" y="145368"/>
                  </a:lnTo>
                  <a:cubicBezTo>
                    <a:pt x="113414" y="149869"/>
                    <a:pt x="109589" y="154369"/>
                    <a:pt x="105988" y="159095"/>
                  </a:cubicBezTo>
                  <a:lnTo>
                    <a:pt x="105988" y="158870"/>
                  </a:lnTo>
                  <a:cubicBezTo>
                    <a:pt x="94962" y="173947"/>
                    <a:pt x="70434" y="165171"/>
                    <a:pt x="58282" y="158195"/>
                  </a:cubicBezTo>
                  <a:lnTo>
                    <a:pt x="34879" y="198925"/>
                  </a:lnTo>
                  <a:cubicBezTo>
                    <a:pt x="47031" y="205901"/>
                    <a:pt x="66833" y="222778"/>
                    <a:pt x="59182" y="239880"/>
                  </a:cubicBezTo>
                  <a:lnTo>
                    <a:pt x="59182" y="239880"/>
                  </a:lnTo>
                  <a:cubicBezTo>
                    <a:pt x="56932" y="245281"/>
                    <a:pt x="54907" y="250906"/>
                    <a:pt x="53107" y="256532"/>
                  </a:cubicBezTo>
                  <a:lnTo>
                    <a:pt x="53107" y="256532"/>
                  </a:lnTo>
                  <a:cubicBezTo>
                    <a:pt x="47931" y="274534"/>
                    <a:pt x="21828" y="274759"/>
                    <a:pt x="8101" y="272284"/>
                  </a:cubicBezTo>
                  <a:lnTo>
                    <a:pt x="0" y="318415"/>
                  </a:lnTo>
                  <a:cubicBezTo>
                    <a:pt x="13727" y="320890"/>
                    <a:pt x="38255" y="329891"/>
                    <a:pt x="36905" y="348569"/>
                  </a:cubicBezTo>
                  <a:lnTo>
                    <a:pt x="37130" y="348344"/>
                  </a:lnTo>
                  <a:cubicBezTo>
                    <a:pt x="37130" y="351269"/>
                    <a:pt x="36905" y="354419"/>
                    <a:pt x="36905" y="357345"/>
                  </a:cubicBezTo>
                  <a:cubicBezTo>
                    <a:pt x="36905" y="360270"/>
                    <a:pt x="37130" y="363421"/>
                    <a:pt x="37130" y="366346"/>
                  </a:cubicBezTo>
                  <a:lnTo>
                    <a:pt x="36905" y="366121"/>
                  </a:lnTo>
                  <a:cubicBezTo>
                    <a:pt x="38255" y="384798"/>
                    <a:pt x="13727" y="393799"/>
                    <a:pt x="0" y="396275"/>
                  </a:cubicBezTo>
                  <a:lnTo>
                    <a:pt x="8101" y="442405"/>
                  </a:lnTo>
                  <a:cubicBezTo>
                    <a:pt x="21828" y="439930"/>
                    <a:pt x="47931" y="440155"/>
                    <a:pt x="53107" y="458157"/>
                  </a:cubicBezTo>
                  <a:lnTo>
                    <a:pt x="53107" y="458157"/>
                  </a:lnTo>
                  <a:cubicBezTo>
                    <a:pt x="54907" y="463783"/>
                    <a:pt x="56932" y="469409"/>
                    <a:pt x="59182" y="474809"/>
                  </a:cubicBezTo>
                  <a:lnTo>
                    <a:pt x="59182" y="474809"/>
                  </a:lnTo>
                  <a:cubicBezTo>
                    <a:pt x="66833" y="491912"/>
                    <a:pt x="46806" y="508789"/>
                    <a:pt x="34879" y="515765"/>
                  </a:cubicBezTo>
                  <a:lnTo>
                    <a:pt x="58282" y="556495"/>
                  </a:lnTo>
                  <a:cubicBezTo>
                    <a:pt x="70434" y="549519"/>
                    <a:pt x="94962" y="540743"/>
                    <a:pt x="105988" y="555820"/>
                  </a:cubicBezTo>
                  <a:lnTo>
                    <a:pt x="105988" y="555594"/>
                  </a:lnTo>
                  <a:cubicBezTo>
                    <a:pt x="109814" y="560320"/>
                    <a:pt x="113639" y="564821"/>
                    <a:pt x="117465" y="569321"/>
                  </a:cubicBezTo>
                  <a:lnTo>
                    <a:pt x="117240" y="569321"/>
                  </a:lnTo>
                  <a:cubicBezTo>
                    <a:pt x="130291" y="582823"/>
                    <a:pt x="117240" y="605326"/>
                    <a:pt x="108464" y="616127"/>
                  </a:cubicBezTo>
                  <a:lnTo>
                    <a:pt x="144468" y="646281"/>
                  </a:lnTo>
                  <a:cubicBezTo>
                    <a:pt x="153469" y="635705"/>
                    <a:pt x="173497" y="619052"/>
                    <a:pt x="189024" y="629404"/>
                  </a:cubicBezTo>
                  <a:lnTo>
                    <a:pt x="189024" y="629404"/>
                  </a:lnTo>
                  <a:cubicBezTo>
                    <a:pt x="194199" y="632554"/>
                    <a:pt x="199375" y="635705"/>
                    <a:pt x="204776" y="638630"/>
                  </a:cubicBezTo>
                  <a:cubicBezTo>
                    <a:pt x="220978" y="646956"/>
                    <a:pt x="216702" y="672384"/>
                    <a:pt x="211976" y="685436"/>
                  </a:cubicBezTo>
                  <a:lnTo>
                    <a:pt x="256082" y="701413"/>
                  </a:lnTo>
                  <a:cubicBezTo>
                    <a:pt x="260808" y="688361"/>
                    <a:pt x="273859" y="666308"/>
                    <a:pt x="291637" y="670359"/>
                  </a:cubicBezTo>
                  <a:cubicBezTo>
                    <a:pt x="297487" y="671484"/>
                    <a:pt x="303563" y="672609"/>
                    <a:pt x="309639" y="673509"/>
                  </a:cubicBezTo>
                  <a:lnTo>
                    <a:pt x="309639" y="673509"/>
                  </a:lnTo>
                  <a:cubicBezTo>
                    <a:pt x="328091" y="675535"/>
                    <a:pt x="332817" y="701188"/>
                    <a:pt x="332817" y="715140"/>
                  </a:cubicBezTo>
                  <a:lnTo>
                    <a:pt x="379848" y="715140"/>
                  </a:lnTo>
                  <a:cubicBezTo>
                    <a:pt x="379848" y="701188"/>
                    <a:pt x="384573" y="675535"/>
                    <a:pt x="403025" y="673509"/>
                  </a:cubicBezTo>
                  <a:lnTo>
                    <a:pt x="403025" y="673509"/>
                  </a:lnTo>
                  <a:cubicBezTo>
                    <a:pt x="409101" y="672609"/>
                    <a:pt x="415177" y="671484"/>
                    <a:pt x="421028" y="670359"/>
                  </a:cubicBezTo>
                  <a:cubicBezTo>
                    <a:pt x="438805" y="666533"/>
                    <a:pt x="451857" y="688586"/>
                    <a:pt x="456582" y="701413"/>
                  </a:cubicBezTo>
                  <a:lnTo>
                    <a:pt x="500688" y="685436"/>
                  </a:lnTo>
                  <a:cubicBezTo>
                    <a:pt x="495962" y="672384"/>
                    <a:pt x="491687" y="646956"/>
                    <a:pt x="508114" y="638630"/>
                  </a:cubicBezTo>
                  <a:cubicBezTo>
                    <a:pt x="513514" y="635705"/>
                    <a:pt x="518690" y="632779"/>
                    <a:pt x="523866" y="629629"/>
                  </a:cubicBezTo>
                  <a:lnTo>
                    <a:pt x="523866" y="629629"/>
                  </a:lnTo>
                  <a:cubicBezTo>
                    <a:pt x="539393" y="619278"/>
                    <a:pt x="559420" y="635705"/>
                    <a:pt x="568421" y="646506"/>
                  </a:cubicBezTo>
                  <a:lnTo>
                    <a:pt x="604426" y="616352"/>
                  </a:lnTo>
                  <a:cubicBezTo>
                    <a:pt x="595425" y="605776"/>
                    <a:pt x="582598" y="583048"/>
                    <a:pt x="595650" y="569546"/>
                  </a:cubicBezTo>
                  <a:lnTo>
                    <a:pt x="595425" y="569546"/>
                  </a:lnTo>
                  <a:cubicBezTo>
                    <a:pt x="599475" y="565046"/>
                    <a:pt x="603301" y="560545"/>
                    <a:pt x="606901" y="555820"/>
                  </a:cubicBezTo>
                  <a:lnTo>
                    <a:pt x="606901" y="556045"/>
                  </a:lnTo>
                  <a:cubicBezTo>
                    <a:pt x="617927" y="540968"/>
                    <a:pt x="642455" y="549744"/>
                    <a:pt x="654607" y="556720"/>
                  </a:cubicBezTo>
                  <a:lnTo>
                    <a:pt x="678010" y="515990"/>
                  </a:lnTo>
                  <a:cubicBezTo>
                    <a:pt x="665858" y="509014"/>
                    <a:pt x="646056" y="492137"/>
                    <a:pt x="653707" y="475034"/>
                  </a:cubicBezTo>
                  <a:lnTo>
                    <a:pt x="653707" y="475034"/>
                  </a:lnTo>
                  <a:cubicBezTo>
                    <a:pt x="655957" y="469634"/>
                    <a:pt x="657982" y="464008"/>
                    <a:pt x="659783" y="458382"/>
                  </a:cubicBezTo>
                  <a:lnTo>
                    <a:pt x="659783" y="458382"/>
                  </a:lnTo>
                  <a:cubicBezTo>
                    <a:pt x="664958" y="440380"/>
                    <a:pt x="691062" y="440155"/>
                    <a:pt x="704788" y="442630"/>
                  </a:cubicBezTo>
                  <a:lnTo>
                    <a:pt x="712889" y="396500"/>
                  </a:lnTo>
                  <a:cubicBezTo>
                    <a:pt x="699388" y="394249"/>
                    <a:pt x="674859" y="385023"/>
                    <a:pt x="676210" y="366346"/>
                  </a:cubicBezTo>
                  <a:close/>
                  <a:moveTo>
                    <a:pt x="356670" y="509689"/>
                  </a:moveTo>
                  <a:cubicBezTo>
                    <a:pt x="272734" y="509689"/>
                    <a:pt x="204551" y="441505"/>
                    <a:pt x="204551" y="357570"/>
                  </a:cubicBezTo>
                  <a:cubicBezTo>
                    <a:pt x="204551" y="273409"/>
                    <a:pt x="272734" y="205451"/>
                    <a:pt x="356670" y="205451"/>
                  </a:cubicBezTo>
                  <a:cubicBezTo>
                    <a:pt x="440830" y="205451"/>
                    <a:pt x="508789" y="273634"/>
                    <a:pt x="508789" y="357570"/>
                  </a:cubicBezTo>
                  <a:cubicBezTo>
                    <a:pt x="509014" y="441730"/>
                    <a:pt x="440830" y="509689"/>
                    <a:pt x="356670" y="509689"/>
                  </a:cubicBezTo>
                  <a:close/>
                </a:path>
              </a:pathLst>
            </a:custGeom>
            <a:noFill/>
            <a:ln w="6739" cap="rnd">
              <a:solidFill>
                <a:srgbClr val="00B05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48" name="Title 1">
            <a:extLst>
              <a:ext uri="{FF2B5EF4-FFF2-40B4-BE49-F238E27FC236}">
                <a16:creationId xmlns:a16="http://schemas.microsoft.com/office/drawing/2014/main" id="{50460FF0-31CD-462B-9079-F722A716365C}"/>
              </a:ext>
            </a:extLst>
          </p:cNvPr>
          <p:cNvSpPr txBox="1">
            <a:spLocks/>
          </p:cNvSpPr>
          <p:nvPr/>
        </p:nvSpPr>
        <p:spPr>
          <a:xfrm>
            <a:off x="7066307" y="1096111"/>
            <a:ext cx="525402" cy="1718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517031" rtl="0" eaLnBrk="1" latinLnBrk="0" hangingPunct="1">
              <a:spcBef>
                <a:spcPct val="0"/>
              </a:spcBef>
              <a:buNone/>
              <a:defRPr sz="1182" b="0" i="0" kern="1200">
                <a:solidFill>
                  <a:schemeClr val="bg1"/>
                </a:solidFill>
                <a:latin typeface="Noto Sans"/>
                <a:ea typeface="+mj-ea"/>
                <a:cs typeface="Noto Sans"/>
              </a:defRPr>
            </a:lvl1pPr>
          </a:lstStyle>
          <a:p>
            <a:r>
              <a:rPr lang="en-US" sz="1200" dirty="0">
                <a:solidFill>
                  <a:schemeClr val="accent1"/>
                </a:solidFill>
              </a:rPr>
              <a:t>Audit</a:t>
            </a:r>
          </a:p>
        </p:txBody>
      </p:sp>
    </p:spTree>
    <p:extLst>
      <p:ext uri="{BB962C8B-B14F-4D97-AF65-F5344CB8AC3E}">
        <p14:creationId xmlns:p14="http://schemas.microsoft.com/office/powerpoint/2010/main" val="3753985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35E6E6FF-8F64-4C1D-8EEB-AF0699A6EBCA}"/>
              </a:ext>
            </a:extLst>
          </p:cNvPr>
          <p:cNvCxnSpPr>
            <a:cxnSpLocks/>
          </p:cNvCxnSpPr>
          <p:nvPr/>
        </p:nvCxnSpPr>
        <p:spPr>
          <a:xfrm flipV="1">
            <a:off x="1464214" y="2927307"/>
            <a:ext cx="540622" cy="532765"/>
          </a:xfrm>
          <a:prstGeom prst="bentConnector3">
            <a:avLst>
              <a:gd name="adj1" fmla="val 127779"/>
            </a:avLst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58082" y="76557"/>
            <a:ext cx="4565383" cy="726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rgbClr val="CBDB2A"/>
                </a:solidFill>
                <a:latin typeface="Berlin Sans FB Demi" panose="020E0802020502020306" pitchFamily="34" charset="0"/>
              </a:rPr>
              <a:t>Digital Transformation &amp; Performance Improvement </a:t>
            </a:r>
          </a:p>
        </p:txBody>
      </p:sp>
      <p:sp>
        <p:nvSpPr>
          <p:cNvPr id="1163" name="Rounded Rectangle 54">
            <a:extLst>
              <a:ext uri="{FF2B5EF4-FFF2-40B4-BE49-F238E27FC236}">
                <a16:creationId xmlns:a16="http://schemas.microsoft.com/office/drawing/2014/main" id="{062443A6-5C84-44F2-9EF1-8CBBC63D5729}"/>
              </a:ext>
            </a:extLst>
          </p:cNvPr>
          <p:cNvSpPr/>
          <p:nvPr/>
        </p:nvSpPr>
        <p:spPr>
          <a:xfrm>
            <a:off x="-17451" y="3744159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grpSp>
        <p:nvGrpSpPr>
          <p:cNvPr id="1253" name="Group 1252">
            <a:extLst>
              <a:ext uri="{FF2B5EF4-FFF2-40B4-BE49-F238E27FC236}">
                <a16:creationId xmlns:a16="http://schemas.microsoft.com/office/drawing/2014/main" id="{21A2C74E-CB78-419C-941D-42EC6A30C13B}"/>
              </a:ext>
            </a:extLst>
          </p:cNvPr>
          <p:cNvGrpSpPr/>
          <p:nvPr/>
        </p:nvGrpSpPr>
        <p:grpSpPr>
          <a:xfrm>
            <a:off x="5260286" y="1161524"/>
            <a:ext cx="893386" cy="948022"/>
            <a:chOff x="2577053" y="515990"/>
            <a:chExt cx="591824" cy="594074"/>
          </a:xfrm>
        </p:grpSpPr>
        <p:grpSp>
          <p:nvGrpSpPr>
            <p:cNvPr id="1254" name="Graphic 5">
              <a:extLst>
                <a:ext uri="{FF2B5EF4-FFF2-40B4-BE49-F238E27FC236}">
                  <a16:creationId xmlns:a16="http://schemas.microsoft.com/office/drawing/2014/main" id="{D5DBB2AE-9EC3-4E56-8A55-A60A8D40561B}"/>
                </a:ext>
              </a:extLst>
            </p:cNvPr>
            <p:cNvGrpSpPr/>
            <p:nvPr/>
          </p:nvGrpSpPr>
          <p:grpSpPr>
            <a:xfrm>
              <a:off x="2716346" y="655957"/>
              <a:ext cx="315039" cy="303788"/>
              <a:chOff x="2716346" y="655957"/>
              <a:chExt cx="315039" cy="303788"/>
            </a:xfrm>
            <a:solidFill>
              <a:schemeClr val="accent1"/>
            </a:solidFill>
          </p:grpSpPr>
          <p:sp>
            <p:nvSpPr>
              <p:cNvPr id="1256" name="Freeform: Shape 1255">
                <a:extLst>
                  <a:ext uri="{FF2B5EF4-FFF2-40B4-BE49-F238E27FC236}">
                    <a16:creationId xmlns:a16="http://schemas.microsoft.com/office/drawing/2014/main" id="{D8FF9674-4C39-46AF-BEC4-BD3A7251C097}"/>
                  </a:ext>
                </a:extLst>
              </p:cNvPr>
              <p:cNvSpPr/>
              <p:nvPr/>
            </p:nvSpPr>
            <p:spPr>
              <a:xfrm>
                <a:off x="2918871" y="662483"/>
                <a:ext cx="54007" cy="29254"/>
              </a:xfrm>
              <a:custGeom>
                <a:avLst/>
                <a:gdLst>
                  <a:gd name="connsiteX0" fmla="*/ 0 w 54006"/>
                  <a:gd name="connsiteY0" fmla="*/ 0 h 29253"/>
                  <a:gd name="connsiteX1" fmla="*/ 55357 w 54006"/>
                  <a:gd name="connsiteY1" fmla="*/ 29479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29253">
                    <a:moveTo>
                      <a:pt x="0" y="0"/>
                    </a:moveTo>
                    <a:cubicBezTo>
                      <a:pt x="20478" y="6076"/>
                      <a:pt x="39155" y="16202"/>
                      <a:pt x="55357" y="29479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7" name="Freeform: Shape 1256">
                <a:extLst>
                  <a:ext uri="{FF2B5EF4-FFF2-40B4-BE49-F238E27FC236}">
                    <a16:creationId xmlns:a16="http://schemas.microsoft.com/office/drawing/2014/main" id="{18F87425-486C-4792-B6BE-58AF6E42D097}"/>
                  </a:ext>
                </a:extLst>
              </p:cNvPr>
              <p:cNvSpPr/>
              <p:nvPr/>
            </p:nvSpPr>
            <p:spPr>
              <a:xfrm>
                <a:off x="2857213" y="655957"/>
                <a:ext cx="47256" cy="2250"/>
              </a:xfrm>
              <a:custGeom>
                <a:avLst/>
                <a:gdLst>
                  <a:gd name="connsiteX0" fmla="*/ 0 w 47255"/>
                  <a:gd name="connsiteY0" fmla="*/ 900 h 2250"/>
                  <a:gd name="connsiteX1" fmla="*/ 16652 w 47255"/>
                  <a:gd name="connsiteY1" fmla="*/ 0 h 2250"/>
                  <a:gd name="connsiteX2" fmla="*/ 47931 w 47255"/>
                  <a:gd name="connsiteY2" fmla="*/ 3150 h 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255" h="2250">
                    <a:moveTo>
                      <a:pt x="0" y="900"/>
                    </a:moveTo>
                    <a:cubicBezTo>
                      <a:pt x="5401" y="225"/>
                      <a:pt x="11026" y="0"/>
                      <a:pt x="16652" y="0"/>
                    </a:cubicBezTo>
                    <a:cubicBezTo>
                      <a:pt x="27453" y="0"/>
                      <a:pt x="37805" y="1125"/>
                      <a:pt x="47931" y="315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8" name="Freeform: Shape 1257">
                <a:extLst>
                  <a:ext uri="{FF2B5EF4-FFF2-40B4-BE49-F238E27FC236}">
                    <a16:creationId xmlns:a16="http://schemas.microsoft.com/office/drawing/2014/main" id="{D2F3B0F9-7CC9-4914-A36F-3EAEB7049F0F}"/>
                  </a:ext>
                </a:extLst>
              </p:cNvPr>
              <p:cNvSpPr/>
              <p:nvPr/>
            </p:nvSpPr>
            <p:spPr>
              <a:xfrm>
                <a:off x="2716346" y="783773"/>
                <a:ext cx="2250" cy="27003"/>
              </a:xfrm>
              <a:custGeom>
                <a:avLst/>
                <a:gdLst>
                  <a:gd name="connsiteX0" fmla="*/ 0 w 2250"/>
                  <a:gd name="connsiteY0" fmla="*/ 27453 h 27003"/>
                  <a:gd name="connsiteX1" fmla="*/ 2700 w 2250"/>
                  <a:gd name="connsiteY1" fmla="*/ 0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7003">
                    <a:moveTo>
                      <a:pt x="0" y="27453"/>
                    </a:moveTo>
                    <a:cubicBezTo>
                      <a:pt x="225" y="18002"/>
                      <a:pt x="1125" y="9001"/>
                      <a:pt x="270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9" name="Freeform: Shape 1258">
                <a:extLst>
                  <a:ext uri="{FF2B5EF4-FFF2-40B4-BE49-F238E27FC236}">
                    <a16:creationId xmlns:a16="http://schemas.microsoft.com/office/drawing/2014/main" id="{FF95CCF2-1773-4641-B20A-847A813F070E}"/>
                  </a:ext>
                </a:extLst>
              </p:cNvPr>
              <p:cNvSpPr/>
              <p:nvPr/>
            </p:nvSpPr>
            <p:spPr>
              <a:xfrm>
                <a:off x="2716796" y="826303"/>
                <a:ext cx="24753" cy="72009"/>
              </a:xfrm>
              <a:custGeom>
                <a:avLst/>
                <a:gdLst>
                  <a:gd name="connsiteX0" fmla="*/ 24978 w 24753"/>
                  <a:gd name="connsiteY0" fmla="*/ 73359 h 72009"/>
                  <a:gd name="connsiteX1" fmla="*/ 0 w 24753"/>
                  <a:gd name="connsiteY1" fmla="*/ 0 h 7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753" h="72009">
                    <a:moveTo>
                      <a:pt x="24978" y="73359"/>
                    </a:moveTo>
                    <a:cubicBezTo>
                      <a:pt x="11026" y="51981"/>
                      <a:pt x="2025" y="27003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0" name="Freeform: Shape 1259">
                <a:extLst>
                  <a:ext uri="{FF2B5EF4-FFF2-40B4-BE49-F238E27FC236}">
                    <a16:creationId xmlns:a16="http://schemas.microsoft.com/office/drawing/2014/main" id="{3DC98F14-AF98-4347-B1B2-EF3905BBF03D}"/>
                  </a:ext>
                </a:extLst>
              </p:cNvPr>
              <p:cNvSpPr/>
              <p:nvPr/>
            </p:nvSpPr>
            <p:spPr>
              <a:xfrm>
                <a:off x="2755726" y="917890"/>
                <a:ext cx="47256" cy="36005"/>
              </a:xfrm>
              <a:custGeom>
                <a:avLst/>
                <a:gdLst>
                  <a:gd name="connsiteX0" fmla="*/ 49056 w 47255"/>
                  <a:gd name="connsiteY0" fmla="*/ 37355 h 36004"/>
                  <a:gd name="connsiteX1" fmla="*/ 0 w 47255"/>
                  <a:gd name="connsiteY1" fmla="*/ 0 h 3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255" h="36004">
                    <a:moveTo>
                      <a:pt x="49056" y="37355"/>
                    </a:moveTo>
                    <a:cubicBezTo>
                      <a:pt x="30379" y="28129"/>
                      <a:pt x="13727" y="15527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1" name="Freeform: Shape 1260">
                <a:extLst>
                  <a:ext uri="{FF2B5EF4-FFF2-40B4-BE49-F238E27FC236}">
                    <a16:creationId xmlns:a16="http://schemas.microsoft.com/office/drawing/2014/main" id="{F9C1B331-4766-4E0A-A645-AF2F523A999D}"/>
                  </a:ext>
                </a:extLst>
              </p:cNvPr>
              <p:cNvSpPr/>
              <p:nvPr/>
            </p:nvSpPr>
            <p:spPr>
              <a:xfrm>
                <a:off x="2970177" y="833729"/>
                <a:ext cx="58507" cy="103513"/>
              </a:xfrm>
              <a:custGeom>
                <a:avLst/>
                <a:gdLst>
                  <a:gd name="connsiteX0" fmla="*/ 60083 w 58507"/>
                  <a:gd name="connsiteY0" fmla="*/ 0 h 103512"/>
                  <a:gd name="connsiteX1" fmla="*/ 0 w 58507"/>
                  <a:gd name="connsiteY1" fmla="*/ 104638 h 103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507" h="103512">
                    <a:moveTo>
                      <a:pt x="60083" y="0"/>
                    </a:moveTo>
                    <a:cubicBezTo>
                      <a:pt x="54682" y="42530"/>
                      <a:pt x="32404" y="79660"/>
                      <a:pt x="0" y="10463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2" name="Freeform: Shape 1261">
                <a:extLst>
                  <a:ext uri="{FF2B5EF4-FFF2-40B4-BE49-F238E27FC236}">
                    <a16:creationId xmlns:a16="http://schemas.microsoft.com/office/drawing/2014/main" id="{CE568088-1338-4482-9095-33A535255001}"/>
                  </a:ext>
                </a:extLst>
              </p:cNvPr>
              <p:cNvSpPr/>
              <p:nvPr/>
            </p:nvSpPr>
            <p:spPr>
              <a:xfrm>
                <a:off x="3031385" y="807176"/>
                <a:ext cx="2250" cy="11251"/>
              </a:xfrm>
              <a:custGeom>
                <a:avLst/>
                <a:gdLst>
                  <a:gd name="connsiteX0" fmla="*/ 0 w 0"/>
                  <a:gd name="connsiteY0" fmla="*/ 0 h 11251"/>
                  <a:gd name="connsiteX1" fmla="*/ 225 w 0"/>
                  <a:gd name="connsiteY1" fmla="*/ 6526 h 11251"/>
                  <a:gd name="connsiteX2" fmla="*/ 0 w 0"/>
                  <a:gd name="connsiteY2" fmla="*/ 13277 h 11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11251">
                    <a:moveTo>
                      <a:pt x="0" y="0"/>
                    </a:moveTo>
                    <a:cubicBezTo>
                      <a:pt x="0" y="2025"/>
                      <a:pt x="225" y="4276"/>
                      <a:pt x="225" y="6526"/>
                    </a:cubicBezTo>
                    <a:cubicBezTo>
                      <a:pt x="225" y="8776"/>
                      <a:pt x="225" y="11026"/>
                      <a:pt x="0" y="13277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3" name="Freeform: Shape 1262">
                <a:extLst>
                  <a:ext uri="{FF2B5EF4-FFF2-40B4-BE49-F238E27FC236}">
                    <a16:creationId xmlns:a16="http://schemas.microsoft.com/office/drawing/2014/main" id="{891A67B7-D5EE-4219-89DC-465FF6DACE68}"/>
                  </a:ext>
                </a:extLst>
              </p:cNvPr>
              <p:cNvSpPr/>
              <p:nvPr/>
            </p:nvSpPr>
            <p:spPr>
              <a:xfrm>
                <a:off x="3017433" y="748219"/>
                <a:ext cx="9001" cy="27003"/>
              </a:xfrm>
              <a:custGeom>
                <a:avLst/>
                <a:gdLst>
                  <a:gd name="connsiteX0" fmla="*/ 0 w 9001"/>
                  <a:gd name="connsiteY0" fmla="*/ 0 h 27003"/>
                  <a:gd name="connsiteX1" fmla="*/ 9901 w 9001"/>
                  <a:gd name="connsiteY1" fmla="*/ 28804 h 2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01" h="27003">
                    <a:moveTo>
                      <a:pt x="0" y="0"/>
                    </a:moveTo>
                    <a:cubicBezTo>
                      <a:pt x="4276" y="9226"/>
                      <a:pt x="7426" y="18902"/>
                      <a:pt x="9901" y="28804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4" name="Freeform: Shape 1263">
                <a:extLst>
                  <a:ext uri="{FF2B5EF4-FFF2-40B4-BE49-F238E27FC236}">
                    <a16:creationId xmlns:a16="http://schemas.microsoft.com/office/drawing/2014/main" id="{05526B4D-ECDD-46EE-AE22-C702591E56FE}"/>
                  </a:ext>
                </a:extLst>
              </p:cNvPr>
              <p:cNvSpPr/>
              <p:nvPr/>
            </p:nvSpPr>
            <p:spPr>
              <a:xfrm>
                <a:off x="2832910" y="65708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5" name="Freeform: Shape 1264">
                <a:extLst>
                  <a:ext uri="{FF2B5EF4-FFF2-40B4-BE49-F238E27FC236}">
                    <a16:creationId xmlns:a16="http://schemas.microsoft.com/office/drawing/2014/main" id="{F7C75D26-39EE-4F9A-A9C3-7F02FF9A8BBD}"/>
                  </a:ext>
                </a:extLst>
              </p:cNvPr>
              <p:cNvSpPr/>
              <p:nvPr/>
            </p:nvSpPr>
            <p:spPr>
              <a:xfrm>
                <a:off x="2949925" y="946468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6" name="Freeform: Shape 1265">
                <a:extLst>
                  <a:ext uri="{FF2B5EF4-FFF2-40B4-BE49-F238E27FC236}">
                    <a16:creationId xmlns:a16="http://schemas.microsoft.com/office/drawing/2014/main" id="{5B362350-FD9D-4490-9877-9D44F85E4064}"/>
                  </a:ext>
                </a:extLst>
              </p:cNvPr>
              <p:cNvSpPr/>
              <p:nvPr/>
            </p:nvSpPr>
            <p:spPr>
              <a:xfrm>
                <a:off x="2934623" y="954344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8C3D5633-C2AE-4B08-B98A-AC02E456C699}"/>
                </a:ext>
              </a:extLst>
            </p:cNvPr>
            <p:cNvSpPr/>
            <p:nvPr/>
          </p:nvSpPr>
          <p:spPr>
            <a:xfrm>
              <a:off x="2577053" y="515990"/>
              <a:ext cx="591824" cy="594074"/>
            </a:xfrm>
            <a:custGeom>
              <a:avLst/>
              <a:gdLst>
                <a:gd name="connsiteX0" fmla="*/ 562570 w 591824"/>
                <a:gd name="connsiteY0" fmla="*/ 304913 h 594074"/>
                <a:gd name="connsiteX1" fmla="*/ 562570 w 591824"/>
                <a:gd name="connsiteY1" fmla="*/ 304913 h 594074"/>
                <a:gd name="connsiteX2" fmla="*/ 562570 w 591824"/>
                <a:gd name="connsiteY2" fmla="*/ 297487 h 594074"/>
                <a:gd name="connsiteX3" fmla="*/ 562345 w 591824"/>
                <a:gd name="connsiteY3" fmla="*/ 290061 h 594074"/>
                <a:gd name="connsiteX4" fmla="*/ 562570 w 591824"/>
                <a:gd name="connsiteY4" fmla="*/ 290286 h 594074"/>
                <a:gd name="connsiteX5" fmla="*/ 593174 w 591824"/>
                <a:gd name="connsiteY5" fmla="*/ 265308 h 594074"/>
                <a:gd name="connsiteX6" fmla="*/ 586423 w 591824"/>
                <a:gd name="connsiteY6" fmla="*/ 226828 h 594074"/>
                <a:gd name="connsiteX7" fmla="*/ 549069 w 591824"/>
                <a:gd name="connsiteY7" fmla="*/ 213777 h 594074"/>
                <a:gd name="connsiteX8" fmla="*/ 549069 w 591824"/>
                <a:gd name="connsiteY8" fmla="*/ 213777 h 594074"/>
                <a:gd name="connsiteX9" fmla="*/ 543893 w 591824"/>
                <a:gd name="connsiteY9" fmla="*/ 199825 h 594074"/>
                <a:gd name="connsiteX10" fmla="*/ 543893 w 591824"/>
                <a:gd name="connsiteY10" fmla="*/ 199825 h 594074"/>
                <a:gd name="connsiteX11" fmla="*/ 564146 w 591824"/>
                <a:gd name="connsiteY11" fmla="*/ 165846 h 594074"/>
                <a:gd name="connsiteX12" fmla="*/ 544568 w 591824"/>
                <a:gd name="connsiteY12" fmla="*/ 132092 h 594074"/>
                <a:gd name="connsiteX13" fmla="*/ 504963 w 591824"/>
                <a:gd name="connsiteY13" fmla="*/ 132542 h 594074"/>
                <a:gd name="connsiteX14" fmla="*/ 504963 w 591824"/>
                <a:gd name="connsiteY14" fmla="*/ 132767 h 594074"/>
                <a:gd name="connsiteX15" fmla="*/ 495287 w 591824"/>
                <a:gd name="connsiteY15" fmla="*/ 121290 h 594074"/>
                <a:gd name="connsiteX16" fmla="*/ 495512 w 591824"/>
                <a:gd name="connsiteY16" fmla="*/ 121290 h 594074"/>
                <a:gd name="connsiteX17" fmla="*/ 502938 w 591824"/>
                <a:gd name="connsiteY17" fmla="*/ 82360 h 594074"/>
                <a:gd name="connsiteX18" fmla="*/ 473009 w 591824"/>
                <a:gd name="connsiteY18" fmla="*/ 57382 h 594074"/>
                <a:gd name="connsiteX19" fmla="*/ 435879 w 591824"/>
                <a:gd name="connsiteY19" fmla="*/ 71334 h 594074"/>
                <a:gd name="connsiteX20" fmla="*/ 435879 w 591824"/>
                <a:gd name="connsiteY20" fmla="*/ 71334 h 594074"/>
                <a:gd name="connsiteX21" fmla="*/ 422828 w 591824"/>
                <a:gd name="connsiteY21" fmla="*/ 63683 h 594074"/>
                <a:gd name="connsiteX22" fmla="*/ 416752 w 591824"/>
                <a:gd name="connsiteY22" fmla="*/ 24753 h 594074"/>
                <a:gd name="connsiteX23" fmla="*/ 380073 w 591824"/>
                <a:gd name="connsiteY23" fmla="*/ 11476 h 594074"/>
                <a:gd name="connsiteX24" fmla="*/ 350594 w 591824"/>
                <a:gd name="connsiteY24" fmla="*/ 37355 h 594074"/>
                <a:gd name="connsiteX25" fmla="*/ 335517 w 591824"/>
                <a:gd name="connsiteY25" fmla="*/ 34654 h 594074"/>
                <a:gd name="connsiteX26" fmla="*/ 335517 w 591824"/>
                <a:gd name="connsiteY26" fmla="*/ 34654 h 594074"/>
                <a:gd name="connsiteX27" fmla="*/ 316165 w 591824"/>
                <a:gd name="connsiteY27" fmla="*/ 0 h 594074"/>
                <a:gd name="connsiteX28" fmla="*/ 277010 w 591824"/>
                <a:gd name="connsiteY28" fmla="*/ 0 h 594074"/>
                <a:gd name="connsiteX29" fmla="*/ 257657 w 591824"/>
                <a:gd name="connsiteY29" fmla="*/ 34654 h 594074"/>
                <a:gd name="connsiteX30" fmla="*/ 257657 w 591824"/>
                <a:gd name="connsiteY30" fmla="*/ 34654 h 594074"/>
                <a:gd name="connsiteX31" fmla="*/ 242580 w 591824"/>
                <a:gd name="connsiteY31" fmla="*/ 37355 h 594074"/>
                <a:gd name="connsiteX32" fmla="*/ 213102 w 591824"/>
                <a:gd name="connsiteY32" fmla="*/ 11476 h 594074"/>
                <a:gd name="connsiteX33" fmla="*/ 176422 w 591824"/>
                <a:gd name="connsiteY33" fmla="*/ 24753 h 594074"/>
                <a:gd name="connsiteX34" fmla="*/ 170346 w 591824"/>
                <a:gd name="connsiteY34" fmla="*/ 63683 h 594074"/>
                <a:gd name="connsiteX35" fmla="*/ 157295 w 591824"/>
                <a:gd name="connsiteY35" fmla="*/ 71334 h 594074"/>
                <a:gd name="connsiteX36" fmla="*/ 157295 w 591824"/>
                <a:gd name="connsiteY36" fmla="*/ 71334 h 594074"/>
                <a:gd name="connsiteX37" fmla="*/ 120165 w 591824"/>
                <a:gd name="connsiteY37" fmla="*/ 57382 h 594074"/>
                <a:gd name="connsiteX38" fmla="*/ 90236 w 591824"/>
                <a:gd name="connsiteY38" fmla="*/ 82585 h 594074"/>
                <a:gd name="connsiteX39" fmla="*/ 97662 w 591824"/>
                <a:gd name="connsiteY39" fmla="*/ 121515 h 594074"/>
                <a:gd name="connsiteX40" fmla="*/ 97887 w 591824"/>
                <a:gd name="connsiteY40" fmla="*/ 121515 h 594074"/>
                <a:gd name="connsiteX41" fmla="*/ 88211 w 591824"/>
                <a:gd name="connsiteY41" fmla="*/ 132992 h 594074"/>
                <a:gd name="connsiteX42" fmla="*/ 88211 w 591824"/>
                <a:gd name="connsiteY42" fmla="*/ 132767 h 594074"/>
                <a:gd name="connsiteX43" fmla="*/ 48606 w 591824"/>
                <a:gd name="connsiteY43" fmla="*/ 132317 h 594074"/>
                <a:gd name="connsiteX44" fmla="*/ 29029 w 591824"/>
                <a:gd name="connsiteY44" fmla="*/ 166071 h 594074"/>
                <a:gd name="connsiteX45" fmla="*/ 49281 w 591824"/>
                <a:gd name="connsiteY45" fmla="*/ 200050 h 594074"/>
                <a:gd name="connsiteX46" fmla="*/ 49281 w 591824"/>
                <a:gd name="connsiteY46" fmla="*/ 200050 h 594074"/>
                <a:gd name="connsiteX47" fmla="*/ 44105 w 591824"/>
                <a:gd name="connsiteY47" fmla="*/ 214002 h 594074"/>
                <a:gd name="connsiteX48" fmla="*/ 44105 w 591824"/>
                <a:gd name="connsiteY48" fmla="*/ 214002 h 594074"/>
                <a:gd name="connsiteX49" fmla="*/ 6751 w 591824"/>
                <a:gd name="connsiteY49" fmla="*/ 227053 h 594074"/>
                <a:gd name="connsiteX50" fmla="*/ 0 w 591824"/>
                <a:gd name="connsiteY50" fmla="*/ 265533 h 594074"/>
                <a:gd name="connsiteX51" fmla="*/ 30604 w 591824"/>
                <a:gd name="connsiteY51" fmla="*/ 290511 h 594074"/>
                <a:gd name="connsiteX52" fmla="*/ 30829 w 591824"/>
                <a:gd name="connsiteY52" fmla="*/ 290286 h 594074"/>
                <a:gd name="connsiteX53" fmla="*/ 30604 w 591824"/>
                <a:gd name="connsiteY53" fmla="*/ 297712 h 594074"/>
                <a:gd name="connsiteX54" fmla="*/ 30829 w 591824"/>
                <a:gd name="connsiteY54" fmla="*/ 305138 h 594074"/>
                <a:gd name="connsiteX55" fmla="*/ 30829 w 591824"/>
                <a:gd name="connsiteY55" fmla="*/ 304913 h 594074"/>
                <a:gd name="connsiteX56" fmla="*/ 225 w 591824"/>
                <a:gd name="connsiteY56" fmla="*/ 329891 h 594074"/>
                <a:gd name="connsiteX57" fmla="*/ 6976 w 591824"/>
                <a:gd name="connsiteY57" fmla="*/ 368371 h 594074"/>
                <a:gd name="connsiteX58" fmla="*/ 44330 w 591824"/>
                <a:gd name="connsiteY58" fmla="*/ 381423 h 594074"/>
                <a:gd name="connsiteX59" fmla="*/ 44330 w 591824"/>
                <a:gd name="connsiteY59" fmla="*/ 381423 h 594074"/>
                <a:gd name="connsiteX60" fmla="*/ 49506 w 591824"/>
                <a:gd name="connsiteY60" fmla="*/ 395374 h 594074"/>
                <a:gd name="connsiteX61" fmla="*/ 49506 w 591824"/>
                <a:gd name="connsiteY61" fmla="*/ 395374 h 594074"/>
                <a:gd name="connsiteX62" fmla="*/ 29254 w 591824"/>
                <a:gd name="connsiteY62" fmla="*/ 429354 h 594074"/>
                <a:gd name="connsiteX63" fmla="*/ 48831 w 591824"/>
                <a:gd name="connsiteY63" fmla="*/ 463108 h 594074"/>
                <a:gd name="connsiteX64" fmla="*/ 88436 w 591824"/>
                <a:gd name="connsiteY64" fmla="*/ 462658 h 594074"/>
                <a:gd name="connsiteX65" fmla="*/ 88436 w 591824"/>
                <a:gd name="connsiteY65" fmla="*/ 462433 h 594074"/>
                <a:gd name="connsiteX66" fmla="*/ 98112 w 591824"/>
                <a:gd name="connsiteY66" fmla="*/ 473909 h 594074"/>
                <a:gd name="connsiteX67" fmla="*/ 97887 w 591824"/>
                <a:gd name="connsiteY67" fmla="*/ 473909 h 594074"/>
                <a:gd name="connsiteX68" fmla="*/ 90461 w 591824"/>
                <a:gd name="connsiteY68" fmla="*/ 512839 h 594074"/>
                <a:gd name="connsiteX69" fmla="*/ 120390 w 591824"/>
                <a:gd name="connsiteY69" fmla="*/ 537817 h 594074"/>
                <a:gd name="connsiteX70" fmla="*/ 157520 w 591824"/>
                <a:gd name="connsiteY70" fmla="*/ 523866 h 594074"/>
                <a:gd name="connsiteX71" fmla="*/ 157520 w 591824"/>
                <a:gd name="connsiteY71" fmla="*/ 523866 h 594074"/>
                <a:gd name="connsiteX72" fmla="*/ 170571 w 591824"/>
                <a:gd name="connsiteY72" fmla="*/ 531517 h 594074"/>
                <a:gd name="connsiteX73" fmla="*/ 176647 w 591824"/>
                <a:gd name="connsiteY73" fmla="*/ 570446 h 594074"/>
                <a:gd name="connsiteX74" fmla="*/ 213327 w 591824"/>
                <a:gd name="connsiteY74" fmla="*/ 583723 h 594074"/>
                <a:gd name="connsiteX75" fmla="*/ 242805 w 591824"/>
                <a:gd name="connsiteY75" fmla="*/ 557845 h 594074"/>
                <a:gd name="connsiteX76" fmla="*/ 257657 w 591824"/>
                <a:gd name="connsiteY76" fmla="*/ 560545 h 594074"/>
                <a:gd name="connsiteX77" fmla="*/ 257657 w 591824"/>
                <a:gd name="connsiteY77" fmla="*/ 560545 h 594074"/>
                <a:gd name="connsiteX78" fmla="*/ 277010 w 591824"/>
                <a:gd name="connsiteY78" fmla="*/ 595199 h 594074"/>
                <a:gd name="connsiteX79" fmla="*/ 316165 w 591824"/>
                <a:gd name="connsiteY79" fmla="*/ 595199 h 594074"/>
                <a:gd name="connsiteX80" fmla="*/ 335517 w 591824"/>
                <a:gd name="connsiteY80" fmla="*/ 560545 h 594074"/>
                <a:gd name="connsiteX81" fmla="*/ 335517 w 591824"/>
                <a:gd name="connsiteY81" fmla="*/ 560545 h 594074"/>
                <a:gd name="connsiteX82" fmla="*/ 350594 w 591824"/>
                <a:gd name="connsiteY82" fmla="*/ 557845 h 594074"/>
                <a:gd name="connsiteX83" fmla="*/ 380073 w 591824"/>
                <a:gd name="connsiteY83" fmla="*/ 583723 h 594074"/>
                <a:gd name="connsiteX84" fmla="*/ 416752 w 591824"/>
                <a:gd name="connsiteY84" fmla="*/ 570446 h 594074"/>
                <a:gd name="connsiteX85" fmla="*/ 422828 w 591824"/>
                <a:gd name="connsiteY85" fmla="*/ 531517 h 594074"/>
                <a:gd name="connsiteX86" fmla="*/ 435879 w 591824"/>
                <a:gd name="connsiteY86" fmla="*/ 523866 h 594074"/>
                <a:gd name="connsiteX87" fmla="*/ 435879 w 591824"/>
                <a:gd name="connsiteY87" fmla="*/ 523866 h 594074"/>
                <a:gd name="connsiteX88" fmla="*/ 473009 w 591824"/>
                <a:gd name="connsiteY88" fmla="*/ 537817 h 594074"/>
                <a:gd name="connsiteX89" fmla="*/ 502938 w 591824"/>
                <a:gd name="connsiteY89" fmla="*/ 512614 h 594074"/>
                <a:gd name="connsiteX90" fmla="*/ 495512 w 591824"/>
                <a:gd name="connsiteY90" fmla="*/ 473684 h 594074"/>
                <a:gd name="connsiteX91" fmla="*/ 495287 w 591824"/>
                <a:gd name="connsiteY91" fmla="*/ 473684 h 594074"/>
                <a:gd name="connsiteX92" fmla="*/ 504963 w 591824"/>
                <a:gd name="connsiteY92" fmla="*/ 462208 h 594074"/>
                <a:gd name="connsiteX93" fmla="*/ 504963 w 591824"/>
                <a:gd name="connsiteY93" fmla="*/ 462433 h 594074"/>
                <a:gd name="connsiteX94" fmla="*/ 544568 w 591824"/>
                <a:gd name="connsiteY94" fmla="*/ 462883 h 594074"/>
                <a:gd name="connsiteX95" fmla="*/ 564146 w 591824"/>
                <a:gd name="connsiteY95" fmla="*/ 429129 h 594074"/>
                <a:gd name="connsiteX96" fmla="*/ 543893 w 591824"/>
                <a:gd name="connsiteY96" fmla="*/ 395149 h 594074"/>
                <a:gd name="connsiteX97" fmla="*/ 543893 w 591824"/>
                <a:gd name="connsiteY97" fmla="*/ 395149 h 594074"/>
                <a:gd name="connsiteX98" fmla="*/ 548844 w 591824"/>
                <a:gd name="connsiteY98" fmla="*/ 381198 h 594074"/>
                <a:gd name="connsiteX99" fmla="*/ 548844 w 591824"/>
                <a:gd name="connsiteY99" fmla="*/ 381198 h 594074"/>
                <a:gd name="connsiteX100" fmla="*/ 586198 w 591824"/>
                <a:gd name="connsiteY100" fmla="*/ 368146 h 594074"/>
                <a:gd name="connsiteX101" fmla="*/ 592949 w 591824"/>
                <a:gd name="connsiteY101" fmla="*/ 329666 h 594074"/>
                <a:gd name="connsiteX102" fmla="*/ 562570 w 591824"/>
                <a:gd name="connsiteY102" fmla="*/ 304913 h 594074"/>
                <a:gd name="connsiteX103" fmla="*/ 296812 w 591824"/>
                <a:gd name="connsiteY103" fmla="*/ 424178 h 594074"/>
                <a:gd name="connsiteX104" fmla="*/ 170121 w 591824"/>
                <a:gd name="connsiteY104" fmla="*/ 297487 h 594074"/>
                <a:gd name="connsiteX105" fmla="*/ 296812 w 591824"/>
                <a:gd name="connsiteY105" fmla="*/ 170796 h 594074"/>
                <a:gd name="connsiteX106" fmla="*/ 423503 w 591824"/>
                <a:gd name="connsiteY106" fmla="*/ 297487 h 594074"/>
                <a:gd name="connsiteX107" fmla="*/ 296812 w 591824"/>
                <a:gd name="connsiteY107" fmla="*/ 424178 h 5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91824" h="594074">
                  <a:moveTo>
                    <a:pt x="562570" y="304913"/>
                  </a:moveTo>
                  <a:lnTo>
                    <a:pt x="562570" y="304913"/>
                  </a:lnTo>
                  <a:cubicBezTo>
                    <a:pt x="562570" y="302663"/>
                    <a:pt x="562570" y="300188"/>
                    <a:pt x="562570" y="297487"/>
                  </a:cubicBezTo>
                  <a:cubicBezTo>
                    <a:pt x="562570" y="295012"/>
                    <a:pt x="562345" y="292537"/>
                    <a:pt x="562345" y="290061"/>
                  </a:cubicBezTo>
                  <a:lnTo>
                    <a:pt x="562570" y="290286"/>
                  </a:lnTo>
                  <a:cubicBezTo>
                    <a:pt x="561445" y="274759"/>
                    <a:pt x="581923" y="267333"/>
                    <a:pt x="593174" y="265308"/>
                  </a:cubicBezTo>
                  <a:lnTo>
                    <a:pt x="586423" y="226828"/>
                  </a:lnTo>
                  <a:cubicBezTo>
                    <a:pt x="574947" y="228854"/>
                    <a:pt x="553344" y="228629"/>
                    <a:pt x="549069" y="213777"/>
                  </a:cubicBezTo>
                  <a:lnTo>
                    <a:pt x="549069" y="213777"/>
                  </a:lnTo>
                  <a:cubicBezTo>
                    <a:pt x="547494" y="209051"/>
                    <a:pt x="545918" y="204551"/>
                    <a:pt x="543893" y="199825"/>
                  </a:cubicBezTo>
                  <a:lnTo>
                    <a:pt x="543893" y="199825"/>
                  </a:lnTo>
                  <a:cubicBezTo>
                    <a:pt x="537592" y="185648"/>
                    <a:pt x="554019" y="171471"/>
                    <a:pt x="564146" y="165846"/>
                  </a:cubicBezTo>
                  <a:lnTo>
                    <a:pt x="544568" y="132092"/>
                  </a:lnTo>
                  <a:cubicBezTo>
                    <a:pt x="534442" y="137942"/>
                    <a:pt x="513964" y="145143"/>
                    <a:pt x="504963" y="132542"/>
                  </a:cubicBezTo>
                  <a:lnTo>
                    <a:pt x="504963" y="132767"/>
                  </a:lnTo>
                  <a:cubicBezTo>
                    <a:pt x="501813" y="128941"/>
                    <a:pt x="498662" y="125116"/>
                    <a:pt x="495287" y="121290"/>
                  </a:cubicBezTo>
                  <a:lnTo>
                    <a:pt x="495512" y="121290"/>
                  </a:lnTo>
                  <a:cubicBezTo>
                    <a:pt x="484711" y="110039"/>
                    <a:pt x="495512" y="91136"/>
                    <a:pt x="502938" y="82360"/>
                  </a:cubicBezTo>
                  <a:lnTo>
                    <a:pt x="473009" y="57382"/>
                  </a:lnTo>
                  <a:cubicBezTo>
                    <a:pt x="465583" y="66158"/>
                    <a:pt x="448706" y="80110"/>
                    <a:pt x="435879" y="71334"/>
                  </a:cubicBezTo>
                  <a:lnTo>
                    <a:pt x="435879" y="71334"/>
                  </a:lnTo>
                  <a:cubicBezTo>
                    <a:pt x="431604" y="68634"/>
                    <a:pt x="427328" y="66158"/>
                    <a:pt x="422828" y="63683"/>
                  </a:cubicBezTo>
                  <a:cubicBezTo>
                    <a:pt x="409326" y="56707"/>
                    <a:pt x="412702" y="35554"/>
                    <a:pt x="416752" y="24753"/>
                  </a:cubicBezTo>
                  <a:lnTo>
                    <a:pt x="380073" y="11476"/>
                  </a:lnTo>
                  <a:cubicBezTo>
                    <a:pt x="376247" y="22278"/>
                    <a:pt x="365221" y="40730"/>
                    <a:pt x="350594" y="37355"/>
                  </a:cubicBezTo>
                  <a:cubicBezTo>
                    <a:pt x="345643" y="36455"/>
                    <a:pt x="340693" y="35554"/>
                    <a:pt x="335517" y="34654"/>
                  </a:cubicBezTo>
                  <a:lnTo>
                    <a:pt x="335517" y="34654"/>
                  </a:lnTo>
                  <a:cubicBezTo>
                    <a:pt x="320215" y="33079"/>
                    <a:pt x="316165" y="11701"/>
                    <a:pt x="316165" y="0"/>
                  </a:cubicBezTo>
                  <a:lnTo>
                    <a:pt x="277010" y="0"/>
                  </a:lnTo>
                  <a:cubicBezTo>
                    <a:pt x="277010" y="11476"/>
                    <a:pt x="272959" y="32854"/>
                    <a:pt x="257657" y="34654"/>
                  </a:cubicBezTo>
                  <a:lnTo>
                    <a:pt x="257657" y="34654"/>
                  </a:lnTo>
                  <a:cubicBezTo>
                    <a:pt x="252707" y="35329"/>
                    <a:pt x="247531" y="36230"/>
                    <a:pt x="242580" y="37355"/>
                  </a:cubicBezTo>
                  <a:cubicBezTo>
                    <a:pt x="227728" y="40505"/>
                    <a:pt x="216927" y="22278"/>
                    <a:pt x="213102" y="11476"/>
                  </a:cubicBezTo>
                  <a:lnTo>
                    <a:pt x="176422" y="24753"/>
                  </a:lnTo>
                  <a:cubicBezTo>
                    <a:pt x="180248" y="35554"/>
                    <a:pt x="183848" y="56707"/>
                    <a:pt x="170346" y="63683"/>
                  </a:cubicBezTo>
                  <a:cubicBezTo>
                    <a:pt x="165846" y="66158"/>
                    <a:pt x="161570" y="68634"/>
                    <a:pt x="157295" y="71334"/>
                  </a:cubicBezTo>
                  <a:lnTo>
                    <a:pt x="157295" y="71334"/>
                  </a:lnTo>
                  <a:cubicBezTo>
                    <a:pt x="144468" y="80110"/>
                    <a:pt x="127591" y="66158"/>
                    <a:pt x="120165" y="57382"/>
                  </a:cubicBezTo>
                  <a:lnTo>
                    <a:pt x="90236" y="82585"/>
                  </a:lnTo>
                  <a:cubicBezTo>
                    <a:pt x="97662" y="91361"/>
                    <a:pt x="108463" y="110264"/>
                    <a:pt x="97662" y="121515"/>
                  </a:cubicBezTo>
                  <a:lnTo>
                    <a:pt x="97887" y="121515"/>
                  </a:lnTo>
                  <a:cubicBezTo>
                    <a:pt x="94512" y="125341"/>
                    <a:pt x="91361" y="129166"/>
                    <a:pt x="88211" y="132992"/>
                  </a:cubicBezTo>
                  <a:lnTo>
                    <a:pt x="88211" y="132767"/>
                  </a:lnTo>
                  <a:cubicBezTo>
                    <a:pt x="79210" y="145368"/>
                    <a:pt x="58732" y="138167"/>
                    <a:pt x="48606" y="132317"/>
                  </a:cubicBezTo>
                  <a:lnTo>
                    <a:pt x="29029" y="166071"/>
                  </a:lnTo>
                  <a:cubicBezTo>
                    <a:pt x="39155" y="171922"/>
                    <a:pt x="55582" y="185873"/>
                    <a:pt x="49281" y="200050"/>
                  </a:cubicBezTo>
                  <a:lnTo>
                    <a:pt x="49281" y="200050"/>
                  </a:lnTo>
                  <a:cubicBezTo>
                    <a:pt x="47481" y="204551"/>
                    <a:pt x="45681" y="209276"/>
                    <a:pt x="44105" y="214002"/>
                  </a:cubicBezTo>
                  <a:lnTo>
                    <a:pt x="44105" y="214002"/>
                  </a:lnTo>
                  <a:cubicBezTo>
                    <a:pt x="39830" y="228854"/>
                    <a:pt x="18227" y="229079"/>
                    <a:pt x="6751" y="227053"/>
                  </a:cubicBezTo>
                  <a:lnTo>
                    <a:pt x="0" y="265533"/>
                  </a:lnTo>
                  <a:cubicBezTo>
                    <a:pt x="11476" y="267559"/>
                    <a:pt x="31729" y="275209"/>
                    <a:pt x="30604" y="290511"/>
                  </a:cubicBezTo>
                  <a:lnTo>
                    <a:pt x="30829" y="290286"/>
                  </a:lnTo>
                  <a:cubicBezTo>
                    <a:pt x="30829" y="292762"/>
                    <a:pt x="30604" y="295237"/>
                    <a:pt x="30604" y="297712"/>
                  </a:cubicBezTo>
                  <a:cubicBezTo>
                    <a:pt x="30604" y="300188"/>
                    <a:pt x="30829" y="302663"/>
                    <a:pt x="30829" y="305138"/>
                  </a:cubicBezTo>
                  <a:lnTo>
                    <a:pt x="30829" y="304913"/>
                  </a:lnTo>
                  <a:cubicBezTo>
                    <a:pt x="31954" y="320440"/>
                    <a:pt x="11476" y="327866"/>
                    <a:pt x="225" y="329891"/>
                  </a:cubicBezTo>
                  <a:lnTo>
                    <a:pt x="6976" y="368371"/>
                  </a:lnTo>
                  <a:cubicBezTo>
                    <a:pt x="18452" y="366346"/>
                    <a:pt x="40055" y="366571"/>
                    <a:pt x="44330" y="381423"/>
                  </a:cubicBezTo>
                  <a:lnTo>
                    <a:pt x="44330" y="381423"/>
                  </a:lnTo>
                  <a:cubicBezTo>
                    <a:pt x="45906" y="386148"/>
                    <a:pt x="47481" y="390649"/>
                    <a:pt x="49506" y="395374"/>
                  </a:cubicBezTo>
                  <a:lnTo>
                    <a:pt x="49506" y="395374"/>
                  </a:lnTo>
                  <a:cubicBezTo>
                    <a:pt x="55807" y="409551"/>
                    <a:pt x="39380" y="423728"/>
                    <a:pt x="29254" y="429354"/>
                  </a:cubicBezTo>
                  <a:lnTo>
                    <a:pt x="48831" y="463108"/>
                  </a:lnTo>
                  <a:cubicBezTo>
                    <a:pt x="58957" y="457257"/>
                    <a:pt x="79435" y="450056"/>
                    <a:pt x="88436" y="462658"/>
                  </a:cubicBezTo>
                  <a:lnTo>
                    <a:pt x="88436" y="462433"/>
                  </a:lnTo>
                  <a:cubicBezTo>
                    <a:pt x="91586" y="466258"/>
                    <a:pt x="94737" y="470084"/>
                    <a:pt x="98112" y="473909"/>
                  </a:cubicBezTo>
                  <a:lnTo>
                    <a:pt x="97887" y="473909"/>
                  </a:lnTo>
                  <a:cubicBezTo>
                    <a:pt x="108689" y="485161"/>
                    <a:pt x="97887" y="503838"/>
                    <a:pt x="90461" y="512839"/>
                  </a:cubicBezTo>
                  <a:lnTo>
                    <a:pt x="120390" y="537817"/>
                  </a:lnTo>
                  <a:cubicBezTo>
                    <a:pt x="127816" y="529041"/>
                    <a:pt x="144693" y="515090"/>
                    <a:pt x="157520" y="523866"/>
                  </a:cubicBezTo>
                  <a:lnTo>
                    <a:pt x="157520" y="523866"/>
                  </a:lnTo>
                  <a:cubicBezTo>
                    <a:pt x="161795" y="526566"/>
                    <a:pt x="166071" y="529041"/>
                    <a:pt x="170571" y="531517"/>
                  </a:cubicBezTo>
                  <a:cubicBezTo>
                    <a:pt x="184073" y="538492"/>
                    <a:pt x="180472" y="559645"/>
                    <a:pt x="176647" y="570446"/>
                  </a:cubicBezTo>
                  <a:lnTo>
                    <a:pt x="213327" y="583723"/>
                  </a:lnTo>
                  <a:cubicBezTo>
                    <a:pt x="217152" y="572922"/>
                    <a:pt x="228178" y="554469"/>
                    <a:pt x="242805" y="557845"/>
                  </a:cubicBezTo>
                  <a:cubicBezTo>
                    <a:pt x="247756" y="558745"/>
                    <a:pt x="252707" y="559645"/>
                    <a:pt x="257657" y="560545"/>
                  </a:cubicBezTo>
                  <a:lnTo>
                    <a:pt x="257657" y="560545"/>
                  </a:lnTo>
                  <a:cubicBezTo>
                    <a:pt x="273184" y="562120"/>
                    <a:pt x="277010" y="583498"/>
                    <a:pt x="277010" y="595199"/>
                  </a:cubicBezTo>
                  <a:lnTo>
                    <a:pt x="316165" y="595199"/>
                  </a:lnTo>
                  <a:cubicBezTo>
                    <a:pt x="316165" y="583723"/>
                    <a:pt x="320215" y="562345"/>
                    <a:pt x="335517" y="560545"/>
                  </a:cubicBezTo>
                  <a:lnTo>
                    <a:pt x="335517" y="560545"/>
                  </a:lnTo>
                  <a:cubicBezTo>
                    <a:pt x="340693" y="559870"/>
                    <a:pt x="345643" y="558970"/>
                    <a:pt x="350594" y="557845"/>
                  </a:cubicBezTo>
                  <a:cubicBezTo>
                    <a:pt x="365446" y="554694"/>
                    <a:pt x="376247" y="572922"/>
                    <a:pt x="380073" y="583723"/>
                  </a:cubicBezTo>
                  <a:lnTo>
                    <a:pt x="416752" y="570446"/>
                  </a:lnTo>
                  <a:cubicBezTo>
                    <a:pt x="412927" y="559645"/>
                    <a:pt x="409326" y="538492"/>
                    <a:pt x="422828" y="531517"/>
                  </a:cubicBezTo>
                  <a:cubicBezTo>
                    <a:pt x="427328" y="529041"/>
                    <a:pt x="431604" y="526566"/>
                    <a:pt x="435879" y="523866"/>
                  </a:cubicBezTo>
                  <a:lnTo>
                    <a:pt x="435879" y="523866"/>
                  </a:lnTo>
                  <a:cubicBezTo>
                    <a:pt x="448706" y="515090"/>
                    <a:pt x="465583" y="529041"/>
                    <a:pt x="473009" y="537817"/>
                  </a:cubicBezTo>
                  <a:lnTo>
                    <a:pt x="502938" y="512614"/>
                  </a:lnTo>
                  <a:cubicBezTo>
                    <a:pt x="495512" y="503838"/>
                    <a:pt x="484711" y="484936"/>
                    <a:pt x="495512" y="473684"/>
                  </a:cubicBezTo>
                  <a:lnTo>
                    <a:pt x="495287" y="473684"/>
                  </a:lnTo>
                  <a:cubicBezTo>
                    <a:pt x="498662" y="469859"/>
                    <a:pt x="501813" y="466033"/>
                    <a:pt x="504963" y="462208"/>
                  </a:cubicBezTo>
                  <a:lnTo>
                    <a:pt x="504963" y="462433"/>
                  </a:lnTo>
                  <a:cubicBezTo>
                    <a:pt x="513964" y="449831"/>
                    <a:pt x="534442" y="457032"/>
                    <a:pt x="544568" y="462883"/>
                  </a:cubicBezTo>
                  <a:lnTo>
                    <a:pt x="564146" y="429129"/>
                  </a:lnTo>
                  <a:cubicBezTo>
                    <a:pt x="554019" y="423278"/>
                    <a:pt x="537592" y="409326"/>
                    <a:pt x="543893" y="395149"/>
                  </a:cubicBezTo>
                  <a:lnTo>
                    <a:pt x="543893" y="395149"/>
                  </a:lnTo>
                  <a:cubicBezTo>
                    <a:pt x="545693" y="390649"/>
                    <a:pt x="547494" y="385923"/>
                    <a:pt x="548844" y="381198"/>
                  </a:cubicBezTo>
                  <a:lnTo>
                    <a:pt x="548844" y="381198"/>
                  </a:lnTo>
                  <a:cubicBezTo>
                    <a:pt x="553119" y="366346"/>
                    <a:pt x="574722" y="366121"/>
                    <a:pt x="586198" y="368146"/>
                  </a:cubicBezTo>
                  <a:lnTo>
                    <a:pt x="592949" y="329666"/>
                  </a:lnTo>
                  <a:cubicBezTo>
                    <a:pt x="581923" y="328091"/>
                    <a:pt x="561445" y="320440"/>
                    <a:pt x="562570" y="304913"/>
                  </a:cubicBezTo>
                  <a:close/>
                  <a:moveTo>
                    <a:pt x="296812" y="424178"/>
                  </a:moveTo>
                  <a:cubicBezTo>
                    <a:pt x="226828" y="424178"/>
                    <a:pt x="170121" y="367471"/>
                    <a:pt x="170121" y="297487"/>
                  </a:cubicBezTo>
                  <a:cubicBezTo>
                    <a:pt x="170121" y="227503"/>
                    <a:pt x="226828" y="170796"/>
                    <a:pt x="296812" y="170796"/>
                  </a:cubicBezTo>
                  <a:cubicBezTo>
                    <a:pt x="366796" y="170796"/>
                    <a:pt x="423503" y="227503"/>
                    <a:pt x="423503" y="297487"/>
                  </a:cubicBezTo>
                  <a:cubicBezTo>
                    <a:pt x="423503" y="367471"/>
                    <a:pt x="366796" y="424178"/>
                    <a:pt x="296812" y="424178"/>
                  </a:cubicBezTo>
                  <a:close/>
                </a:path>
              </a:pathLst>
            </a:custGeom>
            <a:noFill/>
            <a:ln w="6739" cap="rnd">
              <a:solidFill>
                <a:srgbClr val="F2756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0D722DA4-2982-4B98-BC60-FF4E2B47C478}"/>
              </a:ext>
            </a:extLst>
          </p:cNvPr>
          <p:cNvGrpSpPr/>
          <p:nvPr/>
        </p:nvGrpSpPr>
        <p:grpSpPr>
          <a:xfrm>
            <a:off x="3671838" y="2205695"/>
            <a:ext cx="965763" cy="997466"/>
            <a:chOff x="2070965" y="993499"/>
            <a:chExt cx="794349" cy="796600"/>
          </a:xfrm>
        </p:grpSpPr>
        <p:grpSp>
          <p:nvGrpSpPr>
            <p:cNvPr id="1268" name="Graphic 5">
              <a:extLst>
                <a:ext uri="{FF2B5EF4-FFF2-40B4-BE49-F238E27FC236}">
                  <a16:creationId xmlns:a16="http://schemas.microsoft.com/office/drawing/2014/main" id="{25CE7341-C8A6-44B3-887E-AFF0D3D25DEA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1270" name="Graphic 5">
                <a:extLst>
                  <a:ext uri="{FF2B5EF4-FFF2-40B4-BE49-F238E27FC236}">
                    <a16:creationId xmlns:a16="http://schemas.microsoft.com/office/drawing/2014/main" id="{582A69A2-C3B6-4DBC-8A17-7DFEA36B3130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1279" name="Freeform: Shape 1278">
                  <a:extLst>
                    <a:ext uri="{FF2B5EF4-FFF2-40B4-BE49-F238E27FC236}">
                      <a16:creationId xmlns:a16="http://schemas.microsoft.com/office/drawing/2014/main" id="{32211B07-BDB5-4151-BE15-456762BFBEEF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0" name="Freeform: Shape 1279">
                  <a:extLst>
                    <a:ext uri="{FF2B5EF4-FFF2-40B4-BE49-F238E27FC236}">
                      <a16:creationId xmlns:a16="http://schemas.microsoft.com/office/drawing/2014/main" id="{78F505D2-00AD-4FE8-852F-60C83AAFB275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1" name="Freeform: Shape 1280">
                  <a:extLst>
                    <a:ext uri="{FF2B5EF4-FFF2-40B4-BE49-F238E27FC236}">
                      <a16:creationId xmlns:a16="http://schemas.microsoft.com/office/drawing/2014/main" id="{C12F094F-5B1B-4EC0-9937-B808F9FD64D2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2" name="Freeform: Shape 1281">
                  <a:extLst>
                    <a:ext uri="{FF2B5EF4-FFF2-40B4-BE49-F238E27FC236}">
                      <a16:creationId xmlns:a16="http://schemas.microsoft.com/office/drawing/2014/main" id="{4C60BC04-337D-4498-A954-C25253F6936B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3" name="Freeform: Shape 1282">
                  <a:extLst>
                    <a:ext uri="{FF2B5EF4-FFF2-40B4-BE49-F238E27FC236}">
                      <a16:creationId xmlns:a16="http://schemas.microsoft.com/office/drawing/2014/main" id="{1CFA37D4-ED62-4A06-BDAD-E2263CD42E3F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4" name="Freeform: Shape 1283">
                  <a:extLst>
                    <a:ext uri="{FF2B5EF4-FFF2-40B4-BE49-F238E27FC236}">
                      <a16:creationId xmlns:a16="http://schemas.microsoft.com/office/drawing/2014/main" id="{73016B5D-A416-474B-BBEC-BF96B1E87028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5" name="Freeform: Shape 1284">
                  <a:extLst>
                    <a:ext uri="{FF2B5EF4-FFF2-40B4-BE49-F238E27FC236}">
                      <a16:creationId xmlns:a16="http://schemas.microsoft.com/office/drawing/2014/main" id="{7AFBE884-6E80-4216-86C5-03C3D1ADF17A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6" name="Freeform: Shape 1285">
                  <a:extLst>
                    <a:ext uri="{FF2B5EF4-FFF2-40B4-BE49-F238E27FC236}">
                      <a16:creationId xmlns:a16="http://schemas.microsoft.com/office/drawing/2014/main" id="{87F1BCF2-1B0B-4C08-BD54-62969CAD73C8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7" name="Freeform: Shape 1286">
                  <a:extLst>
                    <a:ext uri="{FF2B5EF4-FFF2-40B4-BE49-F238E27FC236}">
                      <a16:creationId xmlns:a16="http://schemas.microsoft.com/office/drawing/2014/main" id="{C4BF6AB8-0E9D-497D-83F0-A73E385C3A8F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8" name="Freeform: Shape 1287">
                  <a:extLst>
                    <a:ext uri="{FF2B5EF4-FFF2-40B4-BE49-F238E27FC236}">
                      <a16:creationId xmlns:a16="http://schemas.microsoft.com/office/drawing/2014/main" id="{16312029-4F90-4E66-AB6E-5E01909E81A1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9" name="Freeform: Shape 1288">
                  <a:extLst>
                    <a:ext uri="{FF2B5EF4-FFF2-40B4-BE49-F238E27FC236}">
                      <a16:creationId xmlns:a16="http://schemas.microsoft.com/office/drawing/2014/main" id="{A25D442C-2845-4921-A6CB-2F89046A5F2C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0" name="Freeform: Shape 1289">
                  <a:extLst>
                    <a:ext uri="{FF2B5EF4-FFF2-40B4-BE49-F238E27FC236}">
                      <a16:creationId xmlns:a16="http://schemas.microsoft.com/office/drawing/2014/main" id="{15B1ACC4-85C5-4E2A-B051-3C832C647D1A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1" name="Freeform: Shape 1290">
                  <a:extLst>
                    <a:ext uri="{FF2B5EF4-FFF2-40B4-BE49-F238E27FC236}">
                      <a16:creationId xmlns:a16="http://schemas.microsoft.com/office/drawing/2014/main" id="{224BF085-9AD1-46C1-A8EC-7F51683B6B1B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1" name="Graphic 5">
                <a:extLst>
                  <a:ext uri="{FF2B5EF4-FFF2-40B4-BE49-F238E27FC236}">
                    <a16:creationId xmlns:a16="http://schemas.microsoft.com/office/drawing/2014/main" id="{F6575E77-74DB-480B-B12A-EA7F1439DB53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1272" name="Freeform: Shape 1271">
                  <a:extLst>
                    <a:ext uri="{FF2B5EF4-FFF2-40B4-BE49-F238E27FC236}">
                      <a16:creationId xmlns:a16="http://schemas.microsoft.com/office/drawing/2014/main" id="{72C08FEB-710F-4B7C-9EAC-C415BD894ECE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3" name="Freeform: Shape 1272">
                  <a:extLst>
                    <a:ext uri="{FF2B5EF4-FFF2-40B4-BE49-F238E27FC236}">
                      <a16:creationId xmlns:a16="http://schemas.microsoft.com/office/drawing/2014/main" id="{555EA5C5-460D-424B-8A2A-F9F266B6D3DB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4" name="Freeform: Shape 1273">
                  <a:extLst>
                    <a:ext uri="{FF2B5EF4-FFF2-40B4-BE49-F238E27FC236}">
                      <a16:creationId xmlns:a16="http://schemas.microsoft.com/office/drawing/2014/main" id="{FD7623E7-D8E0-46E3-A98F-7B4E47529F6E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5" name="Freeform: Shape 1274">
                  <a:extLst>
                    <a:ext uri="{FF2B5EF4-FFF2-40B4-BE49-F238E27FC236}">
                      <a16:creationId xmlns:a16="http://schemas.microsoft.com/office/drawing/2014/main" id="{F7B3B5BE-3F6E-4BD6-A59C-C5308B55B499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6" name="Freeform: Shape 1275">
                  <a:extLst>
                    <a:ext uri="{FF2B5EF4-FFF2-40B4-BE49-F238E27FC236}">
                      <a16:creationId xmlns:a16="http://schemas.microsoft.com/office/drawing/2014/main" id="{4C22C345-782A-4A50-A878-14E837E5B907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7" name="Freeform: Shape 1276">
                  <a:extLst>
                    <a:ext uri="{FF2B5EF4-FFF2-40B4-BE49-F238E27FC236}">
                      <a16:creationId xmlns:a16="http://schemas.microsoft.com/office/drawing/2014/main" id="{1870D3A9-1EE3-4D0A-84C4-BF98B086B9A6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8" name="Freeform: Shape 1277">
                  <a:extLst>
                    <a:ext uri="{FF2B5EF4-FFF2-40B4-BE49-F238E27FC236}">
                      <a16:creationId xmlns:a16="http://schemas.microsoft.com/office/drawing/2014/main" id="{997A3813-4379-41F3-BBAC-5CDF578D899F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F06E748C-0DBD-45E4-A4D8-73D06529FA27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3" name="Graphic 5">
            <a:extLst>
              <a:ext uri="{FF2B5EF4-FFF2-40B4-BE49-F238E27FC236}">
                <a16:creationId xmlns:a16="http://schemas.microsoft.com/office/drawing/2014/main" id="{1E52CAF4-5F90-4447-A2BD-41ADAA8C009A}"/>
              </a:ext>
            </a:extLst>
          </p:cNvPr>
          <p:cNvGrpSpPr/>
          <p:nvPr/>
        </p:nvGrpSpPr>
        <p:grpSpPr>
          <a:xfrm rot="10800000">
            <a:off x="402683" y="2971432"/>
            <a:ext cx="720850" cy="660894"/>
            <a:chOff x="1572625" y="1362128"/>
            <a:chExt cx="149097" cy="147361"/>
          </a:xfrm>
          <a:solidFill>
            <a:schemeClr val="accent1"/>
          </a:solidFill>
        </p:grpSpPr>
        <p:grpSp>
          <p:nvGrpSpPr>
            <p:cNvPr id="404" name="Graphic 5">
              <a:extLst>
                <a:ext uri="{FF2B5EF4-FFF2-40B4-BE49-F238E27FC236}">
                  <a16:creationId xmlns:a16="http://schemas.microsoft.com/office/drawing/2014/main" id="{3B60805D-07B8-42CF-9A61-1D94A19C41D1}"/>
                </a:ext>
              </a:extLst>
            </p:cNvPr>
            <p:cNvGrpSpPr/>
            <p:nvPr/>
          </p:nvGrpSpPr>
          <p:grpSpPr>
            <a:xfrm>
              <a:off x="1572625" y="1362128"/>
              <a:ext cx="111871" cy="82939"/>
              <a:chOff x="1572625" y="1362128"/>
              <a:chExt cx="111871" cy="82939"/>
            </a:xfrm>
            <a:solidFill>
              <a:schemeClr val="accent1"/>
            </a:solidFill>
          </p:grpSpPr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B6842243-B88E-48EA-8027-2EF79B8D133C}"/>
                  </a:ext>
                </a:extLst>
              </p:cNvPr>
              <p:cNvSpPr/>
              <p:nvPr/>
            </p:nvSpPr>
            <p:spPr>
              <a:xfrm>
                <a:off x="1603293" y="1362128"/>
                <a:ext cx="82939" cy="82939"/>
              </a:xfrm>
              <a:custGeom>
                <a:avLst/>
                <a:gdLst>
                  <a:gd name="connsiteX0" fmla="*/ 0 w 82938"/>
                  <a:gd name="connsiteY0" fmla="*/ 41469 h 82938"/>
                  <a:gd name="connsiteX1" fmla="*/ 41469 w 82938"/>
                  <a:gd name="connsiteY1" fmla="*/ 0 h 82938"/>
                  <a:gd name="connsiteX2" fmla="*/ 82939 w 82938"/>
                  <a:gd name="connsiteY2" fmla="*/ 41469 h 82938"/>
                  <a:gd name="connsiteX3" fmla="*/ 41469 w 82938"/>
                  <a:gd name="connsiteY3" fmla="*/ 82939 h 82938"/>
                  <a:gd name="connsiteX4" fmla="*/ 0 w 82938"/>
                  <a:gd name="connsiteY4" fmla="*/ 41469 h 8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38" h="82938">
                    <a:moveTo>
                      <a:pt x="0" y="41469"/>
                    </a:moveTo>
                    <a:cubicBezTo>
                      <a:pt x="0" y="18517"/>
                      <a:pt x="18517" y="0"/>
                      <a:pt x="41469" y="0"/>
                    </a:cubicBezTo>
                    <a:cubicBezTo>
                      <a:pt x="64422" y="0"/>
                      <a:pt x="82939" y="18517"/>
                      <a:pt x="82939" y="41469"/>
                    </a:cubicBezTo>
                    <a:cubicBezTo>
                      <a:pt x="82939" y="64422"/>
                      <a:pt x="64422" y="82939"/>
                      <a:pt x="41469" y="82939"/>
                    </a:cubicBezTo>
                    <a:cubicBezTo>
                      <a:pt x="18517" y="82746"/>
                      <a:pt x="0" y="64229"/>
                      <a:pt x="0" y="4146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CEB6F39F-D482-4501-9536-605EBB1A087E}"/>
                  </a:ext>
                </a:extLst>
              </p:cNvPr>
              <p:cNvSpPr/>
              <p:nvPr/>
            </p:nvSpPr>
            <p:spPr>
              <a:xfrm>
                <a:off x="1572625" y="1375051"/>
                <a:ext cx="102227" cy="55936"/>
              </a:xfrm>
              <a:custGeom>
                <a:avLst/>
                <a:gdLst>
                  <a:gd name="connsiteX0" fmla="*/ 100298 w 102227"/>
                  <a:gd name="connsiteY0" fmla="*/ 37805 h 55935"/>
                  <a:gd name="connsiteX1" fmla="*/ 84482 w 102227"/>
                  <a:gd name="connsiteY1" fmla="*/ 37805 h 55935"/>
                  <a:gd name="connsiteX2" fmla="*/ 84482 w 102227"/>
                  <a:gd name="connsiteY2" fmla="*/ 19288 h 55935"/>
                  <a:gd name="connsiteX3" fmla="*/ 100298 w 102227"/>
                  <a:gd name="connsiteY3" fmla="*/ 19288 h 55935"/>
                  <a:gd name="connsiteX4" fmla="*/ 102227 w 102227"/>
                  <a:gd name="connsiteY4" fmla="*/ 17359 h 55935"/>
                  <a:gd name="connsiteX5" fmla="*/ 100298 w 102227"/>
                  <a:gd name="connsiteY5" fmla="*/ 15431 h 55935"/>
                  <a:gd name="connsiteX6" fmla="*/ 84482 w 102227"/>
                  <a:gd name="connsiteY6" fmla="*/ 15431 h 55935"/>
                  <a:gd name="connsiteX7" fmla="*/ 84482 w 102227"/>
                  <a:gd name="connsiteY7" fmla="*/ 6751 h 55935"/>
                  <a:gd name="connsiteX8" fmla="*/ 77731 w 102227"/>
                  <a:gd name="connsiteY8" fmla="*/ 0 h 55935"/>
                  <a:gd name="connsiteX9" fmla="*/ 70980 w 102227"/>
                  <a:gd name="connsiteY9" fmla="*/ 6751 h 55935"/>
                  <a:gd name="connsiteX10" fmla="*/ 70980 w 102227"/>
                  <a:gd name="connsiteY10" fmla="*/ 9837 h 55935"/>
                  <a:gd name="connsiteX11" fmla="*/ 50342 w 102227"/>
                  <a:gd name="connsiteY11" fmla="*/ 9837 h 55935"/>
                  <a:gd name="connsiteX12" fmla="*/ 41855 w 102227"/>
                  <a:gd name="connsiteY12" fmla="*/ 18324 h 55935"/>
                  <a:gd name="connsiteX13" fmla="*/ 41855 w 102227"/>
                  <a:gd name="connsiteY13" fmla="*/ 38769 h 55935"/>
                  <a:gd name="connsiteX14" fmla="*/ 50342 w 102227"/>
                  <a:gd name="connsiteY14" fmla="*/ 47256 h 55935"/>
                  <a:gd name="connsiteX15" fmla="*/ 70980 w 102227"/>
                  <a:gd name="connsiteY15" fmla="*/ 47256 h 55935"/>
                  <a:gd name="connsiteX16" fmla="*/ 70980 w 102227"/>
                  <a:gd name="connsiteY16" fmla="*/ 50342 h 55935"/>
                  <a:gd name="connsiteX17" fmla="*/ 77731 w 102227"/>
                  <a:gd name="connsiteY17" fmla="*/ 57093 h 55935"/>
                  <a:gd name="connsiteX18" fmla="*/ 84482 w 102227"/>
                  <a:gd name="connsiteY18" fmla="*/ 50342 h 55935"/>
                  <a:gd name="connsiteX19" fmla="*/ 84482 w 102227"/>
                  <a:gd name="connsiteY19" fmla="*/ 41662 h 55935"/>
                  <a:gd name="connsiteX20" fmla="*/ 100298 w 102227"/>
                  <a:gd name="connsiteY20" fmla="*/ 41662 h 55935"/>
                  <a:gd name="connsiteX21" fmla="*/ 102227 w 102227"/>
                  <a:gd name="connsiteY21" fmla="*/ 39733 h 55935"/>
                  <a:gd name="connsiteX22" fmla="*/ 100298 w 102227"/>
                  <a:gd name="connsiteY22" fmla="*/ 37805 h 55935"/>
                  <a:gd name="connsiteX23" fmla="*/ 70980 w 102227"/>
                  <a:gd name="connsiteY23" fmla="*/ 43398 h 55935"/>
                  <a:gd name="connsiteX24" fmla="*/ 50342 w 102227"/>
                  <a:gd name="connsiteY24" fmla="*/ 43398 h 55935"/>
                  <a:gd name="connsiteX25" fmla="*/ 45713 w 102227"/>
                  <a:gd name="connsiteY25" fmla="*/ 38769 h 55935"/>
                  <a:gd name="connsiteX26" fmla="*/ 45713 w 102227"/>
                  <a:gd name="connsiteY26" fmla="*/ 18324 h 55935"/>
                  <a:gd name="connsiteX27" fmla="*/ 50342 w 102227"/>
                  <a:gd name="connsiteY27" fmla="*/ 13695 h 55935"/>
                  <a:gd name="connsiteX28" fmla="*/ 70980 w 102227"/>
                  <a:gd name="connsiteY28" fmla="*/ 13695 h 55935"/>
                  <a:gd name="connsiteX29" fmla="*/ 70980 w 102227"/>
                  <a:gd name="connsiteY29" fmla="*/ 43398 h 55935"/>
                  <a:gd name="connsiteX30" fmla="*/ 80624 w 102227"/>
                  <a:gd name="connsiteY30" fmla="*/ 50342 h 55935"/>
                  <a:gd name="connsiteX31" fmla="*/ 77731 w 102227"/>
                  <a:gd name="connsiteY31" fmla="*/ 53235 h 55935"/>
                  <a:gd name="connsiteX32" fmla="*/ 74838 w 102227"/>
                  <a:gd name="connsiteY32" fmla="*/ 50342 h 55935"/>
                  <a:gd name="connsiteX33" fmla="*/ 74838 w 102227"/>
                  <a:gd name="connsiteY33" fmla="*/ 6751 h 55935"/>
                  <a:gd name="connsiteX34" fmla="*/ 77731 w 102227"/>
                  <a:gd name="connsiteY34" fmla="*/ 3858 h 55935"/>
                  <a:gd name="connsiteX35" fmla="*/ 80624 w 102227"/>
                  <a:gd name="connsiteY35" fmla="*/ 6751 h 55935"/>
                  <a:gd name="connsiteX36" fmla="*/ 80624 w 102227"/>
                  <a:gd name="connsiteY36" fmla="*/ 50342 h 55935"/>
                  <a:gd name="connsiteX37" fmla="*/ 22181 w 102227"/>
                  <a:gd name="connsiteY37" fmla="*/ 22953 h 55935"/>
                  <a:gd name="connsiteX38" fmla="*/ 20253 w 102227"/>
                  <a:gd name="connsiteY38" fmla="*/ 24882 h 55935"/>
                  <a:gd name="connsiteX39" fmla="*/ 20253 w 102227"/>
                  <a:gd name="connsiteY39" fmla="*/ 26618 h 55935"/>
                  <a:gd name="connsiteX40" fmla="*/ 1929 w 102227"/>
                  <a:gd name="connsiteY40" fmla="*/ 26618 h 55935"/>
                  <a:gd name="connsiteX41" fmla="*/ 0 w 102227"/>
                  <a:gd name="connsiteY41" fmla="*/ 28546 h 55935"/>
                  <a:gd name="connsiteX42" fmla="*/ 1929 w 102227"/>
                  <a:gd name="connsiteY42" fmla="*/ 30475 h 55935"/>
                  <a:gd name="connsiteX43" fmla="*/ 20253 w 102227"/>
                  <a:gd name="connsiteY43" fmla="*/ 30475 h 55935"/>
                  <a:gd name="connsiteX44" fmla="*/ 20253 w 102227"/>
                  <a:gd name="connsiteY44" fmla="*/ 32211 h 55935"/>
                  <a:gd name="connsiteX45" fmla="*/ 22181 w 102227"/>
                  <a:gd name="connsiteY45" fmla="*/ 34140 h 55935"/>
                  <a:gd name="connsiteX46" fmla="*/ 24110 w 102227"/>
                  <a:gd name="connsiteY46" fmla="*/ 32211 h 55935"/>
                  <a:gd name="connsiteX47" fmla="*/ 24110 w 102227"/>
                  <a:gd name="connsiteY47" fmla="*/ 24882 h 55935"/>
                  <a:gd name="connsiteX48" fmla="*/ 22181 w 102227"/>
                  <a:gd name="connsiteY48" fmla="*/ 22953 h 55935"/>
                  <a:gd name="connsiteX49" fmla="*/ 29125 w 102227"/>
                  <a:gd name="connsiteY49" fmla="*/ 22953 h 55935"/>
                  <a:gd name="connsiteX50" fmla="*/ 27196 w 102227"/>
                  <a:gd name="connsiteY50" fmla="*/ 24882 h 55935"/>
                  <a:gd name="connsiteX51" fmla="*/ 27196 w 102227"/>
                  <a:gd name="connsiteY51" fmla="*/ 32211 h 55935"/>
                  <a:gd name="connsiteX52" fmla="*/ 29125 w 102227"/>
                  <a:gd name="connsiteY52" fmla="*/ 34140 h 55935"/>
                  <a:gd name="connsiteX53" fmla="*/ 31054 w 102227"/>
                  <a:gd name="connsiteY53" fmla="*/ 32211 h 55935"/>
                  <a:gd name="connsiteX54" fmla="*/ 31054 w 102227"/>
                  <a:gd name="connsiteY54" fmla="*/ 24882 h 55935"/>
                  <a:gd name="connsiteX55" fmla="*/ 29125 w 102227"/>
                  <a:gd name="connsiteY55" fmla="*/ 22953 h 55935"/>
                  <a:gd name="connsiteX56" fmla="*/ 36069 w 102227"/>
                  <a:gd name="connsiteY56" fmla="*/ 22953 h 55935"/>
                  <a:gd name="connsiteX57" fmla="*/ 34140 w 102227"/>
                  <a:gd name="connsiteY57" fmla="*/ 24882 h 55935"/>
                  <a:gd name="connsiteX58" fmla="*/ 34140 w 102227"/>
                  <a:gd name="connsiteY58" fmla="*/ 32211 h 55935"/>
                  <a:gd name="connsiteX59" fmla="*/ 36069 w 102227"/>
                  <a:gd name="connsiteY59" fmla="*/ 34140 h 55935"/>
                  <a:gd name="connsiteX60" fmla="*/ 37998 w 102227"/>
                  <a:gd name="connsiteY60" fmla="*/ 32211 h 55935"/>
                  <a:gd name="connsiteX61" fmla="*/ 37998 w 102227"/>
                  <a:gd name="connsiteY61" fmla="*/ 24882 h 55935"/>
                  <a:gd name="connsiteX62" fmla="*/ 36069 w 102227"/>
                  <a:gd name="connsiteY62" fmla="*/ 22953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2227" h="55935">
                    <a:moveTo>
                      <a:pt x="100298" y="37805"/>
                    </a:moveTo>
                    <a:lnTo>
                      <a:pt x="84482" y="37805"/>
                    </a:lnTo>
                    <a:lnTo>
                      <a:pt x="84482" y="19288"/>
                    </a:lnTo>
                    <a:lnTo>
                      <a:pt x="100298" y="19288"/>
                    </a:lnTo>
                    <a:cubicBezTo>
                      <a:pt x="101456" y="19288"/>
                      <a:pt x="102227" y="18517"/>
                      <a:pt x="102227" y="17359"/>
                    </a:cubicBezTo>
                    <a:cubicBezTo>
                      <a:pt x="102227" y="16202"/>
                      <a:pt x="101456" y="15431"/>
                      <a:pt x="100298" y="15431"/>
                    </a:cubicBezTo>
                    <a:lnTo>
                      <a:pt x="84482" y="15431"/>
                    </a:lnTo>
                    <a:lnTo>
                      <a:pt x="84482" y="6751"/>
                    </a:lnTo>
                    <a:cubicBezTo>
                      <a:pt x="84482" y="3086"/>
                      <a:pt x="81396" y="0"/>
                      <a:pt x="77731" y="0"/>
                    </a:cubicBezTo>
                    <a:cubicBezTo>
                      <a:pt x="74066" y="0"/>
                      <a:pt x="70980" y="3086"/>
                      <a:pt x="70980" y="6751"/>
                    </a:cubicBezTo>
                    <a:lnTo>
                      <a:pt x="70980" y="9837"/>
                    </a:lnTo>
                    <a:lnTo>
                      <a:pt x="50342" y="9837"/>
                    </a:lnTo>
                    <a:cubicBezTo>
                      <a:pt x="45713" y="9837"/>
                      <a:pt x="41855" y="13695"/>
                      <a:pt x="41855" y="18324"/>
                    </a:cubicBezTo>
                    <a:lnTo>
                      <a:pt x="41855" y="38769"/>
                    </a:lnTo>
                    <a:cubicBezTo>
                      <a:pt x="41855" y="43398"/>
                      <a:pt x="45713" y="47256"/>
                      <a:pt x="50342" y="47256"/>
                    </a:cubicBezTo>
                    <a:lnTo>
                      <a:pt x="70980" y="47256"/>
                    </a:lnTo>
                    <a:lnTo>
                      <a:pt x="70980" y="50342"/>
                    </a:lnTo>
                    <a:cubicBezTo>
                      <a:pt x="70980" y="54007"/>
                      <a:pt x="74066" y="57093"/>
                      <a:pt x="77731" y="57093"/>
                    </a:cubicBezTo>
                    <a:cubicBezTo>
                      <a:pt x="81396" y="57093"/>
                      <a:pt x="84482" y="54007"/>
                      <a:pt x="84482" y="50342"/>
                    </a:cubicBezTo>
                    <a:lnTo>
                      <a:pt x="84482" y="41662"/>
                    </a:lnTo>
                    <a:lnTo>
                      <a:pt x="100298" y="41662"/>
                    </a:lnTo>
                    <a:cubicBezTo>
                      <a:pt x="101456" y="41662"/>
                      <a:pt x="102227" y="40891"/>
                      <a:pt x="102227" y="39733"/>
                    </a:cubicBezTo>
                    <a:cubicBezTo>
                      <a:pt x="102227" y="38576"/>
                      <a:pt x="101263" y="37805"/>
                      <a:pt x="100298" y="37805"/>
                    </a:cubicBezTo>
                    <a:close/>
                    <a:moveTo>
                      <a:pt x="70980" y="43398"/>
                    </a:moveTo>
                    <a:lnTo>
                      <a:pt x="50342" y="43398"/>
                    </a:lnTo>
                    <a:cubicBezTo>
                      <a:pt x="47835" y="43398"/>
                      <a:pt x="45713" y="41277"/>
                      <a:pt x="45713" y="38769"/>
                    </a:cubicBezTo>
                    <a:lnTo>
                      <a:pt x="45713" y="18324"/>
                    </a:lnTo>
                    <a:cubicBezTo>
                      <a:pt x="45713" y="15816"/>
                      <a:pt x="47835" y="13695"/>
                      <a:pt x="50342" y="13695"/>
                    </a:cubicBezTo>
                    <a:lnTo>
                      <a:pt x="70980" y="13695"/>
                    </a:lnTo>
                    <a:lnTo>
                      <a:pt x="70980" y="43398"/>
                    </a:lnTo>
                    <a:close/>
                    <a:moveTo>
                      <a:pt x="80624" y="50342"/>
                    </a:moveTo>
                    <a:cubicBezTo>
                      <a:pt x="80624" y="51885"/>
                      <a:pt x="79274" y="53235"/>
                      <a:pt x="77731" y="53235"/>
                    </a:cubicBezTo>
                    <a:cubicBezTo>
                      <a:pt x="76188" y="53235"/>
                      <a:pt x="74838" y="51885"/>
                      <a:pt x="74838" y="50342"/>
                    </a:cubicBezTo>
                    <a:lnTo>
                      <a:pt x="74838" y="6751"/>
                    </a:lnTo>
                    <a:cubicBezTo>
                      <a:pt x="74838" y="5208"/>
                      <a:pt x="76188" y="3858"/>
                      <a:pt x="77731" y="3858"/>
                    </a:cubicBezTo>
                    <a:cubicBezTo>
                      <a:pt x="79274" y="3858"/>
                      <a:pt x="80624" y="5208"/>
                      <a:pt x="80624" y="6751"/>
                    </a:cubicBezTo>
                    <a:lnTo>
                      <a:pt x="80624" y="50342"/>
                    </a:lnTo>
                    <a:close/>
                    <a:moveTo>
                      <a:pt x="22181" y="22953"/>
                    </a:moveTo>
                    <a:cubicBezTo>
                      <a:pt x="21024" y="22953"/>
                      <a:pt x="20253" y="23724"/>
                      <a:pt x="20253" y="24882"/>
                    </a:cubicBezTo>
                    <a:lnTo>
                      <a:pt x="20253" y="26618"/>
                    </a:lnTo>
                    <a:lnTo>
                      <a:pt x="1929" y="26618"/>
                    </a:lnTo>
                    <a:cubicBezTo>
                      <a:pt x="772" y="26618"/>
                      <a:pt x="0" y="27389"/>
                      <a:pt x="0" y="28546"/>
                    </a:cubicBezTo>
                    <a:cubicBezTo>
                      <a:pt x="0" y="29704"/>
                      <a:pt x="772" y="30475"/>
                      <a:pt x="1929" y="30475"/>
                    </a:cubicBezTo>
                    <a:lnTo>
                      <a:pt x="20253" y="30475"/>
                    </a:lnTo>
                    <a:lnTo>
                      <a:pt x="20253" y="32211"/>
                    </a:lnTo>
                    <a:cubicBezTo>
                      <a:pt x="20253" y="33368"/>
                      <a:pt x="21024" y="34140"/>
                      <a:pt x="22181" y="34140"/>
                    </a:cubicBezTo>
                    <a:cubicBezTo>
                      <a:pt x="23339" y="34140"/>
                      <a:pt x="24110" y="33368"/>
                      <a:pt x="24110" y="32211"/>
                    </a:cubicBezTo>
                    <a:lnTo>
                      <a:pt x="24110" y="24882"/>
                    </a:lnTo>
                    <a:cubicBezTo>
                      <a:pt x="24110" y="23724"/>
                      <a:pt x="23339" y="22953"/>
                      <a:pt x="22181" y="22953"/>
                    </a:cubicBezTo>
                    <a:close/>
                    <a:moveTo>
                      <a:pt x="29125" y="22953"/>
                    </a:moveTo>
                    <a:cubicBezTo>
                      <a:pt x="27968" y="22953"/>
                      <a:pt x="27196" y="23724"/>
                      <a:pt x="27196" y="24882"/>
                    </a:cubicBezTo>
                    <a:lnTo>
                      <a:pt x="27196" y="32211"/>
                    </a:lnTo>
                    <a:cubicBezTo>
                      <a:pt x="27196" y="33368"/>
                      <a:pt x="27968" y="34140"/>
                      <a:pt x="29125" y="34140"/>
                    </a:cubicBezTo>
                    <a:cubicBezTo>
                      <a:pt x="30282" y="34140"/>
                      <a:pt x="31054" y="33368"/>
                      <a:pt x="31054" y="32211"/>
                    </a:cubicBezTo>
                    <a:lnTo>
                      <a:pt x="31054" y="24882"/>
                    </a:lnTo>
                    <a:cubicBezTo>
                      <a:pt x="31054" y="23724"/>
                      <a:pt x="30282" y="22953"/>
                      <a:pt x="29125" y="22953"/>
                    </a:cubicBezTo>
                    <a:close/>
                    <a:moveTo>
                      <a:pt x="36069" y="22953"/>
                    </a:moveTo>
                    <a:cubicBezTo>
                      <a:pt x="34911" y="22953"/>
                      <a:pt x="34140" y="23724"/>
                      <a:pt x="34140" y="24882"/>
                    </a:cubicBezTo>
                    <a:lnTo>
                      <a:pt x="34140" y="32211"/>
                    </a:lnTo>
                    <a:cubicBezTo>
                      <a:pt x="34140" y="33368"/>
                      <a:pt x="34911" y="34140"/>
                      <a:pt x="36069" y="34140"/>
                    </a:cubicBezTo>
                    <a:cubicBezTo>
                      <a:pt x="37226" y="34140"/>
                      <a:pt x="37998" y="33368"/>
                      <a:pt x="37998" y="32211"/>
                    </a:cubicBezTo>
                    <a:lnTo>
                      <a:pt x="37998" y="24882"/>
                    </a:lnTo>
                    <a:cubicBezTo>
                      <a:pt x="37998" y="23724"/>
                      <a:pt x="37226" y="22953"/>
                      <a:pt x="36069" y="2295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5" name="Graphic 5">
              <a:extLst>
                <a:ext uri="{FF2B5EF4-FFF2-40B4-BE49-F238E27FC236}">
                  <a16:creationId xmlns:a16="http://schemas.microsoft.com/office/drawing/2014/main" id="{C13A6AF0-D08C-49E2-A2E1-AFA2876A6E9C}"/>
                </a:ext>
              </a:extLst>
            </p:cNvPr>
            <p:cNvGrpSpPr/>
            <p:nvPr/>
          </p:nvGrpSpPr>
          <p:grpSpPr>
            <a:xfrm>
              <a:off x="1646498" y="1434265"/>
              <a:ext cx="75224" cy="75224"/>
              <a:chOff x="1646498" y="1434265"/>
              <a:chExt cx="75224" cy="75224"/>
            </a:xfrm>
            <a:solidFill>
              <a:schemeClr val="accent1"/>
            </a:solidFill>
          </p:grpSpPr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F2E38FAB-6D1E-49A1-A557-D779C20BC90D}"/>
                  </a:ext>
                </a:extLst>
              </p:cNvPr>
              <p:cNvSpPr/>
              <p:nvPr/>
            </p:nvSpPr>
            <p:spPr>
              <a:xfrm>
                <a:off x="1646498" y="1434265"/>
                <a:ext cx="75224" cy="75224"/>
              </a:xfrm>
              <a:custGeom>
                <a:avLst/>
                <a:gdLst>
                  <a:gd name="connsiteX0" fmla="*/ 72909 w 75223"/>
                  <a:gd name="connsiteY0" fmla="*/ 67123 h 75223"/>
                  <a:gd name="connsiteX1" fmla="*/ 66930 w 75223"/>
                  <a:gd name="connsiteY1" fmla="*/ 73102 h 75223"/>
                  <a:gd name="connsiteX2" fmla="*/ 9837 w 75223"/>
                  <a:gd name="connsiteY2" fmla="*/ 73102 h 75223"/>
                  <a:gd name="connsiteX3" fmla="*/ 3858 w 75223"/>
                  <a:gd name="connsiteY3" fmla="*/ 67123 h 75223"/>
                  <a:gd name="connsiteX4" fmla="*/ 3858 w 75223"/>
                  <a:gd name="connsiteY4" fmla="*/ 10030 h 75223"/>
                  <a:gd name="connsiteX5" fmla="*/ 9837 w 75223"/>
                  <a:gd name="connsiteY5" fmla="*/ 4051 h 75223"/>
                  <a:gd name="connsiteX6" fmla="*/ 66930 w 75223"/>
                  <a:gd name="connsiteY6" fmla="*/ 4051 h 75223"/>
                  <a:gd name="connsiteX7" fmla="*/ 72909 w 75223"/>
                  <a:gd name="connsiteY7" fmla="*/ 10030 h 75223"/>
                  <a:gd name="connsiteX8" fmla="*/ 72909 w 75223"/>
                  <a:gd name="connsiteY8" fmla="*/ 67123 h 75223"/>
                  <a:gd name="connsiteX9" fmla="*/ 76767 w 75223"/>
                  <a:gd name="connsiteY9" fmla="*/ 9837 h 75223"/>
                  <a:gd name="connsiteX10" fmla="*/ 66930 w 75223"/>
                  <a:gd name="connsiteY10" fmla="*/ 0 h 75223"/>
                  <a:gd name="connsiteX11" fmla="*/ 9837 w 75223"/>
                  <a:gd name="connsiteY11" fmla="*/ 0 h 75223"/>
                  <a:gd name="connsiteX12" fmla="*/ 0 w 75223"/>
                  <a:gd name="connsiteY12" fmla="*/ 9837 h 75223"/>
                  <a:gd name="connsiteX13" fmla="*/ 0 w 75223"/>
                  <a:gd name="connsiteY13" fmla="*/ 66930 h 75223"/>
                  <a:gd name="connsiteX14" fmla="*/ 9837 w 75223"/>
                  <a:gd name="connsiteY14" fmla="*/ 76767 h 75223"/>
                  <a:gd name="connsiteX15" fmla="*/ 66930 w 75223"/>
                  <a:gd name="connsiteY15" fmla="*/ 76767 h 75223"/>
                  <a:gd name="connsiteX16" fmla="*/ 76767 w 75223"/>
                  <a:gd name="connsiteY16" fmla="*/ 66930 h 75223"/>
                  <a:gd name="connsiteX17" fmla="*/ 76767 w 75223"/>
                  <a:gd name="connsiteY17" fmla="*/ 9837 h 75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23" h="75223">
                    <a:moveTo>
                      <a:pt x="72909" y="67123"/>
                    </a:moveTo>
                    <a:cubicBezTo>
                      <a:pt x="72909" y="70402"/>
                      <a:pt x="70209" y="73102"/>
                      <a:pt x="66930" y="73102"/>
                    </a:cubicBezTo>
                    <a:lnTo>
                      <a:pt x="9837" y="73102"/>
                    </a:lnTo>
                    <a:cubicBezTo>
                      <a:pt x="6558" y="73102"/>
                      <a:pt x="3858" y="70402"/>
                      <a:pt x="3858" y="67123"/>
                    </a:cubicBezTo>
                    <a:lnTo>
                      <a:pt x="3858" y="10030"/>
                    </a:lnTo>
                    <a:cubicBezTo>
                      <a:pt x="3858" y="6751"/>
                      <a:pt x="6558" y="4051"/>
                      <a:pt x="9837" y="4051"/>
                    </a:cubicBezTo>
                    <a:lnTo>
                      <a:pt x="66930" y="4051"/>
                    </a:lnTo>
                    <a:cubicBezTo>
                      <a:pt x="70209" y="4051"/>
                      <a:pt x="72909" y="6751"/>
                      <a:pt x="72909" y="10030"/>
                    </a:cubicBezTo>
                    <a:lnTo>
                      <a:pt x="72909" y="67123"/>
                    </a:lnTo>
                    <a:close/>
                    <a:moveTo>
                      <a:pt x="76767" y="9837"/>
                    </a:moveTo>
                    <a:cubicBezTo>
                      <a:pt x="76767" y="4436"/>
                      <a:pt x="72330" y="0"/>
                      <a:pt x="66930" y="0"/>
                    </a:cubicBezTo>
                    <a:lnTo>
                      <a:pt x="9837" y="0"/>
                    </a:lnTo>
                    <a:cubicBezTo>
                      <a:pt x="4436" y="0"/>
                      <a:pt x="0" y="4436"/>
                      <a:pt x="0" y="9837"/>
                    </a:cubicBezTo>
                    <a:lnTo>
                      <a:pt x="0" y="66930"/>
                    </a:lnTo>
                    <a:cubicBezTo>
                      <a:pt x="0" y="72330"/>
                      <a:pt x="4436" y="76767"/>
                      <a:pt x="9837" y="76767"/>
                    </a:cubicBezTo>
                    <a:lnTo>
                      <a:pt x="66930" y="76767"/>
                    </a:lnTo>
                    <a:cubicBezTo>
                      <a:pt x="72330" y="76767"/>
                      <a:pt x="76767" y="72330"/>
                      <a:pt x="76767" y="66930"/>
                    </a:cubicBezTo>
                    <a:lnTo>
                      <a:pt x="76767" y="983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F6CB7FD5-5EC7-4039-A9CD-DB780D39D3E0}"/>
                  </a:ext>
                </a:extLst>
              </p:cNvPr>
              <p:cNvSpPr/>
              <p:nvPr/>
            </p:nvSpPr>
            <p:spPr>
              <a:xfrm>
                <a:off x="1660578" y="1448538"/>
                <a:ext cx="48220" cy="48220"/>
              </a:xfrm>
              <a:custGeom>
                <a:avLst/>
                <a:gdLst>
                  <a:gd name="connsiteX0" fmla="*/ 0 w 48220"/>
                  <a:gd name="connsiteY0" fmla="*/ 24303 h 48220"/>
                  <a:gd name="connsiteX1" fmla="*/ 24303 w 48220"/>
                  <a:gd name="connsiteY1" fmla="*/ 0 h 48220"/>
                  <a:gd name="connsiteX2" fmla="*/ 48606 w 48220"/>
                  <a:gd name="connsiteY2" fmla="*/ 24303 h 48220"/>
                  <a:gd name="connsiteX3" fmla="*/ 24303 w 48220"/>
                  <a:gd name="connsiteY3" fmla="*/ 48606 h 48220"/>
                  <a:gd name="connsiteX4" fmla="*/ 0 w 48220"/>
                  <a:gd name="connsiteY4" fmla="*/ 24303 h 4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20" h="48220">
                    <a:moveTo>
                      <a:pt x="0" y="24303"/>
                    </a:moveTo>
                    <a:cubicBezTo>
                      <a:pt x="0" y="10801"/>
                      <a:pt x="10801" y="0"/>
                      <a:pt x="24303" y="0"/>
                    </a:cubicBezTo>
                    <a:cubicBezTo>
                      <a:pt x="37805" y="0"/>
                      <a:pt x="48606" y="10801"/>
                      <a:pt x="48606" y="24303"/>
                    </a:cubicBezTo>
                    <a:cubicBezTo>
                      <a:pt x="48606" y="37805"/>
                      <a:pt x="37805" y="48606"/>
                      <a:pt x="24303" y="48606"/>
                    </a:cubicBezTo>
                    <a:cubicBezTo>
                      <a:pt x="10994" y="48413"/>
                      <a:pt x="0" y="37612"/>
                      <a:pt x="0" y="2430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3173423B-6C21-4BFE-B2E2-7DE350CFD9B4}"/>
                  </a:ext>
                </a:extLst>
              </p:cNvPr>
              <p:cNvSpPr/>
              <p:nvPr/>
            </p:nvSpPr>
            <p:spPr>
              <a:xfrm>
                <a:off x="1658650" y="1446610"/>
                <a:ext cx="52078" cy="52078"/>
              </a:xfrm>
              <a:custGeom>
                <a:avLst/>
                <a:gdLst>
                  <a:gd name="connsiteX0" fmla="*/ 26232 w 52077"/>
                  <a:gd name="connsiteY0" fmla="*/ 0 h 52077"/>
                  <a:gd name="connsiteX1" fmla="*/ 0 w 52077"/>
                  <a:gd name="connsiteY1" fmla="*/ 26232 h 52077"/>
                  <a:gd name="connsiteX2" fmla="*/ 26232 w 52077"/>
                  <a:gd name="connsiteY2" fmla="*/ 52464 h 52077"/>
                  <a:gd name="connsiteX3" fmla="*/ 52464 w 52077"/>
                  <a:gd name="connsiteY3" fmla="*/ 26232 h 52077"/>
                  <a:gd name="connsiteX4" fmla="*/ 26232 w 52077"/>
                  <a:gd name="connsiteY4" fmla="*/ 0 h 52077"/>
                  <a:gd name="connsiteX5" fmla="*/ 28161 w 52077"/>
                  <a:gd name="connsiteY5" fmla="*/ 48413 h 52077"/>
                  <a:gd name="connsiteX6" fmla="*/ 28161 w 52077"/>
                  <a:gd name="connsiteY6" fmla="*/ 46292 h 52077"/>
                  <a:gd name="connsiteX7" fmla="*/ 26232 w 52077"/>
                  <a:gd name="connsiteY7" fmla="*/ 44363 h 52077"/>
                  <a:gd name="connsiteX8" fmla="*/ 24303 w 52077"/>
                  <a:gd name="connsiteY8" fmla="*/ 46292 h 52077"/>
                  <a:gd name="connsiteX9" fmla="*/ 24303 w 52077"/>
                  <a:gd name="connsiteY9" fmla="*/ 48413 h 52077"/>
                  <a:gd name="connsiteX10" fmla="*/ 3858 w 52077"/>
                  <a:gd name="connsiteY10" fmla="*/ 26232 h 52077"/>
                  <a:gd name="connsiteX11" fmla="*/ 24303 w 52077"/>
                  <a:gd name="connsiteY11" fmla="*/ 4050 h 52077"/>
                  <a:gd name="connsiteX12" fmla="*/ 24303 w 52077"/>
                  <a:gd name="connsiteY12" fmla="*/ 6172 h 52077"/>
                  <a:gd name="connsiteX13" fmla="*/ 26232 w 52077"/>
                  <a:gd name="connsiteY13" fmla="*/ 8101 h 52077"/>
                  <a:gd name="connsiteX14" fmla="*/ 28161 w 52077"/>
                  <a:gd name="connsiteY14" fmla="*/ 6172 h 52077"/>
                  <a:gd name="connsiteX15" fmla="*/ 28161 w 52077"/>
                  <a:gd name="connsiteY15" fmla="*/ 3858 h 52077"/>
                  <a:gd name="connsiteX16" fmla="*/ 48606 w 52077"/>
                  <a:gd name="connsiteY16" fmla="*/ 26039 h 52077"/>
                  <a:gd name="connsiteX17" fmla="*/ 28161 w 52077"/>
                  <a:gd name="connsiteY17" fmla="*/ 48413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077" h="52077">
                    <a:moveTo>
                      <a:pt x="26232" y="0"/>
                    </a:moveTo>
                    <a:cubicBezTo>
                      <a:pt x="11766" y="0"/>
                      <a:pt x="0" y="11766"/>
                      <a:pt x="0" y="26232"/>
                    </a:cubicBezTo>
                    <a:cubicBezTo>
                      <a:pt x="0" y="40698"/>
                      <a:pt x="11766" y="52464"/>
                      <a:pt x="26232" y="52464"/>
                    </a:cubicBezTo>
                    <a:cubicBezTo>
                      <a:pt x="40698" y="52464"/>
                      <a:pt x="52464" y="40698"/>
                      <a:pt x="52464" y="26232"/>
                    </a:cubicBezTo>
                    <a:cubicBezTo>
                      <a:pt x="52464" y="11766"/>
                      <a:pt x="40698" y="0"/>
                      <a:pt x="26232" y="0"/>
                    </a:cubicBezTo>
                    <a:close/>
                    <a:moveTo>
                      <a:pt x="28161" y="48413"/>
                    </a:moveTo>
                    <a:lnTo>
                      <a:pt x="28161" y="46292"/>
                    </a:lnTo>
                    <a:cubicBezTo>
                      <a:pt x="28161" y="45134"/>
                      <a:pt x="27389" y="44363"/>
                      <a:pt x="26232" y="44363"/>
                    </a:cubicBezTo>
                    <a:cubicBezTo>
                      <a:pt x="25075" y="44363"/>
                      <a:pt x="24303" y="45134"/>
                      <a:pt x="24303" y="46292"/>
                    </a:cubicBezTo>
                    <a:lnTo>
                      <a:pt x="24303" y="48413"/>
                    </a:lnTo>
                    <a:cubicBezTo>
                      <a:pt x="12923" y="47449"/>
                      <a:pt x="3858" y="37805"/>
                      <a:pt x="3858" y="26232"/>
                    </a:cubicBezTo>
                    <a:cubicBezTo>
                      <a:pt x="3858" y="14466"/>
                      <a:pt x="12923" y="5015"/>
                      <a:pt x="24303" y="4050"/>
                    </a:cubicBezTo>
                    <a:lnTo>
                      <a:pt x="24303" y="6172"/>
                    </a:lnTo>
                    <a:cubicBezTo>
                      <a:pt x="24303" y="7329"/>
                      <a:pt x="25075" y="8101"/>
                      <a:pt x="26232" y="8101"/>
                    </a:cubicBezTo>
                    <a:cubicBezTo>
                      <a:pt x="27389" y="8101"/>
                      <a:pt x="28161" y="7329"/>
                      <a:pt x="28161" y="6172"/>
                    </a:cubicBezTo>
                    <a:lnTo>
                      <a:pt x="28161" y="3858"/>
                    </a:lnTo>
                    <a:cubicBezTo>
                      <a:pt x="39541" y="4822"/>
                      <a:pt x="48606" y="14466"/>
                      <a:pt x="48606" y="26039"/>
                    </a:cubicBezTo>
                    <a:cubicBezTo>
                      <a:pt x="48606" y="37805"/>
                      <a:pt x="39541" y="47449"/>
                      <a:pt x="28161" y="4841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B5E3D360-18B6-43EA-AA93-31125B29D9AE}"/>
                  </a:ext>
                </a:extLst>
              </p:cNvPr>
              <p:cNvSpPr/>
              <p:nvPr/>
            </p:nvSpPr>
            <p:spPr>
              <a:xfrm>
                <a:off x="1693561" y="1469355"/>
                <a:ext cx="5786" cy="5786"/>
              </a:xfrm>
              <a:custGeom>
                <a:avLst/>
                <a:gdLst>
                  <a:gd name="connsiteX0" fmla="*/ 6944 w 5786"/>
                  <a:gd name="connsiteY0" fmla="*/ 3487 h 5786"/>
                  <a:gd name="connsiteX1" fmla="*/ 3472 w 5786"/>
                  <a:gd name="connsiteY1" fmla="*/ 6958 h 5786"/>
                  <a:gd name="connsiteX2" fmla="*/ 0 w 5786"/>
                  <a:gd name="connsiteY2" fmla="*/ 3487 h 5786"/>
                  <a:gd name="connsiteX3" fmla="*/ 3472 w 5786"/>
                  <a:gd name="connsiteY3" fmla="*/ 15 h 5786"/>
                  <a:gd name="connsiteX4" fmla="*/ 6944 w 5786"/>
                  <a:gd name="connsiteY4" fmla="*/ 3487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6944" y="3487"/>
                    </a:moveTo>
                    <a:cubicBezTo>
                      <a:pt x="6944" y="5415"/>
                      <a:pt x="5401" y="6958"/>
                      <a:pt x="3472" y="6958"/>
                    </a:cubicBezTo>
                    <a:cubicBezTo>
                      <a:pt x="1543" y="6958"/>
                      <a:pt x="0" y="5415"/>
                      <a:pt x="0" y="3487"/>
                    </a:cubicBezTo>
                    <a:cubicBezTo>
                      <a:pt x="0" y="1558"/>
                      <a:pt x="1543" y="15"/>
                      <a:pt x="3472" y="15"/>
                    </a:cubicBezTo>
                    <a:cubicBezTo>
                      <a:pt x="5401" y="-178"/>
                      <a:pt x="6944" y="1558"/>
                      <a:pt x="6944" y="34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5DDAF430-84C6-4B5A-85FE-6BB8FD2A2EE7}"/>
                  </a:ext>
                </a:extLst>
              </p:cNvPr>
              <p:cNvSpPr/>
              <p:nvPr/>
            </p:nvSpPr>
            <p:spPr>
              <a:xfrm>
                <a:off x="1669451" y="1469355"/>
                <a:ext cx="5786" cy="5786"/>
              </a:xfrm>
              <a:custGeom>
                <a:avLst/>
                <a:gdLst>
                  <a:gd name="connsiteX0" fmla="*/ 6944 w 5786"/>
                  <a:gd name="connsiteY0" fmla="*/ 3487 h 5786"/>
                  <a:gd name="connsiteX1" fmla="*/ 3472 w 5786"/>
                  <a:gd name="connsiteY1" fmla="*/ 6958 h 5786"/>
                  <a:gd name="connsiteX2" fmla="*/ 0 w 5786"/>
                  <a:gd name="connsiteY2" fmla="*/ 3487 h 5786"/>
                  <a:gd name="connsiteX3" fmla="*/ 3472 w 5786"/>
                  <a:gd name="connsiteY3" fmla="*/ 15 h 5786"/>
                  <a:gd name="connsiteX4" fmla="*/ 6944 w 5786"/>
                  <a:gd name="connsiteY4" fmla="*/ 3487 h 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86" h="5786">
                    <a:moveTo>
                      <a:pt x="6944" y="3487"/>
                    </a:moveTo>
                    <a:cubicBezTo>
                      <a:pt x="6944" y="5415"/>
                      <a:pt x="5401" y="6958"/>
                      <a:pt x="3472" y="6958"/>
                    </a:cubicBezTo>
                    <a:cubicBezTo>
                      <a:pt x="1543" y="6958"/>
                      <a:pt x="0" y="5415"/>
                      <a:pt x="0" y="3487"/>
                    </a:cubicBezTo>
                    <a:cubicBezTo>
                      <a:pt x="0" y="1558"/>
                      <a:pt x="1543" y="15"/>
                      <a:pt x="3472" y="15"/>
                    </a:cubicBezTo>
                    <a:cubicBezTo>
                      <a:pt x="5401" y="-178"/>
                      <a:pt x="6944" y="1558"/>
                      <a:pt x="6944" y="34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78" name="Graphic 5">
            <a:extLst>
              <a:ext uri="{FF2B5EF4-FFF2-40B4-BE49-F238E27FC236}">
                <a16:creationId xmlns:a16="http://schemas.microsoft.com/office/drawing/2014/main" id="{CA19E6F7-09E7-4EC9-90F6-23FEA0072483}"/>
              </a:ext>
            </a:extLst>
          </p:cNvPr>
          <p:cNvGrpSpPr/>
          <p:nvPr/>
        </p:nvGrpSpPr>
        <p:grpSpPr>
          <a:xfrm>
            <a:off x="6806199" y="526877"/>
            <a:ext cx="880306" cy="1188500"/>
            <a:chOff x="1367013" y="1576997"/>
            <a:chExt cx="138875" cy="148519"/>
          </a:xfrm>
          <a:solidFill>
            <a:schemeClr val="accent1"/>
          </a:solidFill>
        </p:grpSpPr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A529FC12-43FA-451A-B3BF-458883E3CF2B}"/>
                </a:ext>
              </a:extLst>
            </p:cNvPr>
            <p:cNvSpPr/>
            <p:nvPr/>
          </p:nvSpPr>
          <p:spPr>
            <a:xfrm>
              <a:off x="1367013" y="1576997"/>
              <a:ext cx="113800" cy="46292"/>
            </a:xfrm>
            <a:custGeom>
              <a:avLst/>
              <a:gdLst>
                <a:gd name="connsiteX0" fmla="*/ 114571 w 113799"/>
                <a:gd name="connsiteY0" fmla="*/ 46292 h 46291"/>
                <a:gd name="connsiteX1" fmla="*/ 114571 w 113799"/>
                <a:gd name="connsiteY1" fmla="*/ 45327 h 46291"/>
                <a:gd name="connsiteX2" fmla="*/ 98562 w 113799"/>
                <a:gd name="connsiteY2" fmla="*/ 29318 h 46291"/>
                <a:gd name="connsiteX3" fmla="*/ 95283 w 113799"/>
                <a:gd name="connsiteY3" fmla="*/ 29704 h 46291"/>
                <a:gd name="connsiteX4" fmla="*/ 95283 w 113799"/>
                <a:gd name="connsiteY4" fmla="*/ 29704 h 46291"/>
                <a:gd name="connsiteX5" fmla="*/ 95283 w 113799"/>
                <a:gd name="connsiteY5" fmla="*/ 28932 h 46291"/>
                <a:gd name="connsiteX6" fmla="*/ 75417 w 113799"/>
                <a:gd name="connsiteY6" fmla="*/ 9065 h 46291"/>
                <a:gd name="connsiteX7" fmla="*/ 69244 w 113799"/>
                <a:gd name="connsiteY7" fmla="*/ 10030 h 46291"/>
                <a:gd name="connsiteX8" fmla="*/ 50342 w 113799"/>
                <a:gd name="connsiteY8" fmla="*/ 0 h 46291"/>
                <a:gd name="connsiteX9" fmla="*/ 27582 w 113799"/>
                <a:gd name="connsiteY9" fmla="*/ 22760 h 46291"/>
                <a:gd name="connsiteX10" fmla="*/ 27582 w 113799"/>
                <a:gd name="connsiteY10" fmla="*/ 22760 h 46291"/>
                <a:gd name="connsiteX11" fmla="*/ 20060 w 113799"/>
                <a:gd name="connsiteY11" fmla="*/ 21217 h 46291"/>
                <a:gd name="connsiteX12" fmla="*/ 0 w 113799"/>
                <a:gd name="connsiteY12" fmla="*/ 41277 h 46291"/>
                <a:gd name="connsiteX13" fmla="*/ 579 w 113799"/>
                <a:gd name="connsiteY13" fmla="*/ 46292 h 46291"/>
                <a:gd name="connsiteX14" fmla="*/ 114571 w 113799"/>
                <a:gd name="connsiteY14" fmla="*/ 46292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799" h="46291">
                  <a:moveTo>
                    <a:pt x="114571" y="46292"/>
                  </a:moveTo>
                  <a:cubicBezTo>
                    <a:pt x="114571" y="45906"/>
                    <a:pt x="114571" y="45713"/>
                    <a:pt x="114571" y="45327"/>
                  </a:cubicBezTo>
                  <a:cubicBezTo>
                    <a:pt x="114571" y="36455"/>
                    <a:pt x="107435" y="29318"/>
                    <a:pt x="98562" y="29318"/>
                  </a:cubicBezTo>
                  <a:cubicBezTo>
                    <a:pt x="97405" y="29318"/>
                    <a:pt x="96441" y="29511"/>
                    <a:pt x="95283" y="29704"/>
                  </a:cubicBezTo>
                  <a:lnTo>
                    <a:pt x="95283" y="29704"/>
                  </a:lnTo>
                  <a:cubicBezTo>
                    <a:pt x="95283" y="29511"/>
                    <a:pt x="95283" y="29125"/>
                    <a:pt x="95283" y="28932"/>
                  </a:cubicBezTo>
                  <a:cubicBezTo>
                    <a:pt x="95283" y="17938"/>
                    <a:pt x="86411" y="9065"/>
                    <a:pt x="75417" y="9065"/>
                  </a:cubicBezTo>
                  <a:cubicBezTo>
                    <a:pt x="73295" y="9065"/>
                    <a:pt x="71173" y="9451"/>
                    <a:pt x="69244" y="10030"/>
                  </a:cubicBezTo>
                  <a:cubicBezTo>
                    <a:pt x="65194" y="3858"/>
                    <a:pt x="58250" y="0"/>
                    <a:pt x="50342" y="0"/>
                  </a:cubicBezTo>
                  <a:cubicBezTo>
                    <a:pt x="37805" y="0"/>
                    <a:pt x="27582" y="10223"/>
                    <a:pt x="27582" y="22760"/>
                  </a:cubicBezTo>
                  <a:lnTo>
                    <a:pt x="27582" y="22760"/>
                  </a:lnTo>
                  <a:cubicBezTo>
                    <a:pt x="25267" y="21796"/>
                    <a:pt x="22760" y="21217"/>
                    <a:pt x="20060" y="21217"/>
                  </a:cubicBezTo>
                  <a:cubicBezTo>
                    <a:pt x="8873" y="21217"/>
                    <a:pt x="0" y="30282"/>
                    <a:pt x="0" y="41277"/>
                  </a:cubicBezTo>
                  <a:cubicBezTo>
                    <a:pt x="0" y="43013"/>
                    <a:pt x="193" y="44748"/>
                    <a:pt x="579" y="46292"/>
                  </a:cubicBezTo>
                  <a:lnTo>
                    <a:pt x="114571" y="46292"/>
                  </a:lnTo>
                  <a:close/>
                </a:path>
              </a:pathLst>
            </a:custGeom>
            <a:solidFill>
              <a:srgbClr val="D4A249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C22B4678-9A3B-40AC-A495-BDC176B38E02}"/>
                </a:ext>
              </a:extLst>
            </p:cNvPr>
            <p:cNvSpPr/>
            <p:nvPr/>
          </p:nvSpPr>
          <p:spPr>
            <a:xfrm>
              <a:off x="1420634" y="1654729"/>
              <a:ext cx="34719" cy="69437"/>
            </a:xfrm>
            <a:custGeom>
              <a:avLst/>
              <a:gdLst>
                <a:gd name="connsiteX0" fmla="*/ 25460 w 34718"/>
                <a:gd name="connsiteY0" fmla="*/ 13116 h 69437"/>
                <a:gd name="connsiteX1" fmla="*/ 26810 w 34718"/>
                <a:gd name="connsiteY1" fmla="*/ 8487 h 69437"/>
                <a:gd name="connsiteX2" fmla="*/ 18324 w 34718"/>
                <a:gd name="connsiteY2" fmla="*/ 0 h 69437"/>
                <a:gd name="connsiteX3" fmla="*/ 9837 w 34718"/>
                <a:gd name="connsiteY3" fmla="*/ 8487 h 69437"/>
                <a:gd name="connsiteX4" fmla="*/ 11187 w 34718"/>
                <a:gd name="connsiteY4" fmla="*/ 13116 h 69437"/>
                <a:gd name="connsiteX5" fmla="*/ 0 w 34718"/>
                <a:gd name="connsiteY5" fmla="*/ 24882 h 69437"/>
                <a:gd name="connsiteX6" fmla="*/ 0 w 34718"/>
                <a:gd name="connsiteY6" fmla="*/ 40891 h 69437"/>
                <a:gd name="connsiteX7" fmla="*/ 5208 w 34718"/>
                <a:gd name="connsiteY7" fmla="*/ 46099 h 69437"/>
                <a:gd name="connsiteX8" fmla="*/ 6558 w 34718"/>
                <a:gd name="connsiteY8" fmla="*/ 45906 h 69437"/>
                <a:gd name="connsiteX9" fmla="*/ 6558 w 34718"/>
                <a:gd name="connsiteY9" fmla="*/ 65772 h 69437"/>
                <a:gd name="connsiteX10" fmla="*/ 11766 w 34718"/>
                <a:gd name="connsiteY10" fmla="*/ 70980 h 69437"/>
                <a:gd name="connsiteX11" fmla="*/ 24496 w 34718"/>
                <a:gd name="connsiteY11" fmla="*/ 70980 h 69437"/>
                <a:gd name="connsiteX12" fmla="*/ 29704 w 34718"/>
                <a:gd name="connsiteY12" fmla="*/ 65772 h 69437"/>
                <a:gd name="connsiteX13" fmla="*/ 29704 w 34718"/>
                <a:gd name="connsiteY13" fmla="*/ 45906 h 69437"/>
                <a:gd name="connsiteX14" fmla="*/ 31054 w 34718"/>
                <a:gd name="connsiteY14" fmla="*/ 46099 h 69437"/>
                <a:gd name="connsiteX15" fmla="*/ 36262 w 34718"/>
                <a:gd name="connsiteY15" fmla="*/ 40891 h 69437"/>
                <a:gd name="connsiteX16" fmla="*/ 36262 w 34718"/>
                <a:gd name="connsiteY16" fmla="*/ 24882 h 69437"/>
                <a:gd name="connsiteX17" fmla="*/ 25460 w 34718"/>
                <a:gd name="connsiteY17" fmla="*/ 13116 h 69437"/>
                <a:gd name="connsiteX18" fmla="*/ 18324 w 34718"/>
                <a:gd name="connsiteY18" fmla="*/ 3665 h 69437"/>
                <a:gd name="connsiteX19" fmla="*/ 22953 w 34718"/>
                <a:gd name="connsiteY19" fmla="*/ 8294 h 69437"/>
                <a:gd name="connsiteX20" fmla="*/ 18324 w 34718"/>
                <a:gd name="connsiteY20" fmla="*/ 12923 h 69437"/>
                <a:gd name="connsiteX21" fmla="*/ 13695 w 34718"/>
                <a:gd name="connsiteY21" fmla="*/ 8294 h 69437"/>
                <a:gd name="connsiteX22" fmla="*/ 18324 w 34718"/>
                <a:gd name="connsiteY22" fmla="*/ 3665 h 69437"/>
                <a:gd name="connsiteX23" fmla="*/ 32790 w 34718"/>
                <a:gd name="connsiteY23" fmla="*/ 40891 h 69437"/>
                <a:gd name="connsiteX24" fmla="*/ 31440 w 34718"/>
                <a:gd name="connsiteY24" fmla="*/ 42241 h 69437"/>
                <a:gd name="connsiteX25" fmla="*/ 30089 w 34718"/>
                <a:gd name="connsiteY25" fmla="*/ 40891 h 69437"/>
                <a:gd name="connsiteX26" fmla="*/ 30089 w 34718"/>
                <a:gd name="connsiteY26" fmla="*/ 23724 h 69437"/>
                <a:gd name="connsiteX27" fmla="*/ 28161 w 34718"/>
                <a:gd name="connsiteY27" fmla="*/ 21796 h 69437"/>
                <a:gd name="connsiteX28" fmla="*/ 26232 w 34718"/>
                <a:gd name="connsiteY28" fmla="*/ 23724 h 69437"/>
                <a:gd name="connsiteX29" fmla="*/ 26232 w 34718"/>
                <a:gd name="connsiteY29" fmla="*/ 65965 h 69437"/>
                <a:gd name="connsiteX30" fmla="*/ 24882 w 34718"/>
                <a:gd name="connsiteY30" fmla="*/ 67316 h 69437"/>
                <a:gd name="connsiteX31" fmla="*/ 20253 w 34718"/>
                <a:gd name="connsiteY31" fmla="*/ 67316 h 69437"/>
                <a:gd name="connsiteX32" fmla="*/ 20253 w 34718"/>
                <a:gd name="connsiteY32" fmla="*/ 48220 h 69437"/>
                <a:gd name="connsiteX33" fmla="*/ 18324 w 34718"/>
                <a:gd name="connsiteY33" fmla="*/ 46292 h 69437"/>
                <a:gd name="connsiteX34" fmla="*/ 16395 w 34718"/>
                <a:gd name="connsiteY34" fmla="*/ 48220 h 69437"/>
                <a:gd name="connsiteX35" fmla="*/ 16395 w 34718"/>
                <a:gd name="connsiteY35" fmla="*/ 67316 h 69437"/>
                <a:gd name="connsiteX36" fmla="*/ 11959 w 34718"/>
                <a:gd name="connsiteY36" fmla="*/ 67316 h 69437"/>
                <a:gd name="connsiteX37" fmla="*/ 10608 w 34718"/>
                <a:gd name="connsiteY37" fmla="*/ 65965 h 69437"/>
                <a:gd name="connsiteX38" fmla="*/ 10608 w 34718"/>
                <a:gd name="connsiteY38" fmla="*/ 23724 h 69437"/>
                <a:gd name="connsiteX39" fmla="*/ 8680 w 34718"/>
                <a:gd name="connsiteY39" fmla="*/ 21796 h 69437"/>
                <a:gd name="connsiteX40" fmla="*/ 6751 w 34718"/>
                <a:gd name="connsiteY40" fmla="*/ 23724 h 69437"/>
                <a:gd name="connsiteX41" fmla="*/ 6751 w 34718"/>
                <a:gd name="connsiteY41" fmla="*/ 40891 h 69437"/>
                <a:gd name="connsiteX42" fmla="*/ 5401 w 34718"/>
                <a:gd name="connsiteY42" fmla="*/ 42241 h 69437"/>
                <a:gd name="connsiteX43" fmla="*/ 4051 w 34718"/>
                <a:gd name="connsiteY43" fmla="*/ 40891 h 69437"/>
                <a:gd name="connsiteX44" fmla="*/ 4051 w 34718"/>
                <a:gd name="connsiteY44" fmla="*/ 24882 h 69437"/>
                <a:gd name="connsiteX45" fmla="*/ 11380 w 34718"/>
                <a:gd name="connsiteY45" fmla="*/ 16974 h 69437"/>
                <a:gd name="connsiteX46" fmla="*/ 25460 w 34718"/>
                <a:gd name="connsiteY46" fmla="*/ 16974 h 69437"/>
                <a:gd name="connsiteX47" fmla="*/ 32790 w 34718"/>
                <a:gd name="connsiteY47" fmla="*/ 24882 h 69437"/>
                <a:gd name="connsiteX48" fmla="*/ 32790 w 34718"/>
                <a:gd name="connsiteY48" fmla="*/ 40891 h 69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4718" h="69437">
                  <a:moveTo>
                    <a:pt x="25460" y="13116"/>
                  </a:moveTo>
                  <a:cubicBezTo>
                    <a:pt x="26425" y="11766"/>
                    <a:pt x="26810" y="10223"/>
                    <a:pt x="26810" y="8487"/>
                  </a:cubicBezTo>
                  <a:cubicBezTo>
                    <a:pt x="26810" y="3858"/>
                    <a:pt x="22953" y="0"/>
                    <a:pt x="18324" y="0"/>
                  </a:cubicBezTo>
                  <a:cubicBezTo>
                    <a:pt x="13695" y="0"/>
                    <a:pt x="9837" y="3858"/>
                    <a:pt x="9837" y="8487"/>
                  </a:cubicBezTo>
                  <a:cubicBezTo>
                    <a:pt x="9837" y="10223"/>
                    <a:pt x="10416" y="11766"/>
                    <a:pt x="11187" y="13116"/>
                  </a:cubicBezTo>
                  <a:cubicBezTo>
                    <a:pt x="4243" y="13116"/>
                    <a:pt x="0" y="17552"/>
                    <a:pt x="0" y="24882"/>
                  </a:cubicBezTo>
                  <a:lnTo>
                    <a:pt x="0" y="40891"/>
                  </a:lnTo>
                  <a:cubicBezTo>
                    <a:pt x="0" y="43784"/>
                    <a:pt x="2315" y="46099"/>
                    <a:pt x="5208" y="46099"/>
                  </a:cubicBezTo>
                  <a:cubicBezTo>
                    <a:pt x="5786" y="46099"/>
                    <a:pt x="6172" y="46099"/>
                    <a:pt x="6558" y="45906"/>
                  </a:cubicBezTo>
                  <a:lnTo>
                    <a:pt x="6558" y="65772"/>
                  </a:lnTo>
                  <a:cubicBezTo>
                    <a:pt x="6558" y="68666"/>
                    <a:pt x="8873" y="70980"/>
                    <a:pt x="11766" y="70980"/>
                  </a:cubicBezTo>
                  <a:lnTo>
                    <a:pt x="24496" y="70980"/>
                  </a:lnTo>
                  <a:cubicBezTo>
                    <a:pt x="27389" y="70980"/>
                    <a:pt x="29704" y="68666"/>
                    <a:pt x="29704" y="65772"/>
                  </a:cubicBezTo>
                  <a:lnTo>
                    <a:pt x="29704" y="45906"/>
                  </a:lnTo>
                  <a:cubicBezTo>
                    <a:pt x="30089" y="46099"/>
                    <a:pt x="30668" y="46099"/>
                    <a:pt x="31054" y="46099"/>
                  </a:cubicBezTo>
                  <a:cubicBezTo>
                    <a:pt x="33947" y="46099"/>
                    <a:pt x="36262" y="43784"/>
                    <a:pt x="36262" y="40891"/>
                  </a:cubicBezTo>
                  <a:lnTo>
                    <a:pt x="36262" y="24882"/>
                  </a:lnTo>
                  <a:cubicBezTo>
                    <a:pt x="36647" y="17745"/>
                    <a:pt x="32404" y="13116"/>
                    <a:pt x="25460" y="13116"/>
                  </a:cubicBezTo>
                  <a:close/>
                  <a:moveTo>
                    <a:pt x="18324" y="3665"/>
                  </a:moveTo>
                  <a:cubicBezTo>
                    <a:pt x="20831" y="3665"/>
                    <a:pt x="22953" y="5786"/>
                    <a:pt x="22953" y="8294"/>
                  </a:cubicBezTo>
                  <a:cubicBezTo>
                    <a:pt x="22953" y="10801"/>
                    <a:pt x="20831" y="12923"/>
                    <a:pt x="18324" y="12923"/>
                  </a:cubicBezTo>
                  <a:cubicBezTo>
                    <a:pt x="15816" y="12923"/>
                    <a:pt x="13695" y="10801"/>
                    <a:pt x="13695" y="8294"/>
                  </a:cubicBezTo>
                  <a:cubicBezTo>
                    <a:pt x="13695" y="5786"/>
                    <a:pt x="15816" y="3665"/>
                    <a:pt x="18324" y="3665"/>
                  </a:cubicBezTo>
                  <a:close/>
                  <a:moveTo>
                    <a:pt x="32790" y="40891"/>
                  </a:moveTo>
                  <a:cubicBezTo>
                    <a:pt x="32790" y="41662"/>
                    <a:pt x="32211" y="42241"/>
                    <a:pt x="31440" y="42241"/>
                  </a:cubicBezTo>
                  <a:cubicBezTo>
                    <a:pt x="30668" y="42241"/>
                    <a:pt x="30089" y="41662"/>
                    <a:pt x="30089" y="40891"/>
                  </a:cubicBezTo>
                  <a:cubicBezTo>
                    <a:pt x="30089" y="31825"/>
                    <a:pt x="30089" y="23724"/>
                    <a:pt x="30089" y="23724"/>
                  </a:cubicBezTo>
                  <a:cubicBezTo>
                    <a:pt x="30089" y="22567"/>
                    <a:pt x="29318" y="21796"/>
                    <a:pt x="28161" y="21796"/>
                  </a:cubicBezTo>
                  <a:cubicBezTo>
                    <a:pt x="27003" y="21796"/>
                    <a:pt x="26232" y="22567"/>
                    <a:pt x="26232" y="23724"/>
                  </a:cubicBezTo>
                  <a:lnTo>
                    <a:pt x="26232" y="65965"/>
                  </a:lnTo>
                  <a:cubicBezTo>
                    <a:pt x="26232" y="66737"/>
                    <a:pt x="25653" y="67316"/>
                    <a:pt x="24882" y="67316"/>
                  </a:cubicBezTo>
                  <a:lnTo>
                    <a:pt x="20253" y="67316"/>
                  </a:lnTo>
                  <a:lnTo>
                    <a:pt x="20253" y="48220"/>
                  </a:lnTo>
                  <a:cubicBezTo>
                    <a:pt x="20253" y="47063"/>
                    <a:pt x="19481" y="46292"/>
                    <a:pt x="18324" y="46292"/>
                  </a:cubicBezTo>
                  <a:cubicBezTo>
                    <a:pt x="17166" y="46292"/>
                    <a:pt x="16395" y="47063"/>
                    <a:pt x="16395" y="48220"/>
                  </a:cubicBezTo>
                  <a:lnTo>
                    <a:pt x="16395" y="67316"/>
                  </a:lnTo>
                  <a:lnTo>
                    <a:pt x="11959" y="67316"/>
                  </a:lnTo>
                  <a:cubicBezTo>
                    <a:pt x="11187" y="67316"/>
                    <a:pt x="10608" y="66737"/>
                    <a:pt x="10608" y="65965"/>
                  </a:cubicBezTo>
                  <a:cubicBezTo>
                    <a:pt x="10608" y="65965"/>
                    <a:pt x="10608" y="23724"/>
                    <a:pt x="10608" y="23724"/>
                  </a:cubicBezTo>
                  <a:cubicBezTo>
                    <a:pt x="10608" y="22567"/>
                    <a:pt x="9837" y="21796"/>
                    <a:pt x="8680" y="21796"/>
                  </a:cubicBezTo>
                  <a:cubicBezTo>
                    <a:pt x="7522" y="21796"/>
                    <a:pt x="6751" y="22567"/>
                    <a:pt x="6751" y="23724"/>
                  </a:cubicBezTo>
                  <a:lnTo>
                    <a:pt x="6751" y="40891"/>
                  </a:lnTo>
                  <a:cubicBezTo>
                    <a:pt x="6751" y="41662"/>
                    <a:pt x="6172" y="42241"/>
                    <a:pt x="5401" y="42241"/>
                  </a:cubicBezTo>
                  <a:cubicBezTo>
                    <a:pt x="4629" y="42241"/>
                    <a:pt x="4051" y="41662"/>
                    <a:pt x="4051" y="40891"/>
                  </a:cubicBezTo>
                  <a:lnTo>
                    <a:pt x="4051" y="24882"/>
                  </a:lnTo>
                  <a:cubicBezTo>
                    <a:pt x="4051" y="21988"/>
                    <a:pt x="5015" y="16974"/>
                    <a:pt x="11380" y="16974"/>
                  </a:cubicBezTo>
                  <a:lnTo>
                    <a:pt x="25460" y="16974"/>
                  </a:lnTo>
                  <a:cubicBezTo>
                    <a:pt x="31825" y="16974"/>
                    <a:pt x="32790" y="21796"/>
                    <a:pt x="32790" y="24882"/>
                  </a:cubicBezTo>
                  <a:lnTo>
                    <a:pt x="32790" y="4089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BCAD2251-6DBE-415F-A770-927922E95D22}"/>
                </a:ext>
              </a:extLst>
            </p:cNvPr>
            <p:cNvSpPr/>
            <p:nvPr/>
          </p:nvSpPr>
          <p:spPr>
            <a:xfrm>
              <a:off x="1375886" y="1616538"/>
              <a:ext cx="32790" cy="108014"/>
            </a:xfrm>
            <a:custGeom>
              <a:avLst/>
              <a:gdLst>
                <a:gd name="connsiteX0" fmla="*/ 31825 w 32789"/>
                <a:gd name="connsiteY0" fmla="*/ 105506 h 108013"/>
                <a:gd name="connsiteX1" fmla="*/ 30861 w 32789"/>
                <a:gd name="connsiteY1" fmla="*/ 105506 h 108013"/>
                <a:gd name="connsiteX2" fmla="*/ 30861 w 32789"/>
                <a:gd name="connsiteY2" fmla="*/ 3858 h 108013"/>
                <a:gd name="connsiteX3" fmla="*/ 31825 w 32789"/>
                <a:gd name="connsiteY3" fmla="*/ 3858 h 108013"/>
                <a:gd name="connsiteX4" fmla="*/ 33754 w 32789"/>
                <a:gd name="connsiteY4" fmla="*/ 1929 h 108013"/>
                <a:gd name="connsiteX5" fmla="*/ 31825 w 32789"/>
                <a:gd name="connsiteY5" fmla="*/ 0 h 108013"/>
                <a:gd name="connsiteX6" fmla="*/ 26039 w 32789"/>
                <a:gd name="connsiteY6" fmla="*/ 0 h 108013"/>
                <a:gd name="connsiteX7" fmla="*/ 24110 w 32789"/>
                <a:gd name="connsiteY7" fmla="*/ 1929 h 108013"/>
                <a:gd name="connsiteX8" fmla="*/ 26039 w 32789"/>
                <a:gd name="connsiteY8" fmla="*/ 3858 h 108013"/>
                <a:gd name="connsiteX9" fmla="*/ 27003 w 32789"/>
                <a:gd name="connsiteY9" fmla="*/ 3858 h 108013"/>
                <a:gd name="connsiteX10" fmla="*/ 27003 w 32789"/>
                <a:gd name="connsiteY10" fmla="*/ 9837 h 108013"/>
                <a:gd name="connsiteX11" fmla="*/ 6751 w 32789"/>
                <a:gd name="connsiteY11" fmla="*/ 9837 h 108013"/>
                <a:gd name="connsiteX12" fmla="*/ 6751 w 32789"/>
                <a:gd name="connsiteY12" fmla="*/ 3858 h 108013"/>
                <a:gd name="connsiteX13" fmla="*/ 7715 w 32789"/>
                <a:gd name="connsiteY13" fmla="*/ 3858 h 108013"/>
                <a:gd name="connsiteX14" fmla="*/ 9644 w 32789"/>
                <a:gd name="connsiteY14" fmla="*/ 1929 h 108013"/>
                <a:gd name="connsiteX15" fmla="*/ 7715 w 32789"/>
                <a:gd name="connsiteY15" fmla="*/ 0 h 108013"/>
                <a:gd name="connsiteX16" fmla="*/ 1929 w 32789"/>
                <a:gd name="connsiteY16" fmla="*/ 0 h 108013"/>
                <a:gd name="connsiteX17" fmla="*/ 0 w 32789"/>
                <a:gd name="connsiteY17" fmla="*/ 1929 h 108013"/>
                <a:gd name="connsiteX18" fmla="*/ 1929 w 32789"/>
                <a:gd name="connsiteY18" fmla="*/ 3858 h 108013"/>
                <a:gd name="connsiteX19" fmla="*/ 2893 w 32789"/>
                <a:gd name="connsiteY19" fmla="*/ 3858 h 108013"/>
                <a:gd name="connsiteX20" fmla="*/ 2893 w 32789"/>
                <a:gd name="connsiteY20" fmla="*/ 105506 h 108013"/>
                <a:gd name="connsiteX21" fmla="*/ 1929 w 32789"/>
                <a:gd name="connsiteY21" fmla="*/ 105506 h 108013"/>
                <a:gd name="connsiteX22" fmla="*/ 0 w 32789"/>
                <a:gd name="connsiteY22" fmla="*/ 107435 h 108013"/>
                <a:gd name="connsiteX23" fmla="*/ 1929 w 32789"/>
                <a:gd name="connsiteY23" fmla="*/ 109364 h 108013"/>
                <a:gd name="connsiteX24" fmla="*/ 7715 w 32789"/>
                <a:gd name="connsiteY24" fmla="*/ 109364 h 108013"/>
                <a:gd name="connsiteX25" fmla="*/ 9644 w 32789"/>
                <a:gd name="connsiteY25" fmla="*/ 107435 h 108013"/>
                <a:gd name="connsiteX26" fmla="*/ 7715 w 32789"/>
                <a:gd name="connsiteY26" fmla="*/ 105506 h 108013"/>
                <a:gd name="connsiteX27" fmla="*/ 6751 w 32789"/>
                <a:gd name="connsiteY27" fmla="*/ 105506 h 108013"/>
                <a:gd name="connsiteX28" fmla="*/ 6751 w 32789"/>
                <a:gd name="connsiteY28" fmla="*/ 99527 h 108013"/>
                <a:gd name="connsiteX29" fmla="*/ 27003 w 32789"/>
                <a:gd name="connsiteY29" fmla="*/ 99527 h 108013"/>
                <a:gd name="connsiteX30" fmla="*/ 27003 w 32789"/>
                <a:gd name="connsiteY30" fmla="*/ 105506 h 108013"/>
                <a:gd name="connsiteX31" fmla="*/ 26039 w 32789"/>
                <a:gd name="connsiteY31" fmla="*/ 105506 h 108013"/>
                <a:gd name="connsiteX32" fmla="*/ 24110 w 32789"/>
                <a:gd name="connsiteY32" fmla="*/ 107435 h 108013"/>
                <a:gd name="connsiteX33" fmla="*/ 26039 w 32789"/>
                <a:gd name="connsiteY33" fmla="*/ 109364 h 108013"/>
                <a:gd name="connsiteX34" fmla="*/ 31825 w 32789"/>
                <a:gd name="connsiteY34" fmla="*/ 109364 h 108013"/>
                <a:gd name="connsiteX35" fmla="*/ 33754 w 32789"/>
                <a:gd name="connsiteY35" fmla="*/ 107435 h 108013"/>
                <a:gd name="connsiteX36" fmla="*/ 31825 w 32789"/>
                <a:gd name="connsiteY36" fmla="*/ 105506 h 108013"/>
                <a:gd name="connsiteX37" fmla="*/ 27003 w 32789"/>
                <a:gd name="connsiteY37" fmla="*/ 45906 h 108013"/>
                <a:gd name="connsiteX38" fmla="*/ 27003 w 32789"/>
                <a:gd name="connsiteY38" fmla="*/ 52850 h 108013"/>
                <a:gd name="connsiteX39" fmla="*/ 6751 w 32789"/>
                <a:gd name="connsiteY39" fmla="*/ 52850 h 108013"/>
                <a:gd name="connsiteX40" fmla="*/ 6751 w 32789"/>
                <a:gd name="connsiteY40" fmla="*/ 45906 h 108013"/>
                <a:gd name="connsiteX41" fmla="*/ 27003 w 32789"/>
                <a:gd name="connsiteY41" fmla="*/ 45906 h 108013"/>
                <a:gd name="connsiteX42" fmla="*/ 6751 w 32789"/>
                <a:gd name="connsiteY42" fmla="*/ 42048 h 108013"/>
                <a:gd name="connsiteX43" fmla="*/ 6751 w 32789"/>
                <a:gd name="connsiteY43" fmla="*/ 35104 h 108013"/>
                <a:gd name="connsiteX44" fmla="*/ 27003 w 32789"/>
                <a:gd name="connsiteY44" fmla="*/ 35104 h 108013"/>
                <a:gd name="connsiteX45" fmla="*/ 27003 w 32789"/>
                <a:gd name="connsiteY45" fmla="*/ 42048 h 108013"/>
                <a:gd name="connsiteX46" fmla="*/ 6751 w 32789"/>
                <a:gd name="connsiteY46" fmla="*/ 42048 h 108013"/>
                <a:gd name="connsiteX47" fmla="*/ 27003 w 32789"/>
                <a:gd name="connsiteY47" fmla="*/ 56514 h 108013"/>
                <a:gd name="connsiteX48" fmla="*/ 27003 w 32789"/>
                <a:gd name="connsiteY48" fmla="*/ 63458 h 108013"/>
                <a:gd name="connsiteX49" fmla="*/ 6751 w 32789"/>
                <a:gd name="connsiteY49" fmla="*/ 63458 h 108013"/>
                <a:gd name="connsiteX50" fmla="*/ 6751 w 32789"/>
                <a:gd name="connsiteY50" fmla="*/ 56514 h 108013"/>
                <a:gd name="connsiteX51" fmla="*/ 27003 w 32789"/>
                <a:gd name="connsiteY51" fmla="*/ 56514 h 108013"/>
                <a:gd name="connsiteX52" fmla="*/ 27003 w 32789"/>
                <a:gd name="connsiteY52" fmla="*/ 67316 h 108013"/>
                <a:gd name="connsiteX53" fmla="*/ 27003 w 32789"/>
                <a:gd name="connsiteY53" fmla="*/ 74259 h 108013"/>
                <a:gd name="connsiteX54" fmla="*/ 6751 w 32789"/>
                <a:gd name="connsiteY54" fmla="*/ 74259 h 108013"/>
                <a:gd name="connsiteX55" fmla="*/ 6751 w 32789"/>
                <a:gd name="connsiteY55" fmla="*/ 67316 h 108013"/>
                <a:gd name="connsiteX56" fmla="*/ 27003 w 32789"/>
                <a:gd name="connsiteY56" fmla="*/ 67316 h 108013"/>
                <a:gd name="connsiteX57" fmla="*/ 27003 w 32789"/>
                <a:gd name="connsiteY57" fmla="*/ 31247 h 108013"/>
                <a:gd name="connsiteX58" fmla="*/ 6751 w 32789"/>
                <a:gd name="connsiteY58" fmla="*/ 31247 h 108013"/>
                <a:gd name="connsiteX59" fmla="*/ 6751 w 32789"/>
                <a:gd name="connsiteY59" fmla="*/ 24303 h 108013"/>
                <a:gd name="connsiteX60" fmla="*/ 27003 w 32789"/>
                <a:gd name="connsiteY60" fmla="*/ 24303 h 108013"/>
                <a:gd name="connsiteX61" fmla="*/ 27003 w 32789"/>
                <a:gd name="connsiteY61" fmla="*/ 31247 h 108013"/>
                <a:gd name="connsiteX62" fmla="*/ 6751 w 32789"/>
                <a:gd name="connsiteY62" fmla="*/ 77924 h 108013"/>
                <a:gd name="connsiteX63" fmla="*/ 27003 w 32789"/>
                <a:gd name="connsiteY63" fmla="*/ 77924 h 108013"/>
                <a:gd name="connsiteX64" fmla="*/ 27003 w 32789"/>
                <a:gd name="connsiteY64" fmla="*/ 84868 h 108013"/>
                <a:gd name="connsiteX65" fmla="*/ 6751 w 32789"/>
                <a:gd name="connsiteY65" fmla="*/ 84868 h 108013"/>
                <a:gd name="connsiteX66" fmla="*/ 6751 w 32789"/>
                <a:gd name="connsiteY66" fmla="*/ 77924 h 108013"/>
                <a:gd name="connsiteX67" fmla="*/ 27003 w 32789"/>
                <a:gd name="connsiteY67" fmla="*/ 13695 h 108013"/>
                <a:gd name="connsiteX68" fmla="*/ 27003 w 32789"/>
                <a:gd name="connsiteY68" fmla="*/ 20638 h 108013"/>
                <a:gd name="connsiteX69" fmla="*/ 6751 w 32789"/>
                <a:gd name="connsiteY69" fmla="*/ 20638 h 108013"/>
                <a:gd name="connsiteX70" fmla="*/ 6751 w 32789"/>
                <a:gd name="connsiteY70" fmla="*/ 13695 h 108013"/>
                <a:gd name="connsiteX71" fmla="*/ 27003 w 32789"/>
                <a:gd name="connsiteY71" fmla="*/ 13695 h 108013"/>
                <a:gd name="connsiteX72" fmla="*/ 6751 w 32789"/>
                <a:gd name="connsiteY72" fmla="*/ 95669 h 108013"/>
                <a:gd name="connsiteX73" fmla="*/ 6751 w 32789"/>
                <a:gd name="connsiteY73" fmla="*/ 88725 h 108013"/>
                <a:gd name="connsiteX74" fmla="*/ 27003 w 32789"/>
                <a:gd name="connsiteY74" fmla="*/ 88725 h 108013"/>
                <a:gd name="connsiteX75" fmla="*/ 27003 w 32789"/>
                <a:gd name="connsiteY75" fmla="*/ 95669 h 108013"/>
                <a:gd name="connsiteX76" fmla="*/ 6751 w 32789"/>
                <a:gd name="connsiteY76" fmla="*/ 95669 h 10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2789" h="108013">
                  <a:moveTo>
                    <a:pt x="31825" y="105506"/>
                  </a:moveTo>
                  <a:lnTo>
                    <a:pt x="30861" y="105506"/>
                  </a:lnTo>
                  <a:lnTo>
                    <a:pt x="30861" y="3858"/>
                  </a:lnTo>
                  <a:lnTo>
                    <a:pt x="31825" y="3858"/>
                  </a:lnTo>
                  <a:cubicBezTo>
                    <a:pt x="32983" y="3858"/>
                    <a:pt x="33754" y="3086"/>
                    <a:pt x="33754" y="1929"/>
                  </a:cubicBezTo>
                  <a:cubicBezTo>
                    <a:pt x="33754" y="772"/>
                    <a:pt x="32983" y="0"/>
                    <a:pt x="31825" y="0"/>
                  </a:cubicBezTo>
                  <a:lnTo>
                    <a:pt x="26039" y="0"/>
                  </a:lnTo>
                  <a:cubicBezTo>
                    <a:pt x="24882" y="0"/>
                    <a:pt x="24110" y="772"/>
                    <a:pt x="24110" y="1929"/>
                  </a:cubicBezTo>
                  <a:cubicBezTo>
                    <a:pt x="24110" y="3086"/>
                    <a:pt x="24882" y="3858"/>
                    <a:pt x="26039" y="3858"/>
                  </a:cubicBezTo>
                  <a:lnTo>
                    <a:pt x="27003" y="3858"/>
                  </a:lnTo>
                  <a:lnTo>
                    <a:pt x="27003" y="9837"/>
                  </a:lnTo>
                  <a:lnTo>
                    <a:pt x="6751" y="9837"/>
                  </a:lnTo>
                  <a:lnTo>
                    <a:pt x="6751" y="3858"/>
                  </a:lnTo>
                  <a:lnTo>
                    <a:pt x="7715" y="3858"/>
                  </a:lnTo>
                  <a:cubicBezTo>
                    <a:pt x="8873" y="3858"/>
                    <a:pt x="9644" y="3086"/>
                    <a:pt x="9644" y="1929"/>
                  </a:cubicBezTo>
                  <a:cubicBezTo>
                    <a:pt x="9644" y="772"/>
                    <a:pt x="8873" y="0"/>
                    <a:pt x="7715" y="0"/>
                  </a:cubicBez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2893" y="3858"/>
                  </a:lnTo>
                  <a:lnTo>
                    <a:pt x="2893" y="105506"/>
                  </a:lnTo>
                  <a:lnTo>
                    <a:pt x="1929" y="105506"/>
                  </a:lnTo>
                  <a:cubicBezTo>
                    <a:pt x="772" y="105506"/>
                    <a:pt x="0" y="106278"/>
                    <a:pt x="0" y="107435"/>
                  </a:cubicBezTo>
                  <a:cubicBezTo>
                    <a:pt x="0" y="108592"/>
                    <a:pt x="772" y="109364"/>
                    <a:pt x="1929" y="109364"/>
                  </a:cubicBezTo>
                  <a:lnTo>
                    <a:pt x="7715" y="109364"/>
                  </a:lnTo>
                  <a:cubicBezTo>
                    <a:pt x="8873" y="109364"/>
                    <a:pt x="9644" y="108592"/>
                    <a:pt x="9644" y="107435"/>
                  </a:cubicBezTo>
                  <a:cubicBezTo>
                    <a:pt x="9644" y="106278"/>
                    <a:pt x="8873" y="105506"/>
                    <a:pt x="7715" y="105506"/>
                  </a:cubicBezTo>
                  <a:lnTo>
                    <a:pt x="6751" y="105506"/>
                  </a:lnTo>
                  <a:lnTo>
                    <a:pt x="6751" y="99527"/>
                  </a:lnTo>
                  <a:lnTo>
                    <a:pt x="27003" y="99527"/>
                  </a:lnTo>
                  <a:lnTo>
                    <a:pt x="27003" y="105506"/>
                  </a:lnTo>
                  <a:lnTo>
                    <a:pt x="26039" y="105506"/>
                  </a:lnTo>
                  <a:cubicBezTo>
                    <a:pt x="24882" y="105506"/>
                    <a:pt x="24110" y="106278"/>
                    <a:pt x="24110" y="107435"/>
                  </a:cubicBezTo>
                  <a:cubicBezTo>
                    <a:pt x="24110" y="108592"/>
                    <a:pt x="24882" y="109364"/>
                    <a:pt x="26039" y="109364"/>
                  </a:cubicBezTo>
                  <a:lnTo>
                    <a:pt x="31825" y="109364"/>
                  </a:lnTo>
                  <a:cubicBezTo>
                    <a:pt x="32983" y="109364"/>
                    <a:pt x="33754" y="108592"/>
                    <a:pt x="33754" y="107435"/>
                  </a:cubicBezTo>
                  <a:cubicBezTo>
                    <a:pt x="33754" y="106278"/>
                    <a:pt x="32790" y="105506"/>
                    <a:pt x="31825" y="105506"/>
                  </a:cubicBezTo>
                  <a:close/>
                  <a:moveTo>
                    <a:pt x="27003" y="45906"/>
                  </a:moveTo>
                  <a:lnTo>
                    <a:pt x="27003" y="52850"/>
                  </a:lnTo>
                  <a:lnTo>
                    <a:pt x="6751" y="52850"/>
                  </a:lnTo>
                  <a:lnTo>
                    <a:pt x="6751" y="45906"/>
                  </a:lnTo>
                  <a:lnTo>
                    <a:pt x="27003" y="45906"/>
                  </a:lnTo>
                  <a:close/>
                  <a:moveTo>
                    <a:pt x="6751" y="42048"/>
                  </a:moveTo>
                  <a:lnTo>
                    <a:pt x="6751" y="35104"/>
                  </a:lnTo>
                  <a:lnTo>
                    <a:pt x="27003" y="35104"/>
                  </a:lnTo>
                  <a:lnTo>
                    <a:pt x="27003" y="42048"/>
                  </a:lnTo>
                  <a:lnTo>
                    <a:pt x="6751" y="42048"/>
                  </a:lnTo>
                  <a:close/>
                  <a:moveTo>
                    <a:pt x="27003" y="56514"/>
                  </a:moveTo>
                  <a:lnTo>
                    <a:pt x="27003" y="63458"/>
                  </a:lnTo>
                  <a:lnTo>
                    <a:pt x="6751" y="63458"/>
                  </a:lnTo>
                  <a:lnTo>
                    <a:pt x="6751" y="56514"/>
                  </a:lnTo>
                  <a:lnTo>
                    <a:pt x="27003" y="56514"/>
                  </a:lnTo>
                  <a:close/>
                  <a:moveTo>
                    <a:pt x="27003" y="67316"/>
                  </a:moveTo>
                  <a:lnTo>
                    <a:pt x="27003" y="74259"/>
                  </a:lnTo>
                  <a:lnTo>
                    <a:pt x="6751" y="74259"/>
                  </a:lnTo>
                  <a:lnTo>
                    <a:pt x="6751" y="67316"/>
                  </a:lnTo>
                  <a:lnTo>
                    <a:pt x="27003" y="67316"/>
                  </a:lnTo>
                  <a:close/>
                  <a:moveTo>
                    <a:pt x="27003" y="31247"/>
                  </a:moveTo>
                  <a:lnTo>
                    <a:pt x="6751" y="31247"/>
                  </a:lnTo>
                  <a:lnTo>
                    <a:pt x="6751" y="24303"/>
                  </a:lnTo>
                  <a:lnTo>
                    <a:pt x="27003" y="24303"/>
                  </a:lnTo>
                  <a:lnTo>
                    <a:pt x="27003" y="31247"/>
                  </a:lnTo>
                  <a:close/>
                  <a:moveTo>
                    <a:pt x="6751" y="77924"/>
                  </a:moveTo>
                  <a:lnTo>
                    <a:pt x="27003" y="77924"/>
                  </a:lnTo>
                  <a:lnTo>
                    <a:pt x="27003" y="84868"/>
                  </a:lnTo>
                  <a:lnTo>
                    <a:pt x="6751" y="84868"/>
                  </a:lnTo>
                  <a:lnTo>
                    <a:pt x="6751" y="77924"/>
                  </a:lnTo>
                  <a:close/>
                  <a:moveTo>
                    <a:pt x="27003" y="13695"/>
                  </a:moveTo>
                  <a:lnTo>
                    <a:pt x="27003" y="20638"/>
                  </a:lnTo>
                  <a:lnTo>
                    <a:pt x="6751" y="20638"/>
                  </a:lnTo>
                  <a:lnTo>
                    <a:pt x="6751" y="13695"/>
                  </a:lnTo>
                  <a:lnTo>
                    <a:pt x="27003" y="13695"/>
                  </a:lnTo>
                  <a:close/>
                  <a:moveTo>
                    <a:pt x="6751" y="95669"/>
                  </a:moveTo>
                  <a:lnTo>
                    <a:pt x="6751" y="88725"/>
                  </a:lnTo>
                  <a:lnTo>
                    <a:pt x="27003" y="88725"/>
                  </a:lnTo>
                  <a:lnTo>
                    <a:pt x="27003" y="95669"/>
                  </a:lnTo>
                  <a:lnTo>
                    <a:pt x="6751" y="95669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46A075F8-6D54-4B04-B041-0C4C963C660D}"/>
                </a:ext>
              </a:extLst>
            </p:cNvPr>
            <p:cNvSpPr/>
            <p:nvPr/>
          </p:nvSpPr>
          <p:spPr>
            <a:xfrm>
              <a:off x="1447830" y="1628882"/>
              <a:ext cx="57864" cy="23146"/>
            </a:xfrm>
            <a:custGeom>
              <a:avLst/>
              <a:gdLst>
                <a:gd name="connsiteX0" fmla="*/ 57864 w 57864"/>
                <a:gd name="connsiteY0" fmla="*/ 23724 h 23145"/>
                <a:gd name="connsiteX1" fmla="*/ 59022 w 57864"/>
                <a:gd name="connsiteY1" fmla="*/ 18517 h 23145"/>
                <a:gd name="connsiteX2" fmla="*/ 47063 w 57864"/>
                <a:gd name="connsiteY2" fmla="*/ 6558 h 23145"/>
                <a:gd name="connsiteX3" fmla="*/ 40119 w 57864"/>
                <a:gd name="connsiteY3" fmla="*/ 8872 h 23145"/>
                <a:gd name="connsiteX4" fmla="*/ 40119 w 57864"/>
                <a:gd name="connsiteY4" fmla="*/ 8872 h 23145"/>
                <a:gd name="connsiteX5" fmla="*/ 27389 w 57864"/>
                <a:gd name="connsiteY5" fmla="*/ 0 h 23145"/>
                <a:gd name="connsiteX6" fmla="*/ 14080 w 57864"/>
                <a:gd name="connsiteY6" fmla="*/ 10801 h 23145"/>
                <a:gd name="connsiteX7" fmla="*/ 10223 w 57864"/>
                <a:gd name="connsiteY7" fmla="*/ 10030 h 23145"/>
                <a:gd name="connsiteX8" fmla="*/ 0 w 57864"/>
                <a:gd name="connsiteY8" fmla="*/ 20253 h 23145"/>
                <a:gd name="connsiteX9" fmla="*/ 579 w 57864"/>
                <a:gd name="connsiteY9" fmla="*/ 23724 h 23145"/>
                <a:gd name="connsiteX10" fmla="*/ 57864 w 57864"/>
                <a:gd name="connsiteY10" fmla="*/ 23724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864" h="23145">
                  <a:moveTo>
                    <a:pt x="57864" y="23724"/>
                  </a:moveTo>
                  <a:cubicBezTo>
                    <a:pt x="58636" y="22181"/>
                    <a:pt x="59022" y="20445"/>
                    <a:pt x="59022" y="18517"/>
                  </a:cubicBezTo>
                  <a:cubicBezTo>
                    <a:pt x="59022" y="11959"/>
                    <a:pt x="53621" y="6558"/>
                    <a:pt x="47063" y="6558"/>
                  </a:cubicBezTo>
                  <a:cubicBezTo>
                    <a:pt x="44363" y="6558"/>
                    <a:pt x="42048" y="7329"/>
                    <a:pt x="40119" y="8872"/>
                  </a:cubicBezTo>
                  <a:lnTo>
                    <a:pt x="40119" y="8872"/>
                  </a:lnTo>
                  <a:cubicBezTo>
                    <a:pt x="38190" y="3665"/>
                    <a:pt x="33176" y="0"/>
                    <a:pt x="27389" y="0"/>
                  </a:cubicBezTo>
                  <a:cubicBezTo>
                    <a:pt x="20831" y="0"/>
                    <a:pt x="15431" y="4629"/>
                    <a:pt x="14080" y="10801"/>
                  </a:cubicBezTo>
                  <a:cubicBezTo>
                    <a:pt x="12923" y="10416"/>
                    <a:pt x="11573" y="10030"/>
                    <a:pt x="10223" y="10030"/>
                  </a:cubicBezTo>
                  <a:cubicBezTo>
                    <a:pt x="4629" y="10030"/>
                    <a:pt x="0" y="14659"/>
                    <a:pt x="0" y="20253"/>
                  </a:cubicBezTo>
                  <a:cubicBezTo>
                    <a:pt x="0" y="21410"/>
                    <a:pt x="193" y="22567"/>
                    <a:pt x="579" y="23724"/>
                  </a:cubicBezTo>
                  <a:lnTo>
                    <a:pt x="57864" y="23724"/>
                  </a:lnTo>
                  <a:close/>
                </a:path>
              </a:pathLst>
            </a:custGeom>
            <a:solidFill>
              <a:srgbClr val="02A09C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15" name="Freeform: Shape 914">
            <a:extLst>
              <a:ext uri="{FF2B5EF4-FFF2-40B4-BE49-F238E27FC236}">
                <a16:creationId xmlns:a16="http://schemas.microsoft.com/office/drawing/2014/main" id="{45033478-BDD2-4CCF-913F-9F1C933A7710}"/>
              </a:ext>
            </a:extLst>
          </p:cNvPr>
          <p:cNvSpPr/>
          <p:nvPr/>
        </p:nvSpPr>
        <p:spPr>
          <a:xfrm>
            <a:off x="1968283" y="1481137"/>
            <a:ext cx="57019" cy="4918"/>
          </a:xfrm>
          <a:custGeom>
            <a:avLst/>
            <a:gdLst>
              <a:gd name="connsiteX0" fmla="*/ 0 w 22502"/>
              <a:gd name="connsiteY0" fmla="*/ 1350 h 0"/>
              <a:gd name="connsiteX1" fmla="*/ 23403 w 225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502">
                <a:moveTo>
                  <a:pt x="0" y="1350"/>
                </a:moveTo>
                <a:cubicBezTo>
                  <a:pt x="4051" y="2701"/>
                  <a:pt x="15977" y="2476"/>
                  <a:pt x="23403" y="0"/>
                </a:cubicBezTo>
              </a:path>
            </a:pathLst>
          </a:custGeom>
          <a:noFill/>
          <a:ln w="6739" cap="rnd">
            <a:solidFill>
              <a:srgbClr val="1E1D1D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6" name="Freeform: Shape 915">
            <a:extLst>
              <a:ext uri="{FF2B5EF4-FFF2-40B4-BE49-F238E27FC236}">
                <a16:creationId xmlns:a16="http://schemas.microsoft.com/office/drawing/2014/main" id="{F97E63E2-8366-4908-A6E0-CB713B20A29B}"/>
              </a:ext>
            </a:extLst>
          </p:cNvPr>
          <p:cNvSpPr/>
          <p:nvPr/>
        </p:nvSpPr>
        <p:spPr>
          <a:xfrm>
            <a:off x="1129858" y="3239703"/>
            <a:ext cx="363693" cy="416042"/>
          </a:xfrm>
          <a:custGeom>
            <a:avLst/>
            <a:gdLst>
              <a:gd name="connsiteX0" fmla="*/ 208151 w 207025"/>
              <a:gd name="connsiteY0" fmla="*/ 115890 h 207025"/>
              <a:gd name="connsiteX1" fmla="*/ 208151 w 207025"/>
              <a:gd name="connsiteY1" fmla="*/ 92262 h 207025"/>
              <a:gd name="connsiteX2" fmla="*/ 177322 w 207025"/>
              <a:gd name="connsiteY2" fmla="*/ 79435 h 207025"/>
              <a:gd name="connsiteX3" fmla="*/ 177322 w 207025"/>
              <a:gd name="connsiteY3" fmla="*/ 79435 h 207025"/>
              <a:gd name="connsiteX4" fmla="*/ 173272 w 207025"/>
              <a:gd name="connsiteY4" fmla="*/ 69534 h 207025"/>
              <a:gd name="connsiteX5" fmla="*/ 173272 w 207025"/>
              <a:gd name="connsiteY5" fmla="*/ 69534 h 207025"/>
              <a:gd name="connsiteX6" fmla="*/ 186098 w 207025"/>
              <a:gd name="connsiteY6" fmla="*/ 38705 h 207025"/>
              <a:gd name="connsiteX7" fmla="*/ 169446 w 207025"/>
              <a:gd name="connsiteY7" fmla="*/ 22053 h 207025"/>
              <a:gd name="connsiteX8" fmla="*/ 138617 w 207025"/>
              <a:gd name="connsiteY8" fmla="*/ 34879 h 207025"/>
              <a:gd name="connsiteX9" fmla="*/ 138617 w 207025"/>
              <a:gd name="connsiteY9" fmla="*/ 34879 h 207025"/>
              <a:gd name="connsiteX10" fmla="*/ 128716 w 207025"/>
              <a:gd name="connsiteY10" fmla="*/ 30829 h 207025"/>
              <a:gd name="connsiteX11" fmla="*/ 128716 w 207025"/>
              <a:gd name="connsiteY11" fmla="*/ 30829 h 207025"/>
              <a:gd name="connsiteX12" fmla="*/ 115890 w 207025"/>
              <a:gd name="connsiteY12" fmla="*/ 0 h 207025"/>
              <a:gd name="connsiteX13" fmla="*/ 92262 w 207025"/>
              <a:gd name="connsiteY13" fmla="*/ 0 h 207025"/>
              <a:gd name="connsiteX14" fmla="*/ 79435 w 207025"/>
              <a:gd name="connsiteY14" fmla="*/ 30829 h 207025"/>
              <a:gd name="connsiteX15" fmla="*/ 79435 w 207025"/>
              <a:gd name="connsiteY15" fmla="*/ 30829 h 207025"/>
              <a:gd name="connsiteX16" fmla="*/ 69534 w 207025"/>
              <a:gd name="connsiteY16" fmla="*/ 34879 h 207025"/>
              <a:gd name="connsiteX17" fmla="*/ 69534 w 207025"/>
              <a:gd name="connsiteY17" fmla="*/ 34879 h 207025"/>
              <a:gd name="connsiteX18" fmla="*/ 38705 w 207025"/>
              <a:gd name="connsiteY18" fmla="*/ 22053 h 207025"/>
              <a:gd name="connsiteX19" fmla="*/ 22053 w 207025"/>
              <a:gd name="connsiteY19" fmla="*/ 38705 h 207025"/>
              <a:gd name="connsiteX20" fmla="*/ 34879 w 207025"/>
              <a:gd name="connsiteY20" fmla="*/ 69534 h 207025"/>
              <a:gd name="connsiteX21" fmla="*/ 30829 w 207025"/>
              <a:gd name="connsiteY21" fmla="*/ 79435 h 207025"/>
              <a:gd name="connsiteX22" fmla="*/ 30829 w 207025"/>
              <a:gd name="connsiteY22" fmla="*/ 79435 h 207025"/>
              <a:gd name="connsiteX23" fmla="*/ 0 w 207025"/>
              <a:gd name="connsiteY23" fmla="*/ 92262 h 207025"/>
              <a:gd name="connsiteX24" fmla="*/ 0 w 207025"/>
              <a:gd name="connsiteY24" fmla="*/ 115890 h 207025"/>
              <a:gd name="connsiteX25" fmla="*/ 30829 w 207025"/>
              <a:gd name="connsiteY25" fmla="*/ 128716 h 207025"/>
              <a:gd name="connsiteX26" fmla="*/ 30829 w 207025"/>
              <a:gd name="connsiteY26" fmla="*/ 128716 h 207025"/>
              <a:gd name="connsiteX27" fmla="*/ 34879 w 207025"/>
              <a:gd name="connsiteY27" fmla="*/ 138617 h 207025"/>
              <a:gd name="connsiteX28" fmla="*/ 34879 w 207025"/>
              <a:gd name="connsiteY28" fmla="*/ 138617 h 207025"/>
              <a:gd name="connsiteX29" fmla="*/ 22053 w 207025"/>
              <a:gd name="connsiteY29" fmla="*/ 169446 h 207025"/>
              <a:gd name="connsiteX30" fmla="*/ 38705 w 207025"/>
              <a:gd name="connsiteY30" fmla="*/ 186098 h 207025"/>
              <a:gd name="connsiteX31" fmla="*/ 69534 w 207025"/>
              <a:gd name="connsiteY31" fmla="*/ 173272 h 207025"/>
              <a:gd name="connsiteX32" fmla="*/ 69534 w 207025"/>
              <a:gd name="connsiteY32" fmla="*/ 173272 h 207025"/>
              <a:gd name="connsiteX33" fmla="*/ 79435 w 207025"/>
              <a:gd name="connsiteY33" fmla="*/ 177322 h 207025"/>
              <a:gd name="connsiteX34" fmla="*/ 79435 w 207025"/>
              <a:gd name="connsiteY34" fmla="*/ 177322 h 207025"/>
              <a:gd name="connsiteX35" fmla="*/ 92262 w 207025"/>
              <a:gd name="connsiteY35" fmla="*/ 208151 h 207025"/>
              <a:gd name="connsiteX36" fmla="*/ 115890 w 207025"/>
              <a:gd name="connsiteY36" fmla="*/ 208151 h 207025"/>
              <a:gd name="connsiteX37" fmla="*/ 128716 w 207025"/>
              <a:gd name="connsiteY37" fmla="*/ 177322 h 207025"/>
              <a:gd name="connsiteX38" fmla="*/ 128716 w 207025"/>
              <a:gd name="connsiteY38" fmla="*/ 177322 h 207025"/>
              <a:gd name="connsiteX39" fmla="*/ 138617 w 207025"/>
              <a:gd name="connsiteY39" fmla="*/ 173272 h 207025"/>
              <a:gd name="connsiteX40" fmla="*/ 138617 w 207025"/>
              <a:gd name="connsiteY40" fmla="*/ 173272 h 207025"/>
              <a:gd name="connsiteX41" fmla="*/ 169446 w 207025"/>
              <a:gd name="connsiteY41" fmla="*/ 186098 h 207025"/>
              <a:gd name="connsiteX42" fmla="*/ 186098 w 207025"/>
              <a:gd name="connsiteY42" fmla="*/ 169446 h 207025"/>
              <a:gd name="connsiteX43" fmla="*/ 173272 w 207025"/>
              <a:gd name="connsiteY43" fmla="*/ 138617 h 207025"/>
              <a:gd name="connsiteX44" fmla="*/ 173272 w 207025"/>
              <a:gd name="connsiteY44" fmla="*/ 138617 h 207025"/>
              <a:gd name="connsiteX45" fmla="*/ 177322 w 207025"/>
              <a:gd name="connsiteY45" fmla="*/ 128716 h 207025"/>
              <a:gd name="connsiteX46" fmla="*/ 177322 w 207025"/>
              <a:gd name="connsiteY46" fmla="*/ 128716 h 207025"/>
              <a:gd name="connsiteX47" fmla="*/ 208151 w 207025"/>
              <a:gd name="connsiteY47" fmla="*/ 115890 h 207025"/>
              <a:gd name="connsiteX48" fmla="*/ 103963 w 207025"/>
              <a:gd name="connsiteY48" fmla="*/ 146043 h 207025"/>
              <a:gd name="connsiteX49" fmla="*/ 62108 w 207025"/>
              <a:gd name="connsiteY49" fmla="*/ 104188 h 207025"/>
              <a:gd name="connsiteX50" fmla="*/ 103963 w 207025"/>
              <a:gd name="connsiteY50" fmla="*/ 62333 h 207025"/>
              <a:gd name="connsiteX51" fmla="*/ 145818 w 207025"/>
              <a:gd name="connsiteY51" fmla="*/ 104188 h 207025"/>
              <a:gd name="connsiteX52" fmla="*/ 103963 w 207025"/>
              <a:gd name="connsiteY52" fmla="*/ 146043 h 20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07025" h="207025">
                <a:moveTo>
                  <a:pt x="208151" y="115890"/>
                </a:moveTo>
                <a:lnTo>
                  <a:pt x="208151" y="92262"/>
                </a:lnTo>
                <a:cubicBezTo>
                  <a:pt x="200050" y="92262"/>
                  <a:pt x="180023" y="90011"/>
                  <a:pt x="177322" y="79435"/>
                </a:cubicBezTo>
                <a:lnTo>
                  <a:pt x="177322" y="79435"/>
                </a:lnTo>
                <a:cubicBezTo>
                  <a:pt x="176197" y="76059"/>
                  <a:pt x="174847" y="72684"/>
                  <a:pt x="173272" y="69534"/>
                </a:cubicBezTo>
                <a:lnTo>
                  <a:pt x="173272" y="69534"/>
                </a:lnTo>
                <a:cubicBezTo>
                  <a:pt x="167646" y="60082"/>
                  <a:pt x="180248" y="44330"/>
                  <a:pt x="186098" y="38705"/>
                </a:cubicBezTo>
                <a:lnTo>
                  <a:pt x="169446" y="22053"/>
                </a:lnTo>
                <a:cubicBezTo>
                  <a:pt x="163820" y="27678"/>
                  <a:pt x="148069" y="40280"/>
                  <a:pt x="138617" y="34879"/>
                </a:cubicBezTo>
                <a:lnTo>
                  <a:pt x="138617" y="34879"/>
                </a:lnTo>
                <a:cubicBezTo>
                  <a:pt x="135467" y="33304"/>
                  <a:pt x="132091" y="31954"/>
                  <a:pt x="128716" y="30829"/>
                </a:cubicBezTo>
                <a:lnTo>
                  <a:pt x="128716" y="30829"/>
                </a:lnTo>
                <a:cubicBezTo>
                  <a:pt x="118140" y="28129"/>
                  <a:pt x="115890" y="8101"/>
                  <a:pt x="115890" y="0"/>
                </a:cubicBezTo>
                <a:lnTo>
                  <a:pt x="92262" y="0"/>
                </a:lnTo>
                <a:cubicBezTo>
                  <a:pt x="92262" y="8101"/>
                  <a:pt x="90011" y="28129"/>
                  <a:pt x="79435" y="30829"/>
                </a:cubicBezTo>
                <a:lnTo>
                  <a:pt x="79435" y="30829"/>
                </a:lnTo>
                <a:cubicBezTo>
                  <a:pt x="76059" y="31954"/>
                  <a:pt x="72684" y="33304"/>
                  <a:pt x="69534" y="34879"/>
                </a:cubicBezTo>
                <a:lnTo>
                  <a:pt x="69534" y="34879"/>
                </a:lnTo>
                <a:cubicBezTo>
                  <a:pt x="60082" y="40505"/>
                  <a:pt x="44330" y="27903"/>
                  <a:pt x="38705" y="22053"/>
                </a:cubicBezTo>
                <a:lnTo>
                  <a:pt x="22053" y="38705"/>
                </a:lnTo>
                <a:cubicBezTo>
                  <a:pt x="27678" y="44330"/>
                  <a:pt x="40280" y="60082"/>
                  <a:pt x="34879" y="69534"/>
                </a:cubicBezTo>
                <a:cubicBezTo>
                  <a:pt x="33304" y="72684"/>
                  <a:pt x="31954" y="76059"/>
                  <a:pt x="30829" y="79435"/>
                </a:cubicBezTo>
                <a:lnTo>
                  <a:pt x="30829" y="79435"/>
                </a:lnTo>
                <a:cubicBezTo>
                  <a:pt x="28129" y="90011"/>
                  <a:pt x="8101" y="92262"/>
                  <a:pt x="0" y="92262"/>
                </a:cubicBezTo>
                <a:lnTo>
                  <a:pt x="0" y="115890"/>
                </a:lnTo>
                <a:cubicBezTo>
                  <a:pt x="8101" y="115890"/>
                  <a:pt x="28129" y="118140"/>
                  <a:pt x="30829" y="128716"/>
                </a:cubicBezTo>
                <a:lnTo>
                  <a:pt x="30829" y="128716"/>
                </a:lnTo>
                <a:cubicBezTo>
                  <a:pt x="31954" y="132091"/>
                  <a:pt x="33304" y="135467"/>
                  <a:pt x="34879" y="138617"/>
                </a:cubicBezTo>
                <a:lnTo>
                  <a:pt x="34879" y="138617"/>
                </a:lnTo>
                <a:cubicBezTo>
                  <a:pt x="40505" y="148069"/>
                  <a:pt x="27903" y="163820"/>
                  <a:pt x="22053" y="169446"/>
                </a:cubicBezTo>
                <a:lnTo>
                  <a:pt x="38705" y="186098"/>
                </a:lnTo>
                <a:cubicBezTo>
                  <a:pt x="44330" y="180472"/>
                  <a:pt x="60082" y="167871"/>
                  <a:pt x="69534" y="173272"/>
                </a:cubicBezTo>
                <a:lnTo>
                  <a:pt x="69534" y="173272"/>
                </a:lnTo>
                <a:cubicBezTo>
                  <a:pt x="72684" y="174847"/>
                  <a:pt x="76059" y="176197"/>
                  <a:pt x="79435" y="177322"/>
                </a:cubicBezTo>
                <a:lnTo>
                  <a:pt x="79435" y="177322"/>
                </a:lnTo>
                <a:cubicBezTo>
                  <a:pt x="90011" y="180023"/>
                  <a:pt x="92262" y="200050"/>
                  <a:pt x="92262" y="208151"/>
                </a:cubicBezTo>
                <a:lnTo>
                  <a:pt x="115890" y="208151"/>
                </a:lnTo>
                <a:cubicBezTo>
                  <a:pt x="115890" y="200050"/>
                  <a:pt x="118140" y="180023"/>
                  <a:pt x="128716" y="177322"/>
                </a:cubicBezTo>
                <a:lnTo>
                  <a:pt x="128716" y="177322"/>
                </a:lnTo>
                <a:cubicBezTo>
                  <a:pt x="132091" y="176197"/>
                  <a:pt x="135467" y="174847"/>
                  <a:pt x="138617" y="173272"/>
                </a:cubicBezTo>
                <a:lnTo>
                  <a:pt x="138617" y="173272"/>
                </a:lnTo>
                <a:cubicBezTo>
                  <a:pt x="148069" y="167646"/>
                  <a:pt x="163820" y="180248"/>
                  <a:pt x="169446" y="186098"/>
                </a:cubicBezTo>
                <a:lnTo>
                  <a:pt x="186098" y="169446"/>
                </a:lnTo>
                <a:cubicBezTo>
                  <a:pt x="180472" y="163820"/>
                  <a:pt x="167871" y="148069"/>
                  <a:pt x="173272" y="138617"/>
                </a:cubicBezTo>
                <a:lnTo>
                  <a:pt x="173272" y="138617"/>
                </a:lnTo>
                <a:cubicBezTo>
                  <a:pt x="174847" y="135467"/>
                  <a:pt x="176197" y="132091"/>
                  <a:pt x="177322" y="128716"/>
                </a:cubicBezTo>
                <a:lnTo>
                  <a:pt x="177322" y="128716"/>
                </a:lnTo>
                <a:cubicBezTo>
                  <a:pt x="180023" y="118140"/>
                  <a:pt x="200050" y="115890"/>
                  <a:pt x="208151" y="115890"/>
                </a:cubicBezTo>
                <a:close/>
                <a:moveTo>
                  <a:pt x="103963" y="146043"/>
                </a:moveTo>
                <a:cubicBezTo>
                  <a:pt x="80785" y="146043"/>
                  <a:pt x="62108" y="127366"/>
                  <a:pt x="62108" y="104188"/>
                </a:cubicBezTo>
                <a:cubicBezTo>
                  <a:pt x="62108" y="81010"/>
                  <a:pt x="80785" y="62333"/>
                  <a:pt x="103963" y="62333"/>
                </a:cubicBezTo>
                <a:cubicBezTo>
                  <a:pt x="127141" y="62333"/>
                  <a:pt x="145818" y="81010"/>
                  <a:pt x="145818" y="104188"/>
                </a:cubicBezTo>
                <a:cubicBezTo>
                  <a:pt x="145818" y="127141"/>
                  <a:pt x="126916" y="146043"/>
                  <a:pt x="103963" y="146043"/>
                </a:cubicBezTo>
                <a:close/>
              </a:path>
            </a:pathLst>
          </a:custGeom>
          <a:solidFill>
            <a:srgbClr val="02A09C"/>
          </a:solidFill>
          <a:ln w="6739" cap="rnd">
            <a:solidFill>
              <a:srgbClr val="444444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18" name="Group 917">
            <a:extLst>
              <a:ext uri="{FF2B5EF4-FFF2-40B4-BE49-F238E27FC236}">
                <a16:creationId xmlns:a16="http://schemas.microsoft.com/office/drawing/2014/main" id="{D4EB3738-4708-4A4E-B8FE-C4FBAB38BD9D}"/>
              </a:ext>
            </a:extLst>
          </p:cNvPr>
          <p:cNvGrpSpPr/>
          <p:nvPr/>
        </p:nvGrpSpPr>
        <p:grpSpPr>
          <a:xfrm>
            <a:off x="6198932" y="1206379"/>
            <a:ext cx="611720" cy="629617"/>
            <a:chOff x="1569152" y="761720"/>
            <a:chExt cx="587324" cy="587324"/>
          </a:xfrm>
        </p:grpSpPr>
        <p:grpSp>
          <p:nvGrpSpPr>
            <p:cNvPr id="919" name="Graphic 5">
              <a:extLst>
                <a:ext uri="{FF2B5EF4-FFF2-40B4-BE49-F238E27FC236}">
                  <a16:creationId xmlns:a16="http://schemas.microsoft.com/office/drawing/2014/main" id="{C03179CF-EBF6-4E76-9301-801EBE1852C9}"/>
                </a:ext>
              </a:extLst>
            </p:cNvPr>
            <p:cNvGrpSpPr/>
            <p:nvPr/>
          </p:nvGrpSpPr>
          <p:grpSpPr>
            <a:xfrm>
              <a:off x="1758401" y="929591"/>
              <a:ext cx="229529" cy="254282"/>
              <a:chOff x="1758401" y="929591"/>
              <a:chExt cx="229529" cy="254282"/>
            </a:xfrm>
            <a:solidFill>
              <a:schemeClr val="accent1"/>
            </a:solidFill>
          </p:grpSpPr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7EB09A0B-B2C0-479E-A900-D8B98F4AC1F9}"/>
                  </a:ext>
                </a:extLst>
              </p:cNvPr>
              <p:cNvSpPr/>
              <p:nvPr/>
            </p:nvSpPr>
            <p:spPr>
              <a:xfrm>
                <a:off x="1773253" y="929591"/>
                <a:ext cx="186773" cy="47256"/>
              </a:xfrm>
              <a:custGeom>
                <a:avLst/>
                <a:gdLst>
                  <a:gd name="connsiteX0" fmla="*/ 0 w 186773"/>
                  <a:gd name="connsiteY0" fmla="*/ 37355 h 47255"/>
                  <a:gd name="connsiteX1" fmla="*/ 89561 w 186773"/>
                  <a:gd name="connsiteY1" fmla="*/ 0 h 47255"/>
                  <a:gd name="connsiteX2" fmla="*/ 187899 w 186773"/>
                  <a:gd name="connsiteY2" fmla="*/ 47256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773" h="47255">
                    <a:moveTo>
                      <a:pt x="0" y="37355"/>
                    </a:moveTo>
                    <a:cubicBezTo>
                      <a:pt x="22953" y="14177"/>
                      <a:pt x="54682" y="0"/>
                      <a:pt x="89561" y="0"/>
                    </a:cubicBezTo>
                    <a:cubicBezTo>
                      <a:pt x="129391" y="0"/>
                      <a:pt x="164946" y="18452"/>
                      <a:pt x="187899" y="47256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A4EC5B58-031B-47B8-8F06-3E709B22E830}"/>
                  </a:ext>
                </a:extLst>
              </p:cNvPr>
              <p:cNvSpPr/>
              <p:nvPr/>
            </p:nvSpPr>
            <p:spPr>
              <a:xfrm>
                <a:off x="1764702" y="1134142"/>
                <a:ext cx="33754" cy="29254"/>
              </a:xfrm>
              <a:custGeom>
                <a:avLst/>
                <a:gdLst>
                  <a:gd name="connsiteX0" fmla="*/ 35104 w 33754"/>
                  <a:gd name="connsiteY0" fmla="*/ 30379 h 29253"/>
                  <a:gd name="connsiteX1" fmla="*/ 0 w 33754"/>
                  <a:gd name="connsiteY1" fmla="*/ 0 h 2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54" h="29253">
                    <a:moveTo>
                      <a:pt x="35104" y="30379"/>
                    </a:moveTo>
                    <a:cubicBezTo>
                      <a:pt x="21603" y="22503"/>
                      <a:pt x="9676" y="12152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1A95FD54-6B74-483B-8982-7FE9F84EBDD8}"/>
                  </a:ext>
                </a:extLst>
              </p:cNvPr>
              <p:cNvSpPr/>
              <p:nvPr/>
            </p:nvSpPr>
            <p:spPr>
              <a:xfrm>
                <a:off x="1811732" y="1170822"/>
                <a:ext cx="15752" cy="4501"/>
              </a:xfrm>
              <a:custGeom>
                <a:avLst/>
                <a:gdLst>
                  <a:gd name="connsiteX0" fmla="*/ 16202 w 15751"/>
                  <a:gd name="connsiteY0" fmla="*/ 5851 h 4500"/>
                  <a:gd name="connsiteX1" fmla="*/ 0 w 15751"/>
                  <a:gd name="connsiteY1" fmla="*/ 0 h 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51" h="4500">
                    <a:moveTo>
                      <a:pt x="16202" y="5851"/>
                    </a:moveTo>
                    <a:cubicBezTo>
                      <a:pt x="10576" y="4276"/>
                      <a:pt x="5401" y="2250"/>
                      <a:pt x="0" y="0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9893B64D-3AB8-4E37-A5D6-6DB4B75C72D7}"/>
                  </a:ext>
                </a:extLst>
              </p:cNvPr>
              <p:cNvSpPr/>
              <p:nvPr/>
            </p:nvSpPr>
            <p:spPr>
              <a:xfrm>
                <a:off x="1922896" y="1105338"/>
                <a:ext cx="54007" cy="60758"/>
              </a:xfrm>
              <a:custGeom>
                <a:avLst/>
                <a:gdLst>
                  <a:gd name="connsiteX0" fmla="*/ 55807 w 54006"/>
                  <a:gd name="connsiteY0" fmla="*/ 0 h 60757"/>
                  <a:gd name="connsiteX1" fmla="*/ 0 w 54006"/>
                  <a:gd name="connsiteY1" fmla="*/ 61208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06" h="60757">
                    <a:moveTo>
                      <a:pt x="55807" y="0"/>
                    </a:moveTo>
                    <a:cubicBezTo>
                      <a:pt x="44556" y="26103"/>
                      <a:pt x="24753" y="47706"/>
                      <a:pt x="0" y="61208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4148C65A-773B-4A63-80B3-9F812834DAF1}"/>
                  </a:ext>
                </a:extLst>
              </p:cNvPr>
              <p:cNvSpPr/>
              <p:nvPr/>
            </p:nvSpPr>
            <p:spPr>
              <a:xfrm>
                <a:off x="1986804" y="1055382"/>
                <a:ext cx="2250" cy="22503"/>
              </a:xfrm>
              <a:custGeom>
                <a:avLst/>
                <a:gdLst>
                  <a:gd name="connsiteX0" fmla="*/ 2250 w 2250"/>
                  <a:gd name="connsiteY0" fmla="*/ 0 h 22502"/>
                  <a:gd name="connsiteX1" fmla="*/ 0 w 2250"/>
                  <a:gd name="connsiteY1" fmla="*/ 23403 h 2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50" h="22502">
                    <a:moveTo>
                      <a:pt x="2250" y="0"/>
                    </a:moveTo>
                    <a:cubicBezTo>
                      <a:pt x="2250" y="8101"/>
                      <a:pt x="1575" y="15977"/>
                      <a:pt x="0" y="23403"/>
                    </a:cubicBezTo>
                  </a:path>
                </a:pathLst>
              </a:custGeom>
              <a:noFill/>
              <a:ln w="6739" cap="rnd">
                <a:solidFill>
                  <a:srgbClr val="BECEC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8FE88A2F-AFA7-4E52-99F0-761BE7B461FD}"/>
                  </a:ext>
                </a:extLst>
              </p:cNvPr>
              <p:cNvSpPr/>
              <p:nvPr/>
            </p:nvSpPr>
            <p:spPr>
              <a:xfrm>
                <a:off x="1758401" y="9768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0FE23261-FFF5-410A-9234-1B70891FF88D}"/>
                  </a:ext>
                </a:extLst>
              </p:cNvPr>
              <p:cNvSpPr/>
              <p:nvPr/>
            </p:nvSpPr>
            <p:spPr>
              <a:xfrm>
                <a:off x="1846162" y="1177347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FC95350C-FECB-42E6-A742-6EBA5C679FD6}"/>
                  </a:ext>
                </a:extLst>
              </p:cNvPr>
              <p:cNvSpPr/>
              <p:nvPr/>
            </p:nvSpPr>
            <p:spPr>
              <a:xfrm>
                <a:off x="1901069" y="1171272"/>
                <a:ext cx="6751" cy="6751"/>
              </a:xfrm>
              <a:custGeom>
                <a:avLst/>
                <a:gdLst>
                  <a:gd name="connsiteX0" fmla="*/ 6751 w 6750"/>
                  <a:gd name="connsiteY0" fmla="*/ 3375 h 6750"/>
                  <a:gd name="connsiteX1" fmla="*/ 3375 w 6750"/>
                  <a:gd name="connsiteY1" fmla="*/ 6751 h 6750"/>
                  <a:gd name="connsiteX2" fmla="*/ 0 w 6750"/>
                  <a:gd name="connsiteY2" fmla="*/ 3375 h 6750"/>
                  <a:gd name="connsiteX3" fmla="*/ 3375 w 6750"/>
                  <a:gd name="connsiteY3" fmla="*/ 0 h 6750"/>
                  <a:gd name="connsiteX4" fmla="*/ 6751 w 6750"/>
                  <a:gd name="connsiteY4" fmla="*/ 3375 h 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" h="6750">
                    <a:moveTo>
                      <a:pt x="6751" y="3375"/>
                    </a:moveTo>
                    <a:cubicBezTo>
                      <a:pt x="6751" y="5240"/>
                      <a:pt x="5240" y="6751"/>
                      <a:pt x="3375" y="6751"/>
                    </a:cubicBezTo>
                    <a:cubicBezTo>
                      <a:pt x="1511" y="6751"/>
                      <a:pt x="0" y="5240"/>
                      <a:pt x="0" y="3375"/>
                    </a:cubicBezTo>
                    <a:cubicBezTo>
                      <a:pt x="0" y="1511"/>
                      <a:pt x="1511" y="0"/>
                      <a:pt x="3375" y="0"/>
                    </a:cubicBezTo>
                    <a:cubicBezTo>
                      <a:pt x="5240" y="0"/>
                      <a:pt x="6751" y="1511"/>
                      <a:pt x="6751" y="3375"/>
                    </a:cubicBezTo>
                    <a:close/>
                  </a:path>
                </a:pathLst>
              </a:custGeom>
              <a:solidFill>
                <a:srgbClr val="BECEC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6A13A08-8AFA-457B-8144-B9399306D2FF}"/>
                </a:ext>
              </a:extLst>
            </p:cNvPr>
            <p:cNvSpPr/>
            <p:nvPr/>
          </p:nvSpPr>
          <p:spPr>
            <a:xfrm>
              <a:off x="1569152" y="761720"/>
              <a:ext cx="587324" cy="587324"/>
            </a:xfrm>
            <a:custGeom>
              <a:avLst/>
              <a:gdLst>
                <a:gd name="connsiteX0" fmla="*/ 587324 w 587323"/>
                <a:gd name="connsiteY0" fmla="*/ 326966 h 587323"/>
                <a:gd name="connsiteX1" fmla="*/ 587324 w 587323"/>
                <a:gd name="connsiteY1" fmla="*/ 260358 h 587323"/>
                <a:gd name="connsiteX2" fmla="*/ 500238 w 587323"/>
                <a:gd name="connsiteY2" fmla="*/ 224353 h 587323"/>
                <a:gd name="connsiteX3" fmla="*/ 500238 w 587323"/>
                <a:gd name="connsiteY3" fmla="*/ 224353 h 587323"/>
                <a:gd name="connsiteX4" fmla="*/ 488761 w 587323"/>
                <a:gd name="connsiteY4" fmla="*/ 196675 h 587323"/>
                <a:gd name="connsiteX5" fmla="*/ 488761 w 587323"/>
                <a:gd name="connsiteY5" fmla="*/ 196675 h 587323"/>
                <a:gd name="connsiteX6" fmla="*/ 524766 w 587323"/>
                <a:gd name="connsiteY6" fmla="*/ 109589 h 587323"/>
                <a:gd name="connsiteX7" fmla="*/ 477735 w 587323"/>
                <a:gd name="connsiteY7" fmla="*/ 62558 h 587323"/>
                <a:gd name="connsiteX8" fmla="*/ 390649 w 587323"/>
                <a:gd name="connsiteY8" fmla="*/ 98562 h 587323"/>
                <a:gd name="connsiteX9" fmla="*/ 362970 w 587323"/>
                <a:gd name="connsiteY9" fmla="*/ 87086 h 587323"/>
                <a:gd name="connsiteX10" fmla="*/ 362970 w 587323"/>
                <a:gd name="connsiteY10" fmla="*/ 87086 h 587323"/>
                <a:gd name="connsiteX11" fmla="*/ 326966 w 587323"/>
                <a:gd name="connsiteY11" fmla="*/ 0 h 587323"/>
                <a:gd name="connsiteX12" fmla="*/ 260358 w 587323"/>
                <a:gd name="connsiteY12" fmla="*/ 0 h 587323"/>
                <a:gd name="connsiteX13" fmla="*/ 224353 w 587323"/>
                <a:gd name="connsiteY13" fmla="*/ 87086 h 587323"/>
                <a:gd name="connsiteX14" fmla="*/ 224353 w 587323"/>
                <a:gd name="connsiteY14" fmla="*/ 87086 h 587323"/>
                <a:gd name="connsiteX15" fmla="*/ 196675 w 587323"/>
                <a:gd name="connsiteY15" fmla="*/ 98562 h 587323"/>
                <a:gd name="connsiteX16" fmla="*/ 109589 w 587323"/>
                <a:gd name="connsiteY16" fmla="*/ 62558 h 587323"/>
                <a:gd name="connsiteX17" fmla="*/ 62558 w 587323"/>
                <a:gd name="connsiteY17" fmla="*/ 109589 h 587323"/>
                <a:gd name="connsiteX18" fmla="*/ 98562 w 587323"/>
                <a:gd name="connsiteY18" fmla="*/ 196675 h 587323"/>
                <a:gd name="connsiteX19" fmla="*/ 87086 w 587323"/>
                <a:gd name="connsiteY19" fmla="*/ 224353 h 587323"/>
                <a:gd name="connsiteX20" fmla="*/ 87086 w 587323"/>
                <a:gd name="connsiteY20" fmla="*/ 224353 h 587323"/>
                <a:gd name="connsiteX21" fmla="*/ 0 w 587323"/>
                <a:gd name="connsiteY21" fmla="*/ 260358 h 587323"/>
                <a:gd name="connsiteX22" fmla="*/ 0 w 587323"/>
                <a:gd name="connsiteY22" fmla="*/ 326966 h 587323"/>
                <a:gd name="connsiteX23" fmla="*/ 87086 w 587323"/>
                <a:gd name="connsiteY23" fmla="*/ 362970 h 587323"/>
                <a:gd name="connsiteX24" fmla="*/ 98562 w 587323"/>
                <a:gd name="connsiteY24" fmla="*/ 390649 h 587323"/>
                <a:gd name="connsiteX25" fmla="*/ 98562 w 587323"/>
                <a:gd name="connsiteY25" fmla="*/ 390649 h 587323"/>
                <a:gd name="connsiteX26" fmla="*/ 62558 w 587323"/>
                <a:gd name="connsiteY26" fmla="*/ 477735 h 587323"/>
                <a:gd name="connsiteX27" fmla="*/ 109589 w 587323"/>
                <a:gd name="connsiteY27" fmla="*/ 524766 h 587323"/>
                <a:gd name="connsiteX28" fmla="*/ 196675 w 587323"/>
                <a:gd name="connsiteY28" fmla="*/ 488761 h 587323"/>
                <a:gd name="connsiteX29" fmla="*/ 196675 w 587323"/>
                <a:gd name="connsiteY29" fmla="*/ 488761 h 587323"/>
                <a:gd name="connsiteX30" fmla="*/ 224353 w 587323"/>
                <a:gd name="connsiteY30" fmla="*/ 500238 h 587323"/>
                <a:gd name="connsiteX31" fmla="*/ 224353 w 587323"/>
                <a:gd name="connsiteY31" fmla="*/ 500238 h 587323"/>
                <a:gd name="connsiteX32" fmla="*/ 260358 w 587323"/>
                <a:gd name="connsiteY32" fmla="*/ 587324 h 587323"/>
                <a:gd name="connsiteX33" fmla="*/ 326966 w 587323"/>
                <a:gd name="connsiteY33" fmla="*/ 587324 h 587323"/>
                <a:gd name="connsiteX34" fmla="*/ 362970 w 587323"/>
                <a:gd name="connsiteY34" fmla="*/ 500238 h 587323"/>
                <a:gd name="connsiteX35" fmla="*/ 362970 w 587323"/>
                <a:gd name="connsiteY35" fmla="*/ 500238 h 587323"/>
                <a:gd name="connsiteX36" fmla="*/ 390649 w 587323"/>
                <a:gd name="connsiteY36" fmla="*/ 488761 h 587323"/>
                <a:gd name="connsiteX37" fmla="*/ 390649 w 587323"/>
                <a:gd name="connsiteY37" fmla="*/ 488761 h 587323"/>
                <a:gd name="connsiteX38" fmla="*/ 477735 w 587323"/>
                <a:gd name="connsiteY38" fmla="*/ 524766 h 587323"/>
                <a:gd name="connsiteX39" fmla="*/ 524766 w 587323"/>
                <a:gd name="connsiteY39" fmla="*/ 477735 h 587323"/>
                <a:gd name="connsiteX40" fmla="*/ 488761 w 587323"/>
                <a:gd name="connsiteY40" fmla="*/ 390649 h 587323"/>
                <a:gd name="connsiteX41" fmla="*/ 488761 w 587323"/>
                <a:gd name="connsiteY41" fmla="*/ 390649 h 587323"/>
                <a:gd name="connsiteX42" fmla="*/ 500238 w 587323"/>
                <a:gd name="connsiteY42" fmla="*/ 362970 h 587323"/>
                <a:gd name="connsiteX43" fmla="*/ 500238 w 587323"/>
                <a:gd name="connsiteY43" fmla="*/ 362970 h 587323"/>
                <a:gd name="connsiteX44" fmla="*/ 587324 w 587323"/>
                <a:gd name="connsiteY44" fmla="*/ 326966 h 587323"/>
                <a:gd name="connsiteX45" fmla="*/ 293662 w 587323"/>
                <a:gd name="connsiteY45" fmla="*/ 389299 h 587323"/>
                <a:gd name="connsiteX46" fmla="*/ 198025 w 587323"/>
                <a:gd name="connsiteY46" fmla="*/ 293662 h 587323"/>
                <a:gd name="connsiteX47" fmla="*/ 293662 w 587323"/>
                <a:gd name="connsiteY47" fmla="*/ 198025 h 587323"/>
                <a:gd name="connsiteX48" fmla="*/ 389299 w 587323"/>
                <a:gd name="connsiteY48" fmla="*/ 293662 h 587323"/>
                <a:gd name="connsiteX49" fmla="*/ 293662 w 587323"/>
                <a:gd name="connsiteY49" fmla="*/ 389299 h 5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87323" h="587323">
                  <a:moveTo>
                    <a:pt x="587324" y="326966"/>
                  </a:moveTo>
                  <a:lnTo>
                    <a:pt x="587324" y="260358"/>
                  </a:lnTo>
                  <a:cubicBezTo>
                    <a:pt x="564596" y="260358"/>
                    <a:pt x="508114" y="254057"/>
                    <a:pt x="500238" y="224353"/>
                  </a:cubicBezTo>
                  <a:lnTo>
                    <a:pt x="500238" y="224353"/>
                  </a:lnTo>
                  <a:cubicBezTo>
                    <a:pt x="497087" y="214902"/>
                    <a:pt x="493262" y="205676"/>
                    <a:pt x="488761" y="196675"/>
                  </a:cubicBezTo>
                  <a:lnTo>
                    <a:pt x="488761" y="196675"/>
                  </a:lnTo>
                  <a:cubicBezTo>
                    <a:pt x="473234" y="170121"/>
                    <a:pt x="508789" y="125566"/>
                    <a:pt x="524766" y="109589"/>
                  </a:cubicBezTo>
                  <a:lnTo>
                    <a:pt x="477735" y="62558"/>
                  </a:lnTo>
                  <a:cubicBezTo>
                    <a:pt x="461758" y="78535"/>
                    <a:pt x="417202" y="114089"/>
                    <a:pt x="390649" y="98562"/>
                  </a:cubicBezTo>
                  <a:cubicBezTo>
                    <a:pt x="381873" y="94062"/>
                    <a:pt x="372422" y="90236"/>
                    <a:pt x="362970" y="87086"/>
                  </a:cubicBezTo>
                  <a:lnTo>
                    <a:pt x="362970" y="87086"/>
                  </a:lnTo>
                  <a:cubicBezTo>
                    <a:pt x="333267" y="79435"/>
                    <a:pt x="326966" y="22728"/>
                    <a:pt x="326966" y="0"/>
                  </a:cubicBezTo>
                  <a:lnTo>
                    <a:pt x="260358" y="0"/>
                  </a:lnTo>
                  <a:cubicBezTo>
                    <a:pt x="260358" y="22728"/>
                    <a:pt x="254057" y="79210"/>
                    <a:pt x="224353" y="87086"/>
                  </a:cubicBezTo>
                  <a:lnTo>
                    <a:pt x="224353" y="87086"/>
                  </a:lnTo>
                  <a:cubicBezTo>
                    <a:pt x="214902" y="90236"/>
                    <a:pt x="205676" y="94062"/>
                    <a:pt x="196675" y="98562"/>
                  </a:cubicBezTo>
                  <a:cubicBezTo>
                    <a:pt x="170121" y="114089"/>
                    <a:pt x="125791" y="78535"/>
                    <a:pt x="109589" y="62558"/>
                  </a:cubicBezTo>
                  <a:lnTo>
                    <a:pt x="62558" y="109589"/>
                  </a:lnTo>
                  <a:cubicBezTo>
                    <a:pt x="78535" y="125566"/>
                    <a:pt x="114089" y="170121"/>
                    <a:pt x="98562" y="196675"/>
                  </a:cubicBezTo>
                  <a:cubicBezTo>
                    <a:pt x="94062" y="205676"/>
                    <a:pt x="90236" y="214902"/>
                    <a:pt x="87086" y="224353"/>
                  </a:cubicBezTo>
                  <a:lnTo>
                    <a:pt x="87086" y="224353"/>
                  </a:lnTo>
                  <a:cubicBezTo>
                    <a:pt x="79435" y="254057"/>
                    <a:pt x="22728" y="260358"/>
                    <a:pt x="0" y="260358"/>
                  </a:cubicBezTo>
                  <a:lnTo>
                    <a:pt x="0" y="326966"/>
                  </a:lnTo>
                  <a:cubicBezTo>
                    <a:pt x="22728" y="326966"/>
                    <a:pt x="79210" y="333267"/>
                    <a:pt x="87086" y="362970"/>
                  </a:cubicBezTo>
                  <a:cubicBezTo>
                    <a:pt x="90236" y="372422"/>
                    <a:pt x="94062" y="381648"/>
                    <a:pt x="98562" y="390649"/>
                  </a:cubicBezTo>
                  <a:lnTo>
                    <a:pt x="98562" y="390649"/>
                  </a:lnTo>
                  <a:cubicBezTo>
                    <a:pt x="114089" y="417202"/>
                    <a:pt x="78535" y="461758"/>
                    <a:pt x="62558" y="477735"/>
                  </a:cubicBezTo>
                  <a:lnTo>
                    <a:pt x="109589" y="524766"/>
                  </a:lnTo>
                  <a:cubicBezTo>
                    <a:pt x="125566" y="508789"/>
                    <a:pt x="170121" y="473234"/>
                    <a:pt x="196675" y="488761"/>
                  </a:cubicBezTo>
                  <a:lnTo>
                    <a:pt x="196675" y="488761"/>
                  </a:lnTo>
                  <a:cubicBezTo>
                    <a:pt x="205676" y="493262"/>
                    <a:pt x="214902" y="497087"/>
                    <a:pt x="224353" y="500238"/>
                  </a:cubicBezTo>
                  <a:lnTo>
                    <a:pt x="224353" y="500238"/>
                  </a:lnTo>
                  <a:cubicBezTo>
                    <a:pt x="254057" y="507889"/>
                    <a:pt x="260358" y="564596"/>
                    <a:pt x="260358" y="587324"/>
                  </a:cubicBezTo>
                  <a:lnTo>
                    <a:pt x="326966" y="587324"/>
                  </a:lnTo>
                  <a:cubicBezTo>
                    <a:pt x="326966" y="564596"/>
                    <a:pt x="333267" y="508114"/>
                    <a:pt x="362970" y="500238"/>
                  </a:cubicBezTo>
                  <a:lnTo>
                    <a:pt x="362970" y="500238"/>
                  </a:lnTo>
                  <a:cubicBezTo>
                    <a:pt x="372422" y="497087"/>
                    <a:pt x="381873" y="493262"/>
                    <a:pt x="390649" y="488761"/>
                  </a:cubicBezTo>
                  <a:lnTo>
                    <a:pt x="390649" y="488761"/>
                  </a:lnTo>
                  <a:cubicBezTo>
                    <a:pt x="417202" y="473234"/>
                    <a:pt x="461533" y="508789"/>
                    <a:pt x="477735" y="524766"/>
                  </a:cubicBezTo>
                  <a:lnTo>
                    <a:pt x="524766" y="477735"/>
                  </a:lnTo>
                  <a:cubicBezTo>
                    <a:pt x="508789" y="461758"/>
                    <a:pt x="473234" y="417202"/>
                    <a:pt x="488761" y="390649"/>
                  </a:cubicBezTo>
                  <a:lnTo>
                    <a:pt x="488761" y="390649"/>
                  </a:lnTo>
                  <a:cubicBezTo>
                    <a:pt x="493262" y="381648"/>
                    <a:pt x="497087" y="372422"/>
                    <a:pt x="500238" y="362970"/>
                  </a:cubicBezTo>
                  <a:lnTo>
                    <a:pt x="500238" y="362970"/>
                  </a:lnTo>
                  <a:cubicBezTo>
                    <a:pt x="508114" y="333267"/>
                    <a:pt x="564596" y="326966"/>
                    <a:pt x="587324" y="326966"/>
                  </a:cubicBezTo>
                  <a:close/>
                  <a:moveTo>
                    <a:pt x="293662" y="389299"/>
                  </a:moveTo>
                  <a:cubicBezTo>
                    <a:pt x="240780" y="389299"/>
                    <a:pt x="198025" y="346543"/>
                    <a:pt x="198025" y="293662"/>
                  </a:cubicBezTo>
                  <a:cubicBezTo>
                    <a:pt x="198025" y="240780"/>
                    <a:pt x="240780" y="198025"/>
                    <a:pt x="293662" y="198025"/>
                  </a:cubicBezTo>
                  <a:cubicBezTo>
                    <a:pt x="346543" y="198025"/>
                    <a:pt x="389299" y="240780"/>
                    <a:pt x="389299" y="293662"/>
                  </a:cubicBezTo>
                  <a:cubicBezTo>
                    <a:pt x="389299" y="346543"/>
                    <a:pt x="346543" y="389299"/>
                    <a:pt x="293662" y="389299"/>
                  </a:cubicBezTo>
                  <a:close/>
                </a:path>
              </a:pathLst>
            </a:custGeom>
            <a:noFill/>
            <a:ln w="6739" cap="rnd">
              <a:solidFill>
                <a:srgbClr val="F4B54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9" name="Group 928">
            <a:extLst>
              <a:ext uri="{FF2B5EF4-FFF2-40B4-BE49-F238E27FC236}">
                <a16:creationId xmlns:a16="http://schemas.microsoft.com/office/drawing/2014/main" id="{1F004F7F-0A9B-43A6-A058-5103501A89C2}"/>
              </a:ext>
            </a:extLst>
          </p:cNvPr>
          <p:cNvGrpSpPr/>
          <p:nvPr/>
        </p:nvGrpSpPr>
        <p:grpSpPr>
          <a:xfrm>
            <a:off x="5565668" y="1870493"/>
            <a:ext cx="1811393" cy="1729859"/>
            <a:chOff x="1484992" y="1476635"/>
            <a:chExt cx="711089" cy="713339"/>
          </a:xfrm>
        </p:grpSpPr>
        <p:grpSp>
          <p:nvGrpSpPr>
            <p:cNvPr id="930" name="Graphic 5">
              <a:extLst>
                <a:ext uri="{FF2B5EF4-FFF2-40B4-BE49-F238E27FC236}">
                  <a16:creationId xmlns:a16="http://schemas.microsoft.com/office/drawing/2014/main" id="{B0633D7A-4624-443A-ABEC-0158231F6229}"/>
                </a:ext>
              </a:extLst>
            </p:cNvPr>
            <p:cNvGrpSpPr/>
            <p:nvPr/>
          </p:nvGrpSpPr>
          <p:grpSpPr>
            <a:xfrm>
              <a:off x="1661414" y="1628529"/>
              <a:ext cx="360045" cy="407301"/>
              <a:chOff x="1661414" y="1628529"/>
              <a:chExt cx="360045" cy="407301"/>
            </a:xfrm>
            <a:solidFill>
              <a:schemeClr val="accent1"/>
            </a:solidFill>
          </p:grpSpPr>
          <p:grpSp>
            <p:nvGrpSpPr>
              <p:cNvPr id="932" name="Graphic 5">
                <a:extLst>
                  <a:ext uri="{FF2B5EF4-FFF2-40B4-BE49-F238E27FC236}">
                    <a16:creationId xmlns:a16="http://schemas.microsoft.com/office/drawing/2014/main" id="{DE261392-2EA5-4D34-93C0-8BDC6842F620}"/>
                  </a:ext>
                </a:extLst>
              </p:cNvPr>
              <p:cNvGrpSpPr/>
              <p:nvPr/>
            </p:nvGrpSpPr>
            <p:grpSpPr>
              <a:xfrm>
                <a:off x="1661414" y="1652157"/>
                <a:ext cx="360045" cy="362295"/>
                <a:chOff x="1661414" y="1652157"/>
                <a:chExt cx="360045" cy="362295"/>
              </a:xfrm>
              <a:solidFill>
                <a:schemeClr val="accent1"/>
              </a:solidFill>
            </p:grpSpPr>
            <p:sp>
              <p:nvSpPr>
                <p:cNvPr id="939" name="Freeform: Shape 938">
                  <a:extLst>
                    <a:ext uri="{FF2B5EF4-FFF2-40B4-BE49-F238E27FC236}">
                      <a16:creationId xmlns:a16="http://schemas.microsoft.com/office/drawing/2014/main" id="{11C5C83D-E76D-4E33-ABF1-7F7E1627DC1F}"/>
                    </a:ext>
                  </a:extLst>
                </p:cNvPr>
                <p:cNvSpPr/>
                <p:nvPr/>
              </p:nvSpPr>
              <p:spPr>
                <a:xfrm>
                  <a:off x="1695168" y="1653957"/>
                  <a:ext cx="146268" cy="74259"/>
                </a:xfrm>
                <a:custGeom>
                  <a:avLst/>
                  <a:gdLst>
                    <a:gd name="connsiteX0" fmla="*/ 0 w 146268"/>
                    <a:gd name="connsiteY0" fmla="*/ 75159 h 74259"/>
                    <a:gd name="connsiteX1" fmla="*/ 146493 w 146268"/>
                    <a:gd name="connsiteY1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268" h="74259">
                      <a:moveTo>
                        <a:pt x="0" y="75159"/>
                      </a:moveTo>
                      <a:cubicBezTo>
                        <a:pt x="32629" y="29704"/>
                        <a:pt x="86186" y="0"/>
                        <a:pt x="146493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0" name="Freeform: Shape 939">
                  <a:extLst>
                    <a:ext uri="{FF2B5EF4-FFF2-40B4-BE49-F238E27FC236}">
                      <a16:creationId xmlns:a16="http://schemas.microsoft.com/office/drawing/2014/main" id="{4DC59E14-D230-4140-AFC9-0AE7E77EDD52}"/>
                    </a:ext>
                  </a:extLst>
                </p:cNvPr>
                <p:cNvSpPr/>
                <p:nvPr/>
              </p:nvSpPr>
              <p:spPr>
                <a:xfrm>
                  <a:off x="1681891" y="1739468"/>
                  <a:ext cx="4501" cy="11251"/>
                </a:xfrm>
                <a:custGeom>
                  <a:avLst/>
                  <a:gdLst>
                    <a:gd name="connsiteX0" fmla="*/ 0 w 4500"/>
                    <a:gd name="connsiteY0" fmla="*/ 11251 h 11251"/>
                    <a:gd name="connsiteX1" fmla="*/ 6301 w 4500"/>
                    <a:gd name="connsiteY1" fmla="*/ 0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1251">
                      <a:moveTo>
                        <a:pt x="0" y="11251"/>
                      </a:moveTo>
                      <a:cubicBezTo>
                        <a:pt x="2025" y="7426"/>
                        <a:pt x="4050" y="3600"/>
                        <a:pt x="6301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1" name="Freeform: Shape 940">
                  <a:extLst>
                    <a:ext uri="{FF2B5EF4-FFF2-40B4-BE49-F238E27FC236}">
                      <a16:creationId xmlns:a16="http://schemas.microsoft.com/office/drawing/2014/main" id="{805674E0-4F83-4F6F-9A84-7F90CCA3073A}"/>
                    </a:ext>
                  </a:extLst>
                </p:cNvPr>
                <p:cNvSpPr/>
                <p:nvPr/>
              </p:nvSpPr>
              <p:spPr>
                <a:xfrm>
                  <a:off x="1661414" y="1763996"/>
                  <a:ext cx="13502" cy="139517"/>
                </a:xfrm>
                <a:custGeom>
                  <a:avLst/>
                  <a:gdLst>
                    <a:gd name="connsiteX0" fmla="*/ 14402 w 13501"/>
                    <a:gd name="connsiteY0" fmla="*/ 140868 h 139517"/>
                    <a:gd name="connsiteX1" fmla="*/ 0 w 13501"/>
                    <a:gd name="connsiteY1" fmla="*/ 70209 h 139517"/>
                    <a:gd name="connsiteX2" fmla="*/ 14177 w 13501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01" h="139517">
                      <a:moveTo>
                        <a:pt x="14402" y="140868"/>
                      </a:moveTo>
                      <a:cubicBezTo>
                        <a:pt x="5176" y="119265"/>
                        <a:pt x="0" y="95412"/>
                        <a:pt x="0" y="70209"/>
                      </a:cubicBezTo>
                      <a:cubicBezTo>
                        <a:pt x="0" y="45231"/>
                        <a:pt x="4951" y="21603"/>
                        <a:pt x="14177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2" name="Freeform: Shape 941">
                  <a:extLst>
                    <a:ext uri="{FF2B5EF4-FFF2-40B4-BE49-F238E27FC236}">
                      <a16:creationId xmlns:a16="http://schemas.microsoft.com/office/drawing/2014/main" id="{C407815E-B9DC-4F4F-9F72-4B236A3D48B9}"/>
                    </a:ext>
                  </a:extLst>
                </p:cNvPr>
                <p:cNvSpPr/>
                <p:nvPr/>
              </p:nvSpPr>
              <p:spPr>
                <a:xfrm>
                  <a:off x="1805657" y="2011077"/>
                  <a:ext cx="20253" cy="2250"/>
                </a:xfrm>
                <a:custGeom>
                  <a:avLst/>
                  <a:gdLst>
                    <a:gd name="connsiteX0" fmla="*/ 20928 w 20252"/>
                    <a:gd name="connsiteY0" fmla="*/ 2925 h 2250"/>
                    <a:gd name="connsiteX1" fmla="*/ 0 w 20252"/>
                    <a:gd name="connsiteY1" fmla="*/ 0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52" h="2250">
                      <a:moveTo>
                        <a:pt x="20928" y="2925"/>
                      </a:moveTo>
                      <a:cubicBezTo>
                        <a:pt x="13952" y="2250"/>
                        <a:pt x="6976" y="135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3" name="Freeform: Shape 942">
                  <a:extLst>
                    <a:ext uri="{FF2B5EF4-FFF2-40B4-BE49-F238E27FC236}">
                      <a16:creationId xmlns:a16="http://schemas.microsoft.com/office/drawing/2014/main" id="{5F989712-8FDC-49C4-AC72-98CA8F7F0687}"/>
                    </a:ext>
                  </a:extLst>
                </p:cNvPr>
                <p:cNvSpPr/>
                <p:nvPr/>
              </p:nvSpPr>
              <p:spPr>
                <a:xfrm>
                  <a:off x="1848412" y="2005901"/>
                  <a:ext cx="47256" cy="6751"/>
                </a:xfrm>
                <a:custGeom>
                  <a:avLst/>
                  <a:gdLst>
                    <a:gd name="connsiteX0" fmla="*/ 48831 w 47255"/>
                    <a:gd name="connsiteY0" fmla="*/ 0 h 6750"/>
                    <a:gd name="connsiteX1" fmla="*/ 0 w 47255"/>
                    <a:gd name="connsiteY1" fmla="*/ 8551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6750">
                      <a:moveTo>
                        <a:pt x="48831" y="0"/>
                      </a:moveTo>
                      <a:cubicBezTo>
                        <a:pt x="33304" y="4951"/>
                        <a:pt x="17102" y="7876"/>
                        <a:pt x="0" y="855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4" name="Freeform: Shape 943">
                  <a:extLst>
                    <a:ext uri="{FF2B5EF4-FFF2-40B4-BE49-F238E27FC236}">
                      <a16:creationId xmlns:a16="http://schemas.microsoft.com/office/drawing/2014/main" id="{4F6C6F08-FCF7-4ABB-AD09-84A474BBB68B}"/>
                    </a:ext>
                  </a:extLst>
                </p:cNvPr>
                <p:cNvSpPr/>
                <p:nvPr/>
              </p:nvSpPr>
              <p:spPr>
                <a:xfrm>
                  <a:off x="1998956" y="1745994"/>
                  <a:ext cx="22503" cy="171021"/>
                </a:xfrm>
                <a:custGeom>
                  <a:avLst/>
                  <a:gdLst>
                    <a:gd name="connsiteX0" fmla="*/ 0 w 22502"/>
                    <a:gd name="connsiteY0" fmla="*/ 0 h 171021"/>
                    <a:gd name="connsiteX1" fmla="*/ 22953 w 22502"/>
                    <a:gd name="connsiteY1" fmla="*/ 88211 h 171021"/>
                    <a:gd name="connsiteX2" fmla="*/ 2700 w 22502"/>
                    <a:gd name="connsiteY2" fmla="*/ 171471 h 171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71021">
                      <a:moveTo>
                        <a:pt x="0" y="0"/>
                      </a:moveTo>
                      <a:cubicBezTo>
                        <a:pt x="14627" y="26103"/>
                        <a:pt x="22953" y="56257"/>
                        <a:pt x="22953" y="88211"/>
                      </a:cubicBezTo>
                      <a:cubicBezTo>
                        <a:pt x="22953" y="118140"/>
                        <a:pt x="15527" y="146493"/>
                        <a:pt x="2700" y="17147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5" name="Freeform: Shape 944">
                  <a:extLst>
                    <a:ext uri="{FF2B5EF4-FFF2-40B4-BE49-F238E27FC236}">
                      <a16:creationId xmlns:a16="http://schemas.microsoft.com/office/drawing/2014/main" id="{162E7A74-81BB-4E51-8A0D-34726BC27A4F}"/>
                    </a:ext>
                  </a:extLst>
                </p:cNvPr>
                <p:cNvSpPr/>
                <p:nvPr/>
              </p:nvSpPr>
              <p:spPr>
                <a:xfrm>
                  <a:off x="1949675" y="1689737"/>
                  <a:ext cx="31504" cy="31504"/>
                </a:xfrm>
                <a:custGeom>
                  <a:avLst/>
                  <a:gdLst>
                    <a:gd name="connsiteX0" fmla="*/ 0 w 31503"/>
                    <a:gd name="connsiteY0" fmla="*/ 0 h 31503"/>
                    <a:gd name="connsiteX1" fmla="*/ 32629 w 31503"/>
                    <a:gd name="connsiteY1" fmla="*/ 31504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3" h="31503">
                      <a:moveTo>
                        <a:pt x="0" y="0"/>
                      </a:moveTo>
                      <a:cubicBezTo>
                        <a:pt x="12152" y="9001"/>
                        <a:pt x="23178" y="19802"/>
                        <a:pt x="32629" y="3150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6" name="Freeform: Shape 945">
                  <a:extLst>
                    <a:ext uri="{FF2B5EF4-FFF2-40B4-BE49-F238E27FC236}">
                      <a16:creationId xmlns:a16="http://schemas.microsoft.com/office/drawing/2014/main" id="{D99D77CD-048F-4422-B946-EBC9EEA300C6}"/>
                    </a:ext>
                  </a:extLst>
                </p:cNvPr>
                <p:cNvSpPr/>
                <p:nvPr/>
              </p:nvSpPr>
              <p:spPr>
                <a:xfrm>
                  <a:off x="1862814" y="165215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7" name="Freeform: Shape 946">
                  <a:extLst>
                    <a:ext uri="{FF2B5EF4-FFF2-40B4-BE49-F238E27FC236}">
                      <a16:creationId xmlns:a16="http://schemas.microsoft.com/office/drawing/2014/main" id="{EA4C4F0D-07FD-4F33-B980-A88262F964A9}"/>
                    </a:ext>
                  </a:extLst>
                </p:cNvPr>
                <p:cNvSpPr/>
                <p:nvPr/>
              </p:nvSpPr>
              <p:spPr>
                <a:xfrm>
                  <a:off x="1779778" y="2001401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33" name="Graphic 5">
                <a:extLst>
                  <a:ext uri="{FF2B5EF4-FFF2-40B4-BE49-F238E27FC236}">
                    <a16:creationId xmlns:a16="http://schemas.microsoft.com/office/drawing/2014/main" id="{ED0643A7-D128-4F8B-8308-FEE3362F2F0D}"/>
                  </a:ext>
                </a:extLst>
              </p:cNvPr>
              <p:cNvGrpSpPr/>
              <p:nvPr/>
            </p:nvGrpSpPr>
            <p:grpSpPr>
              <a:xfrm>
                <a:off x="1669965" y="1628529"/>
                <a:ext cx="319540" cy="407301"/>
                <a:chOff x="1669965" y="1628529"/>
                <a:chExt cx="319540" cy="407301"/>
              </a:xfrm>
              <a:solidFill>
                <a:schemeClr val="accent1"/>
              </a:solidFill>
            </p:grpSpPr>
            <p:sp>
              <p:nvSpPr>
                <p:cNvPr id="934" name="Freeform: Shape 933">
                  <a:extLst>
                    <a:ext uri="{FF2B5EF4-FFF2-40B4-BE49-F238E27FC236}">
                      <a16:creationId xmlns:a16="http://schemas.microsoft.com/office/drawing/2014/main" id="{99052939-2A5A-4A92-B600-6AAE0C65C1D2}"/>
                    </a:ext>
                  </a:extLst>
                </p:cNvPr>
                <p:cNvSpPr/>
                <p:nvPr/>
              </p:nvSpPr>
              <p:spPr>
                <a:xfrm>
                  <a:off x="1791705" y="163032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5" name="Freeform: Shape 934">
                  <a:extLst>
                    <a:ext uri="{FF2B5EF4-FFF2-40B4-BE49-F238E27FC236}">
                      <a16:creationId xmlns:a16="http://schemas.microsoft.com/office/drawing/2014/main" id="{DCBF3C34-F43D-404A-BE85-84FF6AED2301}"/>
                    </a:ext>
                  </a:extLst>
                </p:cNvPr>
                <p:cNvSpPr/>
                <p:nvPr/>
              </p:nvSpPr>
              <p:spPr>
                <a:xfrm>
                  <a:off x="1669965" y="1947844"/>
                  <a:ext cx="11251" cy="15752"/>
                </a:xfrm>
                <a:custGeom>
                  <a:avLst/>
                  <a:gdLst>
                    <a:gd name="connsiteX0" fmla="*/ 13052 w 11251"/>
                    <a:gd name="connsiteY0" fmla="*/ 17552 h 15751"/>
                    <a:gd name="connsiteX1" fmla="*/ 0 w 11251"/>
                    <a:gd name="connsiteY1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15751">
                      <a:moveTo>
                        <a:pt x="13052" y="17552"/>
                      </a:moveTo>
                      <a:cubicBezTo>
                        <a:pt x="8326" y="11927"/>
                        <a:pt x="4051" y="6076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6" name="Freeform: Shape 935">
                  <a:extLst>
                    <a:ext uri="{FF2B5EF4-FFF2-40B4-BE49-F238E27FC236}">
                      <a16:creationId xmlns:a16="http://schemas.microsoft.com/office/drawing/2014/main" id="{AFCD6D1E-7EA9-42CE-88E7-63CAB966DB03}"/>
                    </a:ext>
                  </a:extLst>
                </p:cNvPr>
                <p:cNvSpPr/>
                <p:nvPr/>
              </p:nvSpPr>
              <p:spPr>
                <a:xfrm>
                  <a:off x="1696293" y="1980023"/>
                  <a:ext cx="114764" cy="56257"/>
                </a:xfrm>
                <a:custGeom>
                  <a:avLst/>
                  <a:gdLst>
                    <a:gd name="connsiteX0" fmla="*/ 114989 w 114764"/>
                    <a:gd name="connsiteY0" fmla="*/ 57832 h 56257"/>
                    <a:gd name="connsiteX1" fmla="*/ 0 w 114764"/>
                    <a:gd name="connsiteY1" fmla="*/ 0 h 56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764" h="56257">
                      <a:moveTo>
                        <a:pt x="114989" y="57832"/>
                      </a:moveTo>
                      <a:cubicBezTo>
                        <a:pt x="70434" y="51306"/>
                        <a:pt x="30604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7" name="Freeform: Shape 936">
                  <a:extLst>
                    <a:ext uri="{FF2B5EF4-FFF2-40B4-BE49-F238E27FC236}">
                      <a16:creationId xmlns:a16="http://schemas.microsoft.com/office/drawing/2014/main" id="{33A78DF1-5CB6-4913-B765-FAEBF91CD915}"/>
                    </a:ext>
                  </a:extLst>
                </p:cNvPr>
                <p:cNvSpPr/>
                <p:nvPr/>
              </p:nvSpPr>
              <p:spPr>
                <a:xfrm>
                  <a:off x="1967677" y="1671509"/>
                  <a:ext cx="22503" cy="20253"/>
                </a:xfrm>
                <a:custGeom>
                  <a:avLst/>
                  <a:gdLst>
                    <a:gd name="connsiteX0" fmla="*/ 0 w 22502"/>
                    <a:gd name="connsiteY0" fmla="*/ 0 h 20252"/>
                    <a:gd name="connsiteX1" fmla="*/ 23853 w 22502"/>
                    <a:gd name="connsiteY1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2" h="20252">
                      <a:moveTo>
                        <a:pt x="0" y="0"/>
                      </a:moveTo>
                      <a:cubicBezTo>
                        <a:pt x="8551" y="6526"/>
                        <a:pt x="16427" y="13952"/>
                        <a:pt x="23853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8" name="Freeform: Shape 937">
                  <a:extLst>
                    <a:ext uri="{FF2B5EF4-FFF2-40B4-BE49-F238E27FC236}">
                      <a16:creationId xmlns:a16="http://schemas.microsoft.com/office/drawing/2014/main" id="{D0C811CA-13D0-4599-8A5B-519967F10448}"/>
                    </a:ext>
                  </a:extLst>
                </p:cNvPr>
                <p:cNvSpPr/>
                <p:nvPr/>
              </p:nvSpPr>
              <p:spPr>
                <a:xfrm>
                  <a:off x="1823659" y="1628529"/>
                  <a:ext cx="126016" cy="29254"/>
                </a:xfrm>
                <a:custGeom>
                  <a:avLst/>
                  <a:gdLst>
                    <a:gd name="connsiteX0" fmla="*/ 0 w 126015"/>
                    <a:gd name="connsiteY0" fmla="*/ 675 h 29253"/>
                    <a:gd name="connsiteX1" fmla="*/ 18002 w 126015"/>
                    <a:gd name="connsiteY1" fmla="*/ 0 h 29253"/>
                    <a:gd name="connsiteX2" fmla="*/ 126466 w 126015"/>
                    <a:gd name="connsiteY2" fmla="*/ 30829 h 2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015" h="29253">
                      <a:moveTo>
                        <a:pt x="0" y="675"/>
                      </a:moveTo>
                      <a:cubicBezTo>
                        <a:pt x="5851" y="225"/>
                        <a:pt x="11926" y="0"/>
                        <a:pt x="18002" y="0"/>
                      </a:cubicBezTo>
                      <a:cubicBezTo>
                        <a:pt x="57832" y="0"/>
                        <a:pt x="94962" y="11251"/>
                        <a:pt x="126466" y="30829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C68882FE-6257-48D9-8866-41BD603727B4}"/>
                </a:ext>
              </a:extLst>
            </p:cNvPr>
            <p:cNvSpPr/>
            <p:nvPr/>
          </p:nvSpPr>
          <p:spPr>
            <a:xfrm>
              <a:off x="1484992" y="1476635"/>
              <a:ext cx="711089" cy="713339"/>
            </a:xfrm>
            <a:custGeom>
              <a:avLst/>
              <a:gdLst>
                <a:gd name="connsiteX0" fmla="*/ 676210 w 711089"/>
                <a:gd name="connsiteY0" fmla="*/ 366346 h 713339"/>
                <a:gd name="connsiteX1" fmla="*/ 676210 w 711089"/>
                <a:gd name="connsiteY1" fmla="*/ 366346 h 713339"/>
                <a:gd name="connsiteX2" fmla="*/ 676210 w 711089"/>
                <a:gd name="connsiteY2" fmla="*/ 357570 h 713339"/>
                <a:gd name="connsiteX3" fmla="*/ 675985 w 711089"/>
                <a:gd name="connsiteY3" fmla="*/ 348569 h 713339"/>
                <a:gd name="connsiteX4" fmla="*/ 676210 w 711089"/>
                <a:gd name="connsiteY4" fmla="*/ 348794 h 713339"/>
                <a:gd name="connsiteX5" fmla="*/ 713114 w 711089"/>
                <a:gd name="connsiteY5" fmla="*/ 318640 h 713339"/>
                <a:gd name="connsiteX6" fmla="*/ 705013 w 711089"/>
                <a:gd name="connsiteY6" fmla="*/ 272509 h 713339"/>
                <a:gd name="connsiteX7" fmla="*/ 660008 w 711089"/>
                <a:gd name="connsiteY7" fmla="*/ 256757 h 713339"/>
                <a:gd name="connsiteX8" fmla="*/ 660008 w 711089"/>
                <a:gd name="connsiteY8" fmla="*/ 256757 h 713339"/>
                <a:gd name="connsiteX9" fmla="*/ 653932 w 711089"/>
                <a:gd name="connsiteY9" fmla="*/ 240105 h 713339"/>
                <a:gd name="connsiteX10" fmla="*/ 653932 w 711089"/>
                <a:gd name="connsiteY10" fmla="*/ 240105 h 713339"/>
                <a:gd name="connsiteX11" fmla="*/ 678235 w 711089"/>
                <a:gd name="connsiteY11" fmla="*/ 199150 h 713339"/>
                <a:gd name="connsiteX12" fmla="*/ 654832 w 711089"/>
                <a:gd name="connsiteY12" fmla="*/ 158420 h 713339"/>
                <a:gd name="connsiteX13" fmla="*/ 607126 w 711089"/>
                <a:gd name="connsiteY13" fmla="*/ 159095 h 713339"/>
                <a:gd name="connsiteX14" fmla="*/ 607126 w 711089"/>
                <a:gd name="connsiteY14" fmla="*/ 159320 h 713339"/>
                <a:gd name="connsiteX15" fmla="*/ 595650 w 711089"/>
                <a:gd name="connsiteY15" fmla="*/ 145593 h 713339"/>
                <a:gd name="connsiteX16" fmla="*/ 595875 w 711089"/>
                <a:gd name="connsiteY16" fmla="*/ 145593 h 713339"/>
                <a:gd name="connsiteX17" fmla="*/ 604651 w 711089"/>
                <a:gd name="connsiteY17" fmla="*/ 98787 h 713339"/>
                <a:gd name="connsiteX18" fmla="*/ 568646 w 711089"/>
                <a:gd name="connsiteY18" fmla="*/ 68634 h 713339"/>
                <a:gd name="connsiteX19" fmla="*/ 524091 w 711089"/>
                <a:gd name="connsiteY19" fmla="*/ 85511 h 713339"/>
                <a:gd name="connsiteX20" fmla="*/ 524091 w 711089"/>
                <a:gd name="connsiteY20" fmla="*/ 85511 h 713339"/>
                <a:gd name="connsiteX21" fmla="*/ 508339 w 711089"/>
                <a:gd name="connsiteY21" fmla="*/ 76510 h 713339"/>
                <a:gd name="connsiteX22" fmla="*/ 500913 w 711089"/>
                <a:gd name="connsiteY22" fmla="*/ 29704 h 713339"/>
                <a:gd name="connsiteX23" fmla="*/ 456807 w 711089"/>
                <a:gd name="connsiteY23" fmla="*/ 13727 h 713339"/>
                <a:gd name="connsiteX24" fmla="*/ 421253 w 711089"/>
                <a:gd name="connsiteY24" fmla="*/ 44781 h 713339"/>
                <a:gd name="connsiteX25" fmla="*/ 403250 w 711089"/>
                <a:gd name="connsiteY25" fmla="*/ 41630 h 713339"/>
                <a:gd name="connsiteX26" fmla="*/ 403250 w 711089"/>
                <a:gd name="connsiteY26" fmla="*/ 41630 h 713339"/>
                <a:gd name="connsiteX27" fmla="*/ 380073 w 711089"/>
                <a:gd name="connsiteY27" fmla="*/ 0 h 713339"/>
                <a:gd name="connsiteX28" fmla="*/ 333042 w 711089"/>
                <a:gd name="connsiteY28" fmla="*/ 0 h 713339"/>
                <a:gd name="connsiteX29" fmla="*/ 309864 w 711089"/>
                <a:gd name="connsiteY29" fmla="*/ 41630 h 713339"/>
                <a:gd name="connsiteX30" fmla="*/ 309864 w 711089"/>
                <a:gd name="connsiteY30" fmla="*/ 41630 h 713339"/>
                <a:gd name="connsiteX31" fmla="*/ 291862 w 711089"/>
                <a:gd name="connsiteY31" fmla="*/ 44781 h 713339"/>
                <a:gd name="connsiteX32" fmla="*/ 256307 w 711089"/>
                <a:gd name="connsiteY32" fmla="*/ 13502 h 713339"/>
                <a:gd name="connsiteX33" fmla="*/ 212202 w 711089"/>
                <a:gd name="connsiteY33" fmla="*/ 29479 h 713339"/>
                <a:gd name="connsiteX34" fmla="*/ 204776 w 711089"/>
                <a:gd name="connsiteY34" fmla="*/ 76284 h 713339"/>
                <a:gd name="connsiteX35" fmla="*/ 189024 w 711089"/>
                <a:gd name="connsiteY35" fmla="*/ 85286 h 713339"/>
                <a:gd name="connsiteX36" fmla="*/ 189024 w 711089"/>
                <a:gd name="connsiteY36" fmla="*/ 85286 h 713339"/>
                <a:gd name="connsiteX37" fmla="*/ 144468 w 711089"/>
                <a:gd name="connsiteY37" fmla="*/ 68408 h 713339"/>
                <a:gd name="connsiteX38" fmla="*/ 108464 w 711089"/>
                <a:gd name="connsiteY38" fmla="*/ 98562 h 713339"/>
                <a:gd name="connsiteX39" fmla="*/ 117240 w 711089"/>
                <a:gd name="connsiteY39" fmla="*/ 145368 h 713339"/>
                <a:gd name="connsiteX40" fmla="*/ 117465 w 711089"/>
                <a:gd name="connsiteY40" fmla="*/ 145368 h 713339"/>
                <a:gd name="connsiteX41" fmla="*/ 105988 w 711089"/>
                <a:gd name="connsiteY41" fmla="*/ 159095 h 713339"/>
                <a:gd name="connsiteX42" fmla="*/ 105988 w 711089"/>
                <a:gd name="connsiteY42" fmla="*/ 158870 h 713339"/>
                <a:gd name="connsiteX43" fmla="*/ 58282 w 711089"/>
                <a:gd name="connsiteY43" fmla="*/ 158195 h 713339"/>
                <a:gd name="connsiteX44" fmla="*/ 34879 w 711089"/>
                <a:gd name="connsiteY44" fmla="*/ 198925 h 713339"/>
                <a:gd name="connsiteX45" fmla="*/ 59182 w 711089"/>
                <a:gd name="connsiteY45" fmla="*/ 239880 h 713339"/>
                <a:gd name="connsiteX46" fmla="*/ 59182 w 711089"/>
                <a:gd name="connsiteY46" fmla="*/ 239880 h 713339"/>
                <a:gd name="connsiteX47" fmla="*/ 53107 w 711089"/>
                <a:gd name="connsiteY47" fmla="*/ 256532 h 713339"/>
                <a:gd name="connsiteX48" fmla="*/ 53107 w 711089"/>
                <a:gd name="connsiteY48" fmla="*/ 256532 h 713339"/>
                <a:gd name="connsiteX49" fmla="*/ 8101 w 711089"/>
                <a:gd name="connsiteY49" fmla="*/ 272284 h 713339"/>
                <a:gd name="connsiteX50" fmla="*/ 0 w 711089"/>
                <a:gd name="connsiteY50" fmla="*/ 318415 h 713339"/>
                <a:gd name="connsiteX51" fmla="*/ 36905 w 711089"/>
                <a:gd name="connsiteY51" fmla="*/ 348569 h 713339"/>
                <a:gd name="connsiteX52" fmla="*/ 37130 w 711089"/>
                <a:gd name="connsiteY52" fmla="*/ 348344 h 713339"/>
                <a:gd name="connsiteX53" fmla="*/ 36905 w 711089"/>
                <a:gd name="connsiteY53" fmla="*/ 357345 h 713339"/>
                <a:gd name="connsiteX54" fmla="*/ 37130 w 711089"/>
                <a:gd name="connsiteY54" fmla="*/ 366346 h 713339"/>
                <a:gd name="connsiteX55" fmla="*/ 36905 w 711089"/>
                <a:gd name="connsiteY55" fmla="*/ 366121 h 713339"/>
                <a:gd name="connsiteX56" fmla="*/ 0 w 711089"/>
                <a:gd name="connsiteY56" fmla="*/ 396275 h 713339"/>
                <a:gd name="connsiteX57" fmla="*/ 8101 w 711089"/>
                <a:gd name="connsiteY57" fmla="*/ 442405 h 713339"/>
                <a:gd name="connsiteX58" fmla="*/ 53107 w 711089"/>
                <a:gd name="connsiteY58" fmla="*/ 458157 h 713339"/>
                <a:gd name="connsiteX59" fmla="*/ 53107 w 711089"/>
                <a:gd name="connsiteY59" fmla="*/ 458157 h 713339"/>
                <a:gd name="connsiteX60" fmla="*/ 59182 w 711089"/>
                <a:gd name="connsiteY60" fmla="*/ 474809 h 713339"/>
                <a:gd name="connsiteX61" fmla="*/ 59182 w 711089"/>
                <a:gd name="connsiteY61" fmla="*/ 474809 h 713339"/>
                <a:gd name="connsiteX62" fmla="*/ 34879 w 711089"/>
                <a:gd name="connsiteY62" fmla="*/ 515765 h 713339"/>
                <a:gd name="connsiteX63" fmla="*/ 58282 w 711089"/>
                <a:gd name="connsiteY63" fmla="*/ 556495 h 713339"/>
                <a:gd name="connsiteX64" fmla="*/ 105988 w 711089"/>
                <a:gd name="connsiteY64" fmla="*/ 555820 h 713339"/>
                <a:gd name="connsiteX65" fmla="*/ 105988 w 711089"/>
                <a:gd name="connsiteY65" fmla="*/ 555594 h 713339"/>
                <a:gd name="connsiteX66" fmla="*/ 117465 w 711089"/>
                <a:gd name="connsiteY66" fmla="*/ 569321 h 713339"/>
                <a:gd name="connsiteX67" fmla="*/ 117240 w 711089"/>
                <a:gd name="connsiteY67" fmla="*/ 569321 h 713339"/>
                <a:gd name="connsiteX68" fmla="*/ 108464 w 711089"/>
                <a:gd name="connsiteY68" fmla="*/ 616127 h 713339"/>
                <a:gd name="connsiteX69" fmla="*/ 144468 w 711089"/>
                <a:gd name="connsiteY69" fmla="*/ 646281 h 713339"/>
                <a:gd name="connsiteX70" fmla="*/ 189024 w 711089"/>
                <a:gd name="connsiteY70" fmla="*/ 629404 h 713339"/>
                <a:gd name="connsiteX71" fmla="*/ 189024 w 711089"/>
                <a:gd name="connsiteY71" fmla="*/ 629404 h 713339"/>
                <a:gd name="connsiteX72" fmla="*/ 204776 w 711089"/>
                <a:gd name="connsiteY72" fmla="*/ 638630 h 713339"/>
                <a:gd name="connsiteX73" fmla="*/ 211976 w 711089"/>
                <a:gd name="connsiteY73" fmla="*/ 685436 h 713339"/>
                <a:gd name="connsiteX74" fmla="*/ 256082 w 711089"/>
                <a:gd name="connsiteY74" fmla="*/ 701413 h 713339"/>
                <a:gd name="connsiteX75" fmla="*/ 291637 w 711089"/>
                <a:gd name="connsiteY75" fmla="*/ 670359 h 713339"/>
                <a:gd name="connsiteX76" fmla="*/ 309639 w 711089"/>
                <a:gd name="connsiteY76" fmla="*/ 673509 h 713339"/>
                <a:gd name="connsiteX77" fmla="*/ 309639 w 711089"/>
                <a:gd name="connsiteY77" fmla="*/ 673509 h 713339"/>
                <a:gd name="connsiteX78" fmla="*/ 332817 w 711089"/>
                <a:gd name="connsiteY78" fmla="*/ 715140 h 713339"/>
                <a:gd name="connsiteX79" fmla="*/ 379848 w 711089"/>
                <a:gd name="connsiteY79" fmla="*/ 715140 h 713339"/>
                <a:gd name="connsiteX80" fmla="*/ 403025 w 711089"/>
                <a:gd name="connsiteY80" fmla="*/ 673509 h 713339"/>
                <a:gd name="connsiteX81" fmla="*/ 403025 w 711089"/>
                <a:gd name="connsiteY81" fmla="*/ 673509 h 713339"/>
                <a:gd name="connsiteX82" fmla="*/ 421028 w 711089"/>
                <a:gd name="connsiteY82" fmla="*/ 670359 h 713339"/>
                <a:gd name="connsiteX83" fmla="*/ 456582 w 711089"/>
                <a:gd name="connsiteY83" fmla="*/ 701413 h 713339"/>
                <a:gd name="connsiteX84" fmla="*/ 500688 w 711089"/>
                <a:gd name="connsiteY84" fmla="*/ 685436 h 713339"/>
                <a:gd name="connsiteX85" fmla="*/ 508114 w 711089"/>
                <a:gd name="connsiteY85" fmla="*/ 638630 h 713339"/>
                <a:gd name="connsiteX86" fmla="*/ 523866 w 711089"/>
                <a:gd name="connsiteY86" fmla="*/ 629629 h 713339"/>
                <a:gd name="connsiteX87" fmla="*/ 523866 w 711089"/>
                <a:gd name="connsiteY87" fmla="*/ 629629 h 713339"/>
                <a:gd name="connsiteX88" fmla="*/ 568421 w 711089"/>
                <a:gd name="connsiteY88" fmla="*/ 646506 h 713339"/>
                <a:gd name="connsiteX89" fmla="*/ 604426 w 711089"/>
                <a:gd name="connsiteY89" fmla="*/ 616352 h 713339"/>
                <a:gd name="connsiteX90" fmla="*/ 595650 w 711089"/>
                <a:gd name="connsiteY90" fmla="*/ 569546 h 713339"/>
                <a:gd name="connsiteX91" fmla="*/ 595425 w 711089"/>
                <a:gd name="connsiteY91" fmla="*/ 569546 h 713339"/>
                <a:gd name="connsiteX92" fmla="*/ 606901 w 711089"/>
                <a:gd name="connsiteY92" fmla="*/ 555820 h 713339"/>
                <a:gd name="connsiteX93" fmla="*/ 606901 w 711089"/>
                <a:gd name="connsiteY93" fmla="*/ 556045 h 713339"/>
                <a:gd name="connsiteX94" fmla="*/ 654607 w 711089"/>
                <a:gd name="connsiteY94" fmla="*/ 556720 h 713339"/>
                <a:gd name="connsiteX95" fmla="*/ 678010 w 711089"/>
                <a:gd name="connsiteY95" fmla="*/ 515990 h 713339"/>
                <a:gd name="connsiteX96" fmla="*/ 653707 w 711089"/>
                <a:gd name="connsiteY96" fmla="*/ 475034 h 713339"/>
                <a:gd name="connsiteX97" fmla="*/ 653707 w 711089"/>
                <a:gd name="connsiteY97" fmla="*/ 475034 h 713339"/>
                <a:gd name="connsiteX98" fmla="*/ 659783 w 711089"/>
                <a:gd name="connsiteY98" fmla="*/ 458382 h 713339"/>
                <a:gd name="connsiteX99" fmla="*/ 659783 w 711089"/>
                <a:gd name="connsiteY99" fmla="*/ 458382 h 713339"/>
                <a:gd name="connsiteX100" fmla="*/ 704788 w 711089"/>
                <a:gd name="connsiteY100" fmla="*/ 442630 h 713339"/>
                <a:gd name="connsiteX101" fmla="*/ 712889 w 711089"/>
                <a:gd name="connsiteY101" fmla="*/ 396500 h 713339"/>
                <a:gd name="connsiteX102" fmla="*/ 676210 w 711089"/>
                <a:gd name="connsiteY102" fmla="*/ 366346 h 713339"/>
                <a:gd name="connsiteX103" fmla="*/ 356670 w 711089"/>
                <a:gd name="connsiteY103" fmla="*/ 509689 h 713339"/>
                <a:gd name="connsiteX104" fmla="*/ 204551 w 711089"/>
                <a:gd name="connsiteY104" fmla="*/ 357570 h 713339"/>
                <a:gd name="connsiteX105" fmla="*/ 356670 w 711089"/>
                <a:gd name="connsiteY105" fmla="*/ 205451 h 713339"/>
                <a:gd name="connsiteX106" fmla="*/ 508789 w 711089"/>
                <a:gd name="connsiteY106" fmla="*/ 357570 h 713339"/>
                <a:gd name="connsiteX107" fmla="*/ 356670 w 711089"/>
                <a:gd name="connsiteY107" fmla="*/ 509689 h 71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11089" h="713339">
                  <a:moveTo>
                    <a:pt x="676210" y="366346"/>
                  </a:moveTo>
                  <a:lnTo>
                    <a:pt x="676210" y="366346"/>
                  </a:lnTo>
                  <a:cubicBezTo>
                    <a:pt x="676210" y="363645"/>
                    <a:pt x="676210" y="360495"/>
                    <a:pt x="676210" y="357570"/>
                  </a:cubicBezTo>
                  <a:cubicBezTo>
                    <a:pt x="676210" y="354644"/>
                    <a:pt x="675985" y="351494"/>
                    <a:pt x="675985" y="348569"/>
                  </a:cubicBezTo>
                  <a:lnTo>
                    <a:pt x="676210" y="348794"/>
                  </a:lnTo>
                  <a:cubicBezTo>
                    <a:pt x="674859" y="330116"/>
                    <a:pt x="699388" y="321115"/>
                    <a:pt x="713114" y="318640"/>
                  </a:cubicBezTo>
                  <a:lnTo>
                    <a:pt x="705013" y="272509"/>
                  </a:lnTo>
                  <a:cubicBezTo>
                    <a:pt x="691287" y="274984"/>
                    <a:pt x="665183" y="274759"/>
                    <a:pt x="660008" y="256757"/>
                  </a:cubicBezTo>
                  <a:lnTo>
                    <a:pt x="660008" y="256757"/>
                  </a:lnTo>
                  <a:cubicBezTo>
                    <a:pt x="658207" y="251131"/>
                    <a:pt x="656182" y="245506"/>
                    <a:pt x="653932" y="240105"/>
                  </a:cubicBezTo>
                  <a:lnTo>
                    <a:pt x="653932" y="240105"/>
                  </a:lnTo>
                  <a:cubicBezTo>
                    <a:pt x="646281" y="223003"/>
                    <a:pt x="666308" y="206126"/>
                    <a:pt x="678235" y="199150"/>
                  </a:cubicBezTo>
                  <a:lnTo>
                    <a:pt x="654832" y="158420"/>
                  </a:lnTo>
                  <a:cubicBezTo>
                    <a:pt x="642680" y="165396"/>
                    <a:pt x="618152" y="174172"/>
                    <a:pt x="607126" y="159095"/>
                  </a:cubicBezTo>
                  <a:lnTo>
                    <a:pt x="607126" y="159320"/>
                  </a:lnTo>
                  <a:cubicBezTo>
                    <a:pt x="603301" y="154594"/>
                    <a:pt x="599475" y="150094"/>
                    <a:pt x="595650" y="145593"/>
                  </a:cubicBezTo>
                  <a:lnTo>
                    <a:pt x="595875" y="145593"/>
                  </a:lnTo>
                  <a:cubicBezTo>
                    <a:pt x="582823" y="132092"/>
                    <a:pt x="595875" y="109364"/>
                    <a:pt x="604651" y="98787"/>
                  </a:cubicBezTo>
                  <a:lnTo>
                    <a:pt x="568646" y="68634"/>
                  </a:lnTo>
                  <a:cubicBezTo>
                    <a:pt x="559645" y="79210"/>
                    <a:pt x="539618" y="95862"/>
                    <a:pt x="524091" y="85511"/>
                  </a:cubicBezTo>
                  <a:lnTo>
                    <a:pt x="524091" y="85511"/>
                  </a:lnTo>
                  <a:cubicBezTo>
                    <a:pt x="518915" y="82360"/>
                    <a:pt x="513739" y="79210"/>
                    <a:pt x="508339" y="76510"/>
                  </a:cubicBezTo>
                  <a:cubicBezTo>
                    <a:pt x="491912" y="68184"/>
                    <a:pt x="496187" y="42755"/>
                    <a:pt x="500913" y="29704"/>
                  </a:cubicBezTo>
                  <a:lnTo>
                    <a:pt x="456807" y="13727"/>
                  </a:lnTo>
                  <a:cubicBezTo>
                    <a:pt x="452082" y="26778"/>
                    <a:pt x="439030" y="48831"/>
                    <a:pt x="421253" y="44781"/>
                  </a:cubicBezTo>
                  <a:cubicBezTo>
                    <a:pt x="415402" y="43655"/>
                    <a:pt x="409326" y="42530"/>
                    <a:pt x="403250" y="41630"/>
                  </a:cubicBezTo>
                  <a:lnTo>
                    <a:pt x="403250" y="41630"/>
                  </a:lnTo>
                  <a:cubicBezTo>
                    <a:pt x="384798" y="39605"/>
                    <a:pt x="380073" y="13952"/>
                    <a:pt x="380073" y="0"/>
                  </a:cubicBezTo>
                  <a:lnTo>
                    <a:pt x="333042" y="0"/>
                  </a:lnTo>
                  <a:cubicBezTo>
                    <a:pt x="333042" y="13952"/>
                    <a:pt x="328316" y="39605"/>
                    <a:pt x="309864" y="41630"/>
                  </a:cubicBezTo>
                  <a:lnTo>
                    <a:pt x="309864" y="41630"/>
                  </a:lnTo>
                  <a:cubicBezTo>
                    <a:pt x="303788" y="42530"/>
                    <a:pt x="297712" y="43655"/>
                    <a:pt x="291862" y="44781"/>
                  </a:cubicBezTo>
                  <a:cubicBezTo>
                    <a:pt x="274084" y="48606"/>
                    <a:pt x="261033" y="26553"/>
                    <a:pt x="256307" y="13502"/>
                  </a:cubicBezTo>
                  <a:lnTo>
                    <a:pt x="212202" y="29479"/>
                  </a:lnTo>
                  <a:cubicBezTo>
                    <a:pt x="216927" y="42530"/>
                    <a:pt x="221203" y="67959"/>
                    <a:pt x="204776" y="76284"/>
                  </a:cubicBezTo>
                  <a:cubicBezTo>
                    <a:pt x="199375" y="79210"/>
                    <a:pt x="194199" y="82135"/>
                    <a:pt x="189024" y="85286"/>
                  </a:cubicBezTo>
                  <a:lnTo>
                    <a:pt x="189024" y="85286"/>
                  </a:lnTo>
                  <a:cubicBezTo>
                    <a:pt x="173497" y="95637"/>
                    <a:pt x="153469" y="79210"/>
                    <a:pt x="144468" y="68408"/>
                  </a:cubicBezTo>
                  <a:lnTo>
                    <a:pt x="108464" y="98562"/>
                  </a:lnTo>
                  <a:cubicBezTo>
                    <a:pt x="117465" y="109139"/>
                    <a:pt x="130291" y="131866"/>
                    <a:pt x="117240" y="145368"/>
                  </a:cubicBezTo>
                  <a:lnTo>
                    <a:pt x="117465" y="145368"/>
                  </a:lnTo>
                  <a:cubicBezTo>
                    <a:pt x="113414" y="149869"/>
                    <a:pt x="109589" y="154369"/>
                    <a:pt x="105988" y="159095"/>
                  </a:cubicBezTo>
                  <a:lnTo>
                    <a:pt x="105988" y="158870"/>
                  </a:lnTo>
                  <a:cubicBezTo>
                    <a:pt x="94962" y="173947"/>
                    <a:pt x="70434" y="165171"/>
                    <a:pt x="58282" y="158195"/>
                  </a:cubicBezTo>
                  <a:lnTo>
                    <a:pt x="34879" y="198925"/>
                  </a:lnTo>
                  <a:cubicBezTo>
                    <a:pt x="47031" y="205901"/>
                    <a:pt x="66833" y="222778"/>
                    <a:pt x="59182" y="239880"/>
                  </a:cubicBezTo>
                  <a:lnTo>
                    <a:pt x="59182" y="239880"/>
                  </a:lnTo>
                  <a:cubicBezTo>
                    <a:pt x="56932" y="245281"/>
                    <a:pt x="54907" y="250906"/>
                    <a:pt x="53107" y="256532"/>
                  </a:cubicBezTo>
                  <a:lnTo>
                    <a:pt x="53107" y="256532"/>
                  </a:lnTo>
                  <a:cubicBezTo>
                    <a:pt x="47931" y="274534"/>
                    <a:pt x="21828" y="274759"/>
                    <a:pt x="8101" y="272284"/>
                  </a:cubicBezTo>
                  <a:lnTo>
                    <a:pt x="0" y="318415"/>
                  </a:lnTo>
                  <a:cubicBezTo>
                    <a:pt x="13727" y="320890"/>
                    <a:pt x="38255" y="329891"/>
                    <a:pt x="36905" y="348569"/>
                  </a:cubicBezTo>
                  <a:lnTo>
                    <a:pt x="37130" y="348344"/>
                  </a:lnTo>
                  <a:cubicBezTo>
                    <a:pt x="37130" y="351269"/>
                    <a:pt x="36905" y="354419"/>
                    <a:pt x="36905" y="357345"/>
                  </a:cubicBezTo>
                  <a:cubicBezTo>
                    <a:pt x="36905" y="360270"/>
                    <a:pt x="37130" y="363421"/>
                    <a:pt x="37130" y="366346"/>
                  </a:cubicBezTo>
                  <a:lnTo>
                    <a:pt x="36905" y="366121"/>
                  </a:lnTo>
                  <a:cubicBezTo>
                    <a:pt x="38255" y="384798"/>
                    <a:pt x="13727" y="393799"/>
                    <a:pt x="0" y="396275"/>
                  </a:cubicBezTo>
                  <a:lnTo>
                    <a:pt x="8101" y="442405"/>
                  </a:lnTo>
                  <a:cubicBezTo>
                    <a:pt x="21828" y="439930"/>
                    <a:pt x="47931" y="440155"/>
                    <a:pt x="53107" y="458157"/>
                  </a:cubicBezTo>
                  <a:lnTo>
                    <a:pt x="53107" y="458157"/>
                  </a:lnTo>
                  <a:cubicBezTo>
                    <a:pt x="54907" y="463783"/>
                    <a:pt x="56932" y="469409"/>
                    <a:pt x="59182" y="474809"/>
                  </a:cubicBezTo>
                  <a:lnTo>
                    <a:pt x="59182" y="474809"/>
                  </a:lnTo>
                  <a:cubicBezTo>
                    <a:pt x="66833" y="491912"/>
                    <a:pt x="46806" y="508789"/>
                    <a:pt x="34879" y="515765"/>
                  </a:cubicBezTo>
                  <a:lnTo>
                    <a:pt x="58282" y="556495"/>
                  </a:lnTo>
                  <a:cubicBezTo>
                    <a:pt x="70434" y="549519"/>
                    <a:pt x="94962" y="540743"/>
                    <a:pt x="105988" y="555820"/>
                  </a:cubicBezTo>
                  <a:lnTo>
                    <a:pt x="105988" y="555594"/>
                  </a:lnTo>
                  <a:cubicBezTo>
                    <a:pt x="109814" y="560320"/>
                    <a:pt x="113639" y="564821"/>
                    <a:pt x="117465" y="569321"/>
                  </a:cubicBezTo>
                  <a:lnTo>
                    <a:pt x="117240" y="569321"/>
                  </a:lnTo>
                  <a:cubicBezTo>
                    <a:pt x="130291" y="582823"/>
                    <a:pt x="117240" y="605326"/>
                    <a:pt x="108464" y="616127"/>
                  </a:cubicBezTo>
                  <a:lnTo>
                    <a:pt x="144468" y="646281"/>
                  </a:lnTo>
                  <a:cubicBezTo>
                    <a:pt x="153469" y="635705"/>
                    <a:pt x="173497" y="619052"/>
                    <a:pt x="189024" y="629404"/>
                  </a:cubicBezTo>
                  <a:lnTo>
                    <a:pt x="189024" y="629404"/>
                  </a:lnTo>
                  <a:cubicBezTo>
                    <a:pt x="194199" y="632554"/>
                    <a:pt x="199375" y="635705"/>
                    <a:pt x="204776" y="638630"/>
                  </a:cubicBezTo>
                  <a:cubicBezTo>
                    <a:pt x="220978" y="646956"/>
                    <a:pt x="216702" y="672384"/>
                    <a:pt x="211976" y="685436"/>
                  </a:cubicBezTo>
                  <a:lnTo>
                    <a:pt x="256082" y="701413"/>
                  </a:lnTo>
                  <a:cubicBezTo>
                    <a:pt x="260808" y="688361"/>
                    <a:pt x="273859" y="666308"/>
                    <a:pt x="291637" y="670359"/>
                  </a:cubicBezTo>
                  <a:cubicBezTo>
                    <a:pt x="297487" y="671484"/>
                    <a:pt x="303563" y="672609"/>
                    <a:pt x="309639" y="673509"/>
                  </a:cubicBezTo>
                  <a:lnTo>
                    <a:pt x="309639" y="673509"/>
                  </a:lnTo>
                  <a:cubicBezTo>
                    <a:pt x="328091" y="675535"/>
                    <a:pt x="332817" y="701188"/>
                    <a:pt x="332817" y="715140"/>
                  </a:cubicBezTo>
                  <a:lnTo>
                    <a:pt x="379848" y="715140"/>
                  </a:lnTo>
                  <a:cubicBezTo>
                    <a:pt x="379848" y="701188"/>
                    <a:pt x="384573" y="675535"/>
                    <a:pt x="403025" y="673509"/>
                  </a:cubicBezTo>
                  <a:lnTo>
                    <a:pt x="403025" y="673509"/>
                  </a:lnTo>
                  <a:cubicBezTo>
                    <a:pt x="409101" y="672609"/>
                    <a:pt x="415177" y="671484"/>
                    <a:pt x="421028" y="670359"/>
                  </a:cubicBezTo>
                  <a:cubicBezTo>
                    <a:pt x="438805" y="666533"/>
                    <a:pt x="451857" y="688586"/>
                    <a:pt x="456582" y="701413"/>
                  </a:cubicBezTo>
                  <a:lnTo>
                    <a:pt x="500688" y="685436"/>
                  </a:lnTo>
                  <a:cubicBezTo>
                    <a:pt x="495962" y="672384"/>
                    <a:pt x="491687" y="646956"/>
                    <a:pt x="508114" y="638630"/>
                  </a:cubicBezTo>
                  <a:cubicBezTo>
                    <a:pt x="513514" y="635705"/>
                    <a:pt x="518690" y="632779"/>
                    <a:pt x="523866" y="629629"/>
                  </a:cubicBezTo>
                  <a:lnTo>
                    <a:pt x="523866" y="629629"/>
                  </a:lnTo>
                  <a:cubicBezTo>
                    <a:pt x="539393" y="619278"/>
                    <a:pt x="559420" y="635705"/>
                    <a:pt x="568421" y="646506"/>
                  </a:cubicBezTo>
                  <a:lnTo>
                    <a:pt x="604426" y="616352"/>
                  </a:lnTo>
                  <a:cubicBezTo>
                    <a:pt x="595425" y="605776"/>
                    <a:pt x="582598" y="583048"/>
                    <a:pt x="595650" y="569546"/>
                  </a:cubicBezTo>
                  <a:lnTo>
                    <a:pt x="595425" y="569546"/>
                  </a:lnTo>
                  <a:cubicBezTo>
                    <a:pt x="599475" y="565046"/>
                    <a:pt x="603301" y="560545"/>
                    <a:pt x="606901" y="555820"/>
                  </a:cubicBezTo>
                  <a:lnTo>
                    <a:pt x="606901" y="556045"/>
                  </a:lnTo>
                  <a:cubicBezTo>
                    <a:pt x="617927" y="540968"/>
                    <a:pt x="642455" y="549744"/>
                    <a:pt x="654607" y="556720"/>
                  </a:cubicBezTo>
                  <a:lnTo>
                    <a:pt x="678010" y="515990"/>
                  </a:lnTo>
                  <a:cubicBezTo>
                    <a:pt x="665858" y="509014"/>
                    <a:pt x="646056" y="492137"/>
                    <a:pt x="653707" y="475034"/>
                  </a:cubicBezTo>
                  <a:lnTo>
                    <a:pt x="653707" y="475034"/>
                  </a:lnTo>
                  <a:cubicBezTo>
                    <a:pt x="655957" y="469634"/>
                    <a:pt x="657982" y="464008"/>
                    <a:pt x="659783" y="458382"/>
                  </a:cubicBezTo>
                  <a:lnTo>
                    <a:pt x="659783" y="458382"/>
                  </a:lnTo>
                  <a:cubicBezTo>
                    <a:pt x="664958" y="440380"/>
                    <a:pt x="691062" y="440155"/>
                    <a:pt x="704788" y="442630"/>
                  </a:cubicBezTo>
                  <a:lnTo>
                    <a:pt x="712889" y="396500"/>
                  </a:lnTo>
                  <a:cubicBezTo>
                    <a:pt x="699388" y="394249"/>
                    <a:pt x="674859" y="385023"/>
                    <a:pt x="676210" y="366346"/>
                  </a:cubicBezTo>
                  <a:close/>
                  <a:moveTo>
                    <a:pt x="356670" y="509689"/>
                  </a:moveTo>
                  <a:cubicBezTo>
                    <a:pt x="272734" y="509689"/>
                    <a:pt x="204551" y="441505"/>
                    <a:pt x="204551" y="357570"/>
                  </a:cubicBezTo>
                  <a:cubicBezTo>
                    <a:pt x="204551" y="273409"/>
                    <a:pt x="272734" y="205451"/>
                    <a:pt x="356670" y="205451"/>
                  </a:cubicBezTo>
                  <a:cubicBezTo>
                    <a:pt x="440830" y="205451"/>
                    <a:pt x="508789" y="273634"/>
                    <a:pt x="508789" y="357570"/>
                  </a:cubicBezTo>
                  <a:cubicBezTo>
                    <a:pt x="509014" y="441730"/>
                    <a:pt x="440830" y="509689"/>
                    <a:pt x="356670" y="509689"/>
                  </a:cubicBezTo>
                  <a:close/>
                </a:path>
              </a:pathLst>
            </a:custGeom>
            <a:noFill/>
            <a:ln w="6739" cap="rnd">
              <a:solidFill>
                <a:srgbClr val="00B05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39" name="Freeform: Shape 338">
            <a:extLst>
              <a:ext uri="{FF2B5EF4-FFF2-40B4-BE49-F238E27FC236}">
                <a16:creationId xmlns:a16="http://schemas.microsoft.com/office/drawing/2014/main" id="{F3F46071-8BCC-4E6C-AA42-DFA09086E119}"/>
              </a:ext>
            </a:extLst>
          </p:cNvPr>
          <p:cNvSpPr/>
          <p:nvPr/>
        </p:nvSpPr>
        <p:spPr>
          <a:xfrm>
            <a:off x="4005374" y="1469201"/>
            <a:ext cx="1853725" cy="1388942"/>
          </a:xfrm>
          <a:custGeom>
            <a:avLst/>
            <a:gdLst>
              <a:gd name="connsiteX0" fmla="*/ 101070 w 109942"/>
              <a:gd name="connsiteY0" fmla="*/ 0 h 73294"/>
              <a:gd name="connsiteX1" fmla="*/ 92004 w 109942"/>
              <a:gd name="connsiteY1" fmla="*/ 9065 h 73294"/>
              <a:gd name="connsiteX2" fmla="*/ 93547 w 109942"/>
              <a:gd name="connsiteY2" fmla="*/ 13887 h 73294"/>
              <a:gd name="connsiteX3" fmla="*/ 51114 w 109942"/>
              <a:gd name="connsiteY3" fmla="*/ 56321 h 73294"/>
              <a:gd name="connsiteX4" fmla="*/ 34911 w 109942"/>
              <a:gd name="connsiteY4" fmla="*/ 40119 h 73294"/>
              <a:gd name="connsiteX5" fmla="*/ 32211 w 109942"/>
              <a:gd name="connsiteY5" fmla="*/ 40119 h 73294"/>
              <a:gd name="connsiteX6" fmla="*/ 13887 w 109942"/>
              <a:gd name="connsiteY6" fmla="*/ 58443 h 73294"/>
              <a:gd name="connsiteX7" fmla="*/ 9065 w 109942"/>
              <a:gd name="connsiteY7" fmla="*/ 56900 h 73294"/>
              <a:gd name="connsiteX8" fmla="*/ 0 w 109942"/>
              <a:gd name="connsiteY8" fmla="*/ 65965 h 73294"/>
              <a:gd name="connsiteX9" fmla="*/ 9065 w 109942"/>
              <a:gd name="connsiteY9" fmla="*/ 75031 h 73294"/>
              <a:gd name="connsiteX10" fmla="*/ 18131 w 109942"/>
              <a:gd name="connsiteY10" fmla="*/ 65965 h 73294"/>
              <a:gd name="connsiteX11" fmla="*/ 16588 w 109942"/>
              <a:gd name="connsiteY11" fmla="*/ 61143 h 73294"/>
              <a:gd name="connsiteX12" fmla="*/ 33561 w 109942"/>
              <a:gd name="connsiteY12" fmla="*/ 44170 h 73294"/>
              <a:gd name="connsiteX13" fmla="*/ 49763 w 109942"/>
              <a:gd name="connsiteY13" fmla="*/ 60372 h 73294"/>
              <a:gd name="connsiteX14" fmla="*/ 52464 w 109942"/>
              <a:gd name="connsiteY14" fmla="*/ 60372 h 73294"/>
              <a:gd name="connsiteX15" fmla="*/ 96441 w 109942"/>
              <a:gd name="connsiteY15" fmla="*/ 16395 h 73294"/>
              <a:gd name="connsiteX16" fmla="*/ 101263 w 109942"/>
              <a:gd name="connsiteY16" fmla="*/ 17938 h 73294"/>
              <a:gd name="connsiteX17" fmla="*/ 110328 w 109942"/>
              <a:gd name="connsiteY17" fmla="*/ 8872 h 73294"/>
              <a:gd name="connsiteX18" fmla="*/ 101070 w 109942"/>
              <a:gd name="connsiteY18" fmla="*/ 0 h 73294"/>
              <a:gd name="connsiteX19" fmla="*/ 8680 w 109942"/>
              <a:gd name="connsiteY19" fmla="*/ 71366 h 73294"/>
              <a:gd name="connsiteX20" fmla="*/ 3472 w 109942"/>
              <a:gd name="connsiteY20" fmla="*/ 66158 h 73294"/>
              <a:gd name="connsiteX21" fmla="*/ 8680 w 109942"/>
              <a:gd name="connsiteY21" fmla="*/ 60950 h 73294"/>
              <a:gd name="connsiteX22" fmla="*/ 13887 w 109942"/>
              <a:gd name="connsiteY22" fmla="*/ 66158 h 73294"/>
              <a:gd name="connsiteX23" fmla="*/ 8680 w 109942"/>
              <a:gd name="connsiteY23" fmla="*/ 71366 h 73294"/>
              <a:gd name="connsiteX24" fmla="*/ 101070 w 109942"/>
              <a:gd name="connsiteY24" fmla="*/ 14273 h 73294"/>
              <a:gd name="connsiteX25" fmla="*/ 95862 w 109942"/>
              <a:gd name="connsiteY25" fmla="*/ 9065 h 73294"/>
              <a:gd name="connsiteX26" fmla="*/ 101070 w 109942"/>
              <a:gd name="connsiteY26" fmla="*/ 3858 h 73294"/>
              <a:gd name="connsiteX27" fmla="*/ 106278 w 109942"/>
              <a:gd name="connsiteY27" fmla="*/ 9065 h 73294"/>
              <a:gd name="connsiteX28" fmla="*/ 101070 w 109942"/>
              <a:gd name="connsiteY28" fmla="*/ 14273 h 7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9942" h="73294">
                <a:moveTo>
                  <a:pt x="101070" y="0"/>
                </a:moveTo>
                <a:cubicBezTo>
                  <a:pt x="96055" y="0"/>
                  <a:pt x="92004" y="4050"/>
                  <a:pt x="92004" y="9065"/>
                </a:cubicBezTo>
                <a:cubicBezTo>
                  <a:pt x="92004" y="10801"/>
                  <a:pt x="92583" y="12537"/>
                  <a:pt x="93547" y="13887"/>
                </a:cubicBezTo>
                <a:lnTo>
                  <a:pt x="51114" y="56321"/>
                </a:lnTo>
                <a:lnTo>
                  <a:pt x="34911" y="40119"/>
                </a:lnTo>
                <a:cubicBezTo>
                  <a:pt x="34140" y="39348"/>
                  <a:pt x="32983" y="39348"/>
                  <a:pt x="32211" y="40119"/>
                </a:cubicBezTo>
                <a:lnTo>
                  <a:pt x="13887" y="58443"/>
                </a:lnTo>
                <a:cubicBezTo>
                  <a:pt x="12537" y="57479"/>
                  <a:pt x="10801" y="56900"/>
                  <a:pt x="9065" y="56900"/>
                </a:cubicBezTo>
                <a:cubicBezTo>
                  <a:pt x="4050" y="56900"/>
                  <a:pt x="0" y="60950"/>
                  <a:pt x="0" y="65965"/>
                </a:cubicBezTo>
                <a:cubicBezTo>
                  <a:pt x="0" y="70980"/>
                  <a:pt x="4050" y="75031"/>
                  <a:pt x="9065" y="75031"/>
                </a:cubicBezTo>
                <a:cubicBezTo>
                  <a:pt x="14080" y="75031"/>
                  <a:pt x="18131" y="70980"/>
                  <a:pt x="18131" y="65965"/>
                </a:cubicBezTo>
                <a:cubicBezTo>
                  <a:pt x="18131" y="64229"/>
                  <a:pt x="17552" y="62493"/>
                  <a:pt x="16588" y="61143"/>
                </a:cubicBezTo>
                <a:lnTo>
                  <a:pt x="33561" y="44170"/>
                </a:lnTo>
                <a:lnTo>
                  <a:pt x="49763" y="60372"/>
                </a:lnTo>
                <a:cubicBezTo>
                  <a:pt x="50535" y="61143"/>
                  <a:pt x="51692" y="61143"/>
                  <a:pt x="52464" y="60372"/>
                </a:cubicBezTo>
                <a:lnTo>
                  <a:pt x="96441" y="16395"/>
                </a:lnTo>
                <a:cubicBezTo>
                  <a:pt x="97791" y="17359"/>
                  <a:pt x="99527" y="17938"/>
                  <a:pt x="101263" y="17938"/>
                </a:cubicBezTo>
                <a:cubicBezTo>
                  <a:pt x="106278" y="17938"/>
                  <a:pt x="110328" y="13887"/>
                  <a:pt x="110328" y="8872"/>
                </a:cubicBezTo>
                <a:cubicBezTo>
                  <a:pt x="110135" y="4050"/>
                  <a:pt x="106085" y="0"/>
                  <a:pt x="101070" y="0"/>
                </a:cubicBezTo>
                <a:close/>
                <a:moveTo>
                  <a:pt x="8680" y="71366"/>
                </a:moveTo>
                <a:cubicBezTo>
                  <a:pt x="5786" y="71366"/>
                  <a:pt x="3472" y="69051"/>
                  <a:pt x="3472" y="66158"/>
                </a:cubicBezTo>
                <a:cubicBezTo>
                  <a:pt x="3472" y="63265"/>
                  <a:pt x="5786" y="60950"/>
                  <a:pt x="8680" y="60950"/>
                </a:cubicBezTo>
                <a:cubicBezTo>
                  <a:pt x="11573" y="60950"/>
                  <a:pt x="13887" y="63265"/>
                  <a:pt x="13887" y="66158"/>
                </a:cubicBezTo>
                <a:cubicBezTo>
                  <a:pt x="13887" y="69051"/>
                  <a:pt x="11573" y="71366"/>
                  <a:pt x="8680" y="71366"/>
                </a:cubicBezTo>
                <a:close/>
                <a:moveTo>
                  <a:pt x="101070" y="14273"/>
                </a:moveTo>
                <a:cubicBezTo>
                  <a:pt x="98176" y="14273"/>
                  <a:pt x="95862" y="11959"/>
                  <a:pt x="95862" y="9065"/>
                </a:cubicBezTo>
                <a:cubicBezTo>
                  <a:pt x="95862" y="6172"/>
                  <a:pt x="98176" y="3858"/>
                  <a:pt x="101070" y="3858"/>
                </a:cubicBezTo>
                <a:cubicBezTo>
                  <a:pt x="103963" y="3858"/>
                  <a:pt x="106278" y="6172"/>
                  <a:pt x="106278" y="9065"/>
                </a:cubicBezTo>
                <a:cubicBezTo>
                  <a:pt x="106278" y="11959"/>
                  <a:pt x="103963" y="14273"/>
                  <a:pt x="101070" y="14273"/>
                </a:cubicBezTo>
                <a:close/>
              </a:path>
            </a:pathLst>
          </a:custGeom>
          <a:solidFill>
            <a:schemeClr val="accent6"/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40" name="Graphic 5">
            <a:extLst>
              <a:ext uri="{FF2B5EF4-FFF2-40B4-BE49-F238E27FC236}">
                <a16:creationId xmlns:a16="http://schemas.microsoft.com/office/drawing/2014/main" id="{9FD5A879-C122-4344-BB87-18682E454DEB}"/>
              </a:ext>
            </a:extLst>
          </p:cNvPr>
          <p:cNvGrpSpPr/>
          <p:nvPr/>
        </p:nvGrpSpPr>
        <p:grpSpPr>
          <a:xfrm>
            <a:off x="1249471" y="731677"/>
            <a:ext cx="1760770" cy="2630039"/>
            <a:chOff x="3081342" y="2005965"/>
            <a:chExt cx="136946" cy="149290"/>
          </a:xfrm>
          <a:solidFill>
            <a:schemeClr val="accent1"/>
          </a:solidFill>
        </p:grpSpPr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B4EA6B9-4245-45A2-B4D3-00C7BAB0DE3E}"/>
                </a:ext>
              </a:extLst>
            </p:cNvPr>
            <p:cNvSpPr/>
            <p:nvPr/>
          </p:nvSpPr>
          <p:spPr>
            <a:xfrm>
              <a:off x="3081342" y="2005965"/>
              <a:ext cx="136946" cy="138875"/>
            </a:xfrm>
            <a:custGeom>
              <a:avLst/>
              <a:gdLst>
                <a:gd name="connsiteX0" fmla="*/ 124023 w 136945"/>
                <a:gd name="connsiteY0" fmla="*/ 69630 h 138874"/>
                <a:gd name="connsiteX1" fmla="*/ 123830 w 136945"/>
                <a:gd name="connsiteY1" fmla="*/ 65194 h 138874"/>
                <a:gd name="connsiteX2" fmla="*/ 137717 w 136945"/>
                <a:gd name="connsiteY2" fmla="*/ 61336 h 138874"/>
                <a:gd name="connsiteX3" fmla="*/ 136367 w 136945"/>
                <a:gd name="connsiteY3" fmla="*/ 53621 h 138874"/>
                <a:gd name="connsiteX4" fmla="*/ 122094 w 136945"/>
                <a:gd name="connsiteY4" fmla="*/ 54778 h 138874"/>
                <a:gd name="connsiteX5" fmla="*/ 119008 w 136945"/>
                <a:gd name="connsiteY5" fmla="*/ 46484 h 138874"/>
                <a:gd name="connsiteX6" fmla="*/ 130773 w 136945"/>
                <a:gd name="connsiteY6" fmla="*/ 38191 h 138874"/>
                <a:gd name="connsiteX7" fmla="*/ 126916 w 136945"/>
                <a:gd name="connsiteY7" fmla="*/ 31440 h 138874"/>
                <a:gd name="connsiteX8" fmla="*/ 113800 w 136945"/>
                <a:gd name="connsiteY8" fmla="*/ 37419 h 138874"/>
                <a:gd name="connsiteX9" fmla="*/ 108206 w 136945"/>
                <a:gd name="connsiteY9" fmla="*/ 30668 h 138874"/>
                <a:gd name="connsiteX10" fmla="*/ 116307 w 136945"/>
                <a:gd name="connsiteY10" fmla="*/ 18902 h 138874"/>
                <a:gd name="connsiteX11" fmla="*/ 110328 w 136945"/>
                <a:gd name="connsiteY11" fmla="*/ 13887 h 138874"/>
                <a:gd name="connsiteX12" fmla="*/ 100105 w 136945"/>
                <a:gd name="connsiteY12" fmla="*/ 23917 h 138874"/>
                <a:gd name="connsiteX13" fmla="*/ 92583 w 136945"/>
                <a:gd name="connsiteY13" fmla="*/ 19481 h 138874"/>
                <a:gd name="connsiteX14" fmla="*/ 96248 w 136945"/>
                <a:gd name="connsiteY14" fmla="*/ 5594 h 138874"/>
                <a:gd name="connsiteX15" fmla="*/ 88918 w 136945"/>
                <a:gd name="connsiteY15" fmla="*/ 2893 h 138874"/>
                <a:gd name="connsiteX16" fmla="*/ 82746 w 136945"/>
                <a:gd name="connsiteY16" fmla="*/ 15816 h 138874"/>
                <a:gd name="connsiteX17" fmla="*/ 74066 w 136945"/>
                <a:gd name="connsiteY17" fmla="*/ 14273 h 138874"/>
                <a:gd name="connsiteX18" fmla="*/ 72716 w 136945"/>
                <a:gd name="connsiteY18" fmla="*/ 0 h 138874"/>
                <a:gd name="connsiteX19" fmla="*/ 65001 w 136945"/>
                <a:gd name="connsiteY19" fmla="*/ 0 h 138874"/>
                <a:gd name="connsiteX20" fmla="*/ 63651 w 136945"/>
                <a:gd name="connsiteY20" fmla="*/ 14273 h 138874"/>
                <a:gd name="connsiteX21" fmla="*/ 54971 w 136945"/>
                <a:gd name="connsiteY21" fmla="*/ 15816 h 138874"/>
                <a:gd name="connsiteX22" fmla="*/ 48799 w 136945"/>
                <a:gd name="connsiteY22" fmla="*/ 2893 h 138874"/>
                <a:gd name="connsiteX23" fmla="*/ 41469 w 136945"/>
                <a:gd name="connsiteY23" fmla="*/ 5594 h 138874"/>
                <a:gd name="connsiteX24" fmla="*/ 45134 w 136945"/>
                <a:gd name="connsiteY24" fmla="*/ 19481 h 138874"/>
                <a:gd name="connsiteX25" fmla="*/ 37612 w 136945"/>
                <a:gd name="connsiteY25" fmla="*/ 23917 h 138874"/>
                <a:gd name="connsiteX26" fmla="*/ 27389 w 136945"/>
                <a:gd name="connsiteY26" fmla="*/ 13887 h 138874"/>
                <a:gd name="connsiteX27" fmla="*/ 21410 w 136945"/>
                <a:gd name="connsiteY27" fmla="*/ 18902 h 138874"/>
                <a:gd name="connsiteX28" fmla="*/ 29511 w 136945"/>
                <a:gd name="connsiteY28" fmla="*/ 30668 h 138874"/>
                <a:gd name="connsiteX29" fmla="*/ 23917 w 136945"/>
                <a:gd name="connsiteY29" fmla="*/ 37419 h 138874"/>
                <a:gd name="connsiteX30" fmla="*/ 10801 w 136945"/>
                <a:gd name="connsiteY30" fmla="*/ 31440 h 138874"/>
                <a:gd name="connsiteX31" fmla="*/ 6944 w 136945"/>
                <a:gd name="connsiteY31" fmla="*/ 38191 h 138874"/>
                <a:gd name="connsiteX32" fmla="*/ 18710 w 136945"/>
                <a:gd name="connsiteY32" fmla="*/ 46484 h 138874"/>
                <a:gd name="connsiteX33" fmla="*/ 15623 w 136945"/>
                <a:gd name="connsiteY33" fmla="*/ 54778 h 138874"/>
                <a:gd name="connsiteX34" fmla="*/ 1350 w 136945"/>
                <a:gd name="connsiteY34" fmla="*/ 53621 h 138874"/>
                <a:gd name="connsiteX35" fmla="*/ 0 w 136945"/>
                <a:gd name="connsiteY35" fmla="*/ 61336 h 138874"/>
                <a:gd name="connsiteX36" fmla="*/ 13887 w 136945"/>
                <a:gd name="connsiteY36" fmla="*/ 65194 h 138874"/>
                <a:gd name="connsiteX37" fmla="*/ 13695 w 136945"/>
                <a:gd name="connsiteY37" fmla="*/ 69630 h 138874"/>
                <a:gd name="connsiteX38" fmla="*/ 13887 w 136945"/>
                <a:gd name="connsiteY38" fmla="*/ 74066 h 138874"/>
                <a:gd name="connsiteX39" fmla="*/ 0 w 136945"/>
                <a:gd name="connsiteY39" fmla="*/ 77924 h 138874"/>
                <a:gd name="connsiteX40" fmla="*/ 1350 w 136945"/>
                <a:gd name="connsiteY40" fmla="*/ 85639 h 138874"/>
                <a:gd name="connsiteX41" fmla="*/ 15623 w 136945"/>
                <a:gd name="connsiteY41" fmla="*/ 84482 h 138874"/>
                <a:gd name="connsiteX42" fmla="*/ 18710 w 136945"/>
                <a:gd name="connsiteY42" fmla="*/ 92776 h 138874"/>
                <a:gd name="connsiteX43" fmla="*/ 6944 w 136945"/>
                <a:gd name="connsiteY43" fmla="*/ 101070 h 138874"/>
                <a:gd name="connsiteX44" fmla="*/ 10801 w 136945"/>
                <a:gd name="connsiteY44" fmla="*/ 107821 h 138874"/>
                <a:gd name="connsiteX45" fmla="*/ 23917 w 136945"/>
                <a:gd name="connsiteY45" fmla="*/ 101841 h 138874"/>
                <a:gd name="connsiteX46" fmla="*/ 29511 w 136945"/>
                <a:gd name="connsiteY46" fmla="*/ 108592 h 138874"/>
                <a:gd name="connsiteX47" fmla="*/ 21410 w 136945"/>
                <a:gd name="connsiteY47" fmla="*/ 120358 h 138874"/>
                <a:gd name="connsiteX48" fmla="*/ 27389 w 136945"/>
                <a:gd name="connsiteY48" fmla="*/ 125373 h 138874"/>
                <a:gd name="connsiteX49" fmla="*/ 37612 w 136945"/>
                <a:gd name="connsiteY49" fmla="*/ 115343 h 138874"/>
                <a:gd name="connsiteX50" fmla="*/ 45134 w 136945"/>
                <a:gd name="connsiteY50" fmla="*/ 119779 h 138874"/>
                <a:gd name="connsiteX51" fmla="*/ 41469 w 136945"/>
                <a:gd name="connsiteY51" fmla="*/ 133667 h 138874"/>
                <a:gd name="connsiteX52" fmla="*/ 48799 w 136945"/>
                <a:gd name="connsiteY52" fmla="*/ 136367 h 138874"/>
                <a:gd name="connsiteX53" fmla="*/ 54971 w 136945"/>
                <a:gd name="connsiteY53" fmla="*/ 123444 h 138874"/>
                <a:gd name="connsiteX54" fmla="*/ 63651 w 136945"/>
                <a:gd name="connsiteY54" fmla="*/ 124987 h 138874"/>
                <a:gd name="connsiteX55" fmla="*/ 65001 w 136945"/>
                <a:gd name="connsiteY55" fmla="*/ 139260 h 138874"/>
                <a:gd name="connsiteX56" fmla="*/ 72716 w 136945"/>
                <a:gd name="connsiteY56" fmla="*/ 139260 h 138874"/>
                <a:gd name="connsiteX57" fmla="*/ 74066 w 136945"/>
                <a:gd name="connsiteY57" fmla="*/ 124987 h 138874"/>
                <a:gd name="connsiteX58" fmla="*/ 82746 w 136945"/>
                <a:gd name="connsiteY58" fmla="*/ 123444 h 138874"/>
                <a:gd name="connsiteX59" fmla="*/ 88918 w 136945"/>
                <a:gd name="connsiteY59" fmla="*/ 136367 h 138874"/>
                <a:gd name="connsiteX60" fmla="*/ 96248 w 136945"/>
                <a:gd name="connsiteY60" fmla="*/ 133667 h 138874"/>
                <a:gd name="connsiteX61" fmla="*/ 92583 w 136945"/>
                <a:gd name="connsiteY61" fmla="*/ 119779 h 138874"/>
                <a:gd name="connsiteX62" fmla="*/ 100105 w 136945"/>
                <a:gd name="connsiteY62" fmla="*/ 115343 h 138874"/>
                <a:gd name="connsiteX63" fmla="*/ 110328 w 136945"/>
                <a:gd name="connsiteY63" fmla="*/ 125373 h 138874"/>
                <a:gd name="connsiteX64" fmla="*/ 116307 w 136945"/>
                <a:gd name="connsiteY64" fmla="*/ 120358 h 138874"/>
                <a:gd name="connsiteX65" fmla="*/ 108206 w 136945"/>
                <a:gd name="connsiteY65" fmla="*/ 108592 h 138874"/>
                <a:gd name="connsiteX66" fmla="*/ 113800 w 136945"/>
                <a:gd name="connsiteY66" fmla="*/ 101841 h 138874"/>
                <a:gd name="connsiteX67" fmla="*/ 126916 w 136945"/>
                <a:gd name="connsiteY67" fmla="*/ 107821 h 138874"/>
                <a:gd name="connsiteX68" fmla="*/ 130773 w 136945"/>
                <a:gd name="connsiteY68" fmla="*/ 101070 h 138874"/>
                <a:gd name="connsiteX69" fmla="*/ 119008 w 136945"/>
                <a:gd name="connsiteY69" fmla="*/ 92776 h 138874"/>
                <a:gd name="connsiteX70" fmla="*/ 122094 w 136945"/>
                <a:gd name="connsiteY70" fmla="*/ 84482 h 138874"/>
                <a:gd name="connsiteX71" fmla="*/ 136367 w 136945"/>
                <a:gd name="connsiteY71" fmla="*/ 85639 h 138874"/>
                <a:gd name="connsiteX72" fmla="*/ 137717 w 136945"/>
                <a:gd name="connsiteY72" fmla="*/ 77924 h 138874"/>
                <a:gd name="connsiteX73" fmla="*/ 123830 w 136945"/>
                <a:gd name="connsiteY73" fmla="*/ 74066 h 138874"/>
                <a:gd name="connsiteX74" fmla="*/ 124023 w 136945"/>
                <a:gd name="connsiteY74" fmla="*/ 69630 h 138874"/>
                <a:gd name="connsiteX75" fmla="*/ 69051 w 136945"/>
                <a:gd name="connsiteY75" fmla="*/ 107435 h 138874"/>
                <a:gd name="connsiteX76" fmla="*/ 31247 w 136945"/>
                <a:gd name="connsiteY76" fmla="*/ 69630 h 138874"/>
                <a:gd name="connsiteX77" fmla="*/ 69051 w 136945"/>
                <a:gd name="connsiteY77" fmla="*/ 31825 h 138874"/>
                <a:gd name="connsiteX78" fmla="*/ 106856 w 136945"/>
                <a:gd name="connsiteY78" fmla="*/ 69630 h 138874"/>
                <a:gd name="connsiteX79" fmla="*/ 69051 w 136945"/>
                <a:gd name="connsiteY79" fmla="*/ 107435 h 13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36945" h="138874">
                  <a:moveTo>
                    <a:pt x="124023" y="69630"/>
                  </a:moveTo>
                  <a:cubicBezTo>
                    <a:pt x="124023" y="68087"/>
                    <a:pt x="124023" y="66737"/>
                    <a:pt x="123830" y="65194"/>
                  </a:cubicBezTo>
                  <a:lnTo>
                    <a:pt x="137717" y="61336"/>
                  </a:lnTo>
                  <a:lnTo>
                    <a:pt x="136367" y="53621"/>
                  </a:lnTo>
                  <a:lnTo>
                    <a:pt x="122094" y="54778"/>
                  </a:lnTo>
                  <a:cubicBezTo>
                    <a:pt x="121322" y="51885"/>
                    <a:pt x="120358" y="49185"/>
                    <a:pt x="119008" y="46484"/>
                  </a:cubicBezTo>
                  <a:lnTo>
                    <a:pt x="130773" y="38191"/>
                  </a:lnTo>
                  <a:lnTo>
                    <a:pt x="126916" y="31440"/>
                  </a:lnTo>
                  <a:lnTo>
                    <a:pt x="113800" y="37419"/>
                  </a:lnTo>
                  <a:cubicBezTo>
                    <a:pt x="112064" y="35104"/>
                    <a:pt x="110135" y="32790"/>
                    <a:pt x="108206" y="30668"/>
                  </a:cubicBezTo>
                  <a:lnTo>
                    <a:pt x="116307" y="18902"/>
                  </a:lnTo>
                  <a:lnTo>
                    <a:pt x="110328" y="13887"/>
                  </a:lnTo>
                  <a:lnTo>
                    <a:pt x="100105" y="23917"/>
                  </a:lnTo>
                  <a:cubicBezTo>
                    <a:pt x="97791" y="22181"/>
                    <a:pt x="95090" y="20831"/>
                    <a:pt x="92583" y="19481"/>
                  </a:cubicBezTo>
                  <a:lnTo>
                    <a:pt x="96248" y="5594"/>
                  </a:lnTo>
                  <a:lnTo>
                    <a:pt x="88918" y="2893"/>
                  </a:lnTo>
                  <a:lnTo>
                    <a:pt x="82746" y="15816"/>
                  </a:lnTo>
                  <a:cubicBezTo>
                    <a:pt x="79853" y="15045"/>
                    <a:pt x="76960" y="14659"/>
                    <a:pt x="74066" y="14273"/>
                  </a:cubicBezTo>
                  <a:lnTo>
                    <a:pt x="72716" y="0"/>
                  </a:lnTo>
                  <a:lnTo>
                    <a:pt x="65001" y="0"/>
                  </a:lnTo>
                  <a:lnTo>
                    <a:pt x="63651" y="14273"/>
                  </a:lnTo>
                  <a:cubicBezTo>
                    <a:pt x="60758" y="14466"/>
                    <a:pt x="57864" y="15045"/>
                    <a:pt x="54971" y="15816"/>
                  </a:cubicBezTo>
                  <a:lnTo>
                    <a:pt x="48799" y="2893"/>
                  </a:lnTo>
                  <a:lnTo>
                    <a:pt x="41469" y="5594"/>
                  </a:lnTo>
                  <a:lnTo>
                    <a:pt x="45134" y="19481"/>
                  </a:lnTo>
                  <a:cubicBezTo>
                    <a:pt x="42434" y="20831"/>
                    <a:pt x="39926" y="22181"/>
                    <a:pt x="37612" y="23917"/>
                  </a:cubicBezTo>
                  <a:lnTo>
                    <a:pt x="27389" y="13887"/>
                  </a:lnTo>
                  <a:lnTo>
                    <a:pt x="21410" y="18902"/>
                  </a:lnTo>
                  <a:lnTo>
                    <a:pt x="29511" y="30668"/>
                  </a:lnTo>
                  <a:cubicBezTo>
                    <a:pt x="27389" y="32790"/>
                    <a:pt x="25653" y="35104"/>
                    <a:pt x="23917" y="37419"/>
                  </a:cubicBezTo>
                  <a:lnTo>
                    <a:pt x="10801" y="31440"/>
                  </a:lnTo>
                  <a:lnTo>
                    <a:pt x="6944" y="38191"/>
                  </a:lnTo>
                  <a:lnTo>
                    <a:pt x="18710" y="46484"/>
                  </a:lnTo>
                  <a:cubicBezTo>
                    <a:pt x="17552" y="49185"/>
                    <a:pt x="16395" y="51885"/>
                    <a:pt x="15623" y="54778"/>
                  </a:cubicBezTo>
                  <a:lnTo>
                    <a:pt x="1350" y="53621"/>
                  </a:lnTo>
                  <a:lnTo>
                    <a:pt x="0" y="61336"/>
                  </a:lnTo>
                  <a:lnTo>
                    <a:pt x="13887" y="65194"/>
                  </a:lnTo>
                  <a:cubicBezTo>
                    <a:pt x="13695" y="66737"/>
                    <a:pt x="13695" y="68087"/>
                    <a:pt x="13695" y="69630"/>
                  </a:cubicBezTo>
                  <a:cubicBezTo>
                    <a:pt x="13695" y="71173"/>
                    <a:pt x="13695" y="72523"/>
                    <a:pt x="13887" y="74066"/>
                  </a:cubicBezTo>
                  <a:lnTo>
                    <a:pt x="0" y="77924"/>
                  </a:lnTo>
                  <a:lnTo>
                    <a:pt x="1350" y="85639"/>
                  </a:lnTo>
                  <a:lnTo>
                    <a:pt x="15623" y="84482"/>
                  </a:lnTo>
                  <a:cubicBezTo>
                    <a:pt x="16395" y="87375"/>
                    <a:pt x="17359" y="90075"/>
                    <a:pt x="18710" y="92776"/>
                  </a:cubicBezTo>
                  <a:lnTo>
                    <a:pt x="6944" y="101070"/>
                  </a:lnTo>
                  <a:lnTo>
                    <a:pt x="10801" y="107821"/>
                  </a:lnTo>
                  <a:lnTo>
                    <a:pt x="23917" y="101841"/>
                  </a:lnTo>
                  <a:cubicBezTo>
                    <a:pt x="25653" y="104156"/>
                    <a:pt x="27582" y="106470"/>
                    <a:pt x="29511" y="108592"/>
                  </a:cubicBezTo>
                  <a:lnTo>
                    <a:pt x="21410" y="120358"/>
                  </a:lnTo>
                  <a:lnTo>
                    <a:pt x="27389" y="125373"/>
                  </a:lnTo>
                  <a:lnTo>
                    <a:pt x="37612" y="115343"/>
                  </a:lnTo>
                  <a:cubicBezTo>
                    <a:pt x="39926" y="117079"/>
                    <a:pt x="42627" y="118429"/>
                    <a:pt x="45134" y="119779"/>
                  </a:cubicBezTo>
                  <a:lnTo>
                    <a:pt x="41469" y="133667"/>
                  </a:lnTo>
                  <a:lnTo>
                    <a:pt x="48799" y="136367"/>
                  </a:lnTo>
                  <a:lnTo>
                    <a:pt x="54971" y="123444"/>
                  </a:lnTo>
                  <a:cubicBezTo>
                    <a:pt x="57864" y="124216"/>
                    <a:pt x="60758" y="124601"/>
                    <a:pt x="63651" y="124987"/>
                  </a:cubicBezTo>
                  <a:lnTo>
                    <a:pt x="65001" y="139260"/>
                  </a:lnTo>
                  <a:lnTo>
                    <a:pt x="72716" y="139260"/>
                  </a:lnTo>
                  <a:lnTo>
                    <a:pt x="74066" y="124987"/>
                  </a:lnTo>
                  <a:cubicBezTo>
                    <a:pt x="76960" y="124794"/>
                    <a:pt x="79853" y="124216"/>
                    <a:pt x="82746" y="123444"/>
                  </a:cubicBezTo>
                  <a:lnTo>
                    <a:pt x="88918" y="136367"/>
                  </a:lnTo>
                  <a:lnTo>
                    <a:pt x="96248" y="133667"/>
                  </a:lnTo>
                  <a:lnTo>
                    <a:pt x="92583" y="119779"/>
                  </a:lnTo>
                  <a:cubicBezTo>
                    <a:pt x="95283" y="118429"/>
                    <a:pt x="97791" y="117079"/>
                    <a:pt x="100105" y="115343"/>
                  </a:cubicBezTo>
                  <a:lnTo>
                    <a:pt x="110328" y="125373"/>
                  </a:lnTo>
                  <a:lnTo>
                    <a:pt x="116307" y="120358"/>
                  </a:lnTo>
                  <a:lnTo>
                    <a:pt x="108206" y="108592"/>
                  </a:lnTo>
                  <a:cubicBezTo>
                    <a:pt x="110328" y="106470"/>
                    <a:pt x="112064" y="104156"/>
                    <a:pt x="113800" y="101841"/>
                  </a:cubicBezTo>
                  <a:lnTo>
                    <a:pt x="126916" y="107821"/>
                  </a:lnTo>
                  <a:lnTo>
                    <a:pt x="130773" y="101070"/>
                  </a:lnTo>
                  <a:lnTo>
                    <a:pt x="119008" y="92776"/>
                  </a:lnTo>
                  <a:cubicBezTo>
                    <a:pt x="120165" y="90075"/>
                    <a:pt x="121322" y="87375"/>
                    <a:pt x="122094" y="84482"/>
                  </a:cubicBezTo>
                  <a:lnTo>
                    <a:pt x="136367" y="85639"/>
                  </a:lnTo>
                  <a:lnTo>
                    <a:pt x="137717" y="77924"/>
                  </a:lnTo>
                  <a:lnTo>
                    <a:pt x="123830" y="74066"/>
                  </a:lnTo>
                  <a:cubicBezTo>
                    <a:pt x="124023" y="72523"/>
                    <a:pt x="124023" y="70980"/>
                    <a:pt x="124023" y="69630"/>
                  </a:cubicBezTo>
                  <a:close/>
                  <a:moveTo>
                    <a:pt x="69051" y="107435"/>
                  </a:moveTo>
                  <a:cubicBezTo>
                    <a:pt x="48220" y="107435"/>
                    <a:pt x="31247" y="90461"/>
                    <a:pt x="31247" y="69630"/>
                  </a:cubicBezTo>
                  <a:cubicBezTo>
                    <a:pt x="31247" y="48799"/>
                    <a:pt x="48220" y="31825"/>
                    <a:pt x="69051" y="31825"/>
                  </a:cubicBezTo>
                  <a:cubicBezTo>
                    <a:pt x="89883" y="31825"/>
                    <a:pt x="106856" y="48799"/>
                    <a:pt x="106856" y="69630"/>
                  </a:cubicBezTo>
                  <a:cubicBezTo>
                    <a:pt x="106856" y="90461"/>
                    <a:pt x="90076" y="107435"/>
                    <a:pt x="69051" y="107435"/>
                  </a:cubicBezTo>
                  <a:close/>
                </a:path>
              </a:pathLst>
            </a:custGeom>
            <a:solidFill>
              <a:srgbClr val="92D050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2" name="Graphic 5">
              <a:extLst>
                <a:ext uri="{FF2B5EF4-FFF2-40B4-BE49-F238E27FC236}">
                  <a16:creationId xmlns:a16="http://schemas.microsoft.com/office/drawing/2014/main" id="{526319FB-C211-453C-8240-823DF9289166}"/>
                </a:ext>
              </a:extLst>
            </p:cNvPr>
            <p:cNvGrpSpPr/>
            <p:nvPr/>
          </p:nvGrpSpPr>
          <p:grpSpPr>
            <a:xfrm>
              <a:off x="3110660" y="2035669"/>
              <a:ext cx="79081" cy="119586"/>
              <a:chOff x="3110660" y="2035669"/>
              <a:chExt cx="79081" cy="119586"/>
            </a:xfrm>
            <a:solidFill>
              <a:schemeClr val="accent1"/>
            </a:solidFill>
          </p:grpSpPr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29932062-E6BE-40D0-A915-0DDFBFCE7B72}"/>
                  </a:ext>
                </a:extLst>
              </p:cNvPr>
              <p:cNvSpPr/>
              <p:nvPr/>
            </p:nvSpPr>
            <p:spPr>
              <a:xfrm>
                <a:off x="3110660" y="2035669"/>
                <a:ext cx="79081" cy="92583"/>
              </a:xfrm>
              <a:custGeom>
                <a:avLst/>
                <a:gdLst>
                  <a:gd name="connsiteX0" fmla="*/ 60179 w 79081"/>
                  <a:gd name="connsiteY0" fmla="*/ 92390 h 92583"/>
                  <a:gd name="connsiteX1" fmla="*/ 67894 w 79081"/>
                  <a:gd name="connsiteY1" fmla="*/ 67894 h 92583"/>
                  <a:gd name="connsiteX2" fmla="*/ 68087 w 79081"/>
                  <a:gd name="connsiteY2" fmla="*/ 65387 h 92583"/>
                  <a:gd name="connsiteX3" fmla="*/ 65580 w 79081"/>
                  <a:gd name="connsiteY3" fmla="*/ 65001 h 92583"/>
                  <a:gd name="connsiteX4" fmla="*/ 68087 w 79081"/>
                  <a:gd name="connsiteY4" fmla="*/ 65387 h 92583"/>
                  <a:gd name="connsiteX5" fmla="*/ 67894 w 79081"/>
                  <a:gd name="connsiteY5" fmla="*/ 67894 h 92583"/>
                  <a:gd name="connsiteX6" fmla="*/ 79467 w 79081"/>
                  <a:gd name="connsiteY6" fmla="*/ 39733 h 92583"/>
                  <a:gd name="connsiteX7" fmla="*/ 39733 w 79081"/>
                  <a:gd name="connsiteY7" fmla="*/ 0 h 92583"/>
                  <a:gd name="connsiteX8" fmla="*/ 0 w 79081"/>
                  <a:gd name="connsiteY8" fmla="*/ 39733 h 92583"/>
                  <a:gd name="connsiteX9" fmla="*/ 11766 w 79081"/>
                  <a:gd name="connsiteY9" fmla="*/ 67894 h 92583"/>
                  <a:gd name="connsiteX10" fmla="*/ 11573 w 79081"/>
                  <a:gd name="connsiteY10" fmla="*/ 65387 h 92583"/>
                  <a:gd name="connsiteX11" fmla="*/ 14080 w 79081"/>
                  <a:gd name="connsiteY11" fmla="*/ 65001 h 92583"/>
                  <a:gd name="connsiteX12" fmla="*/ 11573 w 79081"/>
                  <a:gd name="connsiteY12" fmla="*/ 65387 h 92583"/>
                  <a:gd name="connsiteX13" fmla="*/ 11766 w 79081"/>
                  <a:gd name="connsiteY13" fmla="*/ 67894 h 92583"/>
                  <a:gd name="connsiteX14" fmla="*/ 19481 w 79081"/>
                  <a:gd name="connsiteY14" fmla="*/ 92390 h 92583"/>
                  <a:gd name="connsiteX15" fmla="*/ 19481 w 79081"/>
                  <a:gd name="connsiteY15" fmla="*/ 92390 h 92583"/>
                  <a:gd name="connsiteX16" fmla="*/ 21410 w 79081"/>
                  <a:gd name="connsiteY16" fmla="*/ 94319 h 92583"/>
                  <a:gd name="connsiteX17" fmla="*/ 23339 w 79081"/>
                  <a:gd name="connsiteY17" fmla="*/ 92390 h 92583"/>
                  <a:gd name="connsiteX18" fmla="*/ 23339 w 79081"/>
                  <a:gd name="connsiteY18" fmla="*/ 92390 h 92583"/>
                  <a:gd name="connsiteX19" fmla="*/ 14466 w 79081"/>
                  <a:gd name="connsiteY19" fmla="*/ 65194 h 92583"/>
                  <a:gd name="connsiteX20" fmla="*/ 14659 w 79081"/>
                  <a:gd name="connsiteY20" fmla="*/ 67701 h 92583"/>
                  <a:gd name="connsiteX21" fmla="*/ 12151 w 79081"/>
                  <a:gd name="connsiteY21" fmla="*/ 68087 h 92583"/>
                  <a:gd name="connsiteX22" fmla="*/ 14659 w 79081"/>
                  <a:gd name="connsiteY22" fmla="*/ 67701 h 92583"/>
                  <a:gd name="connsiteX23" fmla="*/ 14466 w 79081"/>
                  <a:gd name="connsiteY23" fmla="*/ 65194 h 92583"/>
                  <a:gd name="connsiteX24" fmla="*/ 3858 w 79081"/>
                  <a:gd name="connsiteY24" fmla="*/ 39733 h 92583"/>
                  <a:gd name="connsiteX25" fmla="*/ 39733 w 79081"/>
                  <a:gd name="connsiteY25" fmla="*/ 3858 h 92583"/>
                  <a:gd name="connsiteX26" fmla="*/ 75609 w 79081"/>
                  <a:gd name="connsiteY26" fmla="*/ 39733 h 92583"/>
                  <a:gd name="connsiteX27" fmla="*/ 65001 w 79081"/>
                  <a:gd name="connsiteY27" fmla="*/ 65194 h 92583"/>
                  <a:gd name="connsiteX28" fmla="*/ 64808 w 79081"/>
                  <a:gd name="connsiteY28" fmla="*/ 67701 h 92583"/>
                  <a:gd name="connsiteX29" fmla="*/ 67315 w 79081"/>
                  <a:gd name="connsiteY29" fmla="*/ 68087 h 92583"/>
                  <a:gd name="connsiteX30" fmla="*/ 64808 w 79081"/>
                  <a:gd name="connsiteY30" fmla="*/ 67701 h 92583"/>
                  <a:gd name="connsiteX31" fmla="*/ 65001 w 79081"/>
                  <a:gd name="connsiteY31" fmla="*/ 65194 h 92583"/>
                  <a:gd name="connsiteX32" fmla="*/ 56128 w 79081"/>
                  <a:gd name="connsiteY32" fmla="*/ 92390 h 92583"/>
                  <a:gd name="connsiteX33" fmla="*/ 56128 w 79081"/>
                  <a:gd name="connsiteY33" fmla="*/ 92390 h 92583"/>
                  <a:gd name="connsiteX34" fmla="*/ 58057 w 79081"/>
                  <a:gd name="connsiteY34" fmla="*/ 94319 h 92583"/>
                  <a:gd name="connsiteX35" fmla="*/ 60179 w 79081"/>
                  <a:gd name="connsiteY35" fmla="*/ 92390 h 92583"/>
                  <a:gd name="connsiteX36" fmla="*/ 60179 w 79081"/>
                  <a:gd name="connsiteY36" fmla="*/ 92390 h 9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9081" h="92583">
                    <a:moveTo>
                      <a:pt x="60179" y="92390"/>
                    </a:moveTo>
                    <a:cubicBezTo>
                      <a:pt x="60179" y="80817"/>
                      <a:pt x="62493" y="73295"/>
                      <a:pt x="67894" y="67894"/>
                    </a:cubicBezTo>
                    <a:cubicBezTo>
                      <a:pt x="68666" y="67123"/>
                      <a:pt x="68666" y="66158"/>
                      <a:pt x="68087" y="65387"/>
                    </a:cubicBezTo>
                    <a:cubicBezTo>
                      <a:pt x="67508" y="64615"/>
                      <a:pt x="66351" y="64422"/>
                      <a:pt x="65580" y="65001"/>
                    </a:cubicBezTo>
                    <a:cubicBezTo>
                      <a:pt x="66351" y="64422"/>
                      <a:pt x="67508" y="64615"/>
                      <a:pt x="68087" y="65387"/>
                    </a:cubicBezTo>
                    <a:cubicBezTo>
                      <a:pt x="68666" y="66158"/>
                      <a:pt x="68666" y="67316"/>
                      <a:pt x="67894" y="67894"/>
                    </a:cubicBezTo>
                    <a:cubicBezTo>
                      <a:pt x="75417" y="60372"/>
                      <a:pt x="79467" y="50342"/>
                      <a:pt x="79467" y="39733"/>
                    </a:cubicBezTo>
                    <a:cubicBezTo>
                      <a:pt x="79467" y="17745"/>
                      <a:pt x="61529" y="0"/>
                      <a:pt x="39733" y="0"/>
                    </a:cubicBezTo>
                    <a:cubicBezTo>
                      <a:pt x="17745" y="0"/>
                      <a:pt x="0" y="17938"/>
                      <a:pt x="0" y="39733"/>
                    </a:cubicBezTo>
                    <a:cubicBezTo>
                      <a:pt x="0" y="50342"/>
                      <a:pt x="4050" y="60372"/>
                      <a:pt x="11766" y="67894"/>
                    </a:cubicBezTo>
                    <a:cubicBezTo>
                      <a:pt x="10994" y="67123"/>
                      <a:pt x="10994" y="66158"/>
                      <a:pt x="11573" y="65387"/>
                    </a:cubicBezTo>
                    <a:cubicBezTo>
                      <a:pt x="12151" y="64615"/>
                      <a:pt x="13309" y="64422"/>
                      <a:pt x="14080" y="65001"/>
                    </a:cubicBezTo>
                    <a:cubicBezTo>
                      <a:pt x="13309" y="64422"/>
                      <a:pt x="12151" y="64615"/>
                      <a:pt x="11573" y="65387"/>
                    </a:cubicBezTo>
                    <a:cubicBezTo>
                      <a:pt x="10994" y="66158"/>
                      <a:pt x="10994" y="67316"/>
                      <a:pt x="11766" y="67894"/>
                    </a:cubicBezTo>
                    <a:cubicBezTo>
                      <a:pt x="17166" y="73295"/>
                      <a:pt x="19481" y="80817"/>
                      <a:pt x="19481" y="92390"/>
                    </a:cubicBezTo>
                    <a:lnTo>
                      <a:pt x="19481" y="92390"/>
                    </a:lnTo>
                    <a:cubicBezTo>
                      <a:pt x="19481" y="93547"/>
                      <a:pt x="20253" y="94319"/>
                      <a:pt x="21410" y="94319"/>
                    </a:cubicBezTo>
                    <a:cubicBezTo>
                      <a:pt x="22567" y="94319"/>
                      <a:pt x="23339" y="93547"/>
                      <a:pt x="23339" y="92390"/>
                    </a:cubicBezTo>
                    <a:lnTo>
                      <a:pt x="23339" y="92390"/>
                    </a:lnTo>
                    <a:cubicBezTo>
                      <a:pt x="23339" y="83903"/>
                      <a:pt x="22374" y="73102"/>
                      <a:pt x="14466" y="65194"/>
                    </a:cubicBezTo>
                    <a:cubicBezTo>
                      <a:pt x="15238" y="65965"/>
                      <a:pt x="15238" y="66930"/>
                      <a:pt x="14659" y="67701"/>
                    </a:cubicBezTo>
                    <a:cubicBezTo>
                      <a:pt x="14080" y="68473"/>
                      <a:pt x="12923" y="68666"/>
                      <a:pt x="12151" y="68087"/>
                    </a:cubicBezTo>
                    <a:cubicBezTo>
                      <a:pt x="12923" y="68666"/>
                      <a:pt x="14080" y="68473"/>
                      <a:pt x="14659" y="67701"/>
                    </a:cubicBezTo>
                    <a:cubicBezTo>
                      <a:pt x="15238" y="66930"/>
                      <a:pt x="15238" y="65772"/>
                      <a:pt x="14466" y="65194"/>
                    </a:cubicBezTo>
                    <a:cubicBezTo>
                      <a:pt x="7715" y="58443"/>
                      <a:pt x="3858" y="49378"/>
                      <a:pt x="3858" y="39733"/>
                    </a:cubicBezTo>
                    <a:cubicBezTo>
                      <a:pt x="3858" y="19867"/>
                      <a:pt x="20060" y="3858"/>
                      <a:pt x="39733" y="3858"/>
                    </a:cubicBezTo>
                    <a:cubicBezTo>
                      <a:pt x="59600" y="3858"/>
                      <a:pt x="75609" y="20060"/>
                      <a:pt x="75609" y="39733"/>
                    </a:cubicBezTo>
                    <a:cubicBezTo>
                      <a:pt x="75609" y="49378"/>
                      <a:pt x="71945" y="58443"/>
                      <a:pt x="65001" y="65194"/>
                    </a:cubicBezTo>
                    <a:cubicBezTo>
                      <a:pt x="64229" y="65965"/>
                      <a:pt x="64229" y="66930"/>
                      <a:pt x="64808" y="67701"/>
                    </a:cubicBezTo>
                    <a:cubicBezTo>
                      <a:pt x="65387" y="68473"/>
                      <a:pt x="66544" y="68666"/>
                      <a:pt x="67315" y="68087"/>
                    </a:cubicBezTo>
                    <a:cubicBezTo>
                      <a:pt x="66544" y="68666"/>
                      <a:pt x="65387" y="68473"/>
                      <a:pt x="64808" y="67701"/>
                    </a:cubicBezTo>
                    <a:cubicBezTo>
                      <a:pt x="64229" y="66930"/>
                      <a:pt x="64229" y="65772"/>
                      <a:pt x="65001" y="65194"/>
                    </a:cubicBezTo>
                    <a:cubicBezTo>
                      <a:pt x="57093" y="73102"/>
                      <a:pt x="56128" y="83903"/>
                      <a:pt x="56128" y="92390"/>
                    </a:cubicBezTo>
                    <a:lnTo>
                      <a:pt x="56128" y="92390"/>
                    </a:lnTo>
                    <a:cubicBezTo>
                      <a:pt x="56128" y="93547"/>
                      <a:pt x="56900" y="94319"/>
                      <a:pt x="58057" y="94319"/>
                    </a:cubicBezTo>
                    <a:cubicBezTo>
                      <a:pt x="59215" y="94319"/>
                      <a:pt x="60179" y="93547"/>
                      <a:pt x="60179" y="92390"/>
                    </a:cubicBezTo>
                    <a:lnTo>
                      <a:pt x="60179" y="9239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EDCE895B-2600-45D4-8AC7-778E4A24FCA4}"/>
                  </a:ext>
                </a:extLst>
              </p:cNvPr>
              <p:cNvSpPr/>
              <p:nvPr/>
            </p:nvSpPr>
            <p:spPr>
              <a:xfrm>
                <a:off x="3126476" y="2126131"/>
                <a:ext cx="46292" cy="3858"/>
              </a:xfrm>
              <a:custGeom>
                <a:avLst/>
                <a:gdLst>
                  <a:gd name="connsiteX0" fmla="*/ 46099 w 46291"/>
                  <a:gd name="connsiteY0" fmla="*/ 0 h 3857"/>
                  <a:gd name="connsiteX1" fmla="*/ 1929 w 46291"/>
                  <a:gd name="connsiteY1" fmla="*/ 0 h 3857"/>
                  <a:gd name="connsiteX2" fmla="*/ 1929 w 46291"/>
                  <a:gd name="connsiteY2" fmla="*/ 0 h 3857"/>
                  <a:gd name="connsiteX3" fmla="*/ 0 w 46291"/>
                  <a:gd name="connsiteY3" fmla="*/ 1929 h 3857"/>
                  <a:gd name="connsiteX4" fmla="*/ 1929 w 46291"/>
                  <a:gd name="connsiteY4" fmla="*/ 3858 h 3857"/>
                  <a:gd name="connsiteX5" fmla="*/ 1929 w 46291"/>
                  <a:gd name="connsiteY5" fmla="*/ 3858 h 3857"/>
                  <a:gd name="connsiteX6" fmla="*/ 46099 w 46291"/>
                  <a:gd name="connsiteY6" fmla="*/ 3858 h 3857"/>
                  <a:gd name="connsiteX7" fmla="*/ 46099 w 46291"/>
                  <a:gd name="connsiteY7" fmla="*/ 3858 h 3857"/>
                  <a:gd name="connsiteX8" fmla="*/ 48027 w 46291"/>
                  <a:gd name="connsiteY8" fmla="*/ 1929 h 3857"/>
                  <a:gd name="connsiteX9" fmla="*/ 46099 w 46291"/>
                  <a:gd name="connsiteY9" fmla="*/ 0 h 3857"/>
                  <a:gd name="connsiteX10" fmla="*/ 46099 w 46291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291" h="3857">
                    <a:moveTo>
                      <a:pt x="46099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46099" y="3858"/>
                    </a:lnTo>
                    <a:lnTo>
                      <a:pt x="46099" y="3858"/>
                    </a:lnTo>
                    <a:cubicBezTo>
                      <a:pt x="47256" y="3858"/>
                      <a:pt x="48027" y="3086"/>
                      <a:pt x="48027" y="1929"/>
                    </a:cubicBezTo>
                    <a:cubicBezTo>
                      <a:pt x="48027" y="771"/>
                      <a:pt x="47063" y="0"/>
                      <a:pt x="46099" y="0"/>
                    </a:cubicBezTo>
                    <a:lnTo>
                      <a:pt x="46099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13BCC229-2D4D-471F-AD3C-8B982CC5D8B7}"/>
                  </a:ext>
                </a:extLst>
              </p:cNvPr>
              <p:cNvSpPr/>
              <p:nvPr/>
            </p:nvSpPr>
            <p:spPr>
              <a:xfrm>
                <a:off x="3126476" y="2134617"/>
                <a:ext cx="46292" cy="3858"/>
              </a:xfrm>
              <a:custGeom>
                <a:avLst/>
                <a:gdLst>
                  <a:gd name="connsiteX0" fmla="*/ 46099 w 46291"/>
                  <a:gd name="connsiteY0" fmla="*/ 0 h 3857"/>
                  <a:gd name="connsiteX1" fmla="*/ 1929 w 46291"/>
                  <a:gd name="connsiteY1" fmla="*/ 0 h 3857"/>
                  <a:gd name="connsiteX2" fmla="*/ 1929 w 46291"/>
                  <a:gd name="connsiteY2" fmla="*/ 0 h 3857"/>
                  <a:gd name="connsiteX3" fmla="*/ 0 w 46291"/>
                  <a:gd name="connsiteY3" fmla="*/ 1929 h 3857"/>
                  <a:gd name="connsiteX4" fmla="*/ 1929 w 46291"/>
                  <a:gd name="connsiteY4" fmla="*/ 3858 h 3857"/>
                  <a:gd name="connsiteX5" fmla="*/ 1929 w 46291"/>
                  <a:gd name="connsiteY5" fmla="*/ 3858 h 3857"/>
                  <a:gd name="connsiteX6" fmla="*/ 46099 w 46291"/>
                  <a:gd name="connsiteY6" fmla="*/ 3858 h 3857"/>
                  <a:gd name="connsiteX7" fmla="*/ 46099 w 46291"/>
                  <a:gd name="connsiteY7" fmla="*/ 3858 h 3857"/>
                  <a:gd name="connsiteX8" fmla="*/ 48027 w 46291"/>
                  <a:gd name="connsiteY8" fmla="*/ 1929 h 3857"/>
                  <a:gd name="connsiteX9" fmla="*/ 46099 w 46291"/>
                  <a:gd name="connsiteY9" fmla="*/ 0 h 3857"/>
                  <a:gd name="connsiteX10" fmla="*/ 46099 w 46291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291" h="3857">
                    <a:moveTo>
                      <a:pt x="46099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46099" y="3858"/>
                    </a:lnTo>
                    <a:lnTo>
                      <a:pt x="46099" y="3858"/>
                    </a:lnTo>
                    <a:cubicBezTo>
                      <a:pt x="47256" y="3858"/>
                      <a:pt x="48027" y="3086"/>
                      <a:pt x="48027" y="1929"/>
                    </a:cubicBezTo>
                    <a:cubicBezTo>
                      <a:pt x="48027" y="772"/>
                      <a:pt x="47063" y="0"/>
                      <a:pt x="46099" y="0"/>
                    </a:cubicBezTo>
                    <a:lnTo>
                      <a:pt x="46099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C1E815CE-D5B2-43BF-92B4-317103E0F700}"/>
                  </a:ext>
                </a:extLst>
              </p:cNvPr>
              <p:cNvSpPr/>
              <p:nvPr/>
            </p:nvSpPr>
            <p:spPr>
              <a:xfrm>
                <a:off x="3126476" y="2142911"/>
                <a:ext cx="46292" cy="3858"/>
              </a:xfrm>
              <a:custGeom>
                <a:avLst/>
                <a:gdLst>
                  <a:gd name="connsiteX0" fmla="*/ 46099 w 46291"/>
                  <a:gd name="connsiteY0" fmla="*/ 0 h 3857"/>
                  <a:gd name="connsiteX1" fmla="*/ 1929 w 46291"/>
                  <a:gd name="connsiteY1" fmla="*/ 0 h 3857"/>
                  <a:gd name="connsiteX2" fmla="*/ 1929 w 46291"/>
                  <a:gd name="connsiteY2" fmla="*/ 0 h 3857"/>
                  <a:gd name="connsiteX3" fmla="*/ 0 w 46291"/>
                  <a:gd name="connsiteY3" fmla="*/ 1929 h 3857"/>
                  <a:gd name="connsiteX4" fmla="*/ 1929 w 46291"/>
                  <a:gd name="connsiteY4" fmla="*/ 3858 h 3857"/>
                  <a:gd name="connsiteX5" fmla="*/ 1929 w 46291"/>
                  <a:gd name="connsiteY5" fmla="*/ 3858 h 3857"/>
                  <a:gd name="connsiteX6" fmla="*/ 46099 w 46291"/>
                  <a:gd name="connsiteY6" fmla="*/ 3858 h 3857"/>
                  <a:gd name="connsiteX7" fmla="*/ 46099 w 46291"/>
                  <a:gd name="connsiteY7" fmla="*/ 3858 h 3857"/>
                  <a:gd name="connsiteX8" fmla="*/ 48027 w 46291"/>
                  <a:gd name="connsiteY8" fmla="*/ 1929 h 3857"/>
                  <a:gd name="connsiteX9" fmla="*/ 46099 w 46291"/>
                  <a:gd name="connsiteY9" fmla="*/ 0 h 3857"/>
                  <a:gd name="connsiteX10" fmla="*/ 46099 w 46291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291" h="3857">
                    <a:moveTo>
                      <a:pt x="46099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46099" y="3858"/>
                    </a:lnTo>
                    <a:lnTo>
                      <a:pt x="46099" y="3858"/>
                    </a:lnTo>
                    <a:cubicBezTo>
                      <a:pt x="47256" y="3858"/>
                      <a:pt x="48027" y="3086"/>
                      <a:pt x="48027" y="1929"/>
                    </a:cubicBezTo>
                    <a:cubicBezTo>
                      <a:pt x="48027" y="772"/>
                      <a:pt x="47063" y="0"/>
                      <a:pt x="46099" y="0"/>
                    </a:cubicBezTo>
                    <a:lnTo>
                      <a:pt x="46099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757E32BD-C348-4147-ACC3-67667A50A2A3}"/>
                  </a:ext>
                </a:extLst>
              </p:cNvPr>
              <p:cNvSpPr/>
              <p:nvPr/>
            </p:nvSpPr>
            <p:spPr>
              <a:xfrm>
                <a:off x="3130912" y="2151398"/>
                <a:ext cx="38576" cy="3858"/>
              </a:xfrm>
              <a:custGeom>
                <a:avLst/>
                <a:gdLst>
                  <a:gd name="connsiteX0" fmla="*/ 1929 w 38576"/>
                  <a:gd name="connsiteY0" fmla="*/ 3858 h 3857"/>
                  <a:gd name="connsiteX1" fmla="*/ 37226 w 38576"/>
                  <a:gd name="connsiteY1" fmla="*/ 3858 h 3857"/>
                  <a:gd name="connsiteX2" fmla="*/ 37226 w 38576"/>
                  <a:gd name="connsiteY2" fmla="*/ 3858 h 3857"/>
                  <a:gd name="connsiteX3" fmla="*/ 39155 w 38576"/>
                  <a:gd name="connsiteY3" fmla="*/ 1929 h 3857"/>
                  <a:gd name="connsiteX4" fmla="*/ 37226 w 38576"/>
                  <a:gd name="connsiteY4" fmla="*/ 0 h 3857"/>
                  <a:gd name="connsiteX5" fmla="*/ 37226 w 38576"/>
                  <a:gd name="connsiteY5" fmla="*/ 0 h 3857"/>
                  <a:gd name="connsiteX6" fmla="*/ 1929 w 38576"/>
                  <a:gd name="connsiteY6" fmla="*/ 0 h 3857"/>
                  <a:gd name="connsiteX7" fmla="*/ 1929 w 38576"/>
                  <a:gd name="connsiteY7" fmla="*/ 0 h 3857"/>
                  <a:gd name="connsiteX8" fmla="*/ 0 w 38576"/>
                  <a:gd name="connsiteY8" fmla="*/ 1929 h 3857"/>
                  <a:gd name="connsiteX9" fmla="*/ 1929 w 38576"/>
                  <a:gd name="connsiteY9" fmla="*/ 3858 h 3857"/>
                  <a:gd name="connsiteX10" fmla="*/ 1929 w 38576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6" h="3857">
                    <a:moveTo>
                      <a:pt x="1929" y="3858"/>
                    </a:moveTo>
                    <a:lnTo>
                      <a:pt x="37226" y="3858"/>
                    </a:lnTo>
                    <a:lnTo>
                      <a:pt x="37226" y="3858"/>
                    </a:lnTo>
                    <a:cubicBezTo>
                      <a:pt x="38383" y="3858"/>
                      <a:pt x="39155" y="3086"/>
                      <a:pt x="39155" y="1929"/>
                    </a:cubicBezTo>
                    <a:cubicBezTo>
                      <a:pt x="39155" y="772"/>
                      <a:pt x="38383" y="0"/>
                      <a:pt x="37226" y="0"/>
                    </a:cubicBezTo>
                    <a:lnTo>
                      <a:pt x="3722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2893"/>
                      <a:pt x="771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F2F1D5D9-142B-4685-927D-BA947FA71ADB}"/>
                  </a:ext>
                </a:extLst>
              </p:cNvPr>
              <p:cNvSpPr/>
              <p:nvPr/>
            </p:nvSpPr>
            <p:spPr>
              <a:xfrm>
                <a:off x="3130141" y="2126131"/>
                <a:ext cx="3858" cy="19288"/>
              </a:xfrm>
              <a:custGeom>
                <a:avLst/>
                <a:gdLst>
                  <a:gd name="connsiteX0" fmla="*/ 3858 w 3857"/>
                  <a:gd name="connsiteY0" fmla="*/ 18709 h 19288"/>
                  <a:gd name="connsiteX1" fmla="*/ 3858 w 3857"/>
                  <a:gd name="connsiteY1" fmla="*/ 1929 h 19288"/>
                  <a:gd name="connsiteX2" fmla="*/ 3858 w 3857"/>
                  <a:gd name="connsiteY2" fmla="*/ 1929 h 19288"/>
                  <a:gd name="connsiteX3" fmla="*/ 1929 w 3857"/>
                  <a:gd name="connsiteY3" fmla="*/ 0 h 19288"/>
                  <a:gd name="connsiteX4" fmla="*/ 0 w 3857"/>
                  <a:gd name="connsiteY4" fmla="*/ 1929 h 19288"/>
                  <a:gd name="connsiteX5" fmla="*/ 0 w 3857"/>
                  <a:gd name="connsiteY5" fmla="*/ 1929 h 19288"/>
                  <a:gd name="connsiteX6" fmla="*/ 0 w 3857"/>
                  <a:gd name="connsiteY6" fmla="*/ 18709 h 19288"/>
                  <a:gd name="connsiteX7" fmla="*/ 0 w 3857"/>
                  <a:gd name="connsiteY7" fmla="*/ 18709 h 19288"/>
                  <a:gd name="connsiteX8" fmla="*/ 1929 w 3857"/>
                  <a:gd name="connsiteY8" fmla="*/ 20638 h 19288"/>
                  <a:gd name="connsiteX9" fmla="*/ 3858 w 3857"/>
                  <a:gd name="connsiteY9" fmla="*/ 18709 h 19288"/>
                  <a:gd name="connsiteX10" fmla="*/ 3858 w 3857"/>
                  <a:gd name="connsiteY10" fmla="*/ 18709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9288">
                    <a:moveTo>
                      <a:pt x="3858" y="1870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772" y="0"/>
                      <a:pt x="0" y="771"/>
                      <a:pt x="0" y="1929"/>
                    </a:cubicBezTo>
                    <a:lnTo>
                      <a:pt x="0" y="1929"/>
                    </a:lnTo>
                    <a:lnTo>
                      <a:pt x="0" y="18709"/>
                    </a:lnTo>
                    <a:lnTo>
                      <a:pt x="0" y="18709"/>
                    </a:lnTo>
                    <a:cubicBezTo>
                      <a:pt x="0" y="19867"/>
                      <a:pt x="772" y="20638"/>
                      <a:pt x="1929" y="20638"/>
                    </a:cubicBezTo>
                    <a:cubicBezTo>
                      <a:pt x="2893" y="20638"/>
                      <a:pt x="3858" y="19867"/>
                      <a:pt x="3858" y="18709"/>
                    </a:cubicBezTo>
                    <a:lnTo>
                      <a:pt x="3858" y="187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F72655DC-33D2-4B6A-885E-579DBFB204E1}"/>
                  </a:ext>
                </a:extLst>
              </p:cNvPr>
              <p:cNvSpPr/>
              <p:nvPr/>
            </p:nvSpPr>
            <p:spPr>
              <a:xfrm>
                <a:off x="3166981" y="2126131"/>
                <a:ext cx="3858" cy="19288"/>
              </a:xfrm>
              <a:custGeom>
                <a:avLst/>
                <a:gdLst>
                  <a:gd name="connsiteX0" fmla="*/ 3858 w 3857"/>
                  <a:gd name="connsiteY0" fmla="*/ 18709 h 19288"/>
                  <a:gd name="connsiteX1" fmla="*/ 3858 w 3857"/>
                  <a:gd name="connsiteY1" fmla="*/ 1929 h 19288"/>
                  <a:gd name="connsiteX2" fmla="*/ 3858 w 3857"/>
                  <a:gd name="connsiteY2" fmla="*/ 1929 h 19288"/>
                  <a:gd name="connsiteX3" fmla="*/ 1929 w 3857"/>
                  <a:gd name="connsiteY3" fmla="*/ 0 h 19288"/>
                  <a:gd name="connsiteX4" fmla="*/ 0 w 3857"/>
                  <a:gd name="connsiteY4" fmla="*/ 1929 h 19288"/>
                  <a:gd name="connsiteX5" fmla="*/ 0 w 3857"/>
                  <a:gd name="connsiteY5" fmla="*/ 1929 h 19288"/>
                  <a:gd name="connsiteX6" fmla="*/ 0 w 3857"/>
                  <a:gd name="connsiteY6" fmla="*/ 18709 h 19288"/>
                  <a:gd name="connsiteX7" fmla="*/ 0 w 3857"/>
                  <a:gd name="connsiteY7" fmla="*/ 18709 h 19288"/>
                  <a:gd name="connsiteX8" fmla="*/ 1929 w 3857"/>
                  <a:gd name="connsiteY8" fmla="*/ 20638 h 19288"/>
                  <a:gd name="connsiteX9" fmla="*/ 3858 w 3857"/>
                  <a:gd name="connsiteY9" fmla="*/ 18709 h 19288"/>
                  <a:gd name="connsiteX10" fmla="*/ 3858 w 3857"/>
                  <a:gd name="connsiteY10" fmla="*/ 18709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9288">
                    <a:moveTo>
                      <a:pt x="3858" y="1870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771" y="0"/>
                      <a:pt x="0" y="771"/>
                      <a:pt x="0" y="1929"/>
                    </a:cubicBezTo>
                    <a:lnTo>
                      <a:pt x="0" y="1929"/>
                    </a:lnTo>
                    <a:lnTo>
                      <a:pt x="0" y="18709"/>
                    </a:lnTo>
                    <a:lnTo>
                      <a:pt x="0" y="18709"/>
                    </a:lnTo>
                    <a:cubicBezTo>
                      <a:pt x="0" y="19867"/>
                      <a:pt x="771" y="20638"/>
                      <a:pt x="1929" y="20638"/>
                    </a:cubicBezTo>
                    <a:cubicBezTo>
                      <a:pt x="2893" y="20638"/>
                      <a:pt x="3858" y="19867"/>
                      <a:pt x="3858" y="18709"/>
                    </a:cubicBezTo>
                    <a:lnTo>
                      <a:pt x="3858" y="187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98F48720-F5C4-4A93-B8E0-CB81382525C7}"/>
                  </a:ext>
                </a:extLst>
              </p:cNvPr>
              <p:cNvSpPr/>
              <p:nvPr/>
            </p:nvSpPr>
            <p:spPr>
              <a:xfrm>
                <a:off x="3128983" y="2087361"/>
                <a:ext cx="15431" cy="42434"/>
              </a:xfrm>
              <a:custGeom>
                <a:avLst/>
                <a:gdLst>
                  <a:gd name="connsiteX0" fmla="*/ 16974 w 15430"/>
                  <a:gd name="connsiteY0" fmla="*/ 14466 h 42433"/>
                  <a:gd name="connsiteX1" fmla="*/ 16588 w 15430"/>
                  <a:gd name="connsiteY1" fmla="*/ 13888 h 42433"/>
                  <a:gd name="connsiteX2" fmla="*/ 3279 w 15430"/>
                  <a:gd name="connsiteY2" fmla="*/ 579 h 42433"/>
                  <a:gd name="connsiteX3" fmla="*/ 579 w 15430"/>
                  <a:gd name="connsiteY3" fmla="*/ 579 h 42433"/>
                  <a:gd name="connsiteX4" fmla="*/ 579 w 15430"/>
                  <a:gd name="connsiteY4" fmla="*/ 3279 h 42433"/>
                  <a:gd name="connsiteX5" fmla="*/ 13309 w 15430"/>
                  <a:gd name="connsiteY5" fmla="*/ 16009 h 42433"/>
                  <a:gd name="connsiteX6" fmla="*/ 13309 w 15430"/>
                  <a:gd name="connsiteY6" fmla="*/ 40698 h 42433"/>
                  <a:gd name="connsiteX7" fmla="*/ 15238 w 15430"/>
                  <a:gd name="connsiteY7" fmla="*/ 42627 h 42433"/>
                  <a:gd name="connsiteX8" fmla="*/ 17166 w 15430"/>
                  <a:gd name="connsiteY8" fmla="*/ 40698 h 42433"/>
                  <a:gd name="connsiteX9" fmla="*/ 17166 w 15430"/>
                  <a:gd name="connsiteY9" fmla="*/ 15238 h 42433"/>
                  <a:gd name="connsiteX10" fmla="*/ 16974 w 15430"/>
                  <a:gd name="connsiteY10" fmla="*/ 14466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42433">
                    <a:moveTo>
                      <a:pt x="16974" y="14466"/>
                    </a:moveTo>
                    <a:cubicBezTo>
                      <a:pt x="16781" y="14273"/>
                      <a:pt x="16781" y="14080"/>
                      <a:pt x="16588" y="13888"/>
                    </a:cubicBez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13309" y="16009"/>
                    </a:lnTo>
                    <a:lnTo>
                      <a:pt x="13309" y="40698"/>
                    </a:lnTo>
                    <a:cubicBezTo>
                      <a:pt x="13309" y="41855"/>
                      <a:pt x="14080" y="42627"/>
                      <a:pt x="15238" y="42627"/>
                    </a:cubicBezTo>
                    <a:cubicBezTo>
                      <a:pt x="16395" y="42627"/>
                      <a:pt x="17166" y="41855"/>
                      <a:pt x="17166" y="40698"/>
                    </a:cubicBezTo>
                    <a:lnTo>
                      <a:pt x="17166" y="15238"/>
                    </a:lnTo>
                    <a:cubicBezTo>
                      <a:pt x="17166" y="15045"/>
                      <a:pt x="17166" y="14659"/>
                      <a:pt x="16974" y="1446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72B6F22B-3A28-451F-809D-B079FC3644C2}"/>
                  </a:ext>
                </a:extLst>
              </p:cNvPr>
              <p:cNvSpPr/>
              <p:nvPr/>
            </p:nvSpPr>
            <p:spPr>
              <a:xfrm>
                <a:off x="3154444" y="2087361"/>
                <a:ext cx="15431" cy="42434"/>
              </a:xfrm>
              <a:custGeom>
                <a:avLst/>
                <a:gdLst>
                  <a:gd name="connsiteX0" fmla="*/ 16588 w 15430"/>
                  <a:gd name="connsiteY0" fmla="*/ 579 h 42433"/>
                  <a:gd name="connsiteX1" fmla="*/ 13887 w 15430"/>
                  <a:gd name="connsiteY1" fmla="*/ 579 h 42433"/>
                  <a:gd name="connsiteX2" fmla="*/ 579 w 15430"/>
                  <a:gd name="connsiteY2" fmla="*/ 13888 h 42433"/>
                  <a:gd name="connsiteX3" fmla="*/ 193 w 15430"/>
                  <a:gd name="connsiteY3" fmla="*/ 14466 h 42433"/>
                  <a:gd name="connsiteX4" fmla="*/ 0 w 15430"/>
                  <a:gd name="connsiteY4" fmla="*/ 15238 h 42433"/>
                  <a:gd name="connsiteX5" fmla="*/ 0 w 15430"/>
                  <a:gd name="connsiteY5" fmla="*/ 40698 h 42433"/>
                  <a:gd name="connsiteX6" fmla="*/ 1929 w 15430"/>
                  <a:gd name="connsiteY6" fmla="*/ 42627 h 42433"/>
                  <a:gd name="connsiteX7" fmla="*/ 3858 w 15430"/>
                  <a:gd name="connsiteY7" fmla="*/ 40698 h 42433"/>
                  <a:gd name="connsiteX8" fmla="*/ 3858 w 15430"/>
                  <a:gd name="connsiteY8" fmla="*/ 16009 h 42433"/>
                  <a:gd name="connsiteX9" fmla="*/ 16588 w 15430"/>
                  <a:gd name="connsiteY9" fmla="*/ 3279 h 42433"/>
                  <a:gd name="connsiteX10" fmla="*/ 16588 w 15430"/>
                  <a:gd name="connsiteY10" fmla="*/ 579 h 4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42433">
                    <a:moveTo>
                      <a:pt x="16588" y="579"/>
                    </a:moveTo>
                    <a:cubicBezTo>
                      <a:pt x="15816" y="-193"/>
                      <a:pt x="14659" y="-193"/>
                      <a:pt x="13887" y="579"/>
                    </a:cubicBezTo>
                    <a:lnTo>
                      <a:pt x="579" y="13888"/>
                    </a:lnTo>
                    <a:cubicBezTo>
                      <a:pt x="386" y="14080"/>
                      <a:pt x="193" y="14273"/>
                      <a:pt x="193" y="14466"/>
                    </a:cubicBezTo>
                    <a:cubicBezTo>
                      <a:pt x="0" y="14659"/>
                      <a:pt x="0" y="15045"/>
                      <a:pt x="0" y="15238"/>
                    </a:cubicBezTo>
                    <a:lnTo>
                      <a:pt x="0" y="40698"/>
                    </a:lnTo>
                    <a:cubicBezTo>
                      <a:pt x="0" y="41855"/>
                      <a:pt x="771" y="42627"/>
                      <a:pt x="1929" y="42627"/>
                    </a:cubicBezTo>
                    <a:cubicBezTo>
                      <a:pt x="3086" y="42627"/>
                      <a:pt x="3858" y="41855"/>
                      <a:pt x="3858" y="40698"/>
                    </a:cubicBezTo>
                    <a:lnTo>
                      <a:pt x="3858" y="16009"/>
                    </a:lnTo>
                    <a:lnTo>
                      <a:pt x="16588" y="3279"/>
                    </a:lnTo>
                    <a:cubicBezTo>
                      <a:pt x="17166" y="2507"/>
                      <a:pt x="17166" y="1350"/>
                      <a:pt x="16588" y="5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6A8BDC47-433A-4559-9CFC-F98C3A4ABD14}"/>
                  </a:ext>
                </a:extLst>
              </p:cNvPr>
              <p:cNvSpPr/>
              <p:nvPr/>
            </p:nvSpPr>
            <p:spPr>
              <a:xfrm>
                <a:off x="3132648" y="2075017"/>
                <a:ext cx="34719" cy="7715"/>
              </a:xfrm>
              <a:custGeom>
                <a:avLst/>
                <a:gdLst>
                  <a:gd name="connsiteX0" fmla="*/ 3279 w 34718"/>
                  <a:gd name="connsiteY0" fmla="*/ 8487 h 7715"/>
                  <a:gd name="connsiteX1" fmla="*/ 8487 w 34718"/>
                  <a:gd name="connsiteY1" fmla="*/ 3279 h 7715"/>
                  <a:gd name="connsiteX2" fmla="*/ 5786 w 34718"/>
                  <a:gd name="connsiteY2" fmla="*/ 3279 h 7715"/>
                  <a:gd name="connsiteX3" fmla="*/ 10994 w 34718"/>
                  <a:gd name="connsiteY3" fmla="*/ 8487 h 7715"/>
                  <a:gd name="connsiteX4" fmla="*/ 13695 w 34718"/>
                  <a:gd name="connsiteY4" fmla="*/ 8487 h 7715"/>
                  <a:gd name="connsiteX5" fmla="*/ 18902 w 34718"/>
                  <a:gd name="connsiteY5" fmla="*/ 3279 h 7715"/>
                  <a:gd name="connsiteX6" fmla="*/ 16202 w 34718"/>
                  <a:gd name="connsiteY6" fmla="*/ 3279 h 7715"/>
                  <a:gd name="connsiteX7" fmla="*/ 21410 w 34718"/>
                  <a:gd name="connsiteY7" fmla="*/ 8487 h 7715"/>
                  <a:gd name="connsiteX8" fmla="*/ 24110 w 34718"/>
                  <a:gd name="connsiteY8" fmla="*/ 8487 h 7715"/>
                  <a:gd name="connsiteX9" fmla="*/ 29318 w 34718"/>
                  <a:gd name="connsiteY9" fmla="*/ 3279 h 7715"/>
                  <a:gd name="connsiteX10" fmla="*/ 26618 w 34718"/>
                  <a:gd name="connsiteY10" fmla="*/ 3279 h 7715"/>
                  <a:gd name="connsiteX11" fmla="*/ 31825 w 34718"/>
                  <a:gd name="connsiteY11" fmla="*/ 8487 h 7715"/>
                  <a:gd name="connsiteX12" fmla="*/ 31825 w 34718"/>
                  <a:gd name="connsiteY12" fmla="*/ 8487 h 7715"/>
                  <a:gd name="connsiteX13" fmla="*/ 34526 w 34718"/>
                  <a:gd name="connsiteY13" fmla="*/ 8487 h 7715"/>
                  <a:gd name="connsiteX14" fmla="*/ 34526 w 34718"/>
                  <a:gd name="connsiteY14" fmla="*/ 5787 h 7715"/>
                  <a:gd name="connsiteX15" fmla="*/ 34526 w 34718"/>
                  <a:gd name="connsiteY15" fmla="*/ 5787 h 7715"/>
                  <a:gd name="connsiteX16" fmla="*/ 29318 w 34718"/>
                  <a:gd name="connsiteY16" fmla="*/ 579 h 7715"/>
                  <a:gd name="connsiteX17" fmla="*/ 26618 w 34718"/>
                  <a:gd name="connsiteY17" fmla="*/ 579 h 7715"/>
                  <a:gd name="connsiteX18" fmla="*/ 21410 w 34718"/>
                  <a:gd name="connsiteY18" fmla="*/ 5787 h 7715"/>
                  <a:gd name="connsiteX19" fmla="*/ 24110 w 34718"/>
                  <a:gd name="connsiteY19" fmla="*/ 5787 h 7715"/>
                  <a:gd name="connsiteX20" fmla="*/ 18902 w 34718"/>
                  <a:gd name="connsiteY20" fmla="*/ 579 h 7715"/>
                  <a:gd name="connsiteX21" fmla="*/ 16202 w 34718"/>
                  <a:gd name="connsiteY21" fmla="*/ 579 h 7715"/>
                  <a:gd name="connsiteX22" fmla="*/ 10994 w 34718"/>
                  <a:gd name="connsiteY22" fmla="*/ 5787 h 7715"/>
                  <a:gd name="connsiteX23" fmla="*/ 13695 w 34718"/>
                  <a:gd name="connsiteY23" fmla="*/ 5787 h 7715"/>
                  <a:gd name="connsiteX24" fmla="*/ 8487 w 34718"/>
                  <a:gd name="connsiteY24" fmla="*/ 579 h 7715"/>
                  <a:gd name="connsiteX25" fmla="*/ 5786 w 34718"/>
                  <a:gd name="connsiteY25" fmla="*/ 579 h 7715"/>
                  <a:gd name="connsiteX26" fmla="*/ 579 w 34718"/>
                  <a:gd name="connsiteY26" fmla="*/ 5787 h 7715"/>
                  <a:gd name="connsiteX27" fmla="*/ 579 w 34718"/>
                  <a:gd name="connsiteY27" fmla="*/ 5787 h 7715"/>
                  <a:gd name="connsiteX28" fmla="*/ 579 w 34718"/>
                  <a:gd name="connsiteY28" fmla="*/ 8487 h 7715"/>
                  <a:gd name="connsiteX29" fmla="*/ 3279 w 34718"/>
                  <a:gd name="connsiteY29" fmla="*/ 8487 h 7715"/>
                  <a:gd name="connsiteX30" fmla="*/ 3279 w 34718"/>
                  <a:gd name="connsiteY30" fmla="*/ 8487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4718" h="7715">
                    <a:moveTo>
                      <a:pt x="3279" y="8487"/>
                    </a:moveTo>
                    <a:lnTo>
                      <a:pt x="8487" y="3279"/>
                    </a:lnTo>
                    <a:cubicBezTo>
                      <a:pt x="7715" y="4051"/>
                      <a:pt x="6558" y="4051"/>
                      <a:pt x="5786" y="3279"/>
                    </a:cubicBezTo>
                    <a:lnTo>
                      <a:pt x="10994" y="8487"/>
                    </a:lnTo>
                    <a:cubicBezTo>
                      <a:pt x="11766" y="9258"/>
                      <a:pt x="12923" y="9258"/>
                      <a:pt x="13695" y="8487"/>
                    </a:cubicBezTo>
                    <a:lnTo>
                      <a:pt x="18902" y="3279"/>
                    </a:lnTo>
                    <a:cubicBezTo>
                      <a:pt x="18131" y="4051"/>
                      <a:pt x="16974" y="4051"/>
                      <a:pt x="16202" y="3279"/>
                    </a:cubicBezTo>
                    <a:lnTo>
                      <a:pt x="21410" y="8487"/>
                    </a:lnTo>
                    <a:cubicBezTo>
                      <a:pt x="22181" y="9258"/>
                      <a:pt x="23339" y="9258"/>
                      <a:pt x="24110" y="8487"/>
                    </a:cubicBezTo>
                    <a:lnTo>
                      <a:pt x="29318" y="3279"/>
                    </a:lnTo>
                    <a:cubicBezTo>
                      <a:pt x="28546" y="4051"/>
                      <a:pt x="27389" y="4051"/>
                      <a:pt x="26618" y="3279"/>
                    </a:cubicBezTo>
                    <a:lnTo>
                      <a:pt x="31825" y="8487"/>
                    </a:lnTo>
                    <a:lnTo>
                      <a:pt x="31825" y="8487"/>
                    </a:lnTo>
                    <a:cubicBezTo>
                      <a:pt x="32597" y="9258"/>
                      <a:pt x="33754" y="9258"/>
                      <a:pt x="34526" y="8487"/>
                    </a:cubicBezTo>
                    <a:cubicBezTo>
                      <a:pt x="35297" y="7715"/>
                      <a:pt x="35297" y="6558"/>
                      <a:pt x="34526" y="5787"/>
                    </a:cubicBezTo>
                    <a:lnTo>
                      <a:pt x="34526" y="5787"/>
                    </a:lnTo>
                    <a:lnTo>
                      <a:pt x="29318" y="579"/>
                    </a:lnTo>
                    <a:cubicBezTo>
                      <a:pt x="28546" y="-193"/>
                      <a:pt x="27389" y="-193"/>
                      <a:pt x="26618" y="579"/>
                    </a:cubicBezTo>
                    <a:lnTo>
                      <a:pt x="21410" y="5787"/>
                    </a:lnTo>
                    <a:cubicBezTo>
                      <a:pt x="22181" y="5015"/>
                      <a:pt x="23339" y="5015"/>
                      <a:pt x="24110" y="5787"/>
                    </a:cubicBezTo>
                    <a:lnTo>
                      <a:pt x="18902" y="579"/>
                    </a:lnTo>
                    <a:cubicBezTo>
                      <a:pt x="18131" y="-193"/>
                      <a:pt x="16974" y="-193"/>
                      <a:pt x="16202" y="579"/>
                    </a:cubicBezTo>
                    <a:lnTo>
                      <a:pt x="10994" y="5787"/>
                    </a:lnTo>
                    <a:cubicBezTo>
                      <a:pt x="11766" y="5015"/>
                      <a:pt x="12923" y="5015"/>
                      <a:pt x="13695" y="5787"/>
                    </a:cubicBezTo>
                    <a:lnTo>
                      <a:pt x="8487" y="579"/>
                    </a:lnTo>
                    <a:cubicBezTo>
                      <a:pt x="7715" y="-193"/>
                      <a:pt x="6558" y="-193"/>
                      <a:pt x="5786" y="579"/>
                    </a:cubicBezTo>
                    <a:lnTo>
                      <a:pt x="579" y="5787"/>
                    </a:lnTo>
                    <a:lnTo>
                      <a:pt x="579" y="5787"/>
                    </a:lnTo>
                    <a:cubicBezTo>
                      <a:pt x="-193" y="6558"/>
                      <a:pt x="-193" y="7715"/>
                      <a:pt x="579" y="8487"/>
                    </a:cubicBezTo>
                    <a:cubicBezTo>
                      <a:pt x="1350" y="9258"/>
                      <a:pt x="2507" y="9258"/>
                      <a:pt x="3279" y="8487"/>
                    </a:cubicBezTo>
                    <a:lnTo>
                      <a:pt x="3279" y="8487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61" name="Freeform: Shape 360">
            <a:extLst>
              <a:ext uri="{FF2B5EF4-FFF2-40B4-BE49-F238E27FC236}">
                <a16:creationId xmlns:a16="http://schemas.microsoft.com/office/drawing/2014/main" id="{43C0FEED-AEA9-47BE-8A73-D014BD409F3A}"/>
              </a:ext>
            </a:extLst>
          </p:cNvPr>
          <p:cNvSpPr/>
          <p:nvPr/>
        </p:nvSpPr>
        <p:spPr>
          <a:xfrm>
            <a:off x="2975279" y="1736642"/>
            <a:ext cx="865452" cy="887309"/>
          </a:xfrm>
          <a:custGeom>
            <a:avLst/>
            <a:gdLst>
              <a:gd name="connsiteX0" fmla="*/ 76381 w 82938"/>
              <a:gd name="connsiteY0" fmla="*/ 42627 h 84867"/>
              <a:gd name="connsiteX1" fmla="*/ 76188 w 82938"/>
              <a:gd name="connsiteY1" fmla="*/ 39927 h 84867"/>
              <a:gd name="connsiteX2" fmla="*/ 84675 w 82938"/>
              <a:gd name="connsiteY2" fmla="*/ 37612 h 84867"/>
              <a:gd name="connsiteX3" fmla="*/ 83903 w 82938"/>
              <a:gd name="connsiteY3" fmla="*/ 32983 h 84867"/>
              <a:gd name="connsiteX4" fmla="*/ 75031 w 82938"/>
              <a:gd name="connsiteY4" fmla="*/ 33754 h 84867"/>
              <a:gd name="connsiteX5" fmla="*/ 73102 w 82938"/>
              <a:gd name="connsiteY5" fmla="*/ 28739 h 84867"/>
              <a:gd name="connsiteX6" fmla="*/ 80431 w 82938"/>
              <a:gd name="connsiteY6" fmla="*/ 23532 h 84867"/>
              <a:gd name="connsiteX7" fmla="*/ 78117 w 82938"/>
              <a:gd name="connsiteY7" fmla="*/ 19481 h 84867"/>
              <a:gd name="connsiteX8" fmla="*/ 70016 w 82938"/>
              <a:gd name="connsiteY8" fmla="*/ 23146 h 84867"/>
              <a:gd name="connsiteX9" fmla="*/ 66544 w 82938"/>
              <a:gd name="connsiteY9" fmla="*/ 18902 h 84867"/>
              <a:gd name="connsiteX10" fmla="*/ 71559 w 82938"/>
              <a:gd name="connsiteY10" fmla="*/ 11573 h 84867"/>
              <a:gd name="connsiteX11" fmla="*/ 67894 w 82938"/>
              <a:gd name="connsiteY11" fmla="*/ 8487 h 84867"/>
              <a:gd name="connsiteX12" fmla="*/ 61529 w 82938"/>
              <a:gd name="connsiteY12" fmla="*/ 14659 h 84867"/>
              <a:gd name="connsiteX13" fmla="*/ 56900 w 82938"/>
              <a:gd name="connsiteY13" fmla="*/ 11959 h 84867"/>
              <a:gd name="connsiteX14" fmla="*/ 59215 w 82938"/>
              <a:gd name="connsiteY14" fmla="*/ 3279 h 84867"/>
              <a:gd name="connsiteX15" fmla="*/ 54778 w 82938"/>
              <a:gd name="connsiteY15" fmla="*/ 1736 h 84867"/>
              <a:gd name="connsiteX16" fmla="*/ 50921 w 82938"/>
              <a:gd name="connsiteY16" fmla="*/ 9837 h 84867"/>
              <a:gd name="connsiteX17" fmla="*/ 45520 w 82938"/>
              <a:gd name="connsiteY17" fmla="*/ 8872 h 84867"/>
              <a:gd name="connsiteX18" fmla="*/ 44748 w 82938"/>
              <a:gd name="connsiteY18" fmla="*/ 0 h 84867"/>
              <a:gd name="connsiteX19" fmla="*/ 39926 w 82938"/>
              <a:gd name="connsiteY19" fmla="*/ 0 h 84867"/>
              <a:gd name="connsiteX20" fmla="*/ 39155 w 82938"/>
              <a:gd name="connsiteY20" fmla="*/ 8872 h 84867"/>
              <a:gd name="connsiteX21" fmla="*/ 33754 w 82938"/>
              <a:gd name="connsiteY21" fmla="*/ 9837 h 84867"/>
              <a:gd name="connsiteX22" fmla="*/ 29897 w 82938"/>
              <a:gd name="connsiteY22" fmla="*/ 1736 h 84867"/>
              <a:gd name="connsiteX23" fmla="*/ 25460 w 82938"/>
              <a:gd name="connsiteY23" fmla="*/ 3279 h 84867"/>
              <a:gd name="connsiteX24" fmla="*/ 27775 w 82938"/>
              <a:gd name="connsiteY24" fmla="*/ 11959 h 84867"/>
              <a:gd name="connsiteX25" fmla="*/ 23146 w 82938"/>
              <a:gd name="connsiteY25" fmla="*/ 14659 h 84867"/>
              <a:gd name="connsiteX26" fmla="*/ 16781 w 82938"/>
              <a:gd name="connsiteY26" fmla="*/ 8487 h 84867"/>
              <a:gd name="connsiteX27" fmla="*/ 13116 w 82938"/>
              <a:gd name="connsiteY27" fmla="*/ 11573 h 84867"/>
              <a:gd name="connsiteX28" fmla="*/ 18131 w 82938"/>
              <a:gd name="connsiteY28" fmla="*/ 18902 h 84867"/>
              <a:gd name="connsiteX29" fmla="*/ 14659 w 82938"/>
              <a:gd name="connsiteY29" fmla="*/ 23146 h 84867"/>
              <a:gd name="connsiteX30" fmla="*/ 6558 w 82938"/>
              <a:gd name="connsiteY30" fmla="*/ 19481 h 84867"/>
              <a:gd name="connsiteX31" fmla="*/ 4243 w 82938"/>
              <a:gd name="connsiteY31" fmla="*/ 23532 h 84867"/>
              <a:gd name="connsiteX32" fmla="*/ 11573 w 82938"/>
              <a:gd name="connsiteY32" fmla="*/ 28739 h 84867"/>
              <a:gd name="connsiteX33" fmla="*/ 9644 w 82938"/>
              <a:gd name="connsiteY33" fmla="*/ 33754 h 84867"/>
              <a:gd name="connsiteX34" fmla="*/ 772 w 82938"/>
              <a:gd name="connsiteY34" fmla="*/ 32983 h 84867"/>
              <a:gd name="connsiteX35" fmla="*/ 0 w 82938"/>
              <a:gd name="connsiteY35" fmla="*/ 37612 h 84867"/>
              <a:gd name="connsiteX36" fmla="*/ 8487 w 82938"/>
              <a:gd name="connsiteY36" fmla="*/ 39927 h 84867"/>
              <a:gd name="connsiteX37" fmla="*/ 8294 w 82938"/>
              <a:gd name="connsiteY37" fmla="*/ 42627 h 84867"/>
              <a:gd name="connsiteX38" fmla="*/ 8487 w 82938"/>
              <a:gd name="connsiteY38" fmla="*/ 45327 h 84867"/>
              <a:gd name="connsiteX39" fmla="*/ 0 w 82938"/>
              <a:gd name="connsiteY39" fmla="*/ 47642 h 84867"/>
              <a:gd name="connsiteX40" fmla="*/ 772 w 82938"/>
              <a:gd name="connsiteY40" fmla="*/ 52271 h 84867"/>
              <a:gd name="connsiteX41" fmla="*/ 9644 w 82938"/>
              <a:gd name="connsiteY41" fmla="*/ 51499 h 84867"/>
              <a:gd name="connsiteX42" fmla="*/ 11573 w 82938"/>
              <a:gd name="connsiteY42" fmla="*/ 56514 h 84867"/>
              <a:gd name="connsiteX43" fmla="*/ 4243 w 82938"/>
              <a:gd name="connsiteY43" fmla="*/ 61722 h 84867"/>
              <a:gd name="connsiteX44" fmla="*/ 6558 w 82938"/>
              <a:gd name="connsiteY44" fmla="*/ 65772 h 84867"/>
              <a:gd name="connsiteX45" fmla="*/ 14659 w 82938"/>
              <a:gd name="connsiteY45" fmla="*/ 62108 h 84867"/>
              <a:gd name="connsiteX46" fmla="*/ 18131 w 82938"/>
              <a:gd name="connsiteY46" fmla="*/ 66351 h 84867"/>
              <a:gd name="connsiteX47" fmla="*/ 13116 w 82938"/>
              <a:gd name="connsiteY47" fmla="*/ 73681 h 84867"/>
              <a:gd name="connsiteX48" fmla="*/ 16781 w 82938"/>
              <a:gd name="connsiteY48" fmla="*/ 76767 h 84867"/>
              <a:gd name="connsiteX49" fmla="*/ 23146 w 82938"/>
              <a:gd name="connsiteY49" fmla="*/ 70595 h 84867"/>
              <a:gd name="connsiteX50" fmla="*/ 27775 w 82938"/>
              <a:gd name="connsiteY50" fmla="*/ 73295 h 84867"/>
              <a:gd name="connsiteX51" fmla="*/ 25460 w 82938"/>
              <a:gd name="connsiteY51" fmla="*/ 81975 h 84867"/>
              <a:gd name="connsiteX52" fmla="*/ 29897 w 82938"/>
              <a:gd name="connsiteY52" fmla="*/ 83518 h 84867"/>
              <a:gd name="connsiteX53" fmla="*/ 33754 w 82938"/>
              <a:gd name="connsiteY53" fmla="*/ 75417 h 84867"/>
              <a:gd name="connsiteX54" fmla="*/ 39155 w 82938"/>
              <a:gd name="connsiteY54" fmla="*/ 76381 h 84867"/>
              <a:gd name="connsiteX55" fmla="*/ 39926 w 82938"/>
              <a:gd name="connsiteY55" fmla="*/ 85254 h 84867"/>
              <a:gd name="connsiteX56" fmla="*/ 44748 w 82938"/>
              <a:gd name="connsiteY56" fmla="*/ 85254 h 84867"/>
              <a:gd name="connsiteX57" fmla="*/ 45520 w 82938"/>
              <a:gd name="connsiteY57" fmla="*/ 76381 h 84867"/>
              <a:gd name="connsiteX58" fmla="*/ 50921 w 82938"/>
              <a:gd name="connsiteY58" fmla="*/ 75417 h 84867"/>
              <a:gd name="connsiteX59" fmla="*/ 54778 w 82938"/>
              <a:gd name="connsiteY59" fmla="*/ 83518 h 84867"/>
              <a:gd name="connsiteX60" fmla="*/ 59215 w 82938"/>
              <a:gd name="connsiteY60" fmla="*/ 81975 h 84867"/>
              <a:gd name="connsiteX61" fmla="*/ 56900 w 82938"/>
              <a:gd name="connsiteY61" fmla="*/ 73295 h 84867"/>
              <a:gd name="connsiteX62" fmla="*/ 61529 w 82938"/>
              <a:gd name="connsiteY62" fmla="*/ 70595 h 84867"/>
              <a:gd name="connsiteX63" fmla="*/ 67894 w 82938"/>
              <a:gd name="connsiteY63" fmla="*/ 76767 h 84867"/>
              <a:gd name="connsiteX64" fmla="*/ 71559 w 82938"/>
              <a:gd name="connsiteY64" fmla="*/ 73681 h 84867"/>
              <a:gd name="connsiteX65" fmla="*/ 66544 w 82938"/>
              <a:gd name="connsiteY65" fmla="*/ 66351 h 84867"/>
              <a:gd name="connsiteX66" fmla="*/ 70016 w 82938"/>
              <a:gd name="connsiteY66" fmla="*/ 62108 h 84867"/>
              <a:gd name="connsiteX67" fmla="*/ 78117 w 82938"/>
              <a:gd name="connsiteY67" fmla="*/ 65772 h 84867"/>
              <a:gd name="connsiteX68" fmla="*/ 80431 w 82938"/>
              <a:gd name="connsiteY68" fmla="*/ 61722 h 84867"/>
              <a:gd name="connsiteX69" fmla="*/ 73102 w 82938"/>
              <a:gd name="connsiteY69" fmla="*/ 56514 h 84867"/>
              <a:gd name="connsiteX70" fmla="*/ 75031 w 82938"/>
              <a:gd name="connsiteY70" fmla="*/ 51499 h 84867"/>
              <a:gd name="connsiteX71" fmla="*/ 83903 w 82938"/>
              <a:gd name="connsiteY71" fmla="*/ 52271 h 84867"/>
              <a:gd name="connsiteX72" fmla="*/ 84675 w 82938"/>
              <a:gd name="connsiteY72" fmla="*/ 47642 h 84867"/>
              <a:gd name="connsiteX73" fmla="*/ 76188 w 82938"/>
              <a:gd name="connsiteY73" fmla="*/ 45327 h 84867"/>
              <a:gd name="connsiteX74" fmla="*/ 76381 w 82938"/>
              <a:gd name="connsiteY74" fmla="*/ 42627 h 84867"/>
              <a:gd name="connsiteX75" fmla="*/ 42434 w 82938"/>
              <a:gd name="connsiteY75" fmla="*/ 51114 h 84867"/>
              <a:gd name="connsiteX76" fmla="*/ 33947 w 82938"/>
              <a:gd name="connsiteY76" fmla="*/ 42627 h 84867"/>
              <a:gd name="connsiteX77" fmla="*/ 42434 w 82938"/>
              <a:gd name="connsiteY77" fmla="*/ 34140 h 84867"/>
              <a:gd name="connsiteX78" fmla="*/ 50921 w 82938"/>
              <a:gd name="connsiteY78" fmla="*/ 42627 h 84867"/>
              <a:gd name="connsiteX79" fmla="*/ 42434 w 82938"/>
              <a:gd name="connsiteY79" fmla="*/ 51114 h 8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82938" h="84867">
                <a:moveTo>
                  <a:pt x="76381" y="42627"/>
                </a:moveTo>
                <a:cubicBezTo>
                  <a:pt x="76381" y="41662"/>
                  <a:pt x="76381" y="40891"/>
                  <a:pt x="76188" y="39927"/>
                </a:cubicBezTo>
                <a:lnTo>
                  <a:pt x="84675" y="37612"/>
                </a:lnTo>
                <a:lnTo>
                  <a:pt x="83903" y="32983"/>
                </a:lnTo>
                <a:lnTo>
                  <a:pt x="75031" y="33754"/>
                </a:lnTo>
                <a:cubicBezTo>
                  <a:pt x="74452" y="32018"/>
                  <a:pt x="73874" y="30283"/>
                  <a:pt x="73102" y="28739"/>
                </a:cubicBezTo>
                <a:lnTo>
                  <a:pt x="80431" y="23532"/>
                </a:lnTo>
                <a:lnTo>
                  <a:pt x="78117" y="19481"/>
                </a:lnTo>
                <a:lnTo>
                  <a:pt x="70016" y="23146"/>
                </a:lnTo>
                <a:cubicBezTo>
                  <a:pt x="69051" y="21603"/>
                  <a:pt x="67894" y="20253"/>
                  <a:pt x="66544" y="18902"/>
                </a:cubicBezTo>
                <a:lnTo>
                  <a:pt x="71559" y="11573"/>
                </a:lnTo>
                <a:lnTo>
                  <a:pt x="67894" y="8487"/>
                </a:lnTo>
                <a:lnTo>
                  <a:pt x="61529" y="14659"/>
                </a:lnTo>
                <a:cubicBezTo>
                  <a:pt x="59986" y="13695"/>
                  <a:pt x="58443" y="12730"/>
                  <a:pt x="56900" y="11959"/>
                </a:cubicBezTo>
                <a:lnTo>
                  <a:pt x="59215" y="3279"/>
                </a:lnTo>
                <a:lnTo>
                  <a:pt x="54778" y="1736"/>
                </a:lnTo>
                <a:lnTo>
                  <a:pt x="50921" y="9837"/>
                </a:lnTo>
                <a:cubicBezTo>
                  <a:pt x="49185" y="9451"/>
                  <a:pt x="47449" y="9066"/>
                  <a:pt x="45520" y="8872"/>
                </a:cubicBezTo>
                <a:lnTo>
                  <a:pt x="44748" y="0"/>
                </a:lnTo>
                <a:lnTo>
                  <a:pt x="39926" y="0"/>
                </a:lnTo>
                <a:lnTo>
                  <a:pt x="39155" y="8872"/>
                </a:lnTo>
                <a:cubicBezTo>
                  <a:pt x="37419" y="9066"/>
                  <a:pt x="35490" y="9451"/>
                  <a:pt x="33754" y="9837"/>
                </a:cubicBezTo>
                <a:lnTo>
                  <a:pt x="29897" y="1736"/>
                </a:lnTo>
                <a:lnTo>
                  <a:pt x="25460" y="3279"/>
                </a:lnTo>
                <a:lnTo>
                  <a:pt x="27775" y="11959"/>
                </a:lnTo>
                <a:cubicBezTo>
                  <a:pt x="26039" y="12730"/>
                  <a:pt x="24496" y="13695"/>
                  <a:pt x="23146" y="14659"/>
                </a:cubicBezTo>
                <a:lnTo>
                  <a:pt x="16781" y="8487"/>
                </a:lnTo>
                <a:lnTo>
                  <a:pt x="13116" y="11573"/>
                </a:lnTo>
                <a:lnTo>
                  <a:pt x="18131" y="18902"/>
                </a:lnTo>
                <a:cubicBezTo>
                  <a:pt x="16781" y="20253"/>
                  <a:pt x="15623" y="21603"/>
                  <a:pt x="14659" y="23146"/>
                </a:cubicBezTo>
                <a:lnTo>
                  <a:pt x="6558" y="19481"/>
                </a:lnTo>
                <a:lnTo>
                  <a:pt x="4243" y="23532"/>
                </a:lnTo>
                <a:lnTo>
                  <a:pt x="11573" y="28739"/>
                </a:lnTo>
                <a:cubicBezTo>
                  <a:pt x="10801" y="30283"/>
                  <a:pt x="10223" y="32018"/>
                  <a:pt x="9644" y="33754"/>
                </a:cubicBezTo>
                <a:lnTo>
                  <a:pt x="772" y="32983"/>
                </a:lnTo>
                <a:lnTo>
                  <a:pt x="0" y="37612"/>
                </a:lnTo>
                <a:lnTo>
                  <a:pt x="8487" y="39927"/>
                </a:lnTo>
                <a:cubicBezTo>
                  <a:pt x="8487" y="40891"/>
                  <a:pt x="8294" y="41662"/>
                  <a:pt x="8294" y="42627"/>
                </a:cubicBezTo>
                <a:cubicBezTo>
                  <a:pt x="8294" y="43591"/>
                  <a:pt x="8294" y="44363"/>
                  <a:pt x="8487" y="45327"/>
                </a:cubicBezTo>
                <a:lnTo>
                  <a:pt x="0" y="47642"/>
                </a:lnTo>
                <a:lnTo>
                  <a:pt x="772" y="52271"/>
                </a:lnTo>
                <a:lnTo>
                  <a:pt x="9644" y="51499"/>
                </a:lnTo>
                <a:cubicBezTo>
                  <a:pt x="10223" y="53235"/>
                  <a:pt x="10801" y="54971"/>
                  <a:pt x="11573" y="56514"/>
                </a:cubicBezTo>
                <a:lnTo>
                  <a:pt x="4243" y="61722"/>
                </a:lnTo>
                <a:lnTo>
                  <a:pt x="6558" y="65772"/>
                </a:lnTo>
                <a:lnTo>
                  <a:pt x="14659" y="62108"/>
                </a:lnTo>
                <a:cubicBezTo>
                  <a:pt x="15623" y="63651"/>
                  <a:pt x="16781" y="65001"/>
                  <a:pt x="18131" y="66351"/>
                </a:cubicBezTo>
                <a:lnTo>
                  <a:pt x="13116" y="73681"/>
                </a:lnTo>
                <a:lnTo>
                  <a:pt x="16781" y="76767"/>
                </a:lnTo>
                <a:lnTo>
                  <a:pt x="23146" y="70595"/>
                </a:lnTo>
                <a:cubicBezTo>
                  <a:pt x="24689" y="71559"/>
                  <a:pt x="26232" y="72523"/>
                  <a:pt x="27775" y="73295"/>
                </a:cubicBezTo>
                <a:lnTo>
                  <a:pt x="25460" y="81975"/>
                </a:lnTo>
                <a:lnTo>
                  <a:pt x="29897" y="83518"/>
                </a:lnTo>
                <a:lnTo>
                  <a:pt x="33754" y="75417"/>
                </a:lnTo>
                <a:cubicBezTo>
                  <a:pt x="35490" y="75802"/>
                  <a:pt x="37226" y="76188"/>
                  <a:pt x="39155" y="76381"/>
                </a:cubicBezTo>
                <a:lnTo>
                  <a:pt x="39926" y="85254"/>
                </a:lnTo>
                <a:lnTo>
                  <a:pt x="44748" y="85254"/>
                </a:lnTo>
                <a:lnTo>
                  <a:pt x="45520" y="76381"/>
                </a:lnTo>
                <a:cubicBezTo>
                  <a:pt x="47256" y="76188"/>
                  <a:pt x="49185" y="75802"/>
                  <a:pt x="50921" y="75417"/>
                </a:cubicBezTo>
                <a:lnTo>
                  <a:pt x="54778" y="83518"/>
                </a:lnTo>
                <a:lnTo>
                  <a:pt x="59215" y="81975"/>
                </a:lnTo>
                <a:lnTo>
                  <a:pt x="56900" y="73295"/>
                </a:lnTo>
                <a:cubicBezTo>
                  <a:pt x="58636" y="72523"/>
                  <a:pt x="60179" y="71559"/>
                  <a:pt x="61529" y="70595"/>
                </a:cubicBezTo>
                <a:lnTo>
                  <a:pt x="67894" y="76767"/>
                </a:lnTo>
                <a:lnTo>
                  <a:pt x="71559" y="73681"/>
                </a:lnTo>
                <a:lnTo>
                  <a:pt x="66544" y="66351"/>
                </a:lnTo>
                <a:cubicBezTo>
                  <a:pt x="67894" y="65001"/>
                  <a:pt x="69051" y="63651"/>
                  <a:pt x="70016" y="62108"/>
                </a:cubicBezTo>
                <a:lnTo>
                  <a:pt x="78117" y="65772"/>
                </a:lnTo>
                <a:lnTo>
                  <a:pt x="80431" y="61722"/>
                </a:lnTo>
                <a:lnTo>
                  <a:pt x="73102" y="56514"/>
                </a:lnTo>
                <a:cubicBezTo>
                  <a:pt x="73874" y="54971"/>
                  <a:pt x="74452" y="53235"/>
                  <a:pt x="75031" y="51499"/>
                </a:cubicBezTo>
                <a:lnTo>
                  <a:pt x="83903" y="52271"/>
                </a:lnTo>
                <a:lnTo>
                  <a:pt x="84675" y="47642"/>
                </a:lnTo>
                <a:lnTo>
                  <a:pt x="76188" y="45327"/>
                </a:lnTo>
                <a:cubicBezTo>
                  <a:pt x="76381" y="44363"/>
                  <a:pt x="76381" y="43591"/>
                  <a:pt x="76381" y="42627"/>
                </a:cubicBezTo>
                <a:close/>
                <a:moveTo>
                  <a:pt x="42434" y="51114"/>
                </a:moveTo>
                <a:cubicBezTo>
                  <a:pt x="37612" y="51114"/>
                  <a:pt x="33947" y="47256"/>
                  <a:pt x="33947" y="42627"/>
                </a:cubicBezTo>
                <a:cubicBezTo>
                  <a:pt x="33947" y="37805"/>
                  <a:pt x="37805" y="34140"/>
                  <a:pt x="42434" y="34140"/>
                </a:cubicBezTo>
                <a:cubicBezTo>
                  <a:pt x="47256" y="34140"/>
                  <a:pt x="50921" y="37998"/>
                  <a:pt x="50921" y="42627"/>
                </a:cubicBezTo>
                <a:cubicBezTo>
                  <a:pt x="50921" y="47256"/>
                  <a:pt x="47256" y="51114"/>
                  <a:pt x="42434" y="51114"/>
                </a:cubicBezTo>
                <a:close/>
              </a:path>
            </a:pathLst>
          </a:custGeom>
          <a:solidFill>
            <a:schemeClr val="accent6"/>
          </a:solidFill>
          <a:ln w="19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62" name="Graphic 5">
            <a:extLst>
              <a:ext uri="{FF2B5EF4-FFF2-40B4-BE49-F238E27FC236}">
                <a16:creationId xmlns:a16="http://schemas.microsoft.com/office/drawing/2014/main" id="{0F3DEE50-640E-42A4-9174-25561FB2D1E3}"/>
              </a:ext>
            </a:extLst>
          </p:cNvPr>
          <p:cNvGrpSpPr/>
          <p:nvPr/>
        </p:nvGrpSpPr>
        <p:grpSpPr>
          <a:xfrm>
            <a:off x="7095348" y="1714019"/>
            <a:ext cx="516099" cy="525574"/>
            <a:chOff x="3077484" y="2435512"/>
            <a:chExt cx="146590" cy="146590"/>
          </a:xfrm>
          <a:solidFill>
            <a:schemeClr val="accent1"/>
          </a:solidFill>
        </p:grpSpPr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1641D99F-D42C-49E1-A0F2-6B7DAE1DD737}"/>
                </a:ext>
              </a:extLst>
            </p:cNvPr>
            <p:cNvSpPr/>
            <p:nvPr/>
          </p:nvSpPr>
          <p:spPr>
            <a:xfrm>
              <a:off x="3077484" y="2435512"/>
              <a:ext cx="146590" cy="146590"/>
            </a:xfrm>
            <a:custGeom>
              <a:avLst/>
              <a:gdLst>
                <a:gd name="connsiteX0" fmla="*/ 139067 w 146589"/>
                <a:gd name="connsiteY0" fmla="*/ 75417 h 146589"/>
                <a:gd name="connsiteX1" fmla="*/ 139067 w 146589"/>
                <a:gd name="connsiteY1" fmla="*/ 75417 h 146589"/>
                <a:gd name="connsiteX2" fmla="*/ 139067 w 146589"/>
                <a:gd name="connsiteY2" fmla="*/ 73681 h 146589"/>
                <a:gd name="connsiteX3" fmla="*/ 139067 w 146589"/>
                <a:gd name="connsiteY3" fmla="*/ 71752 h 146589"/>
                <a:gd name="connsiteX4" fmla="*/ 139067 w 146589"/>
                <a:gd name="connsiteY4" fmla="*/ 71752 h 146589"/>
                <a:gd name="connsiteX5" fmla="*/ 146590 w 146589"/>
                <a:gd name="connsiteY5" fmla="*/ 65580 h 146589"/>
                <a:gd name="connsiteX6" fmla="*/ 144854 w 146589"/>
                <a:gd name="connsiteY6" fmla="*/ 56129 h 146589"/>
                <a:gd name="connsiteX7" fmla="*/ 135596 w 146589"/>
                <a:gd name="connsiteY7" fmla="*/ 52850 h 146589"/>
                <a:gd name="connsiteX8" fmla="*/ 135596 w 146589"/>
                <a:gd name="connsiteY8" fmla="*/ 52850 h 146589"/>
                <a:gd name="connsiteX9" fmla="*/ 134438 w 146589"/>
                <a:gd name="connsiteY9" fmla="*/ 49378 h 146589"/>
                <a:gd name="connsiteX10" fmla="*/ 134438 w 146589"/>
                <a:gd name="connsiteY10" fmla="*/ 49378 h 146589"/>
                <a:gd name="connsiteX11" fmla="*/ 139453 w 146589"/>
                <a:gd name="connsiteY11" fmla="*/ 40891 h 146589"/>
                <a:gd name="connsiteX12" fmla="*/ 134631 w 146589"/>
                <a:gd name="connsiteY12" fmla="*/ 32597 h 146589"/>
                <a:gd name="connsiteX13" fmla="*/ 124794 w 146589"/>
                <a:gd name="connsiteY13" fmla="*/ 32790 h 146589"/>
                <a:gd name="connsiteX14" fmla="*/ 124794 w 146589"/>
                <a:gd name="connsiteY14" fmla="*/ 32790 h 146589"/>
                <a:gd name="connsiteX15" fmla="*/ 122480 w 146589"/>
                <a:gd name="connsiteY15" fmla="*/ 29897 h 146589"/>
                <a:gd name="connsiteX16" fmla="*/ 122480 w 146589"/>
                <a:gd name="connsiteY16" fmla="*/ 29897 h 146589"/>
                <a:gd name="connsiteX17" fmla="*/ 124216 w 146589"/>
                <a:gd name="connsiteY17" fmla="*/ 20253 h 146589"/>
                <a:gd name="connsiteX18" fmla="*/ 116886 w 146589"/>
                <a:gd name="connsiteY18" fmla="*/ 14080 h 146589"/>
                <a:gd name="connsiteX19" fmla="*/ 107821 w 146589"/>
                <a:gd name="connsiteY19" fmla="*/ 17552 h 146589"/>
                <a:gd name="connsiteX20" fmla="*/ 107821 w 146589"/>
                <a:gd name="connsiteY20" fmla="*/ 17552 h 146589"/>
                <a:gd name="connsiteX21" fmla="*/ 104542 w 146589"/>
                <a:gd name="connsiteY21" fmla="*/ 15624 h 146589"/>
                <a:gd name="connsiteX22" fmla="*/ 102999 w 146589"/>
                <a:gd name="connsiteY22" fmla="*/ 5980 h 146589"/>
                <a:gd name="connsiteX23" fmla="*/ 93933 w 146589"/>
                <a:gd name="connsiteY23" fmla="*/ 2700 h 146589"/>
                <a:gd name="connsiteX24" fmla="*/ 86604 w 146589"/>
                <a:gd name="connsiteY24" fmla="*/ 9066 h 146589"/>
                <a:gd name="connsiteX25" fmla="*/ 82939 w 146589"/>
                <a:gd name="connsiteY25" fmla="*/ 8487 h 146589"/>
                <a:gd name="connsiteX26" fmla="*/ 82939 w 146589"/>
                <a:gd name="connsiteY26" fmla="*/ 8487 h 146589"/>
                <a:gd name="connsiteX27" fmla="*/ 78117 w 146589"/>
                <a:gd name="connsiteY27" fmla="*/ 0 h 146589"/>
                <a:gd name="connsiteX28" fmla="*/ 68473 w 146589"/>
                <a:gd name="connsiteY28" fmla="*/ 0 h 146589"/>
                <a:gd name="connsiteX29" fmla="*/ 63651 w 146589"/>
                <a:gd name="connsiteY29" fmla="*/ 8487 h 146589"/>
                <a:gd name="connsiteX30" fmla="*/ 63651 w 146589"/>
                <a:gd name="connsiteY30" fmla="*/ 8487 h 146589"/>
                <a:gd name="connsiteX31" fmla="*/ 59986 w 146589"/>
                <a:gd name="connsiteY31" fmla="*/ 9066 h 146589"/>
                <a:gd name="connsiteX32" fmla="*/ 52657 w 146589"/>
                <a:gd name="connsiteY32" fmla="*/ 2700 h 146589"/>
                <a:gd name="connsiteX33" fmla="*/ 43591 w 146589"/>
                <a:gd name="connsiteY33" fmla="*/ 5980 h 146589"/>
                <a:gd name="connsiteX34" fmla="*/ 42048 w 146589"/>
                <a:gd name="connsiteY34" fmla="*/ 15624 h 146589"/>
                <a:gd name="connsiteX35" fmla="*/ 38769 w 146589"/>
                <a:gd name="connsiteY35" fmla="*/ 17552 h 146589"/>
                <a:gd name="connsiteX36" fmla="*/ 38769 w 146589"/>
                <a:gd name="connsiteY36" fmla="*/ 17552 h 146589"/>
                <a:gd name="connsiteX37" fmla="*/ 29704 w 146589"/>
                <a:gd name="connsiteY37" fmla="*/ 14080 h 146589"/>
                <a:gd name="connsiteX38" fmla="*/ 22374 w 146589"/>
                <a:gd name="connsiteY38" fmla="*/ 20253 h 146589"/>
                <a:gd name="connsiteX39" fmla="*/ 24110 w 146589"/>
                <a:gd name="connsiteY39" fmla="*/ 29897 h 146589"/>
                <a:gd name="connsiteX40" fmla="*/ 24110 w 146589"/>
                <a:gd name="connsiteY40" fmla="*/ 29897 h 146589"/>
                <a:gd name="connsiteX41" fmla="*/ 21796 w 146589"/>
                <a:gd name="connsiteY41" fmla="*/ 32790 h 146589"/>
                <a:gd name="connsiteX42" fmla="*/ 21796 w 146589"/>
                <a:gd name="connsiteY42" fmla="*/ 32790 h 146589"/>
                <a:gd name="connsiteX43" fmla="*/ 11959 w 146589"/>
                <a:gd name="connsiteY43" fmla="*/ 32597 h 146589"/>
                <a:gd name="connsiteX44" fmla="*/ 7137 w 146589"/>
                <a:gd name="connsiteY44" fmla="*/ 40891 h 146589"/>
                <a:gd name="connsiteX45" fmla="*/ 12151 w 146589"/>
                <a:gd name="connsiteY45" fmla="*/ 49378 h 146589"/>
                <a:gd name="connsiteX46" fmla="*/ 12151 w 146589"/>
                <a:gd name="connsiteY46" fmla="*/ 49378 h 146589"/>
                <a:gd name="connsiteX47" fmla="*/ 10994 w 146589"/>
                <a:gd name="connsiteY47" fmla="*/ 52850 h 146589"/>
                <a:gd name="connsiteX48" fmla="*/ 10994 w 146589"/>
                <a:gd name="connsiteY48" fmla="*/ 52850 h 146589"/>
                <a:gd name="connsiteX49" fmla="*/ 1736 w 146589"/>
                <a:gd name="connsiteY49" fmla="*/ 56129 h 146589"/>
                <a:gd name="connsiteX50" fmla="*/ 0 w 146589"/>
                <a:gd name="connsiteY50" fmla="*/ 65580 h 146589"/>
                <a:gd name="connsiteX51" fmla="*/ 7522 w 146589"/>
                <a:gd name="connsiteY51" fmla="*/ 71752 h 146589"/>
                <a:gd name="connsiteX52" fmla="*/ 7522 w 146589"/>
                <a:gd name="connsiteY52" fmla="*/ 71752 h 146589"/>
                <a:gd name="connsiteX53" fmla="*/ 7522 w 146589"/>
                <a:gd name="connsiteY53" fmla="*/ 73681 h 146589"/>
                <a:gd name="connsiteX54" fmla="*/ 7522 w 146589"/>
                <a:gd name="connsiteY54" fmla="*/ 75610 h 146589"/>
                <a:gd name="connsiteX55" fmla="*/ 7522 w 146589"/>
                <a:gd name="connsiteY55" fmla="*/ 75610 h 146589"/>
                <a:gd name="connsiteX56" fmla="*/ 0 w 146589"/>
                <a:gd name="connsiteY56" fmla="*/ 81782 h 146589"/>
                <a:gd name="connsiteX57" fmla="*/ 1736 w 146589"/>
                <a:gd name="connsiteY57" fmla="*/ 91233 h 146589"/>
                <a:gd name="connsiteX58" fmla="*/ 10994 w 146589"/>
                <a:gd name="connsiteY58" fmla="*/ 94512 h 146589"/>
                <a:gd name="connsiteX59" fmla="*/ 10994 w 146589"/>
                <a:gd name="connsiteY59" fmla="*/ 94512 h 146589"/>
                <a:gd name="connsiteX60" fmla="*/ 12151 w 146589"/>
                <a:gd name="connsiteY60" fmla="*/ 97984 h 146589"/>
                <a:gd name="connsiteX61" fmla="*/ 12151 w 146589"/>
                <a:gd name="connsiteY61" fmla="*/ 97984 h 146589"/>
                <a:gd name="connsiteX62" fmla="*/ 7137 w 146589"/>
                <a:gd name="connsiteY62" fmla="*/ 106471 h 146589"/>
                <a:gd name="connsiteX63" fmla="*/ 11959 w 146589"/>
                <a:gd name="connsiteY63" fmla="*/ 114764 h 146589"/>
                <a:gd name="connsiteX64" fmla="*/ 21796 w 146589"/>
                <a:gd name="connsiteY64" fmla="*/ 114572 h 146589"/>
                <a:gd name="connsiteX65" fmla="*/ 21796 w 146589"/>
                <a:gd name="connsiteY65" fmla="*/ 114572 h 146589"/>
                <a:gd name="connsiteX66" fmla="*/ 24110 w 146589"/>
                <a:gd name="connsiteY66" fmla="*/ 117465 h 146589"/>
                <a:gd name="connsiteX67" fmla="*/ 24110 w 146589"/>
                <a:gd name="connsiteY67" fmla="*/ 117465 h 146589"/>
                <a:gd name="connsiteX68" fmla="*/ 22374 w 146589"/>
                <a:gd name="connsiteY68" fmla="*/ 127109 h 146589"/>
                <a:gd name="connsiteX69" fmla="*/ 29704 w 146589"/>
                <a:gd name="connsiteY69" fmla="*/ 133281 h 146589"/>
                <a:gd name="connsiteX70" fmla="*/ 38769 w 146589"/>
                <a:gd name="connsiteY70" fmla="*/ 129809 h 146589"/>
                <a:gd name="connsiteX71" fmla="*/ 38769 w 146589"/>
                <a:gd name="connsiteY71" fmla="*/ 129809 h 146589"/>
                <a:gd name="connsiteX72" fmla="*/ 42048 w 146589"/>
                <a:gd name="connsiteY72" fmla="*/ 131738 h 146589"/>
                <a:gd name="connsiteX73" fmla="*/ 43591 w 146589"/>
                <a:gd name="connsiteY73" fmla="*/ 141382 h 146589"/>
                <a:gd name="connsiteX74" fmla="*/ 52657 w 146589"/>
                <a:gd name="connsiteY74" fmla="*/ 144661 h 146589"/>
                <a:gd name="connsiteX75" fmla="*/ 59986 w 146589"/>
                <a:gd name="connsiteY75" fmla="*/ 138296 h 146589"/>
                <a:gd name="connsiteX76" fmla="*/ 63651 w 146589"/>
                <a:gd name="connsiteY76" fmla="*/ 138875 h 146589"/>
                <a:gd name="connsiteX77" fmla="*/ 63651 w 146589"/>
                <a:gd name="connsiteY77" fmla="*/ 138875 h 146589"/>
                <a:gd name="connsiteX78" fmla="*/ 68473 w 146589"/>
                <a:gd name="connsiteY78" fmla="*/ 147361 h 146589"/>
                <a:gd name="connsiteX79" fmla="*/ 78117 w 146589"/>
                <a:gd name="connsiteY79" fmla="*/ 147361 h 146589"/>
                <a:gd name="connsiteX80" fmla="*/ 82939 w 146589"/>
                <a:gd name="connsiteY80" fmla="*/ 138875 h 146589"/>
                <a:gd name="connsiteX81" fmla="*/ 82939 w 146589"/>
                <a:gd name="connsiteY81" fmla="*/ 138875 h 146589"/>
                <a:gd name="connsiteX82" fmla="*/ 86604 w 146589"/>
                <a:gd name="connsiteY82" fmla="*/ 138296 h 146589"/>
                <a:gd name="connsiteX83" fmla="*/ 93933 w 146589"/>
                <a:gd name="connsiteY83" fmla="*/ 144661 h 146589"/>
                <a:gd name="connsiteX84" fmla="*/ 102999 w 146589"/>
                <a:gd name="connsiteY84" fmla="*/ 141382 h 146589"/>
                <a:gd name="connsiteX85" fmla="*/ 104542 w 146589"/>
                <a:gd name="connsiteY85" fmla="*/ 131738 h 146589"/>
                <a:gd name="connsiteX86" fmla="*/ 107821 w 146589"/>
                <a:gd name="connsiteY86" fmla="*/ 129809 h 146589"/>
                <a:gd name="connsiteX87" fmla="*/ 107821 w 146589"/>
                <a:gd name="connsiteY87" fmla="*/ 129809 h 146589"/>
                <a:gd name="connsiteX88" fmla="*/ 116886 w 146589"/>
                <a:gd name="connsiteY88" fmla="*/ 133281 h 146589"/>
                <a:gd name="connsiteX89" fmla="*/ 124216 w 146589"/>
                <a:gd name="connsiteY89" fmla="*/ 127109 h 146589"/>
                <a:gd name="connsiteX90" fmla="*/ 122480 w 146589"/>
                <a:gd name="connsiteY90" fmla="*/ 117465 h 146589"/>
                <a:gd name="connsiteX91" fmla="*/ 122480 w 146589"/>
                <a:gd name="connsiteY91" fmla="*/ 117465 h 146589"/>
                <a:gd name="connsiteX92" fmla="*/ 124794 w 146589"/>
                <a:gd name="connsiteY92" fmla="*/ 114572 h 146589"/>
                <a:gd name="connsiteX93" fmla="*/ 124794 w 146589"/>
                <a:gd name="connsiteY93" fmla="*/ 114572 h 146589"/>
                <a:gd name="connsiteX94" fmla="*/ 134631 w 146589"/>
                <a:gd name="connsiteY94" fmla="*/ 114764 h 146589"/>
                <a:gd name="connsiteX95" fmla="*/ 139453 w 146589"/>
                <a:gd name="connsiteY95" fmla="*/ 106471 h 146589"/>
                <a:gd name="connsiteX96" fmla="*/ 134438 w 146589"/>
                <a:gd name="connsiteY96" fmla="*/ 97984 h 146589"/>
                <a:gd name="connsiteX97" fmla="*/ 134438 w 146589"/>
                <a:gd name="connsiteY97" fmla="*/ 97984 h 146589"/>
                <a:gd name="connsiteX98" fmla="*/ 135596 w 146589"/>
                <a:gd name="connsiteY98" fmla="*/ 94512 h 146589"/>
                <a:gd name="connsiteX99" fmla="*/ 135596 w 146589"/>
                <a:gd name="connsiteY99" fmla="*/ 94512 h 146589"/>
                <a:gd name="connsiteX100" fmla="*/ 144854 w 146589"/>
                <a:gd name="connsiteY100" fmla="*/ 91233 h 146589"/>
                <a:gd name="connsiteX101" fmla="*/ 146590 w 146589"/>
                <a:gd name="connsiteY101" fmla="*/ 81782 h 146589"/>
                <a:gd name="connsiteX102" fmla="*/ 139067 w 146589"/>
                <a:gd name="connsiteY102" fmla="*/ 75417 h 146589"/>
                <a:gd name="connsiteX103" fmla="*/ 73488 w 146589"/>
                <a:gd name="connsiteY103" fmla="*/ 126530 h 146589"/>
                <a:gd name="connsiteX104" fmla="*/ 20638 w 146589"/>
                <a:gd name="connsiteY104" fmla="*/ 73681 h 146589"/>
                <a:gd name="connsiteX105" fmla="*/ 73488 w 146589"/>
                <a:gd name="connsiteY105" fmla="*/ 20831 h 146589"/>
                <a:gd name="connsiteX106" fmla="*/ 126337 w 146589"/>
                <a:gd name="connsiteY106" fmla="*/ 73681 h 146589"/>
                <a:gd name="connsiteX107" fmla="*/ 73488 w 146589"/>
                <a:gd name="connsiteY107" fmla="*/ 126530 h 14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46589" h="146589">
                  <a:moveTo>
                    <a:pt x="139067" y="75417"/>
                  </a:moveTo>
                  <a:lnTo>
                    <a:pt x="139067" y="75417"/>
                  </a:lnTo>
                  <a:cubicBezTo>
                    <a:pt x="139067" y="74838"/>
                    <a:pt x="139067" y="74259"/>
                    <a:pt x="139067" y="73681"/>
                  </a:cubicBezTo>
                  <a:cubicBezTo>
                    <a:pt x="139067" y="73102"/>
                    <a:pt x="139067" y="72524"/>
                    <a:pt x="139067" y="71752"/>
                  </a:cubicBezTo>
                  <a:lnTo>
                    <a:pt x="139067" y="71752"/>
                  </a:lnTo>
                  <a:cubicBezTo>
                    <a:pt x="138875" y="67894"/>
                    <a:pt x="143889" y="65966"/>
                    <a:pt x="146590" y="65580"/>
                  </a:cubicBezTo>
                  <a:lnTo>
                    <a:pt x="144854" y="56129"/>
                  </a:lnTo>
                  <a:cubicBezTo>
                    <a:pt x="141961" y="56707"/>
                    <a:pt x="136753" y="56514"/>
                    <a:pt x="135596" y="52850"/>
                  </a:cubicBezTo>
                  <a:lnTo>
                    <a:pt x="135596" y="52850"/>
                  </a:lnTo>
                  <a:cubicBezTo>
                    <a:pt x="135210" y="51692"/>
                    <a:pt x="134824" y="50535"/>
                    <a:pt x="134438" y="49378"/>
                  </a:cubicBezTo>
                  <a:lnTo>
                    <a:pt x="134438" y="49378"/>
                  </a:lnTo>
                  <a:cubicBezTo>
                    <a:pt x="132895" y="45906"/>
                    <a:pt x="136946" y="42434"/>
                    <a:pt x="139453" y="40891"/>
                  </a:cubicBezTo>
                  <a:lnTo>
                    <a:pt x="134631" y="32597"/>
                  </a:lnTo>
                  <a:cubicBezTo>
                    <a:pt x="132124" y="33947"/>
                    <a:pt x="127109" y="35876"/>
                    <a:pt x="124794" y="32790"/>
                  </a:cubicBezTo>
                  <a:lnTo>
                    <a:pt x="124794" y="32790"/>
                  </a:lnTo>
                  <a:cubicBezTo>
                    <a:pt x="124023" y="31825"/>
                    <a:pt x="123251" y="30861"/>
                    <a:pt x="122480" y="29897"/>
                  </a:cubicBezTo>
                  <a:lnTo>
                    <a:pt x="122480" y="29897"/>
                  </a:lnTo>
                  <a:cubicBezTo>
                    <a:pt x="119779" y="27196"/>
                    <a:pt x="122480" y="22374"/>
                    <a:pt x="124216" y="20253"/>
                  </a:cubicBezTo>
                  <a:lnTo>
                    <a:pt x="116886" y="14080"/>
                  </a:lnTo>
                  <a:cubicBezTo>
                    <a:pt x="114957" y="16202"/>
                    <a:pt x="110907" y="19674"/>
                    <a:pt x="107821" y="17552"/>
                  </a:cubicBezTo>
                  <a:lnTo>
                    <a:pt x="107821" y="17552"/>
                  </a:lnTo>
                  <a:cubicBezTo>
                    <a:pt x="106856" y="16974"/>
                    <a:pt x="105699" y="16202"/>
                    <a:pt x="104542" y="15624"/>
                  </a:cubicBezTo>
                  <a:cubicBezTo>
                    <a:pt x="101263" y="13888"/>
                    <a:pt x="102034" y="8680"/>
                    <a:pt x="102999" y="5980"/>
                  </a:cubicBezTo>
                  <a:lnTo>
                    <a:pt x="93933" y="2700"/>
                  </a:lnTo>
                  <a:cubicBezTo>
                    <a:pt x="92969" y="5401"/>
                    <a:pt x="90268" y="9837"/>
                    <a:pt x="86604" y="9066"/>
                  </a:cubicBezTo>
                  <a:cubicBezTo>
                    <a:pt x="85446" y="8873"/>
                    <a:pt x="84096" y="8680"/>
                    <a:pt x="82939" y="8487"/>
                  </a:cubicBezTo>
                  <a:lnTo>
                    <a:pt x="82939" y="8487"/>
                  </a:lnTo>
                  <a:cubicBezTo>
                    <a:pt x="79081" y="8101"/>
                    <a:pt x="78117" y="2893"/>
                    <a:pt x="78117" y="0"/>
                  </a:cubicBezTo>
                  <a:lnTo>
                    <a:pt x="68473" y="0"/>
                  </a:lnTo>
                  <a:cubicBezTo>
                    <a:pt x="68473" y="2893"/>
                    <a:pt x="67508" y="8101"/>
                    <a:pt x="63651" y="8487"/>
                  </a:cubicBezTo>
                  <a:lnTo>
                    <a:pt x="63651" y="8487"/>
                  </a:lnTo>
                  <a:cubicBezTo>
                    <a:pt x="62494" y="8680"/>
                    <a:pt x="61143" y="8873"/>
                    <a:pt x="59986" y="9066"/>
                  </a:cubicBezTo>
                  <a:cubicBezTo>
                    <a:pt x="56321" y="9837"/>
                    <a:pt x="53621" y="5401"/>
                    <a:pt x="52657" y="2700"/>
                  </a:cubicBezTo>
                  <a:lnTo>
                    <a:pt x="43591" y="5980"/>
                  </a:lnTo>
                  <a:cubicBezTo>
                    <a:pt x="44556" y="8680"/>
                    <a:pt x="45520" y="13888"/>
                    <a:pt x="42048" y="15624"/>
                  </a:cubicBezTo>
                  <a:cubicBezTo>
                    <a:pt x="40891" y="16202"/>
                    <a:pt x="39926" y="16781"/>
                    <a:pt x="38769" y="17552"/>
                  </a:cubicBezTo>
                  <a:lnTo>
                    <a:pt x="38769" y="17552"/>
                  </a:lnTo>
                  <a:cubicBezTo>
                    <a:pt x="35683" y="19674"/>
                    <a:pt x="31440" y="16202"/>
                    <a:pt x="29704" y="14080"/>
                  </a:cubicBezTo>
                  <a:lnTo>
                    <a:pt x="22374" y="20253"/>
                  </a:lnTo>
                  <a:cubicBezTo>
                    <a:pt x="24303" y="22374"/>
                    <a:pt x="26811" y="27196"/>
                    <a:pt x="24110" y="29897"/>
                  </a:cubicBezTo>
                  <a:lnTo>
                    <a:pt x="24110" y="29897"/>
                  </a:lnTo>
                  <a:cubicBezTo>
                    <a:pt x="23339" y="30861"/>
                    <a:pt x="22567" y="31825"/>
                    <a:pt x="21796" y="32790"/>
                  </a:cubicBezTo>
                  <a:lnTo>
                    <a:pt x="21796" y="32790"/>
                  </a:lnTo>
                  <a:cubicBezTo>
                    <a:pt x="19481" y="35876"/>
                    <a:pt x="14466" y="34140"/>
                    <a:pt x="11959" y="32597"/>
                  </a:cubicBezTo>
                  <a:lnTo>
                    <a:pt x="7137" y="40891"/>
                  </a:lnTo>
                  <a:cubicBezTo>
                    <a:pt x="9644" y="42241"/>
                    <a:pt x="13695" y="45713"/>
                    <a:pt x="12151" y="49378"/>
                  </a:cubicBezTo>
                  <a:lnTo>
                    <a:pt x="12151" y="49378"/>
                  </a:lnTo>
                  <a:cubicBezTo>
                    <a:pt x="11766" y="50535"/>
                    <a:pt x="11380" y="51692"/>
                    <a:pt x="10994" y="52850"/>
                  </a:cubicBezTo>
                  <a:lnTo>
                    <a:pt x="10994" y="52850"/>
                  </a:lnTo>
                  <a:cubicBezTo>
                    <a:pt x="10030" y="56514"/>
                    <a:pt x="4629" y="56514"/>
                    <a:pt x="1736" y="56129"/>
                  </a:cubicBezTo>
                  <a:lnTo>
                    <a:pt x="0" y="65580"/>
                  </a:lnTo>
                  <a:cubicBezTo>
                    <a:pt x="2893" y="66158"/>
                    <a:pt x="7908" y="67894"/>
                    <a:pt x="7522" y="71752"/>
                  </a:cubicBezTo>
                  <a:lnTo>
                    <a:pt x="7522" y="71752"/>
                  </a:lnTo>
                  <a:cubicBezTo>
                    <a:pt x="7522" y="72330"/>
                    <a:pt x="7522" y="72909"/>
                    <a:pt x="7522" y="73681"/>
                  </a:cubicBezTo>
                  <a:cubicBezTo>
                    <a:pt x="7522" y="74259"/>
                    <a:pt x="7522" y="74838"/>
                    <a:pt x="7522" y="75610"/>
                  </a:cubicBezTo>
                  <a:lnTo>
                    <a:pt x="7522" y="75610"/>
                  </a:lnTo>
                  <a:cubicBezTo>
                    <a:pt x="7715" y="79467"/>
                    <a:pt x="2700" y="81396"/>
                    <a:pt x="0" y="81782"/>
                  </a:cubicBezTo>
                  <a:lnTo>
                    <a:pt x="1736" y="91233"/>
                  </a:lnTo>
                  <a:cubicBezTo>
                    <a:pt x="4629" y="90654"/>
                    <a:pt x="9837" y="90847"/>
                    <a:pt x="10994" y="94512"/>
                  </a:cubicBezTo>
                  <a:lnTo>
                    <a:pt x="10994" y="94512"/>
                  </a:lnTo>
                  <a:cubicBezTo>
                    <a:pt x="11380" y="95669"/>
                    <a:pt x="11766" y="96827"/>
                    <a:pt x="12151" y="97984"/>
                  </a:cubicBezTo>
                  <a:lnTo>
                    <a:pt x="12151" y="97984"/>
                  </a:lnTo>
                  <a:cubicBezTo>
                    <a:pt x="13695" y="101456"/>
                    <a:pt x="9644" y="104927"/>
                    <a:pt x="7137" y="106471"/>
                  </a:cubicBezTo>
                  <a:lnTo>
                    <a:pt x="11959" y="114764"/>
                  </a:lnTo>
                  <a:cubicBezTo>
                    <a:pt x="14466" y="113414"/>
                    <a:pt x="19481" y="111485"/>
                    <a:pt x="21796" y="114572"/>
                  </a:cubicBezTo>
                  <a:lnTo>
                    <a:pt x="21796" y="114572"/>
                  </a:lnTo>
                  <a:cubicBezTo>
                    <a:pt x="22567" y="115536"/>
                    <a:pt x="23339" y="116500"/>
                    <a:pt x="24110" y="117465"/>
                  </a:cubicBezTo>
                  <a:lnTo>
                    <a:pt x="24110" y="117465"/>
                  </a:lnTo>
                  <a:cubicBezTo>
                    <a:pt x="26811" y="120165"/>
                    <a:pt x="24110" y="124987"/>
                    <a:pt x="22374" y="127109"/>
                  </a:cubicBezTo>
                  <a:lnTo>
                    <a:pt x="29704" y="133281"/>
                  </a:lnTo>
                  <a:cubicBezTo>
                    <a:pt x="31633" y="131159"/>
                    <a:pt x="35683" y="127688"/>
                    <a:pt x="38769" y="129809"/>
                  </a:cubicBezTo>
                  <a:lnTo>
                    <a:pt x="38769" y="129809"/>
                  </a:lnTo>
                  <a:cubicBezTo>
                    <a:pt x="39733" y="130388"/>
                    <a:pt x="40891" y="131159"/>
                    <a:pt x="42048" y="131738"/>
                  </a:cubicBezTo>
                  <a:cubicBezTo>
                    <a:pt x="45327" y="133474"/>
                    <a:pt x="44556" y="138682"/>
                    <a:pt x="43591" y="141382"/>
                  </a:cubicBezTo>
                  <a:lnTo>
                    <a:pt x="52657" y="144661"/>
                  </a:lnTo>
                  <a:cubicBezTo>
                    <a:pt x="53621" y="141961"/>
                    <a:pt x="56321" y="137524"/>
                    <a:pt x="59986" y="138296"/>
                  </a:cubicBezTo>
                  <a:cubicBezTo>
                    <a:pt x="61143" y="138489"/>
                    <a:pt x="62494" y="138682"/>
                    <a:pt x="63651" y="138875"/>
                  </a:cubicBezTo>
                  <a:lnTo>
                    <a:pt x="63651" y="138875"/>
                  </a:lnTo>
                  <a:cubicBezTo>
                    <a:pt x="67508" y="139260"/>
                    <a:pt x="68473" y="144468"/>
                    <a:pt x="68473" y="147361"/>
                  </a:cubicBezTo>
                  <a:lnTo>
                    <a:pt x="78117" y="147361"/>
                  </a:lnTo>
                  <a:cubicBezTo>
                    <a:pt x="78117" y="144468"/>
                    <a:pt x="79081" y="139260"/>
                    <a:pt x="82939" y="138875"/>
                  </a:cubicBezTo>
                  <a:lnTo>
                    <a:pt x="82939" y="138875"/>
                  </a:lnTo>
                  <a:cubicBezTo>
                    <a:pt x="84096" y="138682"/>
                    <a:pt x="85446" y="138489"/>
                    <a:pt x="86604" y="138296"/>
                  </a:cubicBezTo>
                  <a:cubicBezTo>
                    <a:pt x="90268" y="137524"/>
                    <a:pt x="92969" y="141961"/>
                    <a:pt x="93933" y="144661"/>
                  </a:cubicBezTo>
                  <a:lnTo>
                    <a:pt x="102999" y="141382"/>
                  </a:lnTo>
                  <a:cubicBezTo>
                    <a:pt x="102034" y="138682"/>
                    <a:pt x="101070" y="133474"/>
                    <a:pt x="104542" y="131738"/>
                  </a:cubicBezTo>
                  <a:cubicBezTo>
                    <a:pt x="105699" y="131159"/>
                    <a:pt x="106663" y="130581"/>
                    <a:pt x="107821" y="129809"/>
                  </a:cubicBezTo>
                  <a:lnTo>
                    <a:pt x="107821" y="129809"/>
                  </a:lnTo>
                  <a:cubicBezTo>
                    <a:pt x="110907" y="127688"/>
                    <a:pt x="115150" y="131159"/>
                    <a:pt x="116886" y="133281"/>
                  </a:cubicBezTo>
                  <a:lnTo>
                    <a:pt x="124216" y="127109"/>
                  </a:lnTo>
                  <a:cubicBezTo>
                    <a:pt x="122287" y="124987"/>
                    <a:pt x="119779" y="120165"/>
                    <a:pt x="122480" y="117465"/>
                  </a:cubicBezTo>
                  <a:lnTo>
                    <a:pt x="122480" y="117465"/>
                  </a:lnTo>
                  <a:cubicBezTo>
                    <a:pt x="123251" y="116500"/>
                    <a:pt x="124023" y="115536"/>
                    <a:pt x="124794" y="114572"/>
                  </a:cubicBezTo>
                  <a:lnTo>
                    <a:pt x="124794" y="114572"/>
                  </a:lnTo>
                  <a:cubicBezTo>
                    <a:pt x="127109" y="111485"/>
                    <a:pt x="132124" y="113221"/>
                    <a:pt x="134631" y="114764"/>
                  </a:cubicBezTo>
                  <a:lnTo>
                    <a:pt x="139453" y="106471"/>
                  </a:lnTo>
                  <a:cubicBezTo>
                    <a:pt x="136946" y="105120"/>
                    <a:pt x="132895" y="101649"/>
                    <a:pt x="134438" y="97984"/>
                  </a:cubicBezTo>
                  <a:lnTo>
                    <a:pt x="134438" y="97984"/>
                  </a:lnTo>
                  <a:cubicBezTo>
                    <a:pt x="134824" y="96827"/>
                    <a:pt x="135210" y="95669"/>
                    <a:pt x="135596" y="94512"/>
                  </a:cubicBezTo>
                  <a:lnTo>
                    <a:pt x="135596" y="94512"/>
                  </a:lnTo>
                  <a:cubicBezTo>
                    <a:pt x="136560" y="90847"/>
                    <a:pt x="141961" y="90847"/>
                    <a:pt x="144854" y="91233"/>
                  </a:cubicBezTo>
                  <a:lnTo>
                    <a:pt x="146590" y="81782"/>
                  </a:lnTo>
                  <a:cubicBezTo>
                    <a:pt x="143889" y="81203"/>
                    <a:pt x="138875" y="79274"/>
                    <a:pt x="139067" y="75417"/>
                  </a:cubicBezTo>
                  <a:close/>
                  <a:moveTo>
                    <a:pt x="73488" y="126530"/>
                  </a:moveTo>
                  <a:cubicBezTo>
                    <a:pt x="44363" y="126530"/>
                    <a:pt x="20638" y="102806"/>
                    <a:pt x="20638" y="73681"/>
                  </a:cubicBezTo>
                  <a:cubicBezTo>
                    <a:pt x="20638" y="44556"/>
                    <a:pt x="44363" y="20831"/>
                    <a:pt x="73488" y="20831"/>
                  </a:cubicBezTo>
                  <a:cubicBezTo>
                    <a:pt x="102613" y="20831"/>
                    <a:pt x="126337" y="44556"/>
                    <a:pt x="126337" y="73681"/>
                  </a:cubicBezTo>
                  <a:cubicBezTo>
                    <a:pt x="126337" y="102806"/>
                    <a:pt x="102613" y="126530"/>
                    <a:pt x="73488" y="12653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64" name="Graphic 5">
              <a:extLst>
                <a:ext uri="{FF2B5EF4-FFF2-40B4-BE49-F238E27FC236}">
                  <a16:creationId xmlns:a16="http://schemas.microsoft.com/office/drawing/2014/main" id="{E2881FB6-49CE-486E-B817-A0BCAD60150A}"/>
                </a:ext>
              </a:extLst>
            </p:cNvPr>
            <p:cNvGrpSpPr/>
            <p:nvPr/>
          </p:nvGrpSpPr>
          <p:grpSpPr>
            <a:xfrm>
              <a:off x="3096194" y="2454414"/>
              <a:ext cx="108014" cy="108014"/>
              <a:chOff x="3096194" y="2454414"/>
              <a:chExt cx="108014" cy="108014"/>
            </a:xfrm>
            <a:solidFill>
              <a:schemeClr val="accent1"/>
            </a:solidFill>
          </p:grpSpPr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B25CCF61-04C7-4D1D-97F3-39B9A7890C5E}"/>
                  </a:ext>
                </a:extLst>
              </p:cNvPr>
              <p:cNvSpPr/>
              <p:nvPr/>
            </p:nvSpPr>
            <p:spPr>
              <a:xfrm>
                <a:off x="3150972" y="2456343"/>
                <a:ext cx="42434" cy="52078"/>
              </a:xfrm>
              <a:custGeom>
                <a:avLst/>
                <a:gdLst>
                  <a:gd name="connsiteX0" fmla="*/ 0 w 42433"/>
                  <a:gd name="connsiteY0" fmla="*/ 0 h 52077"/>
                  <a:gd name="connsiteX1" fmla="*/ 0 w 42433"/>
                  <a:gd name="connsiteY1" fmla="*/ 52850 h 52077"/>
                  <a:gd name="connsiteX2" fmla="*/ 0 w 42433"/>
                  <a:gd name="connsiteY2" fmla="*/ 52850 h 52077"/>
                  <a:gd name="connsiteX3" fmla="*/ 43977 w 42433"/>
                  <a:gd name="connsiteY3" fmla="*/ 23531 h 52077"/>
                  <a:gd name="connsiteX4" fmla="*/ 0 w 42433"/>
                  <a:gd name="connsiteY4" fmla="*/ 0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33" h="52077">
                    <a:moveTo>
                      <a:pt x="0" y="0"/>
                    </a:moveTo>
                    <a:lnTo>
                      <a:pt x="0" y="52850"/>
                    </a:lnTo>
                    <a:lnTo>
                      <a:pt x="0" y="52850"/>
                    </a:lnTo>
                    <a:lnTo>
                      <a:pt x="43977" y="23531"/>
                    </a:lnTo>
                    <a:cubicBezTo>
                      <a:pt x="34526" y="9258"/>
                      <a:pt x="18324" y="0"/>
                      <a:pt x="0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2AA87854-302F-44F0-8F6E-5A557605E145}"/>
                  </a:ext>
                </a:extLst>
              </p:cNvPr>
              <p:cNvSpPr/>
              <p:nvPr/>
            </p:nvSpPr>
            <p:spPr>
              <a:xfrm>
                <a:off x="3150972" y="2479875"/>
                <a:ext cx="52078" cy="59793"/>
              </a:xfrm>
              <a:custGeom>
                <a:avLst/>
                <a:gdLst>
                  <a:gd name="connsiteX0" fmla="*/ 0 w 52077"/>
                  <a:gd name="connsiteY0" fmla="*/ 29318 h 59793"/>
                  <a:gd name="connsiteX1" fmla="*/ 42627 w 52077"/>
                  <a:gd name="connsiteY1" fmla="*/ 60758 h 59793"/>
                  <a:gd name="connsiteX2" fmla="*/ 52850 w 52077"/>
                  <a:gd name="connsiteY2" fmla="*/ 29318 h 59793"/>
                  <a:gd name="connsiteX3" fmla="*/ 43977 w 52077"/>
                  <a:gd name="connsiteY3" fmla="*/ 0 h 59793"/>
                  <a:gd name="connsiteX4" fmla="*/ 0 w 52077"/>
                  <a:gd name="connsiteY4" fmla="*/ 29318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077" h="59793">
                    <a:moveTo>
                      <a:pt x="0" y="29318"/>
                    </a:moveTo>
                    <a:lnTo>
                      <a:pt x="42627" y="60758"/>
                    </a:lnTo>
                    <a:cubicBezTo>
                      <a:pt x="49185" y="52078"/>
                      <a:pt x="52850" y="41084"/>
                      <a:pt x="52850" y="29318"/>
                    </a:cubicBezTo>
                    <a:cubicBezTo>
                      <a:pt x="52850" y="18517"/>
                      <a:pt x="49571" y="8294"/>
                      <a:pt x="43977" y="0"/>
                    </a:cubicBezTo>
                    <a:lnTo>
                      <a:pt x="0" y="29318"/>
                    </a:lnTo>
                    <a:close/>
                  </a:path>
                </a:pathLst>
              </a:custGeom>
              <a:solidFill>
                <a:srgbClr val="02A09C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D31A2ADC-3B7F-49F1-9C8D-908085738A9D}"/>
                  </a:ext>
                </a:extLst>
              </p:cNvPr>
              <p:cNvSpPr/>
              <p:nvPr/>
            </p:nvSpPr>
            <p:spPr>
              <a:xfrm>
                <a:off x="3096194" y="2454414"/>
                <a:ext cx="108014" cy="108014"/>
              </a:xfrm>
              <a:custGeom>
                <a:avLst/>
                <a:gdLst>
                  <a:gd name="connsiteX0" fmla="*/ 3858 w 108013"/>
                  <a:gd name="connsiteY0" fmla="*/ 54778 h 108013"/>
                  <a:gd name="connsiteX1" fmla="*/ 54778 w 108013"/>
                  <a:gd name="connsiteY1" fmla="*/ 3858 h 108013"/>
                  <a:gd name="connsiteX2" fmla="*/ 105699 w 108013"/>
                  <a:gd name="connsiteY2" fmla="*/ 54778 h 108013"/>
                  <a:gd name="connsiteX3" fmla="*/ 54778 w 108013"/>
                  <a:gd name="connsiteY3" fmla="*/ 105699 h 108013"/>
                  <a:gd name="connsiteX4" fmla="*/ 3858 w 108013"/>
                  <a:gd name="connsiteY4" fmla="*/ 54778 h 108013"/>
                  <a:gd name="connsiteX5" fmla="*/ 54778 w 108013"/>
                  <a:gd name="connsiteY5" fmla="*/ 109557 h 108013"/>
                  <a:gd name="connsiteX6" fmla="*/ 109557 w 108013"/>
                  <a:gd name="connsiteY6" fmla="*/ 54778 h 108013"/>
                  <a:gd name="connsiteX7" fmla="*/ 54778 w 108013"/>
                  <a:gd name="connsiteY7" fmla="*/ 0 h 108013"/>
                  <a:gd name="connsiteX8" fmla="*/ 0 w 108013"/>
                  <a:gd name="connsiteY8" fmla="*/ 54778 h 108013"/>
                  <a:gd name="connsiteX9" fmla="*/ 54778 w 108013"/>
                  <a:gd name="connsiteY9" fmla="*/ 109557 h 10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013" h="108013">
                    <a:moveTo>
                      <a:pt x="3858" y="54778"/>
                    </a:moveTo>
                    <a:cubicBezTo>
                      <a:pt x="3858" y="26618"/>
                      <a:pt x="26618" y="3858"/>
                      <a:pt x="54778" y="3858"/>
                    </a:cubicBezTo>
                    <a:cubicBezTo>
                      <a:pt x="82939" y="3858"/>
                      <a:pt x="105699" y="26618"/>
                      <a:pt x="105699" y="54778"/>
                    </a:cubicBezTo>
                    <a:cubicBezTo>
                      <a:pt x="105699" y="82939"/>
                      <a:pt x="82939" y="105699"/>
                      <a:pt x="54778" y="105699"/>
                    </a:cubicBezTo>
                    <a:cubicBezTo>
                      <a:pt x="26618" y="105699"/>
                      <a:pt x="3858" y="82746"/>
                      <a:pt x="3858" y="54778"/>
                    </a:cubicBezTo>
                    <a:close/>
                    <a:moveTo>
                      <a:pt x="54778" y="109557"/>
                    </a:moveTo>
                    <a:cubicBezTo>
                      <a:pt x="85061" y="109557"/>
                      <a:pt x="109557" y="85061"/>
                      <a:pt x="109557" y="54778"/>
                    </a:cubicBezTo>
                    <a:cubicBezTo>
                      <a:pt x="109557" y="24496"/>
                      <a:pt x="85061" y="0"/>
                      <a:pt x="54778" y="0"/>
                    </a:cubicBezTo>
                    <a:cubicBezTo>
                      <a:pt x="24496" y="0"/>
                      <a:pt x="0" y="24496"/>
                      <a:pt x="0" y="54778"/>
                    </a:cubicBezTo>
                    <a:cubicBezTo>
                      <a:pt x="0" y="84868"/>
                      <a:pt x="24496" y="109557"/>
                      <a:pt x="54778" y="10955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FCB79FCA-3DAB-4D44-9415-CA42B2E2F441}"/>
                  </a:ext>
                </a:extLst>
              </p:cNvPr>
              <p:cNvSpPr/>
              <p:nvPr/>
            </p:nvSpPr>
            <p:spPr>
              <a:xfrm>
                <a:off x="3149043" y="2454414"/>
                <a:ext cx="46292" cy="86797"/>
              </a:xfrm>
              <a:custGeom>
                <a:avLst/>
                <a:gdLst>
                  <a:gd name="connsiteX0" fmla="*/ 0 w 46291"/>
                  <a:gd name="connsiteY0" fmla="*/ 1929 h 86796"/>
                  <a:gd name="connsiteX1" fmla="*/ 0 w 46291"/>
                  <a:gd name="connsiteY1" fmla="*/ 54778 h 86796"/>
                  <a:gd name="connsiteX2" fmla="*/ 772 w 46291"/>
                  <a:gd name="connsiteY2" fmla="*/ 56321 h 86796"/>
                  <a:gd name="connsiteX3" fmla="*/ 43398 w 46291"/>
                  <a:gd name="connsiteY3" fmla="*/ 87761 h 86796"/>
                  <a:gd name="connsiteX4" fmla="*/ 43398 w 46291"/>
                  <a:gd name="connsiteY4" fmla="*/ 87761 h 86796"/>
                  <a:gd name="connsiteX5" fmla="*/ 46099 w 46291"/>
                  <a:gd name="connsiteY5" fmla="*/ 87375 h 86796"/>
                  <a:gd name="connsiteX6" fmla="*/ 45713 w 46291"/>
                  <a:gd name="connsiteY6" fmla="*/ 84675 h 86796"/>
                  <a:gd name="connsiteX7" fmla="*/ 45713 w 46291"/>
                  <a:gd name="connsiteY7" fmla="*/ 84675 h 86796"/>
                  <a:gd name="connsiteX8" fmla="*/ 3086 w 46291"/>
                  <a:gd name="connsiteY8" fmla="*/ 53235 h 86796"/>
                  <a:gd name="connsiteX9" fmla="*/ 3858 w 46291"/>
                  <a:gd name="connsiteY9" fmla="*/ 54778 h 86796"/>
                  <a:gd name="connsiteX10" fmla="*/ 3858 w 46291"/>
                  <a:gd name="connsiteY10" fmla="*/ 1929 h 86796"/>
                  <a:gd name="connsiteX11" fmla="*/ 3858 w 46291"/>
                  <a:gd name="connsiteY11" fmla="*/ 1929 h 86796"/>
                  <a:gd name="connsiteX12" fmla="*/ 1929 w 46291"/>
                  <a:gd name="connsiteY12" fmla="*/ 0 h 86796"/>
                  <a:gd name="connsiteX13" fmla="*/ 0 w 46291"/>
                  <a:gd name="connsiteY13" fmla="*/ 1929 h 86796"/>
                  <a:gd name="connsiteX14" fmla="*/ 0 w 46291"/>
                  <a:gd name="connsiteY14" fmla="*/ 1929 h 8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91" h="86796">
                    <a:moveTo>
                      <a:pt x="0" y="1929"/>
                    </a:moveTo>
                    <a:lnTo>
                      <a:pt x="0" y="54778"/>
                    </a:lnTo>
                    <a:cubicBezTo>
                      <a:pt x="0" y="55357"/>
                      <a:pt x="386" y="55936"/>
                      <a:pt x="772" y="56321"/>
                    </a:cubicBezTo>
                    <a:lnTo>
                      <a:pt x="43398" y="87761"/>
                    </a:lnTo>
                    <a:lnTo>
                      <a:pt x="43398" y="87761"/>
                    </a:lnTo>
                    <a:cubicBezTo>
                      <a:pt x="44170" y="88340"/>
                      <a:pt x="45520" y="88147"/>
                      <a:pt x="46099" y="87375"/>
                    </a:cubicBezTo>
                    <a:cubicBezTo>
                      <a:pt x="46677" y="86604"/>
                      <a:pt x="46484" y="85253"/>
                      <a:pt x="45713" y="84675"/>
                    </a:cubicBezTo>
                    <a:lnTo>
                      <a:pt x="45713" y="84675"/>
                    </a:lnTo>
                    <a:lnTo>
                      <a:pt x="3086" y="53235"/>
                    </a:lnTo>
                    <a:cubicBezTo>
                      <a:pt x="3665" y="53621"/>
                      <a:pt x="3858" y="54200"/>
                      <a:pt x="3858" y="54778"/>
                    </a:cubicBez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F3DA7E7-5563-45DB-9958-E10481289C0A}"/>
                </a:ext>
              </a:extLst>
            </p:cNvPr>
            <p:cNvSpPr/>
            <p:nvPr/>
          </p:nvSpPr>
          <p:spPr>
            <a:xfrm>
              <a:off x="3148910" y="2502502"/>
              <a:ext cx="9644" cy="7715"/>
            </a:xfrm>
            <a:custGeom>
              <a:avLst/>
              <a:gdLst>
                <a:gd name="connsiteX0" fmla="*/ 3026 w 9644"/>
                <a:gd name="connsiteY0" fmla="*/ 8233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3 h 7715"/>
                <a:gd name="connsiteX10" fmla="*/ 3026 w 9644"/>
                <a:gd name="connsiteY10" fmla="*/ 8233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3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254" y="8812"/>
                    <a:pt x="3026" y="8233"/>
                  </a:cubicBezTo>
                  <a:lnTo>
                    <a:pt x="3026" y="8233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A4C1445C-F0F2-45B1-B557-CBB7C8822D84}"/>
                </a:ext>
              </a:extLst>
            </p:cNvPr>
            <p:cNvSpPr/>
            <p:nvPr/>
          </p:nvSpPr>
          <p:spPr>
            <a:xfrm>
              <a:off x="3164534" y="2492086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5 h 7715"/>
                <a:gd name="connsiteX2" fmla="*/ 9970 w 9644"/>
                <a:gd name="connsiteY2" fmla="*/ 3605 h 7715"/>
                <a:gd name="connsiteX3" fmla="*/ 10548 w 9644"/>
                <a:gd name="connsiteY3" fmla="*/ 904 h 7715"/>
                <a:gd name="connsiteX4" fmla="*/ 7848 w 9644"/>
                <a:gd name="connsiteY4" fmla="*/ 325 h 7715"/>
                <a:gd name="connsiteX5" fmla="*/ 7848 w 9644"/>
                <a:gd name="connsiteY5" fmla="*/ 325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5"/>
                  </a:lnTo>
                  <a:lnTo>
                    <a:pt x="9970" y="3605"/>
                  </a:lnTo>
                  <a:cubicBezTo>
                    <a:pt x="10934" y="3026"/>
                    <a:pt x="11127" y="1869"/>
                    <a:pt x="10548" y="904"/>
                  </a:cubicBezTo>
                  <a:cubicBezTo>
                    <a:pt x="9970" y="-60"/>
                    <a:pt x="8812" y="-253"/>
                    <a:pt x="7848" y="325"/>
                  </a:cubicBezTo>
                  <a:lnTo>
                    <a:pt x="7848" y="325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9005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32076A6-4B3D-4474-8306-7229A43E3FDC}"/>
                </a:ext>
              </a:extLst>
            </p:cNvPr>
            <p:cNvSpPr/>
            <p:nvPr/>
          </p:nvSpPr>
          <p:spPr>
            <a:xfrm>
              <a:off x="3179964" y="2481864"/>
              <a:ext cx="9644" cy="7715"/>
            </a:xfrm>
            <a:custGeom>
              <a:avLst/>
              <a:gdLst>
                <a:gd name="connsiteX0" fmla="*/ 3026 w 9644"/>
                <a:gd name="connsiteY0" fmla="*/ 8234 h 7715"/>
                <a:gd name="connsiteX1" fmla="*/ 9970 w 9644"/>
                <a:gd name="connsiteY1" fmla="*/ 3604 h 7715"/>
                <a:gd name="connsiteX2" fmla="*/ 9970 w 9644"/>
                <a:gd name="connsiteY2" fmla="*/ 3604 h 7715"/>
                <a:gd name="connsiteX3" fmla="*/ 10548 w 9644"/>
                <a:gd name="connsiteY3" fmla="*/ 904 h 7715"/>
                <a:gd name="connsiteX4" fmla="*/ 7848 w 9644"/>
                <a:gd name="connsiteY4" fmla="*/ 326 h 7715"/>
                <a:gd name="connsiteX5" fmla="*/ 7848 w 9644"/>
                <a:gd name="connsiteY5" fmla="*/ 326 h 7715"/>
                <a:gd name="connsiteX6" fmla="*/ 904 w 9644"/>
                <a:gd name="connsiteY6" fmla="*/ 4955 h 7715"/>
                <a:gd name="connsiteX7" fmla="*/ 904 w 9644"/>
                <a:gd name="connsiteY7" fmla="*/ 4955 h 7715"/>
                <a:gd name="connsiteX8" fmla="*/ 325 w 9644"/>
                <a:gd name="connsiteY8" fmla="*/ 7655 h 7715"/>
                <a:gd name="connsiteX9" fmla="*/ 3026 w 9644"/>
                <a:gd name="connsiteY9" fmla="*/ 8234 h 7715"/>
                <a:gd name="connsiteX10" fmla="*/ 3026 w 9644"/>
                <a:gd name="connsiteY10" fmla="*/ 8234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" h="7715">
                  <a:moveTo>
                    <a:pt x="3026" y="8234"/>
                  </a:moveTo>
                  <a:lnTo>
                    <a:pt x="9970" y="3604"/>
                  </a:lnTo>
                  <a:lnTo>
                    <a:pt x="9970" y="3604"/>
                  </a:lnTo>
                  <a:cubicBezTo>
                    <a:pt x="10934" y="3026"/>
                    <a:pt x="11127" y="1868"/>
                    <a:pt x="10548" y="904"/>
                  </a:cubicBezTo>
                  <a:cubicBezTo>
                    <a:pt x="9970" y="-60"/>
                    <a:pt x="8812" y="-253"/>
                    <a:pt x="7848" y="326"/>
                  </a:cubicBezTo>
                  <a:lnTo>
                    <a:pt x="7848" y="326"/>
                  </a:lnTo>
                  <a:lnTo>
                    <a:pt x="904" y="4955"/>
                  </a:lnTo>
                  <a:lnTo>
                    <a:pt x="904" y="4955"/>
                  </a:lnTo>
                  <a:cubicBezTo>
                    <a:pt x="-60" y="5533"/>
                    <a:pt x="-253" y="6691"/>
                    <a:pt x="325" y="7655"/>
                  </a:cubicBezTo>
                  <a:cubicBezTo>
                    <a:pt x="904" y="8619"/>
                    <a:pt x="2061" y="8812"/>
                    <a:pt x="3026" y="8234"/>
                  </a:cubicBezTo>
                  <a:lnTo>
                    <a:pt x="3026" y="8234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F28B072-A586-420B-95BC-F0B73432F000}"/>
              </a:ext>
            </a:extLst>
          </p:cNvPr>
          <p:cNvGrpSpPr/>
          <p:nvPr/>
        </p:nvGrpSpPr>
        <p:grpSpPr>
          <a:xfrm>
            <a:off x="3845694" y="905100"/>
            <a:ext cx="1415830" cy="1280109"/>
            <a:chOff x="1484992" y="1476635"/>
            <a:chExt cx="711089" cy="713339"/>
          </a:xfrm>
        </p:grpSpPr>
        <p:grpSp>
          <p:nvGrpSpPr>
            <p:cNvPr id="375" name="Graphic 5">
              <a:extLst>
                <a:ext uri="{FF2B5EF4-FFF2-40B4-BE49-F238E27FC236}">
                  <a16:creationId xmlns:a16="http://schemas.microsoft.com/office/drawing/2014/main" id="{A105C165-253A-4CA9-A787-2AD5C0560F8E}"/>
                </a:ext>
              </a:extLst>
            </p:cNvPr>
            <p:cNvGrpSpPr/>
            <p:nvPr/>
          </p:nvGrpSpPr>
          <p:grpSpPr>
            <a:xfrm>
              <a:off x="1661414" y="1628529"/>
              <a:ext cx="360045" cy="407301"/>
              <a:chOff x="1661414" y="1628529"/>
              <a:chExt cx="360045" cy="407301"/>
            </a:xfrm>
            <a:solidFill>
              <a:schemeClr val="accent1"/>
            </a:solidFill>
          </p:grpSpPr>
          <p:grpSp>
            <p:nvGrpSpPr>
              <p:cNvPr id="377" name="Graphic 5">
                <a:extLst>
                  <a:ext uri="{FF2B5EF4-FFF2-40B4-BE49-F238E27FC236}">
                    <a16:creationId xmlns:a16="http://schemas.microsoft.com/office/drawing/2014/main" id="{5ABA811D-98BD-4121-9DD7-6C0864233FD4}"/>
                  </a:ext>
                </a:extLst>
              </p:cNvPr>
              <p:cNvGrpSpPr/>
              <p:nvPr/>
            </p:nvGrpSpPr>
            <p:grpSpPr>
              <a:xfrm>
                <a:off x="1661414" y="1652157"/>
                <a:ext cx="360045" cy="362295"/>
                <a:chOff x="1661414" y="1652157"/>
                <a:chExt cx="360045" cy="362295"/>
              </a:xfrm>
              <a:solidFill>
                <a:schemeClr val="accent1"/>
              </a:solidFill>
            </p:grpSpPr>
            <p:sp>
              <p:nvSpPr>
                <p:cNvPr id="384" name="Freeform: Shape 383">
                  <a:extLst>
                    <a:ext uri="{FF2B5EF4-FFF2-40B4-BE49-F238E27FC236}">
                      <a16:creationId xmlns:a16="http://schemas.microsoft.com/office/drawing/2014/main" id="{61185052-2FCF-4B7B-85A3-799510B8AF22}"/>
                    </a:ext>
                  </a:extLst>
                </p:cNvPr>
                <p:cNvSpPr/>
                <p:nvPr/>
              </p:nvSpPr>
              <p:spPr>
                <a:xfrm>
                  <a:off x="1695168" y="1653957"/>
                  <a:ext cx="146268" cy="74259"/>
                </a:xfrm>
                <a:custGeom>
                  <a:avLst/>
                  <a:gdLst>
                    <a:gd name="connsiteX0" fmla="*/ 0 w 146268"/>
                    <a:gd name="connsiteY0" fmla="*/ 75159 h 74259"/>
                    <a:gd name="connsiteX1" fmla="*/ 146493 w 146268"/>
                    <a:gd name="connsiteY1" fmla="*/ 0 h 74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268" h="74259">
                      <a:moveTo>
                        <a:pt x="0" y="75159"/>
                      </a:moveTo>
                      <a:cubicBezTo>
                        <a:pt x="32629" y="29704"/>
                        <a:pt x="86186" y="0"/>
                        <a:pt x="146493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5" name="Freeform: Shape 384">
                  <a:extLst>
                    <a:ext uri="{FF2B5EF4-FFF2-40B4-BE49-F238E27FC236}">
                      <a16:creationId xmlns:a16="http://schemas.microsoft.com/office/drawing/2014/main" id="{D9155C8E-E0FB-40D6-BEFF-3898D6DBEA15}"/>
                    </a:ext>
                  </a:extLst>
                </p:cNvPr>
                <p:cNvSpPr/>
                <p:nvPr/>
              </p:nvSpPr>
              <p:spPr>
                <a:xfrm>
                  <a:off x="1681891" y="1739468"/>
                  <a:ext cx="4501" cy="11251"/>
                </a:xfrm>
                <a:custGeom>
                  <a:avLst/>
                  <a:gdLst>
                    <a:gd name="connsiteX0" fmla="*/ 0 w 4500"/>
                    <a:gd name="connsiteY0" fmla="*/ 11251 h 11251"/>
                    <a:gd name="connsiteX1" fmla="*/ 6301 w 4500"/>
                    <a:gd name="connsiteY1" fmla="*/ 0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00" h="11251">
                      <a:moveTo>
                        <a:pt x="0" y="11251"/>
                      </a:moveTo>
                      <a:cubicBezTo>
                        <a:pt x="2025" y="7426"/>
                        <a:pt x="4050" y="3600"/>
                        <a:pt x="6301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6" name="Freeform: Shape 385">
                  <a:extLst>
                    <a:ext uri="{FF2B5EF4-FFF2-40B4-BE49-F238E27FC236}">
                      <a16:creationId xmlns:a16="http://schemas.microsoft.com/office/drawing/2014/main" id="{03A3B1DF-CD9C-4911-A2CA-96118A1634EC}"/>
                    </a:ext>
                  </a:extLst>
                </p:cNvPr>
                <p:cNvSpPr/>
                <p:nvPr/>
              </p:nvSpPr>
              <p:spPr>
                <a:xfrm>
                  <a:off x="1661414" y="1763996"/>
                  <a:ext cx="13502" cy="139517"/>
                </a:xfrm>
                <a:custGeom>
                  <a:avLst/>
                  <a:gdLst>
                    <a:gd name="connsiteX0" fmla="*/ 14402 w 13501"/>
                    <a:gd name="connsiteY0" fmla="*/ 140868 h 139517"/>
                    <a:gd name="connsiteX1" fmla="*/ 0 w 13501"/>
                    <a:gd name="connsiteY1" fmla="*/ 70209 h 139517"/>
                    <a:gd name="connsiteX2" fmla="*/ 14177 w 13501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01" h="139517">
                      <a:moveTo>
                        <a:pt x="14402" y="140868"/>
                      </a:moveTo>
                      <a:cubicBezTo>
                        <a:pt x="5176" y="119265"/>
                        <a:pt x="0" y="95412"/>
                        <a:pt x="0" y="70209"/>
                      </a:cubicBezTo>
                      <a:cubicBezTo>
                        <a:pt x="0" y="45231"/>
                        <a:pt x="4951" y="21603"/>
                        <a:pt x="14177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7" name="Freeform: Shape 386">
                  <a:extLst>
                    <a:ext uri="{FF2B5EF4-FFF2-40B4-BE49-F238E27FC236}">
                      <a16:creationId xmlns:a16="http://schemas.microsoft.com/office/drawing/2014/main" id="{07838B17-4D6D-493C-BC45-F8CDC422122C}"/>
                    </a:ext>
                  </a:extLst>
                </p:cNvPr>
                <p:cNvSpPr/>
                <p:nvPr/>
              </p:nvSpPr>
              <p:spPr>
                <a:xfrm>
                  <a:off x="1805657" y="2011077"/>
                  <a:ext cx="20253" cy="2250"/>
                </a:xfrm>
                <a:custGeom>
                  <a:avLst/>
                  <a:gdLst>
                    <a:gd name="connsiteX0" fmla="*/ 20928 w 20252"/>
                    <a:gd name="connsiteY0" fmla="*/ 2925 h 2250"/>
                    <a:gd name="connsiteX1" fmla="*/ 0 w 20252"/>
                    <a:gd name="connsiteY1" fmla="*/ 0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52" h="2250">
                      <a:moveTo>
                        <a:pt x="20928" y="2925"/>
                      </a:moveTo>
                      <a:cubicBezTo>
                        <a:pt x="13952" y="2250"/>
                        <a:pt x="6976" y="135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8" name="Freeform: Shape 387">
                  <a:extLst>
                    <a:ext uri="{FF2B5EF4-FFF2-40B4-BE49-F238E27FC236}">
                      <a16:creationId xmlns:a16="http://schemas.microsoft.com/office/drawing/2014/main" id="{CACA3621-D540-48D4-B295-A69F01F64D39}"/>
                    </a:ext>
                  </a:extLst>
                </p:cNvPr>
                <p:cNvSpPr/>
                <p:nvPr/>
              </p:nvSpPr>
              <p:spPr>
                <a:xfrm>
                  <a:off x="1848412" y="2005901"/>
                  <a:ext cx="47256" cy="6751"/>
                </a:xfrm>
                <a:custGeom>
                  <a:avLst/>
                  <a:gdLst>
                    <a:gd name="connsiteX0" fmla="*/ 48831 w 47255"/>
                    <a:gd name="connsiteY0" fmla="*/ 0 h 6750"/>
                    <a:gd name="connsiteX1" fmla="*/ 0 w 47255"/>
                    <a:gd name="connsiteY1" fmla="*/ 8551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6750">
                      <a:moveTo>
                        <a:pt x="48831" y="0"/>
                      </a:moveTo>
                      <a:cubicBezTo>
                        <a:pt x="33304" y="4951"/>
                        <a:pt x="17102" y="7876"/>
                        <a:pt x="0" y="855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9" name="Freeform: Shape 388">
                  <a:extLst>
                    <a:ext uri="{FF2B5EF4-FFF2-40B4-BE49-F238E27FC236}">
                      <a16:creationId xmlns:a16="http://schemas.microsoft.com/office/drawing/2014/main" id="{2A25A574-4238-40FC-B296-D84340591B55}"/>
                    </a:ext>
                  </a:extLst>
                </p:cNvPr>
                <p:cNvSpPr/>
                <p:nvPr/>
              </p:nvSpPr>
              <p:spPr>
                <a:xfrm>
                  <a:off x="1998956" y="1745994"/>
                  <a:ext cx="22503" cy="171021"/>
                </a:xfrm>
                <a:custGeom>
                  <a:avLst/>
                  <a:gdLst>
                    <a:gd name="connsiteX0" fmla="*/ 0 w 22502"/>
                    <a:gd name="connsiteY0" fmla="*/ 0 h 171021"/>
                    <a:gd name="connsiteX1" fmla="*/ 22953 w 22502"/>
                    <a:gd name="connsiteY1" fmla="*/ 88211 h 171021"/>
                    <a:gd name="connsiteX2" fmla="*/ 2700 w 22502"/>
                    <a:gd name="connsiteY2" fmla="*/ 171471 h 171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71021">
                      <a:moveTo>
                        <a:pt x="0" y="0"/>
                      </a:moveTo>
                      <a:cubicBezTo>
                        <a:pt x="14627" y="26103"/>
                        <a:pt x="22953" y="56257"/>
                        <a:pt x="22953" y="88211"/>
                      </a:cubicBezTo>
                      <a:cubicBezTo>
                        <a:pt x="22953" y="118140"/>
                        <a:pt x="15527" y="146493"/>
                        <a:pt x="2700" y="17147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0" name="Freeform: Shape 389">
                  <a:extLst>
                    <a:ext uri="{FF2B5EF4-FFF2-40B4-BE49-F238E27FC236}">
                      <a16:creationId xmlns:a16="http://schemas.microsoft.com/office/drawing/2014/main" id="{342CEA09-C03C-44D7-97E7-864109B1D171}"/>
                    </a:ext>
                  </a:extLst>
                </p:cNvPr>
                <p:cNvSpPr/>
                <p:nvPr/>
              </p:nvSpPr>
              <p:spPr>
                <a:xfrm>
                  <a:off x="1949675" y="1689737"/>
                  <a:ext cx="31504" cy="31504"/>
                </a:xfrm>
                <a:custGeom>
                  <a:avLst/>
                  <a:gdLst>
                    <a:gd name="connsiteX0" fmla="*/ 0 w 31503"/>
                    <a:gd name="connsiteY0" fmla="*/ 0 h 31503"/>
                    <a:gd name="connsiteX1" fmla="*/ 32629 w 31503"/>
                    <a:gd name="connsiteY1" fmla="*/ 31504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3" h="31503">
                      <a:moveTo>
                        <a:pt x="0" y="0"/>
                      </a:moveTo>
                      <a:cubicBezTo>
                        <a:pt x="12152" y="9001"/>
                        <a:pt x="23178" y="19802"/>
                        <a:pt x="32629" y="3150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1" name="Freeform: Shape 390">
                  <a:extLst>
                    <a:ext uri="{FF2B5EF4-FFF2-40B4-BE49-F238E27FC236}">
                      <a16:creationId xmlns:a16="http://schemas.microsoft.com/office/drawing/2014/main" id="{475EBC36-B328-48AF-9E7A-B1EB917DF076}"/>
                    </a:ext>
                  </a:extLst>
                </p:cNvPr>
                <p:cNvSpPr/>
                <p:nvPr/>
              </p:nvSpPr>
              <p:spPr>
                <a:xfrm>
                  <a:off x="1862814" y="165215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2" name="Freeform: Shape 391">
                  <a:extLst>
                    <a:ext uri="{FF2B5EF4-FFF2-40B4-BE49-F238E27FC236}">
                      <a16:creationId xmlns:a16="http://schemas.microsoft.com/office/drawing/2014/main" id="{07902B76-5AF9-4D79-B923-C09DAAD8F0DE}"/>
                    </a:ext>
                  </a:extLst>
                </p:cNvPr>
                <p:cNvSpPr/>
                <p:nvPr/>
              </p:nvSpPr>
              <p:spPr>
                <a:xfrm>
                  <a:off x="1779778" y="2001401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8" name="Graphic 5">
                <a:extLst>
                  <a:ext uri="{FF2B5EF4-FFF2-40B4-BE49-F238E27FC236}">
                    <a16:creationId xmlns:a16="http://schemas.microsoft.com/office/drawing/2014/main" id="{E44D6605-5771-4B91-AFAF-6051498379E6}"/>
                  </a:ext>
                </a:extLst>
              </p:cNvPr>
              <p:cNvGrpSpPr/>
              <p:nvPr/>
            </p:nvGrpSpPr>
            <p:grpSpPr>
              <a:xfrm>
                <a:off x="1669965" y="1628529"/>
                <a:ext cx="319540" cy="407301"/>
                <a:chOff x="1669965" y="1628529"/>
                <a:chExt cx="319540" cy="407301"/>
              </a:xfrm>
              <a:solidFill>
                <a:schemeClr val="accent1"/>
              </a:solidFill>
            </p:grpSpPr>
            <p:sp>
              <p:nvSpPr>
                <p:cNvPr id="379" name="Freeform: Shape 378">
                  <a:extLst>
                    <a:ext uri="{FF2B5EF4-FFF2-40B4-BE49-F238E27FC236}">
                      <a16:creationId xmlns:a16="http://schemas.microsoft.com/office/drawing/2014/main" id="{42A735F5-B6E7-44A6-BB9D-6EEE45BA3AD4}"/>
                    </a:ext>
                  </a:extLst>
                </p:cNvPr>
                <p:cNvSpPr/>
                <p:nvPr/>
              </p:nvSpPr>
              <p:spPr>
                <a:xfrm>
                  <a:off x="1791705" y="1630329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0" name="Freeform: Shape 379">
                  <a:extLst>
                    <a:ext uri="{FF2B5EF4-FFF2-40B4-BE49-F238E27FC236}">
                      <a16:creationId xmlns:a16="http://schemas.microsoft.com/office/drawing/2014/main" id="{D5C5274D-D272-4423-9A47-6B68BAC79D44}"/>
                    </a:ext>
                  </a:extLst>
                </p:cNvPr>
                <p:cNvSpPr/>
                <p:nvPr/>
              </p:nvSpPr>
              <p:spPr>
                <a:xfrm>
                  <a:off x="1669965" y="1947844"/>
                  <a:ext cx="11251" cy="15752"/>
                </a:xfrm>
                <a:custGeom>
                  <a:avLst/>
                  <a:gdLst>
                    <a:gd name="connsiteX0" fmla="*/ 13052 w 11251"/>
                    <a:gd name="connsiteY0" fmla="*/ 17552 h 15751"/>
                    <a:gd name="connsiteX1" fmla="*/ 0 w 11251"/>
                    <a:gd name="connsiteY1" fmla="*/ 0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15751">
                      <a:moveTo>
                        <a:pt x="13052" y="17552"/>
                      </a:moveTo>
                      <a:cubicBezTo>
                        <a:pt x="8326" y="11927"/>
                        <a:pt x="4051" y="6076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1" name="Freeform: Shape 380">
                  <a:extLst>
                    <a:ext uri="{FF2B5EF4-FFF2-40B4-BE49-F238E27FC236}">
                      <a16:creationId xmlns:a16="http://schemas.microsoft.com/office/drawing/2014/main" id="{DEFC503E-5028-4720-A68A-E7D941A11833}"/>
                    </a:ext>
                  </a:extLst>
                </p:cNvPr>
                <p:cNvSpPr/>
                <p:nvPr/>
              </p:nvSpPr>
              <p:spPr>
                <a:xfrm>
                  <a:off x="1696293" y="1980023"/>
                  <a:ext cx="114764" cy="56257"/>
                </a:xfrm>
                <a:custGeom>
                  <a:avLst/>
                  <a:gdLst>
                    <a:gd name="connsiteX0" fmla="*/ 114989 w 114764"/>
                    <a:gd name="connsiteY0" fmla="*/ 57832 h 56257"/>
                    <a:gd name="connsiteX1" fmla="*/ 0 w 114764"/>
                    <a:gd name="connsiteY1" fmla="*/ 0 h 56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764" h="56257">
                      <a:moveTo>
                        <a:pt x="114989" y="57832"/>
                      </a:moveTo>
                      <a:cubicBezTo>
                        <a:pt x="70434" y="51306"/>
                        <a:pt x="30604" y="30379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2" name="Freeform: Shape 381">
                  <a:extLst>
                    <a:ext uri="{FF2B5EF4-FFF2-40B4-BE49-F238E27FC236}">
                      <a16:creationId xmlns:a16="http://schemas.microsoft.com/office/drawing/2014/main" id="{39170A14-A95B-485C-9642-FA57C58E3993}"/>
                    </a:ext>
                  </a:extLst>
                </p:cNvPr>
                <p:cNvSpPr/>
                <p:nvPr/>
              </p:nvSpPr>
              <p:spPr>
                <a:xfrm>
                  <a:off x="1967677" y="1671509"/>
                  <a:ext cx="22503" cy="20253"/>
                </a:xfrm>
                <a:custGeom>
                  <a:avLst/>
                  <a:gdLst>
                    <a:gd name="connsiteX0" fmla="*/ 0 w 22502"/>
                    <a:gd name="connsiteY0" fmla="*/ 0 h 20252"/>
                    <a:gd name="connsiteX1" fmla="*/ 23853 w 22502"/>
                    <a:gd name="connsiteY1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2" h="20252">
                      <a:moveTo>
                        <a:pt x="0" y="0"/>
                      </a:moveTo>
                      <a:cubicBezTo>
                        <a:pt x="8551" y="6526"/>
                        <a:pt x="16427" y="13952"/>
                        <a:pt x="23853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" name="Freeform: Shape 382">
                  <a:extLst>
                    <a:ext uri="{FF2B5EF4-FFF2-40B4-BE49-F238E27FC236}">
                      <a16:creationId xmlns:a16="http://schemas.microsoft.com/office/drawing/2014/main" id="{577B6AB4-0E58-47AF-8122-8E47BA29EFF9}"/>
                    </a:ext>
                  </a:extLst>
                </p:cNvPr>
                <p:cNvSpPr/>
                <p:nvPr/>
              </p:nvSpPr>
              <p:spPr>
                <a:xfrm>
                  <a:off x="1823659" y="1628529"/>
                  <a:ext cx="126016" cy="29254"/>
                </a:xfrm>
                <a:custGeom>
                  <a:avLst/>
                  <a:gdLst>
                    <a:gd name="connsiteX0" fmla="*/ 0 w 126015"/>
                    <a:gd name="connsiteY0" fmla="*/ 675 h 29253"/>
                    <a:gd name="connsiteX1" fmla="*/ 18002 w 126015"/>
                    <a:gd name="connsiteY1" fmla="*/ 0 h 29253"/>
                    <a:gd name="connsiteX2" fmla="*/ 126466 w 126015"/>
                    <a:gd name="connsiteY2" fmla="*/ 30829 h 2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015" h="29253">
                      <a:moveTo>
                        <a:pt x="0" y="675"/>
                      </a:moveTo>
                      <a:cubicBezTo>
                        <a:pt x="5851" y="225"/>
                        <a:pt x="11926" y="0"/>
                        <a:pt x="18002" y="0"/>
                      </a:cubicBezTo>
                      <a:cubicBezTo>
                        <a:pt x="57832" y="0"/>
                        <a:pt x="94962" y="11251"/>
                        <a:pt x="126466" y="30829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2276CCA3-26C5-4A16-9E56-48BD148DF257}"/>
                </a:ext>
              </a:extLst>
            </p:cNvPr>
            <p:cNvSpPr/>
            <p:nvPr/>
          </p:nvSpPr>
          <p:spPr>
            <a:xfrm>
              <a:off x="1484992" y="1476635"/>
              <a:ext cx="711089" cy="713339"/>
            </a:xfrm>
            <a:custGeom>
              <a:avLst/>
              <a:gdLst>
                <a:gd name="connsiteX0" fmla="*/ 676210 w 711089"/>
                <a:gd name="connsiteY0" fmla="*/ 366346 h 713339"/>
                <a:gd name="connsiteX1" fmla="*/ 676210 w 711089"/>
                <a:gd name="connsiteY1" fmla="*/ 366346 h 713339"/>
                <a:gd name="connsiteX2" fmla="*/ 676210 w 711089"/>
                <a:gd name="connsiteY2" fmla="*/ 357570 h 713339"/>
                <a:gd name="connsiteX3" fmla="*/ 675985 w 711089"/>
                <a:gd name="connsiteY3" fmla="*/ 348569 h 713339"/>
                <a:gd name="connsiteX4" fmla="*/ 676210 w 711089"/>
                <a:gd name="connsiteY4" fmla="*/ 348794 h 713339"/>
                <a:gd name="connsiteX5" fmla="*/ 713114 w 711089"/>
                <a:gd name="connsiteY5" fmla="*/ 318640 h 713339"/>
                <a:gd name="connsiteX6" fmla="*/ 705013 w 711089"/>
                <a:gd name="connsiteY6" fmla="*/ 272509 h 713339"/>
                <a:gd name="connsiteX7" fmla="*/ 660008 w 711089"/>
                <a:gd name="connsiteY7" fmla="*/ 256757 h 713339"/>
                <a:gd name="connsiteX8" fmla="*/ 660008 w 711089"/>
                <a:gd name="connsiteY8" fmla="*/ 256757 h 713339"/>
                <a:gd name="connsiteX9" fmla="*/ 653932 w 711089"/>
                <a:gd name="connsiteY9" fmla="*/ 240105 h 713339"/>
                <a:gd name="connsiteX10" fmla="*/ 653932 w 711089"/>
                <a:gd name="connsiteY10" fmla="*/ 240105 h 713339"/>
                <a:gd name="connsiteX11" fmla="*/ 678235 w 711089"/>
                <a:gd name="connsiteY11" fmla="*/ 199150 h 713339"/>
                <a:gd name="connsiteX12" fmla="*/ 654832 w 711089"/>
                <a:gd name="connsiteY12" fmla="*/ 158420 h 713339"/>
                <a:gd name="connsiteX13" fmla="*/ 607126 w 711089"/>
                <a:gd name="connsiteY13" fmla="*/ 159095 h 713339"/>
                <a:gd name="connsiteX14" fmla="*/ 607126 w 711089"/>
                <a:gd name="connsiteY14" fmla="*/ 159320 h 713339"/>
                <a:gd name="connsiteX15" fmla="*/ 595650 w 711089"/>
                <a:gd name="connsiteY15" fmla="*/ 145593 h 713339"/>
                <a:gd name="connsiteX16" fmla="*/ 595875 w 711089"/>
                <a:gd name="connsiteY16" fmla="*/ 145593 h 713339"/>
                <a:gd name="connsiteX17" fmla="*/ 604651 w 711089"/>
                <a:gd name="connsiteY17" fmla="*/ 98787 h 713339"/>
                <a:gd name="connsiteX18" fmla="*/ 568646 w 711089"/>
                <a:gd name="connsiteY18" fmla="*/ 68634 h 713339"/>
                <a:gd name="connsiteX19" fmla="*/ 524091 w 711089"/>
                <a:gd name="connsiteY19" fmla="*/ 85511 h 713339"/>
                <a:gd name="connsiteX20" fmla="*/ 524091 w 711089"/>
                <a:gd name="connsiteY20" fmla="*/ 85511 h 713339"/>
                <a:gd name="connsiteX21" fmla="*/ 508339 w 711089"/>
                <a:gd name="connsiteY21" fmla="*/ 76510 h 713339"/>
                <a:gd name="connsiteX22" fmla="*/ 500913 w 711089"/>
                <a:gd name="connsiteY22" fmla="*/ 29704 h 713339"/>
                <a:gd name="connsiteX23" fmla="*/ 456807 w 711089"/>
                <a:gd name="connsiteY23" fmla="*/ 13727 h 713339"/>
                <a:gd name="connsiteX24" fmla="*/ 421253 w 711089"/>
                <a:gd name="connsiteY24" fmla="*/ 44781 h 713339"/>
                <a:gd name="connsiteX25" fmla="*/ 403250 w 711089"/>
                <a:gd name="connsiteY25" fmla="*/ 41630 h 713339"/>
                <a:gd name="connsiteX26" fmla="*/ 403250 w 711089"/>
                <a:gd name="connsiteY26" fmla="*/ 41630 h 713339"/>
                <a:gd name="connsiteX27" fmla="*/ 380073 w 711089"/>
                <a:gd name="connsiteY27" fmla="*/ 0 h 713339"/>
                <a:gd name="connsiteX28" fmla="*/ 333042 w 711089"/>
                <a:gd name="connsiteY28" fmla="*/ 0 h 713339"/>
                <a:gd name="connsiteX29" fmla="*/ 309864 w 711089"/>
                <a:gd name="connsiteY29" fmla="*/ 41630 h 713339"/>
                <a:gd name="connsiteX30" fmla="*/ 309864 w 711089"/>
                <a:gd name="connsiteY30" fmla="*/ 41630 h 713339"/>
                <a:gd name="connsiteX31" fmla="*/ 291862 w 711089"/>
                <a:gd name="connsiteY31" fmla="*/ 44781 h 713339"/>
                <a:gd name="connsiteX32" fmla="*/ 256307 w 711089"/>
                <a:gd name="connsiteY32" fmla="*/ 13502 h 713339"/>
                <a:gd name="connsiteX33" fmla="*/ 212202 w 711089"/>
                <a:gd name="connsiteY33" fmla="*/ 29479 h 713339"/>
                <a:gd name="connsiteX34" fmla="*/ 204776 w 711089"/>
                <a:gd name="connsiteY34" fmla="*/ 76284 h 713339"/>
                <a:gd name="connsiteX35" fmla="*/ 189024 w 711089"/>
                <a:gd name="connsiteY35" fmla="*/ 85286 h 713339"/>
                <a:gd name="connsiteX36" fmla="*/ 189024 w 711089"/>
                <a:gd name="connsiteY36" fmla="*/ 85286 h 713339"/>
                <a:gd name="connsiteX37" fmla="*/ 144468 w 711089"/>
                <a:gd name="connsiteY37" fmla="*/ 68408 h 713339"/>
                <a:gd name="connsiteX38" fmla="*/ 108464 w 711089"/>
                <a:gd name="connsiteY38" fmla="*/ 98562 h 713339"/>
                <a:gd name="connsiteX39" fmla="*/ 117240 w 711089"/>
                <a:gd name="connsiteY39" fmla="*/ 145368 h 713339"/>
                <a:gd name="connsiteX40" fmla="*/ 117465 w 711089"/>
                <a:gd name="connsiteY40" fmla="*/ 145368 h 713339"/>
                <a:gd name="connsiteX41" fmla="*/ 105988 w 711089"/>
                <a:gd name="connsiteY41" fmla="*/ 159095 h 713339"/>
                <a:gd name="connsiteX42" fmla="*/ 105988 w 711089"/>
                <a:gd name="connsiteY42" fmla="*/ 158870 h 713339"/>
                <a:gd name="connsiteX43" fmla="*/ 58282 w 711089"/>
                <a:gd name="connsiteY43" fmla="*/ 158195 h 713339"/>
                <a:gd name="connsiteX44" fmla="*/ 34879 w 711089"/>
                <a:gd name="connsiteY44" fmla="*/ 198925 h 713339"/>
                <a:gd name="connsiteX45" fmla="*/ 59182 w 711089"/>
                <a:gd name="connsiteY45" fmla="*/ 239880 h 713339"/>
                <a:gd name="connsiteX46" fmla="*/ 59182 w 711089"/>
                <a:gd name="connsiteY46" fmla="*/ 239880 h 713339"/>
                <a:gd name="connsiteX47" fmla="*/ 53107 w 711089"/>
                <a:gd name="connsiteY47" fmla="*/ 256532 h 713339"/>
                <a:gd name="connsiteX48" fmla="*/ 53107 w 711089"/>
                <a:gd name="connsiteY48" fmla="*/ 256532 h 713339"/>
                <a:gd name="connsiteX49" fmla="*/ 8101 w 711089"/>
                <a:gd name="connsiteY49" fmla="*/ 272284 h 713339"/>
                <a:gd name="connsiteX50" fmla="*/ 0 w 711089"/>
                <a:gd name="connsiteY50" fmla="*/ 318415 h 713339"/>
                <a:gd name="connsiteX51" fmla="*/ 36905 w 711089"/>
                <a:gd name="connsiteY51" fmla="*/ 348569 h 713339"/>
                <a:gd name="connsiteX52" fmla="*/ 37130 w 711089"/>
                <a:gd name="connsiteY52" fmla="*/ 348344 h 713339"/>
                <a:gd name="connsiteX53" fmla="*/ 36905 w 711089"/>
                <a:gd name="connsiteY53" fmla="*/ 357345 h 713339"/>
                <a:gd name="connsiteX54" fmla="*/ 37130 w 711089"/>
                <a:gd name="connsiteY54" fmla="*/ 366346 h 713339"/>
                <a:gd name="connsiteX55" fmla="*/ 36905 w 711089"/>
                <a:gd name="connsiteY55" fmla="*/ 366121 h 713339"/>
                <a:gd name="connsiteX56" fmla="*/ 0 w 711089"/>
                <a:gd name="connsiteY56" fmla="*/ 396275 h 713339"/>
                <a:gd name="connsiteX57" fmla="*/ 8101 w 711089"/>
                <a:gd name="connsiteY57" fmla="*/ 442405 h 713339"/>
                <a:gd name="connsiteX58" fmla="*/ 53107 w 711089"/>
                <a:gd name="connsiteY58" fmla="*/ 458157 h 713339"/>
                <a:gd name="connsiteX59" fmla="*/ 53107 w 711089"/>
                <a:gd name="connsiteY59" fmla="*/ 458157 h 713339"/>
                <a:gd name="connsiteX60" fmla="*/ 59182 w 711089"/>
                <a:gd name="connsiteY60" fmla="*/ 474809 h 713339"/>
                <a:gd name="connsiteX61" fmla="*/ 59182 w 711089"/>
                <a:gd name="connsiteY61" fmla="*/ 474809 h 713339"/>
                <a:gd name="connsiteX62" fmla="*/ 34879 w 711089"/>
                <a:gd name="connsiteY62" fmla="*/ 515765 h 713339"/>
                <a:gd name="connsiteX63" fmla="*/ 58282 w 711089"/>
                <a:gd name="connsiteY63" fmla="*/ 556495 h 713339"/>
                <a:gd name="connsiteX64" fmla="*/ 105988 w 711089"/>
                <a:gd name="connsiteY64" fmla="*/ 555820 h 713339"/>
                <a:gd name="connsiteX65" fmla="*/ 105988 w 711089"/>
                <a:gd name="connsiteY65" fmla="*/ 555594 h 713339"/>
                <a:gd name="connsiteX66" fmla="*/ 117465 w 711089"/>
                <a:gd name="connsiteY66" fmla="*/ 569321 h 713339"/>
                <a:gd name="connsiteX67" fmla="*/ 117240 w 711089"/>
                <a:gd name="connsiteY67" fmla="*/ 569321 h 713339"/>
                <a:gd name="connsiteX68" fmla="*/ 108464 w 711089"/>
                <a:gd name="connsiteY68" fmla="*/ 616127 h 713339"/>
                <a:gd name="connsiteX69" fmla="*/ 144468 w 711089"/>
                <a:gd name="connsiteY69" fmla="*/ 646281 h 713339"/>
                <a:gd name="connsiteX70" fmla="*/ 189024 w 711089"/>
                <a:gd name="connsiteY70" fmla="*/ 629404 h 713339"/>
                <a:gd name="connsiteX71" fmla="*/ 189024 w 711089"/>
                <a:gd name="connsiteY71" fmla="*/ 629404 h 713339"/>
                <a:gd name="connsiteX72" fmla="*/ 204776 w 711089"/>
                <a:gd name="connsiteY72" fmla="*/ 638630 h 713339"/>
                <a:gd name="connsiteX73" fmla="*/ 211976 w 711089"/>
                <a:gd name="connsiteY73" fmla="*/ 685436 h 713339"/>
                <a:gd name="connsiteX74" fmla="*/ 256082 w 711089"/>
                <a:gd name="connsiteY74" fmla="*/ 701413 h 713339"/>
                <a:gd name="connsiteX75" fmla="*/ 291637 w 711089"/>
                <a:gd name="connsiteY75" fmla="*/ 670359 h 713339"/>
                <a:gd name="connsiteX76" fmla="*/ 309639 w 711089"/>
                <a:gd name="connsiteY76" fmla="*/ 673509 h 713339"/>
                <a:gd name="connsiteX77" fmla="*/ 309639 w 711089"/>
                <a:gd name="connsiteY77" fmla="*/ 673509 h 713339"/>
                <a:gd name="connsiteX78" fmla="*/ 332817 w 711089"/>
                <a:gd name="connsiteY78" fmla="*/ 715140 h 713339"/>
                <a:gd name="connsiteX79" fmla="*/ 379848 w 711089"/>
                <a:gd name="connsiteY79" fmla="*/ 715140 h 713339"/>
                <a:gd name="connsiteX80" fmla="*/ 403025 w 711089"/>
                <a:gd name="connsiteY80" fmla="*/ 673509 h 713339"/>
                <a:gd name="connsiteX81" fmla="*/ 403025 w 711089"/>
                <a:gd name="connsiteY81" fmla="*/ 673509 h 713339"/>
                <a:gd name="connsiteX82" fmla="*/ 421028 w 711089"/>
                <a:gd name="connsiteY82" fmla="*/ 670359 h 713339"/>
                <a:gd name="connsiteX83" fmla="*/ 456582 w 711089"/>
                <a:gd name="connsiteY83" fmla="*/ 701413 h 713339"/>
                <a:gd name="connsiteX84" fmla="*/ 500688 w 711089"/>
                <a:gd name="connsiteY84" fmla="*/ 685436 h 713339"/>
                <a:gd name="connsiteX85" fmla="*/ 508114 w 711089"/>
                <a:gd name="connsiteY85" fmla="*/ 638630 h 713339"/>
                <a:gd name="connsiteX86" fmla="*/ 523866 w 711089"/>
                <a:gd name="connsiteY86" fmla="*/ 629629 h 713339"/>
                <a:gd name="connsiteX87" fmla="*/ 523866 w 711089"/>
                <a:gd name="connsiteY87" fmla="*/ 629629 h 713339"/>
                <a:gd name="connsiteX88" fmla="*/ 568421 w 711089"/>
                <a:gd name="connsiteY88" fmla="*/ 646506 h 713339"/>
                <a:gd name="connsiteX89" fmla="*/ 604426 w 711089"/>
                <a:gd name="connsiteY89" fmla="*/ 616352 h 713339"/>
                <a:gd name="connsiteX90" fmla="*/ 595650 w 711089"/>
                <a:gd name="connsiteY90" fmla="*/ 569546 h 713339"/>
                <a:gd name="connsiteX91" fmla="*/ 595425 w 711089"/>
                <a:gd name="connsiteY91" fmla="*/ 569546 h 713339"/>
                <a:gd name="connsiteX92" fmla="*/ 606901 w 711089"/>
                <a:gd name="connsiteY92" fmla="*/ 555820 h 713339"/>
                <a:gd name="connsiteX93" fmla="*/ 606901 w 711089"/>
                <a:gd name="connsiteY93" fmla="*/ 556045 h 713339"/>
                <a:gd name="connsiteX94" fmla="*/ 654607 w 711089"/>
                <a:gd name="connsiteY94" fmla="*/ 556720 h 713339"/>
                <a:gd name="connsiteX95" fmla="*/ 678010 w 711089"/>
                <a:gd name="connsiteY95" fmla="*/ 515990 h 713339"/>
                <a:gd name="connsiteX96" fmla="*/ 653707 w 711089"/>
                <a:gd name="connsiteY96" fmla="*/ 475034 h 713339"/>
                <a:gd name="connsiteX97" fmla="*/ 653707 w 711089"/>
                <a:gd name="connsiteY97" fmla="*/ 475034 h 713339"/>
                <a:gd name="connsiteX98" fmla="*/ 659783 w 711089"/>
                <a:gd name="connsiteY98" fmla="*/ 458382 h 713339"/>
                <a:gd name="connsiteX99" fmla="*/ 659783 w 711089"/>
                <a:gd name="connsiteY99" fmla="*/ 458382 h 713339"/>
                <a:gd name="connsiteX100" fmla="*/ 704788 w 711089"/>
                <a:gd name="connsiteY100" fmla="*/ 442630 h 713339"/>
                <a:gd name="connsiteX101" fmla="*/ 712889 w 711089"/>
                <a:gd name="connsiteY101" fmla="*/ 396500 h 713339"/>
                <a:gd name="connsiteX102" fmla="*/ 676210 w 711089"/>
                <a:gd name="connsiteY102" fmla="*/ 366346 h 713339"/>
                <a:gd name="connsiteX103" fmla="*/ 356670 w 711089"/>
                <a:gd name="connsiteY103" fmla="*/ 509689 h 713339"/>
                <a:gd name="connsiteX104" fmla="*/ 204551 w 711089"/>
                <a:gd name="connsiteY104" fmla="*/ 357570 h 713339"/>
                <a:gd name="connsiteX105" fmla="*/ 356670 w 711089"/>
                <a:gd name="connsiteY105" fmla="*/ 205451 h 713339"/>
                <a:gd name="connsiteX106" fmla="*/ 508789 w 711089"/>
                <a:gd name="connsiteY106" fmla="*/ 357570 h 713339"/>
                <a:gd name="connsiteX107" fmla="*/ 356670 w 711089"/>
                <a:gd name="connsiteY107" fmla="*/ 509689 h 71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11089" h="713339">
                  <a:moveTo>
                    <a:pt x="676210" y="366346"/>
                  </a:moveTo>
                  <a:lnTo>
                    <a:pt x="676210" y="366346"/>
                  </a:lnTo>
                  <a:cubicBezTo>
                    <a:pt x="676210" y="363645"/>
                    <a:pt x="676210" y="360495"/>
                    <a:pt x="676210" y="357570"/>
                  </a:cubicBezTo>
                  <a:cubicBezTo>
                    <a:pt x="676210" y="354644"/>
                    <a:pt x="675985" y="351494"/>
                    <a:pt x="675985" y="348569"/>
                  </a:cubicBezTo>
                  <a:lnTo>
                    <a:pt x="676210" y="348794"/>
                  </a:lnTo>
                  <a:cubicBezTo>
                    <a:pt x="674859" y="330116"/>
                    <a:pt x="699388" y="321115"/>
                    <a:pt x="713114" y="318640"/>
                  </a:cubicBezTo>
                  <a:lnTo>
                    <a:pt x="705013" y="272509"/>
                  </a:lnTo>
                  <a:cubicBezTo>
                    <a:pt x="691287" y="274984"/>
                    <a:pt x="665183" y="274759"/>
                    <a:pt x="660008" y="256757"/>
                  </a:cubicBezTo>
                  <a:lnTo>
                    <a:pt x="660008" y="256757"/>
                  </a:lnTo>
                  <a:cubicBezTo>
                    <a:pt x="658207" y="251131"/>
                    <a:pt x="656182" y="245506"/>
                    <a:pt x="653932" y="240105"/>
                  </a:cubicBezTo>
                  <a:lnTo>
                    <a:pt x="653932" y="240105"/>
                  </a:lnTo>
                  <a:cubicBezTo>
                    <a:pt x="646281" y="223003"/>
                    <a:pt x="666308" y="206126"/>
                    <a:pt x="678235" y="199150"/>
                  </a:cubicBezTo>
                  <a:lnTo>
                    <a:pt x="654832" y="158420"/>
                  </a:lnTo>
                  <a:cubicBezTo>
                    <a:pt x="642680" y="165396"/>
                    <a:pt x="618152" y="174172"/>
                    <a:pt x="607126" y="159095"/>
                  </a:cubicBezTo>
                  <a:lnTo>
                    <a:pt x="607126" y="159320"/>
                  </a:lnTo>
                  <a:cubicBezTo>
                    <a:pt x="603301" y="154594"/>
                    <a:pt x="599475" y="150094"/>
                    <a:pt x="595650" y="145593"/>
                  </a:cubicBezTo>
                  <a:lnTo>
                    <a:pt x="595875" y="145593"/>
                  </a:lnTo>
                  <a:cubicBezTo>
                    <a:pt x="582823" y="132092"/>
                    <a:pt x="595875" y="109364"/>
                    <a:pt x="604651" y="98787"/>
                  </a:cubicBezTo>
                  <a:lnTo>
                    <a:pt x="568646" y="68634"/>
                  </a:lnTo>
                  <a:cubicBezTo>
                    <a:pt x="559645" y="79210"/>
                    <a:pt x="539618" y="95862"/>
                    <a:pt x="524091" y="85511"/>
                  </a:cubicBezTo>
                  <a:lnTo>
                    <a:pt x="524091" y="85511"/>
                  </a:lnTo>
                  <a:cubicBezTo>
                    <a:pt x="518915" y="82360"/>
                    <a:pt x="513739" y="79210"/>
                    <a:pt x="508339" y="76510"/>
                  </a:cubicBezTo>
                  <a:cubicBezTo>
                    <a:pt x="491912" y="68184"/>
                    <a:pt x="496187" y="42755"/>
                    <a:pt x="500913" y="29704"/>
                  </a:cubicBezTo>
                  <a:lnTo>
                    <a:pt x="456807" y="13727"/>
                  </a:lnTo>
                  <a:cubicBezTo>
                    <a:pt x="452082" y="26778"/>
                    <a:pt x="439030" y="48831"/>
                    <a:pt x="421253" y="44781"/>
                  </a:cubicBezTo>
                  <a:cubicBezTo>
                    <a:pt x="415402" y="43655"/>
                    <a:pt x="409326" y="42530"/>
                    <a:pt x="403250" y="41630"/>
                  </a:cubicBezTo>
                  <a:lnTo>
                    <a:pt x="403250" y="41630"/>
                  </a:lnTo>
                  <a:cubicBezTo>
                    <a:pt x="384798" y="39605"/>
                    <a:pt x="380073" y="13952"/>
                    <a:pt x="380073" y="0"/>
                  </a:cubicBezTo>
                  <a:lnTo>
                    <a:pt x="333042" y="0"/>
                  </a:lnTo>
                  <a:cubicBezTo>
                    <a:pt x="333042" y="13952"/>
                    <a:pt x="328316" y="39605"/>
                    <a:pt x="309864" y="41630"/>
                  </a:cubicBezTo>
                  <a:lnTo>
                    <a:pt x="309864" y="41630"/>
                  </a:lnTo>
                  <a:cubicBezTo>
                    <a:pt x="303788" y="42530"/>
                    <a:pt x="297712" y="43655"/>
                    <a:pt x="291862" y="44781"/>
                  </a:cubicBezTo>
                  <a:cubicBezTo>
                    <a:pt x="274084" y="48606"/>
                    <a:pt x="261033" y="26553"/>
                    <a:pt x="256307" y="13502"/>
                  </a:cubicBezTo>
                  <a:lnTo>
                    <a:pt x="212202" y="29479"/>
                  </a:lnTo>
                  <a:cubicBezTo>
                    <a:pt x="216927" y="42530"/>
                    <a:pt x="221203" y="67959"/>
                    <a:pt x="204776" y="76284"/>
                  </a:cubicBezTo>
                  <a:cubicBezTo>
                    <a:pt x="199375" y="79210"/>
                    <a:pt x="194199" y="82135"/>
                    <a:pt x="189024" y="85286"/>
                  </a:cubicBezTo>
                  <a:lnTo>
                    <a:pt x="189024" y="85286"/>
                  </a:lnTo>
                  <a:cubicBezTo>
                    <a:pt x="173497" y="95637"/>
                    <a:pt x="153469" y="79210"/>
                    <a:pt x="144468" y="68408"/>
                  </a:cubicBezTo>
                  <a:lnTo>
                    <a:pt x="108464" y="98562"/>
                  </a:lnTo>
                  <a:cubicBezTo>
                    <a:pt x="117465" y="109139"/>
                    <a:pt x="130291" y="131866"/>
                    <a:pt x="117240" y="145368"/>
                  </a:cubicBezTo>
                  <a:lnTo>
                    <a:pt x="117465" y="145368"/>
                  </a:lnTo>
                  <a:cubicBezTo>
                    <a:pt x="113414" y="149869"/>
                    <a:pt x="109589" y="154369"/>
                    <a:pt x="105988" y="159095"/>
                  </a:cubicBezTo>
                  <a:lnTo>
                    <a:pt x="105988" y="158870"/>
                  </a:lnTo>
                  <a:cubicBezTo>
                    <a:pt x="94962" y="173947"/>
                    <a:pt x="70434" y="165171"/>
                    <a:pt x="58282" y="158195"/>
                  </a:cubicBezTo>
                  <a:lnTo>
                    <a:pt x="34879" y="198925"/>
                  </a:lnTo>
                  <a:cubicBezTo>
                    <a:pt x="47031" y="205901"/>
                    <a:pt x="66833" y="222778"/>
                    <a:pt x="59182" y="239880"/>
                  </a:cubicBezTo>
                  <a:lnTo>
                    <a:pt x="59182" y="239880"/>
                  </a:lnTo>
                  <a:cubicBezTo>
                    <a:pt x="56932" y="245281"/>
                    <a:pt x="54907" y="250906"/>
                    <a:pt x="53107" y="256532"/>
                  </a:cubicBezTo>
                  <a:lnTo>
                    <a:pt x="53107" y="256532"/>
                  </a:lnTo>
                  <a:cubicBezTo>
                    <a:pt x="47931" y="274534"/>
                    <a:pt x="21828" y="274759"/>
                    <a:pt x="8101" y="272284"/>
                  </a:cubicBezTo>
                  <a:lnTo>
                    <a:pt x="0" y="318415"/>
                  </a:lnTo>
                  <a:cubicBezTo>
                    <a:pt x="13727" y="320890"/>
                    <a:pt x="38255" y="329891"/>
                    <a:pt x="36905" y="348569"/>
                  </a:cubicBezTo>
                  <a:lnTo>
                    <a:pt x="37130" y="348344"/>
                  </a:lnTo>
                  <a:cubicBezTo>
                    <a:pt x="37130" y="351269"/>
                    <a:pt x="36905" y="354419"/>
                    <a:pt x="36905" y="357345"/>
                  </a:cubicBezTo>
                  <a:cubicBezTo>
                    <a:pt x="36905" y="360270"/>
                    <a:pt x="37130" y="363421"/>
                    <a:pt x="37130" y="366346"/>
                  </a:cubicBezTo>
                  <a:lnTo>
                    <a:pt x="36905" y="366121"/>
                  </a:lnTo>
                  <a:cubicBezTo>
                    <a:pt x="38255" y="384798"/>
                    <a:pt x="13727" y="393799"/>
                    <a:pt x="0" y="396275"/>
                  </a:cubicBezTo>
                  <a:lnTo>
                    <a:pt x="8101" y="442405"/>
                  </a:lnTo>
                  <a:cubicBezTo>
                    <a:pt x="21828" y="439930"/>
                    <a:pt x="47931" y="440155"/>
                    <a:pt x="53107" y="458157"/>
                  </a:cubicBezTo>
                  <a:lnTo>
                    <a:pt x="53107" y="458157"/>
                  </a:lnTo>
                  <a:cubicBezTo>
                    <a:pt x="54907" y="463783"/>
                    <a:pt x="56932" y="469409"/>
                    <a:pt x="59182" y="474809"/>
                  </a:cubicBezTo>
                  <a:lnTo>
                    <a:pt x="59182" y="474809"/>
                  </a:lnTo>
                  <a:cubicBezTo>
                    <a:pt x="66833" y="491912"/>
                    <a:pt x="46806" y="508789"/>
                    <a:pt x="34879" y="515765"/>
                  </a:cubicBezTo>
                  <a:lnTo>
                    <a:pt x="58282" y="556495"/>
                  </a:lnTo>
                  <a:cubicBezTo>
                    <a:pt x="70434" y="549519"/>
                    <a:pt x="94962" y="540743"/>
                    <a:pt x="105988" y="555820"/>
                  </a:cubicBezTo>
                  <a:lnTo>
                    <a:pt x="105988" y="555594"/>
                  </a:lnTo>
                  <a:cubicBezTo>
                    <a:pt x="109814" y="560320"/>
                    <a:pt x="113639" y="564821"/>
                    <a:pt x="117465" y="569321"/>
                  </a:cubicBezTo>
                  <a:lnTo>
                    <a:pt x="117240" y="569321"/>
                  </a:lnTo>
                  <a:cubicBezTo>
                    <a:pt x="130291" y="582823"/>
                    <a:pt x="117240" y="605326"/>
                    <a:pt x="108464" y="616127"/>
                  </a:cubicBezTo>
                  <a:lnTo>
                    <a:pt x="144468" y="646281"/>
                  </a:lnTo>
                  <a:cubicBezTo>
                    <a:pt x="153469" y="635705"/>
                    <a:pt x="173497" y="619052"/>
                    <a:pt x="189024" y="629404"/>
                  </a:cubicBezTo>
                  <a:lnTo>
                    <a:pt x="189024" y="629404"/>
                  </a:lnTo>
                  <a:cubicBezTo>
                    <a:pt x="194199" y="632554"/>
                    <a:pt x="199375" y="635705"/>
                    <a:pt x="204776" y="638630"/>
                  </a:cubicBezTo>
                  <a:cubicBezTo>
                    <a:pt x="220978" y="646956"/>
                    <a:pt x="216702" y="672384"/>
                    <a:pt x="211976" y="685436"/>
                  </a:cubicBezTo>
                  <a:lnTo>
                    <a:pt x="256082" y="701413"/>
                  </a:lnTo>
                  <a:cubicBezTo>
                    <a:pt x="260808" y="688361"/>
                    <a:pt x="273859" y="666308"/>
                    <a:pt x="291637" y="670359"/>
                  </a:cubicBezTo>
                  <a:cubicBezTo>
                    <a:pt x="297487" y="671484"/>
                    <a:pt x="303563" y="672609"/>
                    <a:pt x="309639" y="673509"/>
                  </a:cubicBezTo>
                  <a:lnTo>
                    <a:pt x="309639" y="673509"/>
                  </a:lnTo>
                  <a:cubicBezTo>
                    <a:pt x="328091" y="675535"/>
                    <a:pt x="332817" y="701188"/>
                    <a:pt x="332817" y="715140"/>
                  </a:cubicBezTo>
                  <a:lnTo>
                    <a:pt x="379848" y="715140"/>
                  </a:lnTo>
                  <a:cubicBezTo>
                    <a:pt x="379848" y="701188"/>
                    <a:pt x="384573" y="675535"/>
                    <a:pt x="403025" y="673509"/>
                  </a:cubicBezTo>
                  <a:lnTo>
                    <a:pt x="403025" y="673509"/>
                  </a:lnTo>
                  <a:cubicBezTo>
                    <a:pt x="409101" y="672609"/>
                    <a:pt x="415177" y="671484"/>
                    <a:pt x="421028" y="670359"/>
                  </a:cubicBezTo>
                  <a:cubicBezTo>
                    <a:pt x="438805" y="666533"/>
                    <a:pt x="451857" y="688586"/>
                    <a:pt x="456582" y="701413"/>
                  </a:cubicBezTo>
                  <a:lnTo>
                    <a:pt x="500688" y="685436"/>
                  </a:lnTo>
                  <a:cubicBezTo>
                    <a:pt x="495962" y="672384"/>
                    <a:pt x="491687" y="646956"/>
                    <a:pt x="508114" y="638630"/>
                  </a:cubicBezTo>
                  <a:cubicBezTo>
                    <a:pt x="513514" y="635705"/>
                    <a:pt x="518690" y="632779"/>
                    <a:pt x="523866" y="629629"/>
                  </a:cubicBezTo>
                  <a:lnTo>
                    <a:pt x="523866" y="629629"/>
                  </a:lnTo>
                  <a:cubicBezTo>
                    <a:pt x="539393" y="619278"/>
                    <a:pt x="559420" y="635705"/>
                    <a:pt x="568421" y="646506"/>
                  </a:cubicBezTo>
                  <a:lnTo>
                    <a:pt x="604426" y="616352"/>
                  </a:lnTo>
                  <a:cubicBezTo>
                    <a:pt x="595425" y="605776"/>
                    <a:pt x="582598" y="583048"/>
                    <a:pt x="595650" y="569546"/>
                  </a:cubicBezTo>
                  <a:lnTo>
                    <a:pt x="595425" y="569546"/>
                  </a:lnTo>
                  <a:cubicBezTo>
                    <a:pt x="599475" y="565046"/>
                    <a:pt x="603301" y="560545"/>
                    <a:pt x="606901" y="555820"/>
                  </a:cubicBezTo>
                  <a:lnTo>
                    <a:pt x="606901" y="556045"/>
                  </a:lnTo>
                  <a:cubicBezTo>
                    <a:pt x="617927" y="540968"/>
                    <a:pt x="642455" y="549744"/>
                    <a:pt x="654607" y="556720"/>
                  </a:cubicBezTo>
                  <a:lnTo>
                    <a:pt x="678010" y="515990"/>
                  </a:lnTo>
                  <a:cubicBezTo>
                    <a:pt x="665858" y="509014"/>
                    <a:pt x="646056" y="492137"/>
                    <a:pt x="653707" y="475034"/>
                  </a:cubicBezTo>
                  <a:lnTo>
                    <a:pt x="653707" y="475034"/>
                  </a:lnTo>
                  <a:cubicBezTo>
                    <a:pt x="655957" y="469634"/>
                    <a:pt x="657982" y="464008"/>
                    <a:pt x="659783" y="458382"/>
                  </a:cubicBezTo>
                  <a:lnTo>
                    <a:pt x="659783" y="458382"/>
                  </a:lnTo>
                  <a:cubicBezTo>
                    <a:pt x="664958" y="440380"/>
                    <a:pt x="691062" y="440155"/>
                    <a:pt x="704788" y="442630"/>
                  </a:cubicBezTo>
                  <a:lnTo>
                    <a:pt x="712889" y="396500"/>
                  </a:lnTo>
                  <a:cubicBezTo>
                    <a:pt x="699388" y="394249"/>
                    <a:pt x="674859" y="385023"/>
                    <a:pt x="676210" y="366346"/>
                  </a:cubicBezTo>
                  <a:close/>
                  <a:moveTo>
                    <a:pt x="356670" y="509689"/>
                  </a:moveTo>
                  <a:cubicBezTo>
                    <a:pt x="272734" y="509689"/>
                    <a:pt x="204551" y="441505"/>
                    <a:pt x="204551" y="357570"/>
                  </a:cubicBezTo>
                  <a:cubicBezTo>
                    <a:pt x="204551" y="273409"/>
                    <a:pt x="272734" y="205451"/>
                    <a:pt x="356670" y="205451"/>
                  </a:cubicBezTo>
                  <a:cubicBezTo>
                    <a:pt x="440830" y="205451"/>
                    <a:pt x="508789" y="273634"/>
                    <a:pt x="508789" y="357570"/>
                  </a:cubicBezTo>
                  <a:cubicBezTo>
                    <a:pt x="509014" y="441730"/>
                    <a:pt x="440830" y="509689"/>
                    <a:pt x="356670" y="509689"/>
                  </a:cubicBezTo>
                  <a:close/>
                </a:path>
              </a:pathLst>
            </a:custGeom>
            <a:noFill/>
            <a:ln w="6739" cap="rnd">
              <a:solidFill>
                <a:srgbClr val="75E0D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3" name="Graphic 5">
            <a:extLst>
              <a:ext uri="{FF2B5EF4-FFF2-40B4-BE49-F238E27FC236}">
                <a16:creationId xmlns:a16="http://schemas.microsoft.com/office/drawing/2014/main" id="{2CD76CEE-FF45-43B2-AB01-BCDA37562922}"/>
              </a:ext>
            </a:extLst>
          </p:cNvPr>
          <p:cNvGrpSpPr/>
          <p:nvPr/>
        </p:nvGrpSpPr>
        <p:grpSpPr>
          <a:xfrm>
            <a:off x="84687" y="1389004"/>
            <a:ext cx="1102193" cy="1344565"/>
            <a:chOff x="1587284" y="1789360"/>
            <a:chExt cx="121515" cy="150447"/>
          </a:xfrm>
          <a:solidFill>
            <a:schemeClr val="accent1"/>
          </a:solidFill>
        </p:grpSpPr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20BC4545-6C1B-423B-837F-B39088DA3271}"/>
                </a:ext>
              </a:extLst>
            </p:cNvPr>
            <p:cNvSpPr/>
            <p:nvPr/>
          </p:nvSpPr>
          <p:spPr>
            <a:xfrm>
              <a:off x="1587284" y="1789360"/>
              <a:ext cx="121515" cy="150447"/>
            </a:xfrm>
            <a:custGeom>
              <a:avLst/>
              <a:gdLst>
                <a:gd name="connsiteX0" fmla="*/ 3858 w 121515"/>
                <a:gd name="connsiteY0" fmla="*/ 149290 h 150447"/>
                <a:gd name="connsiteX1" fmla="*/ 3858 w 121515"/>
                <a:gd name="connsiteY1" fmla="*/ 54778 h 150447"/>
                <a:gd name="connsiteX2" fmla="*/ 54585 w 121515"/>
                <a:gd name="connsiteY2" fmla="*/ 4050 h 150447"/>
                <a:gd name="connsiteX3" fmla="*/ 105313 w 121515"/>
                <a:gd name="connsiteY3" fmla="*/ 54778 h 150447"/>
                <a:gd name="connsiteX4" fmla="*/ 105313 w 121515"/>
                <a:gd name="connsiteY4" fmla="*/ 71366 h 150447"/>
                <a:gd name="connsiteX5" fmla="*/ 113993 w 121515"/>
                <a:gd name="connsiteY5" fmla="*/ 86025 h 150447"/>
                <a:gd name="connsiteX6" fmla="*/ 119201 w 121515"/>
                <a:gd name="connsiteY6" fmla="*/ 93354 h 150447"/>
                <a:gd name="connsiteX7" fmla="*/ 119394 w 121515"/>
                <a:gd name="connsiteY7" fmla="*/ 94898 h 150447"/>
                <a:gd name="connsiteX8" fmla="*/ 118622 w 121515"/>
                <a:gd name="connsiteY8" fmla="*/ 95283 h 150447"/>
                <a:gd name="connsiteX9" fmla="*/ 107242 w 121515"/>
                <a:gd name="connsiteY9" fmla="*/ 95283 h 150447"/>
                <a:gd name="connsiteX10" fmla="*/ 105313 w 121515"/>
                <a:gd name="connsiteY10" fmla="*/ 97212 h 150447"/>
                <a:gd name="connsiteX11" fmla="*/ 105313 w 121515"/>
                <a:gd name="connsiteY11" fmla="*/ 115343 h 150447"/>
                <a:gd name="connsiteX12" fmla="*/ 97791 w 121515"/>
                <a:gd name="connsiteY12" fmla="*/ 123637 h 150447"/>
                <a:gd name="connsiteX13" fmla="*/ 64808 w 121515"/>
                <a:gd name="connsiteY13" fmla="*/ 123637 h 150447"/>
                <a:gd name="connsiteX14" fmla="*/ 63072 w 121515"/>
                <a:gd name="connsiteY14" fmla="*/ 124601 h 150447"/>
                <a:gd name="connsiteX15" fmla="*/ 63072 w 121515"/>
                <a:gd name="connsiteY15" fmla="*/ 126530 h 150447"/>
                <a:gd name="connsiteX16" fmla="*/ 76767 w 121515"/>
                <a:gd name="connsiteY16" fmla="*/ 150447 h 150447"/>
                <a:gd name="connsiteX17" fmla="*/ 76767 w 121515"/>
                <a:gd name="connsiteY17" fmla="*/ 150447 h 150447"/>
                <a:gd name="connsiteX18" fmla="*/ 79467 w 121515"/>
                <a:gd name="connsiteY18" fmla="*/ 151219 h 150447"/>
                <a:gd name="connsiteX19" fmla="*/ 80239 w 121515"/>
                <a:gd name="connsiteY19" fmla="*/ 148519 h 150447"/>
                <a:gd name="connsiteX20" fmla="*/ 80239 w 121515"/>
                <a:gd name="connsiteY20" fmla="*/ 148519 h 150447"/>
                <a:gd name="connsiteX21" fmla="*/ 66544 w 121515"/>
                <a:gd name="connsiteY21" fmla="*/ 124601 h 150447"/>
                <a:gd name="connsiteX22" fmla="*/ 66544 w 121515"/>
                <a:gd name="connsiteY22" fmla="*/ 126530 h 150447"/>
                <a:gd name="connsiteX23" fmla="*/ 64808 w 121515"/>
                <a:gd name="connsiteY23" fmla="*/ 127494 h 150447"/>
                <a:gd name="connsiteX24" fmla="*/ 97791 w 121515"/>
                <a:gd name="connsiteY24" fmla="*/ 127494 h 150447"/>
                <a:gd name="connsiteX25" fmla="*/ 109171 w 121515"/>
                <a:gd name="connsiteY25" fmla="*/ 115343 h 150447"/>
                <a:gd name="connsiteX26" fmla="*/ 109171 w 121515"/>
                <a:gd name="connsiteY26" fmla="*/ 97212 h 150447"/>
                <a:gd name="connsiteX27" fmla="*/ 107242 w 121515"/>
                <a:gd name="connsiteY27" fmla="*/ 99141 h 150447"/>
                <a:gd name="connsiteX28" fmla="*/ 118622 w 121515"/>
                <a:gd name="connsiteY28" fmla="*/ 99141 h 150447"/>
                <a:gd name="connsiteX29" fmla="*/ 122672 w 121515"/>
                <a:gd name="connsiteY29" fmla="*/ 96826 h 150447"/>
                <a:gd name="connsiteX30" fmla="*/ 122672 w 121515"/>
                <a:gd name="connsiteY30" fmla="*/ 91426 h 150447"/>
                <a:gd name="connsiteX31" fmla="*/ 117079 w 121515"/>
                <a:gd name="connsiteY31" fmla="*/ 83518 h 150447"/>
                <a:gd name="connsiteX32" fmla="*/ 109171 w 121515"/>
                <a:gd name="connsiteY32" fmla="*/ 71173 h 150447"/>
                <a:gd name="connsiteX33" fmla="*/ 109171 w 121515"/>
                <a:gd name="connsiteY33" fmla="*/ 54585 h 150447"/>
                <a:gd name="connsiteX34" fmla="*/ 54585 w 121515"/>
                <a:gd name="connsiteY34" fmla="*/ 0 h 150447"/>
                <a:gd name="connsiteX35" fmla="*/ 0 w 121515"/>
                <a:gd name="connsiteY35" fmla="*/ 54585 h 150447"/>
                <a:gd name="connsiteX36" fmla="*/ 0 w 121515"/>
                <a:gd name="connsiteY36" fmla="*/ 149097 h 150447"/>
                <a:gd name="connsiteX37" fmla="*/ 0 w 121515"/>
                <a:gd name="connsiteY37" fmla="*/ 149097 h 150447"/>
                <a:gd name="connsiteX38" fmla="*/ 1929 w 121515"/>
                <a:gd name="connsiteY38" fmla="*/ 151026 h 150447"/>
                <a:gd name="connsiteX39" fmla="*/ 3858 w 121515"/>
                <a:gd name="connsiteY39" fmla="*/ 149290 h 150447"/>
                <a:gd name="connsiteX40" fmla="*/ 3858 w 121515"/>
                <a:gd name="connsiteY40" fmla="*/ 149290 h 1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1515" h="150447">
                  <a:moveTo>
                    <a:pt x="3858" y="149290"/>
                  </a:moveTo>
                  <a:lnTo>
                    <a:pt x="3858" y="54778"/>
                  </a:lnTo>
                  <a:cubicBezTo>
                    <a:pt x="3858" y="26810"/>
                    <a:pt x="26618" y="4050"/>
                    <a:pt x="54585" y="4050"/>
                  </a:cubicBezTo>
                  <a:cubicBezTo>
                    <a:pt x="82553" y="4050"/>
                    <a:pt x="105313" y="26810"/>
                    <a:pt x="105313" y="54778"/>
                  </a:cubicBezTo>
                  <a:lnTo>
                    <a:pt x="105313" y="71366"/>
                  </a:lnTo>
                  <a:cubicBezTo>
                    <a:pt x="105313" y="74259"/>
                    <a:pt x="108592" y="78888"/>
                    <a:pt x="113993" y="86025"/>
                  </a:cubicBezTo>
                  <a:cubicBezTo>
                    <a:pt x="116115" y="88918"/>
                    <a:pt x="118236" y="91811"/>
                    <a:pt x="119201" y="93354"/>
                  </a:cubicBezTo>
                  <a:cubicBezTo>
                    <a:pt x="119586" y="93933"/>
                    <a:pt x="119394" y="94512"/>
                    <a:pt x="119394" y="94898"/>
                  </a:cubicBezTo>
                  <a:cubicBezTo>
                    <a:pt x="119201" y="95090"/>
                    <a:pt x="119008" y="95283"/>
                    <a:pt x="118622" y="95283"/>
                  </a:cubicBezTo>
                  <a:lnTo>
                    <a:pt x="107242" y="95283"/>
                  </a:lnTo>
                  <a:cubicBezTo>
                    <a:pt x="106085" y="95283"/>
                    <a:pt x="105313" y="96055"/>
                    <a:pt x="105313" y="97212"/>
                  </a:cubicBezTo>
                  <a:lnTo>
                    <a:pt x="105313" y="115343"/>
                  </a:lnTo>
                  <a:cubicBezTo>
                    <a:pt x="105313" y="119201"/>
                    <a:pt x="103384" y="123637"/>
                    <a:pt x="97791" y="123637"/>
                  </a:cubicBezTo>
                  <a:lnTo>
                    <a:pt x="64808" y="123637"/>
                  </a:lnTo>
                  <a:cubicBezTo>
                    <a:pt x="64037" y="123637"/>
                    <a:pt x="63458" y="124023"/>
                    <a:pt x="63072" y="124601"/>
                  </a:cubicBezTo>
                  <a:cubicBezTo>
                    <a:pt x="62686" y="125180"/>
                    <a:pt x="62686" y="125951"/>
                    <a:pt x="63072" y="126530"/>
                  </a:cubicBezTo>
                  <a:lnTo>
                    <a:pt x="76767" y="150447"/>
                  </a:lnTo>
                  <a:lnTo>
                    <a:pt x="76767" y="150447"/>
                  </a:lnTo>
                  <a:cubicBezTo>
                    <a:pt x="77345" y="151412"/>
                    <a:pt x="78503" y="151605"/>
                    <a:pt x="79467" y="151219"/>
                  </a:cubicBezTo>
                  <a:cubicBezTo>
                    <a:pt x="80432" y="150640"/>
                    <a:pt x="80624" y="149483"/>
                    <a:pt x="80239" y="148519"/>
                  </a:cubicBezTo>
                  <a:lnTo>
                    <a:pt x="80239" y="148519"/>
                  </a:lnTo>
                  <a:lnTo>
                    <a:pt x="66544" y="124601"/>
                  </a:lnTo>
                  <a:cubicBezTo>
                    <a:pt x="66930" y="125180"/>
                    <a:pt x="66930" y="125951"/>
                    <a:pt x="66544" y="126530"/>
                  </a:cubicBezTo>
                  <a:cubicBezTo>
                    <a:pt x="66158" y="127109"/>
                    <a:pt x="65580" y="127494"/>
                    <a:pt x="64808" y="127494"/>
                  </a:cubicBezTo>
                  <a:lnTo>
                    <a:pt x="97791" y="127494"/>
                  </a:lnTo>
                  <a:cubicBezTo>
                    <a:pt x="105506" y="127494"/>
                    <a:pt x="109171" y="121129"/>
                    <a:pt x="109171" y="115343"/>
                  </a:cubicBezTo>
                  <a:lnTo>
                    <a:pt x="109171" y="97212"/>
                  </a:lnTo>
                  <a:cubicBezTo>
                    <a:pt x="109171" y="98369"/>
                    <a:pt x="108399" y="99141"/>
                    <a:pt x="107242" y="99141"/>
                  </a:cubicBezTo>
                  <a:lnTo>
                    <a:pt x="118622" y="99141"/>
                  </a:lnTo>
                  <a:cubicBezTo>
                    <a:pt x="120358" y="99141"/>
                    <a:pt x="121901" y="98369"/>
                    <a:pt x="122672" y="96826"/>
                  </a:cubicBezTo>
                  <a:cubicBezTo>
                    <a:pt x="123637" y="95283"/>
                    <a:pt x="123637" y="93354"/>
                    <a:pt x="122672" y="91426"/>
                  </a:cubicBezTo>
                  <a:cubicBezTo>
                    <a:pt x="121515" y="89497"/>
                    <a:pt x="119394" y="86604"/>
                    <a:pt x="117079" y="83518"/>
                  </a:cubicBezTo>
                  <a:cubicBezTo>
                    <a:pt x="114186" y="79660"/>
                    <a:pt x="109171" y="72909"/>
                    <a:pt x="109171" y="71173"/>
                  </a:cubicBezTo>
                  <a:lnTo>
                    <a:pt x="109171" y="54585"/>
                  </a:lnTo>
                  <a:cubicBezTo>
                    <a:pt x="109171" y="24496"/>
                    <a:pt x="84675" y="0"/>
                    <a:pt x="54585" y="0"/>
                  </a:cubicBezTo>
                  <a:cubicBezTo>
                    <a:pt x="24496" y="0"/>
                    <a:pt x="0" y="24496"/>
                    <a:pt x="0" y="54585"/>
                  </a:cubicBezTo>
                  <a:lnTo>
                    <a:pt x="0" y="149097"/>
                  </a:lnTo>
                  <a:lnTo>
                    <a:pt x="0" y="149097"/>
                  </a:lnTo>
                  <a:cubicBezTo>
                    <a:pt x="0" y="150254"/>
                    <a:pt x="772" y="151026"/>
                    <a:pt x="1929" y="151026"/>
                  </a:cubicBezTo>
                  <a:cubicBezTo>
                    <a:pt x="2893" y="151219"/>
                    <a:pt x="3858" y="150254"/>
                    <a:pt x="3858" y="149290"/>
                  </a:cubicBezTo>
                  <a:lnTo>
                    <a:pt x="3858" y="14929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23A4041D-E795-4CEA-BC73-C1D764E33A95}"/>
                </a:ext>
              </a:extLst>
            </p:cNvPr>
            <p:cNvSpPr/>
            <p:nvPr/>
          </p:nvSpPr>
          <p:spPr>
            <a:xfrm>
              <a:off x="1675237" y="1846067"/>
              <a:ext cx="11573" cy="11573"/>
            </a:xfrm>
            <a:custGeom>
              <a:avLst/>
              <a:gdLst>
                <a:gd name="connsiteX0" fmla="*/ 12730 w 11572"/>
                <a:gd name="connsiteY0" fmla="*/ 6365 h 11572"/>
                <a:gd name="connsiteX1" fmla="*/ 6365 w 11572"/>
                <a:gd name="connsiteY1" fmla="*/ 0 h 11572"/>
                <a:gd name="connsiteX2" fmla="*/ 0 w 11572"/>
                <a:gd name="connsiteY2" fmla="*/ 6365 h 11572"/>
                <a:gd name="connsiteX3" fmla="*/ 6365 w 11572"/>
                <a:gd name="connsiteY3" fmla="*/ 12730 h 11572"/>
                <a:gd name="connsiteX4" fmla="*/ 12730 w 11572"/>
                <a:gd name="connsiteY4" fmla="*/ 6365 h 11572"/>
                <a:gd name="connsiteX5" fmla="*/ 8873 w 11572"/>
                <a:gd name="connsiteY5" fmla="*/ 6365 h 11572"/>
                <a:gd name="connsiteX6" fmla="*/ 6365 w 11572"/>
                <a:gd name="connsiteY6" fmla="*/ 8873 h 11572"/>
                <a:gd name="connsiteX7" fmla="*/ 3858 w 11572"/>
                <a:gd name="connsiteY7" fmla="*/ 6365 h 11572"/>
                <a:gd name="connsiteX8" fmla="*/ 6365 w 11572"/>
                <a:gd name="connsiteY8" fmla="*/ 3858 h 11572"/>
                <a:gd name="connsiteX9" fmla="*/ 8873 w 11572"/>
                <a:gd name="connsiteY9" fmla="*/ 6365 h 1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72" h="11572">
                  <a:moveTo>
                    <a:pt x="12730" y="6365"/>
                  </a:moveTo>
                  <a:cubicBezTo>
                    <a:pt x="12730" y="2893"/>
                    <a:pt x="9837" y="0"/>
                    <a:pt x="6365" y="0"/>
                  </a:cubicBezTo>
                  <a:cubicBezTo>
                    <a:pt x="2893" y="0"/>
                    <a:pt x="0" y="2893"/>
                    <a:pt x="0" y="6365"/>
                  </a:cubicBezTo>
                  <a:cubicBezTo>
                    <a:pt x="0" y="9837"/>
                    <a:pt x="2893" y="12730"/>
                    <a:pt x="6365" y="12730"/>
                  </a:cubicBezTo>
                  <a:cubicBezTo>
                    <a:pt x="9837" y="12730"/>
                    <a:pt x="12730" y="9837"/>
                    <a:pt x="12730" y="6365"/>
                  </a:cubicBezTo>
                  <a:close/>
                  <a:moveTo>
                    <a:pt x="8873" y="6365"/>
                  </a:moveTo>
                  <a:cubicBezTo>
                    <a:pt x="8873" y="7715"/>
                    <a:pt x="7715" y="8873"/>
                    <a:pt x="6365" y="8873"/>
                  </a:cubicBezTo>
                  <a:cubicBezTo>
                    <a:pt x="5015" y="8873"/>
                    <a:pt x="3858" y="7715"/>
                    <a:pt x="3858" y="6365"/>
                  </a:cubicBezTo>
                  <a:cubicBezTo>
                    <a:pt x="3858" y="5015"/>
                    <a:pt x="5015" y="3858"/>
                    <a:pt x="6365" y="3858"/>
                  </a:cubicBezTo>
                  <a:cubicBezTo>
                    <a:pt x="7715" y="3858"/>
                    <a:pt x="8873" y="5015"/>
                    <a:pt x="8873" y="6365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6" name="Graphic 5">
              <a:extLst>
                <a:ext uri="{FF2B5EF4-FFF2-40B4-BE49-F238E27FC236}">
                  <a16:creationId xmlns:a16="http://schemas.microsoft.com/office/drawing/2014/main" id="{60384D5D-2A3F-4FE9-B3C7-7DF72964BC4D}"/>
                </a:ext>
              </a:extLst>
            </p:cNvPr>
            <p:cNvGrpSpPr/>
            <p:nvPr/>
          </p:nvGrpSpPr>
          <p:grpSpPr>
            <a:xfrm>
              <a:off x="1612165" y="1809034"/>
              <a:ext cx="48220" cy="48220"/>
              <a:chOff x="1612165" y="1809034"/>
              <a:chExt cx="48220" cy="48220"/>
            </a:xfrm>
            <a:solidFill>
              <a:schemeClr val="accent1"/>
            </a:solidFill>
          </p:grpSpPr>
          <p:sp>
            <p:nvSpPr>
              <p:cNvPr id="549" name="Freeform: Shape 548">
                <a:extLst>
                  <a:ext uri="{FF2B5EF4-FFF2-40B4-BE49-F238E27FC236}">
                    <a16:creationId xmlns:a16="http://schemas.microsoft.com/office/drawing/2014/main" id="{92F288B4-A147-45F5-B246-D1C38718EA63}"/>
                  </a:ext>
                </a:extLst>
              </p:cNvPr>
              <p:cNvSpPr/>
              <p:nvPr/>
            </p:nvSpPr>
            <p:spPr>
              <a:xfrm>
                <a:off x="1614866" y="1811927"/>
                <a:ext cx="46292" cy="46292"/>
              </a:xfrm>
              <a:custGeom>
                <a:avLst/>
                <a:gdLst>
                  <a:gd name="connsiteX0" fmla="*/ 46484 w 46291"/>
                  <a:gd name="connsiteY0" fmla="*/ 25846 h 46291"/>
                  <a:gd name="connsiteX1" fmla="*/ 46484 w 46291"/>
                  <a:gd name="connsiteY1" fmla="*/ 20638 h 46291"/>
                  <a:gd name="connsiteX2" fmla="*/ 39541 w 46291"/>
                  <a:gd name="connsiteY2" fmla="*/ 17745 h 46291"/>
                  <a:gd name="connsiteX3" fmla="*/ 39541 w 46291"/>
                  <a:gd name="connsiteY3" fmla="*/ 17745 h 46291"/>
                  <a:gd name="connsiteX4" fmla="*/ 38576 w 46291"/>
                  <a:gd name="connsiteY4" fmla="*/ 15623 h 46291"/>
                  <a:gd name="connsiteX5" fmla="*/ 38576 w 46291"/>
                  <a:gd name="connsiteY5" fmla="*/ 15623 h 46291"/>
                  <a:gd name="connsiteX6" fmla="*/ 41469 w 46291"/>
                  <a:gd name="connsiteY6" fmla="*/ 8680 h 46291"/>
                  <a:gd name="connsiteX7" fmla="*/ 37805 w 46291"/>
                  <a:gd name="connsiteY7" fmla="*/ 5015 h 46291"/>
                  <a:gd name="connsiteX8" fmla="*/ 30861 w 46291"/>
                  <a:gd name="connsiteY8" fmla="*/ 7908 h 46291"/>
                  <a:gd name="connsiteX9" fmla="*/ 30861 w 46291"/>
                  <a:gd name="connsiteY9" fmla="*/ 7908 h 46291"/>
                  <a:gd name="connsiteX10" fmla="*/ 28739 w 46291"/>
                  <a:gd name="connsiteY10" fmla="*/ 6944 h 46291"/>
                  <a:gd name="connsiteX11" fmla="*/ 28739 w 46291"/>
                  <a:gd name="connsiteY11" fmla="*/ 6944 h 46291"/>
                  <a:gd name="connsiteX12" fmla="*/ 25846 w 46291"/>
                  <a:gd name="connsiteY12" fmla="*/ 0 h 46291"/>
                  <a:gd name="connsiteX13" fmla="*/ 20638 w 46291"/>
                  <a:gd name="connsiteY13" fmla="*/ 0 h 46291"/>
                  <a:gd name="connsiteX14" fmla="*/ 17745 w 46291"/>
                  <a:gd name="connsiteY14" fmla="*/ 6944 h 46291"/>
                  <a:gd name="connsiteX15" fmla="*/ 17745 w 46291"/>
                  <a:gd name="connsiteY15" fmla="*/ 6944 h 46291"/>
                  <a:gd name="connsiteX16" fmla="*/ 15623 w 46291"/>
                  <a:gd name="connsiteY16" fmla="*/ 7908 h 46291"/>
                  <a:gd name="connsiteX17" fmla="*/ 8680 w 46291"/>
                  <a:gd name="connsiteY17" fmla="*/ 5015 h 46291"/>
                  <a:gd name="connsiteX18" fmla="*/ 5015 w 46291"/>
                  <a:gd name="connsiteY18" fmla="*/ 8680 h 46291"/>
                  <a:gd name="connsiteX19" fmla="*/ 7908 w 46291"/>
                  <a:gd name="connsiteY19" fmla="*/ 15623 h 46291"/>
                  <a:gd name="connsiteX20" fmla="*/ 6944 w 46291"/>
                  <a:gd name="connsiteY20" fmla="*/ 17745 h 46291"/>
                  <a:gd name="connsiteX21" fmla="*/ 6944 w 46291"/>
                  <a:gd name="connsiteY21" fmla="*/ 17745 h 46291"/>
                  <a:gd name="connsiteX22" fmla="*/ 0 w 46291"/>
                  <a:gd name="connsiteY22" fmla="*/ 20638 h 46291"/>
                  <a:gd name="connsiteX23" fmla="*/ 0 w 46291"/>
                  <a:gd name="connsiteY23" fmla="*/ 25846 h 46291"/>
                  <a:gd name="connsiteX24" fmla="*/ 6944 w 46291"/>
                  <a:gd name="connsiteY24" fmla="*/ 28739 h 46291"/>
                  <a:gd name="connsiteX25" fmla="*/ 7908 w 46291"/>
                  <a:gd name="connsiteY25" fmla="*/ 30861 h 46291"/>
                  <a:gd name="connsiteX26" fmla="*/ 7908 w 46291"/>
                  <a:gd name="connsiteY26" fmla="*/ 30861 h 46291"/>
                  <a:gd name="connsiteX27" fmla="*/ 5015 w 46291"/>
                  <a:gd name="connsiteY27" fmla="*/ 37805 h 46291"/>
                  <a:gd name="connsiteX28" fmla="*/ 8680 w 46291"/>
                  <a:gd name="connsiteY28" fmla="*/ 41469 h 46291"/>
                  <a:gd name="connsiteX29" fmla="*/ 15623 w 46291"/>
                  <a:gd name="connsiteY29" fmla="*/ 38576 h 46291"/>
                  <a:gd name="connsiteX30" fmla="*/ 15623 w 46291"/>
                  <a:gd name="connsiteY30" fmla="*/ 38576 h 46291"/>
                  <a:gd name="connsiteX31" fmla="*/ 17745 w 46291"/>
                  <a:gd name="connsiteY31" fmla="*/ 39541 h 46291"/>
                  <a:gd name="connsiteX32" fmla="*/ 17745 w 46291"/>
                  <a:gd name="connsiteY32" fmla="*/ 39541 h 46291"/>
                  <a:gd name="connsiteX33" fmla="*/ 20638 w 46291"/>
                  <a:gd name="connsiteY33" fmla="*/ 46484 h 46291"/>
                  <a:gd name="connsiteX34" fmla="*/ 25846 w 46291"/>
                  <a:gd name="connsiteY34" fmla="*/ 46484 h 46291"/>
                  <a:gd name="connsiteX35" fmla="*/ 28739 w 46291"/>
                  <a:gd name="connsiteY35" fmla="*/ 39541 h 46291"/>
                  <a:gd name="connsiteX36" fmla="*/ 28739 w 46291"/>
                  <a:gd name="connsiteY36" fmla="*/ 39541 h 46291"/>
                  <a:gd name="connsiteX37" fmla="*/ 30861 w 46291"/>
                  <a:gd name="connsiteY37" fmla="*/ 38576 h 46291"/>
                  <a:gd name="connsiteX38" fmla="*/ 30861 w 46291"/>
                  <a:gd name="connsiteY38" fmla="*/ 38576 h 46291"/>
                  <a:gd name="connsiteX39" fmla="*/ 37805 w 46291"/>
                  <a:gd name="connsiteY39" fmla="*/ 41469 h 46291"/>
                  <a:gd name="connsiteX40" fmla="*/ 41469 w 46291"/>
                  <a:gd name="connsiteY40" fmla="*/ 37805 h 46291"/>
                  <a:gd name="connsiteX41" fmla="*/ 38576 w 46291"/>
                  <a:gd name="connsiteY41" fmla="*/ 30861 h 46291"/>
                  <a:gd name="connsiteX42" fmla="*/ 38576 w 46291"/>
                  <a:gd name="connsiteY42" fmla="*/ 30861 h 46291"/>
                  <a:gd name="connsiteX43" fmla="*/ 39541 w 46291"/>
                  <a:gd name="connsiteY43" fmla="*/ 28739 h 46291"/>
                  <a:gd name="connsiteX44" fmla="*/ 39541 w 46291"/>
                  <a:gd name="connsiteY44" fmla="*/ 28739 h 46291"/>
                  <a:gd name="connsiteX45" fmla="*/ 46484 w 46291"/>
                  <a:gd name="connsiteY45" fmla="*/ 25846 h 46291"/>
                  <a:gd name="connsiteX46" fmla="*/ 23146 w 46291"/>
                  <a:gd name="connsiteY46" fmla="*/ 32597 h 46291"/>
                  <a:gd name="connsiteX47" fmla="*/ 13695 w 46291"/>
                  <a:gd name="connsiteY47" fmla="*/ 23146 h 46291"/>
                  <a:gd name="connsiteX48" fmla="*/ 23146 w 46291"/>
                  <a:gd name="connsiteY48" fmla="*/ 13695 h 46291"/>
                  <a:gd name="connsiteX49" fmla="*/ 32597 w 46291"/>
                  <a:gd name="connsiteY49" fmla="*/ 23146 h 46291"/>
                  <a:gd name="connsiteX50" fmla="*/ 23146 w 46291"/>
                  <a:gd name="connsiteY50" fmla="*/ 32597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6291" h="46291">
                    <a:moveTo>
                      <a:pt x="46484" y="25846"/>
                    </a:moveTo>
                    <a:lnTo>
                      <a:pt x="46484" y="20638"/>
                    </a:lnTo>
                    <a:cubicBezTo>
                      <a:pt x="44748" y="20638"/>
                      <a:pt x="40119" y="20060"/>
                      <a:pt x="39541" y="17745"/>
                    </a:cubicBezTo>
                    <a:lnTo>
                      <a:pt x="39541" y="17745"/>
                    </a:lnTo>
                    <a:cubicBezTo>
                      <a:pt x="39348" y="16974"/>
                      <a:pt x="38962" y="16202"/>
                      <a:pt x="38576" y="15623"/>
                    </a:cubicBezTo>
                    <a:lnTo>
                      <a:pt x="38576" y="15623"/>
                    </a:lnTo>
                    <a:cubicBezTo>
                      <a:pt x="37419" y="13502"/>
                      <a:pt x="40119" y="10030"/>
                      <a:pt x="41469" y="8680"/>
                    </a:cubicBezTo>
                    <a:lnTo>
                      <a:pt x="37805" y="5015"/>
                    </a:lnTo>
                    <a:cubicBezTo>
                      <a:pt x="36455" y="6365"/>
                      <a:pt x="32983" y="9065"/>
                      <a:pt x="30861" y="7908"/>
                    </a:cubicBezTo>
                    <a:lnTo>
                      <a:pt x="30861" y="7908"/>
                    </a:lnTo>
                    <a:cubicBezTo>
                      <a:pt x="30089" y="7522"/>
                      <a:pt x="29511" y="7329"/>
                      <a:pt x="28739" y="6944"/>
                    </a:cubicBezTo>
                    <a:lnTo>
                      <a:pt x="28739" y="6944"/>
                    </a:lnTo>
                    <a:cubicBezTo>
                      <a:pt x="26425" y="6365"/>
                      <a:pt x="25846" y="1736"/>
                      <a:pt x="25846" y="0"/>
                    </a:cubicBezTo>
                    <a:lnTo>
                      <a:pt x="20638" y="0"/>
                    </a:lnTo>
                    <a:cubicBezTo>
                      <a:pt x="20638" y="1736"/>
                      <a:pt x="20060" y="6365"/>
                      <a:pt x="17745" y="6944"/>
                    </a:cubicBezTo>
                    <a:lnTo>
                      <a:pt x="17745" y="6944"/>
                    </a:lnTo>
                    <a:cubicBezTo>
                      <a:pt x="16974" y="7137"/>
                      <a:pt x="16202" y="7522"/>
                      <a:pt x="15623" y="7908"/>
                    </a:cubicBezTo>
                    <a:cubicBezTo>
                      <a:pt x="13502" y="9065"/>
                      <a:pt x="10030" y="6365"/>
                      <a:pt x="8680" y="5015"/>
                    </a:cubicBezTo>
                    <a:lnTo>
                      <a:pt x="5015" y="8680"/>
                    </a:lnTo>
                    <a:cubicBezTo>
                      <a:pt x="6365" y="10030"/>
                      <a:pt x="9065" y="13502"/>
                      <a:pt x="7908" y="15623"/>
                    </a:cubicBezTo>
                    <a:cubicBezTo>
                      <a:pt x="7522" y="16395"/>
                      <a:pt x="7329" y="16974"/>
                      <a:pt x="6944" y="17745"/>
                    </a:cubicBezTo>
                    <a:lnTo>
                      <a:pt x="6944" y="17745"/>
                    </a:lnTo>
                    <a:cubicBezTo>
                      <a:pt x="6365" y="20060"/>
                      <a:pt x="1736" y="20638"/>
                      <a:pt x="0" y="20638"/>
                    </a:cubicBezTo>
                    <a:lnTo>
                      <a:pt x="0" y="25846"/>
                    </a:lnTo>
                    <a:cubicBezTo>
                      <a:pt x="1736" y="25846"/>
                      <a:pt x="6365" y="26425"/>
                      <a:pt x="6944" y="28739"/>
                    </a:cubicBezTo>
                    <a:cubicBezTo>
                      <a:pt x="7137" y="29511"/>
                      <a:pt x="7522" y="30282"/>
                      <a:pt x="7908" y="30861"/>
                    </a:cubicBezTo>
                    <a:lnTo>
                      <a:pt x="7908" y="30861"/>
                    </a:lnTo>
                    <a:cubicBezTo>
                      <a:pt x="9065" y="32983"/>
                      <a:pt x="6365" y="36454"/>
                      <a:pt x="5015" y="37805"/>
                    </a:cubicBezTo>
                    <a:lnTo>
                      <a:pt x="8680" y="41469"/>
                    </a:lnTo>
                    <a:cubicBezTo>
                      <a:pt x="10030" y="40119"/>
                      <a:pt x="13502" y="37419"/>
                      <a:pt x="15623" y="38576"/>
                    </a:cubicBezTo>
                    <a:lnTo>
                      <a:pt x="15623" y="38576"/>
                    </a:lnTo>
                    <a:cubicBezTo>
                      <a:pt x="16395" y="38962"/>
                      <a:pt x="16974" y="39155"/>
                      <a:pt x="17745" y="39541"/>
                    </a:cubicBezTo>
                    <a:lnTo>
                      <a:pt x="17745" y="39541"/>
                    </a:lnTo>
                    <a:cubicBezTo>
                      <a:pt x="20060" y="40119"/>
                      <a:pt x="20638" y="44748"/>
                      <a:pt x="20638" y="46484"/>
                    </a:cubicBezTo>
                    <a:lnTo>
                      <a:pt x="25846" y="46484"/>
                    </a:lnTo>
                    <a:cubicBezTo>
                      <a:pt x="25846" y="44748"/>
                      <a:pt x="26425" y="40119"/>
                      <a:pt x="28739" y="39541"/>
                    </a:cubicBezTo>
                    <a:lnTo>
                      <a:pt x="28739" y="39541"/>
                    </a:lnTo>
                    <a:cubicBezTo>
                      <a:pt x="29511" y="39348"/>
                      <a:pt x="30282" y="38962"/>
                      <a:pt x="30861" y="38576"/>
                    </a:cubicBezTo>
                    <a:lnTo>
                      <a:pt x="30861" y="38576"/>
                    </a:lnTo>
                    <a:cubicBezTo>
                      <a:pt x="32983" y="37419"/>
                      <a:pt x="36455" y="40119"/>
                      <a:pt x="37805" y="41469"/>
                    </a:cubicBezTo>
                    <a:lnTo>
                      <a:pt x="41469" y="37805"/>
                    </a:lnTo>
                    <a:cubicBezTo>
                      <a:pt x="40119" y="36454"/>
                      <a:pt x="37419" y="32983"/>
                      <a:pt x="38576" y="30861"/>
                    </a:cubicBezTo>
                    <a:lnTo>
                      <a:pt x="38576" y="30861"/>
                    </a:lnTo>
                    <a:cubicBezTo>
                      <a:pt x="38962" y="30089"/>
                      <a:pt x="39155" y="29511"/>
                      <a:pt x="39541" y="28739"/>
                    </a:cubicBezTo>
                    <a:lnTo>
                      <a:pt x="39541" y="28739"/>
                    </a:lnTo>
                    <a:cubicBezTo>
                      <a:pt x="40119" y="26232"/>
                      <a:pt x="44748" y="25846"/>
                      <a:pt x="46484" y="25846"/>
                    </a:cubicBezTo>
                    <a:close/>
                    <a:moveTo>
                      <a:pt x="23146" y="32597"/>
                    </a:moveTo>
                    <a:cubicBezTo>
                      <a:pt x="17938" y="32597"/>
                      <a:pt x="13695" y="28353"/>
                      <a:pt x="13695" y="23146"/>
                    </a:cubicBezTo>
                    <a:cubicBezTo>
                      <a:pt x="13695" y="17938"/>
                      <a:pt x="17938" y="13695"/>
                      <a:pt x="23146" y="13695"/>
                    </a:cubicBezTo>
                    <a:cubicBezTo>
                      <a:pt x="28354" y="13695"/>
                      <a:pt x="32597" y="17938"/>
                      <a:pt x="32597" y="23146"/>
                    </a:cubicBezTo>
                    <a:cubicBezTo>
                      <a:pt x="32597" y="28353"/>
                      <a:pt x="28354" y="32597"/>
                      <a:pt x="23146" y="32597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0" name="Freeform: Shape 549">
                <a:extLst>
                  <a:ext uri="{FF2B5EF4-FFF2-40B4-BE49-F238E27FC236}">
                    <a16:creationId xmlns:a16="http://schemas.microsoft.com/office/drawing/2014/main" id="{F49EC0DF-FB84-4D28-B3EA-0896B7608420}"/>
                  </a:ext>
                </a:extLst>
              </p:cNvPr>
              <p:cNvSpPr/>
              <p:nvPr/>
            </p:nvSpPr>
            <p:spPr>
              <a:xfrm>
                <a:off x="1612165" y="1809034"/>
                <a:ext cx="46292" cy="46292"/>
              </a:xfrm>
              <a:custGeom>
                <a:avLst/>
                <a:gdLst>
                  <a:gd name="connsiteX0" fmla="*/ 46484 w 46291"/>
                  <a:gd name="connsiteY0" fmla="*/ 25846 h 46291"/>
                  <a:gd name="connsiteX1" fmla="*/ 46484 w 46291"/>
                  <a:gd name="connsiteY1" fmla="*/ 21024 h 46291"/>
                  <a:gd name="connsiteX2" fmla="*/ 44556 w 46291"/>
                  <a:gd name="connsiteY2" fmla="*/ 19095 h 46291"/>
                  <a:gd name="connsiteX3" fmla="*/ 40119 w 46291"/>
                  <a:gd name="connsiteY3" fmla="*/ 17938 h 46291"/>
                  <a:gd name="connsiteX4" fmla="*/ 37998 w 46291"/>
                  <a:gd name="connsiteY4" fmla="*/ 16588 h 46291"/>
                  <a:gd name="connsiteX5" fmla="*/ 36262 w 46291"/>
                  <a:gd name="connsiteY5" fmla="*/ 18517 h 46291"/>
                  <a:gd name="connsiteX6" fmla="*/ 37805 w 46291"/>
                  <a:gd name="connsiteY6" fmla="*/ 16588 h 46291"/>
                  <a:gd name="connsiteX7" fmla="*/ 39926 w 46291"/>
                  <a:gd name="connsiteY7" fmla="*/ 17938 h 46291"/>
                  <a:gd name="connsiteX8" fmla="*/ 38962 w 46291"/>
                  <a:gd name="connsiteY8" fmla="*/ 15623 h 46291"/>
                  <a:gd name="connsiteX9" fmla="*/ 38190 w 46291"/>
                  <a:gd name="connsiteY9" fmla="*/ 18131 h 46291"/>
                  <a:gd name="connsiteX10" fmla="*/ 35683 w 46291"/>
                  <a:gd name="connsiteY10" fmla="*/ 17359 h 46291"/>
                  <a:gd name="connsiteX11" fmla="*/ 36455 w 46291"/>
                  <a:gd name="connsiteY11" fmla="*/ 14852 h 46291"/>
                  <a:gd name="connsiteX12" fmla="*/ 38962 w 46291"/>
                  <a:gd name="connsiteY12" fmla="*/ 15623 h 46291"/>
                  <a:gd name="connsiteX13" fmla="*/ 41277 w 46291"/>
                  <a:gd name="connsiteY13" fmla="*/ 11573 h 46291"/>
                  <a:gd name="connsiteX14" fmla="*/ 41855 w 46291"/>
                  <a:gd name="connsiteY14" fmla="*/ 10223 h 46291"/>
                  <a:gd name="connsiteX15" fmla="*/ 41277 w 46291"/>
                  <a:gd name="connsiteY15" fmla="*/ 8872 h 46291"/>
                  <a:gd name="connsiteX16" fmla="*/ 37805 w 46291"/>
                  <a:gd name="connsiteY16" fmla="*/ 5401 h 46291"/>
                  <a:gd name="connsiteX17" fmla="*/ 35104 w 46291"/>
                  <a:gd name="connsiteY17" fmla="*/ 5401 h 46291"/>
                  <a:gd name="connsiteX18" fmla="*/ 31054 w 46291"/>
                  <a:gd name="connsiteY18" fmla="*/ 7715 h 46291"/>
                  <a:gd name="connsiteX19" fmla="*/ 32018 w 46291"/>
                  <a:gd name="connsiteY19" fmla="*/ 9837 h 46291"/>
                  <a:gd name="connsiteX20" fmla="*/ 30089 w 46291"/>
                  <a:gd name="connsiteY20" fmla="*/ 11187 h 46291"/>
                  <a:gd name="connsiteX21" fmla="*/ 32018 w 46291"/>
                  <a:gd name="connsiteY21" fmla="*/ 9644 h 46291"/>
                  <a:gd name="connsiteX22" fmla="*/ 31054 w 46291"/>
                  <a:gd name="connsiteY22" fmla="*/ 7522 h 46291"/>
                  <a:gd name="connsiteX23" fmla="*/ 28739 w 46291"/>
                  <a:gd name="connsiteY23" fmla="*/ 6558 h 46291"/>
                  <a:gd name="connsiteX24" fmla="*/ 30089 w 46291"/>
                  <a:gd name="connsiteY24" fmla="*/ 8680 h 46291"/>
                  <a:gd name="connsiteX25" fmla="*/ 28161 w 46291"/>
                  <a:gd name="connsiteY25" fmla="*/ 10223 h 46291"/>
                  <a:gd name="connsiteX26" fmla="*/ 30089 w 46291"/>
                  <a:gd name="connsiteY26" fmla="*/ 8487 h 46291"/>
                  <a:gd name="connsiteX27" fmla="*/ 28739 w 46291"/>
                  <a:gd name="connsiteY27" fmla="*/ 6365 h 46291"/>
                  <a:gd name="connsiteX28" fmla="*/ 27582 w 46291"/>
                  <a:gd name="connsiteY28" fmla="*/ 1929 h 46291"/>
                  <a:gd name="connsiteX29" fmla="*/ 27003 w 46291"/>
                  <a:gd name="connsiteY29" fmla="*/ 579 h 46291"/>
                  <a:gd name="connsiteX30" fmla="*/ 25653 w 46291"/>
                  <a:gd name="connsiteY30" fmla="*/ 0 h 46291"/>
                  <a:gd name="connsiteX31" fmla="*/ 20831 w 46291"/>
                  <a:gd name="connsiteY31" fmla="*/ 0 h 46291"/>
                  <a:gd name="connsiteX32" fmla="*/ 18902 w 46291"/>
                  <a:gd name="connsiteY32" fmla="*/ 1929 h 46291"/>
                  <a:gd name="connsiteX33" fmla="*/ 17745 w 46291"/>
                  <a:gd name="connsiteY33" fmla="*/ 6365 h 46291"/>
                  <a:gd name="connsiteX34" fmla="*/ 16395 w 46291"/>
                  <a:gd name="connsiteY34" fmla="*/ 8487 h 46291"/>
                  <a:gd name="connsiteX35" fmla="*/ 18324 w 46291"/>
                  <a:gd name="connsiteY35" fmla="*/ 10223 h 46291"/>
                  <a:gd name="connsiteX36" fmla="*/ 16395 w 46291"/>
                  <a:gd name="connsiteY36" fmla="*/ 8680 h 46291"/>
                  <a:gd name="connsiteX37" fmla="*/ 17745 w 46291"/>
                  <a:gd name="connsiteY37" fmla="*/ 6558 h 46291"/>
                  <a:gd name="connsiteX38" fmla="*/ 15431 w 46291"/>
                  <a:gd name="connsiteY38" fmla="*/ 7522 h 46291"/>
                  <a:gd name="connsiteX39" fmla="*/ 11380 w 46291"/>
                  <a:gd name="connsiteY39" fmla="*/ 5208 h 46291"/>
                  <a:gd name="connsiteX40" fmla="*/ 10030 w 46291"/>
                  <a:gd name="connsiteY40" fmla="*/ 4629 h 46291"/>
                  <a:gd name="connsiteX41" fmla="*/ 8680 w 46291"/>
                  <a:gd name="connsiteY41" fmla="*/ 5208 h 46291"/>
                  <a:gd name="connsiteX42" fmla="*/ 5208 w 46291"/>
                  <a:gd name="connsiteY42" fmla="*/ 8680 h 46291"/>
                  <a:gd name="connsiteX43" fmla="*/ 5208 w 46291"/>
                  <a:gd name="connsiteY43" fmla="*/ 11380 h 46291"/>
                  <a:gd name="connsiteX44" fmla="*/ 7522 w 46291"/>
                  <a:gd name="connsiteY44" fmla="*/ 15431 h 46291"/>
                  <a:gd name="connsiteX45" fmla="*/ 6558 w 46291"/>
                  <a:gd name="connsiteY45" fmla="*/ 17745 h 46291"/>
                  <a:gd name="connsiteX46" fmla="*/ 8680 w 46291"/>
                  <a:gd name="connsiteY46" fmla="*/ 16395 h 46291"/>
                  <a:gd name="connsiteX47" fmla="*/ 10223 w 46291"/>
                  <a:gd name="connsiteY47" fmla="*/ 18324 h 46291"/>
                  <a:gd name="connsiteX48" fmla="*/ 8487 w 46291"/>
                  <a:gd name="connsiteY48" fmla="*/ 16395 h 46291"/>
                  <a:gd name="connsiteX49" fmla="*/ 6365 w 46291"/>
                  <a:gd name="connsiteY49" fmla="*/ 17745 h 46291"/>
                  <a:gd name="connsiteX50" fmla="*/ 1929 w 46291"/>
                  <a:gd name="connsiteY50" fmla="*/ 18902 h 46291"/>
                  <a:gd name="connsiteX51" fmla="*/ 0 w 46291"/>
                  <a:gd name="connsiteY51" fmla="*/ 20831 h 46291"/>
                  <a:gd name="connsiteX52" fmla="*/ 0 w 46291"/>
                  <a:gd name="connsiteY52" fmla="*/ 25653 h 46291"/>
                  <a:gd name="connsiteX53" fmla="*/ 579 w 46291"/>
                  <a:gd name="connsiteY53" fmla="*/ 27003 h 46291"/>
                  <a:gd name="connsiteX54" fmla="*/ 1929 w 46291"/>
                  <a:gd name="connsiteY54" fmla="*/ 27582 h 46291"/>
                  <a:gd name="connsiteX55" fmla="*/ 6365 w 46291"/>
                  <a:gd name="connsiteY55" fmla="*/ 28739 h 46291"/>
                  <a:gd name="connsiteX56" fmla="*/ 7329 w 46291"/>
                  <a:gd name="connsiteY56" fmla="*/ 31054 h 46291"/>
                  <a:gd name="connsiteX57" fmla="*/ 7329 w 46291"/>
                  <a:gd name="connsiteY57" fmla="*/ 29125 h 46291"/>
                  <a:gd name="connsiteX58" fmla="*/ 9065 w 46291"/>
                  <a:gd name="connsiteY58" fmla="*/ 28161 h 46291"/>
                  <a:gd name="connsiteX59" fmla="*/ 7329 w 46291"/>
                  <a:gd name="connsiteY59" fmla="*/ 29125 h 46291"/>
                  <a:gd name="connsiteX60" fmla="*/ 7329 w 46291"/>
                  <a:gd name="connsiteY60" fmla="*/ 31054 h 46291"/>
                  <a:gd name="connsiteX61" fmla="*/ 5015 w 46291"/>
                  <a:gd name="connsiteY61" fmla="*/ 35104 h 46291"/>
                  <a:gd name="connsiteX62" fmla="*/ 5015 w 46291"/>
                  <a:gd name="connsiteY62" fmla="*/ 37805 h 46291"/>
                  <a:gd name="connsiteX63" fmla="*/ 8487 w 46291"/>
                  <a:gd name="connsiteY63" fmla="*/ 41277 h 46291"/>
                  <a:gd name="connsiteX64" fmla="*/ 9837 w 46291"/>
                  <a:gd name="connsiteY64" fmla="*/ 41855 h 46291"/>
                  <a:gd name="connsiteX65" fmla="*/ 11187 w 46291"/>
                  <a:gd name="connsiteY65" fmla="*/ 41277 h 46291"/>
                  <a:gd name="connsiteX66" fmla="*/ 15238 w 46291"/>
                  <a:gd name="connsiteY66" fmla="*/ 38962 h 46291"/>
                  <a:gd name="connsiteX67" fmla="*/ 14273 w 46291"/>
                  <a:gd name="connsiteY67" fmla="*/ 36840 h 46291"/>
                  <a:gd name="connsiteX68" fmla="*/ 16202 w 46291"/>
                  <a:gd name="connsiteY68" fmla="*/ 35490 h 46291"/>
                  <a:gd name="connsiteX69" fmla="*/ 14273 w 46291"/>
                  <a:gd name="connsiteY69" fmla="*/ 37033 h 46291"/>
                  <a:gd name="connsiteX70" fmla="*/ 15238 w 46291"/>
                  <a:gd name="connsiteY70" fmla="*/ 39155 h 46291"/>
                  <a:gd name="connsiteX71" fmla="*/ 17552 w 46291"/>
                  <a:gd name="connsiteY71" fmla="*/ 40119 h 46291"/>
                  <a:gd name="connsiteX72" fmla="*/ 16202 w 46291"/>
                  <a:gd name="connsiteY72" fmla="*/ 37998 h 46291"/>
                  <a:gd name="connsiteX73" fmla="*/ 18131 w 46291"/>
                  <a:gd name="connsiteY73" fmla="*/ 36454 h 46291"/>
                  <a:gd name="connsiteX74" fmla="*/ 16202 w 46291"/>
                  <a:gd name="connsiteY74" fmla="*/ 38190 h 46291"/>
                  <a:gd name="connsiteX75" fmla="*/ 17552 w 46291"/>
                  <a:gd name="connsiteY75" fmla="*/ 40312 h 46291"/>
                  <a:gd name="connsiteX76" fmla="*/ 18709 w 46291"/>
                  <a:gd name="connsiteY76" fmla="*/ 44748 h 46291"/>
                  <a:gd name="connsiteX77" fmla="*/ 19288 w 46291"/>
                  <a:gd name="connsiteY77" fmla="*/ 46099 h 46291"/>
                  <a:gd name="connsiteX78" fmla="*/ 20638 w 46291"/>
                  <a:gd name="connsiteY78" fmla="*/ 46677 h 46291"/>
                  <a:gd name="connsiteX79" fmla="*/ 25460 w 46291"/>
                  <a:gd name="connsiteY79" fmla="*/ 46677 h 46291"/>
                  <a:gd name="connsiteX80" fmla="*/ 26810 w 46291"/>
                  <a:gd name="connsiteY80" fmla="*/ 46099 h 46291"/>
                  <a:gd name="connsiteX81" fmla="*/ 27389 w 46291"/>
                  <a:gd name="connsiteY81" fmla="*/ 44748 h 46291"/>
                  <a:gd name="connsiteX82" fmla="*/ 28546 w 46291"/>
                  <a:gd name="connsiteY82" fmla="*/ 40312 h 46291"/>
                  <a:gd name="connsiteX83" fmla="*/ 29897 w 46291"/>
                  <a:gd name="connsiteY83" fmla="*/ 38190 h 46291"/>
                  <a:gd name="connsiteX84" fmla="*/ 27968 w 46291"/>
                  <a:gd name="connsiteY84" fmla="*/ 36454 h 46291"/>
                  <a:gd name="connsiteX85" fmla="*/ 29897 w 46291"/>
                  <a:gd name="connsiteY85" fmla="*/ 37998 h 46291"/>
                  <a:gd name="connsiteX86" fmla="*/ 28546 w 46291"/>
                  <a:gd name="connsiteY86" fmla="*/ 40119 h 46291"/>
                  <a:gd name="connsiteX87" fmla="*/ 30861 w 46291"/>
                  <a:gd name="connsiteY87" fmla="*/ 39155 h 46291"/>
                  <a:gd name="connsiteX88" fmla="*/ 31825 w 46291"/>
                  <a:gd name="connsiteY88" fmla="*/ 37033 h 46291"/>
                  <a:gd name="connsiteX89" fmla="*/ 29897 w 46291"/>
                  <a:gd name="connsiteY89" fmla="*/ 35490 h 46291"/>
                  <a:gd name="connsiteX90" fmla="*/ 31825 w 46291"/>
                  <a:gd name="connsiteY90" fmla="*/ 36840 h 46291"/>
                  <a:gd name="connsiteX91" fmla="*/ 30861 w 46291"/>
                  <a:gd name="connsiteY91" fmla="*/ 38962 h 46291"/>
                  <a:gd name="connsiteX92" fmla="*/ 34911 w 46291"/>
                  <a:gd name="connsiteY92" fmla="*/ 41277 h 46291"/>
                  <a:gd name="connsiteX93" fmla="*/ 36262 w 46291"/>
                  <a:gd name="connsiteY93" fmla="*/ 41855 h 46291"/>
                  <a:gd name="connsiteX94" fmla="*/ 37612 w 46291"/>
                  <a:gd name="connsiteY94" fmla="*/ 41277 h 46291"/>
                  <a:gd name="connsiteX95" fmla="*/ 41084 w 46291"/>
                  <a:gd name="connsiteY95" fmla="*/ 37805 h 46291"/>
                  <a:gd name="connsiteX96" fmla="*/ 41084 w 46291"/>
                  <a:gd name="connsiteY96" fmla="*/ 35104 h 46291"/>
                  <a:gd name="connsiteX97" fmla="*/ 38769 w 46291"/>
                  <a:gd name="connsiteY97" fmla="*/ 31054 h 46291"/>
                  <a:gd name="connsiteX98" fmla="*/ 36262 w 46291"/>
                  <a:gd name="connsiteY98" fmla="*/ 31825 h 46291"/>
                  <a:gd name="connsiteX99" fmla="*/ 35490 w 46291"/>
                  <a:gd name="connsiteY99" fmla="*/ 29318 h 46291"/>
                  <a:gd name="connsiteX100" fmla="*/ 37998 w 46291"/>
                  <a:gd name="connsiteY100" fmla="*/ 28546 h 46291"/>
                  <a:gd name="connsiteX101" fmla="*/ 38769 w 46291"/>
                  <a:gd name="connsiteY101" fmla="*/ 31054 h 46291"/>
                  <a:gd name="connsiteX102" fmla="*/ 39734 w 46291"/>
                  <a:gd name="connsiteY102" fmla="*/ 28739 h 46291"/>
                  <a:gd name="connsiteX103" fmla="*/ 37612 w 46291"/>
                  <a:gd name="connsiteY103" fmla="*/ 30089 h 46291"/>
                  <a:gd name="connsiteX104" fmla="*/ 36069 w 46291"/>
                  <a:gd name="connsiteY104" fmla="*/ 28161 h 46291"/>
                  <a:gd name="connsiteX105" fmla="*/ 37805 w 46291"/>
                  <a:gd name="connsiteY105" fmla="*/ 30089 h 46291"/>
                  <a:gd name="connsiteX106" fmla="*/ 39926 w 46291"/>
                  <a:gd name="connsiteY106" fmla="*/ 28739 h 46291"/>
                  <a:gd name="connsiteX107" fmla="*/ 44363 w 46291"/>
                  <a:gd name="connsiteY107" fmla="*/ 27582 h 46291"/>
                  <a:gd name="connsiteX108" fmla="*/ 46484 w 46291"/>
                  <a:gd name="connsiteY108" fmla="*/ 25846 h 46291"/>
                  <a:gd name="connsiteX109" fmla="*/ 40119 w 46291"/>
                  <a:gd name="connsiteY109" fmla="*/ 28546 h 46291"/>
                  <a:gd name="connsiteX110" fmla="*/ 40119 w 46291"/>
                  <a:gd name="connsiteY110" fmla="*/ 28546 h 46291"/>
                  <a:gd name="connsiteX111" fmla="*/ 38576 w 46291"/>
                  <a:gd name="connsiteY111" fmla="*/ 26618 h 46291"/>
                  <a:gd name="connsiteX112" fmla="*/ 36455 w 46291"/>
                  <a:gd name="connsiteY112" fmla="*/ 27968 h 46291"/>
                  <a:gd name="connsiteX113" fmla="*/ 35683 w 46291"/>
                  <a:gd name="connsiteY113" fmla="*/ 29704 h 46291"/>
                  <a:gd name="connsiteX114" fmla="*/ 36455 w 46291"/>
                  <a:gd name="connsiteY114" fmla="*/ 32211 h 46291"/>
                  <a:gd name="connsiteX115" fmla="*/ 38962 w 46291"/>
                  <a:gd name="connsiteY115" fmla="*/ 31440 h 46291"/>
                  <a:gd name="connsiteX116" fmla="*/ 38190 w 46291"/>
                  <a:gd name="connsiteY116" fmla="*/ 28932 h 46291"/>
                  <a:gd name="connsiteX117" fmla="*/ 35683 w 46291"/>
                  <a:gd name="connsiteY117" fmla="*/ 29704 h 46291"/>
                  <a:gd name="connsiteX118" fmla="*/ 38576 w 46291"/>
                  <a:gd name="connsiteY118" fmla="*/ 38383 h 46291"/>
                  <a:gd name="connsiteX119" fmla="*/ 38576 w 46291"/>
                  <a:gd name="connsiteY119" fmla="*/ 35683 h 46291"/>
                  <a:gd name="connsiteX120" fmla="*/ 35104 w 46291"/>
                  <a:gd name="connsiteY120" fmla="*/ 38769 h 46291"/>
                  <a:gd name="connsiteX121" fmla="*/ 36455 w 46291"/>
                  <a:gd name="connsiteY121" fmla="*/ 38190 h 46291"/>
                  <a:gd name="connsiteX122" fmla="*/ 37805 w 46291"/>
                  <a:gd name="connsiteY122" fmla="*/ 38769 h 46291"/>
                  <a:gd name="connsiteX123" fmla="*/ 29125 w 46291"/>
                  <a:gd name="connsiteY123" fmla="*/ 35876 h 46291"/>
                  <a:gd name="connsiteX124" fmla="*/ 28161 w 46291"/>
                  <a:gd name="connsiteY124" fmla="*/ 37998 h 46291"/>
                  <a:gd name="connsiteX125" fmla="*/ 30089 w 46291"/>
                  <a:gd name="connsiteY125" fmla="*/ 39348 h 46291"/>
                  <a:gd name="connsiteX126" fmla="*/ 28161 w 46291"/>
                  <a:gd name="connsiteY126" fmla="*/ 37805 h 46291"/>
                  <a:gd name="connsiteX127" fmla="*/ 29125 w 46291"/>
                  <a:gd name="connsiteY127" fmla="*/ 35683 h 46291"/>
                  <a:gd name="connsiteX128" fmla="*/ 27389 w 46291"/>
                  <a:gd name="connsiteY128" fmla="*/ 36454 h 46291"/>
                  <a:gd name="connsiteX129" fmla="*/ 26039 w 46291"/>
                  <a:gd name="connsiteY129" fmla="*/ 38576 h 46291"/>
                  <a:gd name="connsiteX130" fmla="*/ 27968 w 46291"/>
                  <a:gd name="connsiteY130" fmla="*/ 40119 h 46291"/>
                  <a:gd name="connsiteX131" fmla="*/ 26039 w 46291"/>
                  <a:gd name="connsiteY131" fmla="*/ 38383 h 46291"/>
                  <a:gd name="connsiteX132" fmla="*/ 27389 w 46291"/>
                  <a:gd name="connsiteY132" fmla="*/ 36262 h 46291"/>
                  <a:gd name="connsiteX133" fmla="*/ 23339 w 46291"/>
                  <a:gd name="connsiteY133" fmla="*/ 44363 h 46291"/>
                  <a:gd name="connsiteX134" fmla="*/ 25267 w 46291"/>
                  <a:gd name="connsiteY134" fmla="*/ 42434 h 46291"/>
                  <a:gd name="connsiteX135" fmla="*/ 20445 w 46291"/>
                  <a:gd name="connsiteY135" fmla="*/ 42434 h 46291"/>
                  <a:gd name="connsiteX136" fmla="*/ 22374 w 46291"/>
                  <a:gd name="connsiteY136" fmla="*/ 44363 h 46291"/>
                  <a:gd name="connsiteX137" fmla="*/ 18324 w 46291"/>
                  <a:gd name="connsiteY137" fmla="*/ 36262 h 46291"/>
                  <a:gd name="connsiteX138" fmla="*/ 19674 w 46291"/>
                  <a:gd name="connsiteY138" fmla="*/ 38383 h 46291"/>
                  <a:gd name="connsiteX139" fmla="*/ 17745 w 46291"/>
                  <a:gd name="connsiteY139" fmla="*/ 40119 h 46291"/>
                  <a:gd name="connsiteX140" fmla="*/ 19674 w 46291"/>
                  <a:gd name="connsiteY140" fmla="*/ 38576 h 46291"/>
                  <a:gd name="connsiteX141" fmla="*/ 18324 w 46291"/>
                  <a:gd name="connsiteY141" fmla="*/ 36454 h 46291"/>
                  <a:gd name="connsiteX142" fmla="*/ 16588 w 46291"/>
                  <a:gd name="connsiteY142" fmla="*/ 35683 h 46291"/>
                  <a:gd name="connsiteX143" fmla="*/ 17552 w 46291"/>
                  <a:gd name="connsiteY143" fmla="*/ 37805 h 46291"/>
                  <a:gd name="connsiteX144" fmla="*/ 15623 w 46291"/>
                  <a:gd name="connsiteY144" fmla="*/ 39348 h 46291"/>
                  <a:gd name="connsiteX145" fmla="*/ 17552 w 46291"/>
                  <a:gd name="connsiteY145" fmla="*/ 37998 h 46291"/>
                  <a:gd name="connsiteX146" fmla="*/ 16588 w 46291"/>
                  <a:gd name="connsiteY146" fmla="*/ 35876 h 46291"/>
                  <a:gd name="connsiteX147" fmla="*/ 7908 w 46291"/>
                  <a:gd name="connsiteY147" fmla="*/ 38769 h 46291"/>
                  <a:gd name="connsiteX148" fmla="*/ 9258 w 46291"/>
                  <a:gd name="connsiteY148" fmla="*/ 38190 h 46291"/>
                  <a:gd name="connsiteX149" fmla="*/ 10608 w 46291"/>
                  <a:gd name="connsiteY149" fmla="*/ 38769 h 46291"/>
                  <a:gd name="connsiteX150" fmla="*/ 7137 w 46291"/>
                  <a:gd name="connsiteY150" fmla="*/ 35297 h 46291"/>
                  <a:gd name="connsiteX151" fmla="*/ 7137 w 46291"/>
                  <a:gd name="connsiteY151" fmla="*/ 37998 h 46291"/>
                  <a:gd name="connsiteX152" fmla="*/ 10030 w 46291"/>
                  <a:gd name="connsiteY152" fmla="*/ 29318 h 46291"/>
                  <a:gd name="connsiteX153" fmla="*/ 10030 w 46291"/>
                  <a:gd name="connsiteY153" fmla="*/ 31247 h 46291"/>
                  <a:gd name="connsiteX154" fmla="*/ 8294 w 46291"/>
                  <a:gd name="connsiteY154" fmla="*/ 32211 h 46291"/>
                  <a:gd name="connsiteX155" fmla="*/ 10030 w 46291"/>
                  <a:gd name="connsiteY155" fmla="*/ 31247 h 46291"/>
                  <a:gd name="connsiteX156" fmla="*/ 10030 w 46291"/>
                  <a:gd name="connsiteY156" fmla="*/ 29318 h 46291"/>
                  <a:gd name="connsiteX157" fmla="*/ 9258 w 46291"/>
                  <a:gd name="connsiteY157" fmla="*/ 27582 h 46291"/>
                  <a:gd name="connsiteX158" fmla="*/ 1157 w 46291"/>
                  <a:gd name="connsiteY158" fmla="*/ 23724 h 46291"/>
                  <a:gd name="connsiteX159" fmla="*/ 2507 w 46291"/>
                  <a:gd name="connsiteY159" fmla="*/ 24303 h 46291"/>
                  <a:gd name="connsiteX160" fmla="*/ 3086 w 46291"/>
                  <a:gd name="connsiteY160" fmla="*/ 25653 h 46291"/>
                  <a:gd name="connsiteX161" fmla="*/ 3086 w 46291"/>
                  <a:gd name="connsiteY161" fmla="*/ 20831 h 46291"/>
                  <a:gd name="connsiteX162" fmla="*/ 1157 w 46291"/>
                  <a:gd name="connsiteY162" fmla="*/ 22760 h 46291"/>
                  <a:gd name="connsiteX163" fmla="*/ 9258 w 46291"/>
                  <a:gd name="connsiteY163" fmla="*/ 18709 h 46291"/>
                  <a:gd name="connsiteX164" fmla="*/ 7137 w 46291"/>
                  <a:gd name="connsiteY164" fmla="*/ 20060 h 46291"/>
                  <a:gd name="connsiteX165" fmla="*/ 5401 w 46291"/>
                  <a:gd name="connsiteY165" fmla="*/ 18131 h 46291"/>
                  <a:gd name="connsiteX166" fmla="*/ 6944 w 46291"/>
                  <a:gd name="connsiteY166" fmla="*/ 20060 h 46291"/>
                  <a:gd name="connsiteX167" fmla="*/ 9065 w 46291"/>
                  <a:gd name="connsiteY167" fmla="*/ 18709 h 46291"/>
                  <a:gd name="connsiteX168" fmla="*/ 9837 w 46291"/>
                  <a:gd name="connsiteY168" fmla="*/ 16974 h 46291"/>
                  <a:gd name="connsiteX169" fmla="*/ 6944 w 46291"/>
                  <a:gd name="connsiteY169" fmla="*/ 8487 h 46291"/>
                  <a:gd name="connsiteX170" fmla="*/ 6944 w 46291"/>
                  <a:gd name="connsiteY170" fmla="*/ 11187 h 46291"/>
                  <a:gd name="connsiteX171" fmla="*/ 10416 w 46291"/>
                  <a:gd name="connsiteY171" fmla="*/ 7715 h 46291"/>
                  <a:gd name="connsiteX172" fmla="*/ 9065 w 46291"/>
                  <a:gd name="connsiteY172" fmla="*/ 8294 h 46291"/>
                  <a:gd name="connsiteX173" fmla="*/ 7715 w 46291"/>
                  <a:gd name="connsiteY173" fmla="*/ 7715 h 46291"/>
                  <a:gd name="connsiteX174" fmla="*/ 16395 w 46291"/>
                  <a:gd name="connsiteY174" fmla="*/ 10608 h 46291"/>
                  <a:gd name="connsiteX175" fmla="*/ 18131 w 46291"/>
                  <a:gd name="connsiteY175" fmla="*/ 10030 h 46291"/>
                  <a:gd name="connsiteX176" fmla="*/ 19481 w 46291"/>
                  <a:gd name="connsiteY176" fmla="*/ 7908 h 46291"/>
                  <a:gd name="connsiteX177" fmla="*/ 17552 w 46291"/>
                  <a:gd name="connsiteY177" fmla="*/ 6365 h 46291"/>
                  <a:gd name="connsiteX178" fmla="*/ 19481 w 46291"/>
                  <a:gd name="connsiteY178" fmla="*/ 8101 h 46291"/>
                  <a:gd name="connsiteX179" fmla="*/ 18131 w 46291"/>
                  <a:gd name="connsiteY179" fmla="*/ 10223 h 46291"/>
                  <a:gd name="connsiteX180" fmla="*/ 22181 w 46291"/>
                  <a:gd name="connsiteY180" fmla="*/ 2122 h 46291"/>
                  <a:gd name="connsiteX181" fmla="*/ 20253 w 46291"/>
                  <a:gd name="connsiteY181" fmla="*/ 4050 h 46291"/>
                  <a:gd name="connsiteX182" fmla="*/ 25075 w 46291"/>
                  <a:gd name="connsiteY182" fmla="*/ 4050 h 46291"/>
                  <a:gd name="connsiteX183" fmla="*/ 23146 w 46291"/>
                  <a:gd name="connsiteY183" fmla="*/ 2122 h 46291"/>
                  <a:gd name="connsiteX184" fmla="*/ 27196 w 46291"/>
                  <a:gd name="connsiteY184" fmla="*/ 10223 h 46291"/>
                  <a:gd name="connsiteX185" fmla="*/ 25846 w 46291"/>
                  <a:gd name="connsiteY185" fmla="*/ 8101 h 46291"/>
                  <a:gd name="connsiteX186" fmla="*/ 27775 w 46291"/>
                  <a:gd name="connsiteY186" fmla="*/ 6365 h 46291"/>
                  <a:gd name="connsiteX187" fmla="*/ 25846 w 46291"/>
                  <a:gd name="connsiteY187" fmla="*/ 7908 h 46291"/>
                  <a:gd name="connsiteX188" fmla="*/ 27196 w 46291"/>
                  <a:gd name="connsiteY188" fmla="*/ 10030 h 46291"/>
                  <a:gd name="connsiteX189" fmla="*/ 28932 w 46291"/>
                  <a:gd name="connsiteY189" fmla="*/ 10801 h 46291"/>
                  <a:gd name="connsiteX190" fmla="*/ 27968 w 46291"/>
                  <a:gd name="connsiteY190" fmla="*/ 8680 h 46291"/>
                  <a:gd name="connsiteX191" fmla="*/ 29897 w 46291"/>
                  <a:gd name="connsiteY191" fmla="*/ 7137 h 46291"/>
                  <a:gd name="connsiteX192" fmla="*/ 27968 w 46291"/>
                  <a:gd name="connsiteY192" fmla="*/ 8487 h 46291"/>
                  <a:gd name="connsiteX193" fmla="*/ 28932 w 46291"/>
                  <a:gd name="connsiteY193" fmla="*/ 10608 h 46291"/>
                  <a:gd name="connsiteX194" fmla="*/ 37612 w 46291"/>
                  <a:gd name="connsiteY194" fmla="*/ 7715 h 46291"/>
                  <a:gd name="connsiteX195" fmla="*/ 34911 w 46291"/>
                  <a:gd name="connsiteY195" fmla="*/ 7715 h 46291"/>
                  <a:gd name="connsiteX196" fmla="*/ 38383 w 46291"/>
                  <a:gd name="connsiteY196" fmla="*/ 11187 h 46291"/>
                  <a:gd name="connsiteX197" fmla="*/ 37805 w 46291"/>
                  <a:gd name="connsiteY197" fmla="*/ 9837 h 46291"/>
                  <a:gd name="connsiteX198" fmla="*/ 38383 w 46291"/>
                  <a:gd name="connsiteY198" fmla="*/ 8487 h 46291"/>
                  <a:gd name="connsiteX199" fmla="*/ 35490 w 46291"/>
                  <a:gd name="connsiteY199" fmla="*/ 17166 h 46291"/>
                  <a:gd name="connsiteX200" fmla="*/ 37998 w 46291"/>
                  <a:gd name="connsiteY200" fmla="*/ 17938 h 46291"/>
                  <a:gd name="connsiteX201" fmla="*/ 38769 w 46291"/>
                  <a:gd name="connsiteY201" fmla="*/ 15431 h 46291"/>
                  <a:gd name="connsiteX202" fmla="*/ 36262 w 46291"/>
                  <a:gd name="connsiteY202" fmla="*/ 14659 h 46291"/>
                  <a:gd name="connsiteX203" fmla="*/ 35490 w 46291"/>
                  <a:gd name="connsiteY203" fmla="*/ 17166 h 46291"/>
                  <a:gd name="connsiteX204" fmla="*/ 36262 w 46291"/>
                  <a:gd name="connsiteY204" fmla="*/ 18902 h 46291"/>
                  <a:gd name="connsiteX205" fmla="*/ 38383 w 46291"/>
                  <a:gd name="connsiteY205" fmla="*/ 20253 h 46291"/>
                  <a:gd name="connsiteX206" fmla="*/ 39926 w 46291"/>
                  <a:gd name="connsiteY206" fmla="*/ 18324 h 46291"/>
                  <a:gd name="connsiteX207" fmla="*/ 38190 w 46291"/>
                  <a:gd name="connsiteY207" fmla="*/ 20253 h 46291"/>
                  <a:gd name="connsiteX208" fmla="*/ 36069 w 46291"/>
                  <a:gd name="connsiteY208" fmla="*/ 18902 h 46291"/>
                  <a:gd name="connsiteX209" fmla="*/ 44170 w 46291"/>
                  <a:gd name="connsiteY209" fmla="*/ 22953 h 46291"/>
                  <a:gd name="connsiteX210" fmla="*/ 42241 w 46291"/>
                  <a:gd name="connsiteY210" fmla="*/ 21024 h 46291"/>
                  <a:gd name="connsiteX211" fmla="*/ 42241 w 46291"/>
                  <a:gd name="connsiteY211" fmla="*/ 25846 h 46291"/>
                  <a:gd name="connsiteX212" fmla="*/ 44170 w 46291"/>
                  <a:gd name="connsiteY212" fmla="*/ 23917 h 46291"/>
                  <a:gd name="connsiteX213" fmla="*/ 36069 w 46291"/>
                  <a:gd name="connsiteY213" fmla="*/ 27968 h 46291"/>
                  <a:gd name="connsiteX214" fmla="*/ 38190 w 46291"/>
                  <a:gd name="connsiteY214" fmla="*/ 26618 h 46291"/>
                  <a:gd name="connsiteX215" fmla="*/ 40119 w 46291"/>
                  <a:gd name="connsiteY215" fmla="*/ 28546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46291" h="46291">
                    <a:moveTo>
                      <a:pt x="46484" y="25846"/>
                    </a:moveTo>
                    <a:lnTo>
                      <a:pt x="46484" y="21024"/>
                    </a:lnTo>
                    <a:cubicBezTo>
                      <a:pt x="46484" y="19867"/>
                      <a:pt x="45713" y="19095"/>
                      <a:pt x="44556" y="19095"/>
                    </a:cubicBezTo>
                    <a:cubicBezTo>
                      <a:pt x="42241" y="19095"/>
                      <a:pt x="40119" y="18324"/>
                      <a:pt x="40119" y="17938"/>
                    </a:cubicBezTo>
                    <a:cubicBezTo>
                      <a:pt x="39926" y="16974"/>
                      <a:pt x="38962" y="16395"/>
                      <a:pt x="37998" y="16588"/>
                    </a:cubicBezTo>
                    <a:cubicBezTo>
                      <a:pt x="37033" y="16781"/>
                      <a:pt x="36262" y="17552"/>
                      <a:pt x="36262" y="18517"/>
                    </a:cubicBezTo>
                    <a:cubicBezTo>
                      <a:pt x="36262" y="17552"/>
                      <a:pt x="37033" y="16781"/>
                      <a:pt x="37805" y="16588"/>
                    </a:cubicBezTo>
                    <a:cubicBezTo>
                      <a:pt x="38769" y="16395"/>
                      <a:pt x="39734" y="16974"/>
                      <a:pt x="39926" y="17938"/>
                    </a:cubicBezTo>
                    <a:cubicBezTo>
                      <a:pt x="39734" y="17166"/>
                      <a:pt x="39348" y="16395"/>
                      <a:pt x="38962" y="15623"/>
                    </a:cubicBezTo>
                    <a:cubicBezTo>
                      <a:pt x="39348" y="16588"/>
                      <a:pt x="38962" y="17745"/>
                      <a:pt x="38190" y="18131"/>
                    </a:cubicBezTo>
                    <a:cubicBezTo>
                      <a:pt x="37226" y="18517"/>
                      <a:pt x="36069" y="18131"/>
                      <a:pt x="35683" y="17359"/>
                    </a:cubicBezTo>
                    <a:cubicBezTo>
                      <a:pt x="35297" y="16395"/>
                      <a:pt x="35490" y="15238"/>
                      <a:pt x="36455" y="14852"/>
                    </a:cubicBezTo>
                    <a:cubicBezTo>
                      <a:pt x="37419" y="14273"/>
                      <a:pt x="38576" y="14659"/>
                      <a:pt x="38962" y="15623"/>
                    </a:cubicBezTo>
                    <a:cubicBezTo>
                      <a:pt x="38769" y="15238"/>
                      <a:pt x="39541" y="13309"/>
                      <a:pt x="41277" y="11573"/>
                    </a:cubicBezTo>
                    <a:cubicBezTo>
                      <a:pt x="41662" y="11187"/>
                      <a:pt x="41855" y="10801"/>
                      <a:pt x="41855" y="10223"/>
                    </a:cubicBezTo>
                    <a:cubicBezTo>
                      <a:pt x="41855" y="9644"/>
                      <a:pt x="41662" y="9258"/>
                      <a:pt x="41277" y="8872"/>
                    </a:cubicBezTo>
                    <a:lnTo>
                      <a:pt x="37805" y="5401"/>
                    </a:lnTo>
                    <a:cubicBezTo>
                      <a:pt x="37033" y="4629"/>
                      <a:pt x="35876" y="4629"/>
                      <a:pt x="35104" y="5401"/>
                    </a:cubicBezTo>
                    <a:cubicBezTo>
                      <a:pt x="33368" y="7137"/>
                      <a:pt x="31440" y="7908"/>
                      <a:pt x="31054" y="7715"/>
                    </a:cubicBezTo>
                    <a:cubicBezTo>
                      <a:pt x="31825" y="8101"/>
                      <a:pt x="32211" y="9065"/>
                      <a:pt x="32018" y="9837"/>
                    </a:cubicBezTo>
                    <a:cubicBezTo>
                      <a:pt x="31825" y="10608"/>
                      <a:pt x="31054" y="11187"/>
                      <a:pt x="30089" y="11187"/>
                    </a:cubicBezTo>
                    <a:cubicBezTo>
                      <a:pt x="31054" y="11187"/>
                      <a:pt x="31825" y="10608"/>
                      <a:pt x="32018" y="9644"/>
                    </a:cubicBezTo>
                    <a:cubicBezTo>
                      <a:pt x="32211" y="8680"/>
                      <a:pt x="31825" y="7908"/>
                      <a:pt x="31054" y="7522"/>
                    </a:cubicBezTo>
                    <a:cubicBezTo>
                      <a:pt x="30282" y="7137"/>
                      <a:pt x="29511" y="6944"/>
                      <a:pt x="28739" y="6558"/>
                    </a:cubicBezTo>
                    <a:cubicBezTo>
                      <a:pt x="29704" y="6944"/>
                      <a:pt x="30089" y="7715"/>
                      <a:pt x="30089" y="8680"/>
                    </a:cubicBezTo>
                    <a:cubicBezTo>
                      <a:pt x="29897" y="9644"/>
                      <a:pt x="29125" y="10223"/>
                      <a:pt x="28161" y="10223"/>
                    </a:cubicBezTo>
                    <a:cubicBezTo>
                      <a:pt x="29125" y="10223"/>
                      <a:pt x="29897" y="9451"/>
                      <a:pt x="30089" y="8487"/>
                    </a:cubicBezTo>
                    <a:cubicBezTo>
                      <a:pt x="30282" y="7522"/>
                      <a:pt x="29511" y="6558"/>
                      <a:pt x="28739" y="6365"/>
                    </a:cubicBezTo>
                    <a:cubicBezTo>
                      <a:pt x="28354" y="6172"/>
                      <a:pt x="27582" y="4243"/>
                      <a:pt x="27582" y="1929"/>
                    </a:cubicBezTo>
                    <a:cubicBezTo>
                      <a:pt x="27582" y="1350"/>
                      <a:pt x="27389" y="964"/>
                      <a:pt x="27003" y="579"/>
                    </a:cubicBezTo>
                    <a:cubicBezTo>
                      <a:pt x="26618" y="193"/>
                      <a:pt x="26232" y="0"/>
                      <a:pt x="25653" y="0"/>
                    </a:cubicBezTo>
                    <a:lnTo>
                      <a:pt x="20831" y="0"/>
                    </a:lnTo>
                    <a:cubicBezTo>
                      <a:pt x="19674" y="0"/>
                      <a:pt x="18902" y="771"/>
                      <a:pt x="18902" y="1929"/>
                    </a:cubicBezTo>
                    <a:cubicBezTo>
                      <a:pt x="18902" y="4243"/>
                      <a:pt x="18131" y="6365"/>
                      <a:pt x="17745" y="6365"/>
                    </a:cubicBezTo>
                    <a:cubicBezTo>
                      <a:pt x="16781" y="6558"/>
                      <a:pt x="16202" y="7522"/>
                      <a:pt x="16395" y="8487"/>
                    </a:cubicBezTo>
                    <a:cubicBezTo>
                      <a:pt x="16588" y="9451"/>
                      <a:pt x="17359" y="10223"/>
                      <a:pt x="18324" y="10223"/>
                    </a:cubicBezTo>
                    <a:cubicBezTo>
                      <a:pt x="17359" y="10223"/>
                      <a:pt x="16588" y="9451"/>
                      <a:pt x="16395" y="8680"/>
                    </a:cubicBezTo>
                    <a:cubicBezTo>
                      <a:pt x="16202" y="7908"/>
                      <a:pt x="16781" y="6751"/>
                      <a:pt x="17745" y="6558"/>
                    </a:cubicBezTo>
                    <a:cubicBezTo>
                      <a:pt x="16974" y="6751"/>
                      <a:pt x="16202" y="7137"/>
                      <a:pt x="15431" y="7522"/>
                    </a:cubicBezTo>
                    <a:cubicBezTo>
                      <a:pt x="15045" y="7715"/>
                      <a:pt x="13116" y="6944"/>
                      <a:pt x="11380" y="5208"/>
                    </a:cubicBezTo>
                    <a:cubicBezTo>
                      <a:pt x="10994" y="4822"/>
                      <a:pt x="10608" y="4629"/>
                      <a:pt x="10030" y="4629"/>
                    </a:cubicBezTo>
                    <a:cubicBezTo>
                      <a:pt x="9451" y="4629"/>
                      <a:pt x="9065" y="4822"/>
                      <a:pt x="8680" y="5208"/>
                    </a:cubicBezTo>
                    <a:lnTo>
                      <a:pt x="5208" y="8680"/>
                    </a:lnTo>
                    <a:cubicBezTo>
                      <a:pt x="4436" y="9451"/>
                      <a:pt x="4436" y="10608"/>
                      <a:pt x="5208" y="11380"/>
                    </a:cubicBezTo>
                    <a:cubicBezTo>
                      <a:pt x="6944" y="13116"/>
                      <a:pt x="7715" y="15045"/>
                      <a:pt x="7522" y="15431"/>
                    </a:cubicBezTo>
                    <a:cubicBezTo>
                      <a:pt x="7137" y="16202"/>
                      <a:pt x="6751" y="16974"/>
                      <a:pt x="6558" y="17745"/>
                    </a:cubicBezTo>
                    <a:cubicBezTo>
                      <a:pt x="6944" y="16781"/>
                      <a:pt x="7715" y="16395"/>
                      <a:pt x="8680" y="16395"/>
                    </a:cubicBezTo>
                    <a:cubicBezTo>
                      <a:pt x="9644" y="16588"/>
                      <a:pt x="10223" y="17359"/>
                      <a:pt x="10223" y="18324"/>
                    </a:cubicBezTo>
                    <a:cubicBezTo>
                      <a:pt x="10223" y="17359"/>
                      <a:pt x="9451" y="16588"/>
                      <a:pt x="8487" y="16395"/>
                    </a:cubicBezTo>
                    <a:cubicBezTo>
                      <a:pt x="7522" y="16202"/>
                      <a:pt x="6558" y="16974"/>
                      <a:pt x="6365" y="17745"/>
                    </a:cubicBezTo>
                    <a:cubicBezTo>
                      <a:pt x="6172" y="18131"/>
                      <a:pt x="4243" y="18902"/>
                      <a:pt x="1929" y="18902"/>
                    </a:cubicBezTo>
                    <a:cubicBezTo>
                      <a:pt x="772" y="18902"/>
                      <a:pt x="0" y="19674"/>
                      <a:pt x="0" y="20831"/>
                    </a:cubicBezTo>
                    <a:lnTo>
                      <a:pt x="0" y="25653"/>
                    </a:lnTo>
                    <a:cubicBezTo>
                      <a:pt x="0" y="26232"/>
                      <a:pt x="193" y="26618"/>
                      <a:pt x="579" y="27003"/>
                    </a:cubicBezTo>
                    <a:cubicBezTo>
                      <a:pt x="964" y="27389"/>
                      <a:pt x="1350" y="27582"/>
                      <a:pt x="1929" y="27582"/>
                    </a:cubicBezTo>
                    <a:cubicBezTo>
                      <a:pt x="4243" y="27582"/>
                      <a:pt x="6365" y="28353"/>
                      <a:pt x="6365" y="28739"/>
                    </a:cubicBezTo>
                    <a:cubicBezTo>
                      <a:pt x="6751" y="29704"/>
                      <a:pt x="6944" y="30475"/>
                      <a:pt x="7329" y="31054"/>
                    </a:cubicBezTo>
                    <a:cubicBezTo>
                      <a:pt x="6944" y="30475"/>
                      <a:pt x="7137" y="29704"/>
                      <a:pt x="7329" y="29125"/>
                    </a:cubicBezTo>
                    <a:cubicBezTo>
                      <a:pt x="7715" y="28546"/>
                      <a:pt x="8294" y="28161"/>
                      <a:pt x="9065" y="28161"/>
                    </a:cubicBezTo>
                    <a:cubicBezTo>
                      <a:pt x="8294" y="28161"/>
                      <a:pt x="7715" y="28546"/>
                      <a:pt x="7329" y="29125"/>
                    </a:cubicBezTo>
                    <a:cubicBezTo>
                      <a:pt x="6944" y="29704"/>
                      <a:pt x="6944" y="30475"/>
                      <a:pt x="7329" y="31054"/>
                    </a:cubicBezTo>
                    <a:cubicBezTo>
                      <a:pt x="7522" y="31440"/>
                      <a:pt x="6751" y="33368"/>
                      <a:pt x="5015" y="35104"/>
                    </a:cubicBezTo>
                    <a:cubicBezTo>
                      <a:pt x="4243" y="35876"/>
                      <a:pt x="4243" y="37033"/>
                      <a:pt x="5015" y="37805"/>
                    </a:cubicBezTo>
                    <a:lnTo>
                      <a:pt x="8487" y="41277"/>
                    </a:lnTo>
                    <a:cubicBezTo>
                      <a:pt x="8873" y="41662"/>
                      <a:pt x="9258" y="41855"/>
                      <a:pt x="9837" y="41855"/>
                    </a:cubicBezTo>
                    <a:cubicBezTo>
                      <a:pt x="10416" y="41855"/>
                      <a:pt x="10801" y="41662"/>
                      <a:pt x="11187" y="41277"/>
                    </a:cubicBezTo>
                    <a:cubicBezTo>
                      <a:pt x="12923" y="39541"/>
                      <a:pt x="14852" y="38769"/>
                      <a:pt x="15238" y="38962"/>
                    </a:cubicBezTo>
                    <a:cubicBezTo>
                      <a:pt x="14466" y="38576"/>
                      <a:pt x="14080" y="37612"/>
                      <a:pt x="14273" y="36840"/>
                    </a:cubicBezTo>
                    <a:cubicBezTo>
                      <a:pt x="14466" y="36069"/>
                      <a:pt x="15238" y="35490"/>
                      <a:pt x="16202" y="35490"/>
                    </a:cubicBezTo>
                    <a:cubicBezTo>
                      <a:pt x="15238" y="35490"/>
                      <a:pt x="14466" y="36069"/>
                      <a:pt x="14273" y="37033"/>
                    </a:cubicBezTo>
                    <a:cubicBezTo>
                      <a:pt x="14080" y="37998"/>
                      <a:pt x="14466" y="38769"/>
                      <a:pt x="15238" y="39155"/>
                    </a:cubicBezTo>
                    <a:cubicBezTo>
                      <a:pt x="16009" y="39541"/>
                      <a:pt x="16781" y="39926"/>
                      <a:pt x="17552" y="40119"/>
                    </a:cubicBezTo>
                    <a:cubicBezTo>
                      <a:pt x="16588" y="39733"/>
                      <a:pt x="16202" y="38962"/>
                      <a:pt x="16202" y="37998"/>
                    </a:cubicBezTo>
                    <a:cubicBezTo>
                      <a:pt x="16395" y="37033"/>
                      <a:pt x="17166" y="36454"/>
                      <a:pt x="18131" y="36454"/>
                    </a:cubicBezTo>
                    <a:cubicBezTo>
                      <a:pt x="17166" y="36454"/>
                      <a:pt x="16395" y="37226"/>
                      <a:pt x="16202" y="38190"/>
                    </a:cubicBezTo>
                    <a:cubicBezTo>
                      <a:pt x="16009" y="39155"/>
                      <a:pt x="16781" y="40119"/>
                      <a:pt x="17552" y="40312"/>
                    </a:cubicBezTo>
                    <a:cubicBezTo>
                      <a:pt x="17938" y="40505"/>
                      <a:pt x="18709" y="42434"/>
                      <a:pt x="18709" y="44748"/>
                    </a:cubicBezTo>
                    <a:cubicBezTo>
                      <a:pt x="18709" y="45327"/>
                      <a:pt x="18902" y="45713"/>
                      <a:pt x="19288" y="46099"/>
                    </a:cubicBezTo>
                    <a:cubicBezTo>
                      <a:pt x="19674" y="46484"/>
                      <a:pt x="20060" y="46677"/>
                      <a:pt x="20638" y="46677"/>
                    </a:cubicBezTo>
                    <a:lnTo>
                      <a:pt x="25460" y="46677"/>
                    </a:lnTo>
                    <a:cubicBezTo>
                      <a:pt x="26039" y="46677"/>
                      <a:pt x="26425" y="46484"/>
                      <a:pt x="26810" y="46099"/>
                    </a:cubicBezTo>
                    <a:cubicBezTo>
                      <a:pt x="27196" y="45713"/>
                      <a:pt x="27389" y="45327"/>
                      <a:pt x="27389" y="44748"/>
                    </a:cubicBezTo>
                    <a:cubicBezTo>
                      <a:pt x="27389" y="42434"/>
                      <a:pt x="28161" y="40312"/>
                      <a:pt x="28546" y="40312"/>
                    </a:cubicBezTo>
                    <a:cubicBezTo>
                      <a:pt x="29511" y="40119"/>
                      <a:pt x="30089" y="39155"/>
                      <a:pt x="29897" y="38190"/>
                    </a:cubicBezTo>
                    <a:cubicBezTo>
                      <a:pt x="29704" y="37226"/>
                      <a:pt x="28932" y="36454"/>
                      <a:pt x="27968" y="36454"/>
                    </a:cubicBezTo>
                    <a:cubicBezTo>
                      <a:pt x="28932" y="36454"/>
                      <a:pt x="29704" y="37226"/>
                      <a:pt x="29897" y="37998"/>
                    </a:cubicBezTo>
                    <a:cubicBezTo>
                      <a:pt x="30089" y="38962"/>
                      <a:pt x="29511" y="39926"/>
                      <a:pt x="28546" y="40119"/>
                    </a:cubicBezTo>
                    <a:cubicBezTo>
                      <a:pt x="29318" y="39926"/>
                      <a:pt x="30089" y="39541"/>
                      <a:pt x="30861" y="39155"/>
                    </a:cubicBezTo>
                    <a:cubicBezTo>
                      <a:pt x="31633" y="38769"/>
                      <a:pt x="32018" y="37805"/>
                      <a:pt x="31825" y="37033"/>
                    </a:cubicBezTo>
                    <a:cubicBezTo>
                      <a:pt x="31633" y="36069"/>
                      <a:pt x="30861" y="35490"/>
                      <a:pt x="29897" y="35490"/>
                    </a:cubicBezTo>
                    <a:cubicBezTo>
                      <a:pt x="30861" y="35490"/>
                      <a:pt x="31440" y="36069"/>
                      <a:pt x="31825" y="36840"/>
                    </a:cubicBezTo>
                    <a:cubicBezTo>
                      <a:pt x="32018" y="37612"/>
                      <a:pt x="31633" y="38576"/>
                      <a:pt x="30861" y="38962"/>
                    </a:cubicBezTo>
                    <a:cubicBezTo>
                      <a:pt x="31247" y="38769"/>
                      <a:pt x="33176" y="39541"/>
                      <a:pt x="34911" y="41277"/>
                    </a:cubicBezTo>
                    <a:cubicBezTo>
                      <a:pt x="35297" y="41662"/>
                      <a:pt x="35683" y="41855"/>
                      <a:pt x="36262" y="41855"/>
                    </a:cubicBezTo>
                    <a:cubicBezTo>
                      <a:pt x="36840" y="41855"/>
                      <a:pt x="37226" y="41662"/>
                      <a:pt x="37612" y="41277"/>
                    </a:cubicBezTo>
                    <a:lnTo>
                      <a:pt x="41084" y="37805"/>
                    </a:lnTo>
                    <a:cubicBezTo>
                      <a:pt x="41855" y="37033"/>
                      <a:pt x="41855" y="35876"/>
                      <a:pt x="41084" y="35104"/>
                    </a:cubicBezTo>
                    <a:cubicBezTo>
                      <a:pt x="39348" y="33368"/>
                      <a:pt x="38576" y="31440"/>
                      <a:pt x="38769" y="31054"/>
                    </a:cubicBezTo>
                    <a:cubicBezTo>
                      <a:pt x="38190" y="32018"/>
                      <a:pt x="37033" y="32211"/>
                      <a:pt x="36262" y="31825"/>
                    </a:cubicBezTo>
                    <a:cubicBezTo>
                      <a:pt x="35297" y="31247"/>
                      <a:pt x="34911" y="30282"/>
                      <a:pt x="35490" y="29318"/>
                    </a:cubicBezTo>
                    <a:cubicBezTo>
                      <a:pt x="35876" y="28353"/>
                      <a:pt x="37033" y="27968"/>
                      <a:pt x="37998" y="28546"/>
                    </a:cubicBezTo>
                    <a:cubicBezTo>
                      <a:pt x="38962" y="28932"/>
                      <a:pt x="39348" y="30089"/>
                      <a:pt x="38769" y="31054"/>
                    </a:cubicBezTo>
                    <a:cubicBezTo>
                      <a:pt x="39155" y="30282"/>
                      <a:pt x="39541" y="29511"/>
                      <a:pt x="39734" y="28739"/>
                    </a:cubicBezTo>
                    <a:cubicBezTo>
                      <a:pt x="39348" y="29704"/>
                      <a:pt x="38576" y="30089"/>
                      <a:pt x="37612" y="30089"/>
                    </a:cubicBezTo>
                    <a:cubicBezTo>
                      <a:pt x="36647" y="29897"/>
                      <a:pt x="36069" y="29125"/>
                      <a:pt x="36069" y="28161"/>
                    </a:cubicBezTo>
                    <a:cubicBezTo>
                      <a:pt x="36069" y="29125"/>
                      <a:pt x="36840" y="29897"/>
                      <a:pt x="37805" y="30089"/>
                    </a:cubicBezTo>
                    <a:cubicBezTo>
                      <a:pt x="38769" y="30282"/>
                      <a:pt x="39734" y="29511"/>
                      <a:pt x="39926" y="28739"/>
                    </a:cubicBezTo>
                    <a:cubicBezTo>
                      <a:pt x="40119" y="28353"/>
                      <a:pt x="42048" y="27582"/>
                      <a:pt x="44363" y="27582"/>
                    </a:cubicBezTo>
                    <a:cubicBezTo>
                      <a:pt x="45520" y="27775"/>
                      <a:pt x="46484" y="26810"/>
                      <a:pt x="46484" y="25846"/>
                    </a:cubicBezTo>
                    <a:close/>
                    <a:moveTo>
                      <a:pt x="40119" y="28546"/>
                    </a:moveTo>
                    <a:lnTo>
                      <a:pt x="40119" y="28546"/>
                    </a:lnTo>
                    <a:cubicBezTo>
                      <a:pt x="40119" y="27582"/>
                      <a:pt x="39348" y="26810"/>
                      <a:pt x="38576" y="26618"/>
                    </a:cubicBezTo>
                    <a:cubicBezTo>
                      <a:pt x="37612" y="26425"/>
                      <a:pt x="36647" y="27003"/>
                      <a:pt x="36455" y="27968"/>
                    </a:cubicBezTo>
                    <a:cubicBezTo>
                      <a:pt x="36262" y="28546"/>
                      <a:pt x="36069" y="29125"/>
                      <a:pt x="35683" y="29704"/>
                    </a:cubicBezTo>
                    <a:cubicBezTo>
                      <a:pt x="35297" y="30668"/>
                      <a:pt x="35683" y="31825"/>
                      <a:pt x="36455" y="32211"/>
                    </a:cubicBezTo>
                    <a:cubicBezTo>
                      <a:pt x="37419" y="32597"/>
                      <a:pt x="38576" y="32211"/>
                      <a:pt x="38962" y="31440"/>
                    </a:cubicBezTo>
                    <a:cubicBezTo>
                      <a:pt x="39348" y="30475"/>
                      <a:pt x="39155" y="29318"/>
                      <a:pt x="38190" y="28932"/>
                    </a:cubicBezTo>
                    <a:cubicBezTo>
                      <a:pt x="37226" y="28353"/>
                      <a:pt x="36069" y="28739"/>
                      <a:pt x="35683" y="29704"/>
                    </a:cubicBezTo>
                    <a:cubicBezTo>
                      <a:pt x="33754" y="33175"/>
                      <a:pt x="37805" y="37612"/>
                      <a:pt x="38576" y="38383"/>
                    </a:cubicBezTo>
                    <a:cubicBezTo>
                      <a:pt x="37805" y="37612"/>
                      <a:pt x="37805" y="36454"/>
                      <a:pt x="38576" y="35683"/>
                    </a:cubicBezTo>
                    <a:lnTo>
                      <a:pt x="35104" y="38769"/>
                    </a:lnTo>
                    <a:cubicBezTo>
                      <a:pt x="35490" y="38383"/>
                      <a:pt x="35876" y="38190"/>
                      <a:pt x="36455" y="38190"/>
                    </a:cubicBezTo>
                    <a:cubicBezTo>
                      <a:pt x="37033" y="38190"/>
                      <a:pt x="37419" y="38383"/>
                      <a:pt x="37805" y="38769"/>
                    </a:cubicBezTo>
                    <a:cubicBezTo>
                      <a:pt x="37226" y="38190"/>
                      <a:pt x="32597" y="33754"/>
                      <a:pt x="29125" y="35876"/>
                    </a:cubicBezTo>
                    <a:cubicBezTo>
                      <a:pt x="28354" y="36262"/>
                      <a:pt x="27968" y="37226"/>
                      <a:pt x="28161" y="37998"/>
                    </a:cubicBezTo>
                    <a:cubicBezTo>
                      <a:pt x="28354" y="38769"/>
                      <a:pt x="29125" y="39348"/>
                      <a:pt x="30089" y="39348"/>
                    </a:cubicBezTo>
                    <a:cubicBezTo>
                      <a:pt x="29125" y="39348"/>
                      <a:pt x="28354" y="38769"/>
                      <a:pt x="28161" y="37805"/>
                    </a:cubicBezTo>
                    <a:cubicBezTo>
                      <a:pt x="27968" y="36840"/>
                      <a:pt x="28354" y="36069"/>
                      <a:pt x="29125" y="35683"/>
                    </a:cubicBezTo>
                    <a:cubicBezTo>
                      <a:pt x="28546" y="35876"/>
                      <a:pt x="27968" y="36262"/>
                      <a:pt x="27389" y="36454"/>
                    </a:cubicBezTo>
                    <a:cubicBezTo>
                      <a:pt x="26425" y="36840"/>
                      <a:pt x="26039" y="37612"/>
                      <a:pt x="26039" y="38576"/>
                    </a:cubicBezTo>
                    <a:cubicBezTo>
                      <a:pt x="26232" y="39541"/>
                      <a:pt x="27003" y="40119"/>
                      <a:pt x="27968" y="40119"/>
                    </a:cubicBezTo>
                    <a:cubicBezTo>
                      <a:pt x="27003" y="40119"/>
                      <a:pt x="26232" y="39348"/>
                      <a:pt x="26039" y="38383"/>
                    </a:cubicBezTo>
                    <a:cubicBezTo>
                      <a:pt x="25846" y="37419"/>
                      <a:pt x="26618" y="36454"/>
                      <a:pt x="27389" y="36262"/>
                    </a:cubicBezTo>
                    <a:cubicBezTo>
                      <a:pt x="23532" y="37226"/>
                      <a:pt x="23339" y="43205"/>
                      <a:pt x="23339" y="44363"/>
                    </a:cubicBezTo>
                    <a:cubicBezTo>
                      <a:pt x="23339" y="43205"/>
                      <a:pt x="24110" y="42434"/>
                      <a:pt x="25267" y="42434"/>
                    </a:cubicBezTo>
                    <a:lnTo>
                      <a:pt x="20445" y="42434"/>
                    </a:lnTo>
                    <a:cubicBezTo>
                      <a:pt x="21603" y="42434"/>
                      <a:pt x="22374" y="43205"/>
                      <a:pt x="22374" y="44363"/>
                    </a:cubicBezTo>
                    <a:cubicBezTo>
                      <a:pt x="22374" y="43205"/>
                      <a:pt x="22181" y="37226"/>
                      <a:pt x="18324" y="36262"/>
                    </a:cubicBezTo>
                    <a:cubicBezTo>
                      <a:pt x="19288" y="36454"/>
                      <a:pt x="19867" y="37419"/>
                      <a:pt x="19674" y="38383"/>
                    </a:cubicBezTo>
                    <a:cubicBezTo>
                      <a:pt x="19481" y="39348"/>
                      <a:pt x="18709" y="40119"/>
                      <a:pt x="17745" y="40119"/>
                    </a:cubicBezTo>
                    <a:cubicBezTo>
                      <a:pt x="18709" y="40119"/>
                      <a:pt x="19481" y="39348"/>
                      <a:pt x="19674" y="38576"/>
                    </a:cubicBezTo>
                    <a:cubicBezTo>
                      <a:pt x="19867" y="37612"/>
                      <a:pt x="19288" y="36647"/>
                      <a:pt x="18324" y="36454"/>
                    </a:cubicBezTo>
                    <a:cubicBezTo>
                      <a:pt x="17745" y="36262"/>
                      <a:pt x="17166" y="36069"/>
                      <a:pt x="16588" y="35683"/>
                    </a:cubicBezTo>
                    <a:cubicBezTo>
                      <a:pt x="17359" y="36069"/>
                      <a:pt x="17745" y="37033"/>
                      <a:pt x="17552" y="37805"/>
                    </a:cubicBezTo>
                    <a:cubicBezTo>
                      <a:pt x="17359" y="38769"/>
                      <a:pt x="16588" y="39348"/>
                      <a:pt x="15623" y="39348"/>
                    </a:cubicBezTo>
                    <a:cubicBezTo>
                      <a:pt x="16588" y="39348"/>
                      <a:pt x="17166" y="38769"/>
                      <a:pt x="17552" y="37998"/>
                    </a:cubicBezTo>
                    <a:cubicBezTo>
                      <a:pt x="17745" y="37226"/>
                      <a:pt x="17359" y="36262"/>
                      <a:pt x="16588" y="35876"/>
                    </a:cubicBezTo>
                    <a:cubicBezTo>
                      <a:pt x="13116" y="33947"/>
                      <a:pt x="8680" y="37998"/>
                      <a:pt x="7908" y="38769"/>
                    </a:cubicBezTo>
                    <a:cubicBezTo>
                      <a:pt x="8294" y="38383"/>
                      <a:pt x="8680" y="38190"/>
                      <a:pt x="9258" y="38190"/>
                    </a:cubicBezTo>
                    <a:cubicBezTo>
                      <a:pt x="9837" y="38190"/>
                      <a:pt x="10223" y="38383"/>
                      <a:pt x="10608" y="38769"/>
                    </a:cubicBezTo>
                    <a:lnTo>
                      <a:pt x="7137" y="35297"/>
                    </a:lnTo>
                    <a:cubicBezTo>
                      <a:pt x="7908" y="36069"/>
                      <a:pt x="7908" y="37226"/>
                      <a:pt x="7137" y="37998"/>
                    </a:cubicBezTo>
                    <a:cubicBezTo>
                      <a:pt x="7908" y="37226"/>
                      <a:pt x="12152" y="32790"/>
                      <a:pt x="10030" y="29318"/>
                    </a:cubicBezTo>
                    <a:cubicBezTo>
                      <a:pt x="10416" y="29897"/>
                      <a:pt x="10416" y="30668"/>
                      <a:pt x="10030" y="31247"/>
                    </a:cubicBezTo>
                    <a:cubicBezTo>
                      <a:pt x="9644" y="31825"/>
                      <a:pt x="9065" y="32211"/>
                      <a:pt x="8294" y="32211"/>
                    </a:cubicBezTo>
                    <a:cubicBezTo>
                      <a:pt x="8873" y="32211"/>
                      <a:pt x="9644" y="31825"/>
                      <a:pt x="10030" y="31247"/>
                    </a:cubicBezTo>
                    <a:cubicBezTo>
                      <a:pt x="10416" y="30668"/>
                      <a:pt x="10416" y="29897"/>
                      <a:pt x="10030" y="29318"/>
                    </a:cubicBezTo>
                    <a:cubicBezTo>
                      <a:pt x="9837" y="28739"/>
                      <a:pt x="9451" y="28161"/>
                      <a:pt x="9258" y="27582"/>
                    </a:cubicBezTo>
                    <a:cubicBezTo>
                      <a:pt x="8294" y="23917"/>
                      <a:pt x="2315" y="23724"/>
                      <a:pt x="1157" y="23724"/>
                    </a:cubicBezTo>
                    <a:cubicBezTo>
                      <a:pt x="1736" y="23724"/>
                      <a:pt x="2122" y="23917"/>
                      <a:pt x="2507" y="24303"/>
                    </a:cubicBezTo>
                    <a:cubicBezTo>
                      <a:pt x="2893" y="24689"/>
                      <a:pt x="3086" y="25075"/>
                      <a:pt x="3086" y="25653"/>
                    </a:cubicBezTo>
                    <a:lnTo>
                      <a:pt x="3086" y="20831"/>
                    </a:lnTo>
                    <a:cubicBezTo>
                      <a:pt x="3086" y="21988"/>
                      <a:pt x="2315" y="22760"/>
                      <a:pt x="1157" y="22760"/>
                    </a:cubicBezTo>
                    <a:cubicBezTo>
                      <a:pt x="2315" y="22760"/>
                      <a:pt x="8294" y="22567"/>
                      <a:pt x="9258" y="18709"/>
                    </a:cubicBezTo>
                    <a:cubicBezTo>
                      <a:pt x="9065" y="19674"/>
                      <a:pt x="8101" y="20253"/>
                      <a:pt x="7137" y="20060"/>
                    </a:cubicBezTo>
                    <a:cubicBezTo>
                      <a:pt x="6172" y="19867"/>
                      <a:pt x="5401" y="19095"/>
                      <a:pt x="5401" y="18131"/>
                    </a:cubicBezTo>
                    <a:cubicBezTo>
                      <a:pt x="5401" y="19095"/>
                      <a:pt x="6172" y="19867"/>
                      <a:pt x="6944" y="20060"/>
                    </a:cubicBezTo>
                    <a:cubicBezTo>
                      <a:pt x="7715" y="20253"/>
                      <a:pt x="8873" y="19674"/>
                      <a:pt x="9065" y="18709"/>
                    </a:cubicBezTo>
                    <a:cubicBezTo>
                      <a:pt x="9258" y="18131"/>
                      <a:pt x="9451" y="17552"/>
                      <a:pt x="9837" y="16974"/>
                    </a:cubicBezTo>
                    <a:cubicBezTo>
                      <a:pt x="11766" y="13695"/>
                      <a:pt x="7715" y="9258"/>
                      <a:pt x="6944" y="8487"/>
                    </a:cubicBezTo>
                    <a:cubicBezTo>
                      <a:pt x="7715" y="9258"/>
                      <a:pt x="7715" y="10416"/>
                      <a:pt x="6944" y="11187"/>
                    </a:cubicBezTo>
                    <a:lnTo>
                      <a:pt x="10416" y="7715"/>
                    </a:lnTo>
                    <a:cubicBezTo>
                      <a:pt x="10030" y="8101"/>
                      <a:pt x="9644" y="8294"/>
                      <a:pt x="9065" y="8294"/>
                    </a:cubicBezTo>
                    <a:cubicBezTo>
                      <a:pt x="8487" y="8294"/>
                      <a:pt x="8101" y="8101"/>
                      <a:pt x="7715" y="7715"/>
                    </a:cubicBezTo>
                    <a:cubicBezTo>
                      <a:pt x="8487" y="8487"/>
                      <a:pt x="12923" y="12730"/>
                      <a:pt x="16395" y="10608"/>
                    </a:cubicBezTo>
                    <a:cubicBezTo>
                      <a:pt x="16781" y="10416"/>
                      <a:pt x="17359" y="10223"/>
                      <a:pt x="18131" y="10030"/>
                    </a:cubicBezTo>
                    <a:cubicBezTo>
                      <a:pt x="19095" y="9644"/>
                      <a:pt x="19481" y="8872"/>
                      <a:pt x="19481" y="7908"/>
                    </a:cubicBezTo>
                    <a:cubicBezTo>
                      <a:pt x="19481" y="6944"/>
                      <a:pt x="18517" y="6365"/>
                      <a:pt x="17552" y="6365"/>
                    </a:cubicBezTo>
                    <a:cubicBezTo>
                      <a:pt x="18517" y="6365"/>
                      <a:pt x="19288" y="7137"/>
                      <a:pt x="19481" y="8101"/>
                    </a:cubicBezTo>
                    <a:cubicBezTo>
                      <a:pt x="19674" y="9065"/>
                      <a:pt x="18902" y="10030"/>
                      <a:pt x="18131" y="10223"/>
                    </a:cubicBezTo>
                    <a:cubicBezTo>
                      <a:pt x="21988" y="9258"/>
                      <a:pt x="22181" y="3279"/>
                      <a:pt x="22181" y="2122"/>
                    </a:cubicBezTo>
                    <a:cubicBezTo>
                      <a:pt x="22181" y="3279"/>
                      <a:pt x="21410" y="4050"/>
                      <a:pt x="20253" y="4050"/>
                    </a:cubicBezTo>
                    <a:lnTo>
                      <a:pt x="25075" y="4050"/>
                    </a:lnTo>
                    <a:cubicBezTo>
                      <a:pt x="23917" y="4050"/>
                      <a:pt x="23146" y="3279"/>
                      <a:pt x="23146" y="2122"/>
                    </a:cubicBezTo>
                    <a:cubicBezTo>
                      <a:pt x="23146" y="3279"/>
                      <a:pt x="23339" y="9258"/>
                      <a:pt x="27196" y="10223"/>
                    </a:cubicBezTo>
                    <a:cubicBezTo>
                      <a:pt x="26232" y="10030"/>
                      <a:pt x="25653" y="9065"/>
                      <a:pt x="25846" y="8101"/>
                    </a:cubicBezTo>
                    <a:cubicBezTo>
                      <a:pt x="26039" y="7137"/>
                      <a:pt x="26810" y="6365"/>
                      <a:pt x="27775" y="6365"/>
                    </a:cubicBezTo>
                    <a:cubicBezTo>
                      <a:pt x="26810" y="6365"/>
                      <a:pt x="26039" y="7137"/>
                      <a:pt x="25846" y="7908"/>
                    </a:cubicBezTo>
                    <a:cubicBezTo>
                      <a:pt x="25653" y="8680"/>
                      <a:pt x="26232" y="9837"/>
                      <a:pt x="27196" y="10030"/>
                    </a:cubicBezTo>
                    <a:cubicBezTo>
                      <a:pt x="27775" y="10223"/>
                      <a:pt x="28354" y="10416"/>
                      <a:pt x="28932" y="10801"/>
                    </a:cubicBezTo>
                    <a:cubicBezTo>
                      <a:pt x="28161" y="10416"/>
                      <a:pt x="27775" y="9451"/>
                      <a:pt x="27968" y="8680"/>
                    </a:cubicBezTo>
                    <a:cubicBezTo>
                      <a:pt x="28161" y="7715"/>
                      <a:pt x="28932" y="7137"/>
                      <a:pt x="29897" y="7137"/>
                    </a:cubicBezTo>
                    <a:cubicBezTo>
                      <a:pt x="28932" y="7137"/>
                      <a:pt x="28354" y="7715"/>
                      <a:pt x="27968" y="8487"/>
                    </a:cubicBezTo>
                    <a:cubicBezTo>
                      <a:pt x="27775" y="9258"/>
                      <a:pt x="28161" y="10223"/>
                      <a:pt x="28932" y="10608"/>
                    </a:cubicBezTo>
                    <a:cubicBezTo>
                      <a:pt x="32404" y="12537"/>
                      <a:pt x="36840" y="8487"/>
                      <a:pt x="37612" y="7715"/>
                    </a:cubicBezTo>
                    <a:cubicBezTo>
                      <a:pt x="36840" y="8487"/>
                      <a:pt x="35683" y="8487"/>
                      <a:pt x="34911" y="7715"/>
                    </a:cubicBezTo>
                    <a:lnTo>
                      <a:pt x="38383" y="11187"/>
                    </a:lnTo>
                    <a:cubicBezTo>
                      <a:pt x="37998" y="10801"/>
                      <a:pt x="37805" y="10416"/>
                      <a:pt x="37805" y="9837"/>
                    </a:cubicBezTo>
                    <a:cubicBezTo>
                      <a:pt x="37805" y="9258"/>
                      <a:pt x="37998" y="8872"/>
                      <a:pt x="38383" y="8487"/>
                    </a:cubicBezTo>
                    <a:cubicBezTo>
                      <a:pt x="37612" y="9258"/>
                      <a:pt x="33368" y="13695"/>
                      <a:pt x="35490" y="17166"/>
                    </a:cubicBezTo>
                    <a:cubicBezTo>
                      <a:pt x="36069" y="18131"/>
                      <a:pt x="37226" y="18324"/>
                      <a:pt x="37998" y="17938"/>
                    </a:cubicBezTo>
                    <a:cubicBezTo>
                      <a:pt x="38962" y="17359"/>
                      <a:pt x="39348" y="16395"/>
                      <a:pt x="38769" y="15431"/>
                    </a:cubicBezTo>
                    <a:cubicBezTo>
                      <a:pt x="38383" y="14466"/>
                      <a:pt x="37226" y="14080"/>
                      <a:pt x="36262" y="14659"/>
                    </a:cubicBezTo>
                    <a:cubicBezTo>
                      <a:pt x="35297" y="15045"/>
                      <a:pt x="34911" y="16202"/>
                      <a:pt x="35490" y="17166"/>
                    </a:cubicBezTo>
                    <a:cubicBezTo>
                      <a:pt x="35683" y="17745"/>
                      <a:pt x="36069" y="18324"/>
                      <a:pt x="36262" y="18902"/>
                    </a:cubicBezTo>
                    <a:cubicBezTo>
                      <a:pt x="36647" y="19867"/>
                      <a:pt x="37419" y="20253"/>
                      <a:pt x="38383" y="20253"/>
                    </a:cubicBezTo>
                    <a:cubicBezTo>
                      <a:pt x="39348" y="20060"/>
                      <a:pt x="39926" y="19288"/>
                      <a:pt x="39926" y="18324"/>
                    </a:cubicBezTo>
                    <a:cubicBezTo>
                      <a:pt x="39926" y="19288"/>
                      <a:pt x="39155" y="20060"/>
                      <a:pt x="38190" y="20253"/>
                    </a:cubicBezTo>
                    <a:cubicBezTo>
                      <a:pt x="37226" y="20445"/>
                      <a:pt x="36262" y="19674"/>
                      <a:pt x="36069" y="18902"/>
                    </a:cubicBezTo>
                    <a:cubicBezTo>
                      <a:pt x="37033" y="22760"/>
                      <a:pt x="43013" y="22953"/>
                      <a:pt x="44170" y="22953"/>
                    </a:cubicBezTo>
                    <a:cubicBezTo>
                      <a:pt x="43013" y="22953"/>
                      <a:pt x="42241" y="22181"/>
                      <a:pt x="42241" y="21024"/>
                    </a:cubicBezTo>
                    <a:lnTo>
                      <a:pt x="42241" y="25846"/>
                    </a:lnTo>
                    <a:cubicBezTo>
                      <a:pt x="42241" y="24689"/>
                      <a:pt x="43013" y="23917"/>
                      <a:pt x="44170" y="23917"/>
                    </a:cubicBezTo>
                    <a:cubicBezTo>
                      <a:pt x="43013" y="23917"/>
                      <a:pt x="37033" y="24110"/>
                      <a:pt x="36069" y="27968"/>
                    </a:cubicBezTo>
                    <a:cubicBezTo>
                      <a:pt x="36262" y="27003"/>
                      <a:pt x="37226" y="26425"/>
                      <a:pt x="38190" y="26618"/>
                    </a:cubicBezTo>
                    <a:cubicBezTo>
                      <a:pt x="39348" y="26618"/>
                      <a:pt x="40119" y="27389"/>
                      <a:pt x="40119" y="2854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id="{F37CDA2E-F5F8-41B4-B468-78DF212D809C}"/>
                  </a:ext>
                </a:extLst>
              </p:cNvPr>
              <p:cNvSpPr/>
              <p:nvPr/>
            </p:nvSpPr>
            <p:spPr>
              <a:xfrm>
                <a:off x="1625088" y="1821957"/>
                <a:ext cx="19288" cy="19288"/>
              </a:xfrm>
              <a:custGeom>
                <a:avLst/>
                <a:gdLst>
                  <a:gd name="connsiteX0" fmla="*/ 10223 w 19288"/>
                  <a:gd name="connsiteY0" fmla="*/ 17166 h 19288"/>
                  <a:gd name="connsiteX1" fmla="*/ 3665 w 19288"/>
                  <a:gd name="connsiteY1" fmla="*/ 10608 h 19288"/>
                  <a:gd name="connsiteX2" fmla="*/ 10223 w 19288"/>
                  <a:gd name="connsiteY2" fmla="*/ 4051 h 19288"/>
                  <a:gd name="connsiteX3" fmla="*/ 14852 w 19288"/>
                  <a:gd name="connsiteY3" fmla="*/ 5979 h 19288"/>
                  <a:gd name="connsiteX4" fmla="*/ 16781 w 19288"/>
                  <a:gd name="connsiteY4" fmla="*/ 10608 h 19288"/>
                  <a:gd name="connsiteX5" fmla="*/ 10223 w 19288"/>
                  <a:gd name="connsiteY5" fmla="*/ 17166 h 19288"/>
                  <a:gd name="connsiteX6" fmla="*/ 20831 w 19288"/>
                  <a:gd name="connsiteY6" fmla="*/ 10416 h 19288"/>
                  <a:gd name="connsiteX7" fmla="*/ 17745 w 19288"/>
                  <a:gd name="connsiteY7" fmla="*/ 3086 h 19288"/>
                  <a:gd name="connsiteX8" fmla="*/ 10416 w 19288"/>
                  <a:gd name="connsiteY8" fmla="*/ 0 h 19288"/>
                  <a:gd name="connsiteX9" fmla="*/ 0 w 19288"/>
                  <a:gd name="connsiteY9" fmla="*/ 10416 h 19288"/>
                  <a:gd name="connsiteX10" fmla="*/ 10416 w 19288"/>
                  <a:gd name="connsiteY10" fmla="*/ 20831 h 19288"/>
                  <a:gd name="connsiteX11" fmla="*/ 20831 w 19288"/>
                  <a:gd name="connsiteY11" fmla="*/ 10416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88" h="19288">
                    <a:moveTo>
                      <a:pt x="10223" y="17166"/>
                    </a:moveTo>
                    <a:cubicBezTo>
                      <a:pt x="6558" y="17166"/>
                      <a:pt x="3665" y="14273"/>
                      <a:pt x="3665" y="10608"/>
                    </a:cubicBezTo>
                    <a:cubicBezTo>
                      <a:pt x="3665" y="6944"/>
                      <a:pt x="6558" y="4051"/>
                      <a:pt x="10223" y="4051"/>
                    </a:cubicBezTo>
                    <a:cubicBezTo>
                      <a:pt x="11959" y="4051"/>
                      <a:pt x="13695" y="4822"/>
                      <a:pt x="14852" y="5979"/>
                    </a:cubicBezTo>
                    <a:cubicBezTo>
                      <a:pt x="16202" y="7330"/>
                      <a:pt x="16781" y="8873"/>
                      <a:pt x="16781" y="10608"/>
                    </a:cubicBezTo>
                    <a:cubicBezTo>
                      <a:pt x="16974" y="14080"/>
                      <a:pt x="13887" y="17166"/>
                      <a:pt x="10223" y="17166"/>
                    </a:cubicBezTo>
                    <a:close/>
                    <a:moveTo>
                      <a:pt x="20831" y="10416"/>
                    </a:moveTo>
                    <a:cubicBezTo>
                      <a:pt x="20831" y="7522"/>
                      <a:pt x="19674" y="5015"/>
                      <a:pt x="17745" y="3086"/>
                    </a:cubicBezTo>
                    <a:cubicBezTo>
                      <a:pt x="15816" y="1157"/>
                      <a:pt x="13116" y="0"/>
                      <a:pt x="10416" y="0"/>
                    </a:cubicBezTo>
                    <a:cubicBezTo>
                      <a:pt x="4629" y="0"/>
                      <a:pt x="0" y="4629"/>
                      <a:pt x="0" y="10416"/>
                    </a:cubicBezTo>
                    <a:cubicBezTo>
                      <a:pt x="0" y="16202"/>
                      <a:pt x="4629" y="20831"/>
                      <a:pt x="10416" y="20831"/>
                    </a:cubicBezTo>
                    <a:cubicBezTo>
                      <a:pt x="16009" y="21024"/>
                      <a:pt x="20831" y="16202"/>
                      <a:pt x="20831" y="1041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A66AB794-DA54-4B55-9B64-B07A84C9D1A6}"/>
                </a:ext>
              </a:extLst>
            </p:cNvPr>
            <p:cNvSpPr/>
            <p:nvPr/>
          </p:nvSpPr>
          <p:spPr>
            <a:xfrm>
              <a:off x="1611201" y="1891201"/>
              <a:ext cx="17359" cy="17359"/>
            </a:xfrm>
            <a:custGeom>
              <a:avLst/>
              <a:gdLst>
                <a:gd name="connsiteX0" fmla="*/ 3858 w 17359"/>
                <a:gd name="connsiteY0" fmla="*/ 9065 h 17359"/>
                <a:gd name="connsiteX1" fmla="*/ 9258 w 17359"/>
                <a:gd name="connsiteY1" fmla="*/ 3665 h 17359"/>
                <a:gd name="connsiteX2" fmla="*/ 14659 w 17359"/>
                <a:gd name="connsiteY2" fmla="*/ 9065 h 17359"/>
                <a:gd name="connsiteX3" fmla="*/ 9258 w 17359"/>
                <a:gd name="connsiteY3" fmla="*/ 14466 h 17359"/>
                <a:gd name="connsiteX4" fmla="*/ 3858 w 17359"/>
                <a:gd name="connsiteY4" fmla="*/ 9065 h 17359"/>
                <a:gd name="connsiteX5" fmla="*/ 9258 w 17359"/>
                <a:gd name="connsiteY5" fmla="*/ 18517 h 17359"/>
                <a:gd name="connsiteX6" fmla="*/ 18517 w 17359"/>
                <a:gd name="connsiteY6" fmla="*/ 9258 h 17359"/>
                <a:gd name="connsiteX7" fmla="*/ 9258 w 17359"/>
                <a:gd name="connsiteY7" fmla="*/ 0 h 17359"/>
                <a:gd name="connsiteX8" fmla="*/ 0 w 17359"/>
                <a:gd name="connsiteY8" fmla="*/ 9258 h 17359"/>
                <a:gd name="connsiteX9" fmla="*/ 9258 w 17359"/>
                <a:gd name="connsiteY9" fmla="*/ 18517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359" h="17359">
                  <a:moveTo>
                    <a:pt x="3858" y="9065"/>
                  </a:moveTo>
                  <a:cubicBezTo>
                    <a:pt x="3858" y="5979"/>
                    <a:pt x="6365" y="3665"/>
                    <a:pt x="9258" y="3665"/>
                  </a:cubicBezTo>
                  <a:cubicBezTo>
                    <a:pt x="12152" y="3665"/>
                    <a:pt x="14659" y="6172"/>
                    <a:pt x="14659" y="9065"/>
                  </a:cubicBezTo>
                  <a:cubicBezTo>
                    <a:pt x="14659" y="12151"/>
                    <a:pt x="12152" y="14466"/>
                    <a:pt x="9258" y="14466"/>
                  </a:cubicBezTo>
                  <a:cubicBezTo>
                    <a:pt x="6365" y="14466"/>
                    <a:pt x="3858" y="12151"/>
                    <a:pt x="3858" y="9065"/>
                  </a:cubicBezTo>
                  <a:close/>
                  <a:moveTo>
                    <a:pt x="9258" y="18517"/>
                  </a:moveTo>
                  <a:cubicBezTo>
                    <a:pt x="14466" y="18517"/>
                    <a:pt x="18517" y="14273"/>
                    <a:pt x="18517" y="9258"/>
                  </a:cubicBezTo>
                  <a:cubicBezTo>
                    <a:pt x="18517" y="4050"/>
                    <a:pt x="14273" y="0"/>
                    <a:pt x="9258" y="0"/>
                  </a:cubicBezTo>
                  <a:cubicBezTo>
                    <a:pt x="4050" y="0"/>
                    <a:pt x="0" y="4243"/>
                    <a:pt x="0" y="9258"/>
                  </a:cubicBezTo>
                  <a:cubicBezTo>
                    <a:pt x="0" y="14273"/>
                    <a:pt x="4050" y="18517"/>
                    <a:pt x="9258" y="18517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8" name="Graphic 5">
              <a:extLst>
                <a:ext uri="{FF2B5EF4-FFF2-40B4-BE49-F238E27FC236}">
                  <a16:creationId xmlns:a16="http://schemas.microsoft.com/office/drawing/2014/main" id="{4411788E-C3A6-433F-8EDD-BA3F8AD3758E}"/>
                </a:ext>
              </a:extLst>
            </p:cNvPr>
            <p:cNvGrpSpPr/>
            <p:nvPr/>
          </p:nvGrpSpPr>
          <p:grpSpPr>
            <a:xfrm>
              <a:off x="1604064" y="1801318"/>
              <a:ext cx="61722" cy="113800"/>
              <a:chOff x="1604064" y="1801318"/>
              <a:chExt cx="61722" cy="113800"/>
            </a:xfrm>
            <a:solidFill>
              <a:srgbClr val="75E0DB"/>
            </a:solidFill>
          </p:grpSpPr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851C4E64-8177-4C1A-8243-21455925A728}"/>
                  </a:ext>
                </a:extLst>
              </p:cNvPr>
              <p:cNvSpPr/>
              <p:nvPr/>
            </p:nvSpPr>
            <p:spPr>
              <a:xfrm>
                <a:off x="1617759" y="1897566"/>
                <a:ext cx="3858" cy="3858"/>
              </a:xfrm>
              <a:custGeom>
                <a:avLst/>
                <a:gdLst>
                  <a:gd name="connsiteX0" fmla="*/ 5401 w 3857"/>
                  <a:gd name="connsiteY0" fmla="*/ 2700 h 3857"/>
                  <a:gd name="connsiteX1" fmla="*/ 2700 w 3857"/>
                  <a:gd name="connsiteY1" fmla="*/ 5401 h 3857"/>
                  <a:gd name="connsiteX2" fmla="*/ 0 w 3857"/>
                  <a:gd name="connsiteY2" fmla="*/ 2700 h 3857"/>
                  <a:gd name="connsiteX3" fmla="*/ 2700 w 3857"/>
                  <a:gd name="connsiteY3" fmla="*/ 0 h 3857"/>
                  <a:gd name="connsiteX4" fmla="*/ 5401 w 3857"/>
                  <a:gd name="connsiteY4" fmla="*/ 270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5401" y="2700"/>
                    </a:moveTo>
                    <a:cubicBezTo>
                      <a:pt x="5401" y="4243"/>
                      <a:pt x="4243" y="5401"/>
                      <a:pt x="2700" y="5401"/>
                    </a:cubicBezTo>
                    <a:cubicBezTo>
                      <a:pt x="1157" y="5401"/>
                      <a:pt x="0" y="4243"/>
                      <a:pt x="0" y="2700"/>
                    </a:cubicBezTo>
                    <a:cubicBezTo>
                      <a:pt x="0" y="1157"/>
                      <a:pt x="1157" y="0"/>
                      <a:pt x="2700" y="0"/>
                    </a:cubicBezTo>
                    <a:cubicBezTo>
                      <a:pt x="4051" y="0"/>
                      <a:pt x="5401" y="1350"/>
                      <a:pt x="5401" y="270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452F601C-6922-497F-84FE-6618B2BFB094}"/>
                  </a:ext>
                </a:extLst>
              </p:cNvPr>
              <p:cNvSpPr/>
              <p:nvPr/>
            </p:nvSpPr>
            <p:spPr>
              <a:xfrm>
                <a:off x="1633382" y="1801318"/>
                <a:ext cx="1929" cy="1929"/>
              </a:xfrm>
              <a:custGeom>
                <a:avLst/>
                <a:gdLst>
                  <a:gd name="connsiteX0" fmla="*/ 3472 w 1928"/>
                  <a:gd name="connsiteY0" fmla="*/ 1736 h 1928"/>
                  <a:gd name="connsiteX1" fmla="*/ 1736 w 1928"/>
                  <a:gd name="connsiteY1" fmla="*/ 3472 h 1928"/>
                  <a:gd name="connsiteX2" fmla="*/ 0 w 1928"/>
                  <a:gd name="connsiteY2" fmla="*/ 1736 h 1928"/>
                  <a:gd name="connsiteX3" fmla="*/ 1736 w 1928"/>
                  <a:gd name="connsiteY3" fmla="*/ 0 h 1928"/>
                  <a:gd name="connsiteX4" fmla="*/ 3472 w 1928"/>
                  <a:gd name="connsiteY4" fmla="*/ 1736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472" y="1736"/>
                    </a:move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ubicBezTo>
                      <a:pt x="2700" y="0"/>
                      <a:pt x="3472" y="771"/>
                      <a:pt x="3472" y="1736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58F9C06A-6F81-4498-973D-6D97936AE13D}"/>
                  </a:ext>
                </a:extLst>
              </p:cNvPr>
              <p:cNvSpPr/>
              <p:nvPr/>
            </p:nvSpPr>
            <p:spPr>
              <a:xfrm>
                <a:off x="1618530" y="1912997"/>
                <a:ext cx="1929" cy="1929"/>
              </a:xfrm>
              <a:custGeom>
                <a:avLst/>
                <a:gdLst>
                  <a:gd name="connsiteX0" fmla="*/ 3472 w 1928"/>
                  <a:gd name="connsiteY0" fmla="*/ 1736 h 1928"/>
                  <a:gd name="connsiteX1" fmla="*/ 1736 w 1928"/>
                  <a:gd name="connsiteY1" fmla="*/ 3472 h 1928"/>
                  <a:gd name="connsiteX2" fmla="*/ 0 w 1928"/>
                  <a:gd name="connsiteY2" fmla="*/ 1736 h 1928"/>
                  <a:gd name="connsiteX3" fmla="*/ 1736 w 1928"/>
                  <a:gd name="connsiteY3" fmla="*/ 0 h 1928"/>
                  <a:gd name="connsiteX4" fmla="*/ 3472 w 1928"/>
                  <a:gd name="connsiteY4" fmla="*/ 1736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472" y="1736"/>
                    </a:move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2"/>
                      <a:pt x="772" y="0"/>
                      <a:pt x="1736" y="0"/>
                    </a:cubicBezTo>
                    <a:cubicBezTo>
                      <a:pt x="2700" y="193"/>
                      <a:pt x="3472" y="964"/>
                      <a:pt x="3472" y="1736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2673788E-3B3C-4831-8B77-16F87EFA7D8B}"/>
                  </a:ext>
                </a:extLst>
              </p:cNvPr>
              <p:cNvSpPr/>
              <p:nvPr/>
            </p:nvSpPr>
            <p:spPr>
              <a:xfrm>
                <a:off x="1625860" y="1911175"/>
                <a:ext cx="1929" cy="1929"/>
              </a:xfrm>
              <a:custGeom>
                <a:avLst/>
                <a:gdLst>
                  <a:gd name="connsiteX0" fmla="*/ 3086 w 1928"/>
                  <a:gd name="connsiteY0" fmla="*/ 857 h 1928"/>
                  <a:gd name="connsiteX1" fmla="*/ 2507 w 1928"/>
                  <a:gd name="connsiteY1" fmla="*/ 3172 h 1928"/>
                  <a:gd name="connsiteX2" fmla="*/ 193 w 1928"/>
                  <a:gd name="connsiteY2" fmla="*/ 2593 h 1928"/>
                  <a:gd name="connsiteX3" fmla="*/ 772 w 1928"/>
                  <a:gd name="connsiteY3" fmla="*/ 279 h 1928"/>
                  <a:gd name="connsiteX4" fmla="*/ 3086 w 1928"/>
                  <a:gd name="connsiteY4" fmla="*/ 8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857"/>
                    </a:moveTo>
                    <a:cubicBezTo>
                      <a:pt x="3472" y="1629"/>
                      <a:pt x="3279" y="2593"/>
                      <a:pt x="2507" y="3172"/>
                    </a:cubicBezTo>
                    <a:cubicBezTo>
                      <a:pt x="1736" y="3750"/>
                      <a:pt x="772" y="3365"/>
                      <a:pt x="193" y="2593"/>
                    </a:cubicBezTo>
                    <a:cubicBezTo>
                      <a:pt x="-193" y="1822"/>
                      <a:pt x="0" y="857"/>
                      <a:pt x="772" y="279"/>
                    </a:cubicBezTo>
                    <a:cubicBezTo>
                      <a:pt x="1543" y="-300"/>
                      <a:pt x="2700" y="86"/>
                      <a:pt x="3086" y="85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91212B95-556F-48F8-9FC5-FCF1D0DE0C44}"/>
                  </a:ext>
                </a:extLst>
              </p:cNvPr>
              <p:cNvSpPr/>
              <p:nvPr/>
            </p:nvSpPr>
            <p:spPr>
              <a:xfrm>
                <a:off x="1630982" y="1905860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8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8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857" y="0"/>
                      <a:pt x="1822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E1A025E7-86E1-45F3-ABB6-AD1E72F33EA0}"/>
                  </a:ext>
                </a:extLst>
              </p:cNvPr>
              <p:cNvSpPr/>
              <p:nvPr/>
            </p:nvSpPr>
            <p:spPr>
              <a:xfrm>
                <a:off x="1604064" y="1898723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09D1C337-F579-45AD-8A82-E2F8C04503C1}"/>
                  </a:ext>
                </a:extLst>
              </p:cNvPr>
              <p:cNvSpPr/>
              <p:nvPr/>
            </p:nvSpPr>
            <p:spPr>
              <a:xfrm>
                <a:off x="1606100" y="1905860"/>
                <a:ext cx="1929" cy="1929"/>
              </a:xfrm>
              <a:custGeom>
                <a:avLst/>
                <a:gdLst>
                  <a:gd name="connsiteX0" fmla="*/ 857 w 1928"/>
                  <a:gd name="connsiteY0" fmla="*/ 193 h 1928"/>
                  <a:gd name="connsiteX1" fmla="*/ 3172 w 1928"/>
                  <a:gd name="connsiteY1" fmla="*/ 772 h 1928"/>
                  <a:gd name="connsiteX2" fmla="*/ 2593 w 1928"/>
                  <a:gd name="connsiteY2" fmla="*/ 3086 h 1928"/>
                  <a:gd name="connsiteX3" fmla="*/ 279 w 1928"/>
                  <a:gd name="connsiteY3" fmla="*/ 2508 h 1928"/>
                  <a:gd name="connsiteX4" fmla="*/ 857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857" y="193"/>
                    </a:moveTo>
                    <a:cubicBezTo>
                      <a:pt x="1629" y="-193"/>
                      <a:pt x="2593" y="0"/>
                      <a:pt x="3172" y="772"/>
                    </a:cubicBezTo>
                    <a:cubicBezTo>
                      <a:pt x="3558" y="1543"/>
                      <a:pt x="3365" y="2508"/>
                      <a:pt x="2593" y="3086"/>
                    </a:cubicBezTo>
                    <a:cubicBezTo>
                      <a:pt x="1822" y="3472"/>
                      <a:pt x="857" y="3279"/>
                      <a:pt x="279" y="2508"/>
                    </a:cubicBezTo>
                    <a:cubicBezTo>
                      <a:pt x="-300" y="1736"/>
                      <a:pt x="86" y="772"/>
                      <a:pt x="857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05A0B0C9-9AAD-4F86-846B-82ECE814BAF4}"/>
                  </a:ext>
                </a:extLst>
              </p:cNvPr>
              <p:cNvSpPr/>
              <p:nvPr/>
            </p:nvSpPr>
            <p:spPr>
              <a:xfrm>
                <a:off x="1611394" y="1911175"/>
                <a:ext cx="1929" cy="1929"/>
              </a:xfrm>
              <a:custGeom>
                <a:avLst/>
                <a:gdLst>
                  <a:gd name="connsiteX0" fmla="*/ 193 w 1928"/>
                  <a:gd name="connsiteY0" fmla="*/ 857 h 1928"/>
                  <a:gd name="connsiteX1" fmla="*/ 2507 w 1928"/>
                  <a:gd name="connsiteY1" fmla="*/ 279 h 1928"/>
                  <a:gd name="connsiteX2" fmla="*/ 3086 w 1928"/>
                  <a:gd name="connsiteY2" fmla="*/ 2593 h 1928"/>
                  <a:gd name="connsiteX3" fmla="*/ 772 w 1928"/>
                  <a:gd name="connsiteY3" fmla="*/ 3172 h 1928"/>
                  <a:gd name="connsiteX4" fmla="*/ 193 w 1928"/>
                  <a:gd name="connsiteY4" fmla="*/ 8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93" y="857"/>
                    </a:moveTo>
                    <a:cubicBezTo>
                      <a:pt x="579" y="86"/>
                      <a:pt x="1736" y="-300"/>
                      <a:pt x="2507" y="279"/>
                    </a:cubicBezTo>
                    <a:cubicBezTo>
                      <a:pt x="3279" y="664"/>
                      <a:pt x="3665" y="1822"/>
                      <a:pt x="3086" y="2593"/>
                    </a:cubicBezTo>
                    <a:cubicBezTo>
                      <a:pt x="2700" y="3365"/>
                      <a:pt x="1543" y="3750"/>
                      <a:pt x="772" y="3172"/>
                    </a:cubicBezTo>
                    <a:cubicBezTo>
                      <a:pt x="0" y="2593"/>
                      <a:pt x="-193" y="1629"/>
                      <a:pt x="193" y="85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0B58B2B1-21B2-43E8-A22B-FB3829173F65}"/>
                  </a:ext>
                </a:extLst>
              </p:cNvPr>
              <p:cNvSpPr/>
              <p:nvPr/>
            </p:nvSpPr>
            <p:spPr>
              <a:xfrm>
                <a:off x="1625812" y="1802427"/>
                <a:ext cx="1929" cy="1929"/>
              </a:xfrm>
              <a:custGeom>
                <a:avLst/>
                <a:gdLst>
                  <a:gd name="connsiteX0" fmla="*/ 3327 w 1928"/>
                  <a:gd name="connsiteY0" fmla="*/ 1205 h 1928"/>
                  <a:gd name="connsiteX1" fmla="*/ 2170 w 1928"/>
                  <a:gd name="connsiteY1" fmla="*/ 3327 h 1928"/>
                  <a:gd name="connsiteX2" fmla="*/ 48 w 1928"/>
                  <a:gd name="connsiteY2" fmla="*/ 2170 h 1928"/>
                  <a:gd name="connsiteX3" fmla="*/ 1206 w 1928"/>
                  <a:gd name="connsiteY3" fmla="*/ 48 h 1928"/>
                  <a:gd name="connsiteX4" fmla="*/ 3327 w 1928"/>
                  <a:gd name="connsiteY4" fmla="*/ 1205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327" y="1205"/>
                    </a:moveTo>
                    <a:cubicBezTo>
                      <a:pt x="3520" y="2170"/>
                      <a:pt x="3134" y="2941"/>
                      <a:pt x="2170" y="3327"/>
                    </a:cubicBezTo>
                    <a:cubicBezTo>
                      <a:pt x="1206" y="3520"/>
                      <a:pt x="434" y="3134"/>
                      <a:pt x="48" y="2170"/>
                    </a:cubicBezTo>
                    <a:cubicBezTo>
                      <a:pt x="-145" y="1205"/>
                      <a:pt x="241" y="434"/>
                      <a:pt x="1206" y="48"/>
                    </a:cubicBezTo>
                    <a:cubicBezTo>
                      <a:pt x="2170" y="-145"/>
                      <a:pt x="3134" y="241"/>
                      <a:pt x="3327" y="1205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421">
                <a:extLst>
                  <a:ext uri="{FF2B5EF4-FFF2-40B4-BE49-F238E27FC236}">
                    <a16:creationId xmlns:a16="http://schemas.microsoft.com/office/drawing/2014/main" id="{956E2ABD-EC57-4194-BA8C-41E3F5494220}"/>
                  </a:ext>
                </a:extLst>
              </p:cNvPr>
              <p:cNvSpPr/>
              <p:nvPr/>
            </p:nvSpPr>
            <p:spPr>
              <a:xfrm>
                <a:off x="1618916" y="1805369"/>
                <a:ext cx="1929" cy="1929"/>
              </a:xfrm>
              <a:custGeom>
                <a:avLst/>
                <a:gdLst>
                  <a:gd name="connsiteX0" fmla="*/ 3086 w 1928"/>
                  <a:gd name="connsiteY0" fmla="*/ 772 h 1928"/>
                  <a:gd name="connsiteX1" fmla="*/ 2507 w 1928"/>
                  <a:gd name="connsiteY1" fmla="*/ 3086 h 1928"/>
                  <a:gd name="connsiteX2" fmla="*/ 193 w 1928"/>
                  <a:gd name="connsiteY2" fmla="*/ 2507 h 1928"/>
                  <a:gd name="connsiteX3" fmla="*/ 772 w 1928"/>
                  <a:gd name="connsiteY3" fmla="*/ 193 h 1928"/>
                  <a:gd name="connsiteX4" fmla="*/ 3086 w 1928"/>
                  <a:gd name="connsiteY4" fmla="*/ 772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086" y="772"/>
                    </a:moveTo>
                    <a:cubicBezTo>
                      <a:pt x="3472" y="1543"/>
                      <a:pt x="3279" y="2507"/>
                      <a:pt x="2507" y="3086"/>
                    </a:cubicBezTo>
                    <a:cubicBezTo>
                      <a:pt x="1736" y="3472"/>
                      <a:pt x="772" y="3279"/>
                      <a:pt x="193" y="2507"/>
                    </a:cubicBezTo>
                    <a:cubicBezTo>
                      <a:pt x="-193" y="1736"/>
                      <a:pt x="0" y="772"/>
                      <a:pt x="772" y="193"/>
                    </a:cubicBezTo>
                    <a:cubicBezTo>
                      <a:pt x="1543" y="-193"/>
                      <a:pt x="2507" y="0"/>
                      <a:pt x="3086" y="772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" name="Freeform: Shape 422">
                <a:extLst>
                  <a:ext uri="{FF2B5EF4-FFF2-40B4-BE49-F238E27FC236}">
                    <a16:creationId xmlns:a16="http://schemas.microsoft.com/office/drawing/2014/main" id="{7406FFEE-B406-4BD4-B551-CE62BA57F91B}"/>
                  </a:ext>
                </a:extLst>
              </p:cNvPr>
              <p:cNvSpPr/>
              <p:nvPr/>
            </p:nvSpPr>
            <p:spPr>
              <a:xfrm>
                <a:off x="1612889" y="1809998"/>
                <a:ext cx="1929" cy="1929"/>
              </a:xfrm>
              <a:custGeom>
                <a:avLst/>
                <a:gdLst>
                  <a:gd name="connsiteX0" fmla="*/ 2749 w 1928"/>
                  <a:gd name="connsiteY0" fmla="*/ 579 h 1928"/>
                  <a:gd name="connsiteX1" fmla="*/ 2749 w 1928"/>
                  <a:gd name="connsiteY1" fmla="*/ 2893 h 1928"/>
                  <a:gd name="connsiteX2" fmla="*/ 434 w 1928"/>
                  <a:gd name="connsiteY2" fmla="*/ 2893 h 1928"/>
                  <a:gd name="connsiteX3" fmla="*/ 434 w 1928"/>
                  <a:gd name="connsiteY3" fmla="*/ 579 h 1928"/>
                  <a:gd name="connsiteX4" fmla="*/ 2749 w 1928"/>
                  <a:gd name="connsiteY4" fmla="*/ 579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749" y="579"/>
                    </a:moveTo>
                    <a:cubicBezTo>
                      <a:pt x="3327" y="1157"/>
                      <a:pt x="3327" y="2315"/>
                      <a:pt x="2749" y="2893"/>
                    </a:cubicBezTo>
                    <a:cubicBezTo>
                      <a:pt x="2170" y="3472"/>
                      <a:pt x="1013" y="3472"/>
                      <a:pt x="434" y="2893"/>
                    </a:cubicBezTo>
                    <a:cubicBezTo>
                      <a:pt x="-145" y="2315"/>
                      <a:pt x="-145" y="1157"/>
                      <a:pt x="434" y="579"/>
                    </a:cubicBezTo>
                    <a:cubicBezTo>
                      <a:pt x="1013" y="-193"/>
                      <a:pt x="1977" y="-193"/>
                      <a:pt x="2749" y="57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id="{523ECC68-EEE5-480D-9AA2-19E600A335A8}"/>
                  </a:ext>
                </a:extLst>
              </p:cNvPr>
              <p:cNvSpPr/>
              <p:nvPr/>
            </p:nvSpPr>
            <p:spPr>
              <a:xfrm>
                <a:off x="1608029" y="1816084"/>
                <a:ext cx="1929" cy="1929"/>
              </a:xfrm>
              <a:custGeom>
                <a:avLst/>
                <a:gdLst>
                  <a:gd name="connsiteX0" fmla="*/ 2593 w 1928"/>
                  <a:gd name="connsiteY0" fmla="*/ 279 h 1928"/>
                  <a:gd name="connsiteX1" fmla="*/ 3172 w 1928"/>
                  <a:gd name="connsiteY1" fmla="*/ 2593 h 1928"/>
                  <a:gd name="connsiteX2" fmla="*/ 857 w 1928"/>
                  <a:gd name="connsiteY2" fmla="*/ 3172 h 1928"/>
                  <a:gd name="connsiteX3" fmla="*/ 279 w 1928"/>
                  <a:gd name="connsiteY3" fmla="*/ 857 h 1928"/>
                  <a:gd name="connsiteX4" fmla="*/ 2593 w 1928"/>
                  <a:gd name="connsiteY4" fmla="*/ 279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279"/>
                    </a:moveTo>
                    <a:cubicBezTo>
                      <a:pt x="3365" y="664"/>
                      <a:pt x="3750" y="1822"/>
                      <a:pt x="3172" y="2593"/>
                    </a:cubicBezTo>
                    <a:cubicBezTo>
                      <a:pt x="2786" y="3365"/>
                      <a:pt x="1629" y="3750"/>
                      <a:pt x="857" y="3172"/>
                    </a:cubicBezTo>
                    <a:cubicBezTo>
                      <a:pt x="86" y="2786"/>
                      <a:pt x="-300" y="1629"/>
                      <a:pt x="279" y="857"/>
                    </a:cubicBezTo>
                    <a:cubicBezTo>
                      <a:pt x="664" y="86"/>
                      <a:pt x="1822" y="-300"/>
                      <a:pt x="2593" y="27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id="{4956D20E-26F7-48AF-8400-21A3AD380800}"/>
                  </a:ext>
                </a:extLst>
              </p:cNvPr>
              <p:cNvSpPr/>
              <p:nvPr/>
            </p:nvSpPr>
            <p:spPr>
              <a:xfrm>
                <a:off x="1658950" y="1845488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7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7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664" y="0"/>
                      <a:pt x="1822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id="{24A1473A-00B1-4B48-9DAC-BC5921B72A96}"/>
                  </a:ext>
                </a:extLst>
              </p:cNvPr>
              <p:cNvSpPr/>
              <p:nvPr/>
            </p:nvSpPr>
            <p:spPr>
              <a:xfrm>
                <a:off x="1655864" y="1852732"/>
                <a:ext cx="1929" cy="1929"/>
              </a:xfrm>
              <a:custGeom>
                <a:avLst/>
                <a:gdLst>
                  <a:gd name="connsiteX0" fmla="*/ 2593 w 1928"/>
                  <a:gd name="connsiteY0" fmla="*/ 279 h 1928"/>
                  <a:gd name="connsiteX1" fmla="*/ 3172 w 1928"/>
                  <a:gd name="connsiteY1" fmla="*/ 2593 h 1928"/>
                  <a:gd name="connsiteX2" fmla="*/ 857 w 1928"/>
                  <a:gd name="connsiteY2" fmla="*/ 3172 h 1928"/>
                  <a:gd name="connsiteX3" fmla="*/ 279 w 1928"/>
                  <a:gd name="connsiteY3" fmla="*/ 857 h 1928"/>
                  <a:gd name="connsiteX4" fmla="*/ 2593 w 1928"/>
                  <a:gd name="connsiteY4" fmla="*/ 279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279"/>
                    </a:moveTo>
                    <a:cubicBezTo>
                      <a:pt x="3365" y="664"/>
                      <a:pt x="3750" y="1822"/>
                      <a:pt x="3172" y="2593"/>
                    </a:cubicBezTo>
                    <a:cubicBezTo>
                      <a:pt x="2786" y="3365"/>
                      <a:pt x="1629" y="3750"/>
                      <a:pt x="857" y="3172"/>
                    </a:cubicBezTo>
                    <a:cubicBezTo>
                      <a:pt x="86" y="2786"/>
                      <a:pt x="-300" y="1629"/>
                      <a:pt x="279" y="857"/>
                    </a:cubicBezTo>
                    <a:cubicBezTo>
                      <a:pt x="664" y="86"/>
                      <a:pt x="1629" y="-300"/>
                      <a:pt x="2593" y="27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id="{E0CF7F1B-7795-4525-ACF5-AC108565D789}"/>
                  </a:ext>
                </a:extLst>
              </p:cNvPr>
              <p:cNvSpPr/>
              <p:nvPr/>
            </p:nvSpPr>
            <p:spPr>
              <a:xfrm>
                <a:off x="1652199" y="1860447"/>
                <a:ext cx="1929" cy="1929"/>
              </a:xfrm>
              <a:custGeom>
                <a:avLst/>
                <a:gdLst>
                  <a:gd name="connsiteX0" fmla="*/ 2593 w 1928"/>
                  <a:gd name="connsiteY0" fmla="*/ 279 h 1928"/>
                  <a:gd name="connsiteX1" fmla="*/ 3172 w 1928"/>
                  <a:gd name="connsiteY1" fmla="*/ 2593 h 1928"/>
                  <a:gd name="connsiteX2" fmla="*/ 857 w 1928"/>
                  <a:gd name="connsiteY2" fmla="*/ 3172 h 1928"/>
                  <a:gd name="connsiteX3" fmla="*/ 279 w 1928"/>
                  <a:gd name="connsiteY3" fmla="*/ 857 h 1928"/>
                  <a:gd name="connsiteX4" fmla="*/ 2593 w 1928"/>
                  <a:gd name="connsiteY4" fmla="*/ 279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279"/>
                    </a:moveTo>
                    <a:cubicBezTo>
                      <a:pt x="3365" y="664"/>
                      <a:pt x="3750" y="1822"/>
                      <a:pt x="3172" y="2593"/>
                    </a:cubicBezTo>
                    <a:cubicBezTo>
                      <a:pt x="2786" y="3365"/>
                      <a:pt x="1629" y="3750"/>
                      <a:pt x="857" y="3172"/>
                    </a:cubicBezTo>
                    <a:cubicBezTo>
                      <a:pt x="86" y="2786"/>
                      <a:pt x="-300" y="1629"/>
                      <a:pt x="279" y="857"/>
                    </a:cubicBezTo>
                    <a:cubicBezTo>
                      <a:pt x="857" y="86"/>
                      <a:pt x="1822" y="-300"/>
                      <a:pt x="2593" y="27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id="{BD5ACF53-47FC-4B7C-9D67-6426A0DE9767}"/>
                  </a:ext>
                </a:extLst>
              </p:cNvPr>
              <p:cNvSpPr/>
              <p:nvPr/>
            </p:nvSpPr>
            <p:spPr>
              <a:xfrm>
                <a:off x="1648534" y="1868162"/>
                <a:ext cx="1929" cy="1929"/>
              </a:xfrm>
              <a:custGeom>
                <a:avLst/>
                <a:gdLst>
                  <a:gd name="connsiteX0" fmla="*/ 2593 w 1928"/>
                  <a:gd name="connsiteY0" fmla="*/ 279 h 1928"/>
                  <a:gd name="connsiteX1" fmla="*/ 3172 w 1928"/>
                  <a:gd name="connsiteY1" fmla="*/ 2593 h 1928"/>
                  <a:gd name="connsiteX2" fmla="*/ 857 w 1928"/>
                  <a:gd name="connsiteY2" fmla="*/ 3172 h 1928"/>
                  <a:gd name="connsiteX3" fmla="*/ 279 w 1928"/>
                  <a:gd name="connsiteY3" fmla="*/ 857 h 1928"/>
                  <a:gd name="connsiteX4" fmla="*/ 2593 w 1928"/>
                  <a:gd name="connsiteY4" fmla="*/ 279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279"/>
                    </a:moveTo>
                    <a:cubicBezTo>
                      <a:pt x="3365" y="664"/>
                      <a:pt x="3750" y="1822"/>
                      <a:pt x="3172" y="2593"/>
                    </a:cubicBezTo>
                    <a:cubicBezTo>
                      <a:pt x="2786" y="3365"/>
                      <a:pt x="1629" y="3750"/>
                      <a:pt x="857" y="3172"/>
                    </a:cubicBezTo>
                    <a:cubicBezTo>
                      <a:pt x="86" y="2786"/>
                      <a:pt x="-300" y="1629"/>
                      <a:pt x="279" y="857"/>
                    </a:cubicBezTo>
                    <a:cubicBezTo>
                      <a:pt x="857" y="86"/>
                      <a:pt x="1822" y="-300"/>
                      <a:pt x="2593" y="27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id="{5B1BCE2C-AC96-47AC-81EC-B161012D3E8B}"/>
                  </a:ext>
                </a:extLst>
              </p:cNvPr>
              <p:cNvSpPr/>
              <p:nvPr/>
            </p:nvSpPr>
            <p:spPr>
              <a:xfrm>
                <a:off x="1645062" y="1875963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8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8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664" y="0"/>
                      <a:pt x="1822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id="{6FD9D183-E909-4F12-A67A-944EAC9E582D}"/>
                  </a:ext>
                </a:extLst>
              </p:cNvPr>
              <p:cNvSpPr/>
              <p:nvPr/>
            </p:nvSpPr>
            <p:spPr>
              <a:xfrm>
                <a:off x="1641397" y="1883679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8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8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857" y="0"/>
                      <a:pt x="1822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id="{6838FE7F-E14B-467D-8D53-E9B803961B27}"/>
                  </a:ext>
                </a:extLst>
              </p:cNvPr>
              <p:cNvSpPr/>
              <p:nvPr/>
            </p:nvSpPr>
            <p:spPr>
              <a:xfrm>
                <a:off x="1637926" y="1891394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8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8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857" y="0"/>
                      <a:pt x="1629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id="{7813DED9-19C5-4001-B97B-9F938864C02E}"/>
                  </a:ext>
                </a:extLst>
              </p:cNvPr>
              <p:cNvSpPr/>
              <p:nvPr/>
            </p:nvSpPr>
            <p:spPr>
              <a:xfrm>
                <a:off x="1634261" y="1899109"/>
                <a:ext cx="1929" cy="1929"/>
              </a:xfrm>
              <a:custGeom>
                <a:avLst/>
                <a:gdLst>
                  <a:gd name="connsiteX0" fmla="*/ 2593 w 1928"/>
                  <a:gd name="connsiteY0" fmla="*/ 193 h 1928"/>
                  <a:gd name="connsiteX1" fmla="*/ 3172 w 1928"/>
                  <a:gd name="connsiteY1" fmla="*/ 2508 h 1928"/>
                  <a:gd name="connsiteX2" fmla="*/ 857 w 1928"/>
                  <a:gd name="connsiteY2" fmla="*/ 3086 h 1928"/>
                  <a:gd name="connsiteX3" fmla="*/ 279 w 1928"/>
                  <a:gd name="connsiteY3" fmla="*/ 772 h 1928"/>
                  <a:gd name="connsiteX4" fmla="*/ 2593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593" y="193"/>
                    </a:moveTo>
                    <a:cubicBezTo>
                      <a:pt x="3365" y="579"/>
                      <a:pt x="3750" y="1736"/>
                      <a:pt x="3172" y="2508"/>
                    </a:cubicBezTo>
                    <a:cubicBezTo>
                      <a:pt x="2786" y="3279"/>
                      <a:pt x="1629" y="3665"/>
                      <a:pt x="857" y="3086"/>
                    </a:cubicBezTo>
                    <a:cubicBezTo>
                      <a:pt x="86" y="2700"/>
                      <a:pt x="-300" y="1543"/>
                      <a:pt x="279" y="772"/>
                    </a:cubicBezTo>
                    <a:cubicBezTo>
                      <a:pt x="857" y="0"/>
                      <a:pt x="1822" y="-193"/>
                      <a:pt x="2593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id="{E01ABF22-D2DB-49E1-BD32-FE8693C25ED4}"/>
                  </a:ext>
                </a:extLst>
              </p:cNvPr>
              <p:cNvSpPr/>
              <p:nvPr/>
            </p:nvSpPr>
            <p:spPr>
              <a:xfrm>
                <a:off x="1604980" y="1823186"/>
                <a:ext cx="1929" cy="1929"/>
              </a:xfrm>
              <a:custGeom>
                <a:avLst/>
                <a:gdLst>
                  <a:gd name="connsiteX0" fmla="*/ 2170 w 1928"/>
                  <a:gd name="connsiteY0" fmla="*/ 121 h 1928"/>
                  <a:gd name="connsiteX1" fmla="*/ 3327 w 1928"/>
                  <a:gd name="connsiteY1" fmla="*/ 2243 h 1928"/>
                  <a:gd name="connsiteX2" fmla="*/ 1205 w 1928"/>
                  <a:gd name="connsiteY2" fmla="*/ 3400 h 1928"/>
                  <a:gd name="connsiteX3" fmla="*/ 48 w 1928"/>
                  <a:gd name="connsiteY3" fmla="*/ 1278 h 1928"/>
                  <a:gd name="connsiteX4" fmla="*/ 2170 w 1928"/>
                  <a:gd name="connsiteY4" fmla="*/ 121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170" y="121"/>
                    </a:moveTo>
                    <a:cubicBezTo>
                      <a:pt x="3134" y="314"/>
                      <a:pt x="3520" y="1278"/>
                      <a:pt x="3327" y="2243"/>
                    </a:cubicBezTo>
                    <a:cubicBezTo>
                      <a:pt x="3134" y="3207"/>
                      <a:pt x="2170" y="3593"/>
                      <a:pt x="1205" y="3400"/>
                    </a:cubicBezTo>
                    <a:cubicBezTo>
                      <a:pt x="241" y="3207"/>
                      <a:pt x="-145" y="2243"/>
                      <a:pt x="48" y="1278"/>
                    </a:cubicBezTo>
                    <a:cubicBezTo>
                      <a:pt x="434" y="314"/>
                      <a:pt x="1398" y="-265"/>
                      <a:pt x="2170" y="121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4" name="Freeform: Shape 533">
                <a:extLst>
                  <a:ext uri="{FF2B5EF4-FFF2-40B4-BE49-F238E27FC236}">
                    <a16:creationId xmlns:a16="http://schemas.microsoft.com/office/drawing/2014/main" id="{227D5C35-A465-44BB-B720-7889BB1C0C6C}"/>
                  </a:ext>
                </a:extLst>
              </p:cNvPr>
              <p:cNvSpPr/>
              <p:nvPr/>
            </p:nvSpPr>
            <p:spPr>
              <a:xfrm>
                <a:off x="1661880" y="1838314"/>
                <a:ext cx="1929" cy="1929"/>
              </a:xfrm>
              <a:custGeom>
                <a:avLst/>
                <a:gdLst>
                  <a:gd name="connsiteX0" fmla="*/ 2170 w 1928"/>
                  <a:gd name="connsiteY0" fmla="*/ 37 h 1928"/>
                  <a:gd name="connsiteX1" fmla="*/ 3327 w 1928"/>
                  <a:gd name="connsiteY1" fmla="*/ 2159 h 1928"/>
                  <a:gd name="connsiteX2" fmla="*/ 1205 w 1928"/>
                  <a:gd name="connsiteY2" fmla="*/ 3316 h 1928"/>
                  <a:gd name="connsiteX3" fmla="*/ 48 w 1928"/>
                  <a:gd name="connsiteY3" fmla="*/ 1195 h 1928"/>
                  <a:gd name="connsiteX4" fmla="*/ 2170 w 1928"/>
                  <a:gd name="connsiteY4" fmla="*/ 3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2170" y="37"/>
                    </a:moveTo>
                    <a:cubicBezTo>
                      <a:pt x="3134" y="230"/>
                      <a:pt x="3520" y="1195"/>
                      <a:pt x="3327" y="2159"/>
                    </a:cubicBezTo>
                    <a:cubicBezTo>
                      <a:pt x="3134" y="3124"/>
                      <a:pt x="2170" y="3509"/>
                      <a:pt x="1205" y="3316"/>
                    </a:cubicBezTo>
                    <a:cubicBezTo>
                      <a:pt x="241" y="3124"/>
                      <a:pt x="-145" y="2159"/>
                      <a:pt x="48" y="1195"/>
                    </a:cubicBezTo>
                    <a:cubicBezTo>
                      <a:pt x="241" y="423"/>
                      <a:pt x="1205" y="-155"/>
                      <a:pt x="2170" y="3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5" name="Freeform: Shape 534">
                <a:extLst>
                  <a:ext uri="{FF2B5EF4-FFF2-40B4-BE49-F238E27FC236}">
                    <a16:creationId xmlns:a16="http://schemas.microsoft.com/office/drawing/2014/main" id="{04E361BF-CE92-40F0-BA2C-1508A631496D}"/>
                  </a:ext>
                </a:extLst>
              </p:cNvPr>
              <p:cNvSpPr/>
              <p:nvPr/>
            </p:nvSpPr>
            <p:spPr>
              <a:xfrm>
                <a:off x="1604064" y="1830829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6" name="Freeform: Shape 535">
                <a:extLst>
                  <a:ext uri="{FF2B5EF4-FFF2-40B4-BE49-F238E27FC236}">
                    <a16:creationId xmlns:a16="http://schemas.microsoft.com/office/drawing/2014/main" id="{49C5E5BA-80CA-4837-81C9-7F38DC25C4AA}"/>
                  </a:ext>
                </a:extLst>
              </p:cNvPr>
              <p:cNvSpPr/>
              <p:nvPr/>
            </p:nvSpPr>
            <p:spPr>
              <a:xfrm>
                <a:off x="1604257" y="1839509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7" name="Freeform: Shape 536">
                <a:extLst>
                  <a:ext uri="{FF2B5EF4-FFF2-40B4-BE49-F238E27FC236}">
                    <a16:creationId xmlns:a16="http://schemas.microsoft.com/office/drawing/2014/main" id="{6B5D6FFE-CF86-401A-9754-E101FA2D4377}"/>
                  </a:ext>
                </a:extLst>
              </p:cNvPr>
              <p:cNvSpPr/>
              <p:nvPr/>
            </p:nvSpPr>
            <p:spPr>
              <a:xfrm>
                <a:off x="1604257" y="1847803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2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2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8" name="Freeform: Shape 537">
                <a:extLst>
                  <a:ext uri="{FF2B5EF4-FFF2-40B4-BE49-F238E27FC236}">
                    <a16:creationId xmlns:a16="http://schemas.microsoft.com/office/drawing/2014/main" id="{5127D07F-5345-4662-9E0F-C46EE8057536}"/>
                  </a:ext>
                </a:extLst>
              </p:cNvPr>
              <p:cNvSpPr/>
              <p:nvPr/>
            </p:nvSpPr>
            <p:spPr>
              <a:xfrm>
                <a:off x="1604257" y="1855904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9" name="Freeform: Shape 538">
                <a:extLst>
                  <a:ext uri="{FF2B5EF4-FFF2-40B4-BE49-F238E27FC236}">
                    <a16:creationId xmlns:a16="http://schemas.microsoft.com/office/drawing/2014/main" id="{2BB99BA7-F75D-4402-8CC5-BC3F61DD55A1}"/>
                  </a:ext>
                </a:extLst>
              </p:cNvPr>
              <p:cNvSpPr/>
              <p:nvPr/>
            </p:nvSpPr>
            <p:spPr>
              <a:xfrm>
                <a:off x="1604257" y="1864198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2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2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0" name="Freeform: Shape 539">
                <a:extLst>
                  <a:ext uri="{FF2B5EF4-FFF2-40B4-BE49-F238E27FC236}">
                    <a16:creationId xmlns:a16="http://schemas.microsoft.com/office/drawing/2014/main" id="{7965F130-7878-4FF8-9CE6-493165214561}"/>
                  </a:ext>
                </a:extLst>
              </p:cNvPr>
              <p:cNvSpPr/>
              <p:nvPr/>
            </p:nvSpPr>
            <p:spPr>
              <a:xfrm>
                <a:off x="1604257" y="1872299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1" name="Freeform: Shape 540">
                <a:extLst>
                  <a:ext uri="{FF2B5EF4-FFF2-40B4-BE49-F238E27FC236}">
                    <a16:creationId xmlns:a16="http://schemas.microsoft.com/office/drawing/2014/main" id="{8D5EDF05-3E82-4AAA-96E7-1A486CD6C5E4}"/>
                  </a:ext>
                </a:extLst>
              </p:cNvPr>
              <p:cNvSpPr/>
              <p:nvPr/>
            </p:nvSpPr>
            <p:spPr>
              <a:xfrm>
                <a:off x="1604257" y="1880593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2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579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Freeform: Shape 541">
                <a:extLst>
                  <a:ext uri="{FF2B5EF4-FFF2-40B4-BE49-F238E27FC236}">
                    <a16:creationId xmlns:a16="http://schemas.microsoft.com/office/drawing/2014/main" id="{25E81AE7-448A-4997-B31E-67845C2896E1}"/>
                  </a:ext>
                </a:extLst>
              </p:cNvPr>
              <p:cNvSpPr/>
              <p:nvPr/>
            </p:nvSpPr>
            <p:spPr>
              <a:xfrm>
                <a:off x="1604257" y="1888694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3" name="Freeform: Shape 542">
                <a:extLst>
                  <a:ext uri="{FF2B5EF4-FFF2-40B4-BE49-F238E27FC236}">
                    <a16:creationId xmlns:a16="http://schemas.microsoft.com/office/drawing/2014/main" id="{DB352615-E8B0-4919-9264-42059252F908}"/>
                  </a:ext>
                </a:extLst>
              </p:cNvPr>
              <p:cNvSpPr/>
              <p:nvPr/>
            </p:nvSpPr>
            <p:spPr>
              <a:xfrm>
                <a:off x="1662893" y="1830829"/>
                <a:ext cx="1929" cy="1929"/>
              </a:xfrm>
              <a:custGeom>
                <a:avLst/>
                <a:gdLst>
                  <a:gd name="connsiteX0" fmla="*/ 1736 w 1928"/>
                  <a:gd name="connsiteY0" fmla="*/ 0 h 1928"/>
                  <a:gd name="connsiteX1" fmla="*/ 3472 w 1928"/>
                  <a:gd name="connsiteY1" fmla="*/ 1736 h 1928"/>
                  <a:gd name="connsiteX2" fmla="*/ 1736 w 1928"/>
                  <a:gd name="connsiteY2" fmla="*/ 3472 h 1928"/>
                  <a:gd name="connsiteX3" fmla="*/ 0 w 1928"/>
                  <a:gd name="connsiteY3" fmla="*/ 1736 h 1928"/>
                  <a:gd name="connsiteX4" fmla="*/ 1736 w 1928"/>
                  <a:gd name="connsiteY4" fmla="*/ 0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736" y="0"/>
                    </a:moveTo>
                    <a:cubicBezTo>
                      <a:pt x="2700" y="0"/>
                      <a:pt x="3472" y="771"/>
                      <a:pt x="3472" y="1736"/>
                    </a:cubicBezTo>
                    <a:cubicBezTo>
                      <a:pt x="3472" y="2700"/>
                      <a:pt x="2700" y="3472"/>
                      <a:pt x="1736" y="3472"/>
                    </a:cubicBezTo>
                    <a:cubicBezTo>
                      <a:pt x="772" y="3472"/>
                      <a:pt x="0" y="2700"/>
                      <a:pt x="0" y="1736"/>
                    </a:cubicBezTo>
                    <a:cubicBezTo>
                      <a:pt x="0" y="771"/>
                      <a:pt x="772" y="0"/>
                      <a:pt x="1736" y="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4" name="Freeform: Shape 543">
                <a:extLst>
                  <a:ext uri="{FF2B5EF4-FFF2-40B4-BE49-F238E27FC236}">
                    <a16:creationId xmlns:a16="http://schemas.microsoft.com/office/drawing/2014/main" id="{3CC9B073-E4D7-4823-AA32-6F4DB1D58052}"/>
                  </a:ext>
                </a:extLst>
              </p:cNvPr>
              <p:cNvSpPr/>
              <p:nvPr/>
            </p:nvSpPr>
            <p:spPr>
              <a:xfrm>
                <a:off x="1661891" y="1823259"/>
                <a:ext cx="1929" cy="1929"/>
              </a:xfrm>
              <a:custGeom>
                <a:avLst/>
                <a:gdLst>
                  <a:gd name="connsiteX0" fmla="*/ 1195 w 1928"/>
                  <a:gd name="connsiteY0" fmla="*/ 48 h 1928"/>
                  <a:gd name="connsiteX1" fmla="*/ 3316 w 1928"/>
                  <a:gd name="connsiteY1" fmla="*/ 1206 h 1928"/>
                  <a:gd name="connsiteX2" fmla="*/ 2159 w 1928"/>
                  <a:gd name="connsiteY2" fmla="*/ 3327 h 1928"/>
                  <a:gd name="connsiteX3" fmla="*/ 37 w 1928"/>
                  <a:gd name="connsiteY3" fmla="*/ 2170 h 1928"/>
                  <a:gd name="connsiteX4" fmla="*/ 1195 w 1928"/>
                  <a:gd name="connsiteY4" fmla="*/ 48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195" y="48"/>
                    </a:moveTo>
                    <a:cubicBezTo>
                      <a:pt x="2159" y="-145"/>
                      <a:pt x="2931" y="241"/>
                      <a:pt x="3316" y="1206"/>
                    </a:cubicBezTo>
                    <a:cubicBezTo>
                      <a:pt x="3509" y="2170"/>
                      <a:pt x="3123" y="2941"/>
                      <a:pt x="2159" y="3327"/>
                    </a:cubicBezTo>
                    <a:cubicBezTo>
                      <a:pt x="1195" y="3520"/>
                      <a:pt x="423" y="3134"/>
                      <a:pt x="37" y="2170"/>
                    </a:cubicBezTo>
                    <a:cubicBezTo>
                      <a:pt x="-156" y="1206"/>
                      <a:pt x="423" y="241"/>
                      <a:pt x="1195" y="48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5" name="Freeform: Shape 544">
                <a:extLst>
                  <a:ext uri="{FF2B5EF4-FFF2-40B4-BE49-F238E27FC236}">
                    <a16:creationId xmlns:a16="http://schemas.microsoft.com/office/drawing/2014/main" id="{B754588F-2771-4A9F-8D47-7E040CAA8380}"/>
                  </a:ext>
                </a:extLst>
              </p:cNvPr>
              <p:cNvSpPr/>
              <p:nvPr/>
            </p:nvSpPr>
            <p:spPr>
              <a:xfrm>
                <a:off x="1658950" y="1816170"/>
                <a:ext cx="1929" cy="1929"/>
              </a:xfrm>
              <a:custGeom>
                <a:avLst/>
                <a:gdLst>
                  <a:gd name="connsiteX0" fmla="*/ 857 w 1928"/>
                  <a:gd name="connsiteY0" fmla="*/ 193 h 1928"/>
                  <a:gd name="connsiteX1" fmla="*/ 3172 w 1928"/>
                  <a:gd name="connsiteY1" fmla="*/ 772 h 1928"/>
                  <a:gd name="connsiteX2" fmla="*/ 2593 w 1928"/>
                  <a:gd name="connsiteY2" fmla="*/ 3086 h 1928"/>
                  <a:gd name="connsiteX3" fmla="*/ 279 w 1928"/>
                  <a:gd name="connsiteY3" fmla="*/ 2508 h 1928"/>
                  <a:gd name="connsiteX4" fmla="*/ 857 w 1928"/>
                  <a:gd name="connsiteY4" fmla="*/ 193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857" y="193"/>
                    </a:moveTo>
                    <a:cubicBezTo>
                      <a:pt x="1629" y="-193"/>
                      <a:pt x="2593" y="0"/>
                      <a:pt x="3172" y="772"/>
                    </a:cubicBezTo>
                    <a:cubicBezTo>
                      <a:pt x="3558" y="1543"/>
                      <a:pt x="3365" y="2508"/>
                      <a:pt x="2593" y="3086"/>
                    </a:cubicBezTo>
                    <a:cubicBezTo>
                      <a:pt x="1822" y="3472"/>
                      <a:pt x="857" y="3279"/>
                      <a:pt x="279" y="2508"/>
                    </a:cubicBezTo>
                    <a:cubicBezTo>
                      <a:pt x="-300" y="1543"/>
                      <a:pt x="86" y="579"/>
                      <a:pt x="857" y="193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6" name="Freeform: Shape 545">
                <a:extLst>
                  <a:ext uri="{FF2B5EF4-FFF2-40B4-BE49-F238E27FC236}">
                    <a16:creationId xmlns:a16="http://schemas.microsoft.com/office/drawing/2014/main" id="{7A5BCE1B-87B1-46B8-B2B3-8040A7A8D6A5}"/>
                  </a:ext>
                </a:extLst>
              </p:cNvPr>
              <p:cNvSpPr/>
              <p:nvPr/>
            </p:nvSpPr>
            <p:spPr>
              <a:xfrm>
                <a:off x="1654358" y="1810143"/>
                <a:ext cx="1929" cy="1929"/>
              </a:xfrm>
              <a:custGeom>
                <a:avLst/>
                <a:gdLst>
                  <a:gd name="connsiteX0" fmla="*/ 434 w 1928"/>
                  <a:gd name="connsiteY0" fmla="*/ 434 h 1928"/>
                  <a:gd name="connsiteX1" fmla="*/ 2749 w 1928"/>
                  <a:gd name="connsiteY1" fmla="*/ 434 h 1928"/>
                  <a:gd name="connsiteX2" fmla="*/ 2749 w 1928"/>
                  <a:gd name="connsiteY2" fmla="*/ 2749 h 1928"/>
                  <a:gd name="connsiteX3" fmla="*/ 434 w 1928"/>
                  <a:gd name="connsiteY3" fmla="*/ 2749 h 1928"/>
                  <a:gd name="connsiteX4" fmla="*/ 434 w 1928"/>
                  <a:gd name="connsiteY4" fmla="*/ 434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434" y="434"/>
                    </a:moveTo>
                    <a:cubicBezTo>
                      <a:pt x="1013" y="-145"/>
                      <a:pt x="2170" y="-145"/>
                      <a:pt x="2749" y="434"/>
                    </a:cubicBezTo>
                    <a:cubicBezTo>
                      <a:pt x="3327" y="1013"/>
                      <a:pt x="3327" y="2170"/>
                      <a:pt x="2749" y="2749"/>
                    </a:cubicBezTo>
                    <a:cubicBezTo>
                      <a:pt x="2170" y="3327"/>
                      <a:pt x="1013" y="3327"/>
                      <a:pt x="434" y="2749"/>
                    </a:cubicBezTo>
                    <a:cubicBezTo>
                      <a:pt x="-145" y="1977"/>
                      <a:pt x="-145" y="1013"/>
                      <a:pt x="434" y="434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7" name="Freeform: Shape 546">
                <a:extLst>
                  <a:ext uri="{FF2B5EF4-FFF2-40B4-BE49-F238E27FC236}">
                    <a16:creationId xmlns:a16="http://schemas.microsoft.com/office/drawing/2014/main" id="{E4173B39-F417-49C0-A0FB-B6EC02364B10}"/>
                  </a:ext>
                </a:extLst>
              </p:cNvPr>
              <p:cNvSpPr/>
              <p:nvPr/>
            </p:nvSpPr>
            <p:spPr>
              <a:xfrm>
                <a:off x="1648234" y="1805283"/>
                <a:ext cx="1929" cy="1929"/>
              </a:xfrm>
              <a:custGeom>
                <a:avLst/>
                <a:gdLst>
                  <a:gd name="connsiteX0" fmla="*/ 193 w 1928"/>
                  <a:gd name="connsiteY0" fmla="*/ 857 h 1928"/>
                  <a:gd name="connsiteX1" fmla="*/ 2507 w 1928"/>
                  <a:gd name="connsiteY1" fmla="*/ 279 h 1928"/>
                  <a:gd name="connsiteX2" fmla="*/ 3086 w 1928"/>
                  <a:gd name="connsiteY2" fmla="*/ 2593 h 1928"/>
                  <a:gd name="connsiteX3" fmla="*/ 772 w 1928"/>
                  <a:gd name="connsiteY3" fmla="*/ 3172 h 1928"/>
                  <a:gd name="connsiteX4" fmla="*/ 193 w 1928"/>
                  <a:gd name="connsiteY4" fmla="*/ 857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193" y="857"/>
                    </a:moveTo>
                    <a:cubicBezTo>
                      <a:pt x="579" y="86"/>
                      <a:pt x="1736" y="-300"/>
                      <a:pt x="2507" y="279"/>
                    </a:cubicBezTo>
                    <a:cubicBezTo>
                      <a:pt x="3279" y="664"/>
                      <a:pt x="3665" y="1822"/>
                      <a:pt x="3086" y="2593"/>
                    </a:cubicBezTo>
                    <a:cubicBezTo>
                      <a:pt x="2700" y="3365"/>
                      <a:pt x="1543" y="3751"/>
                      <a:pt x="772" y="3172"/>
                    </a:cubicBezTo>
                    <a:cubicBezTo>
                      <a:pt x="0" y="2786"/>
                      <a:pt x="-193" y="1629"/>
                      <a:pt x="193" y="857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8" name="Freeform: Shape 547">
                <a:extLst>
                  <a:ext uri="{FF2B5EF4-FFF2-40B4-BE49-F238E27FC236}">
                    <a16:creationId xmlns:a16="http://schemas.microsoft.com/office/drawing/2014/main" id="{F1C64D99-65D6-4945-AE90-AE35AD039906}"/>
                  </a:ext>
                </a:extLst>
              </p:cNvPr>
              <p:cNvSpPr/>
              <p:nvPr/>
            </p:nvSpPr>
            <p:spPr>
              <a:xfrm>
                <a:off x="1641060" y="1802427"/>
                <a:ext cx="1929" cy="1929"/>
              </a:xfrm>
              <a:custGeom>
                <a:avLst/>
                <a:gdLst>
                  <a:gd name="connsiteX0" fmla="*/ 37 w 1928"/>
                  <a:gd name="connsiteY0" fmla="*/ 1205 h 1928"/>
                  <a:gd name="connsiteX1" fmla="*/ 2159 w 1928"/>
                  <a:gd name="connsiteY1" fmla="*/ 48 h 1928"/>
                  <a:gd name="connsiteX2" fmla="*/ 3316 w 1928"/>
                  <a:gd name="connsiteY2" fmla="*/ 2170 h 1928"/>
                  <a:gd name="connsiteX3" fmla="*/ 1195 w 1928"/>
                  <a:gd name="connsiteY3" fmla="*/ 3327 h 1928"/>
                  <a:gd name="connsiteX4" fmla="*/ 37 w 1928"/>
                  <a:gd name="connsiteY4" fmla="*/ 1205 h 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8" h="1928">
                    <a:moveTo>
                      <a:pt x="37" y="1205"/>
                    </a:moveTo>
                    <a:cubicBezTo>
                      <a:pt x="230" y="241"/>
                      <a:pt x="1195" y="-145"/>
                      <a:pt x="2159" y="48"/>
                    </a:cubicBezTo>
                    <a:cubicBezTo>
                      <a:pt x="3123" y="241"/>
                      <a:pt x="3509" y="1205"/>
                      <a:pt x="3316" y="2170"/>
                    </a:cubicBezTo>
                    <a:cubicBezTo>
                      <a:pt x="3123" y="3134"/>
                      <a:pt x="2159" y="3520"/>
                      <a:pt x="1195" y="3327"/>
                    </a:cubicBezTo>
                    <a:cubicBezTo>
                      <a:pt x="423" y="2941"/>
                      <a:pt x="-156" y="2170"/>
                      <a:pt x="37" y="1205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031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phic 5">
            <a:extLst>
              <a:ext uri="{FF2B5EF4-FFF2-40B4-BE49-F238E27FC236}">
                <a16:creationId xmlns:a16="http://schemas.microsoft.com/office/drawing/2014/main" id="{7D7085E5-D374-485F-B13A-B84E80E4C2AD}"/>
              </a:ext>
            </a:extLst>
          </p:cNvPr>
          <p:cNvGrpSpPr/>
          <p:nvPr/>
        </p:nvGrpSpPr>
        <p:grpSpPr>
          <a:xfrm rot="5047080">
            <a:off x="3691925" y="1952198"/>
            <a:ext cx="1364184" cy="1548384"/>
            <a:chOff x="2001785" y="1145522"/>
            <a:chExt cx="150447" cy="150447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7800C00-0C2E-4A64-88E7-107C1C48E6E6}"/>
                </a:ext>
              </a:extLst>
            </p:cNvPr>
            <p:cNvSpPr/>
            <p:nvPr/>
          </p:nvSpPr>
          <p:spPr>
            <a:xfrm>
              <a:off x="2098226" y="1241963"/>
              <a:ext cx="44363" cy="44363"/>
            </a:xfrm>
            <a:custGeom>
              <a:avLst/>
              <a:gdLst>
                <a:gd name="connsiteX0" fmla="*/ 32983 w 44362"/>
                <a:gd name="connsiteY0" fmla="*/ 45713 h 44362"/>
                <a:gd name="connsiteX1" fmla="*/ 0 w 44362"/>
                <a:gd name="connsiteY1" fmla="*/ 12923 h 44362"/>
                <a:gd name="connsiteX2" fmla="*/ 12730 w 44362"/>
                <a:gd name="connsiteY2" fmla="*/ 0 h 44362"/>
                <a:gd name="connsiteX3" fmla="*/ 45713 w 44362"/>
                <a:gd name="connsiteY3" fmla="*/ 32983 h 4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62" h="44362">
                  <a:moveTo>
                    <a:pt x="32983" y="45713"/>
                  </a:moveTo>
                  <a:lnTo>
                    <a:pt x="0" y="12923"/>
                  </a:lnTo>
                  <a:lnTo>
                    <a:pt x="12730" y="0"/>
                  </a:lnTo>
                  <a:lnTo>
                    <a:pt x="45713" y="32983"/>
                  </a:lnTo>
                  <a:close/>
                </a:path>
              </a:pathLst>
            </a:custGeom>
            <a:solidFill>
              <a:schemeClr val="accent6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652677-59D6-455E-9772-295ECFB677EA}"/>
                </a:ext>
              </a:extLst>
            </p:cNvPr>
            <p:cNvSpPr/>
            <p:nvPr/>
          </p:nvSpPr>
          <p:spPr>
            <a:xfrm>
              <a:off x="2015287" y="1159024"/>
              <a:ext cx="86797" cy="86797"/>
            </a:xfrm>
            <a:custGeom>
              <a:avLst/>
              <a:gdLst>
                <a:gd name="connsiteX0" fmla="*/ 72909 w 86796"/>
                <a:gd name="connsiteY0" fmla="*/ 2893 h 86796"/>
                <a:gd name="connsiteX1" fmla="*/ 69823 w 86796"/>
                <a:gd name="connsiteY1" fmla="*/ 0 h 86796"/>
                <a:gd name="connsiteX2" fmla="*/ 66930 w 86796"/>
                <a:gd name="connsiteY2" fmla="*/ 66930 h 86796"/>
                <a:gd name="connsiteX3" fmla="*/ 0 w 86796"/>
                <a:gd name="connsiteY3" fmla="*/ 69823 h 86796"/>
                <a:gd name="connsiteX4" fmla="*/ 2893 w 86796"/>
                <a:gd name="connsiteY4" fmla="*/ 72909 h 86796"/>
                <a:gd name="connsiteX5" fmla="*/ 72909 w 86796"/>
                <a:gd name="connsiteY5" fmla="*/ 72909 h 86796"/>
                <a:gd name="connsiteX6" fmla="*/ 72909 w 86796"/>
                <a:gd name="connsiteY6" fmla="*/ 2893 h 8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796" h="86796">
                  <a:moveTo>
                    <a:pt x="72909" y="2893"/>
                  </a:moveTo>
                  <a:cubicBezTo>
                    <a:pt x="71945" y="1929"/>
                    <a:pt x="70980" y="964"/>
                    <a:pt x="69823" y="0"/>
                  </a:cubicBezTo>
                  <a:cubicBezTo>
                    <a:pt x="86218" y="19481"/>
                    <a:pt x="85446" y="48606"/>
                    <a:pt x="66930" y="66930"/>
                  </a:cubicBezTo>
                  <a:cubicBezTo>
                    <a:pt x="48606" y="85253"/>
                    <a:pt x="19481" y="86218"/>
                    <a:pt x="0" y="69823"/>
                  </a:cubicBezTo>
                  <a:cubicBezTo>
                    <a:pt x="964" y="70787"/>
                    <a:pt x="1736" y="71945"/>
                    <a:pt x="2893" y="72909"/>
                  </a:cubicBezTo>
                  <a:cubicBezTo>
                    <a:pt x="22181" y="92197"/>
                    <a:pt x="53621" y="92197"/>
                    <a:pt x="72909" y="72909"/>
                  </a:cubicBezTo>
                  <a:cubicBezTo>
                    <a:pt x="92197" y="53621"/>
                    <a:pt x="92197" y="22181"/>
                    <a:pt x="72909" y="2893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5">
              <a:extLst>
                <a:ext uri="{FF2B5EF4-FFF2-40B4-BE49-F238E27FC236}">
                  <a16:creationId xmlns:a16="http://schemas.microsoft.com/office/drawing/2014/main" id="{05B1A11D-A535-4E42-895B-927A618AAE60}"/>
                </a:ext>
              </a:extLst>
            </p:cNvPr>
            <p:cNvGrpSpPr/>
            <p:nvPr/>
          </p:nvGrpSpPr>
          <p:grpSpPr>
            <a:xfrm>
              <a:off x="2001785" y="1145522"/>
              <a:ext cx="150447" cy="150447"/>
              <a:chOff x="2001785" y="1145522"/>
              <a:chExt cx="150447" cy="150447"/>
            </a:xfrm>
            <a:solidFill>
              <a:srgbClr val="1E1D1D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4C50BCC-C4E4-48A6-A25F-58717616324E}"/>
                  </a:ext>
                </a:extLst>
              </p:cNvPr>
              <p:cNvSpPr/>
              <p:nvPr/>
            </p:nvSpPr>
            <p:spPr>
              <a:xfrm>
                <a:off x="2088968" y="1232704"/>
                <a:ext cx="55936" cy="55936"/>
              </a:xfrm>
              <a:custGeom>
                <a:avLst/>
                <a:gdLst>
                  <a:gd name="connsiteX0" fmla="*/ 3279 w 55935"/>
                  <a:gd name="connsiteY0" fmla="*/ 16202 h 55935"/>
                  <a:gd name="connsiteX1" fmla="*/ 16009 w 55935"/>
                  <a:gd name="connsiteY1" fmla="*/ 3472 h 55935"/>
                  <a:gd name="connsiteX2" fmla="*/ 14659 w 55935"/>
                  <a:gd name="connsiteY2" fmla="*/ 4051 h 55935"/>
                  <a:gd name="connsiteX3" fmla="*/ 13309 w 55935"/>
                  <a:gd name="connsiteY3" fmla="*/ 3472 h 55935"/>
                  <a:gd name="connsiteX4" fmla="*/ 53621 w 55935"/>
                  <a:gd name="connsiteY4" fmla="*/ 43784 h 55935"/>
                  <a:gd name="connsiteX5" fmla="*/ 53621 w 55935"/>
                  <a:gd name="connsiteY5" fmla="*/ 41084 h 55935"/>
                  <a:gd name="connsiteX6" fmla="*/ 40891 w 55935"/>
                  <a:gd name="connsiteY6" fmla="*/ 53814 h 55935"/>
                  <a:gd name="connsiteX7" fmla="*/ 42241 w 55935"/>
                  <a:gd name="connsiteY7" fmla="*/ 53235 h 55935"/>
                  <a:gd name="connsiteX8" fmla="*/ 43591 w 55935"/>
                  <a:gd name="connsiteY8" fmla="*/ 53814 h 55935"/>
                  <a:gd name="connsiteX9" fmla="*/ 3279 w 55935"/>
                  <a:gd name="connsiteY9" fmla="*/ 13502 h 55935"/>
                  <a:gd name="connsiteX10" fmla="*/ 3279 w 55935"/>
                  <a:gd name="connsiteY10" fmla="*/ 16202 h 55935"/>
                  <a:gd name="connsiteX11" fmla="*/ 43591 w 55935"/>
                  <a:gd name="connsiteY11" fmla="*/ 56321 h 55935"/>
                  <a:gd name="connsiteX12" fmla="*/ 56321 w 55935"/>
                  <a:gd name="connsiteY12" fmla="*/ 43591 h 55935"/>
                  <a:gd name="connsiteX13" fmla="*/ 56321 w 55935"/>
                  <a:gd name="connsiteY13" fmla="*/ 40891 h 55935"/>
                  <a:gd name="connsiteX14" fmla="*/ 16009 w 55935"/>
                  <a:gd name="connsiteY14" fmla="*/ 579 h 55935"/>
                  <a:gd name="connsiteX15" fmla="*/ 14659 w 55935"/>
                  <a:gd name="connsiteY15" fmla="*/ 0 h 55935"/>
                  <a:gd name="connsiteX16" fmla="*/ 13309 w 55935"/>
                  <a:gd name="connsiteY16" fmla="*/ 579 h 55935"/>
                  <a:gd name="connsiteX17" fmla="*/ 579 w 55935"/>
                  <a:gd name="connsiteY17" fmla="*/ 13309 h 55935"/>
                  <a:gd name="connsiteX18" fmla="*/ 579 w 55935"/>
                  <a:gd name="connsiteY18" fmla="*/ 16009 h 55935"/>
                  <a:gd name="connsiteX19" fmla="*/ 40891 w 55935"/>
                  <a:gd name="connsiteY19" fmla="*/ 56321 h 55935"/>
                  <a:gd name="connsiteX20" fmla="*/ 42241 w 55935"/>
                  <a:gd name="connsiteY20" fmla="*/ 56900 h 55935"/>
                  <a:gd name="connsiteX21" fmla="*/ 43591 w 55935"/>
                  <a:gd name="connsiteY21" fmla="*/ 56321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5935" h="55935">
                    <a:moveTo>
                      <a:pt x="3279" y="16202"/>
                    </a:moveTo>
                    <a:lnTo>
                      <a:pt x="16009" y="3472"/>
                    </a:lnTo>
                    <a:cubicBezTo>
                      <a:pt x="15623" y="3858"/>
                      <a:pt x="15238" y="4051"/>
                      <a:pt x="14659" y="4051"/>
                    </a:cubicBezTo>
                    <a:cubicBezTo>
                      <a:pt x="14080" y="4051"/>
                      <a:pt x="13695" y="3858"/>
                      <a:pt x="13309" y="3472"/>
                    </a:cubicBezTo>
                    <a:lnTo>
                      <a:pt x="53621" y="43784"/>
                    </a:lnTo>
                    <a:cubicBezTo>
                      <a:pt x="52849" y="43013"/>
                      <a:pt x="52849" y="41855"/>
                      <a:pt x="53621" y="41084"/>
                    </a:cubicBezTo>
                    <a:lnTo>
                      <a:pt x="40891" y="53814"/>
                    </a:lnTo>
                    <a:cubicBezTo>
                      <a:pt x="41277" y="53428"/>
                      <a:pt x="41662" y="53235"/>
                      <a:pt x="42241" y="53235"/>
                    </a:cubicBezTo>
                    <a:cubicBezTo>
                      <a:pt x="42820" y="53235"/>
                      <a:pt x="43205" y="53428"/>
                      <a:pt x="43591" y="53814"/>
                    </a:cubicBezTo>
                    <a:lnTo>
                      <a:pt x="3279" y="13502"/>
                    </a:lnTo>
                    <a:cubicBezTo>
                      <a:pt x="4051" y="14273"/>
                      <a:pt x="4051" y="15431"/>
                      <a:pt x="3279" y="16202"/>
                    </a:cubicBezTo>
                    <a:close/>
                    <a:moveTo>
                      <a:pt x="43591" y="56321"/>
                    </a:moveTo>
                    <a:lnTo>
                      <a:pt x="56321" y="43591"/>
                    </a:lnTo>
                    <a:cubicBezTo>
                      <a:pt x="57093" y="42820"/>
                      <a:pt x="57093" y="41662"/>
                      <a:pt x="56321" y="40891"/>
                    </a:cubicBezTo>
                    <a:lnTo>
                      <a:pt x="16009" y="579"/>
                    </a:lnTo>
                    <a:cubicBezTo>
                      <a:pt x="15623" y="193"/>
                      <a:pt x="15238" y="0"/>
                      <a:pt x="14659" y="0"/>
                    </a:cubicBezTo>
                    <a:cubicBezTo>
                      <a:pt x="14080" y="0"/>
                      <a:pt x="13695" y="193"/>
                      <a:pt x="13309" y="579"/>
                    </a:cubicBez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lnTo>
                      <a:pt x="40891" y="56321"/>
                    </a:lnTo>
                    <a:cubicBezTo>
                      <a:pt x="41277" y="56707"/>
                      <a:pt x="41662" y="56900"/>
                      <a:pt x="42241" y="56900"/>
                    </a:cubicBezTo>
                    <a:cubicBezTo>
                      <a:pt x="42820" y="56900"/>
                      <a:pt x="43205" y="56707"/>
                      <a:pt x="43591" y="5632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AA27AC3-F37D-4F4F-B977-622922F6688F}"/>
                  </a:ext>
                </a:extLst>
              </p:cNvPr>
              <p:cNvSpPr/>
              <p:nvPr/>
            </p:nvSpPr>
            <p:spPr>
              <a:xfrm>
                <a:off x="2129397" y="1273017"/>
                <a:ext cx="23146" cy="23146"/>
              </a:xfrm>
              <a:custGeom>
                <a:avLst/>
                <a:gdLst>
                  <a:gd name="connsiteX0" fmla="*/ 461 w 23145"/>
                  <a:gd name="connsiteY0" fmla="*/ 16009 h 23145"/>
                  <a:gd name="connsiteX1" fmla="*/ 6827 w 23145"/>
                  <a:gd name="connsiteY1" fmla="*/ 22374 h 23145"/>
                  <a:gd name="connsiteX2" fmla="*/ 10298 w 23145"/>
                  <a:gd name="connsiteY2" fmla="*/ 23724 h 23145"/>
                  <a:gd name="connsiteX3" fmla="*/ 19171 w 23145"/>
                  <a:gd name="connsiteY3" fmla="*/ 19288 h 23145"/>
                  <a:gd name="connsiteX4" fmla="*/ 22450 w 23145"/>
                  <a:gd name="connsiteY4" fmla="*/ 6944 h 23145"/>
                  <a:gd name="connsiteX5" fmla="*/ 16085 w 23145"/>
                  <a:gd name="connsiteY5" fmla="*/ 579 h 23145"/>
                  <a:gd name="connsiteX6" fmla="*/ 13384 w 23145"/>
                  <a:gd name="connsiteY6" fmla="*/ 579 h 23145"/>
                  <a:gd name="connsiteX7" fmla="*/ 654 w 23145"/>
                  <a:gd name="connsiteY7" fmla="*/ 13309 h 23145"/>
                  <a:gd name="connsiteX8" fmla="*/ 76 w 23145"/>
                  <a:gd name="connsiteY8" fmla="*/ 14659 h 23145"/>
                  <a:gd name="connsiteX9" fmla="*/ 461 w 23145"/>
                  <a:gd name="connsiteY9" fmla="*/ 16009 h 23145"/>
                  <a:gd name="connsiteX10" fmla="*/ 13192 w 23145"/>
                  <a:gd name="connsiteY10" fmla="*/ 3279 h 23145"/>
                  <a:gd name="connsiteX11" fmla="*/ 19557 w 23145"/>
                  <a:gd name="connsiteY11" fmla="*/ 9644 h 23145"/>
                  <a:gd name="connsiteX12" fmla="*/ 19557 w 23145"/>
                  <a:gd name="connsiteY12" fmla="*/ 11766 h 23145"/>
                  <a:gd name="connsiteX13" fmla="*/ 16471 w 23145"/>
                  <a:gd name="connsiteY13" fmla="*/ 16395 h 23145"/>
                  <a:gd name="connsiteX14" fmla="*/ 10298 w 23145"/>
                  <a:gd name="connsiteY14" fmla="*/ 19867 h 23145"/>
                  <a:gd name="connsiteX15" fmla="*/ 9527 w 23145"/>
                  <a:gd name="connsiteY15" fmla="*/ 19674 h 23145"/>
                  <a:gd name="connsiteX16" fmla="*/ 3162 w 23145"/>
                  <a:gd name="connsiteY16" fmla="*/ 13309 h 23145"/>
                  <a:gd name="connsiteX17" fmla="*/ 3740 w 23145"/>
                  <a:gd name="connsiteY17" fmla="*/ 14659 h 23145"/>
                  <a:gd name="connsiteX18" fmla="*/ 3162 w 23145"/>
                  <a:gd name="connsiteY18" fmla="*/ 16009 h 23145"/>
                  <a:gd name="connsiteX19" fmla="*/ 15892 w 23145"/>
                  <a:gd name="connsiteY19" fmla="*/ 3279 h 23145"/>
                  <a:gd name="connsiteX20" fmla="*/ 13192 w 23145"/>
                  <a:gd name="connsiteY20" fmla="*/ 3279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145" h="23145">
                    <a:moveTo>
                      <a:pt x="461" y="16009"/>
                    </a:moveTo>
                    <a:lnTo>
                      <a:pt x="6827" y="22374"/>
                    </a:lnTo>
                    <a:cubicBezTo>
                      <a:pt x="7598" y="23146"/>
                      <a:pt x="8948" y="23724"/>
                      <a:pt x="10298" y="23724"/>
                    </a:cubicBezTo>
                    <a:cubicBezTo>
                      <a:pt x="12999" y="23724"/>
                      <a:pt x="16278" y="21988"/>
                      <a:pt x="19171" y="19288"/>
                    </a:cubicBezTo>
                    <a:cubicBezTo>
                      <a:pt x="23607" y="14852"/>
                      <a:pt x="24957" y="9644"/>
                      <a:pt x="22450" y="6944"/>
                    </a:cubicBezTo>
                    <a:lnTo>
                      <a:pt x="16085" y="579"/>
                    </a:lnTo>
                    <a:cubicBezTo>
                      <a:pt x="15313" y="-193"/>
                      <a:pt x="14156" y="-193"/>
                      <a:pt x="13384" y="579"/>
                    </a:cubicBezTo>
                    <a:lnTo>
                      <a:pt x="654" y="13309"/>
                    </a:lnTo>
                    <a:cubicBezTo>
                      <a:pt x="269" y="13694"/>
                      <a:pt x="76" y="14080"/>
                      <a:pt x="76" y="14659"/>
                    </a:cubicBezTo>
                    <a:cubicBezTo>
                      <a:pt x="-117" y="15238"/>
                      <a:pt x="76" y="15816"/>
                      <a:pt x="461" y="16009"/>
                    </a:cubicBezTo>
                    <a:close/>
                    <a:moveTo>
                      <a:pt x="13192" y="3279"/>
                    </a:moveTo>
                    <a:lnTo>
                      <a:pt x="19557" y="9644"/>
                    </a:lnTo>
                    <a:cubicBezTo>
                      <a:pt x="19750" y="9837"/>
                      <a:pt x="19942" y="10608"/>
                      <a:pt x="19557" y="11766"/>
                    </a:cubicBezTo>
                    <a:cubicBezTo>
                      <a:pt x="18978" y="13309"/>
                      <a:pt x="17821" y="15045"/>
                      <a:pt x="16471" y="16395"/>
                    </a:cubicBezTo>
                    <a:cubicBezTo>
                      <a:pt x="14156" y="18709"/>
                      <a:pt x="11649" y="19867"/>
                      <a:pt x="10298" y="19867"/>
                    </a:cubicBezTo>
                    <a:cubicBezTo>
                      <a:pt x="9913" y="19867"/>
                      <a:pt x="9720" y="19867"/>
                      <a:pt x="9527" y="19674"/>
                    </a:cubicBezTo>
                    <a:lnTo>
                      <a:pt x="3162" y="13309"/>
                    </a:lnTo>
                    <a:cubicBezTo>
                      <a:pt x="3548" y="13694"/>
                      <a:pt x="3740" y="14080"/>
                      <a:pt x="3740" y="14659"/>
                    </a:cubicBezTo>
                    <a:cubicBezTo>
                      <a:pt x="3740" y="15238"/>
                      <a:pt x="3548" y="15623"/>
                      <a:pt x="3162" y="16009"/>
                    </a:cubicBezTo>
                    <a:lnTo>
                      <a:pt x="15892" y="3279"/>
                    </a:lnTo>
                    <a:cubicBezTo>
                      <a:pt x="15120" y="4050"/>
                      <a:pt x="13963" y="4050"/>
                      <a:pt x="13192" y="327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EEB89DA-F4C3-4171-9021-A9452E45E58E}"/>
                  </a:ext>
                </a:extLst>
              </p:cNvPr>
              <p:cNvSpPr/>
              <p:nvPr/>
            </p:nvSpPr>
            <p:spPr>
              <a:xfrm>
                <a:off x="2001785" y="1145522"/>
                <a:ext cx="102227" cy="102227"/>
              </a:xfrm>
              <a:custGeom>
                <a:avLst/>
                <a:gdLst>
                  <a:gd name="connsiteX0" fmla="*/ 17745 w 102227"/>
                  <a:gd name="connsiteY0" fmla="*/ 85061 h 102227"/>
                  <a:gd name="connsiteX1" fmla="*/ 17745 w 102227"/>
                  <a:gd name="connsiteY1" fmla="*/ 17745 h 102227"/>
                  <a:gd name="connsiteX2" fmla="*/ 85061 w 102227"/>
                  <a:gd name="connsiteY2" fmla="*/ 17745 h 102227"/>
                  <a:gd name="connsiteX3" fmla="*/ 85061 w 102227"/>
                  <a:gd name="connsiteY3" fmla="*/ 85061 h 102227"/>
                  <a:gd name="connsiteX4" fmla="*/ 17745 w 102227"/>
                  <a:gd name="connsiteY4" fmla="*/ 85061 h 102227"/>
                  <a:gd name="connsiteX5" fmla="*/ 87761 w 102227"/>
                  <a:gd name="connsiteY5" fmla="*/ 87761 h 102227"/>
                  <a:gd name="connsiteX6" fmla="*/ 87761 w 102227"/>
                  <a:gd name="connsiteY6" fmla="*/ 15045 h 102227"/>
                  <a:gd name="connsiteX7" fmla="*/ 15045 w 102227"/>
                  <a:gd name="connsiteY7" fmla="*/ 15045 h 102227"/>
                  <a:gd name="connsiteX8" fmla="*/ 15045 w 102227"/>
                  <a:gd name="connsiteY8" fmla="*/ 87761 h 102227"/>
                  <a:gd name="connsiteX9" fmla="*/ 87761 w 102227"/>
                  <a:gd name="connsiteY9" fmla="*/ 87761 h 10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227" h="102227">
                    <a:moveTo>
                      <a:pt x="17745" y="85061"/>
                    </a:moveTo>
                    <a:cubicBezTo>
                      <a:pt x="-772" y="66544"/>
                      <a:pt x="-772" y="36455"/>
                      <a:pt x="17745" y="17745"/>
                    </a:cubicBezTo>
                    <a:cubicBezTo>
                      <a:pt x="36262" y="-772"/>
                      <a:pt x="66351" y="-772"/>
                      <a:pt x="85061" y="17745"/>
                    </a:cubicBezTo>
                    <a:cubicBezTo>
                      <a:pt x="103577" y="36262"/>
                      <a:pt x="103577" y="66351"/>
                      <a:pt x="85061" y="85061"/>
                    </a:cubicBezTo>
                    <a:cubicBezTo>
                      <a:pt x="66544" y="103577"/>
                      <a:pt x="36262" y="103577"/>
                      <a:pt x="17745" y="85061"/>
                    </a:cubicBezTo>
                    <a:close/>
                    <a:moveTo>
                      <a:pt x="87761" y="87761"/>
                    </a:moveTo>
                    <a:cubicBezTo>
                      <a:pt x="107821" y="67701"/>
                      <a:pt x="107821" y="35104"/>
                      <a:pt x="87761" y="15045"/>
                    </a:cubicBezTo>
                    <a:cubicBezTo>
                      <a:pt x="67701" y="-5015"/>
                      <a:pt x="35104" y="-5015"/>
                      <a:pt x="15045" y="15045"/>
                    </a:cubicBezTo>
                    <a:cubicBezTo>
                      <a:pt x="-5015" y="35104"/>
                      <a:pt x="-5015" y="67701"/>
                      <a:pt x="15045" y="87761"/>
                    </a:cubicBezTo>
                    <a:cubicBezTo>
                      <a:pt x="35104" y="107821"/>
                      <a:pt x="67701" y="107821"/>
                      <a:pt x="87761" y="877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39846AE-CA40-40DC-8076-977FDB71E1FD}"/>
                  </a:ext>
                </a:extLst>
              </p:cNvPr>
              <p:cNvSpPr/>
              <p:nvPr/>
            </p:nvSpPr>
            <p:spPr>
              <a:xfrm>
                <a:off x="2011622" y="1155359"/>
                <a:ext cx="82939" cy="81010"/>
              </a:xfrm>
              <a:custGeom>
                <a:avLst/>
                <a:gdLst>
                  <a:gd name="connsiteX0" fmla="*/ 15045 w 82938"/>
                  <a:gd name="connsiteY0" fmla="*/ 68087 h 81010"/>
                  <a:gd name="connsiteX1" fmla="*/ 4051 w 82938"/>
                  <a:gd name="connsiteY1" fmla="*/ 41469 h 81010"/>
                  <a:gd name="connsiteX2" fmla="*/ 15045 w 82938"/>
                  <a:gd name="connsiteY2" fmla="*/ 14852 h 81010"/>
                  <a:gd name="connsiteX3" fmla="*/ 41662 w 82938"/>
                  <a:gd name="connsiteY3" fmla="*/ 3858 h 81010"/>
                  <a:gd name="connsiteX4" fmla="*/ 68280 w 82938"/>
                  <a:gd name="connsiteY4" fmla="*/ 14852 h 81010"/>
                  <a:gd name="connsiteX5" fmla="*/ 79274 w 82938"/>
                  <a:gd name="connsiteY5" fmla="*/ 41469 h 81010"/>
                  <a:gd name="connsiteX6" fmla="*/ 68280 w 82938"/>
                  <a:gd name="connsiteY6" fmla="*/ 68087 h 81010"/>
                  <a:gd name="connsiteX7" fmla="*/ 15045 w 82938"/>
                  <a:gd name="connsiteY7" fmla="*/ 68087 h 81010"/>
                  <a:gd name="connsiteX8" fmla="*/ 70787 w 82938"/>
                  <a:gd name="connsiteY8" fmla="*/ 70787 h 81010"/>
                  <a:gd name="connsiteX9" fmla="*/ 70787 w 82938"/>
                  <a:gd name="connsiteY9" fmla="*/ 12151 h 81010"/>
                  <a:gd name="connsiteX10" fmla="*/ 41469 w 82938"/>
                  <a:gd name="connsiteY10" fmla="*/ 0 h 81010"/>
                  <a:gd name="connsiteX11" fmla="*/ 12152 w 82938"/>
                  <a:gd name="connsiteY11" fmla="*/ 12151 h 81010"/>
                  <a:gd name="connsiteX12" fmla="*/ 0 w 82938"/>
                  <a:gd name="connsiteY12" fmla="*/ 41469 h 81010"/>
                  <a:gd name="connsiteX13" fmla="*/ 12152 w 82938"/>
                  <a:gd name="connsiteY13" fmla="*/ 70787 h 81010"/>
                  <a:gd name="connsiteX14" fmla="*/ 70787 w 82938"/>
                  <a:gd name="connsiteY14" fmla="*/ 70787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938" h="81010">
                    <a:moveTo>
                      <a:pt x="15045" y="68087"/>
                    </a:moveTo>
                    <a:cubicBezTo>
                      <a:pt x="7908" y="60950"/>
                      <a:pt x="4051" y="51499"/>
                      <a:pt x="4051" y="41469"/>
                    </a:cubicBezTo>
                    <a:cubicBezTo>
                      <a:pt x="4051" y="31440"/>
                      <a:pt x="7908" y="21989"/>
                      <a:pt x="15045" y="14852"/>
                    </a:cubicBezTo>
                    <a:cubicBezTo>
                      <a:pt x="22181" y="7715"/>
                      <a:pt x="31633" y="3858"/>
                      <a:pt x="41662" y="3858"/>
                    </a:cubicBezTo>
                    <a:cubicBezTo>
                      <a:pt x="51692" y="3858"/>
                      <a:pt x="61143" y="7715"/>
                      <a:pt x="68280" y="14852"/>
                    </a:cubicBezTo>
                    <a:cubicBezTo>
                      <a:pt x="75417" y="21989"/>
                      <a:pt x="79274" y="31440"/>
                      <a:pt x="79274" y="41469"/>
                    </a:cubicBezTo>
                    <a:cubicBezTo>
                      <a:pt x="79274" y="51499"/>
                      <a:pt x="75417" y="60950"/>
                      <a:pt x="68280" y="68087"/>
                    </a:cubicBezTo>
                    <a:cubicBezTo>
                      <a:pt x="53428" y="82746"/>
                      <a:pt x="29704" y="82746"/>
                      <a:pt x="15045" y="68087"/>
                    </a:cubicBezTo>
                    <a:close/>
                    <a:moveTo>
                      <a:pt x="70787" y="70787"/>
                    </a:moveTo>
                    <a:cubicBezTo>
                      <a:pt x="86989" y="54585"/>
                      <a:pt x="86989" y="28354"/>
                      <a:pt x="70787" y="12151"/>
                    </a:cubicBezTo>
                    <a:cubicBezTo>
                      <a:pt x="62879" y="4243"/>
                      <a:pt x="52657" y="0"/>
                      <a:pt x="41469" y="0"/>
                    </a:cubicBezTo>
                    <a:cubicBezTo>
                      <a:pt x="30475" y="0"/>
                      <a:pt x="20060" y="4243"/>
                      <a:pt x="12152" y="12151"/>
                    </a:cubicBezTo>
                    <a:cubicBezTo>
                      <a:pt x="4243" y="20060"/>
                      <a:pt x="0" y="30282"/>
                      <a:pt x="0" y="41469"/>
                    </a:cubicBezTo>
                    <a:cubicBezTo>
                      <a:pt x="0" y="52464"/>
                      <a:pt x="4243" y="62879"/>
                      <a:pt x="12152" y="70787"/>
                    </a:cubicBezTo>
                    <a:cubicBezTo>
                      <a:pt x="28354" y="86989"/>
                      <a:pt x="54585" y="86989"/>
                      <a:pt x="70787" y="70787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6201838-8CE5-481F-9389-2078B6051831}"/>
                  </a:ext>
                </a:extLst>
              </p:cNvPr>
              <p:cNvSpPr/>
              <p:nvPr/>
            </p:nvSpPr>
            <p:spPr>
              <a:xfrm>
                <a:off x="2081638" y="1234054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6DB200A-69C6-4A0B-A078-96CC61A7AB01}"/>
                  </a:ext>
                </a:extLst>
              </p:cNvPr>
              <p:cNvSpPr/>
              <p:nvPr/>
            </p:nvSpPr>
            <p:spPr>
              <a:xfrm>
                <a:off x="2090318" y="1225375"/>
                <a:ext cx="11573" cy="11573"/>
              </a:xfrm>
              <a:custGeom>
                <a:avLst/>
                <a:gdLst>
                  <a:gd name="connsiteX0" fmla="*/ 12730 w 11572"/>
                  <a:gd name="connsiteY0" fmla="*/ 10030 h 11572"/>
                  <a:gd name="connsiteX1" fmla="*/ 3279 w 11572"/>
                  <a:gd name="connsiteY1" fmla="*/ 579 h 11572"/>
                  <a:gd name="connsiteX2" fmla="*/ 3279 w 11572"/>
                  <a:gd name="connsiteY2" fmla="*/ 579 h 11572"/>
                  <a:gd name="connsiteX3" fmla="*/ 579 w 11572"/>
                  <a:gd name="connsiteY3" fmla="*/ 579 h 11572"/>
                  <a:gd name="connsiteX4" fmla="*/ 579 w 11572"/>
                  <a:gd name="connsiteY4" fmla="*/ 3279 h 11572"/>
                  <a:gd name="connsiteX5" fmla="*/ 579 w 11572"/>
                  <a:gd name="connsiteY5" fmla="*/ 3279 h 11572"/>
                  <a:gd name="connsiteX6" fmla="*/ 10030 w 11572"/>
                  <a:gd name="connsiteY6" fmla="*/ 12730 h 11572"/>
                  <a:gd name="connsiteX7" fmla="*/ 10030 w 11572"/>
                  <a:gd name="connsiteY7" fmla="*/ 12730 h 11572"/>
                  <a:gd name="connsiteX8" fmla="*/ 12730 w 11572"/>
                  <a:gd name="connsiteY8" fmla="*/ 12730 h 11572"/>
                  <a:gd name="connsiteX9" fmla="*/ 12730 w 11572"/>
                  <a:gd name="connsiteY9" fmla="*/ 10030 h 11572"/>
                  <a:gd name="connsiteX10" fmla="*/ 12730 w 11572"/>
                  <a:gd name="connsiteY10" fmla="*/ 10030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11572">
                    <a:moveTo>
                      <a:pt x="12730" y="10030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030" y="12730"/>
                    </a:lnTo>
                    <a:lnTo>
                      <a:pt x="10030" y="12730"/>
                    </a:lnTo>
                    <a:cubicBezTo>
                      <a:pt x="10801" y="13502"/>
                      <a:pt x="11959" y="13502"/>
                      <a:pt x="12730" y="12730"/>
                    </a:cubicBezTo>
                    <a:cubicBezTo>
                      <a:pt x="13502" y="11959"/>
                      <a:pt x="13502" y="10801"/>
                      <a:pt x="12730" y="10030"/>
                    </a:cubicBezTo>
                    <a:lnTo>
                      <a:pt x="12730" y="1003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C166C10-3CF1-4A19-977A-DA9934E0D30D}"/>
                  </a:ext>
                </a:extLst>
              </p:cNvPr>
              <p:cNvSpPr/>
              <p:nvPr/>
            </p:nvSpPr>
            <p:spPr>
              <a:xfrm>
                <a:off x="2096297" y="1240227"/>
                <a:ext cx="15431" cy="15431"/>
              </a:xfrm>
              <a:custGeom>
                <a:avLst/>
                <a:gdLst>
                  <a:gd name="connsiteX0" fmla="*/ 3279 w 15430"/>
                  <a:gd name="connsiteY0" fmla="*/ 16009 h 15430"/>
                  <a:gd name="connsiteX1" fmla="*/ 16009 w 15430"/>
                  <a:gd name="connsiteY1" fmla="*/ 3279 h 15430"/>
                  <a:gd name="connsiteX2" fmla="*/ 16009 w 15430"/>
                  <a:gd name="connsiteY2" fmla="*/ 3279 h 15430"/>
                  <a:gd name="connsiteX3" fmla="*/ 16009 w 15430"/>
                  <a:gd name="connsiteY3" fmla="*/ 579 h 15430"/>
                  <a:gd name="connsiteX4" fmla="*/ 13309 w 15430"/>
                  <a:gd name="connsiteY4" fmla="*/ 579 h 15430"/>
                  <a:gd name="connsiteX5" fmla="*/ 13309 w 15430"/>
                  <a:gd name="connsiteY5" fmla="*/ 579 h 15430"/>
                  <a:gd name="connsiteX6" fmla="*/ 579 w 15430"/>
                  <a:gd name="connsiteY6" fmla="*/ 13309 h 15430"/>
                  <a:gd name="connsiteX7" fmla="*/ 579 w 15430"/>
                  <a:gd name="connsiteY7" fmla="*/ 13309 h 15430"/>
                  <a:gd name="connsiteX8" fmla="*/ 579 w 15430"/>
                  <a:gd name="connsiteY8" fmla="*/ 16009 h 15430"/>
                  <a:gd name="connsiteX9" fmla="*/ 3279 w 15430"/>
                  <a:gd name="connsiteY9" fmla="*/ 16009 h 15430"/>
                  <a:gd name="connsiteX10" fmla="*/ 3279 w 15430"/>
                  <a:gd name="connsiteY10" fmla="*/ 16009 h 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30" h="15430">
                    <a:moveTo>
                      <a:pt x="3279" y="16009"/>
                    </a:moveTo>
                    <a:lnTo>
                      <a:pt x="16009" y="3279"/>
                    </a:lnTo>
                    <a:lnTo>
                      <a:pt x="16009" y="3279"/>
                    </a:lnTo>
                    <a:cubicBezTo>
                      <a:pt x="16781" y="2507"/>
                      <a:pt x="16781" y="1350"/>
                      <a:pt x="16009" y="579"/>
                    </a:cubicBezTo>
                    <a:cubicBezTo>
                      <a:pt x="15238" y="-193"/>
                      <a:pt x="14080" y="-193"/>
                      <a:pt x="13309" y="579"/>
                    </a:cubicBezTo>
                    <a:lnTo>
                      <a:pt x="13309" y="579"/>
                    </a:lnTo>
                    <a:lnTo>
                      <a:pt x="579" y="13309"/>
                    </a:lnTo>
                    <a:lnTo>
                      <a:pt x="579" y="13309"/>
                    </a:lnTo>
                    <a:cubicBezTo>
                      <a:pt x="-193" y="14080"/>
                      <a:pt x="-193" y="15238"/>
                      <a:pt x="579" y="16009"/>
                    </a:cubicBezTo>
                    <a:cubicBezTo>
                      <a:pt x="1350" y="16781"/>
                      <a:pt x="2507" y="16781"/>
                      <a:pt x="3279" y="16009"/>
                    </a:cubicBezTo>
                    <a:lnTo>
                      <a:pt x="3279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6" name="object 24">
            <a:extLst>
              <a:ext uri="{FF2B5EF4-FFF2-40B4-BE49-F238E27FC236}">
                <a16:creationId xmlns:a16="http://schemas.microsoft.com/office/drawing/2014/main" id="{46A4A1EA-A7E8-47F0-8D12-CB75C95F7451}"/>
              </a:ext>
            </a:extLst>
          </p:cNvPr>
          <p:cNvSpPr/>
          <p:nvPr/>
        </p:nvSpPr>
        <p:spPr>
          <a:xfrm>
            <a:off x="7315695" y="2301198"/>
            <a:ext cx="454265" cy="1451333"/>
          </a:xfrm>
          <a:custGeom>
            <a:avLst/>
            <a:gdLst/>
            <a:ahLst/>
            <a:cxnLst/>
            <a:rect l="l" t="t" r="r" b="b"/>
            <a:pathLst>
              <a:path w="1254759" h="3270250">
                <a:moveTo>
                  <a:pt x="1254633" y="2432989"/>
                </a:moveTo>
                <a:lnTo>
                  <a:pt x="1254074" y="2361996"/>
                </a:lnTo>
                <a:lnTo>
                  <a:pt x="1252880" y="2291778"/>
                </a:lnTo>
                <a:lnTo>
                  <a:pt x="1251089" y="2222335"/>
                </a:lnTo>
                <a:lnTo>
                  <a:pt x="1248702" y="2153691"/>
                </a:lnTo>
                <a:lnTo>
                  <a:pt x="1245730" y="2085860"/>
                </a:lnTo>
                <a:lnTo>
                  <a:pt x="1242212" y="2018868"/>
                </a:lnTo>
                <a:lnTo>
                  <a:pt x="1238935" y="1965706"/>
                </a:lnTo>
                <a:lnTo>
                  <a:pt x="1248689" y="1980768"/>
                </a:lnTo>
                <a:lnTo>
                  <a:pt x="1209852" y="1553540"/>
                </a:lnTo>
                <a:lnTo>
                  <a:pt x="1198232" y="1535734"/>
                </a:lnTo>
                <a:lnTo>
                  <a:pt x="1195539" y="1514144"/>
                </a:lnTo>
                <a:lnTo>
                  <a:pt x="1187627" y="1455178"/>
                </a:lnTo>
                <a:lnTo>
                  <a:pt x="1179309" y="1397165"/>
                </a:lnTo>
                <a:lnTo>
                  <a:pt x="1170597" y="1340129"/>
                </a:lnTo>
                <a:lnTo>
                  <a:pt x="1161503" y="1284071"/>
                </a:lnTo>
                <a:lnTo>
                  <a:pt x="1152042" y="1229029"/>
                </a:lnTo>
                <a:lnTo>
                  <a:pt x="1142238" y="1174991"/>
                </a:lnTo>
                <a:lnTo>
                  <a:pt x="1132090" y="1121981"/>
                </a:lnTo>
                <a:lnTo>
                  <a:pt x="1121638" y="1070013"/>
                </a:lnTo>
                <a:lnTo>
                  <a:pt x="1110869" y="1019111"/>
                </a:lnTo>
                <a:lnTo>
                  <a:pt x="1099807" y="969264"/>
                </a:lnTo>
                <a:lnTo>
                  <a:pt x="1088478" y="920508"/>
                </a:lnTo>
                <a:lnTo>
                  <a:pt x="1076896" y="872845"/>
                </a:lnTo>
                <a:lnTo>
                  <a:pt x="1065072" y="826287"/>
                </a:lnTo>
                <a:lnTo>
                  <a:pt x="1053020" y="780846"/>
                </a:lnTo>
                <a:lnTo>
                  <a:pt x="1040752" y="736561"/>
                </a:lnTo>
                <a:lnTo>
                  <a:pt x="1028280" y="693407"/>
                </a:lnTo>
                <a:lnTo>
                  <a:pt x="1018286" y="660247"/>
                </a:lnTo>
                <a:lnTo>
                  <a:pt x="1018413" y="660247"/>
                </a:lnTo>
                <a:lnTo>
                  <a:pt x="1015911" y="652360"/>
                </a:lnTo>
                <a:lnTo>
                  <a:pt x="1015631" y="651421"/>
                </a:lnTo>
                <a:lnTo>
                  <a:pt x="1002817" y="610616"/>
                </a:lnTo>
                <a:lnTo>
                  <a:pt x="998842" y="598487"/>
                </a:lnTo>
                <a:lnTo>
                  <a:pt x="994168" y="583704"/>
                </a:lnTo>
                <a:lnTo>
                  <a:pt x="990815" y="573938"/>
                </a:lnTo>
                <a:lnTo>
                  <a:pt x="989863" y="571004"/>
                </a:lnTo>
                <a:lnTo>
                  <a:pt x="976757" y="532587"/>
                </a:lnTo>
                <a:lnTo>
                  <a:pt x="973963" y="524738"/>
                </a:lnTo>
                <a:lnTo>
                  <a:pt x="969416" y="511454"/>
                </a:lnTo>
                <a:lnTo>
                  <a:pt x="965250" y="500214"/>
                </a:lnTo>
                <a:lnTo>
                  <a:pt x="963536" y="495388"/>
                </a:lnTo>
                <a:lnTo>
                  <a:pt x="950214" y="459435"/>
                </a:lnTo>
                <a:lnTo>
                  <a:pt x="948436" y="454850"/>
                </a:lnTo>
                <a:lnTo>
                  <a:pt x="944257" y="443560"/>
                </a:lnTo>
                <a:lnTo>
                  <a:pt x="939355" y="431380"/>
                </a:lnTo>
                <a:lnTo>
                  <a:pt x="936790" y="424713"/>
                </a:lnTo>
                <a:lnTo>
                  <a:pt x="923302" y="391248"/>
                </a:lnTo>
                <a:lnTo>
                  <a:pt x="922286" y="388848"/>
                </a:lnTo>
                <a:lnTo>
                  <a:pt x="918794" y="380136"/>
                </a:lnTo>
                <a:lnTo>
                  <a:pt x="913714" y="368490"/>
                </a:lnTo>
                <a:lnTo>
                  <a:pt x="909751" y="359067"/>
                </a:lnTo>
                <a:lnTo>
                  <a:pt x="896150" y="328155"/>
                </a:lnTo>
                <a:lnTo>
                  <a:pt x="896048" y="327952"/>
                </a:lnTo>
                <a:lnTo>
                  <a:pt x="893140" y="321259"/>
                </a:lnTo>
                <a:lnTo>
                  <a:pt x="887666" y="309740"/>
                </a:lnTo>
                <a:lnTo>
                  <a:pt x="882523" y="298551"/>
                </a:lnTo>
                <a:lnTo>
                  <a:pt x="872185" y="277114"/>
                </a:lnTo>
                <a:lnTo>
                  <a:pt x="867397" y="267017"/>
                </a:lnTo>
                <a:lnTo>
                  <a:pt x="861783" y="256235"/>
                </a:lnTo>
                <a:lnTo>
                  <a:pt x="855243" y="243293"/>
                </a:lnTo>
                <a:lnTo>
                  <a:pt x="846937" y="227698"/>
                </a:lnTo>
                <a:lnTo>
                  <a:pt x="841654" y="217512"/>
                </a:lnTo>
                <a:lnTo>
                  <a:pt x="836688" y="208876"/>
                </a:lnTo>
                <a:lnTo>
                  <a:pt x="828027" y="193382"/>
                </a:lnTo>
                <a:lnTo>
                  <a:pt x="820331" y="180378"/>
                </a:lnTo>
                <a:lnTo>
                  <a:pt x="816013" y="172834"/>
                </a:lnTo>
                <a:lnTo>
                  <a:pt x="814489" y="170472"/>
                </a:lnTo>
                <a:lnTo>
                  <a:pt x="813765" y="169341"/>
                </a:lnTo>
                <a:lnTo>
                  <a:pt x="801001" y="148945"/>
                </a:lnTo>
                <a:lnTo>
                  <a:pt x="794473" y="139153"/>
                </a:lnTo>
                <a:lnTo>
                  <a:pt x="790600" y="133070"/>
                </a:lnTo>
                <a:lnTo>
                  <a:pt x="788581" y="130276"/>
                </a:lnTo>
                <a:lnTo>
                  <a:pt x="787603" y="128803"/>
                </a:lnTo>
                <a:lnTo>
                  <a:pt x="774293" y="110083"/>
                </a:lnTo>
                <a:lnTo>
                  <a:pt x="768921" y="103060"/>
                </a:lnTo>
                <a:lnTo>
                  <a:pt x="765505" y="98310"/>
                </a:lnTo>
                <a:lnTo>
                  <a:pt x="763168" y="95516"/>
                </a:lnTo>
                <a:lnTo>
                  <a:pt x="761085" y="92773"/>
                </a:lnTo>
                <a:lnTo>
                  <a:pt x="748004" y="76898"/>
                </a:lnTo>
                <a:lnTo>
                  <a:pt x="743458" y="71843"/>
                </a:lnTo>
                <a:lnTo>
                  <a:pt x="740816" y="68656"/>
                </a:lnTo>
                <a:lnTo>
                  <a:pt x="738555" y="66382"/>
                </a:lnTo>
                <a:lnTo>
                  <a:pt x="735063" y="62471"/>
                </a:lnTo>
                <a:lnTo>
                  <a:pt x="722274" y="49504"/>
                </a:lnTo>
                <a:lnTo>
                  <a:pt x="718705" y="46266"/>
                </a:lnTo>
                <a:lnTo>
                  <a:pt x="716661" y="44183"/>
                </a:lnTo>
                <a:lnTo>
                  <a:pt x="714438" y="42379"/>
                </a:lnTo>
                <a:lnTo>
                  <a:pt x="709650" y="38011"/>
                </a:lnTo>
                <a:lnTo>
                  <a:pt x="697217" y="28016"/>
                </a:lnTo>
                <a:lnTo>
                  <a:pt x="694613" y="26225"/>
                </a:lnTo>
                <a:lnTo>
                  <a:pt x="693127" y="24993"/>
                </a:lnTo>
                <a:lnTo>
                  <a:pt x="691095" y="23774"/>
                </a:lnTo>
                <a:lnTo>
                  <a:pt x="684974" y="19507"/>
                </a:lnTo>
                <a:lnTo>
                  <a:pt x="672960" y="12522"/>
                </a:lnTo>
                <a:lnTo>
                  <a:pt x="671182" y="11709"/>
                </a:lnTo>
                <a:lnTo>
                  <a:pt x="670318" y="11176"/>
                </a:lnTo>
                <a:lnTo>
                  <a:pt x="668807" y="10604"/>
                </a:lnTo>
                <a:lnTo>
                  <a:pt x="661162" y="7061"/>
                </a:lnTo>
                <a:lnTo>
                  <a:pt x="649617" y="3149"/>
                </a:lnTo>
                <a:lnTo>
                  <a:pt x="648792" y="2984"/>
                </a:lnTo>
                <a:lnTo>
                  <a:pt x="648347" y="2806"/>
                </a:lnTo>
                <a:lnTo>
                  <a:pt x="647319" y="2679"/>
                </a:lnTo>
                <a:lnTo>
                  <a:pt x="638327" y="787"/>
                </a:lnTo>
                <a:lnTo>
                  <a:pt x="627316" y="0"/>
                </a:lnTo>
                <a:lnTo>
                  <a:pt x="616305" y="787"/>
                </a:lnTo>
                <a:lnTo>
                  <a:pt x="607352" y="2667"/>
                </a:lnTo>
                <a:lnTo>
                  <a:pt x="606272" y="2806"/>
                </a:lnTo>
                <a:lnTo>
                  <a:pt x="605790" y="2997"/>
                </a:lnTo>
                <a:lnTo>
                  <a:pt x="605028" y="3149"/>
                </a:lnTo>
                <a:lnTo>
                  <a:pt x="593471" y="7061"/>
                </a:lnTo>
                <a:lnTo>
                  <a:pt x="585978" y="10541"/>
                </a:lnTo>
                <a:lnTo>
                  <a:pt x="584288" y="11176"/>
                </a:lnTo>
                <a:lnTo>
                  <a:pt x="583298" y="11772"/>
                </a:lnTo>
                <a:lnTo>
                  <a:pt x="581685" y="12522"/>
                </a:lnTo>
                <a:lnTo>
                  <a:pt x="569658" y="19507"/>
                </a:lnTo>
                <a:lnTo>
                  <a:pt x="563613" y="23710"/>
                </a:lnTo>
                <a:lnTo>
                  <a:pt x="561492" y="24993"/>
                </a:lnTo>
                <a:lnTo>
                  <a:pt x="559917" y="26276"/>
                </a:lnTo>
                <a:lnTo>
                  <a:pt x="557415" y="28016"/>
                </a:lnTo>
                <a:lnTo>
                  <a:pt x="544982" y="38011"/>
                </a:lnTo>
                <a:lnTo>
                  <a:pt x="540334" y="42252"/>
                </a:lnTo>
                <a:lnTo>
                  <a:pt x="537959" y="44183"/>
                </a:lnTo>
                <a:lnTo>
                  <a:pt x="535711" y="46469"/>
                </a:lnTo>
                <a:lnTo>
                  <a:pt x="532371" y="49504"/>
                </a:lnTo>
                <a:lnTo>
                  <a:pt x="519569" y="62471"/>
                </a:lnTo>
                <a:lnTo>
                  <a:pt x="516191" y="66243"/>
                </a:lnTo>
                <a:lnTo>
                  <a:pt x="513803" y="68656"/>
                </a:lnTo>
                <a:lnTo>
                  <a:pt x="510997" y="72021"/>
                </a:lnTo>
                <a:lnTo>
                  <a:pt x="506628" y="76898"/>
                </a:lnTo>
                <a:lnTo>
                  <a:pt x="493547" y="92773"/>
                </a:lnTo>
                <a:lnTo>
                  <a:pt x="491490" y="95478"/>
                </a:lnTo>
                <a:lnTo>
                  <a:pt x="489127" y="98310"/>
                </a:lnTo>
                <a:lnTo>
                  <a:pt x="485559" y="103238"/>
                </a:lnTo>
                <a:lnTo>
                  <a:pt x="480352" y="110083"/>
                </a:lnTo>
                <a:lnTo>
                  <a:pt x="467029" y="128803"/>
                </a:lnTo>
                <a:lnTo>
                  <a:pt x="466039" y="130276"/>
                </a:lnTo>
                <a:lnTo>
                  <a:pt x="464032" y="133070"/>
                </a:lnTo>
                <a:lnTo>
                  <a:pt x="460184" y="139077"/>
                </a:lnTo>
                <a:lnTo>
                  <a:pt x="453631" y="148945"/>
                </a:lnTo>
                <a:lnTo>
                  <a:pt x="440258" y="170281"/>
                </a:lnTo>
                <a:lnTo>
                  <a:pt x="440143" y="170472"/>
                </a:lnTo>
                <a:lnTo>
                  <a:pt x="438632" y="172834"/>
                </a:lnTo>
                <a:lnTo>
                  <a:pt x="434860" y="179412"/>
                </a:lnTo>
                <a:lnTo>
                  <a:pt x="426605" y="193382"/>
                </a:lnTo>
                <a:lnTo>
                  <a:pt x="416572" y="211302"/>
                </a:lnTo>
                <a:lnTo>
                  <a:pt x="413016" y="217512"/>
                </a:lnTo>
                <a:lnTo>
                  <a:pt x="409638" y="224015"/>
                </a:lnTo>
                <a:lnTo>
                  <a:pt x="399389" y="243293"/>
                </a:lnTo>
                <a:lnTo>
                  <a:pt x="390271" y="261315"/>
                </a:lnTo>
                <a:lnTo>
                  <a:pt x="387311" y="267017"/>
                </a:lnTo>
                <a:lnTo>
                  <a:pt x="386156" y="269443"/>
                </a:lnTo>
                <a:lnTo>
                  <a:pt x="385749" y="270256"/>
                </a:lnTo>
                <a:lnTo>
                  <a:pt x="372110" y="298551"/>
                </a:lnTo>
                <a:lnTo>
                  <a:pt x="364134" y="315887"/>
                </a:lnTo>
                <a:lnTo>
                  <a:pt x="361581" y="321259"/>
                </a:lnTo>
                <a:lnTo>
                  <a:pt x="360273" y="324256"/>
                </a:lnTo>
                <a:lnTo>
                  <a:pt x="358482" y="328155"/>
                </a:lnTo>
                <a:lnTo>
                  <a:pt x="344881" y="359067"/>
                </a:lnTo>
                <a:lnTo>
                  <a:pt x="337312" y="377024"/>
                </a:lnTo>
                <a:lnTo>
                  <a:pt x="335965" y="380136"/>
                </a:lnTo>
                <a:lnTo>
                  <a:pt x="335114" y="382270"/>
                </a:lnTo>
                <a:lnTo>
                  <a:pt x="317842" y="424713"/>
                </a:lnTo>
                <a:lnTo>
                  <a:pt x="291096" y="495388"/>
                </a:lnTo>
                <a:lnTo>
                  <a:pt x="277876" y="532587"/>
                </a:lnTo>
                <a:lnTo>
                  <a:pt x="264769" y="571004"/>
                </a:lnTo>
                <a:lnTo>
                  <a:pt x="251802" y="610616"/>
                </a:lnTo>
                <a:lnTo>
                  <a:pt x="238988" y="651421"/>
                </a:lnTo>
                <a:lnTo>
                  <a:pt x="226352" y="693407"/>
                </a:lnTo>
                <a:lnTo>
                  <a:pt x="213880" y="736561"/>
                </a:lnTo>
                <a:lnTo>
                  <a:pt x="201612" y="780846"/>
                </a:lnTo>
                <a:lnTo>
                  <a:pt x="189560" y="826287"/>
                </a:lnTo>
                <a:lnTo>
                  <a:pt x="177723" y="872845"/>
                </a:lnTo>
                <a:lnTo>
                  <a:pt x="166141" y="920508"/>
                </a:lnTo>
                <a:lnTo>
                  <a:pt x="154813" y="969264"/>
                </a:lnTo>
                <a:lnTo>
                  <a:pt x="143764" y="1019111"/>
                </a:lnTo>
                <a:lnTo>
                  <a:pt x="132994" y="1070013"/>
                </a:lnTo>
                <a:lnTo>
                  <a:pt x="122529" y="1121981"/>
                </a:lnTo>
                <a:lnTo>
                  <a:pt x="112395" y="1174991"/>
                </a:lnTo>
                <a:lnTo>
                  <a:pt x="102577" y="1229029"/>
                </a:lnTo>
                <a:lnTo>
                  <a:pt x="93116" y="1284071"/>
                </a:lnTo>
                <a:lnTo>
                  <a:pt x="84023" y="1340129"/>
                </a:lnTo>
                <a:lnTo>
                  <a:pt x="75311" y="1397165"/>
                </a:lnTo>
                <a:lnTo>
                  <a:pt x="66992" y="1455178"/>
                </a:lnTo>
                <a:lnTo>
                  <a:pt x="59080" y="1514144"/>
                </a:lnTo>
                <a:lnTo>
                  <a:pt x="51600" y="1574063"/>
                </a:lnTo>
                <a:lnTo>
                  <a:pt x="44564" y="1634921"/>
                </a:lnTo>
                <a:lnTo>
                  <a:pt x="37973" y="1696681"/>
                </a:lnTo>
                <a:lnTo>
                  <a:pt x="31864" y="1759369"/>
                </a:lnTo>
                <a:lnTo>
                  <a:pt x="26225" y="1822932"/>
                </a:lnTo>
                <a:lnTo>
                  <a:pt x="21107" y="1887385"/>
                </a:lnTo>
                <a:lnTo>
                  <a:pt x="16497" y="1952701"/>
                </a:lnTo>
                <a:lnTo>
                  <a:pt x="16192" y="1957641"/>
                </a:lnTo>
                <a:lnTo>
                  <a:pt x="5867" y="1941918"/>
                </a:lnTo>
                <a:lnTo>
                  <a:pt x="5867" y="2155520"/>
                </a:lnTo>
                <a:lnTo>
                  <a:pt x="3543" y="2222335"/>
                </a:lnTo>
                <a:lnTo>
                  <a:pt x="1739" y="2291778"/>
                </a:lnTo>
                <a:lnTo>
                  <a:pt x="558" y="2361996"/>
                </a:lnTo>
                <a:lnTo>
                  <a:pt x="0" y="2432989"/>
                </a:lnTo>
                <a:lnTo>
                  <a:pt x="76" y="2504744"/>
                </a:lnTo>
                <a:lnTo>
                  <a:pt x="812" y="2577236"/>
                </a:lnTo>
                <a:lnTo>
                  <a:pt x="2209" y="2650452"/>
                </a:lnTo>
                <a:lnTo>
                  <a:pt x="4292" y="2724391"/>
                </a:lnTo>
                <a:lnTo>
                  <a:pt x="7086" y="2799042"/>
                </a:lnTo>
                <a:lnTo>
                  <a:pt x="10579" y="2874378"/>
                </a:lnTo>
                <a:lnTo>
                  <a:pt x="14820" y="2950387"/>
                </a:lnTo>
                <a:lnTo>
                  <a:pt x="19799" y="3027057"/>
                </a:lnTo>
                <a:lnTo>
                  <a:pt x="25539" y="3104375"/>
                </a:lnTo>
                <a:lnTo>
                  <a:pt x="32054" y="3182328"/>
                </a:lnTo>
                <a:lnTo>
                  <a:pt x="39357" y="3260902"/>
                </a:lnTo>
                <a:lnTo>
                  <a:pt x="40322" y="3270250"/>
                </a:lnTo>
                <a:lnTo>
                  <a:pt x="646620" y="3270250"/>
                </a:lnTo>
                <a:lnTo>
                  <a:pt x="878789" y="3270250"/>
                </a:lnTo>
                <a:lnTo>
                  <a:pt x="1214310" y="3270250"/>
                </a:lnTo>
                <a:lnTo>
                  <a:pt x="1215275" y="3260902"/>
                </a:lnTo>
                <a:lnTo>
                  <a:pt x="1222578" y="3182328"/>
                </a:lnTo>
                <a:lnTo>
                  <a:pt x="1229093" y="3104375"/>
                </a:lnTo>
                <a:lnTo>
                  <a:pt x="1230947" y="3079343"/>
                </a:lnTo>
                <a:lnTo>
                  <a:pt x="1231214" y="3079750"/>
                </a:lnTo>
                <a:lnTo>
                  <a:pt x="1231760" y="3068421"/>
                </a:lnTo>
                <a:lnTo>
                  <a:pt x="1234833" y="3027057"/>
                </a:lnTo>
                <a:lnTo>
                  <a:pt x="1239812" y="2950387"/>
                </a:lnTo>
                <a:lnTo>
                  <a:pt x="1244041" y="2874378"/>
                </a:lnTo>
                <a:lnTo>
                  <a:pt x="1247546" y="2799042"/>
                </a:lnTo>
                <a:lnTo>
                  <a:pt x="1250327" y="2724391"/>
                </a:lnTo>
                <a:lnTo>
                  <a:pt x="1252423" y="2650452"/>
                </a:lnTo>
                <a:lnTo>
                  <a:pt x="1253820" y="2577236"/>
                </a:lnTo>
                <a:lnTo>
                  <a:pt x="1254556" y="2504744"/>
                </a:lnTo>
                <a:lnTo>
                  <a:pt x="1254633" y="2432989"/>
                </a:lnTo>
                <a:close/>
              </a:path>
            </a:pathLst>
          </a:custGeom>
          <a:solidFill>
            <a:srgbClr val="BECE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FF780DBA-27F8-4E28-B404-B0F47F260E98}"/>
              </a:ext>
            </a:extLst>
          </p:cNvPr>
          <p:cNvSpPr/>
          <p:nvPr/>
        </p:nvSpPr>
        <p:spPr>
          <a:xfrm>
            <a:off x="5210843" y="2168891"/>
            <a:ext cx="1281200" cy="1560579"/>
          </a:xfrm>
          <a:custGeom>
            <a:avLst/>
            <a:gdLst/>
            <a:ahLst/>
            <a:cxnLst/>
            <a:rect l="l" t="t" r="r" b="b"/>
            <a:pathLst>
              <a:path w="1425575" h="1333500">
                <a:moveTo>
                  <a:pt x="660527" y="1226858"/>
                </a:moveTo>
                <a:lnTo>
                  <a:pt x="638200" y="1226858"/>
                </a:lnTo>
                <a:lnTo>
                  <a:pt x="638200" y="1267180"/>
                </a:lnTo>
                <a:lnTo>
                  <a:pt x="660527" y="1267180"/>
                </a:lnTo>
                <a:lnTo>
                  <a:pt x="660527" y="1226858"/>
                </a:lnTo>
                <a:close/>
              </a:path>
              <a:path w="1425575" h="1333500">
                <a:moveTo>
                  <a:pt x="660527" y="1158684"/>
                </a:moveTo>
                <a:lnTo>
                  <a:pt x="638200" y="1158684"/>
                </a:lnTo>
                <a:lnTo>
                  <a:pt x="638200" y="1199019"/>
                </a:lnTo>
                <a:lnTo>
                  <a:pt x="660527" y="1199019"/>
                </a:lnTo>
                <a:lnTo>
                  <a:pt x="660527" y="1158684"/>
                </a:lnTo>
                <a:close/>
              </a:path>
              <a:path w="1425575" h="1333500">
                <a:moveTo>
                  <a:pt x="721804" y="1226858"/>
                </a:moveTo>
                <a:lnTo>
                  <a:pt x="699465" y="1226858"/>
                </a:lnTo>
                <a:lnTo>
                  <a:pt x="699465" y="1267180"/>
                </a:lnTo>
                <a:lnTo>
                  <a:pt x="721804" y="1267180"/>
                </a:lnTo>
                <a:lnTo>
                  <a:pt x="721804" y="1226858"/>
                </a:lnTo>
                <a:close/>
              </a:path>
              <a:path w="1425575" h="1333500">
                <a:moveTo>
                  <a:pt x="721804" y="1158684"/>
                </a:moveTo>
                <a:lnTo>
                  <a:pt x="699465" y="1158684"/>
                </a:lnTo>
                <a:lnTo>
                  <a:pt x="699465" y="1199019"/>
                </a:lnTo>
                <a:lnTo>
                  <a:pt x="721804" y="1199019"/>
                </a:lnTo>
                <a:lnTo>
                  <a:pt x="721804" y="1158684"/>
                </a:lnTo>
                <a:close/>
              </a:path>
              <a:path w="1425575" h="1333500">
                <a:moveTo>
                  <a:pt x="861822" y="1199756"/>
                </a:moveTo>
                <a:lnTo>
                  <a:pt x="837971" y="1199756"/>
                </a:lnTo>
                <a:lnTo>
                  <a:pt x="837971" y="1252740"/>
                </a:lnTo>
                <a:lnTo>
                  <a:pt x="861822" y="1252740"/>
                </a:lnTo>
                <a:lnTo>
                  <a:pt x="861822" y="1199756"/>
                </a:lnTo>
                <a:close/>
              </a:path>
              <a:path w="1425575" h="1333500">
                <a:moveTo>
                  <a:pt x="861822" y="1102245"/>
                </a:moveTo>
                <a:lnTo>
                  <a:pt x="837971" y="1102245"/>
                </a:lnTo>
                <a:lnTo>
                  <a:pt x="837971" y="1155230"/>
                </a:lnTo>
                <a:lnTo>
                  <a:pt x="861822" y="1155230"/>
                </a:lnTo>
                <a:lnTo>
                  <a:pt x="861822" y="1102245"/>
                </a:lnTo>
                <a:close/>
              </a:path>
              <a:path w="1425575" h="1333500">
                <a:moveTo>
                  <a:pt x="861822" y="1004747"/>
                </a:moveTo>
                <a:lnTo>
                  <a:pt x="837971" y="1004747"/>
                </a:lnTo>
                <a:lnTo>
                  <a:pt x="837971" y="1057719"/>
                </a:lnTo>
                <a:lnTo>
                  <a:pt x="861822" y="1057719"/>
                </a:lnTo>
                <a:lnTo>
                  <a:pt x="861822" y="1004747"/>
                </a:lnTo>
                <a:close/>
              </a:path>
              <a:path w="1425575" h="1333500">
                <a:moveTo>
                  <a:pt x="861822" y="907249"/>
                </a:moveTo>
                <a:lnTo>
                  <a:pt x="837971" y="907249"/>
                </a:lnTo>
                <a:lnTo>
                  <a:pt x="837971" y="960221"/>
                </a:lnTo>
                <a:lnTo>
                  <a:pt x="861822" y="960221"/>
                </a:lnTo>
                <a:lnTo>
                  <a:pt x="861822" y="907249"/>
                </a:lnTo>
                <a:close/>
              </a:path>
              <a:path w="1425575" h="1333500">
                <a:moveTo>
                  <a:pt x="933069" y="1199756"/>
                </a:moveTo>
                <a:lnTo>
                  <a:pt x="909231" y="1199756"/>
                </a:lnTo>
                <a:lnTo>
                  <a:pt x="909231" y="1252740"/>
                </a:lnTo>
                <a:lnTo>
                  <a:pt x="933069" y="1252740"/>
                </a:lnTo>
                <a:lnTo>
                  <a:pt x="933069" y="1199756"/>
                </a:lnTo>
                <a:close/>
              </a:path>
              <a:path w="1425575" h="1333500">
                <a:moveTo>
                  <a:pt x="933069" y="1102245"/>
                </a:moveTo>
                <a:lnTo>
                  <a:pt x="909231" y="1102245"/>
                </a:lnTo>
                <a:lnTo>
                  <a:pt x="909231" y="1155230"/>
                </a:lnTo>
                <a:lnTo>
                  <a:pt x="933069" y="1155230"/>
                </a:lnTo>
                <a:lnTo>
                  <a:pt x="933069" y="1102245"/>
                </a:lnTo>
                <a:close/>
              </a:path>
              <a:path w="1425575" h="1333500">
                <a:moveTo>
                  <a:pt x="933069" y="1004747"/>
                </a:moveTo>
                <a:lnTo>
                  <a:pt x="909231" y="1004747"/>
                </a:lnTo>
                <a:lnTo>
                  <a:pt x="909231" y="1057719"/>
                </a:lnTo>
                <a:lnTo>
                  <a:pt x="933069" y="1057719"/>
                </a:lnTo>
                <a:lnTo>
                  <a:pt x="933069" y="1004747"/>
                </a:lnTo>
                <a:close/>
              </a:path>
              <a:path w="1425575" h="1333500">
                <a:moveTo>
                  <a:pt x="933069" y="907249"/>
                </a:moveTo>
                <a:lnTo>
                  <a:pt x="909231" y="907249"/>
                </a:lnTo>
                <a:lnTo>
                  <a:pt x="909231" y="960221"/>
                </a:lnTo>
                <a:lnTo>
                  <a:pt x="933069" y="960221"/>
                </a:lnTo>
                <a:lnTo>
                  <a:pt x="933069" y="907249"/>
                </a:lnTo>
                <a:close/>
              </a:path>
              <a:path w="1425575" h="1333500">
                <a:moveTo>
                  <a:pt x="1004354" y="1199756"/>
                </a:moveTo>
                <a:lnTo>
                  <a:pt x="980490" y="1199756"/>
                </a:lnTo>
                <a:lnTo>
                  <a:pt x="980490" y="1252740"/>
                </a:lnTo>
                <a:lnTo>
                  <a:pt x="1004354" y="1252740"/>
                </a:lnTo>
                <a:lnTo>
                  <a:pt x="1004354" y="1199756"/>
                </a:lnTo>
                <a:close/>
              </a:path>
              <a:path w="1425575" h="1333500">
                <a:moveTo>
                  <a:pt x="1004354" y="1102245"/>
                </a:moveTo>
                <a:lnTo>
                  <a:pt x="980490" y="1102245"/>
                </a:lnTo>
                <a:lnTo>
                  <a:pt x="980490" y="1155230"/>
                </a:lnTo>
                <a:lnTo>
                  <a:pt x="1004354" y="1155230"/>
                </a:lnTo>
                <a:lnTo>
                  <a:pt x="1004354" y="1102245"/>
                </a:lnTo>
                <a:close/>
              </a:path>
              <a:path w="1425575" h="1333500">
                <a:moveTo>
                  <a:pt x="1004354" y="1004747"/>
                </a:moveTo>
                <a:lnTo>
                  <a:pt x="980490" y="1004747"/>
                </a:lnTo>
                <a:lnTo>
                  <a:pt x="980490" y="1057719"/>
                </a:lnTo>
                <a:lnTo>
                  <a:pt x="1004354" y="1057719"/>
                </a:lnTo>
                <a:lnTo>
                  <a:pt x="1004354" y="1004747"/>
                </a:lnTo>
                <a:close/>
              </a:path>
              <a:path w="1425575" h="1333500">
                <a:moveTo>
                  <a:pt x="1004354" y="907249"/>
                </a:moveTo>
                <a:lnTo>
                  <a:pt x="980490" y="907249"/>
                </a:lnTo>
                <a:lnTo>
                  <a:pt x="980490" y="960221"/>
                </a:lnTo>
                <a:lnTo>
                  <a:pt x="1004354" y="960221"/>
                </a:lnTo>
                <a:lnTo>
                  <a:pt x="1004354" y="907249"/>
                </a:lnTo>
                <a:close/>
              </a:path>
              <a:path w="1425575" h="1333500">
                <a:moveTo>
                  <a:pt x="1139088" y="1207427"/>
                </a:moveTo>
                <a:lnTo>
                  <a:pt x="1115961" y="1207427"/>
                </a:lnTo>
                <a:lnTo>
                  <a:pt x="1115961" y="1249311"/>
                </a:lnTo>
                <a:lnTo>
                  <a:pt x="1139088" y="1249311"/>
                </a:lnTo>
                <a:lnTo>
                  <a:pt x="1139088" y="1207427"/>
                </a:lnTo>
                <a:close/>
              </a:path>
              <a:path w="1425575" h="1333500">
                <a:moveTo>
                  <a:pt x="1139088" y="1127061"/>
                </a:moveTo>
                <a:lnTo>
                  <a:pt x="1115961" y="1127061"/>
                </a:lnTo>
                <a:lnTo>
                  <a:pt x="1115961" y="1168958"/>
                </a:lnTo>
                <a:lnTo>
                  <a:pt x="1139088" y="1168958"/>
                </a:lnTo>
                <a:lnTo>
                  <a:pt x="1139088" y="1127061"/>
                </a:lnTo>
                <a:close/>
              </a:path>
              <a:path w="1425575" h="1333500">
                <a:moveTo>
                  <a:pt x="1139088" y="1046721"/>
                </a:moveTo>
                <a:lnTo>
                  <a:pt x="1115961" y="1046721"/>
                </a:lnTo>
                <a:lnTo>
                  <a:pt x="1115961" y="1088618"/>
                </a:lnTo>
                <a:lnTo>
                  <a:pt x="1139088" y="1088618"/>
                </a:lnTo>
                <a:lnTo>
                  <a:pt x="1139088" y="1046721"/>
                </a:lnTo>
                <a:close/>
              </a:path>
              <a:path w="1425575" h="1333500">
                <a:moveTo>
                  <a:pt x="1205103" y="1207427"/>
                </a:moveTo>
                <a:lnTo>
                  <a:pt x="1181976" y="1207427"/>
                </a:lnTo>
                <a:lnTo>
                  <a:pt x="1181976" y="1249311"/>
                </a:lnTo>
                <a:lnTo>
                  <a:pt x="1205103" y="1249311"/>
                </a:lnTo>
                <a:lnTo>
                  <a:pt x="1205103" y="1207427"/>
                </a:lnTo>
                <a:close/>
              </a:path>
              <a:path w="1425575" h="1333500">
                <a:moveTo>
                  <a:pt x="1205103" y="1127061"/>
                </a:moveTo>
                <a:lnTo>
                  <a:pt x="1181976" y="1127061"/>
                </a:lnTo>
                <a:lnTo>
                  <a:pt x="1181976" y="1168958"/>
                </a:lnTo>
                <a:lnTo>
                  <a:pt x="1205103" y="1168958"/>
                </a:lnTo>
                <a:lnTo>
                  <a:pt x="1205103" y="1127061"/>
                </a:lnTo>
                <a:close/>
              </a:path>
              <a:path w="1425575" h="1333500">
                <a:moveTo>
                  <a:pt x="1205103" y="1046721"/>
                </a:moveTo>
                <a:lnTo>
                  <a:pt x="1181976" y="1046721"/>
                </a:lnTo>
                <a:lnTo>
                  <a:pt x="1181976" y="1088618"/>
                </a:lnTo>
                <a:lnTo>
                  <a:pt x="1205103" y="1088618"/>
                </a:lnTo>
                <a:lnTo>
                  <a:pt x="1205103" y="1046721"/>
                </a:lnTo>
                <a:close/>
              </a:path>
              <a:path w="1425575" h="1333500">
                <a:moveTo>
                  <a:pt x="1425181" y="1295400"/>
                </a:moveTo>
                <a:lnTo>
                  <a:pt x="1276908" y="1295400"/>
                </a:lnTo>
                <a:lnTo>
                  <a:pt x="1276908" y="1016000"/>
                </a:lnTo>
                <a:lnTo>
                  <a:pt x="1276908" y="990600"/>
                </a:lnTo>
                <a:lnTo>
                  <a:pt x="1253350" y="990600"/>
                </a:lnTo>
                <a:lnTo>
                  <a:pt x="1253350" y="1016000"/>
                </a:lnTo>
                <a:lnTo>
                  <a:pt x="1253350" y="1295400"/>
                </a:lnTo>
                <a:lnTo>
                  <a:pt x="1067676" y="1295400"/>
                </a:lnTo>
                <a:lnTo>
                  <a:pt x="1067676" y="1016000"/>
                </a:lnTo>
                <a:lnTo>
                  <a:pt x="1253350" y="1016000"/>
                </a:lnTo>
                <a:lnTo>
                  <a:pt x="1253350" y="990600"/>
                </a:lnTo>
                <a:lnTo>
                  <a:pt x="1067676" y="990600"/>
                </a:lnTo>
                <a:lnTo>
                  <a:pt x="1067676" y="850900"/>
                </a:lnTo>
                <a:lnTo>
                  <a:pt x="1067676" y="825500"/>
                </a:lnTo>
                <a:lnTo>
                  <a:pt x="1044117" y="825500"/>
                </a:lnTo>
                <a:lnTo>
                  <a:pt x="1044117" y="850900"/>
                </a:lnTo>
                <a:lnTo>
                  <a:pt x="1044117" y="1295400"/>
                </a:lnTo>
                <a:lnTo>
                  <a:pt x="798169" y="1295400"/>
                </a:lnTo>
                <a:lnTo>
                  <a:pt x="798169" y="1143000"/>
                </a:lnTo>
                <a:lnTo>
                  <a:pt x="798169" y="850900"/>
                </a:lnTo>
                <a:lnTo>
                  <a:pt x="1044117" y="850900"/>
                </a:lnTo>
                <a:lnTo>
                  <a:pt x="1044117" y="825500"/>
                </a:lnTo>
                <a:lnTo>
                  <a:pt x="774636" y="825500"/>
                </a:lnTo>
                <a:lnTo>
                  <a:pt x="774636" y="1117600"/>
                </a:lnTo>
                <a:lnTo>
                  <a:pt x="774636" y="1143000"/>
                </a:lnTo>
                <a:lnTo>
                  <a:pt x="774636" y="1295400"/>
                </a:lnTo>
                <a:lnTo>
                  <a:pt x="591972" y="1295400"/>
                </a:lnTo>
                <a:lnTo>
                  <a:pt x="591972" y="1143000"/>
                </a:lnTo>
                <a:lnTo>
                  <a:pt x="774636" y="1143000"/>
                </a:lnTo>
                <a:lnTo>
                  <a:pt x="774636" y="1117600"/>
                </a:lnTo>
                <a:lnTo>
                  <a:pt x="568426" y="1117600"/>
                </a:lnTo>
                <a:lnTo>
                  <a:pt x="568426" y="1295400"/>
                </a:lnTo>
                <a:lnTo>
                  <a:pt x="480593" y="1295400"/>
                </a:lnTo>
                <a:lnTo>
                  <a:pt x="480593" y="635000"/>
                </a:lnTo>
                <a:lnTo>
                  <a:pt x="709129" y="635000"/>
                </a:lnTo>
                <a:lnTo>
                  <a:pt x="709129" y="609600"/>
                </a:lnTo>
                <a:lnTo>
                  <a:pt x="709129" y="406400"/>
                </a:lnTo>
                <a:lnTo>
                  <a:pt x="1066469" y="406400"/>
                </a:lnTo>
                <a:lnTo>
                  <a:pt x="1066469" y="482600"/>
                </a:lnTo>
                <a:lnTo>
                  <a:pt x="1161707" y="482600"/>
                </a:lnTo>
                <a:lnTo>
                  <a:pt x="1161707" y="863600"/>
                </a:lnTo>
                <a:lnTo>
                  <a:pt x="1185240" y="863600"/>
                </a:lnTo>
                <a:lnTo>
                  <a:pt x="1185240" y="482600"/>
                </a:lnTo>
                <a:lnTo>
                  <a:pt x="1280464" y="482600"/>
                </a:lnTo>
                <a:lnTo>
                  <a:pt x="1280464" y="457200"/>
                </a:lnTo>
                <a:lnTo>
                  <a:pt x="1280464" y="406400"/>
                </a:lnTo>
                <a:lnTo>
                  <a:pt x="1392631" y="406400"/>
                </a:lnTo>
                <a:lnTo>
                  <a:pt x="1394383" y="393700"/>
                </a:lnTo>
                <a:lnTo>
                  <a:pt x="1392339" y="393700"/>
                </a:lnTo>
                <a:lnTo>
                  <a:pt x="1391272" y="381000"/>
                </a:lnTo>
                <a:lnTo>
                  <a:pt x="1354543" y="344119"/>
                </a:lnTo>
                <a:lnTo>
                  <a:pt x="1354543" y="381000"/>
                </a:lnTo>
                <a:lnTo>
                  <a:pt x="1259014" y="381000"/>
                </a:lnTo>
                <a:lnTo>
                  <a:pt x="1306779" y="330200"/>
                </a:lnTo>
                <a:lnTo>
                  <a:pt x="1354543" y="381000"/>
                </a:lnTo>
                <a:lnTo>
                  <a:pt x="1354543" y="344119"/>
                </a:lnTo>
                <a:lnTo>
                  <a:pt x="1340688" y="330200"/>
                </a:lnTo>
                <a:lnTo>
                  <a:pt x="1290129" y="279425"/>
                </a:lnTo>
                <a:lnTo>
                  <a:pt x="1290129" y="317500"/>
                </a:lnTo>
                <a:lnTo>
                  <a:pt x="1256931" y="352933"/>
                </a:lnTo>
                <a:lnTo>
                  <a:pt x="1256931" y="406400"/>
                </a:lnTo>
                <a:lnTo>
                  <a:pt x="1256931" y="457200"/>
                </a:lnTo>
                <a:lnTo>
                  <a:pt x="1090015" y="457200"/>
                </a:lnTo>
                <a:lnTo>
                  <a:pt x="1090015" y="406400"/>
                </a:lnTo>
                <a:lnTo>
                  <a:pt x="1256931" y="406400"/>
                </a:lnTo>
                <a:lnTo>
                  <a:pt x="1256931" y="352933"/>
                </a:lnTo>
                <a:lnTo>
                  <a:pt x="1230617" y="381000"/>
                </a:lnTo>
                <a:lnTo>
                  <a:pt x="1202194" y="350710"/>
                </a:lnTo>
                <a:lnTo>
                  <a:pt x="1202194" y="381000"/>
                </a:lnTo>
                <a:lnTo>
                  <a:pt x="1106678" y="381000"/>
                </a:lnTo>
                <a:lnTo>
                  <a:pt x="1118692" y="368300"/>
                </a:lnTo>
                <a:lnTo>
                  <a:pt x="1149451" y="342900"/>
                </a:lnTo>
                <a:lnTo>
                  <a:pt x="1154430" y="330200"/>
                </a:lnTo>
                <a:lnTo>
                  <a:pt x="1202194" y="381000"/>
                </a:lnTo>
                <a:lnTo>
                  <a:pt x="1202194" y="350710"/>
                </a:lnTo>
                <a:lnTo>
                  <a:pt x="1182966" y="330200"/>
                </a:lnTo>
                <a:lnTo>
                  <a:pt x="1171067" y="317500"/>
                </a:lnTo>
                <a:lnTo>
                  <a:pt x="1184706" y="304800"/>
                </a:lnTo>
                <a:lnTo>
                  <a:pt x="1225626" y="266700"/>
                </a:lnTo>
                <a:lnTo>
                  <a:pt x="1230617" y="254000"/>
                </a:lnTo>
                <a:lnTo>
                  <a:pt x="1290129" y="317500"/>
                </a:lnTo>
                <a:lnTo>
                  <a:pt x="1290129" y="279425"/>
                </a:lnTo>
                <a:lnTo>
                  <a:pt x="1264831" y="254000"/>
                </a:lnTo>
                <a:lnTo>
                  <a:pt x="1239545" y="228600"/>
                </a:lnTo>
                <a:lnTo>
                  <a:pt x="1233830" y="228600"/>
                </a:lnTo>
                <a:lnTo>
                  <a:pt x="1202194" y="220027"/>
                </a:lnTo>
                <a:lnTo>
                  <a:pt x="1202194" y="254000"/>
                </a:lnTo>
                <a:lnTo>
                  <a:pt x="1154430" y="304800"/>
                </a:lnTo>
                <a:lnTo>
                  <a:pt x="1137780" y="287096"/>
                </a:lnTo>
                <a:lnTo>
                  <a:pt x="1137780" y="317500"/>
                </a:lnTo>
                <a:lnTo>
                  <a:pt x="1078242" y="381000"/>
                </a:lnTo>
                <a:lnTo>
                  <a:pt x="1049845" y="350710"/>
                </a:lnTo>
                <a:lnTo>
                  <a:pt x="1049845" y="381000"/>
                </a:lnTo>
                <a:lnTo>
                  <a:pt x="954303" y="381000"/>
                </a:lnTo>
                <a:lnTo>
                  <a:pt x="1002068" y="330200"/>
                </a:lnTo>
                <a:lnTo>
                  <a:pt x="1049845" y="381000"/>
                </a:lnTo>
                <a:lnTo>
                  <a:pt x="1049845" y="350710"/>
                </a:lnTo>
                <a:lnTo>
                  <a:pt x="1030617" y="330200"/>
                </a:lnTo>
                <a:lnTo>
                  <a:pt x="1018717" y="317500"/>
                </a:lnTo>
                <a:lnTo>
                  <a:pt x="1030617" y="304800"/>
                </a:lnTo>
                <a:lnTo>
                  <a:pt x="1078242" y="254000"/>
                </a:lnTo>
                <a:lnTo>
                  <a:pt x="1083233" y="266700"/>
                </a:lnTo>
                <a:lnTo>
                  <a:pt x="1137780" y="317500"/>
                </a:lnTo>
                <a:lnTo>
                  <a:pt x="1137780" y="287096"/>
                </a:lnTo>
                <a:lnTo>
                  <a:pt x="1106678" y="254000"/>
                </a:lnTo>
                <a:lnTo>
                  <a:pt x="1202194" y="254000"/>
                </a:lnTo>
                <a:lnTo>
                  <a:pt x="1202194" y="220027"/>
                </a:lnTo>
                <a:lnTo>
                  <a:pt x="1142707" y="203898"/>
                </a:lnTo>
                <a:lnTo>
                  <a:pt x="1142707" y="228600"/>
                </a:lnTo>
                <a:lnTo>
                  <a:pt x="1049845" y="228600"/>
                </a:lnTo>
                <a:lnTo>
                  <a:pt x="1049845" y="254000"/>
                </a:lnTo>
                <a:lnTo>
                  <a:pt x="1002068" y="304800"/>
                </a:lnTo>
                <a:lnTo>
                  <a:pt x="985431" y="287108"/>
                </a:lnTo>
                <a:lnTo>
                  <a:pt x="985431" y="317500"/>
                </a:lnTo>
                <a:lnTo>
                  <a:pt x="925906" y="381000"/>
                </a:lnTo>
                <a:lnTo>
                  <a:pt x="897470" y="350685"/>
                </a:lnTo>
                <a:lnTo>
                  <a:pt x="897470" y="381000"/>
                </a:lnTo>
                <a:lnTo>
                  <a:pt x="801954" y="381000"/>
                </a:lnTo>
                <a:lnTo>
                  <a:pt x="849706" y="330200"/>
                </a:lnTo>
                <a:lnTo>
                  <a:pt x="897470" y="381000"/>
                </a:lnTo>
                <a:lnTo>
                  <a:pt x="897470" y="350685"/>
                </a:lnTo>
                <a:lnTo>
                  <a:pt x="878268" y="330200"/>
                </a:lnTo>
                <a:lnTo>
                  <a:pt x="866368" y="317500"/>
                </a:lnTo>
                <a:lnTo>
                  <a:pt x="879995" y="304800"/>
                </a:lnTo>
                <a:lnTo>
                  <a:pt x="920915" y="266700"/>
                </a:lnTo>
                <a:lnTo>
                  <a:pt x="925906" y="254000"/>
                </a:lnTo>
                <a:lnTo>
                  <a:pt x="985431" y="317500"/>
                </a:lnTo>
                <a:lnTo>
                  <a:pt x="985431" y="287108"/>
                </a:lnTo>
                <a:lnTo>
                  <a:pt x="954303" y="254000"/>
                </a:lnTo>
                <a:lnTo>
                  <a:pt x="1049845" y="254000"/>
                </a:lnTo>
                <a:lnTo>
                  <a:pt x="1049845" y="228600"/>
                </a:lnTo>
                <a:lnTo>
                  <a:pt x="897470" y="228600"/>
                </a:lnTo>
                <a:lnTo>
                  <a:pt x="897470" y="254000"/>
                </a:lnTo>
                <a:lnTo>
                  <a:pt x="849706" y="304800"/>
                </a:lnTo>
                <a:lnTo>
                  <a:pt x="833081" y="287121"/>
                </a:lnTo>
                <a:lnTo>
                  <a:pt x="833081" y="317500"/>
                </a:lnTo>
                <a:lnTo>
                  <a:pt x="773531" y="381000"/>
                </a:lnTo>
                <a:lnTo>
                  <a:pt x="745121" y="350710"/>
                </a:lnTo>
                <a:lnTo>
                  <a:pt x="745121" y="381000"/>
                </a:lnTo>
                <a:lnTo>
                  <a:pt x="685596" y="381000"/>
                </a:lnTo>
                <a:lnTo>
                  <a:pt x="685596" y="406400"/>
                </a:lnTo>
                <a:lnTo>
                  <a:pt x="685596" y="609600"/>
                </a:lnTo>
                <a:lnTo>
                  <a:pt x="480593" y="609600"/>
                </a:lnTo>
                <a:lnTo>
                  <a:pt x="480593" y="571500"/>
                </a:lnTo>
                <a:lnTo>
                  <a:pt x="480593" y="520700"/>
                </a:lnTo>
                <a:lnTo>
                  <a:pt x="480593" y="419100"/>
                </a:lnTo>
                <a:lnTo>
                  <a:pt x="480593" y="406400"/>
                </a:lnTo>
                <a:lnTo>
                  <a:pt x="685596" y="406400"/>
                </a:lnTo>
                <a:lnTo>
                  <a:pt x="685596" y="381000"/>
                </a:lnTo>
                <a:lnTo>
                  <a:pt x="649592" y="381000"/>
                </a:lnTo>
                <a:lnTo>
                  <a:pt x="697357" y="330200"/>
                </a:lnTo>
                <a:lnTo>
                  <a:pt x="745121" y="381000"/>
                </a:lnTo>
                <a:lnTo>
                  <a:pt x="745121" y="350710"/>
                </a:lnTo>
                <a:lnTo>
                  <a:pt x="725893" y="330200"/>
                </a:lnTo>
                <a:lnTo>
                  <a:pt x="713994" y="317500"/>
                </a:lnTo>
                <a:lnTo>
                  <a:pt x="727621" y="304800"/>
                </a:lnTo>
                <a:lnTo>
                  <a:pt x="768540" y="266700"/>
                </a:lnTo>
                <a:lnTo>
                  <a:pt x="773531" y="254000"/>
                </a:lnTo>
                <a:lnTo>
                  <a:pt x="833081" y="317500"/>
                </a:lnTo>
                <a:lnTo>
                  <a:pt x="833081" y="287121"/>
                </a:lnTo>
                <a:lnTo>
                  <a:pt x="801954" y="254000"/>
                </a:lnTo>
                <a:lnTo>
                  <a:pt x="897470" y="254000"/>
                </a:lnTo>
                <a:lnTo>
                  <a:pt x="897470" y="228600"/>
                </a:lnTo>
                <a:lnTo>
                  <a:pt x="745121" y="228600"/>
                </a:lnTo>
                <a:lnTo>
                  <a:pt x="745121" y="254000"/>
                </a:lnTo>
                <a:lnTo>
                  <a:pt x="697357" y="304800"/>
                </a:lnTo>
                <a:lnTo>
                  <a:pt x="680720" y="287108"/>
                </a:lnTo>
                <a:lnTo>
                  <a:pt x="680720" y="317500"/>
                </a:lnTo>
                <a:lnTo>
                  <a:pt x="621182" y="381000"/>
                </a:lnTo>
                <a:lnTo>
                  <a:pt x="592772" y="350697"/>
                </a:lnTo>
                <a:lnTo>
                  <a:pt x="592772" y="381000"/>
                </a:lnTo>
                <a:lnTo>
                  <a:pt x="497243" y="381000"/>
                </a:lnTo>
                <a:lnTo>
                  <a:pt x="509181" y="368300"/>
                </a:lnTo>
                <a:lnTo>
                  <a:pt x="545007" y="330200"/>
                </a:lnTo>
                <a:lnTo>
                  <a:pt x="592772" y="381000"/>
                </a:lnTo>
                <a:lnTo>
                  <a:pt x="592772" y="350697"/>
                </a:lnTo>
                <a:lnTo>
                  <a:pt x="573557" y="330200"/>
                </a:lnTo>
                <a:lnTo>
                  <a:pt x="561657" y="317500"/>
                </a:lnTo>
                <a:lnTo>
                  <a:pt x="573557" y="304800"/>
                </a:lnTo>
                <a:lnTo>
                  <a:pt x="621182" y="254000"/>
                </a:lnTo>
                <a:lnTo>
                  <a:pt x="626173" y="266700"/>
                </a:lnTo>
                <a:lnTo>
                  <a:pt x="675741" y="317500"/>
                </a:lnTo>
                <a:lnTo>
                  <a:pt x="680720" y="317500"/>
                </a:lnTo>
                <a:lnTo>
                  <a:pt x="680720" y="287108"/>
                </a:lnTo>
                <a:lnTo>
                  <a:pt x="649592" y="254000"/>
                </a:lnTo>
                <a:lnTo>
                  <a:pt x="745121" y="254000"/>
                </a:lnTo>
                <a:lnTo>
                  <a:pt x="745121" y="228600"/>
                </a:lnTo>
                <a:lnTo>
                  <a:pt x="592772" y="228600"/>
                </a:lnTo>
                <a:lnTo>
                  <a:pt x="592772" y="254000"/>
                </a:lnTo>
                <a:lnTo>
                  <a:pt x="580732" y="266700"/>
                </a:lnTo>
                <a:lnTo>
                  <a:pt x="545007" y="304800"/>
                </a:lnTo>
                <a:lnTo>
                  <a:pt x="528345" y="287083"/>
                </a:lnTo>
                <a:lnTo>
                  <a:pt x="528345" y="317500"/>
                </a:lnTo>
                <a:lnTo>
                  <a:pt x="480593" y="368300"/>
                </a:lnTo>
                <a:lnTo>
                  <a:pt x="480593" y="266700"/>
                </a:lnTo>
                <a:lnTo>
                  <a:pt x="523367" y="317500"/>
                </a:lnTo>
                <a:lnTo>
                  <a:pt x="528345" y="317500"/>
                </a:lnTo>
                <a:lnTo>
                  <a:pt x="528345" y="287083"/>
                </a:lnTo>
                <a:lnTo>
                  <a:pt x="509181" y="266700"/>
                </a:lnTo>
                <a:lnTo>
                  <a:pt x="497243" y="254000"/>
                </a:lnTo>
                <a:lnTo>
                  <a:pt x="592772" y="254000"/>
                </a:lnTo>
                <a:lnTo>
                  <a:pt x="592772" y="228600"/>
                </a:lnTo>
                <a:lnTo>
                  <a:pt x="480593" y="228600"/>
                </a:lnTo>
                <a:lnTo>
                  <a:pt x="480593" y="215900"/>
                </a:lnTo>
                <a:lnTo>
                  <a:pt x="480593" y="114300"/>
                </a:lnTo>
                <a:lnTo>
                  <a:pt x="480593" y="88900"/>
                </a:lnTo>
                <a:lnTo>
                  <a:pt x="457047" y="58508"/>
                </a:lnTo>
                <a:lnTo>
                  <a:pt x="457047" y="1282700"/>
                </a:lnTo>
                <a:lnTo>
                  <a:pt x="440410" y="1262951"/>
                </a:lnTo>
                <a:lnTo>
                  <a:pt x="440410" y="1295400"/>
                </a:lnTo>
                <a:lnTo>
                  <a:pt x="344893" y="1295400"/>
                </a:lnTo>
                <a:lnTo>
                  <a:pt x="356831" y="1282700"/>
                </a:lnTo>
                <a:lnTo>
                  <a:pt x="392645" y="1244600"/>
                </a:lnTo>
                <a:lnTo>
                  <a:pt x="440410" y="1295400"/>
                </a:lnTo>
                <a:lnTo>
                  <a:pt x="440410" y="1262951"/>
                </a:lnTo>
                <a:lnTo>
                  <a:pt x="424967" y="1244600"/>
                </a:lnTo>
                <a:lnTo>
                  <a:pt x="414274" y="1231900"/>
                </a:lnTo>
                <a:lnTo>
                  <a:pt x="409282" y="1231900"/>
                </a:lnTo>
                <a:lnTo>
                  <a:pt x="421220" y="1219200"/>
                </a:lnTo>
                <a:lnTo>
                  <a:pt x="457047" y="1181100"/>
                </a:lnTo>
                <a:lnTo>
                  <a:pt x="457047" y="1130300"/>
                </a:lnTo>
                <a:lnTo>
                  <a:pt x="452170" y="1125118"/>
                </a:lnTo>
                <a:lnTo>
                  <a:pt x="452170" y="1155700"/>
                </a:lnTo>
                <a:lnTo>
                  <a:pt x="392645" y="1219200"/>
                </a:lnTo>
                <a:lnTo>
                  <a:pt x="376008" y="1201458"/>
                </a:lnTo>
                <a:lnTo>
                  <a:pt x="376008" y="1231900"/>
                </a:lnTo>
                <a:lnTo>
                  <a:pt x="371017" y="1231900"/>
                </a:lnTo>
                <a:lnTo>
                  <a:pt x="328244" y="1282700"/>
                </a:lnTo>
                <a:lnTo>
                  <a:pt x="328244" y="1181100"/>
                </a:lnTo>
                <a:lnTo>
                  <a:pt x="376008" y="1231900"/>
                </a:lnTo>
                <a:lnTo>
                  <a:pt x="376008" y="1201458"/>
                </a:lnTo>
                <a:lnTo>
                  <a:pt x="356920" y="1181100"/>
                </a:lnTo>
                <a:lnTo>
                  <a:pt x="333121" y="1155700"/>
                </a:lnTo>
                <a:lnTo>
                  <a:pt x="356920" y="1130300"/>
                </a:lnTo>
                <a:lnTo>
                  <a:pt x="392645" y="1092200"/>
                </a:lnTo>
                <a:lnTo>
                  <a:pt x="447205" y="1155700"/>
                </a:lnTo>
                <a:lnTo>
                  <a:pt x="452170" y="1155700"/>
                </a:lnTo>
                <a:lnTo>
                  <a:pt x="452170" y="1125118"/>
                </a:lnTo>
                <a:lnTo>
                  <a:pt x="421220" y="1092200"/>
                </a:lnTo>
                <a:lnTo>
                  <a:pt x="409282" y="1079500"/>
                </a:lnTo>
                <a:lnTo>
                  <a:pt x="421220" y="1066800"/>
                </a:lnTo>
                <a:lnTo>
                  <a:pt x="457047" y="1028700"/>
                </a:lnTo>
                <a:lnTo>
                  <a:pt x="457047" y="977900"/>
                </a:lnTo>
                <a:lnTo>
                  <a:pt x="452170" y="972108"/>
                </a:lnTo>
                <a:lnTo>
                  <a:pt x="452170" y="1003300"/>
                </a:lnTo>
                <a:lnTo>
                  <a:pt x="447205" y="1003300"/>
                </a:lnTo>
                <a:lnTo>
                  <a:pt x="392645" y="1066800"/>
                </a:lnTo>
                <a:lnTo>
                  <a:pt x="376008" y="1049058"/>
                </a:lnTo>
                <a:lnTo>
                  <a:pt x="376008" y="1079500"/>
                </a:lnTo>
                <a:lnTo>
                  <a:pt x="328244" y="1130300"/>
                </a:lnTo>
                <a:lnTo>
                  <a:pt x="328244" y="1028700"/>
                </a:lnTo>
                <a:lnTo>
                  <a:pt x="376008" y="1079500"/>
                </a:lnTo>
                <a:lnTo>
                  <a:pt x="376008" y="1049058"/>
                </a:lnTo>
                <a:lnTo>
                  <a:pt x="356920" y="1028700"/>
                </a:lnTo>
                <a:lnTo>
                  <a:pt x="333121" y="1003300"/>
                </a:lnTo>
                <a:lnTo>
                  <a:pt x="360400" y="977900"/>
                </a:lnTo>
                <a:lnTo>
                  <a:pt x="387680" y="952500"/>
                </a:lnTo>
                <a:lnTo>
                  <a:pt x="392645" y="939800"/>
                </a:lnTo>
                <a:lnTo>
                  <a:pt x="452170" y="1003300"/>
                </a:lnTo>
                <a:lnTo>
                  <a:pt x="452170" y="972108"/>
                </a:lnTo>
                <a:lnTo>
                  <a:pt x="424967" y="939800"/>
                </a:lnTo>
                <a:lnTo>
                  <a:pt x="414274" y="927100"/>
                </a:lnTo>
                <a:lnTo>
                  <a:pt x="409282" y="927100"/>
                </a:lnTo>
                <a:lnTo>
                  <a:pt x="421220" y="914400"/>
                </a:lnTo>
                <a:lnTo>
                  <a:pt x="457047" y="876300"/>
                </a:lnTo>
                <a:lnTo>
                  <a:pt x="457047" y="825500"/>
                </a:lnTo>
                <a:lnTo>
                  <a:pt x="452170" y="820318"/>
                </a:lnTo>
                <a:lnTo>
                  <a:pt x="452170" y="850900"/>
                </a:lnTo>
                <a:lnTo>
                  <a:pt x="447205" y="850900"/>
                </a:lnTo>
                <a:lnTo>
                  <a:pt x="392645" y="914400"/>
                </a:lnTo>
                <a:lnTo>
                  <a:pt x="376008" y="896658"/>
                </a:lnTo>
                <a:lnTo>
                  <a:pt x="376008" y="927100"/>
                </a:lnTo>
                <a:lnTo>
                  <a:pt x="371017" y="927100"/>
                </a:lnTo>
                <a:lnTo>
                  <a:pt x="328244" y="977900"/>
                </a:lnTo>
                <a:lnTo>
                  <a:pt x="328244" y="876300"/>
                </a:lnTo>
                <a:lnTo>
                  <a:pt x="376008" y="927100"/>
                </a:lnTo>
                <a:lnTo>
                  <a:pt x="376008" y="896658"/>
                </a:lnTo>
                <a:lnTo>
                  <a:pt x="356920" y="876300"/>
                </a:lnTo>
                <a:lnTo>
                  <a:pt x="333121" y="850900"/>
                </a:lnTo>
                <a:lnTo>
                  <a:pt x="356920" y="825500"/>
                </a:lnTo>
                <a:lnTo>
                  <a:pt x="392645" y="787400"/>
                </a:lnTo>
                <a:lnTo>
                  <a:pt x="452170" y="850900"/>
                </a:lnTo>
                <a:lnTo>
                  <a:pt x="452170" y="820318"/>
                </a:lnTo>
                <a:lnTo>
                  <a:pt x="421220" y="787400"/>
                </a:lnTo>
                <a:lnTo>
                  <a:pt x="409282" y="774700"/>
                </a:lnTo>
                <a:lnTo>
                  <a:pt x="421220" y="762000"/>
                </a:lnTo>
                <a:lnTo>
                  <a:pt x="457047" y="723900"/>
                </a:lnTo>
                <a:lnTo>
                  <a:pt x="457047" y="673100"/>
                </a:lnTo>
                <a:lnTo>
                  <a:pt x="447205" y="661416"/>
                </a:lnTo>
                <a:lnTo>
                  <a:pt x="447205" y="698500"/>
                </a:lnTo>
                <a:lnTo>
                  <a:pt x="392645" y="762000"/>
                </a:lnTo>
                <a:lnTo>
                  <a:pt x="387680" y="749300"/>
                </a:lnTo>
                <a:lnTo>
                  <a:pt x="376008" y="738441"/>
                </a:lnTo>
                <a:lnTo>
                  <a:pt x="376008" y="774700"/>
                </a:lnTo>
                <a:lnTo>
                  <a:pt x="328244" y="825500"/>
                </a:lnTo>
                <a:lnTo>
                  <a:pt x="328244" y="723900"/>
                </a:lnTo>
                <a:lnTo>
                  <a:pt x="376008" y="774700"/>
                </a:lnTo>
                <a:lnTo>
                  <a:pt x="376008" y="738441"/>
                </a:lnTo>
                <a:lnTo>
                  <a:pt x="360400" y="723900"/>
                </a:lnTo>
                <a:lnTo>
                  <a:pt x="333121" y="698500"/>
                </a:lnTo>
                <a:lnTo>
                  <a:pt x="360400" y="673100"/>
                </a:lnTo>
                <a:lnTo>
                  <a:pt x="387680" y="647700"/>
                </a:lnTo>
                <a:lnTo>
                  <a:pt x="392645" y="635000"/>
                </a:lnTo>
                <a:lnTo>
                  <a:pt x="447205" y="698500"/>
                </a:lnTo>
                <a:lnTo>
                  <a:pt x="447205" y="661416"/>
                </a:lnTo>
                <a:lnTo>
                  <a:pt x="424967" y="635000"/>
                </a:lnTo>
                <a:lnTo>
                  <a:pt x="414274" y="622300"/>
                </a:lnTo>
                <a:lnTo>
                  <a:pt x="409282" y="622300"/>
                </a:lnTo>
                <a:lnTo>
                  <a:pt x="421220" y="609600"/>
                </a:lnTo>
                <a:lnTo>
                  <a:pt x="457047" y="571500"/>
                </a:lnTo>
                <a:lnTo>
                  <a:pt x="457047" y="520700"/>
                </a:lnTo>
                <a:lnTo>
                  <a:pt x="452170" y="515518"/>
                </a:lnTo>
                <a:lnTo>
                  <a:pt x="452170" y="546100"/>
                </a:lnTo>
                <a:lnTo>
                  <a:pt x="447205" y="546100"/>
                </a:lnTo>
                <a:lnTo>
                  <a:pt x="392645" y="609600"/>
                </a:lnTo>
                <a:lnTo>
                  <a:pt x="387680" y="596900"/>
                </a:lnTo>
                <a:lnTo>
                  <a:pt x="376008" y="586041"/>
                </a:lnTo>
                <a:lnTo>
                  <a:pt x="376008" y="622300"/>
                </a:lnTo>
                <a:lnTo>
                  <a:pt x="371017" y="622300"/>
                </a:lnTo>
                <a:lnTo>
                  <a:pt x="328244" y="673100"/>
                </a:lnTo>
                <a:lnTo>
                  <a:pt x="328244" y="571500"/>
                </a:lnTo>
                <a:lnTo>
                  <a:pt x="376008" y="622300"/>
                </a:lnTo>
                <a:lnTo>
                  <a:pt x="376008" y="586041"/>
                </a:lnTo>
                <a:lnTo>
                  <a:pt x="360400" y="571500"/>
                </a:lnTo>
                <a:lnTo>
                  <a:pt x="333121" y="546100"/>
                </a:lnTo>
                <a:lnTo>
                  <a:pt x="356920" y="520700"/>
                </a:lnTo>
                <a:lnTo>
                  <a:pt x="392645" y="482600"/>
                </a:lnTo>
                <a:lnTo>
                  <a:pt x="452170" y="546100"/>
                </a:lnTo>
                <a:lnTo>
                  <a:pt x="452170" y="515518"/>
                </a:lnTo>
                <a:lnTo>
                  <a:pt x="421220" y="482600"/>
                </a:lnTo>
                <a:lnTo>
                  <a:pt x="409282" y="469900"/>
                </a:lnTo>
                <a:lnTo>
                  <a:pt x="421220" y="457200"/>
                </a:lnTo>
                <a:lnTo>
                  <a:pt x="457047" y="419100"/>
                </a:lnTo>
                <a:lnTo>
                  <a:pt x="457047" y="368300"/>
                </a:lnTo>
                <a:lnTo>
                  <a:pt x="440410" y="350608"/>
                </a:lnTo>
                <a:lnTo>
                  <a:pt x="440410" y="381000"/>
                </a:lnTo>
                <a:lnTo>
                  <a:pt x="440410" y="406400"/>
                </a:lnTo>
                <a:lnTo>
                  <a:pt x="397637" y="444500"/>
                </a:lnTo>
                <a:lnTo>
                  <a:pt x="392645" y="457200"/>
                </a:lnTo>
                <a:lnTo>
                  <a:pt x="376008" y="439508"/>
                </a:lnTo>
                <a:lnTo>
                  <a:pt x="376008" y="469900"/>
                </a:lnTo>
                <a:lnTo>
                  <a:pt x="340283" y="508000"/>
                </a:lnTo>
                <a:lnTo>
                  <a:pt x="328244" y="520700"/>
                </a:lnTo>
                <a:lnTo>
                  <a:pt x="328244" y="419100"/>
                </a:lnTo>
                <a:lnTo>
                  <a:pt x="376008" y="469900"/>
                </a:lnTo>
                <a:lnTo>
                  <a:pt x="376008" y="439508"/>
                </a:lnTo>
                <a:lnTo>
                  <a:pt x="356831" y="419100"/>
                </a:lnTo>
                <a:lnTo>
                  <a:pt x="344893" y="406400"/>
                </a:lnTo>
                <a:lnTo>
                  <a:pt x="440410" y="406400"/>
                </a:lnTo>
                <a:lnTo>
                  <a:pt x="440410" y="381000"/>
                </a:lnTo>
                <a:lnTo>
                  <a:pt x="344893" y="381000"/>
                </a:lnTo>
                <a:lnTo>
                  <a:pt x="359156" y="368300"/>
                </a:lnTo>
                <a:lnTo>
                  <a:pt x="387680" y="342900"/>
                </a:lnTo>
                <a:lnTo>
                  <a:pt x="392645" y="330200"/>
                </a:lnTo>
                <a:lnTo>
                  <a:pt x="440410" y="381000"/>
                </a:lnTo>
                <a:lnTo>
                  <a:pt x="440410" y="350608"/>
                </a:lnTo>
                <a:lnTo>
                  <a:pt x="421220" y="330200"/>
                </a:lnTo>
                <a:lnTo>
                  <a:pt x="409282" y="317500"/>
                </a:lnTo>
                <a:lnTo>
                  <a:pt x="421220" y="304800"/>
                </a:lnTo>
                <a:lnTo>
                  <a:pt x="457047" y="266700"/>
                </a:lnTo>
                <a:lnTo>
                  <a:pt x="457047" y="215900"/>
                </a:lnTo>
                <a:lnTo>
                  <a:pt x="440410" y="198208"/>
                </a:lnTo>
                <a:lnTo>
                  <a:pt x="440410" y="228600"/>
                </a:lnTo>
                <a:lnTo>
                  <a:pt x="440410" y="254000"/>
                </a:lnTo>
                <a:lnTo>
                  <a:pt x="392645" y="304800"/>
                </a:lnTo>
                <a:lnTo>
                  <a:pt x="387680" y="292100"/>
                </a:lnTo>
                <a:lnTo>
                  <a:pt x="376008" y="281711"/>
                </a:lnTo>
                <a:lnTo>
                  <a:pt x="376008" y="317500"/>
                </a:lnTo>
                <a:lnTo>
                  <a:pt x="328244" y="368300"/>
                </a:lnTo>
                <a:lnTo>
                  <a:pt x="328244" y="266700"/>
                </a:lnTo>
                <a:lnTo>
                  <a:pt x="376008" y="317500"/>
                </a:lnTo>
                <a:lnTo>
                  <a:pt x="376008" y="281711"/>
                </a:lnTo>
                <a:lnTo>
                  <a:pt x="359156" y="266700"/>
                </a:lnTo>
                <a:lnTo>
                  <a:pt x="344893" y="254000"/>
                </a:lnTo>
                <a:lnTo>
                  <a:pt x="440410" y="254000"/>
                </a:lnTo>
                <a:lnTo>
                  <a:pt x="440410" y="228600"/>
                </a:lnTo>
                <a:lnTo>
                  <a:pt x="344893" y="228600"/>
                </a:lnTo>
                <a:lnTo>
                  <a:pt x="359156" y="215900"/>
                </a:lnTo>
                <a:lnTo>
                  <a:pt x="387680" y="190500"/>
                </a:lnTo>
                <a:lnTo>
                  <a:pt x="392645" y="177800"/>
                </a:lnTo>
                <a:lnTo>
                  <a:pt x="440410" y="228600"/>
                </a:lnTo>
                <a:lnTo>
                  <a:pt x="440410" y="198208"/>
                </a:lnTo>
                <a:lnTo>
                  <a:pt x="421220" y="177800"/>
                </a:lnTo>
                <a:lnTo>
                  <a:pt x="409282" y="165100"/>
                </a:lnTo>
                <a:lnTo>
                  <a:pt x="421220" y="152400"/>
                </a:lnTo>
                <a:lnTo>
                  <a:pt x="457047" y="114300"/>
                </a:lnTo>
                <a:lnTo>
                  <a:pt x="457047" y="58508"/>
                </a:lnTo>
                <a:lnTo>
                  <a:pt x="451078" y="50800"/>
                </a:lnTo>
                <a:lnTo>
                  <a:pt x="447205" y="48183"/>
                </a:lnTo>
                <a:lnTo>
                  <a:pt x="447205" y="88900"/>
                </a:lnTo>
                <a:lnTo>
                  <a:pt x="392645" y="152400"/>
                </a:lnTo>
                <a:lnTo>
                  <a:pt x="376008" y="134658"/>
                </a:lnTo>
                <a:lnTo>
                  <a:pt x="376008" y="165100"/>
                </a:lnTo>
                <a:lnTo>
                  <a:pt x="328244" y="215900"/>
                </a:lnTo>
                <a:lnTo>
                  <a:pt x="328244" y="114300"/>
                </a:lnTo>
                <a:lnTo>
                  <a:pt x="376008" y="165100"/>
                </a:lnTo>
                <a:lnTo>
                  <a:pt x="376008" y="134658"/>
                </a:lnTo>
                <a:lnTo>
                  <a:pt x="356920" y="114300"/>
                </a:lnTo>
                <a:lnTo>
                  <a:pt x="333121" y="88900"/>
                </a:lnTo>
                <a:lnTo>
                  <a:pt x="338099" y="88900"/>
                </a:lnTo>
                <a:lnTo>
                  <a:pt x="350494" y="76200"/>
                </a:lnTo>
                <a:lnTo>
                  <a:pt x="387680" y="38100"/>
                </a:lnTo>
                <a:lnTo>
                  <a:pt x="392645" y="25400"/>
                </a:lnTo>
                <a:lnTo>
                  <a:pt x="447205" y="88900"/>
                </a:lnTo>
                <a:lnTo>
                  <a:pt x="447205" y="48183"/>
                </a:lnTo>
                <a:lnTo>
                  <a:pt x="432295" y="38100"/>
                </a:lnTo>
                <a:lnTo>
                  <a:pt x="457898" y="38100"/>
                </a:lnTo>
                <a:lnTo>
                  <a:pt x="1142707" y="228600"/>
                </a:lnTo>
                <a:lnTo>
                  <a:pt x="1142707" y="203898"/>
                </a:lnTo>
                <a:lnTo>
                  <a:pt x="531393" y="38100"/>
                </a:lnTo>
                <a:lnTo>
                  <a:pt x="484555" y="25400"/>
                </a:lnTo>
                <a:lnTo>
                  <a:pt x="390906" y="0"/>
                </a:lnTo>
                <a:lnTo>
                  <a:pt x="304711" y="51219"/>
                </a:lnTo>
                <a:lnTo>
                  <a:pt x="304711" y="76200"/>
                </a:lnTo>
                <a:lnTo>
                  <a:pt x="304711" y="228600"/>
                </a:lnTo>
                <a:lnTo>
                  <a:pt x="304711" y="266700"/>
                </a:lnTo>
                <a:lnTo>
                  <a:pt x="304711" y="368300"/>
                </a:lnTo>
                <a:lnTo>
                  <a:pt x="288074" y="350608"/>
                </a:lnTo>
                <a:lnTo>
                  <a:pt x="288074" y="381000"/>
                </a:lnTo>
                <a:lnTo>
                  <a:pt x="192544" y="381000"/>
                </a:lnTo>
                <a:lnTo>
                  <a:pt x="240309" y="330200"/>
                </a:lnTo>
                <a:lnTo>
                  <a:pt x="288074" y="381000"/>
                </a:lnTo>
                <a:lnTo>
                  <a:pt x="288074" y="350608"/>
                </a:lnTo>
                <a:lnTo>
                  <a:pt x="268897" y="330200"/>
                </a:lnTo>
                <a:lnTo>
                  <a:pt x="256959" y="317500"/>
                </a:lnTo>
                <a:lnTo>
                  <a:pt x="268897" y="304800"/>
                </a:lnTo>
                <a:lnTo>
                  <a:pt x="304711" y="266700"/>
                </a:lnTo>
                <a:lnTo>
                  <a:pt x="304711" y="228600"/>
                </a:lnTo>
                <a:lnTo>
                  <a:pt x="288074" y="228600"/>
                </a:lnTo>
                <a:lnTo>
                  <a:pt x="288074" y="254000"/>
                </a:lnTo>
                <a:lnTo>
                  <a:pt x="240309" y="304800"/>
                </a:lnTo>
                <a:lnTo>
                  <a:pt x="223647" y="287083"/>
                </a:lnTo>
                <a:lnTo>
                  <a:pt x="223647" y="317500"/>
                </a:lnTo>
                <a:lnTo>
                  <a:pt x="164122" y="381000"/>
                </a:lnTo>
                <a:lnTo>
                  <a:pt x="135712" y="350710"/>
                </a:lnTo>
                <a:lnTo>
                  <a:pt x="135712" y="381000"/>
                </a:lnTo>
                <a:lnTo>
                  <a:pt x="117805" y="381000"/>
                </a:lnTo>
                <a:lnTo>
                  <a:pt x="117805" y="406400"/>
                </a:lnTo>
                <a:lnTo>
                  <a:pt x="117805" y="584200"/>
                </a:lnTo>
                <a:lnTo>
                  <a:pt x="23533" y="584200"/>
                </a:lnTo>
                <a:lnTo>
                  <a:pt x="23533" y="406400"/>
                </a:lnTo>
                <a:lnTo>
                  <a:pt x="117805" y="406400"/>
                </a:lnTo>
                <a:lnTo>
                  <a:pt x="117805" y="381000"/>
                </a:lnTo>
                <a:lnTo>
                  <a:pt x="40182" y="381000"/>
                </a:lnTo>
                <a:lnTo>
                  <a:pt x="54444" y="368300"/>
                </a:lnTo>
                <a:lnTo>
                  <a:pt x="82969" y="342900"/>
                </a:lnTo>
                <a:lnTo>
                  <a:pt x="87934" y="330200"/>
                </a:lnTo>
                <a:lnTo>
                  <a:pt x="135712" y="381000"/>
                </a:lnTo>
                <a:lnTo>
                  <a:pt x="135712" y="350710"/>
                </a:lnTo>
                <a:lnTo>
                  <a:pt x="116484" y="330200"/>
                </a:lnTo>
                <a:lnTo>
                  <a:pt x="104584" y="317500"/>
                </a:lnTo>
                <a:lnTo>
                  <a:pt x="118211" y="304800"/>
                </a:lnTo>
                <a:lnTo>
                  <a:pt x="159131" y="266700"/>
                </a:lnTo>
                <a:lnTo>
                  <a:pt x="164122" y="254000"/>
                </a:lnTo>
                <a:lnTo>
                  <a:pt x="223647" y="317500"/>
                </a:lnTo>
                <a:lnTo>
                  <a:pt x="223647" y="287083"/>
                </a:lnTo>
                <a:lnTo>
                  <a:pt x="192544" y="254000"/>
                </a:lnTo>
                <a:lnTo>
                  <a:pt x="288074" y="254000"/>
                </a:lnTo>
                <a:lnTo>
                  <a:pt x="288074" y="228600"/>
                </a:lnTo>
                <a:lnTo>
                  <a:pt x="135712" y="228600"/>
                </a:lnTo>
                <a:lnTo>
                  <a:pt x="135712" y="254000"/>
                </a:lnTo>
                <a:lnTo>
                  <a:pt x="87934" y="304800"/>
                </a:lnTo>
                <a:lnTo>
                  <a:pt x="82969" y="292100"/>
                </a:lnTo>
                <a:lnTo>
                  <a:pt x="71310" y="281724"/>
                </a:lnTo>
                <a:lnTo>
                  <a:pt x="71310" y="317500"/>
                </a:lnTo>
                <a:lnTo>
                  <a:pt x="23533" y="368300"/>
                </a:lnTo>
                <a:lnTo>
                  <a:pt x="23533" y="266700"/>
                </a:lnTo>
                <a:lnTo>
                  <a:pt x="71310" y="317500"/>
                </a:lnTo>
                <a:lnTo>
                  <a:pt x="71310" y="281724"/>
                </a:lnTo>
                <a:lnTo>
                  <a:pt x="54444" y="266700"/>
                </a:lnTo>
                <a:lnTo>
                  <a:pt x="40182" y="254000"/>
                </a:lnTo>
                <a:lnTo>
                  <a:pt x="135712" y="254000"/>
                </a:lnTo>
                <a:lnTo>
                  <a:pt x="135712" y="228600"/>
                </a:lnTo>
                <a:lnTo>
                  <a:pt x="54267" y="228600"/>
                </a:lnTo>
                <a:lnTo>
                  <a:pt x="304711" y="76200"/>
                </a:lnTo>
                <a:lnTo>
                  <a:pt x="304711" y="51219"/>
                </a:lnTo>
                <a:lnTo>
                  <a:pt x="6172" y="228600"/>
                </a:lnTo>
                <a:lnTo>
                  <a:pt x="2984" y="228600"/>
                </a:lnTo>
                <a:lnTo>
                  <a:pt x="2501" y="241300"/>
                </a:lnTo>
                <a:lnTo>
                  <a:pt x="0" y="241300"/>
                </a:lnTo>
                <a:lnTo>
                  <a:pt x="0" y="609600"/>
                </a:lnTo>
                <a:lnTo>
                  <a:pt x="141351" y="609600"/>
                </a:lnTo>
                <a:lnTo>
                  <a:pt x="141351" y="584200"/>
                </a:lnTo>
                <a:lnTo>
                  <a:pt x="141351" y="406400"/>
                </a:lnTo>
                <a:lnTo>
                  <a:pt x="304711" y="406400"/>
                </a:lnTo>
                <a:lnTo>
                  <a:pt x="304711" y="1295400"/>
                </a:lnTo>
                <a:lnTo>
                  <a:pt x="192976" y="1295400"/>
                </a:lnTo>
                <a:lnTo>
                  <a:pt x="192976" y="1333500"/>
                </a:lnTo>
                <a:lnTo>
                  <a:pt x="1425181" y="1333500"/>
                </a:lnTo>
                <a:lnTo>
                  <a:pt x="1425181" y="1295400"/>
                </a:lnTo>
                <a:close/>
              </a:path>
            </a:pathLst>
          </a:custGeom>
          <a:solidFill>
            <a:srgbClr val="02A09C"/>
          </a:solidFill>
        </p:spPr>
        <p:txBody>
          <a:bodyPr wrap="square" lIns="0" tIns="0" rIns="0" bIns="0" rtlCol="0"/>
          <a:lstStyle/>
          <a:p>
            <a:endParaRPr sz="483" dirty="0">
              <a:solidFill>
                <a:srgbClr val="73A5CF"/>
              </a:solidFill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3950550E-2ECD-49E8-AD40-2F5BAF62FED8}"/>
              </a:ext>
            </a:extLst>
          </p:cNvPr>
          <p:cNvSpPr/>
          <p:nvPr/>
        </p:nvSpPr>
        <p:spPr>
          <a:xfrm>
            <a:off x="1387777" y="1537074"/>
            <a:ext cx="689786" cy="1062008"/>
          </a:xfrm>
          <a:custGeom>
            <a:avLst/>
            <a:gdLst/>
            <a:ahLst/>
            <a:cxnLst/>
            <a:rect l="l" t="t" r="r" b="b"/>
            <a:pathLst>
              <a:path w="946150" h="856615">
                <a:moveTo>
                  <a:pt x="485677" y="469442"/>
                </a:moveTo>
                <a:lnTo>
                  <a:pt x="423777" y="500456"/>
                </a:lnTo>
                <a:lnTo>
                  <a:pt x="422990" y="502716"/>
                </a:lnTo>
                <a:lnTo>
                  <a:pt x="422431" y="504431"/>
                </a:lnTo>
                <a:lnTo>
                  <a:pt x="404423" y="575830"/>
                </a:lnTo>
                <a:lnTo>
                  <a:pt x="454969" y="617093"/>
                </a:lnTo>
                <a:lnTo>
                  <a:pt x="361306" y="774204"/>
                </a:lnTo>
                <a:lnTo>
                  <a:pt x="354465" y="793411"/>
                </a:lnTo>
                <a:lnTo>
                  <a:pt x="355099" y="813254"/>
                </a:lnTo>
                <a:lnTo>
                  <a:pt x="362738" y="831586"/>
                </a:lnTo>
                <a:lnTo>
                  <a:pt x="399789" y="855510"/>
                </a:lnTo>
                <a:lnTo>
                  <a:pt x="408093" y="856145"/>
                </a:lnTo>
                <a:lnTo>
                  <a:pt x="421096" y="854565"/>
                </a:lnTo>
                <a:lnTo>
                  <a:pt x="433191" y="850004"/>
                </a:lnTo>
                <a:lnTo>
                  <a:pt x="443872" y="842729"/>
                </a:lnTo>
                <a:lnTo>
                  <a:pt x="452632" y="833005"/>
                </a:lnTo>
                <a:lnTo>
                  <a:pt x="556099" y="685406"/>
                </a:lnTo>
                <a:lnTo>
                  <a:pt x="575517" y="659422"/>
                </a:lnTo>
                <a:lnTo>
                  <a:pt x="592945" y="623787"/>
                </a:lnTo>
                <a:lnTo>
                  <a:pt x="595292" y="606828"/>
                </a:lnTo>
                <a:lnTo>
                  <a:pt x="595227" y="598373"/>
                </a:lnTo>
                <a:lnTo>
                  <a:pt x="592801" y="581951"/>
                </a:lnTo>
                <a:lnTo>
                  <a:pt x="587071" y="565799"/>
                </a:lnTo>
                <a:lnTo>
                  <a:pt x="578508" y="550926"/>
                </a:lnTo>
                <a:lnTo>
                  <a:pt x="567580" y="538340"/>
                </a:lnTo>
                <a:lnTo>
                  <a:pt x="485677" y="469442"/>
                </a:lnTo>
                <a:close/>
              </a:path>
              <a:path w="946150" h="856615">
                <a:moveTo>
                  <a:pt x="572961" y="185851"/>
                </a:moveTo>
                <a:lnTo>
                  <a:pt x="387836" y="185851"/>
                </a:lnTo>
                <a:lnTo>
                  <a:pt x="438433" y="229438"/>
                </a:lnTo>
                <a:lnTo>
                  <a:pt x="449749" y="239534"/>
                </a:lnTo>
                <a:lnTo>
                  <a:pt x="315904" y="341452"/>
                </a:lnTo>
                <a:lnTo>
                  <a:pt x="310290" y="345554"/>
                </a:lnTo>
                <a:lnTo>
                  <a:pt x="304982" y="350062"/>
                </a:lnTo>
                <a:lnTo>
                  <a:pt x="280727" y="379588"/>
                </a:lnTo>
                <a:lnTo>
                  <a:pt x="264088" y="420217"/>
                </a:lnTo>
                <a:lnTo>
                  <a:pt x="263161" y="424916"/>
                </a:lnTo>
                <a:lnTo>
                  <a:pt x="248873" y="486549"/>
                </a:lnTo>
                <a:lnTo>
                  <a:pt x="218393" y="616026"/>
                </a:lnTo>
                <a:lnTo>
                  <a:pt x="217161" y="620204"/>
                </a:lnTo>
                <a:lnTo>
                  <a:pt x="215447" y="623887"/>
                </a:lnTo>
                <a:lnTo>
                  <a:pt x="213224" y="627113"/>
                </a:lnTo>
                <a:lnTo>
                  <a:pt x="211154" y="630275"/>
                </a:lnTo>
                <a:lnTo>
                  <a:pt x="208347" y="633323"/>
                </a:lnTo>
                <a:lnTo>
                  <a:pt x="203166" y="637451"/>
                </a:lnTo>
                <a:lnTo>
                  <a:pt x="26585" y="750824"/>
                </a:lnTo>
                <a:lnTo>
                  <a:pt x="10292" y="766627"/>
                </a:lnTo>
                <a:lnTo>
                  <a:pt x="1236" y="786688"/>
                </a:lnTo>
                <a:lnTo>
                  <a:pt x="0" y="808645"/>
                </a:lnTo>
                <a:lnTo>
                  <a:pt x="7167" y="830135"/>
                </a:lnTo>
                <a:lnTo>
                  <a:pt x="16375" y="841918"/>
                </a:lnTo>
                <a:lnTo>
                  <a:pt x="27944" y="849625"/>
                </a:lnTo>
                <a:lnTo>
                  <a:pt x="41560" y="853829"/>
                </a:lnTo>
                <a:lnTo>
                  <a:pt x="56913" y="855103"/>
                </a:lnTo>
                <a:lnTo>
                  <a:pt x="64537" y="854607"/>
                </a:lnTo>
                <a:lnTo>
                  <a:pt x="166971" y="802881"/>
                </a:lnTo>
                <a:lnTo>
                  <a:pt x="264597" y="745036"/>
                </a:lnTo>
                <a:lnTo>
                  <a:pt x="271168" y="741193"/>
                </a:lnTo>
                <a:lnTo>
                  <a:pt x="311663" y="712581"/>
                </a:lnTo>
                <a:lnTo>
                  <a:pt x="338077" y="682917"/>
                </a:lnTo>
                <a:lnTo>
                  <a:pt x="356861" y="648296"/>
                </a:lnTo>
                <a:lnTo>
                  <a:pt x="392853" y="506082"/>
                </a:lnTo>
                <a:lnTo>
                  <a:pt x="394994" y="498193"/>
                </a:lnTo>
                <a:lnTo>
                  <a:pt x="396293" y="494252"/>
                </a:lnTo>
                <a:lnTo>
                  <a:pt x="397523" y="490301"/>
                </a:lnTo>
                <a:lnTo>
                  <a:pt x="399457" y="482384"/>
                </a:lnTo>
                <a:lnTo>
                  <a:pt x="599203" y="371729"/>
                </a:lnTo>
                <a:lnTo>
                  <a:pt x="849010" y="371729"/>
                </a:lnTo>
                <a:lnTo>
                  <a:pt x="910644" y="320001"/>
                </a:lnTo>
                <a:lnTo>
                  <a:pt x="735715" y="320001"/>
                </a:lnTo>
                <a:lnTo>
                  <a:pt x="572961" y="185851"/>
                </a:lnTo>
                <a:close/>
              </a:path>
              <a:path w="946150" h="856615">
                <a:moveTo>
                  <a:pt x="849010" y="371729"/>
                </a:moveTo>
                <a:lnTo>
                  <a:pt x="599203" y="371729"/>
                </a:lnTo>
                <a:lnTo>
                  <a:pt x="688420" y="437769"/>
                </a:lnTo>
                <a:lnTo>
                  <a:pt x="697482" y="445039"/>
                </a:lnTo>
                <a:lnTo>
                  <a:pt x="707521" y="450248"/>
                </a:lnTo>
                <a:lnTo>
                  <a:pt x="718217" y="453383"/>
                </a:lnTo>
                <a:lnTo>
                  <a:pt x="729251" y="454431"/>
                </a:lnTo>
                <a:lnTo>
                  <a:pt x="739171" y="453584"/>
                </a:lnTo>
                <a:lnTo>
                  <a:pt x="748870" y="451038"/>
                </a:lnTo>
                <a:lnTo>
                  <a:pt x="758120" y="446785"/>
                </a:lnTo>
                <a:lnTo>
                  <a:pt x="766690" y="440817"/>
                </a:lnTo>
                <a:lnTo>
                  <a:pt x="849010" y="371729"/>
                </a:lnTo>
                <a:close/>
              </a:path>
              <a:path w="946150" h="856615">
                <a:moveTo>
                  <a:pt x="891912" y="210350"/>
                </a:moveTo>
                <a:lnTo>
                  <a:pt x="735715" y="320001"/>
                </a:lnTo>
                <a:lnTo>
                  <a:pt x="910644" y="320001"/>
                </a:lnTo>
                <a:lnTo>
                  <a:pt x="927637" y="305739"/>
                </a:lnTo>
                <a:lnTo>
                  <a:pt x="940223" y="289673"/>
                </a:lnTo>
                <a:lnTo>
                  <a:pt x="945911" y="270632"/>
                </a:lnTo>
                <a:lnTo>
                  <a:pt x="944463" y="250802"/>
                </a:lnTo>
                <a:lnTo>
                  <a:pt x="916390" y="216193"/>
                </a:lnTo>
                <a:lnTo>
                  <a:pt x="891912" y="210350"/>
                </a:lnTo>
                <a:close/>
              </a:path>
              <a:path w="946150" h="856615">
                <a:moveTo>
                  <a:pt x="391024" y="57238"/>
                </a:moveTo>
                <a:lnTo>
                  <a:pt x="388421" y="57238"/>
                </a:lnTo>
                <a:lnTo>
                  <a:pt x="374735" y="58468"/>
                </a:lnTo>
                <a:lnTo>
                  <a:pt x="337671" y="75679"/>
                </a:lnTo>
                <a:lnTo>
                  <a:pt x="203699" y="187807"/>
                </a:lnTo>
                <a:lnTo>
                  <a:pt x="185656" y="222794"/>
                </a:lnTo>
                <a:lnTo>
                  <a:pt x="187290" y="242441"/>
                </a:lnTo>
                <a:lnTo>
                  <a:pt x="215091" y="276109"/>
                </a:lnTo>
                <a:lnTo>
                  <a:pt x="238815" y="281597"/>
                </a:lnTo>
                <a:lnTo>
                  <a:pt x="247545" y="280889"/>
                </a:lnTo>
                <a:lnTo>
                  <a:pt x="255942" y="278791"/>
                </a:lnTo>
                <a:lnTo>
                  <a:pt x="263895" y="275344"/>
                </a:lnTo>
                <a:lnTo>
                  <a:pt x="271289" y="270586"/>
                </a:lnTo>
                <a:lnTo>
                  <a:pt x="387836" y="185851"/>
                </a:lnTo>
                <a:lnTo>
                  <a:pt x="572961" y="185851"/>
                </a:lnTo>
                <a:lnTo>
                  <a:pt x="436985" y="73774"/>
                </a:lnTo>
                <a:lnTo>
                  <a:pt x="396218" y="57632"/>
                </a:lnTo>
                <a:lnTo>
                  <a:pt x="393615" y="57365"/>
                </a:lnTo>
                <a:lnTo>
                  <a:pt x="391024" y="57238"/>
                </a:lnTo>
                <a:close/>
              </a:path>
              <a:path w="946150" h="856615">
                <a:moveTo>
                  <a:pt x="705108" y="0"/>
                </a:moveTo>
                <a:lnTo>
                  <a:pt x="663173" y="8466"/>
                </a:lnTo>
                <a:lnTo>
                  <a:pt x="628929" y="31554"/>
                </a:lnTo>
                <a:lnTo>
                  <a:pt x="605840" y="65799"/>
                </a:lnTo>
                <a:lnTo>
                  <a:pt x="597374" y="107734"/>
                </a:lnTo>
                <a:lnTo>
                  <a:pt x="605840" y="149670"/>
                </a:lnTo>
                <a:lnTo>
                  <a:pt x="628929" y="183919"/>
                </a:lnTo>
                <a:lnTo>
                  <a:pt x="663173" y="207012"/>
                </a:lnTo>
                <a:lnTo>
                  <a:pt x="705108" y="215480"/>
                </a:lnTo>
                <a:lnTo>
                  <a:pt x="747045" y="207012"/>
                </a:lnTo>
                <a:lnTo>
                  <a:pt x="781294" y="183919"/>
                </a:lnTo>
                <a:lnTo>
                  <a:pt x="804386" y="149670"/>
                </a:lnTo>
                <a:lnTo>
                  <a:pt x="812855" y="107734"/>
                </a:lnTo>
                <a:lnTo>
                  <a:pt x="804386" y="65799"/>
                </a:lnTo>
                <a:lnTo>
                  <a:pt x="781294" y="31554"/>
                </a:lnTo>
                <a:lnTo>
                  <a:pt x="747045" y="8466"/>
                </a:lnTo>
                <a:lnTo>
                  <a:pt x="705108" y="0"/>
                </a:lnTo>
                <a:close/>
              </a:path>
            </a:pathLst>
          </a:custGeom>
          <a:solidFill>
            <a:srgbClr val="02A09C"/>
          </a:solidFill>
        </p:spPr>
        <p:txBody>
          <a:bodyPr wrap="square" lIns="0" tIns="0" rIns="0" bIns="0" rtlCol="0"/>
          <a:lstStyle/>
          <a:p>
            <a:endParaRPr sz="213"/>
          </a:p>
        </p:txBody>
      </p:sp>
      <p:sp>
        <p:nvSpPr>
          <p:cNvPr id="8" name="object 102">
            <a:extLst>
              <a:ext uri="{FF2B5EF4-FFF2-40B4-BE49-F238E27FC236}">
                <a16:creationId xmlns:a16="http://schemas.microsoft.com/office/drawing/2014/main" id="{DDCE9F5D-84E1-4F95-A723-0E5CC67C224D}"/>
              </a:ext>
            </a:extLst>
          </p:cNvPr>
          <p:cNvSpPr/>
          <p:nvPr/>
        </p:nvSpPr>
        <p:spPr>
          <a:xfrm>
            <a:off x="6440854" y="1528350"/>
            <a:ext cx="559305" cy="2184761"/>
          </a:xfrm>
          <a:custGeom>
            <a:avLst/>
            <a:gdLst/>
            <a:ahLst/>
            <a:cxnLst/>
            <a:rect l="l" t="t" r="r" b="b"/>
            <a:pathLst>
              <a:path w="714375" h="1828800">
                <a:moveTo>
                  <a:pt x="72866" y="1714500"/>
                </a:moveTo>
                <a:lnTo>
                  <a:pt x="43726" y="1714500"/>
                </a:lnTo>
                <a:lnTo>
                  <a:pt x="43726" y="1765300"/>
                </a:lnTo>
                <a:lnTo>
                  <a:pt x="0" y="1765300"/>
                </a:lnTo>
                <a:lnTo>
                  <a:pt x="0" y="1790700"/>
                </a:lnTo>
                <a:lnTo>
                  <a:pt x="43726" y="1790700"/>
                </a:lnTo>
                <a:lnTo>
                  <a:pt x="43726" y="1828800"/>
                </a:lnTo>
                <a:lnTo>
                  <a:pt x="684942" y="1828800"/>
                </a:lnTo>
                <a:lnTo>
                  <a:pt x="684942" y="1803400"/>
                </a:lnTo>
                <a:lnTo>
                  <a:pt x="72866" y="1803400"/>
                </a:lnTo>
                <a:lnTo>
                  <a:pt x="72866" y="1790700"/>
                </a:lnTo>
                <a:lnTo>
                  <a:pt x="71442" y="1778000"/>
                </a:lnTo>
                <a:lnTo>
                  <a:pt x="72866" y="1765300"/>
                </a:lnTo>
                <a:lnTo>
                  <a:pt x="72866" y="1714500"/>
                </a:lnTo>
                <a:close/>
              </a:path>
              <a:path w="714375" h="1828800">
                <a:moveTo>
                  <a:pt x="684942" y="1714500"/>
                </a:moveTo>
                <a:lnTo>
                  <a:pt x="655802" y="1714500"/>
                </a:lnTo>
                <a:lnTo>
                  <a:pt x="655802" y="1765300"/>
                </a:lnTo>
                <a:lnTo>
                  <a:pt x="657215" y="1778000"/>
                </a:lnTo>
                <a:lnTo>
                  <a:pt x="655802" y="1790700"/>
                </a:lnTo>
                <a:lnTo>
                  <a:pt x="655802" y="1803400"/>
                </a:lnTo>
                <a:lnTo>
                  <a:pt x="684942" y="1803400"/>
                </a:lnTo>
                <a:lnTo>
                  <a:pt x="684942" y="1790700"/>
                </a:lnTo>
                <a:lnTo>
                  <a:pt x="714093" y="1790700"/>
                </a:lnTo>
                <a:lnTo>
                  <a:pt x="714093" y="1765300"/>
                </a:lnTo>
                <a:lnTo>
                  <a:pt x="684942" y="1765300"/>
                </a:lnTo>
                <a:lnTo>
                  <a:pt x="684942" y="1714500"/>
                </a:lnTo>
                <a:close/>
              </a:path>
              <a:path w="714375" h="1828800">
                <a:moveTo>
                  <a:pt x="71442" y="1549400"/>
                </a:moveTo>
                <a:lnTo>
                  <a:pt x="0" y="1549400"/>
                </a:lnTo>
                <a:lnTo>
                  <a:pt x="0" y="1574800"/>
                </a:lnTo>
                <a:lnTo>
                  <a:pt x="43726" y="1574800"/>
                </a:lnTo>
                <a:lnTo>
                  <a:pt x="43726" y="1612900"/>
                </a:lnTo>
                <a:lnTo>
                  <a:pt x="0" y="1612900"/>
                </a:lnTo>
                <a:lnTo>
                  <a:pt x="0" y="1651000"/>
                </a:lnTo>
                <a:lnTo>
                  <a:pt x="43726" y="1651000"/>
                </a:lnTo>
                <a:lnTo>
                  <a:pt x="43726" y="1689100"/>
                </a:lnTo>
                <a:lnTo>
                  <a:pt x="0" y="1689100"/>
                </a:lnTo>
                <a:lnTo>
                  <a:pt x="0" y="1714500"/>
                </a:lnTo>
                <a:lnTo>
                  <a:pt x="71442" y="1714500"/>
                </a:lnTo>
                <a:lnTo>
                  <a:pt x="68961" y="1701800"/>
                </a:lnTo>
                <a:lnTo>
                  <a:pt x="71442" y="1701800"/>
                </a:lnTo>
                <a:lnTo>
                  <a:pt x="72866" y="1689100"/>
                </a:lnTo>
                <a:lnTo>
                  <a:pt x="72866" y="1638300"/>
                </a:lnTo>
                <a:lnTo>
                  <a:pt x="71442" y="1638300"/>
                </a:lnTo>
                <a:lnTo>
                  <a:pt x="68961" y="1625600"/>
                </a:lnTo>
                <a:lnTo>
                  <a:pt x="72866" y="1625600"/>
                </a:lnTo>
                <a:lnTo>
                  <a:pt x="72866" y="1562100"/>
                </a:lnTo>
                <a:lnTo>
                  <a:pt x="68961" y="1562100"/>
                </a:lnTo>
                <a:lnTo>
                  <a:pt x="71442" y="1549400"/>
                </a:lnTo>
                <a:close/>
              </a:path>
              <a:path w="714375" h="1828800">
                <a:moveTo>
                  <a:pt x="714093" y="1549400"/>
                </a:moveTo>
                <a:lnTo>
                  <a:pt x="657215" y="1549400"/>
                </a:lnTo>
                <a:lnTo>
                  <a:pt x="659707" y="1562100"/>
                </a:lnTo>
                <a:lnTo>
                  <a:pt x="655802" y="1562100"/>
                </a:lnTo>
                <a:lnTo>
                  <a:pt x="655802" y="1625600"/>
                </a:lnTo>
                <a:lnTo>
                  <a:pt x="659707" y="1625600"/>
                </a:lnTo>
                <a:lnTo>
                  <a:pt x="657215" y="1638300"/>
                </a:lnTo>
                <a:lnTo>
                  <a:pt x="655802" y="1638300"/>
                </a:lnTo>
                <a:lnTo>
                  <a:pt x="655802" y="1689100"/>
                </a:lnTo>
                <a:lnTo>
                  <a:pt x="657215" y="1701800"/>
                </a:lnTo>
                <a:lnTo>
                  <a:pt x="659707" y="1701800"/>
                </a:lnTo>
                <a:lnTo>
                  <a:pt x="657215" y="1714500"/>
                </a:lnTo>
                <a:lnTo>
                  <a:pt x="714093" y="1714500"/>
                </a:lnTo>
                <a:lnTo>
                  <a:pt x="714093" y="1689100"/>
                </a:lnTo>
                <a:lnTo>
                  <a:pt x="684942" y="1689100"/>
                </a:lnTo>
                <a:lnTo>
                  <a:pt x="684942" y="1651000"/>
                </a:lnTo>
                <a:lnTo>
                  <a:pt x="714093" y="1651000"/>
                </a:lnTo>
                <a:lnTo>
                  <a:pt x="714093" y="1612900"/>
                </a:lnTo>
                <a:lnTo>
                  <a:pt x="684942" y="1612900"/>
                </a:lnTo>
                <a:lnTo>
                  <a:pt x="684942" y="1574800"/>
                </a:lnTo>
                <a:lnTo>
                  <a:pt x="714093" y="1574800"/>
                </a:lnTo>
                <a:lnTo>
                  <a:pt x="714093" y="1549400"/>
                </a:lnTo>
                <a:close/>
              </a:path>
              <a:path w="714375" h="1828800">
                <a:moveTo>
                  <a:pt x="72866" y="1422400"/>
                </a:moveTo>
                <a:lnTo>
                  <a:pt x="43726" y="1422400"/>
                </a:lnTo>
                <a:lnTo>
                  <a:pt x="43726" y="1473200"/>
                </a:lnTo>
                <a:lnTo>
                  <a:pt x="0" y="1473200"/>
                </a:lnTo>
                <a:lnTo>
                  <a:pt x="0" y="1498600"/>
                </a:lnTo>
                <a:lnTo>
                  <a:pt x="43726" y="1498600"/>
                </a:lnTo>
                <a:lnTo>
                  <a:pt x="43726" y="1549400"/>
                </a:lnTo>
                <a:lnTo>
                  <a:pt x="72866" y="1549400"/>
                </a:lnTo>
                <a:lnTo>
                  <a:pt x="72866" y="1498600"/>
                </a:lnTo>
                <a:lnTo>
                  <a:pt x="71442" y="1485900"/>
                </a:lnTo>
                <a:lnTo>
                  <a:pt x="72866" y="1473200"/>
                </a:lnTo>
                <a:lnTo>
                  <a:pt x="72866" y="1422400"/>
                </a:lnTo>
                <a:close/>
              </a:path>
              <a:path w="714375" h="1828800">
                <a:moveTo>
                  <a:pt x="684942" y="1422400"/>
                </a:moveTo>
                <a:lnTo>
                  <a:pt x="655802" y="1422400"/>
                </a:lnTo>
                <a:lnTo>
                  <a:pt x="655802" y="1473200"/>
                </a:lnTo>
                <a:lnTo>
                  <a:pt x="657215" y="1485900"/>
                </a:lnTo>
                <a:lnTo>
                  <a:pt x="655802" y="1498600"/>
                </a:lnTo>
                <a:lnTo>
                  <a:pt x="655802" y="1549400"/>
                </a:lnTo>
                <a:lnTo>
                  <a:pt x="684942" y="1549400"/>
                </a:lnTo>
                <a:lnTo>
                  <a:pt x="684942" y="1498600"/>
                </a:lnTo>
                <a:lnTo>
                  <a:pt x="714093" y="1498600"/>
                </a:lnTo>
                <a:lnTo>
                  <a:pt x="714093" y="1473200"/>
                </a:lnTo>
                <a:lnTo>
                  <a:pt x="684942" y="1473200"/>
                </a:lnTo>
                <a:lnTo>
                  <a:pt x="684942" y="1422400"/>
                </a:lnTo>
                <a:close/>
              </a:path>
              <a:path w="714375" h="1828800">
                <a:moveTo>
                  <a:pt x="71442" y="1257300"/>
                </a:moveTo>
                <a:lnTo>
                  <a:pt x="0" y="1257300"/>
                </a:lnTo>
                <a:lnTo>
                  <a:pt x="0" y="1282700"/>
                </a:lnTo>
                <a:lnTo>
                  <a:pt x="43726" y="1282700"/>
                </a:lnTo>
                <a:lnTo>
                  <a:pt x="43726" y="1320800"/>
                </a:lnTo>
                <a:lnTo>
                  <a:pt x="0" y="1320800"/>
                </a:lnTo>
                <a:lnTo>
                  <a:pt x="0" y="1358900"/>
                </a:lnTo>
                <a:lnTo>
                  <a:pt x="43726" y="1358900"/>
                </a:lnTo>
                <a:lnTo>
                  <a:pt x="43726" y="1397000"/>
                </a:lnTo>
                <a:lnTo>
                  <a:pt x="0" y="1397000"/>
                </a:lnTo>
                <a:lnTo>
                  <a:pt x="0" y="1422400"/>
                </a:lnTo>
                <a:lnTo>
                  <a:pt x="71442" y="1422400"/>
                </a:lnTo>
                <a:lnTo>
                  <a:pt x="68961" y="1409700"/>
                </a:lnTo>
                <a:lnTo>
                  <a:pt x="71442" y="1409700"/>
                </a:lnTo>
                <a:lnTo>
                  <a:pt x="72866" y="1397000"/>
                </a:lnTo>
                <a:lnTo>
                  <a:pt x="72866" y="1346200"/>
                </a:lnTo>
                <a:lnTo>
                  <a:pt x="71442" y="1346200"/>
                </a:lnTo>
                <a:lnTo>
                  <a:pt x="68961" y="1333500"/>
                </a:lnTo>
                <a:lnTo>
                  <a:pt x="72866" y="1333500"/>
                </a:lnTo>
                <a:lnTo>
                  <a:pt x="72866" y="1270000"/>
                </a:lnTo>
                <a:lnTo>
                  <a:pt x="68961" y="1270000"/>
                </a:lnTo>
                <a:lnTo>
                  <a:pt x="71442" y="1257300"/>
                </a:lnTo>
                <a:close/>
              </a:path>
              <a:path w="714375" h="1828800">
                <a:moveTo>
                  <a:pt x="714093" y="1257300"/>
                </a:moveTo>
                <a:lnTo>
                  <a:pt x="657215" y="1257300"/>
                </a:lnTo>
                <a:lnTo>
                  <a:pt x="659707" y="1270000"/>
                </a:lnTo>
                <a:lnTo>
                  <a:pt x="655802" y="1270000"/>
                </a:lnTo>
                <a:lnTo>
                  <a:pt x="655802" y="1333500"/>
                </a:lnTo>
                <a:lnTo>
                  <a:pt x="659707" y="1333500"/>
                </a:lnTo>
                <a:lnTo>
                  <a:pt x="657215" y="1346200"/>
                </a:lnTo>
                <a:lnTo>
                  <a:pt x="655802" y="1346200"/>
                </a:lnTo>
                <a:lnTo>
                  <a:pt x="655802" y="1397000"/>
                </a:lnTo>
                <a:lnTo>
                  <a:pt x="657215" y="1409700"/>
                </a:lnTo>
                <a:lnTo>
                  <a:pt x="659707" y="1409700"/>
                </a:lnTo>
                <a:lnTo>
                  <a:pt x="657215" y="1422400"/>
                </a:lnTo>
                <a:lnTo>
                  <a:pt x="714093" y="1422400"/>
                </a:lnTo>
                <a:lnTo>
                  <a:pt x="714093" y="1397000"/>
                </a:lnTo>
                <a:lnTo>
                  <a:pt x="684942" y="1397000"/>
                </a:lnTo>
                <a:lnTo>
                  <a:pt x="684942" y="1358900"/>
                </a:lnTo>
                <a:lnTo>
                  <a:pt x="714093" y="1358900"/>
                </a:lnTo>
                <a:lnTo>
                  <a:pt x="714093" y="1320800"/>
                </a:lnTo>
                <a:lnTo>
                  <a:pt x="684942" y="1320800"/>
                </a:lnTo>
                <a:lnTo>
                  <a:pt x="684942" y="1282700"/>
                </a:lnTo>
                <a:lnTo>
                  <a:pt x="714093" y="1282700"/>
                </a:lnTo>
                <a:lnTo>
                  <a:pt x="714093" y="1257300"/>
                </a:lnTo>
                <a:close/>
              </a:path>
              <a:path w="714375" h="1828800">
                <a:moveTo>
                  <a:pt x="72866" y="1130300"/>
                </a:moveTo>
                <a:lnTo>
                  <a:pt x="43726" y="1130300"/>
                </a:lnTo>
                <a:lnTo>
                  <a:pt x="43726" y="1181100"/>
                </a:lnTo>
                <a:lnTo>
                  <a:pt x="0" y="1181100"/>
                </a:lnTo>
                <a:lnTo>
                  <a:pt x="0" y="1206500"/>
                </a:lnTo>
                <a:lnTo>
                  <a:pt x="43726" y="1206500"/>
                </a:lnTo>
                <a:lnTo>
                  <a:pt x="43726" y="1257300"/>
                </a:lnTo>
                <a:lnTo>
                  <a:pt x="72866" y="1257300"/>
                </a:lnTo>
                <a:lnTo>
                  <a:pt x="72866" y="1206500"/>
                </a:lnTo>
                <a:lnTo>
                  <a:pt x="71442" y="1193800"/>
                </a:lnTo>
                <a:lnTo>
                  <a:pt x="72866" y="1181100"/>
                </a:lnTo>
                <a:lnTo>
                  <a:pt x="72866" y="1130300"/>
                </a:lnTo>
                <a:close/>
              </a:path>
              <a:path w="714375" h="1828800">
                <a:moveTo>
                  <a:pt x="684942" y="1130300"/>
                </a:moveTo>
                <a:lnTo>
                  <a:pt x="655802" y="1130300"/>
                </a:lnTo>
                <a:lnTo>
                  <a:pt x="655802" y="1181100"/>
                </a:lnTo>
                <a:lnTo>
                  <a:pt x="657215" y="1193800"/>
                </a:lnTo>
                <a:lnTo>
                  <a:pt x="655802" y="1206500"/>
                </a:lnTo>
                <a:lnTo>
                  <a:pt x="655802" y="1257300"/>
                </a:lnTo>
                <a:lnTo>
                  <a:pt x="684942" y="1257300"/>
                </a:lnTo>
                <a:lnTo>
                  <a:pt x="684942" y="1206500"/>
                </a:lnTo>
                <a:lnTo>
                  <a:pt x="714093" y="1206500"/>
                </a:lnTo>
                <a:lnTo>
                  <a:pt x="714093" y="1181100"/>
                </a:lnTo>
                <a:lnTo>
                  <a:pt x="684942" y="1181100"/>
                </a:lnTo>
                <a:lnTo>
                  <a:pt x="684942" y="1130300"/>
                </a:lnTo>
                <a:close/>
              </a:path>
              <a:path w="714375" h="1828800">
                <a:moveTo>
                  <a:pt x="71442" y="952500"/>
                </a:moveTo>
                <a:lnTo>
                  <a:pt x="0" y="952500"/>
                </a:lnTo>
                <a:lnTo>
                  <a:pt x="0" y="977900"/>
                </a:lnTo>
                <a:lnTo>
                  <a:pt x="43726" y="977900"/>
                </a:lnTo>
                <a:lnTo>
                  <a:pt x="43726" y="1016000"/>
                </a:lnTo>
                <a:lnTo>
                  <a:pt x="0" y="1016000"/>
                </a:lnTo>
                <a:lnTo>
                  <a:pt x="0" y="1066800"/>
                </a:lnTo>
                <a:lnTo>
                  <a:pt x="43726" y="1066800"/>
                </a:lnTo>
                <a:lnTo>
                  <a:pt x="43726" y="1104900"/>
                </a:lnTo>
                <a:lnTo>
                  <a:pt x="0" y="1104900"/>
                </a:lnTo>
                <a:lnTo>
                  <a:pt x="0" y="1130300"/>
                </a:lnTo>
                <a:lnTo>
                  <a:pt x="71442" y="1130300"/>
                </a:lnTo>
                <a:lnTo>
                  <a:pt x="68961" y="1117600"/>
                </a:lnTo>
                <a:lnTo>
                  <a:pt x="72866" y="1117600"/>
                </a:lnTo>
                <a:lnTo>
                  <a:pt x="72866" y="1054100"/>
                </a:lnTo>
                <a:lnTo>
                  <a:pt x="69045" y="1041400"/>
                </a:lnTo>
                <a:lnTo>
                  <a:pt x="72866" y="1028700"/>
                </a:lnTo>
                <a:lnTo>
                  <a:pt x="72866" y="965200"/>
                </a:lnTo>
                <a:lnTo>
                  <a:pt x="68961" y="965200"/>
                </a:lnTo>
                <a:lnTo>
                  <a:pt x="71442" y="952500"/>
                </a:lnTo>
                <a:close/>
              </a:path>
              <a:path w="714375" h="1828800">
                <a:moveTo>
                  <a:pt x="714093" y="952500"/>
                </a:moveTo>
                <a:lnTo>
                  <a:pt x="657215" y="952500"/>
                </a:lnTo>
                <a:lnTo>
                  <a:pt x="659707" y="965200"/>
                </a:lnTo>
                <a:lnTo>
                  <a:pt x="655802" y="965200"/>
                </a:lnTo>
                <a:lnTo>
                  <a:pt x="655802" y="1028700"/>
                </a:lnTo>
                <a:lnTo>
                  <a:pt x="659613" y="1041400"/>
                </a:lnTo>
                <a:lnTo>
                  <a:pt x="655802" y="1054100"/>
                </a:lnTo>
                <a:lnTo>
                  <a:pt x="655802" y="1117600"/>
                </a:lnTo>
                <a:lnTo>
                  <a:pt x="659707" y="1117600"/>
                </a:lnTo>
                <a:lnTo>
                  <a:pt x="657215" y="1130300"/>
                </a:lnTo>
                <a:lnTo>
                  <a:pt x="714093" y="1130300"/>
                </a:lnTo>
                <a:lnTo>
                  <a:pt x="714093" y="1104900"/>
                </a:lnTo>
                <a:lnTo>
                  <a:pt x="684942" y="1104900"/>
                </a:lnTo>
                <a:lnTo>
                  <a:pt x="684942" y="1066800"/>
                </a:lnTo>
                <a:lnTo>
                  <a:pt x="714093" y="1066800"/>
                </a:lnTo>
                <a:lnTo>
                  <a:pt x="714093" y="1016000"/>
                </a:lnTo>
                <a:lnTo>
                  <a:pt x="684942" y="1016000"/>
                </a:lnTo>
                <a:lnTo>
                  <a:pt x="684942" y="977900"/>
                </a:lnTo>
                <a:lnTo>
                  <a:pt x="714093" y="977900"/>
                </a:lnTo>
                <a:lnTo>
                  <a:pt x="714093" y="952500"/>
                </a:lnTo>
                <a:close/>
              </a:path>
              <a:path w="714375" h="1828800">
                <a:moveTo>
                  <a:pt x="72866" y="825500"/>
                </a:moveTo>
                <a:lnTo>
                  <a:pt x="43726" y="825500"/>
                </a:lnTo>
                <a:lnTo>
                  <a:pt x="43726" y="876300"/>
                </a:lnTo>
                <a:lnTo>
                  <a:pt x="0" y="876300"/>
                </a:lnTo>
                <a:lnTo>
                  <a:pt x="0" y="901700"/>
                </a:lnTo>
                <a:lnTo>
                  <a:pt x="43726" y="901700"/>
                </a:lnTo>
                <a:lnTo>
                  <a:pt x="43726" y="952500"/>
                </a:lnTo>
                <a:lnTo>
                  <a:pt x="72866" y="952500"/>
                </a:lnTo>
                <a:lnTo>
                  <a:pt x="72866" y="901700"/>
                </a:lnTo>
                <a:lnTo>
                  <a:pt x="71442" y="889000"/>
                </a:lnTo>
                <a:lnTo>
                  <a:pt x="72866" y="876300"/>
                </a:lnTo>
                <a:lnTo>
                  <a:pt x="72866" y="825500"/>
                </a:lnTo>
                <a:close/>
              </a:path>
              <a:path w="714375" h="1828800">
                <a:moveTo>
                  <a:pt x="684942" y="825500"/>
                </a:moveTo>
                <a:lnTo>
                  <a:pt x="655802" y="825500"/>
                </a:lnTo>
                <a:lnTo>
                  <a:pt x="655802" y="876300"/>
                </a:lnTo>
                <a:lnTo>
                  <a:pt x="657215" y="889000"/>
                </a:lnTo>
                <a:lnTo>
                  <a:pt x="655802" y="901700"/>
                </a:lnTo>
                <a:lnTo>
                  <a:pt x="655802" y="952500"/>
                </a:lnTo>
                <a:lnTo>
                  <a:pt x="684942" y="952500"/>
                </a:lnTo>
                <a:lnTo>
                  <a:pt x="684942" y="901700"/>
                </a:lnTo>
                <a:lnTo>
                  <a:pt x="714093" y="901700"/>
                </a:lnTo>
                <a:lnTo>
                  <a:pt x="714093" y="876300"/>
                </a:lnTo>
                <a:lnTo>
                  <a:pt x="684942" y="876300"/>
                </a:lnTo>
                <a:lnTo>
                  <a:pt x="684942" y="825500"/>
                </a:lnTo>
                <a:close/>
              </a:path>
              <a:path w="714375" h="1828800">
                <a:moveTo>
                  <a:pt x="71442" y="660400"/>
                </a:moveTo>
                <a:lnTo>
                  <a:pt x="0" y="660400"/>
                </a:lnTo>
                <a:lnTo>
                  <a:pt x="0" y="685800"/>
                </a:lnTo>
                <a:lnTo>
                  <a:pt x="43726" y="685800"/>
                </a:lnTo>
                <a:lnTo>
                  <a:pt x="43726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43726" y="762000"/>
                </a:lnTo>
                <a:lnTo>
                  <a:pt x="43726" y="800100"/>
                </a:lnTo>
                <a:lnTo>
                  <a:pt x="0" y="800100"/>
                </a:lnTo>
                <a:lnTo>
                  <a:pt x="0" y="825500"/>
                </a:lnTo>
                <a:lnTo>
                  <a:pt x="71442" y="825500"/>
                </a:lnTo>
                <a:lnTo>
                  <a:pt x="68961" y="812800"/>
                </a:lnTo>
                <a:lnTo>
                  <a:pt x="71442" y="812800"/>
                </a:lnTo>
                <a:lnTo>
                  <a:pt x="72866" y="800100"/>
                </a:lnTo>
                <a:lnTo>
                  <a:pt x="72866" y="749300"/>
                </a:lnTo>
                <a:lnTo>
                  <a:pt x="71442" y="749300"/>
                </a:lnTo>
                <a:lnTo>
                  <a:pt x="68961" y="736600"/>
                </a:lnTo>
                <a:lnTo>
                  <a:pt x="72866" y="736600"/>
                </a:lnTo>
                <a:lnTo>
                  <a:pt x="72866" y="673100"/>
                </a:lnTo>
                <a:lnTo>
                  <a:pt x="68961" y="673100"/>
                </a:lnTo>
                <a:lnTo>
                  <a:pt x="71442" y="660400"/>
                </a:lnTo>
                <a:close/>
              </a:path>
              <a:path w="714375" h="1828800">
                <a:moveTo>
                  <a:pt x="714093" y="660400"/>
                </a:moveTo>
                <a:lnTo>
                  <a:pt x="657215" y="660400"/>
                </a:lnTo>
                <a:lnTo>
                  <a:pt x="659707" y="673100"/>
                </a:lnTo>
                <a:lnTo>
                  <a:pt x="655802" y="673100"/>
                </a:lnTo>
                <a:lnTo>
                  <a:pt x="655802" y="736600"/>
                </a:lnTo>
                <a:lnTo>
                  <a:pt x="659707" y="736600"/>
                </a:lnTo>
                <a:lnTo>
                  <a:pt x="657215" y="749300"/>
                </a:lnTo>
                <a:lnTo>
                  <a:pt x="655802" y="749300"/>
                </a:lnTo>
                <a:lnTo>
                  <a:pt x="655802" y="800100"/>
                </a:lnTo>
                <a:lnTo>
                  <a:pt x="657215" y="812800"/>
                </a:lnTo>
                <a:lnTo>
                  <a:pt x="659707" y="812800"/>
                </a:lnTo>
                <a:lnTo>
                  <a:pt x="657215" y="825500"/>
                </a:lnTo>
                <a:lnTo>
                  <a:pt x="714093" y="825500"/>
                </a:lnTo>
                <a:lnTo>
                  <a:pt x="714093" y="800100"/>
                </a:lnTo>
                <a:lnTo>
                  <a:pt x="684942" y="800100"/>
                </a:lnTo>
                <a:lnTo>
                  <a:pt x="684942" y="762000"/>
                </a:lnTo>
                <a:lnTo>
                  <a:pt x="714093" y="762000"/>
                </a:lnTo>
                <a:lnTo>
                  <a:pt x="714093" y="723900"/>
                </a:lnTo>
                <a:lnTo>
                  <a:pt x="684942" y="723900"/>
                </a:lnTo>
                <a:lnTo>
                  <a:pt x="684942" y="685800"/>
                </a:lnTo>
                <a:lnTo>
                  <a:pt x="714093" y="685800"/>
                </a:lnTo>
                <a:lnTo>
                  <a:pt x="714093" y="660400"/>
                </a:lnTo>
                <a:close/>
              </a:path>
              <a:path w="714375" h="1828800">
                <a:moveTo>
                  <a:pt x="72866" y="533400"/>
                </a:moveTo>
                <a:lnTo>
                  <a:pt x="43726" y="533400"/>
                </a:lnTo>
                <a:lnTo>
                  <a:pt x="43726" y="584200"/>
                </a:lnTo>
                <a:lnTo>
                  <a:pt x="0" y="584200"/>
                </a:lnTo>
                <a:lnTo>
                  <a:pt x="0" y="609600"/>
                </a:lnTo>
                <a:lnTo>
                  <a:pt x="43726" y="609600"/>
                </a:lnTo>
                <a:lnTo>
                  <a:pt x="43726" y="660400"/>
                </a:lnTo>
                <a:lnTo>
                  <a:pt x="72866" y="660400"/>
                </a:lnTo>
                <a:lnTo>
                  <a:pt x="72866" y="609600"/>
                </a:lnTo>
                <a:lnTo>
                  <a:pt x="71442" y="596900"/>
                </a:lnTo>
                <a:lnTo>
                  <a:pt x="72866" y="584200"/>
                </a:lnTo>
                <a:lnTo>
                  <a:pt x="72866" y="533400"/>
                </a:lnTo>
                <a:close/>
              </a:path>
              <a:path w="714375" h="1828800">
                <a:moveTo>
                  <a:pt x="684942" y="533400"/>
                </a:moveTo>
                <a:lnTo>
                  <a:pt x="655802" y="533400"/>
                </a:lnTo>
                <a:lnTo>
                  <a:pt x="655802" y="584200"/>
                </a:lnTo>
                <a:lnTo>
                  <a:pt x="657215" y="596900"/>
                </a:lnTo>
                <a:lnTo>
                  <a:pt x="655802" y="609600"/>
                </a:lnTo>
                <a:lnTo>
                  <a:pt x="655802" y="660400"/>
                </a:lnTo>
                <a:lnTo>
                  <a:pt x="684942" y="660400"/>
                </a:lnTo>
                <a:lnTo>
                  <a:pt x="684942" y="609600"/>
                </a:lnTo>
                <a:lnTo>
                  <a:pt x="714093" y="609600"/>
                </a:lnTo>
                <a:lnTo>
                  <a:pt x="714093" y="584200"/>
                </a:lnTo>
                <a:lnTo>
                  <a:pt x="684942" y="584200"/>
                </a:lnTo>
                <a:lnTo>
                  <a:pt x="684942" y="533400"/>
                </a:lnTo>
                <a:close/>
              </a:path>
              <a:path w="714375" h="1828800">
                <a:moveTo>
                  <a:pt x="71442" y="368300"/>
                </a:moveTo>
                <a:lnTo>
                  <a:pt x="0" y="368300"/>
                </a:lnTo>
                <a:lnTo>
                  <a:pt x="0" y="393700"/>
                </a:lnTo>
                <a:lnTo>
                  <a:pt x="43726" y="393700"/>
                </a:lnTo>
                <a:lnTo>
                  <a:pt x="43726" y="431800"/>
                </a:lnTo>
                <a:lnTo>
                  <a:pt x="0" y="431800"/>
                </a:lnTo>
                <a:lnTo>
                  <a:pt x="0" y="469900"/>
                </a:lnTo>
                <a:lnTo>
                  <a:pt x="43726" y="469900"/>
                </a:lnTo>
                <a:lnTo>
                  <a:pt x="43726" y="508000"/>
                </a:lnTo>
                <a:lnTo>
                  <a:pt x="0" y="508000"/>
                </a:lnTo>
                <a:lnTo>
                  <a:pt x="0" y="533400"/>
                </a:lnTo>
                <a:lnTo>
                  <a:pt x="71442" y="533400"/>
                </a:lnTo>
                <a:lnTo>
                  <a:pt x="68961" y="520700"/>
                </a:lnTo>
                <a:lnTo>
                  <a:pt x="71442" y="520700"/>
                </a:lnTo>
                <a:lnTo>
                  <a:pt x="72866" y="508000"/>
                </a:lnTo>
                <a:lnTo>
                  <a:pt x="72866" y="457200"/>
                </a:lnTo>
                <a:lnTo>
                  <a:pt x="71442" y="457200"/>
                </a:lnTo>
                <a:lnTo>
                  <a:pt x="68961" y="444500"/>
                </a:lnTo>
                <a:lnTo>
                  <a:pt x="72866" y="444500"/>
                </a:lnTo>
                <a:lnTo>
                  <a:pt x="72866" y="381000"/>
                </a:lnTo>
                <a:lnTo>
                  <a:pt x="68961" y="381000"/>
                </a:lnTo>
                <a:lnTo>
                  <a:pt x="71442" y="368300"/>
                </a:lnTo>
                <a:close/>
              </a:path>
              <a:path w="714375" h="1828800">
                <a:moveTo>
                  <a:pt x="714093" y="368300"/>
                </a:moveTo>
                <a:lnTo>
                  <a:pt x="657215" y="368300"/>
                </a:lnTo>
                <a:lnTo>
                  <a:pt x="659707" y="381000"/>
                </a:lnTo>
                <a:lnTo>
                  <a:pt x="655802" y="381000"/>
                </a:lnTo>
                <a:lnTo>
                  <a:pt x="655802" y="444500"/>
                </a:lnTo>
                <a:lnTo>
                  <a:pt x="659707" y="444500"/>
                </a:lnTo>
                <a:lnTo>
                  <a:pt x="657215" y="457200"/>
                </a:lnTo>
                <a:lnTo>
                  <a:pt x="655802" y="457200"/>
                </a:lnTo>
                <a:lnTo>
                  <a:pt x="655802" y="508000"/>
                </a:lnTo>
                <a:lnTo>
                  <a:pt x="657215" y="520700"/>
                </a:lnTo>
                <a:lnTo>
                  <a:pt x="659707" y="520700"/>
                </a:lnTo>
                <a:lnTo>
                  <a:pt x="657215" y="533400"/>
                </a:lnTo>
                <a:lnTo>
                  <a:pt x="714093" y="533400"/>
                </a:lnTo>
                <a:lnTo>
                  <a:pt x="714093" y="508000"/>
                </a:lnTo>
                <a:lnTo>
                  <a:pt x="684942" y="508000"/>
                </a:lnTo>
                <a:lnTo>
                  <a:pt x="684942" y="469900"/>
                </a:lnTo>
                <a:lnTo>
                  <a:pt x="714093" y="469900"/>
                </a:lnTo>
                <a:lnTo>
                  <a:pt x="714093" y="431800"/>
                </a:lnTo>
                <a:lnTo>
                  <a:pt x="684942" y="431800"/>
                </a:lnTo>
                <a:lnTo>
                  <a:pt x="684942" y="393700"/>
                </a:lnTo>
                <a:lnTo>
                  <a:pt x="714093" y="393700"/>
                </a:lnTo>
                <a:lnTo>
                  <a:pt x="714093" y="368300"/>
                </a:lnTo>
                <a:close/>
              </a:path>
              <a:path w="714375" h="1828800">
                <a:moveTo>
                  <a:pt x="204025" y="165100"/>
                </a:moveTo>
                <a:lnTo>
                  <a:pt x="116593" y="165100"/>
                </a:lnTo>
                <a:lnTo>
                  <a:pt x="116593" y="203200"/>
                </a:lnTo>
                <a:lnTo>
                  <a:pt x="43726" y="203200"/>
                </a:lnTo>
                <a:lnTo>
                  <a:pt x="43726" y="292100"/>
                </a:lnTo>
                <a:lnTo>
                  <a:pt x="0" y="292100"/>
                </a:lnTo>
                <a:lnTo>
                  <a:pt x="0" y="317500"/>
                </a:lnTo>
                <a:lnTo>
                  <a:pt x="43726" y="317500"/>
                </a:lnTo>
                <a:lnTo>
                  <a:pt x="43726" y="368300"/>
                </a:lnTo>
                <a:lnTo>
                  <a:pt x="72866" y="368300"/>
                </a:lnTo>
                <a:lnTo>
                  <a:pt x="72866" y="317500"/>
                </a:lnTo>
                <a:lnTo>
                  <a:pt x="71442" y="304800"/>
                </a:lnTo>
                <a:lnTo>
                  <a:pt x="72866" y="292100"/>
                </a:lnTo>
                <a:lnTo>
                  <a:pt x="72866" y="228600"/>
                </a:lnTo>
                <a:lnTo>
                  <a:pt x="137194" y="228600"/>
                </a:lnTo>
                <a:lnTo>
                  <a:pt x="143442" y="215900"/>
                </a:lnTo>
                <a:lnTo>
                  <a:pt x="145733" y="203200"/>
                </a:lnTo>
                <a:lnTo>
                  <a:pt x="145733" y="190500"/>
                </a:lnTo>
                <a:lnTo>
                  <a:pt x="204025" y="190500"/>
                </a:lnTo>
                <a:lnTo>
                  <a:pt x="204025" y="165100"/>
                </a:lnTo>
                <a:close/>
              </a:path>
              <a:path w="714375" h="1828800">
                <a:moveTo>
                  <a:pt x="684942" y="203200"/>
                </a:moveTo>
                <a:lnTo>
                  <a:pt x="494965" y="203200"/>
                </a:lnTo>
                <a:lnTo>
                  <a:pt x="496487" y="215900"/>
                </a:lnTo>
                <a:lnTo>
                  <a:pt x="499702" y="215900"/>
                </a:lnTo>
                <a:lnTo>
                  <a:pt x="504407" y="228600"/>
                </a:lnTo>
                <a:lnTo>
                  <a:pt x="655802" y="228600"/>
                </a:lnTo>
                <a:lnTo>
                  <a:pt x="655802" y="292100"/>
                </a:lnTo>
                <a:lnTo>
                  <a:pt x="657215" y="304800"/>
                </a:lnTo>
                <a:lnTo>
                  <a:pt x="655802" y="317500"/>
                </a:lnTo>
                <a:lnTo>
                  <a:pt x="655802" y="368300"/>
                </a:lnTo>
                <a:lnTo>
                  <a:pt x="684942" y="368300"/>
                </a:lnTo>
                <a:lnTo>
                  <a:pt x="684942" y="317500"/>
                </a:lnTo>
                <a:lnTo>
                  <a:pt x="714093" y="317500"/>
                </a:lnTo>
                <a:lnTo>
                  <a:pt x="714093" y="292100"/>
                </a:lnTo>
                <a:lnTo>
                  <a:pt x="684942" y="292100"/>
                </a:lnTo>
                <a:lnTo>
                  <a:pt x="684942" y="203200"/>
                </a:lnTo>
                <a:close/>
              </a:path>
              <a:path w="714375" h="1828800">
                <a:moveTo>
                  <a:pt x="468498" y="215900"/>
                </a:moveTo>
                <a:lnTo>
                  <a:pt x="397391" y="215900"/>
                </a:lnTo>
                <a:lnTo>
                  <a:pt x="401937" y="228600"/>
                </a:lnTo>
                <a:lnTo>
                  <a:pt x="463811" y="228600"/>
                </a:lnTo>
                <a:lnTo>
                  <a:pt x="468498" y="215900"/>
                </a:lnTo>
                <a:close/>
              </a:path>
              <a:path w="714375" h="1828800">
                <a:moveTo>
                  <a:pt x="473256" y="203200"/>
                </a:moveTo>
                <a:lnTo>
                  <a:pt x="183423" y="203200"/>
                </a:lnTo>
                <a:lnTo>
                  <a:pt x="192686" y="215900"/>
                </a:lnTo>
                <a:lnTo>
                  <a:pt x="471726" y="215900"/>
                </a:lnTo>
                <a:lnTo>
                  <a:pt x="473256" y="203200"/>
                </a:lnTo>
                <a:close/>
              </a:path>
              <a:path w="714375" h="1828800">
                <a:moveTo>
                  <a:pt x="422625" y="190500"/>
                </a:moveTo>
                <a:lnTo>
                  <a:pt x="174884" y="190500"/>
                </a:lnTo>
                <a:lnTo>
                  <a:pt x="177176" y="203200"/>
                </a:lnTo>
                <a:lnTo>
                  <a:pt x="422625" y="203200"/>
                </a:lnTo>
                <a:lnTo>
                  <a:pt x="422625" y="190500"/>
                </a:lnTo>
                <a:close/>
              </a:path>
              <a:path w="714375" h="1828800">
                <a:moveTo>
                  <a:pt x="471127" y="190500"/>
                </a:moveTo>
                <a:lnTo>
                  <a:pt x="439808" y="190500"/>
                </a:lnTo>
                <a:lnTo>
                  <a:pt x="444237" y="203200"/>
                </a:lnTo>
                <a:lnTo>
                  <a:pt x="473064" y="203200"/>
                </a:lnTo>
                <a:lnTo>
                  <a:pt x="471127" y="190500"/>
                </a:lnTo>
                <a:close/>
              </a:path>
              <a:path w="714375" h="1828800">
                <a:moveTo>
                  <a:pt x="528322" y="190500"/>
                </a:moveTo>
                <a:lnTo>
                  <a:pt x="497115" y="190500"/>
                </a:lnTo>
                <a:lnTo>
                  <a:pt x="495165" y="203200"/>
                </a:lnTo>
                <a:lnTo>
                  <a:pt x="523984" y="203200"/>
                </a:lnTo>
                <a:lnTo>
                  <a:pt x="528322" y="190500"/>
                </a:lnTo>
                <a:close/>
              </a:path>
              <a:path w="714375" h="1828800">
                <a:moveTo>
                  <a:pt x="291467" y="0"/>
                </a:moveTo>
                <a:lnTo>
                  <a:pt x="276892" y="0"/>
                </a:lnTo>
                <a:lnTo>
                  <a:pt x="276892" y="114300"/>
                </a:lnTo>
                <a:lnTo>
                  <a:pt x="249087" y="114300"/>
                </a:lnTo>
                <a:lnTo>
                  <a:pt x="238617" y="127000"/>
                </a:lnTo>
                <a:lnTo>
                  <a:pt x="231690" y="139700"/>
                </a:lnTo>
                <a:lnTo>
                  <a:pt x="229186" y="152400"/>
                </a:lnTo>
                <a:lnTo>
                  <a:pt x="231592" y="165100"/>
                </a:lnTo>
                <a:lnTo>
                  <a:pt x="238302" y="177800"/>
                </a:lnTo>
                <a:lnTo>
                  <a:pt x="276892" y="177800"/>
                </a:lnTo>
                <a:lnTo>
                  <a:pt x="276892" y="190500"/>
                </a:lnTo>
                <a:lnTo>
                  <a:pt x="291467" y="190500"/>
                </a:lnTo>
                <a:lnTo>
                  <a:pt x="291467" y="165100"/>
                </a:lnTo>
                <a:lnTo>
                  <a:pt x="300032" y="152400"/>
                </a:lnTo>
                <a:lnTo>
                  <a:pt x="258327" y="152400"/>
                </a:lnTo>
                <a:lnTo>
                  <a:pt x="258390" y="139700"/>
                </a:lnTo>
                <a:lnTo>
                  <a:pt x="300032" y="139700"/>
                </a:lnTo>
                <a:lnTo>
                  <a:pt x="291467" y="127000"/>
                </a:lnTo>
                <a:lnTo>
                  <a:pt x="291467" y="0"/>
                </a:lnTo>
                <a:close/>
              </a:path>
              <a:path w="714375" h="1828800">
                <a:moveTo>
                  <a:pt x="461964" y="177800"/>
                </a:moveTo>
                <a:lnTo>
                  <a:pt x="433369" y="177800"/>
                </a:lnTo>
                <a:lnTo>
                  <a:pt x="436016" y="190500"/>
                </a:lnTo>
                <a:lnTo>
                  <a:pt x="468446" y="190500"/>
                </a:lnTo>
                <a:lnTo>
                  <a:pt x="461964" y="177800"/>
                </a:lnTo>
                <a:close/>
              </a:path>
              <a:path w="714375" h="1828800">
                <a:moveTo>
                  <a:pt x="534316" y="177800"/>
                </a:moveTo>
                <a:lnTo>
                  <a:pt x="505858" y="177800"/>
                </a:lnTo>
                <a:lnTo>
                  <a:pt x="499503" y="190500"/>
                </a:lnTo>
                <a:lnTo>
                  <a:pt x="531893" y="190500"/>
                </a:lnTo>
                <a:lnTo>
                  <a:pt x="534316" y="177800"/>
                </a:lnTo>
                <a:close/>
              </a:path>
              <a:path w="714375" h="1828800">
                <a:moveTo>
                  <a:pt x="507847" y="127000"/>
                </a:moveTo>
                <a:lnTo>
                  <a:pt x="454894" y="127000"/>
                </a:lnTo>
                <a:lnTo>
                  <a:pt x="443897" y="139700"/>
                </a:lnTo>
                <a:lnTo>
                  <a:pt x="435633" y="152400"/>
                </a:lnTo>
                <a:lnTo>
                  <a:pt x="432374" y="177800"/>
                </a:lnTo>
                <a:lnTo>
                  <a:pt x="461525" y="177800"/>
                </a:lnTo>
                <a:lnTo>
                  <a:pt x="463165" y="165100"/>
                </a:lnTo>
                <a:lnTo>
                  <a:pt x="466972" y="165100"/>
                </a:lnTo>
                <a:lnTo>
                  <a:pt x="471797" y="152400"/>
                </a:lnTo>
                <a:lnTo>
                  <a:pt x="531052" y="152400"/>
                </a:lnTo>
                <a:lnTo>
                  <a:pt x="520816" y="139700"/>
                </a:lnTo>
                <a:lnTo>
                  <a:pt x="507847" y="127000"/>
                </a:lnTo>
                <a:close/>
              </a:path>
              <a:path w="714375" h="1828800">
                <a:moveTo>
                  <a:pt x="531052" y="152400"/>
                </a:moveTo>
                <a:lnTo>
                  <a:pt x="493277" y="152400"/>
                </a:lnTo>
                <a:lnTo>
                  <a:pt x="499243" y="165100"/>
                </a:lnTo>
                <a:lnTo>
                  <a:pt x="504091" y="165100"/>
                </a:lnTo>
                <a:lnTo>
                  <a:pt x="506099" y="177800"/>
                </a:lnTo>
                <a:lnTo>
                  <a:pt x="535208" y="177800"/>
                </a:lnTo>
                <a:lnTo>
                  <a:pt x="531052" y="152400"/>
                </a:lnTo>
                <a:close/>
              </a:path>
              <a:path w="714375" h="1828800">
                <a:moveTo>
                  <a:pt x="300032" y="139700"/>
                </a:moveTo>
                <a:lnTo>
                  <a:pt x="260620" y="139700"/>
                </a:lnTo>
                <a:lnTo>
                  <a:pt x="263018" y="152400"/>
                </a:lnTo>
                <a:lnTo>
                  <a:pt x="300032" y="152400"/>
                </a:lnTo>
                <a:lnTo>
                  <a:pt x="300032" y="139700"/>
                </a:lnTo>
                <a:close/>
              </a:path>
              <a:path w="714375" h="1828800">
                <a:moveTo>
                  <a:pt x="480917" y="38100"/>
                </a:moveTo>
                <a:lnTo>
                  <a:pt x="466352" y="38100"/>
                </a:lnTo>
                <a:lnTo>
                  <a:pt x="466352" y="127000"/>
                </a:lnTo>
                <a:lnTo>
                  <a:pt x="480917" y="127000"/>
                </a:lnTo>
                <a:lnTo>
                  <a:pt x="480917" y="38100"/>
                </a:lnTo>
                <a:close/>
              </a:path>
              <a:path w="714375" h="1828800">
                <a:moveTo>
                  <a:pt x="495492" y="76200"/>
                </a:moveTo>
                <a:lnTo>
                  <a:pt x="480917" y="76200"/>
                </a:lnTo>
                <a:lnTo>
                  <a:pt x="480917" y="127000"/>
                </a:lnTo>
                <a:lnTo>
                  <a:pt x="495492" y="127000"/>
                </a:lnTo>
                <a:lnTo>
                  <a:pt x="495492" y="76200"/>
                </a:lnTo>
                <a:close/>
              </a:path>
            </a:pathLst>
          </a:custGeom>
          <a:solidFill>
            <a:srgbClr val="02A09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5">
            <a:extLst>
              <a:ext uri="{FF2B5EF4-FFF2-40B4-BE49-F238E27FC236}">
                <a16:creationId xmlns:a16="http://schemas.microsoft.com/office/drawing/2014/main" id="{9E9EA990-FEAC-4073-BB24-4D9C042E2C4C}"/>
              </a:ext>
            </a:extLst>
          </p:cNvPr>
          <p:cNvSpPr/>
          <p:nvPr/>
        </p:nvSpPr>
        <p:spPr>
          <a:xfrm>
            <a:off x="7325464" y="2235869"/>
            <a:ext cx="455241" cy="1517839"/>
          </a:xfrm>
          <a:custGeom>
            <a:avLst/>
            <a:gdLst/>
            <a:ahLst/>
            <a:cxnLst/>
            <a:rect l="l" t="t" r="r" b="b"/>
            <a:pathLst>
              <a:path w="1330959" h="3302000">
                <a:moveTo>
                  <a:pt x="314757" y="698500"/>
                </a:moveTo>
                <a:lnTo>
                  <a:pt x="232749" y="698500"/>
                </a:lnTo>
                <a:lnTo>
                  <a:pt x="222530" y="736600"/>
                </a:lnTo>
                <a:lnTo>
                  <a:pt x="212455" y="774700"/>
                </a:lnTo>
                <a:lnTo>
                  <a:pt x="202530" y="800100"/>
                </a:lnTo>
                <a:lnTo>
                  <a:pt x="192763" y="838200"/>
                </a:lnTo>
                <a:lnTo>
                  <a:pt x="183159" y="876300"/>
                </a:lnTo>
                <a:lnTo>
                  <a:pt x="173726" y="914400"/>
                </a:lnTo>
                <a:lnTo>
                  <a:pt x="164469" y="952500"/>
                </a:lnTo>
                <a:lnTo>
                  <a:pt x="155394" y="990600"/>
                </a:lnTo>
                <a:lnTo>
                  <a:pt x="146509" y="1041400"/>
                </a:lnTo>
                <a:lnTo>
                  <a:pt x="137820" y="1079500"/>
                </a:lnTo>
                <a:lnTo>
                  <a:pt x="129333" y="1117600"/>
                </a:lnTo>
                <a:lnTo>
                  <a:pt x="121055" y="1155700"/>
                </a:lnTo>
                <a:lnTo>
                  <a:pt x="112991" y="1206500"/>
                </a:lnTo>
                <a:lnTo>
                  <a:pt x="105149" y="1244600"/>
                </a:lnTo>
                <a:lnTo>
                  <a:pt x="97535" y="1295400"/>
                </a:lnTo>
                <a:lnTo>
                  <a:pt x="90156" y="1333500"/>
                </a:lnTo>
                <a:lnTo>
                  <a:pt x="83017" y="1384300"/>
                </a:lnTo>
                <a:lnTo>
                  <a:pt x="76126" y="1422400"/>
                </a:lnTo>
                <a:lnTo>
                  <a:pt x="69488" y="1473200"/>
                </a:lnTo>
                <a:lnTo>
                  <a:pt x="63110" y="1524000"/>
                </a:lnTo>
                <a:lnTo>
                  <a:pt x="56999" y="1562100"/>
                </a:lnTo>
                <a:lnTo>
                  <a:pt x="51161" y="1612900"/>
                </a:lnTo>
                <a:lnTo>
                  <a:pt x="45602" y="1663700"/>
                </a:lnTo>
                <a:lnTo>
                  <a:pt x="40329" y="1714500"/>
                </a:lnTo>
                <a:lnTo>
                  <a:pt x="35348" y="1765300"/>
                </a:lnTo>
                <a:lnTo>
                  <a:pt x="30666" y="1816100"/>
                </a:lnTo>
                <a:lnTo>
                  <a:pt x="26289" y="1866900"/>
                </a:lnTo>
                <a:lnTo>
                  <a:pt x="22224" y="1917700"/>
                </a:lnTo>
                <a:lnTo>
                  <a:pt x="18477" y="1968500"/>
                </a:lnTo>
                <a:lnTo>
                  <a:pt x="15054" y="2019300"/>
                </a:lnTo>
                <a:lnTo>
                  <a:pt x="11962" y="2070100"/>
                </a:lnTo>
                <a:lnTo>
                  <a:pt x="9208" y="2120900"/>
                </a:lnTo>
                <a:lnTo>
                  <a:pt x="6797" y="2171700"/>
                </a:lnTo>
                <a:lnTo>
                  <a:pt x="4737" y="2222500"/>
                </a:lnTo>
                <a:lnTo>
                  <a:pt x="1692" y="2336800"/>
                </a:lnTo>
                <a:lnTo>
                  <a:pt x="720" y="2387600"/>
                </a:lnTo>
                <a:lnTo>
                  <a:pt x="125" y="2451100"/>
                </a:lnTo>
                <a:lnTo>
                  <a:pt x="0" y="2527300"/>
                </a:lnTo>
                <a:lnTo>
                  <a:pt x="87" y="2552700"/>
                </a:lnTo>
                <a:lnTo>
                  <a:pt x="658" y="2616200"/>
                </a:lnTo>
                <a:lnTo>
                  <a:pt x="1631" y="2667000"/>
                </a:lnTo>
                <a:lnTo>
                  <a:pt x="3012" y="2730500"/>
                </a:lnTo>
                <a:lnTo>
                  <a:pt x="7023" y="2844800"/>
                </a:lnTo>
                <a:lnTo>
                  <a:pt x="9667" y="2908300"/>
                </a:lnTo>
                <a:lnTo>
                  <a:pt x="12744" y="2959100"/>
                </a:lnTo>
                <a:lnTo>
                  <a:pt x="16262" y="3022600"/>
                </a:lnTo>
                <a:lnTo>
                  <a:pt x="20226" y="3086100"/>
                </a:lnTo>
                <a:lnTo>
                  <a:pt x="24644" y="3136900"/>
                </a:lnTo>
                <a:lnTo>
                  <a:pt x="29521" y="3200400"/>
                </a:lnTo>
                <a:lnTo>
                  <a:pt x="34864" y="3263900"/>
                </a:lnTo>
                <a:lnTo>
                  <a:pt x="39415" y="3302000"/>
                </a:lnTo>
                <a:lnTo>
                  <a:pt x="117464" y="3302000"/>
                </a:lnTo>
                <a:lnTo>
                  <a:pt x="115205" y="3289300"/>
                </a:lnTo>
                <a:lnTo>
                  <a:pt x="110218" y="3238500"/>
                </a:lnTo>
                <a:lnTo>
                  <a:pt x="105597" y="3175000"/>
                </a:lnTo>
                <a:lnTo>
                  <a:pt x="101337" y="3124200"/>
                </a:lnTo>
                <a:lnTo>
                  <a:pt x="97433" y="3073400"/>
                </a:lnTo>
                <a:lnTo>
                  <a:pt x="93879" y="3022600"/>
                </a:lnTo>
                <a:lnTo>
                  <a:pt x="90670" y="2971800"/>
                </a:lnTo>
                <a:lnTo>
                  <a:pt x="87801" y="2921000"/>
                </a:lnTo>
                <a:lnTo>
                  <a:pt x="85266" y="2870200"/>
                </a:lnTo>
                <a:lnTo>
                  <a:pt x="83061" y="2819400"/>
                </a:lnTo>
                <a:lnTo>
                  <a:pt x="81179" y="2768600"/>
                </a:lnTo>
                <a:lnTo>
                  <a:pt x="79615" y="2717800"/>
                </a:lnTo>
                <a:lnTo>
                  <a:pt x="78364" y="2667000"/>
                </a:lnTo>
                <a:lnTo>
                  <a:pt x="77421" y="2616200"/>
                </a:lnTo>
                <a:lnTo>
                  <a:pt x="76780" y="2565400"/>
                </a:lnTo>
                <a:lnTo>
                  <a:pt x="76436" y="2527300"/>
                </a:lnTo>
                <a:lnTo>
                  <a:pt x="76500" y="2451100"/>
                </a:lnTo>
                <a:lnTo>
                  <a:pt x="76616" y="2425700"/>
                </a:lnTo>
                <a:lnTo>
                  <a:pt x="77131" y="2374900"/>
                </a:lnTo>
                <a:lnTo>
                  <a:pt x="118400" y="2374900"/>
                </a:lnTo>
                <a:lnTo>
                  <a:pt x="78272" y="2311400"/>
                </a:lnTo>
                <a:lnTo>
                  <a:pt x="79596" y="2260600"/>
                </a:lnTo>
                <a:lnTo>
                  <a:pt x="81245" y="2209800"/>
                </a:lnTo>
                <a:lnTo>
                  <a:pt x="83206" y="2159000"/>
                </a:lnTo>
                <a:lnTo>
                  <a:pt x="85465" y="2108200"/>
                </a:lnTo>
                <a:lnTo>
                  <a:pt x="88010" y="2057400"/>
                </a:lnTo>
                <a:lnTo>
                  <a:pt x="132019" y="2057400"/>
                </a:lnTo>
                <a:lnTo>
                  <a:pt x="99151" y="2006600"/>
                </a:lnTo>
                <a:lnTo>
                  <a:pt x="91581" y="2006600"/>
                </a:lnTo>
                <a:lnTo>
                  <a:pt x="95282" y="1943100"/>
                </a:lnTo>
                <a:lnTo>
                  <a:pt x="99350" y="1892300"/>
                </a:lnTo>
                <a:lnTo>
                  <a:pt x="103773" y="1841500"/>
                </a:lnTo>
                <a:lnTo>
                  <a:pt x="108543" y="1790700"/>
                </a:lnTo>
                <a:lnTo>
                  <a:pt x="113650" y="1739900"/>
                </a:lnTo>
                <a:lnTo>
                  <a:pt x="119084" y="1689100"/>
                </a:lnTo>
                <a:lnTo>
                  <a:pt x="124836" y="1638300"/>
                </a:lnTo>
                <a:lnTo>
                  <a:pt x="130896" y="1587500"/>
                </a:lnTo>
                <a:lnTo>
                  <a:pt x="137255" y="1536700"/>
                </a:lnTo>
                <a:lnTo>
                  <a:pt x="143903" y="1485900"/>
                </a:lnTo>
                <a:lnTo>
                  <a:pt x="150831" y="1435100"/>
                </a:lnTo>
                <a:lnTo>
                  <a:pt x="158029" y="1397000"/>
                </a:lnTo>
                <a:lnTo>
                  <a:pt x="206160" y="1397000"/>
                </a:lnTo>
                <a:lnTo>
                  <a:pt x="174500" y="1346200"/>
                </a:lnTo>
                <a:lnTo>
                  <a:pt x="166332" y="1346200"/>
                </a:lnTo>
                <a:lnTo>
                  <a:pt x="174677" y="1295400"/>
                </a:lnTo>
                <a:lnTo>
                  <a:pt x="183290" y="1244600"/>
                </a:lnTo>
                <a:lnTo>
                  <a:pt x="192174" y="1193800"/>
                </a:lnTo>
                <a:lnTo>
                  <a:pt x="201330" y="1143000"/>
                </a:lnTo>
                <a:lnTo>
                  <a:pt x="210760" y="1104900"/>
                </a:lnTo>
                <a:lnTo>
                  <a:pt x="254553" y="1104900"/>
                </a:lnTo>
                <a:lnTo>
                  <a:pt x="222634" y="1054100"/>
                </a:lnTo>
                <a:lnTo>
                  <a:pt x="234978" y="990600"/>
                </a:lnTo>
                <a:lnTo>
                  <a:pt x="247628" y="939800"/>
                </a:lnTo>
                <a:lnTo>
                  <a:pt x="260564" y="889000"/>
                </a:lnTo>
                <a:lnTo>
                  <a:pt x="273766" y="838200"/>
                </a:lnTo>
                <a:lnTo>
                  <a:pt x="287212" y="787400"/>
                </a:lnTo>
                <a:lnTo>
                  <a:pt x="300883" y="749300"/>
                </a:lnTo>
                <a:lnTo>
                  <a:pt x="314757" y="698500"/>
                </a:lnTo>
                <a:close/>
              </a:path>
              <a:path w="1330959" h="3302000">
                <a:moveTo>
                  <a:pt x="214498" y="3187700"/>
                </a:moveTo>
                <a:lnTo>
                  <a:pt x="184250" y="3187700"/>
                </a:lnTo>
                <a:lnTo>
                  <a:pt x="171907" y="3200400"/>
                </a:lnTo>
                <a:lnTo>
                  <a:pt x="163590" y="3213100"/>
                </a:lnTo>
                <a:lnTo>
                  <a:pt x="160542" y="3225800"/>
                </a:lnTo>
                <a:lnTo>
                  <a:pt x="160542" y="3302000"/>
                </a:lnTo>
                <a:lnTo>
                  <a:pt x="238215" y="3302000"/>
                </a:lnTo>
                <a:lnTo>
                  <a:pt x="238215" y="3225800"/>
                </a:lnTo>
                <a:lnTo>
                  <a:pt x="235164" y="3213100"/>
                </a:lnTo>
                <a:lnTo>
                  <a:pt x="226842" y="3200400"/>
                </a:lnTo>
                <a:lnTo>
                  <a:pt x="214498" y="3187700"/>
                </a:lnTo>
                <a:close/>
              </a:path>
              <a:path w="1330959" h="3302000">
                <a:moveTo>
                  <a:pt x="369844" y="3187700"/>
                </a:moveTo>
                <a:lnTo>
                  <a:pt x="339601" y="3187700"/>
                </a:lnTo>
                <a:lnTo>
                  <a:pt x="327257" y="3200400"/>
                </a:lnTo>
                <a:lnTo>
                  <a:pt x="318938" y="3213100"/>
                </a:lnTo>
                <a:lnTo>
                  <a:pt x="315888" y="3225800"/>
                </a:lnTo>
                <a:lnTo>
                  <a:pt x="315888" y="3302000"/>
                </a:lnTo>
                <a:lnTo>
                  <a:pt x="393561" y="3302000"/>
                </a:lnTo>
                <a:lnTo>
                  <a:pt x="393561" y="3225800"/>
                </a:lnTo>
                <a:lnTo>
                  <a:pt x="390510" y="3213100"/>
                </a:lnTo>
                <a:lnTo>
                  <a:pt x="382188" y="3200400"/>
                </a:lnTo>
                <a:lnTo>
                  <a:pt x="369844" y="3187700"/>
                </a:lnTo>
                <a:close/>
              </a:path>
              <a:path w="1330959" h="3302000">
                <a:moveTo>
                  <a:pt x="525205" y="3187700"/>
                </a:moveTo>
                <a:lnTo>
                  <a:pt x="494953" y="3187700"/>
                </a:lnTo>
                <a:lnTo>
                  <a:pt x="482609" y="3200400"/>
                </a:lnTo>
                <a:lnTo>
                  <a:pt x="474293" y="3213100"/>
                </a:lnTo>
                <a:lnTo>
                  <a:pt x="471245" y="3225800"/>
                </a:lnTo>
                <a:lnTo>
                  <a:pt x="471245" y="3302000"/>
                </a:lnTo>
                <a:lnTo>
                  <a:pt x="548918" y="3302000"/>
                </a:lnTo>
                <a:lnTo>
                  <a:pt x="548918" y="3225800"/>
                </a:lnTo>
                <a:lnTo>
                  <a:pt x="545868" y="3213100"/>
                </a:lnTo>
                <a:lnTo>
                  <a:pt x="537549" y="3200400"/>
                </a:lnTo>
                <a:lnTo>
                  <a:pt x="525205" y="3187700"/>
                </a:lnTo>
                <a:close/>
              </a:path>
              <a:path w="1330959" h="3302000">
                <a:moveTo>
                  <a:pt x="118400" y="2374900"/>
                </a:moveTo>
                <a:lnTo>
                  <a:pt x="77131" y="2374900"/>
                </a:lnTo>
                <a:lnTo>
                  <a:pt x="661790" y="3302000"/>
                </a:lnTo>
                <a:lnTo>
                  <a:pt x="704264" y="3302000"/>
                </a:lnTo>
                <a:lnTo>
                  <a:pt x="118400" y="2374900"/>
                </a:lnTo>
                <a:close/>
              </a:path>
              <a:path w="1330959" h="3302000">
                <a:moveTo>
                  <a:pt x="758230" y="3187700"/>
                </a:moveTo>
                <a:lnTo>
                  <a:pt x="727976" y="3187700"/>
                </a:lnTo>
                <a:lnTo>
                  <a:pt x="715632" y="3200400"/>
                </a:lnTo>
                <a:lnTo>
                  <a:pt x="707313" y="3213100"/>
                </a:lnTo>
                <a:lnTo>
                  <a:pt x="704264" y="3225800"/>
                </a:lnTo>
                <a:lnTo>
                  <a:pt x="704264" y="3302000"/>
                </a:lnTo>
                <a:lnTo>
                  <a:pt x="781947" y="3302000"/>
                </a:lnTo>
                <a:lnTo>
                  <a:pt x="781947" y="3225800"/>
                </a:lnTo>
                <a:lnTo>
                  <a:pt x="778897" y="3213100"/>
                </a:lnTo>
                <a:lnTo>
                  <a:pt x="770577" y="3200400"/>
                </a:lnTo>
                <a:lnTo>
                  <a:pt x="758230" y="3187700"/>
                </a:lnTo>
                <a:close/>
              </a:path>
              <a:path w="1330959" h="3302000">
                <a:moveTo>
                  <a:pt x="132019" y="2057400"/>
                </a:moveTo>
                <a:lnTo>
                  <a:pt x="88010" y="2057400"/>
                </a:lnTo>
                <a:lnTo>
                  <a:pt x="894090" y="3302000"/>
                </a:lnTo>
                <a:lnTo>
                  <a:pt x="937293" y="3302000"/>
                </a:lnTo>
                <a:lnTo>
                  <a:pt x="132019" y="2057400"/>
                </a:lnTo>
                <a:close/>
              </a:path>
              <a:path w="1330959" h="3302000">
                <a:moveTo>
                  <a:pt x="991258" y="3187700"/>
                </a:moveTo>
                <a:lnTo>
                  <a:pt x="961010" y="3187700"/>
                </a:lnTo>
                <a:lnTo>
                  <a:pt x="948666" y="3200400"/>
                </a:lnTo>
                <a:lnTo>
                  <a:pt x="940344" y="3213100"/>
                </a:lnTo>
                <a:lnTo>
                  <a:pt x="937293" y="3225800"/>
                </a:lnTo>
                <a:lnTo>
                  <a:pt x="937293" y="3302000"/>
                </a:lnTo>
                <a:lnTo>
                  <a:pt x="1014966" y="3302000"/>
                </a:lnTo>
                <a:lnTo>
                  <a:pt x="1014966" y="3225800"/>
                </a:lnTo>
                <a:lnTo>
                  <a:pt x="1011918" y="3213100"/>
                </a:lnTo>
                <a:lnTo>
                  <a:pt x="1003601" y="3200400"/>
                </a:lnTo>
                <a:lnTo>
                  <a:pt x="991258" y="3187700"/>
                </a:lnTo>
                <a:close/>
              </a:path>
              <a:path w="1330959" h="3302000">
                <a:moveTo>
                  <a:pt x="1146610" y="3187700"/>
                </a:moveTo>
                <a:lnTo>
                  <a:pt x="1116367" y="3187700"/>
                </a:lnTo>
                <a:lnTo>
                  <a:pt x="1104022" y="3200400"/>
                </a:lnTo>
                <a:lnTo>
                  <a:pt x="1095701" y="3213100"/>
                </a:lnTo>
                <a:lnTo>
                  <a:pt x="1092650" y="3225800"/>
                </a:lnTo>
                <a:lnTo>
                  <a:pt x="1092650" y="3302000"/>
                </a:lnTo>
                <a:lnTo>
                  <a:pt x="1170323" y="3302000"/>
                </a:lnTo>
                <a:lnTo>
                  <a:pt x="1170323" y="3225800"/>
                </a:lnTo>
                <a:lnTo>
                  <a:pt x="1167273" y="3213100"/>
                </a:lnTo>
                <a:lnTo>
                  <a:pt x="1158954" y="3200400"/>
                </a:lnTo>
                <a:lnTo>
                  <a:pt x="1146610" y="3187700"/>
                </a:lnTo>
                <a:close/>
              </a:path>
              <a:path w="1330959" h="3302000">
                <a:moveTo>
                  <a:pt x="206160" y="1397000"/>
                </a:moveTo>
                <a:lnTo>
                  <a:pt x="158029" y="1397000"/>
                </a:lnTo>
                <a:lnTo>
                  <a:pt x="1230174" y="3111500"/>
                </a:lnTo>
                <a:lnTo>
                  <a:pt x="1225773" y="3175000"/>
                </a:lnTo>
                <a:lnTo>
                  <a:pt x="1221046" y="3225800"/>
                </a:lnTo>
                <a:lnTo>
                  <a:pt x="1213364" y="3302000"/>
                </a:lnTo>
                <a:lnTo>
                  <a:pt x="1291440" y="3302000"/>
                </a:lnTo>
                <a:lnTo>
                  <a:pt x="1295992" y="3263900"/>
                </a:lnTo>
                <a:lnTo>
                  <a:pt x="1301336" y="3200400"/>
                </a:lnTo>
                <a:lnTo>
                  <a:pt x="1306214" y="3136900"/>
                </a:lnTo>
                <a:lnTo>
                  <a:pt x="1310633" y="3086100"/>
                </a:lnTo>
                <a:lnTo>
                  <a:pt x="1313012" y="3048000"/>
                </a:lnTo>
                <a:lnTo>
                  <a:pt x="1235117" y="3048000"/>
                </a:lnTo>
                <a:lnTo>
                  <a:pt x="206160" y="1397000"/>
                </a:lnTo>
                <a:close/>
              </a:path>
              <a:path w="1330959" h="3302000">
                <a:moveTo>
                  <a:pt x="254553" y="1104900"/>
                </a:moveTo>
                <a:lnTo>
                  <a:pt x="210760" y="1104900"/>
                </a:lnTo>
                <a:lnTo>
                  <a:pt x="1231546" y="2730500"/>
                </a:lnTo>
                <a:lnTo>
                  <a:pt x="1250781" y="2730500"/>
                </a:lnTo>
                <a:lnTo>
                  <a:pt x="1249030" y="2794000"/>
                </a:lnTo>
                <a:lnTo>
                  <a:pt x="1246939" y="2844800"/>
                </a:lnTo>
                <a:lnTo>
                  <a:pt x="1244504" y="2895600"/>
                </a:lnTo>
                <a:lnTo>
                  <a:pt x="1241723" y="2946400"/>
                </a:lnTo>
                <a:lnTo>
                  <a:pt x="1238595" y="2997200"/>
                </a:lnTo>
                <a:lnTo>
                  <a:pt x="1235117" y="3048000"/>
                </a:lnTo>
                <a:lnTo>
                  <a:pt x="1313012" y="3048000"/>
                </a:lnTo>
                <a:lnTo>
                  <a:pt x="1314598" y="3022600"/>
                </a:lnTo>
                <a:lnTo>
                  <a:pt x="1318116" y="2959100"/>
                </a:lnTo>
                <a:lnTo>
                  <a:pt x="1321194" y="2908300"/>
                </a:lnTo>
                <a:lnTo>
                  <a:pt x="1323838" y="2844800"/>
                </a:lnTo>
                <a:lnTo>
                  <a:pt x="1327851" y="2730500"/>
                </a:lnTo>
                <a:lnTo>
                  <a:pt x="1328679" y="2692400"/>
                </a:lnTo>
                <a:lnTo>
                  <a:pt x="1252027" y="2692400"/>
                </a:lnTo>
                <a:lnTo>
                  <a:pt x="254553" y="1104900"/>
                </a:lnTo>
                <a:close/>
              </a:path>
              <a:path w="1330959" h="3302000">
                <a:moveTo>
                  <a:pt x="1249828" y="2730500"/>
                </a:moveTo>
                <a:lnTo>
                  <a:pt x="1235253" y="2730500"/>
                </a:lnTo>
                <a:lnTo>
                  <a:pt x="1241556" y="2743200"/>
                </a:lnTo>
                <a:lnTo>
                  <a:pt x="1248949" y="2743200"/>
                </a:lnTo>
                <a:lnTo>
                  <a:pt x="1249828" y="2730500"/>
                </a:lnTo>
                <a:close/>
              </a:path>
              <a:path w="1330959" h="3302000">
                <a:moveTo>
                  <a:pt x="455423" y="698500"/>
                </a:moveTo>
                <a:lnTo>
                  <a:pt x="413330" y="698500"/>
                </a:lnTo>
                <a:lnTo>
                  <a:pt x="413979" y="711200"/>
                </a:lnTo>
                <a:lnTo>
                  <a:pt x="416011" y="711200"/>
                </a:lnTo>
                <a:lnTo>
                  <a:pt x="1231630" y="1993900"/>
                </a:lnTo>
                <a:lnTo>
                  <a:pt x="1238949" y="1993900"/>
                </a:lnTo>
                <a:lnTo>
                  <a:pt x="1241809" y="2044700"/>
                </a:lnTo>
                <a:lnTo>
                  <a:pt x="1244395" y="2095500"/>
                </a:lnTo>
                <a:lnTo>
                  <a:pt x="1246701" y="2133600"/>
                </a:lnTo>
                <a:lnTo>
                  <a:pt x="1248723" y="2184400"/>
                </a:lnTo>
                <a:lnTo>
                  <a:pt x="1250453" y="2235200"/>
                </a:lnTo>
                <a:lnTo>
                  <a:pt x="1251887" y="2286000"/>
                </a:lnTo>
                <a:lnTo>
                  <a:pt x="1253019" y="2336800"/>
                </a:lnTo>
                <a:lnTo>
                  <a:pt x="1253844" y="2387600"/>
                </a:lnTo>
                <a:lnTo>
                  <a:pt x="1254356" y="2425700"/>
                </a:lnTo>
                <a:lnTo>
                  <a:pt x="1254484" y="2501900"/>
                </a:lnTo>
                <a:lnTo>
                  <a:pt x="1254419" y="2527300"/>
                </a:lnTo>
                <a:lnTo>
                  <a:pt x="1253958" y="2578100"/>
                </a:lnTo>
                <a:lnTo>
                  <a:pt x="1253163" y="2641600"/>
                </a:lnTo>
                <a:lnTo>
                  <a:pt x="1252027" y="2692400"/>
                </a:lnTo>
                <a:lnTo>
                  <a:pt x="1328679" y="2692400"/>
                </a:lnTo>
                <a:lnTo>
                  <a:pt x="1329232" y="2667000"/>
                </a:lnTo>
                <a:lnTo>
                  <a:pt x="1330205" y="2616200"/>
                </a:lnTo>
                <a:lnTo>
                  <a:pt x="1330776" y="2552700"/>
                </a:lnTo>
                <a:lnTo>
                  <a:pt x="1330864" y="2527300"/>
                </a:lnTo>
                <a:lnTo>
                  <a:pt x="1330739" y="2451100"/>
                </a:lnTo>
                <a:lnTo>
                  <a:pt x="1330143" y="2387600"/>
                </a:lnTo>
                <a:lnTo>
                  <a:pt x="1329172" y="2336800"/>
                </a:lnTo>
                <a:lnTo>
                  <a:pt x="1326127" y="2222500"/>
                </a:lnTo>
                <a:lnTo>
                  <a:pt x="1324066" y="2171700"/>
                </a:lnTo>
                <a:lnTo>
                  <a:pt x="1321655" y="2120900"/>
                </a:lnTo>
                <a:lnTo>
                  <a:pt x="1318901" y="2070100"/>
                </a:lnTo>
                <a:lnTo>
                  <a:pt x="1315809" y="2019300"/>
                </a:lnTo>
                <a:lnTo>
                  <a:pt x="1312386" y="1968500"/>
                </a:lnTo>
                <a:lnTo>
                  <a:pt x="1308638" y="1917700"/>
                </a:lnTo>
                <a:lnTo>
                  <a:pt x="1233630" y="1917700"/>
                </a:lnTo>
                <a:lnTo>
                  <a:pt x="455423" y="698500"/>
                </a:lnTo>
                <a:close/>
              </a:path>
              <a:path w="1330959" h="3302000">
                <a:moveTo>
                  <a:pt x="688463" y="698500"/>
                </a:moveTo>
                <a:lnTo>
                  <a:pt x="646360" y="698500"/>
                </a:lnTo>
                <a:lnTo>
                  <a:pt x="647009" y="711200"/>
                </a:lnTo>
                <a:lnTo>
                  <a:pt x="649040" y="711200"/>
                </a:lnTo>
                <a:lnTo>
                  <a:pt x="1194113" y="1562100"/>
                </a:lnTo>
                <a:lnTo>
                  <a:pt x="1197851" y="1562100"/>
                </a:lnTo>
                <a:lnTo>
                  <a:pt x="1203887" y="1612900"/>
                </a:lnTo>
                <a:lnTo>
                  <a:pt x="1209632" y="1663700"/>
                </a:lnTo>
                <a:lnTo>
                  <a:pt x="1215075" y="1714500"/>
                </a:lnTo>
                <a:lnTo>
                  <a:pt x="1220206" y="1765300"/>
                </a:lnTo>
                <a:lnTo>
                  <a:pt x="1225015" y="1816100"/>
                </a:lnTo>
                <a:lnTo>
                  <a:pt x="1229493" y="1866900"/>
                </a:lnTo>
                <a:lnTo>
                  <a:pt x="1233630" y="1917700"/>
                </a:lnTo>
                <a:lnTo>
                  <a:pt x="1308638" y="1917700"/>
                </a:lnTo>
                <a:lnTo>
                  <a:pt x="1304573" y="1866900"/>
                </a:lnTo>
                <a:lnTo>
                  <a:pt x="1300195" y="1816100"/>
                </a:lnTo>
                <a:lnTo>
                  <a:pt x="1295513" y="1765300"/>
                </a:lnTo>
                <a:lnTo>
                  <a:pt x="1290532" y="1714500"/>
                </a:lnTo>
                <a:lnTo>
                  <a:pt x="1285259" y="1663700"/>
                </a:lnTo>
                <a:lnTo>
                  <a:pt x="1279700" y="1612900"/>
                </a:lnTo>
                <a:lnTo>
                  <a:pt x="1273861" y="1562100"/>
                </a:lnTo>
                <a:lnTo>
                  <a:pt x="1267750" y="1524000"/>
                </a:lnTo>
                <a:lnTo>
                  <a:pt x="1262966" y="1485900"/>
                </a:lnTo>
                <a:lnTo>
                  <a:pt x="1185987" y="1485900"/>
                </a:lnTo>
                <a:lnTo>
                  <a:pt x="688463" y="698500"/>
                </a:lnTo>
                <a:close/>
              </a:path>
              <a:path w="1330959" h="3302000">
                <a:moveTo>
                  <a:pt x="1098105" y="698500"/>
                </a:moveTo>
                <a:lnTo>
                  <a:pt x="1016108" y="698500"/>
                </a:lnTo>
                <a:lnTo>
                  <a:pt x="1028452" y="736600"/>
                </a:lnTo>
                <a:lnTo>
                  <a:pt x="1040641" y="774700"/>
                </a:lnTo>
                <a:lnTo>
                  <a:pt x="1052657" y="825500"/>
                </a:lnTo>
                <a:lnTo>
                  <a:pt x="1064485" y="863600"/>
                </a:lnTo>
                <a:lnTo>
                  <a:pt x="1076109" y="914400"/>
                </a:lnTo>
                <a:lnTo>
                  <a:pt x="1087513" y="952500"/>
                </a:lnTo>
                <a:lnTo>
                  <a:pt x="1098682" y="1003300"/>
                </a:lnTo>
                <a:lnTo>
                  <a:pt x="1109599" y="1054100"/>
                </a:lnTo>
                <a:lnTo>
                  <a:pt x="1120249" y="1104900"/>
                </a:lnTo>
                <a:lnTo>
                  <a:pt x="1130616" y="1155700"/>
                </a:lnTo>
                <a:lnTo>
                  <a:pt x="1140685" y="1206500"/>
                </a:lnTo>
                <a:lnTo>
                  <a:pt x="1150438" y="1257300"/>
                </a:lnTo>
                <a:lnTo>
                  <a:pt x="1159861" y="1308100"/>
                </a:lnTo>
                <a:lnTo>
                  <a:pt x="1168937" y="1371600"/>
                </a:lnTo>
                <a:lnTo>
                  <a:pt x="1177651" y="1422400"/>
                </a:lnTo>
                <a:lnTo>
                  <a:pt x="1185987" y="1485900"/>
                </a:lnTo>
                <a:lnTo>
                  <a:pt x="1262966" y="1485900"/>
                </a:lnTo>
                <a:lnTo>
                  <a:pt x="1261371" y="1473200"/>
                </a:lnTo>
                <a:lnTo>
                  <a:pt x="1254733" y="1422400"/>
                </a:lnTo>
                <a:lnTo>
                  <a:pt x="1247841" y="1384300"/>
                </a:lnTo>
                <a:lnTo>
                  <a:pt x="1240702" y="1333500"/>
                </a:lnTo>
                <a:lnTo>
                  <a:pt x="1233322" y="1295400"/>
                </a:lnTo>
                <a:lnTo>
                  <a:pt x="1225708" y="1244600"/>
                </a:lnTo>
                <a:lnTo>
                  <a:pt x="1217866" y="1206500"/>
                </a:lnTo>
                <a:lnTo>
                  <a:pt x="1209802" y="1155700"/>
                </a:lnTo>
                <a:lnTo>
                  <a:pt x="1201523" y="1117600"/>
                </a:lnTo>
                <a:lnTo>
                  <a:pt x="1193036" y="1079500"/>
                </a:lnTo>
                <a:lnTo>
                  <a:pt x="1184346" y="1041400"/>
                </a:lnTo>
                <a:lnTo>
                  <a:pt x="1175461" y="990600"/>
                </a:lnTo>
                <a:lnTo>
                  <a:pt x="1166387" y="952500"/>
                </a:lnTo>
                <a:lnTo>
                  <a:pt x="1157129" y="914400"/>
                </a:lnTo>
                <a:lnTo>
                  <a:pt x="1147695" y="876300"/>
                </a:lnTo>
                <a:lnTo>
                  <a:pt x="1138092" y="838200"/>
                </a:lnTo>
                <a:lnTo>
                  <a:pt x="1128324" y="800100"/>
                </a:lnTo>
                <a:lnTo>
                  <a:pt x="1118400" y="774700"/>
                </a:lnTo>
                <a:lnTo>
                  <a:pt x="1108324" y="736600"/>
                </a:lnTo>
                <a:lnTo>
                  <a:pt x="1098105" y="698500"/>
                </a:lnTo>
                <a:close/>
              </a:path>
              <a:path w="1330959" h="3302000">
                <a:moveTo>
                  <a:pt x="1150920" y="673100"/>
                </a:moveTo>
                <a:lnTo>
                  <a:pt x="179955" y="673100"/>
                </a:lnTo>
                <a:lnTo>
                  <a:pt x="181478" y="685800"/>
                </a:lnTo>
                <a:lnTo>
                  <a:pt x="185634" y="698500"/>
                </a:lnTo>
                <a:lnTo>
                  <a:pt x="1145236" y="698500"/>
                </a:lnTo>
                <a:lnTo>
                  <a:pt x="1149396" y="685800"/>
                </a:lnTo>
                <a:lnTo>
                  <a:pt x="1150920" y="673100"/>
                </a:lnTo>
                <a:close/>
              </a:path>
              <a:path w="1330959" h="3302000">
                <a:moveTo>
                  <a:pt x="1145236" y="660400"/>
                </a:moveTo>
                <a:lnTo>
                  <a:pt x="185634" y="660400"/>
                </a:lnTo>
                <a:lnTo>
                  <a:pt x="181478" y="673100"/>
                </a:lnTo>
                <a:lnTo>
                  <a:pt x="1149396" y="673100"/>
                </a:lnTo>
                <a:lnTo>
                  <a:pt x="1145236" y="660400"/>
                </a:lnTo>
                <a:close/>
              </a:path>
              <a:path w="1330959" h="3302000">
                <a:moveTo>
                  <a:pt x="339856" y="622300"/>
                </a:moveTo>
                <a:lnTo>
                  <a:pt x="257021" y="622300"/>
                </a:lnTo>
                <a:lnTo>
                  <a:pt x="250773" y="635000"/>
                </a:lnTo>
                <a:lnTo>
                  <a:pt x="244581" y="660400"/>
                </a:lnTo>
                <a:lnTo>
                  <a:pt x="326851" y="660400"/>
                </a:lnTo>
                <a:lnTo>
                  <a:pt x="333330" y="635000"/>
                </a:lnTo>
                <a:lnTo>
                  <a:pt x="339856" y="622300"/>
                </a:lnTo>
                <a:close/>
              </a:path>
              <a:path w="1330959" h="3302000">
                <a:moveTo>
                  <a:pt x="530573" y="622300"/>
                </a:moveTo>
                <a:lnTo>
                  <a:pt x="491684" y="622300"/>
                </a:lnTo>
                <a:lnTo>
                  <a:pt x="491010" y="635000"/>
                </a:lnTo>
                <a:lnTo>
                  <a:pt x="490758" y="647700"/>
                </a:lnTo>
                <a:lnTo>
                  <a:pt x="490658" y="660400"/>
                </a:lnTo>
                <a:lnTo>
                  <a:pt x="529494" y="660400"/>
                </a:lnTo>
                <a:lnTo>
                  <a:pt x="529596" y="647700"/>
                </a:lnTo>
                <a:lnTo>
                  <a:pt x="529857" y="635000"/>
                </a:lnTo>
                <a:lnTo>
                  <a:pt x="530573" y="622300"/>
                </a:lnTo>
                <a:close/>
              </a:path>
              <a:path w="1330959" h="3302000">
                <a:moveTo>
                  <a:pt x="704264" y="622300"/>
                </a:moveTo>
                <a:lnTo>
                  <a:pt x="665448" y="622300"/>
                </a:lnTo>
                <a:lnTo>
                  <a:pt x="665448" y="660400"/>
                </a:lnTo>
                <a:lnTo>
                  <a:pt x="704264" y="660400"/>
                </a:lnTo>
                <a:lnTo>
                  <a:pt x="704264" y="622300"/>
                </a:lnTo>
                <a:close/>
              </a:path>
              <a:path w="1330959" h="3302000">
                <a:moveTo>
                  <a:pt x="878007" y="622300"/>
                </a:moveTo>
                <a:lnTo>
                  <a:pt x="839139" y="622300"/>
                </a:lnTo>
                <a:lnTo>
                  <a:pt x="839841" y="635000"/>
                </a:lnTo>
                <a:lnTo>
                  <a:pt x="840096" y="647700"/>
                </a:lnTo>
                <a:lnTo>
                  <a:pt x="840197" y="660400"/>
                </a:lnTo>
                <a:lnTo>
                  <a:pt x="879033" y="660400"/>
                </a:lnTo>
                <a:lnTo>
                  <a:pt x="878933" y="647700"/>
                </a:lnTo>
                <a:lnTo>
                  <a:pt x="878681" y="635000"/>
                </a:lnTo>
                <a:lnTo>
                  <a:pt x="878007" y="622300"/>
                </a:lnTo>
                <a:close/>
              </a:path>
              <a:path w="1330959" h="3302000">
                <a:moveTo>
                  <a:pt x="1073844" y="622300"/>
                </a:moveTo>
                <a:lnTo>
                  <a:pt x="991009" y="622300"/>
                </a:lnTo>
                <a:lnTo>
                  <a:pt x="997535" y="635000"/>
                </a:lnTo>
                <a:lnTo>
                  <a:pt x="1004014" y="660400"/>
                </a:lnTo>
                <a:lnTo>
                  <a:pt x="1086283" y="660400"/>
                </a:lnTo>
                <a:lnTo>
                  <a:pt x="1080087" y="635000"/>
                </a:lnTo>
                <a:lnTo>
                  <a:pt x="1073844" y="622300"/>
                </a:lnTo>
                <a:close/>
              </a:path>
              <a:path w="1330959" h="3302000">
                <a:moveTo>
                  <a:pt x="1106395" y="609600"/>
                </a:moveTo>
                <a:lnTo>
                  <a:pt x="224465" y="609600"/>
                </a:lnTo>
                <a:lnTo>
                  <a:pt x="230642" y="622300"/>
                </a:lnTo>
                <a:lnTo>
                  <a:pt x="1100219" y="622300"/>
                </a:lnTo>
                <a:lnTo>
                  <a:pt x="1106395" y="609600"/>
                </a:lnTo>
                <a:close/>
              </a:path>
              <a:path w="1330959" h="3302000">
                <a:moveTo>
                  <a:pt x="1112084" y="596900"/>
                </a:moveTo>
                <a:lnTo>
                  <a:pt x="218781" y="596900"/>
                </a:lnTo>
                <a:lnTo>
                  <a:pt x="220305" y="609600"/>
                </a:lnTo>
                <a:lnTo>
                  <a:pt x="1110558" y="609600"/>
                </a:lnTo>
                <a:lnTo>
                  <a:pt x="1112084" y="596900"/>
                </a:lnTo>
                <a:close/>
              </a:path>
              <a:path w="1330959" h="3302000">
                <a:moveTo>
                  <a:pt x="1106395" y="584200"/>
                </a:moveTo>
                <a:lnTo>
                  <a:pt x="224465" y="584200"/>
                </a:lnTo>
                <a:lnTo>
                  <a:pt x="220305" y="596900"/>
                </a:lnTo>
                <a:lnTo>
                  <a:pt x="1110558" y="596900"/>
                </a:lnTo>
                <a:lnTo>
                  <a:pt x="1106395" y="584200"/>
                </a:lnTo>
                <a:close/>
              </a:path>
              <a:path w="1330959" h="3302000">
                <a:moveTo>
                  <a:pt x="700677" y="0"/>
                </a:moveTo>
                <a:lnTo>
                  <a:pt x="630185" y="0"/>
                </a:lnTo>
                <a:lnTo>
                  <a:pt x="558939" y="50800"/>
                </a:lnTo>
                <a:lnTo>
                  <a:pt x="522562" y="76200"/>
                </a:lnTo>
                <a:lnTo>
                  <a:pt x="499069" y="114300"/>
                </a:lnTo>
                <a:lnTo>
                  <a:pt x="475525" y="139700"/>
                </a:lnTo>
                <a:lnTo>
                  <a:pt x="405099" y="254000"/>
                </a:lnTo>
                <a:lnTo>
                  <a:pt x="381863" y="304800"/>
                </a:lnTo>
                <a:lnTo>
                  <a:pt x="358832" y="355600"/>
                </a:lnTo>
                <a:lnTo>
                  <a:pt x="336056" y="406400"/>
                </a:lnTo>
                <a:lnTo>
                  <a:pt x="313587" y="457200"/>
                </a:lnTo>
                <a:lnTo>
                  <a:pt x="291476" y="520700"/>
                </a:lnTo>
                <a:lnTo>
                  <a:pt x="269774" y="584200"/>
                </a:lnTo>
                <a:lnTo>
                  <a:pt x="352944" y="584200"/>
                </a:lnTo>
                <a:lnTo>
                  <a:pt x="375969" y="520700"/>
                </a:lnTo>
                <a:lnTo>
                  <a:pt x="399182" y="457200"/>
                </a:lnTo>
                <a:lnTo>
                  <a:pt x="469005" y="304800"/>
                </a:lnTo>
                <a:lnTo>
                  <a:pt x="492028" y="266700"/>
                </a:lnTo>
                <a:lnTo>
                  <a:pt x="514770" y="228600"/>
                </a:lnTo>
                <a:lnTo>
                  <a:pt x="537135" y="190500"/>
                </a:lnTo>
                <a:lnTo>
                  <a:pt x="559030" y="165100"/>
                </a:lnTo>
                <a:lnTo>
                  <a:pt x="580362" y="127000"/>
                </a:lnTo>
                <a:lnTo>
                  <a:pt x="588931" y="127000"/>
                </a:lnTo>
                <a:lnTo>
                  <a:pt x="597072" y="114300"/>
                </a:lnTo>
                <a:lnTo>
                  <a:pt x="604794" y="114300"/>
                </a:lnTo>
                <a:lnTo>
                  <a:pt x="612109" y="101600"/>
                </a:lnTo>
                <a:lnTo>
                  <a:pt x="653439" y="101600"/>
                </a:lnTo>
                <a:lnTo>
                  <a:pt x="665448" y="76200"/>
                </a:lnTo>
                <a:lnTo>
                  <a:pt x="808292" y="76200"/>
                </a:lnTo>
                <a:lnTo>
                  <a:pt x="771919" y="50800"/>
                </a:lnTo>
                <a:lnTo>
                  <a:pt x="700677" y="0"/>
                </a:lnTo>
                <a:close/>
              </a:path>
              <a:path w="1330959" h="3302000">
                <a:moveTo>
                  <a:pt x="653439" y="101600"/>
                </a:moveTo>
                <a:lnTo>
                  <a:pt x="612109" y="101600"/>
                </a:lnTo>
                <a:lnTo>
                  <a:pt x="599006" y="127000"/>
                </a:lnTo>
                <a:lnTo>
                  <a:pt x="585014" y="165100"/>
                </a:lnTo>
                <a:lnTo>
                  <a:pt x="570570" y="203200"/>
                </a:lnTo>
                <a:lnTo>
                  <a:pt x="556108" y="254000"/>
                </a:lnTo>
                <a:lnTo>
                  <a:pt x="542064" y="292100"/>
                </a:lnTo>
                <a:lnTo>
                  <a:pt x="528874" y="342900"/>
                </a:lnTo>
                <a:lnTo>
                  <a:pt x="516972" y="406400"/>
                </a:lnTo>
                <a:lnTo>
                  <a:pt x="506793" y="457200"/>
                </a:lnTo>
                <a:lnTo>
                  <a:pt x="498774" y="520700"/>
                </a:lnTo>
                <a:lnTo>
                  <a:pt x="493349" y="584200"/>
                </a:lnTo>
                <a:lnTo>
                  <a:pt x="532384" y="584200"/>
                </a:lnTo>
                <a:lnTo>
                  <a:pt x="538936" y="508000"/>
                </a:lnTo>
                <a:lnTo>
                  <a:pt x="548779" y="444500"/>
                </a:lnTo>
                <a:lnTo>
                  <a:pt x="561241" y="381000"/>
                </a:lnTo>
                <a:lnTo>
                  <a:pt x="575651" y="330200"/>
                </a:lnTo>
                <a:lnTo>
                  <a:pt x="591338" y="266700"/>
                </a:lnTo>
                <a:lnTo>
                  <a:pt x="607631" y="215900"/>
                </a:lnTo>
                <a:lnTo>
                  <a:pt x="623860" y="177800"/>
                </a:lnTo>
                <a:lnTo>
                  <a:pt x="639353" y="139700"/>
                </a:lnTo>
                <a:lnTo>
                  <a:pt x="653439" y="101600"/>
                </a:lnTo>
                <a:close/>
              </a:path>
              <a:path w="1330959" h="3302000">
                <a:moveTo>
                  <a:pt x="808292" y="76200"/>
                </a:moveTo>
                <a:lnTo>
                  <a:pt x="665448" y="76200"/>
                </a:lnTo>
                <a:lnTo>
                  <a:pt x="665448" y="584200"/>
                </a:lnTo>
                <a:lnTo>
                  <a:pt x="704264" y="584200"/>
                </a:lnTo>
                <a:lnTo>
                  <a:pt x="704264" y="88900"/>
                </a:lnTo>
                <a:lnTo>
                  <a:pt x="816124" y="88900"/>
                </a:lnTo>
                <a:lnTo>
                  <a:pt x="808292" y="76200"/>
                </a:lnTo>
                <a:close/>
              </a:path>
              <a:path w="1330959" h="3302000">
                <a:moveTo>
                  <a:pt x="816124" y="88900"/>
                </a:moveTo>
                <a:lnTo>
                  <a:pt x="706860" y="88900"/>
                </a:lnTo>
                <a:lnTo>
                  <a:pt x="709572" y="101600"/>
                </a:lnTo>
                <a:lnTo>
                  <a:pt x="712379" y="101600"/>
                </a:lnTo>
                <a:lnTo>
                  <a:pt x="724926" y="127000"/>
                </a:lnTo>
                <a:lnTo>
                  <a:pt x="738899" y="165100"/>
                </a:lnTo>
                <a:lnTo>
                  <a:pt x="753760" y="203200"/>
                </a:lnTo>
                <a:lnTo>
                  <a:pt x="768968" y="241300"/>
                </a:lnTo>
                <a:lnTo>
                  <a:pt x="783985" y="292100"/>
                </a:lnTo>
                <a:lnTo>
                  <a:pt x="798271" y="342900"/>
                </a:lnTo>
                <a:lnTo>
                  <a:pt x="811286" y="393700"/>
                </a:lnTo>
                <a:lnTo>
                  <a:pt x="822492" y="457200"/>
                </a:lnTo>
                <a:lnTo>
                  <a:pt x="831349" y="520700"/>
                </a:lnTo>
                <a:lnTo>
                  <a:pt x="837317" y="584200"/>
                </a:lnTo>
                <a:lnTo>
                  <a:pt x="876353" y="584200"/>
                </a:lnTo>
                <a:lnTo>
                  <a:pt x="871335" y="520700"/>
                </a:lnTo>
                <a:lnTo>
                  <a:pt x="864006" y="469900"/>
                </a:lnTo>
                <a:lnTo>
                  <a:pt x="854725" y="406400"/>
                </a:lnTo>
                <a:lnTo>
                  <a:pt x="843848" y="355600"/>
                </a:lnTo>
                <a:lnTo>
                  <a:pt x="831736" y="317500"/>
                </a:lnTo>
                <a:lnTo>
                  <a:pt x="818747" y="266700"/>
                </a:lnTo>
                <a:lnTo>
                  <a:pt x="805238" y="228600"/>
                </a:lnTo>
                <a:lnTo>
                  <a:pt x="791570" y="190500"/>
                </a:lnTo>
                <a:lnTo>
                  <a:pt x="886709" y="190500"/>
                </a:lnTo>
                <a:lnTo>
                  <a:pt x="855333" y="139700"/>
                </a:lnTo>
                <a:lnTo>
                  <a:pt x="831788" y="114300"/>
                </a:lnTo>
                <a:lnTo>
                  <a:pt x="816124" y="88900"/>
                </a:lnTo>
                <a:close/>
              </a:path>
              <a:path w="1330959" h="3302000">
                <a:moveTo>
                  <a:pt x="886709" y="190500"/>
                </a:moveTo>
                <a:lnTo>
                  <a:pt x="791570" y="190500"/>
                </a:lnTo>
                <a:lnTo>
                  <a:pt x="811639" y="215900"/>
                </a:lnTo>
                <a:lnTo>
                  <a:pt x="832024" y="254000"/>
                </a:lnTo>
                <a:lnTo>
                  <a:pt x="852660" y="292100"/>
                </a:lnTo>
                <a:lnTo>
                  <a:pt x="894408" y="368300"/>
                </a:lnTo>
                <a:lnTo>
                  <a:pt x="936342" y="469900"/>
                </a:lnTo>
                <a:lnTo>
                  <a:pt x="957209" y="520700"/>
                </a:lnTo>
                <a:lnTo>
                  <a:pt x="977920" y="584200"/>
                </a:lnTo>
                <a:lnTo>
                  <a:pt x="1061101" y="584200"/>
                </a:lnTo>
                <a:lnTo>
                  <a:pt x="1039394" y="520700"/>
                </a:lnTo>
                <a:lnTo>
                  <a:pt x="1017279" y="457200"/>
                </a:lnTo>
                <a:lnTo>
                  <a:pt x="994808" y="406400"/>
                </a:lnTo>
                <a:lnTo>
                  <a:pt x="972030" y="355600"/>
                </a:lnTo>
                <a:lnTo>
                  <a:pt x="948998" y="304800"/>
                </a:lnTo>
                <a:lnTo>
                  <a:pt x="925761" y="254000"/>
                </a:lnTo>
                <a:lnTo>
                  <a:pt x="886709" y="190500"/>
                </a:lnTo>
                <a:close/>
              </a:path>
            </a:pathLst>
          </a:custGeom>
          <a:solidFill>
            <a:srgbClr val="02A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34B7E33-8941-4B31-9A9F-7BE81928D14D}"/>
              </a:ext>
            </a:extLst>
          </p:cNvPr>
          <p:cNvGrpSpPr/>
          <p:nvPr/>
        </p:nvGrpSpPr>
        <p:grpSpPr>
          <a:xfrm>
            <a:off x="191600" y="530574"/>
            <a:ext cx="3019391" cy="3048000"/>
            <a:chOff x="2070965" y="993499"/>
            <a:chExt cx="794349" cy="796600"/>
          </a:xfrm>
        </p:grpSpPr>
        <p:grpSp>
          <p:nvGrpSpPr>
            <p:cNvPr id="29" name="Graphic 5">
              <a:extLst>
                <a:ext uri="{FF2B5EF4-FFF2-40B4-BE49-F238E27FC236}">
                  <a16:creationId xmlns:a16="http://schemas.microsoft.com/office/drawing/2014/main" id="{022C8840-1E89-440A-82C8-DB5F87A8241B}"/>
                </a:ext>
              </a:extLst>
            </p:cNvPr>
            <p:cNvGrpSpPr/>
            <p:nvPr/>
          </p:nvGrpSpPr>
          <p:grpSpPr>
            <a:xfrm>
              <a:off x="2245587" y="1196475"/>
              <a:ext cx="445556" cy="391549"/>
              <a:chOff x="2245587" y="1196475"/>
              <a:chExt cx="445556" cy="391549"/>
            </a:xfrm>
            <a:solidFill>
              <a:schemeClr val="accent1"/>
            </a:solidFill>
          </p:grpSpPr>
          <p:grpSp>
            <p:nvGrpSpPr>
              <p:cNvPr id="31" name="Graphic 5">
                <a:extLst>
                  <a:ext uri="{FF2B5EF4-FFF2-40B4-BE49-F238E27FC236}">
                    <a16:creationId xmlns:a16="http://schemas.microsoft.com/office/drawing/2014/main" id="{5DFD79FE-174D-4F98-9E26-4B3575B8DDD4}"/>
                  </a:ext>
                </a:extLst>
              </p:cNvPr>
              <p:cNvGrpSpPr/>
              <p:nvPr/>
            </p:nvGrpSpPr>
            <p:grpSpPr>
              <a:xfrm>
                <a:off x="2272365" y="1196475"/>
                <a:ext cx="391549" cy="391549"/>
                <a:chOff x="2272365" y="1196475"/>
                <a:chExt cx="391549" cy="391549"/>
              </a:xfrm>
              <a:solidFill>
                <a:schemeClr val="accent1"/>
              </a:solidFill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F765CD67-EF66-4C00-9AF4-029021301BFB}"/>
                    </a:ext>
                  </a:extLst>
                </p:cNvPr>
                <p:cNvSpPr/>
                <p:nvPr/>
              </p:nvSpPr>
              <p:spPr>
                <a:xfrm>
                  <a:off x="2359001" y="1196475"/>
                  <a:ext cx="108014" cy="31504"/>
                </a:xfrm>
                <a:custGeom>
                  <a:avLst/>
                  <a:gdLst>
                    <a:gd name="connsiteX0" fmla="*/ 0 w 108013"/>
                    <a:gd name="connsiteY0" fmla="*/ 33529 h 31503"/>
                    <a:gd name="connsiteX1" fmla="*/ 109814 w 108013"/>
                    <a:gd name="connsiteY1" fmla="*/ 0 h 3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013" h="31503">
                      <a:moveTo>
                        <a:pt x="0" y="33529"/>
                      </a:moveTo>
                      <a:cubicBezTo>
                        <a:pt x="31279" y="12377"/>
                        <a:pt x="69084" y="0"/>
                        <a:pt x="10981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90FACB0-22A7-4CC9-AA12-7607C9BCBE98}"/>
                    </a:ext>
                  </a:extLst>
                </p:cNvPr>
                <p:cNvSpPr/>
                <p:nvPr/>
              </p:nvSpPr>
              <p:spPr>
                <a:xfrm>
                  <a:off x="2303419" y="1249581"/>
                  <a:ext cx="29254" cy="36005"/>
                </a:xfrm>
                <a:custGeom>
                  <a:avLst/>
                  <a:gdLst>
                    <a:gd name="connsiteX0" fmla="*/ 0 w 29253"/>
                    <a:gd name="connsiteY0" fmla="*/ 37355 h 36004"/>
                    <a:gd name="connsiteX1" fmla="*/ 31054 w 29253"/>
                    <a:gd name="connsiteY1" fmla="*/ 0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0" y="37355"/>
                      </a:moveTo>
                      <a:cubicBezTo>
                        <a:pt x="8776" y="23628"/>
                        <a:pt x="19127" y="11251"/>
                        <a:pt x="31054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41865591-3631-470D-9753-684DF57D5994}"/>
                    </a:ext>
                  </a:extLst>
                </p:cNvPr>
                <p:cNvSpPr/>
                <p:nvPr/>
              </p:nvSpPr>
              <p:spPr>
                <a:xfrm>
                  <a:off x="2283166" y="1317315"/>
                  <a:ext cx="2250" cy="9001"/>
                </a:xfrm>
                <a:custGeom>
                  <a:avLst/>
                  <a:gdLst>
                    <a:gd name="connsiteX0" fmla="*/ 0 w 2250"/>
                    <a:gd name="connsiteY0" fmla="*/ 11026 h 9001"/>
                    <a:gd name="connsiteX1" fmla="*/ 4276 w 2250"/>
                    <a:gd name="connsiteY1" fmla="*/ 0 h 9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50" h="9001">
                      <a:moveTo>
                        <a:pt x="0" y="11026"/>
                      </a:moveTo>
                      <a:cubicBezTo>
                        <a:pt x="1350" y="7426"/>
                        <a:pt x="2700" y="3600"/>
                        <a:pt x="427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6AF6818F-2357-4C4A-98CE-27EDEF291EDB}"/>
                    </a:ext>
                  </a:extLst>
                </p:cNvPr>
                <p:cNvSpPr/>
                <p:nvPr/>
              </p:nvSpPr>
              <p:spPr>
                <a:xfrm>
                  <a:off x="2272365" y="1346794"/>
                  <a:ext cx="22503" cy="139517"/>
                </a:xfrm>
                <a:custGeom>
                  <a:avLst/>
                  <a:gdLst>
                    <a:gd name="connsiteX0" fmla="*/ 23628 w 22502"/>
                    <a:gd name="connsiteY0" fmla="*/ 139968 h 139517"/>
                    <a:gd name="connsiteX1" fmla="*/ 0 w 22502"/>
                    <a:gd name="connsiteY1" fmla="*/ 46356 h 139517"/>
                    <a:gd name="connsiteX2" fmla="*/ 5626 w 22502"/>
                    <a:gd name="connsiteY2" fmla="*/ 0 h 13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02" h="139517">
                      <a:moveTo>
                        <a:pt x="23628" y="139968"/>
                      </a:moveTo>
                      <a:cubicBezTo>
                        <a:pt x="8551" y="112064"/>
                        <a:pt x="0" y="80110"/>
                        <a:pt x="0" y="46356"/>
                      </a:cubicBezTo>
                      <a:cubicBezTo>
                        <a:pt x="0" y="30379"/>
                        <a:pt x="1800" y="14852"/>
                        <a:pt x="5626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FFB89331-7175-4167-B1D9-595F6C4BC4D5}"/>
                    </a:ext>
                  </a:extLst>
                </p:cNvPr>
                <p:cNvSpPr/>
                <p:nvPr/>
              </p:nvSpPr>
              <p:spPr>
                <a:xfrm>
                  <a:off x="2445412" y="1578123"/>
                  <a:ext cx="87761" cy="11251"/>
                </a:xfrm>
                <a:custGeom>
                  <a:avLst/>
                  <a:gdLst>
                    <a:gd name="connsiteX0" fmla="*/ 89111 w 87760"/>
                    <a:gd name="connsiteY0" fmla="*/ 0 h 11251"/>
                    <a:gd name="connsiteX1" fmla="*/ 23403 w 87760"/>
                    <a:gd name="connsiteY1" fmla="*/ 11251 h 11251"/>
                    <a:gd name="connsiteX2" fmla="*/ 0 w 87760"/>
                    <a:gd name="connsiteY2" fmla="*/ 9901 h 1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760" h="11251">
                      <a:moveTo>
                        <a:pt x="89111" y="0"/>
                      </a:moveTo>
                      <a:cubicBezTo>
                        <a:pt x="68634" y="7201"/>
                        <a:pt x="46356" y="11251"/>
                        <a:pt x="23403" y="11251"/>
                      </a:cubicBezTo>
                      <a:cubicBezTo>
                        <a:pt x="15527" y="11251"/>
                        <a:pt x="7651" y="10801"/>
                        <a:pt x="0" y="990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1FB9CA7-EECA-4154-97C8-FD8A0827017D}"/>
                    </a:ext>
                  </a:extLst>
                </p:cNvPr>
                <p:cNvSpPr/>
                <p:nvPr/>
              </p:nvSpPr>
              <p:spPr>
                <a:xfrm>
                  <a:off x="2603607" y="1499363"/>
                  <a:ext cx="29254" cy="36005"/>
                </a:xfrm>
                <a:custGeom>
                  <a:avLst/>
                  <a:gdLst>
                    <a:gd name="connsiteX0" fmla="*/ 30379 w 29253"/>
                    <a:gd name="connsiteY0" fmla="*/ 0 h 36004"/>
                    <a:gd name="connsiteX1" fmla="*/ 0 w 29253"/>
                    <a:gd name="connsiteY1" fmla="*/ 36455 h 3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36004">
                      <a:moveTo>
                        <a:pt x="30379" y="0"/>
                      </a:moveTo>
                      <a:cubicBezTo>
                        <a:pt x="21828" y="13502"/>
                        <a:pt x="11476" y="25653"/>
                        <a:pt x="0" y="3645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2093C68-B5A7-4920-820E-D85088F8D3AD}"/>
                    </a:ext>
                  </a:extLst>
                </p:cNvPr>
                <p:cNvSpPr/>
                <p:nvPr/>
              </p:nvSpPr>
              <p:spPr>
                <a:xfrm>
                  <a:off x="2642311" y="1468309"/>
                  <a:ext cx="6751" cy="15752"/>
                </a:xfrm>
                <a:custGeom>
                  <a:avLst/>
                  <a:gdLst>
                    <a:gd name="connsiteX0" fmla="*/ 8101 w 6750"/>
                    <a:gd name="connsiteY0" fmla="*/ 0 h 15751"/>
                    <a:gd name="connsiteX1" fmla="*/ 0 w 6750"/>
                    <a:gd name="connsiteY1" fmla="*/ 17327 h 15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15751">
                      <a:moveTo>
                        <a:pt x="8101" y="0"/>
                      </a:moveTo>
                      <a:cubicBezTo>
                        <a:pt x="5626" y="5851"/>
                        <a:pt x="2925" y="11701"/>
                        <a:pt x="0" y="173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CDCB8FD2-06A1-4262-9F7E-76AE5E36BCEE}"/>
                    </a:ext>
                  </a:extLst>
                </p:cNvPr>
                <p:cNvSpPr/>
                <p:nvPr/>
              </p:nvSpPr>
              <p:spPr>
                <a:xfrm>
                  <a:off x="2631735" y="1283111"/>
                  <a:ext cx="31504" cy="153019"/>
                </a:xfrm>
                <a:custGeom>
                  <a:avLst/>
                  <a:gdLst>
                    <a:gd name="connsiteX0" fmla="*/ 0 w 31503"/>
                    <a:gd name="connsiteY0" fmla="*/ 0 h 153019"/>
                    <a:gd name="connsiteX1" fmla="*/ 33529 w 31503"/>
                    <a:gd name="connsiteY1" fmla="*/ 109814 h 153019"/>
                    <a:gd name="connsiteX2" fmla="*/ 28353 w 31503"/>
                    <a:gd name="connsiteY2" fmla="*/ 154594 h 153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503" h="153019">
                      <a:moveTo>
                        <a:pt x="0" y="0"/>
                      </a:moveTo>
                      <a:cubicBezTo>
                        <a:pt x="21153" y="31279"/>
                        <a:pt x="33529" y="69084"/>
                        <a:pt x="33529" y="109814"/>
                      </a:cubicBezTo>
                      <a:cubicBezTo>
                        <a:pt x="33529" y="125341"/>
                        <a:pt x="31729" y="140193"/>
                        <a:pt x="28353" y="154594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E3CE959D-9BCF-4D96-95CA-B250740E260C}"/>
                    </a:ext>
                  </a:extLst>
                </p:cNvPr>
                <p:cNvSpPr/>
                <p:nvPr/>
              </p:nvSpPr>
              <p:spPr>
                <a:xfrm>
                  <a:off x="2514270" y="1201650"/>
                  <a:ext cx="47256" cy="18002"/>
                </a:xfrm>
                <a:custGeom>
                  <a:avLst/>
                  <a:gdLst>
                    <a:gd name="connsiteX0" fmla="*/ 0 w 47255"/>
                    <a:gd name="connsiteY0" fmla="*/ 0 h 18002"/>
                    <a:gd name="connsiteX1" fmla="*/ 47706 w 47255"/>
                    <a:gd name="connsiteY1" fmla="*/ 18227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255" h="18002">
                      <a:moveTo>
                        <a:pt x="0" y="0"/>
                      </a:moveTo>
                      <a:cubicBezTo>
                        <a:pt x="16877" y="4050"/>
                        <a:pt x="32854" y="10126"/>
                        <a:pt x="47706" y="18227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25DFA11-5042-40E5-912A-004656FBD8F6}"/>
                    </a:ext>
                  </a:extLst>
                </p:cNvPr>
                <p:cNvSpPr/>
                <p:nvPr/>
              </p:nvSpPr>
              <p:spPr>
                <a:xfrm>
                  <a:off x="2468815" y="1196475"/>
                  <a:ext cx="29254" cy="2250"/>
                </a:xfrm>
                <a:custGeom>
                  <a:avLst/>
                  <a:gdLst>
                    <a:gd name="connsiteX0" fmla="*/ 0 w 29253"/>
                    <a:gd name="connsiteY0" fmla="*/ 0 h 2250"/>
                    <a:gd name="connsiteX1" fmla="*/ 30829 w 29253"/>
                    <a:gd name="connsiteY1" fmla="*/ 2475 h 2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53" h="2250">
                      <a:moveTo>
                        <a:pt x="0" y="0"/>
                      </a:moveTo>
                      <a:cubicBezTo>
                        <a:pt x="10576" y="0"/>
                        <a:pt x="20928" y="900"/>
                        <a:pt x="30829" y="247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5E124F89-9801-46F3-BD99-0E3E222ADEAB}"/>
                    </a:ext>
                  </a:extLst>
                </p:cNvPr>
                <p:cNvSpPr/>
                <p:nvPr/>
              </p:nvSpPr>
              <p:spPr>
                <a:xfrm>
                  <a:off x="2576153" y="1227304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CD3D28AC-B771-4C07-97A0-962678EA9F74}"/>
                    </a:ext>
                  </a:extLst>
                </p:cNvPr>
                <p:cNvSpPr/>
                <p:nvPr/>
              </p:nvSpPr>
              <p:spPr>
                <a:xfrm>
                  <a:off x="2417508" y="1580148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2070B99-00D2-42F2-8D8A-9E32F2C1BA9F}"/>
                    </a:ext>
                  </a:extLst>
                </p:cNvPr>
                <p:cNvSpPr/>
                <p:nvPr/>
              </p:nvSpPr>
              <p:spPr>
                <a:xfrm>
                  <a:off x="2652438" y="1450307"/>
                  <a:ext cx="6751" cy="6751"/>
                </a:xfrm>
                <a:custGeom>
                  <a:avLst/>
                  <a:gdLst>
                    <a:gd name="connsiteX0" fmla="*/ 6751 w 6750"/>
                    <a:gd name="connsiteY0" fmla="*/ 3375 h 6750"/>
                    <a:gd name="connsiteX1" fmla="*/ 3375 w 6750"/>
                    <a:gd name="connsiteY1" fmla="*/ 6751 h 6750"/>
                    <a:gd name="connsiteX2" fmla="*/ 0 w 6750"/>
                    <a:gd name="connsiteY2" fmla="*/ 3375 h 6750"/>
                    <a:gd name="connsiteX3" fmla="*/ 3375 w 6750"/>
                    <a:gd name="connsiteY3" fmla="*/ 0 h 6750"/>
                    <a:gd name="connsiteX4" fmla="*/ 6751 w 6750"/>
                    <a:gd name="connsiteY4" fmla="*/ 3375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6751" y="3375"/>
                      </a:moveTo>
                      <a:cubicBezTo>
                        <a:pt x="6751" y="5240"/>
                        <a:pt x="5240" y="6751"/>
                        <a:pt x="3375" y="6751"/>
                      </a:cubicBezTo>
                      <a:cubicBezTo>
                        <a:pt x="1511" y="6751"/>
                        <a:pt x="0" y="5240"/>
                        <a:pt x="0" y="3375"/>
                      </a:cubicBezTo>
                      <a:cubicBezTo>
                        <a:pt x="0" y="1511"/>
                        <a:pt x="1511" y="0"/>
                        <a:pt x="3375" y="0"/>
                      </a:cubicBezTo>
                      <a:cubicBezTo>
                        <a:pt x="5240" y="0"/>
                        <a:pt x="6751" y="1511"/>
                        <a:pt x="6751" y="3375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aphic 5">
                <a:extLst>
                  <a:ext uri="{FF2B5EF4-FFF2-40B4-BE49-F238E27FC236}">
                    <a16:creationId xmlns:a16="http://schemas.microsoft.com/office/drawing/2014/main" id="{2EAD3640-5364-4B5A-9A97-CB4AD54586C5}"/>
                  </a:ext>
                </a:extLst>
              </p:cNvPr>
              <p:cNvGrpSpPr/>
              <p:nvPr/>
            </p:nvGrpSpPr>
            <p:grpSpPr>
              <a:xfrm>
                <a:off x="2245587" y="1212227"/>
                <a:ext cx="445556" cy="353294"/>
                <a:chOff x="2245587" y="1212227"/>
                <a:chExt cx="445556" cy="353294"/>
              </a:xfrm>
              <a:solidFill>
                <a:schemeClr val="accent1"/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B08FDC6-4735-4489-9C53-4647FD973FD0}"/>
                    </a:ext>
                  </a:extLst>
                </p:cNvPr>
                <p:cNvSpPr/>
                <p:nvPr/>
              </p:nvSpPr>
              <p:spPr>
                <a:xfrm>
                  <a:off x="2246262" y="1346794"/>
                  <a:ext cx="6751" cy="6751"/>
                </a:xfrm>
                <a:custGeom>
                  <a:avLst/>
                  <a:gdLst>
                    <a:gd name="connsiteX0" fmla="*/ 3375 w 6750"/>
                    <a:gd name="connsiteY0" fmla="*/ 0 h 6750"/>
                    <a:gd name="connsiteX1" fmla="*/ 6751 w 6750"/>
                    <a:gd name="connsiteY1" fmla="*/ 3375 h 6750"/>
                    <a:gd name="connsiteX2" fmla="*/ 3375 w 6750"/>
                    <a:gd name="connsiteY2" fmla="*/ 6751 h 6750"/>
                    <a:gd name="connsiteX3" fmla="*/ 0 w 6750"/>
                    <a:gd name="connsiteY3" fmla="*/ 3375 h 6750"/>
                    <a:gd name="connsiteX4" fmla="*/ 3375 w 6750"/>
                    <a:gd name="connsiteY4" fmla="*/ 0 h 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50" h="6750">
                      <a:moveTo>
                        <a:pt x="3375" y="0"/>
                      </a:moveTo>
                      <a:cubicBezTo>
                        <a:pt x="5176" y="0"/>
                        <a:pt x="6751" y="1575"/>
                        <a:pt x="6751" y="3375"/>
                      </a:cubicBezTo>
                      <a:cubicBezTo>
                        <a:pt x="6751" y="5176"/>
                        <a:pt x="5176" y="6751"/>
                        <a:pt x="3375" y="6751"/>
                      </a:cubicBezTo>
                      <a:cubicBezTo>
                        <a:pt x="1575" y="6751"/>
                        <a:pt x="0" y="5176"/>
                        <a:pt x="0" y="3375"/>
                      </a:cubicBezTo>
                      <a:cubicBezTo>
                        <a:pt x="0" y="1350"/>
                        <a:pt x="1575" y="0"/>
                        <a:pt x="3375" y="0"/>
                      </a:cubicBezTo>
                      <a:close/>
                    </a:path>
                  </a:pathLst>
                </a:custGeom>
                <a:solidFill>
                  <a:srgbClr val="BECECD"/>
                </a:solidFill>
                <a:ln w="22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50573CA2-DA82-4CFB-9BB6-1E1F91266992}"/>
                    </a:ext>
                  </a:extLst>
                </p:cNvPr>
                <p:cNvSpPr/>
                <p:nvPr/>
              </p:nvSpPr>
              <p:spPr>
                <a:xfrm>
                  <a:off x="2245587" y="1369071"/>
                  <a:ext cx="2250" cy="18002"/>
                </a:xfrm>
                <a:custGeom>
                  <a:avLst/>
                  <a:gdLst>
                    <a:gd name="connsiteX0" fmla="*/ 0 w 0"/>
                    <a:gd name="connsiteY0" fmla="*/ 19127 h 18002"/>
                    <a:gd name="connsiteX1" fmla="*/ 1125 w 0"/>
                    <a:gd name="connsiteY1" fmla="*/ 0 h 18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8002">
                      <a:moveTo>
                        <a:pt x="0" y="19127"/>
                      </a:moveTo>
                      <a:cubicBezTo>
                        <a:pt x="225" y="12602"/>
                        <a:pt x="450" y="6301"/>
                        <a:pt x="1125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8604E1B-2D38-4DB7-8DC9-3638D876D475}"/>
                    </a:ext>
                  </a:extLst>
                </p:cNvPr>
                <p:cNvSpPr/>
                <p:nvPr/>
              </p:nvSpPr>
              <p:spPr>
                <a:xfrm>
                  <a:off x="2246037" y="1408001"/>
                  <a:ext cx="6751" cy="42755"/>
                </a:xfrm>
                <a:custGeom>
                  <a:avLst/>
                  <a:gdLst>
                    <a:gd name="connsiteX0" fmla="*/ 7201 w 6750"/>
                    <a:gd name="connsiteY0" fmla="*/ 43430 h 42755"/>
                    <a:gd name="connsiteX1" fmla="*/ 0 w 6750"/>
                    <a:gd name="connsiteY1" fmla="*/ 0 h 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" h="42755">
                      <a:moveTo>
                        <a:pt x="7201" y="43430"/>
                      </a:moveTo>
                      <a:cubicBezTo>
                        <a:pt x="3375" y="29479"/>
                        <a:pt x="900" y="14852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84DABCB3-E958-4DC4-A612-341E620A59F9}"/>
                    </a:ext>
                  </a:extLst>
                </p:cNvPr>
                <p:cNvSpPr/>
                <p:nvPr/>
              </p:nvSpPr>
              <p:spPr>
                <a:xfrm>
                  <a:off x="2257288" y="1464708"/>
                  <a:ext cx="69759" cy="101263"/>
                </a:xfrm>
                <a:custGeom>
                  <a:avLst/>
                  <a:gdLst>
                    <a:gd name="connsiteX0" fmla="*/ 71559 w 69758"/>
                    <a:gd name="connsiteY0" fmla="*/ 102388 h 101262"/>
                    <a:gd name="connsiteX1" fmla="*/ 0 w 69758"/>
                    <a:gd name="connsiteY1" fmla="*/ 0 h 10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758" h="101262">
                      <a:moveTo>
                        <a:pt x="71559" y="102388"/>
                      </a:moveTo>
                      <a:cubicBezTo>
                        <a:pt x="38705" y="76059"/>
                        <a:pt x="13727" y="40730"/>
                        <a:pt x="0" y="0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112E2992-6503-4431-A7AF-15D44E7B3131}"/>
                    </a:ext>
                  </a:extLst>
                </p:cNvPr>
                <p:cNvSpPr/>
                <p:nvPr/>
              </p:nvSpPr>
              <p:spPr>
                <a:xfrm>
                  <a:off x="2691818" y="1380098"/>
                  <a:ext cx="2250" cy="20253"/>
                </a:xfrm>
                <a:custGeom>
                  <a:avLst/>
                  <a:gdLst>
                    <a:gd name="connsiteX0" fmla="*/ 0 w 0"/>
                    <a:gd name="connsiteY0" fmla="*/ 0 h 20252"/>
                    <a:gd name="connsiteX1" fmla="*/ 450 w 0"/>
                    <a:gd name="connsiteY1" fmla="*/ 13052 h 20252"/>
                    <a:gd name="connsiteX2" fmla="*/ 225 w 0"/>
                    <a:gd name="connsiteY2" fmla="*/ 21603 h 20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0252">
                      <a:moveTo>
                        <a:pt x="0" y="0"/>
                      </a:moveTo>
                      <a:cubicBezTo>
                        <a:pt x="225" y="4276"/>
                        <a:pt x="450" y="8551"/>
                        <a:pt x="450" y="13052"/>
                      </a:cubicBezTo>
                      <a:cubicBezTo>
                        <a:pt x="450" y="15977"/>
                        <a:pt x="450" y="18677"/>
                        <a:pt x="225" y="21603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117C1873-0BF4-427A-8060-E2F5E48503FE}"/>
                    </a:ext>
                  </a:extLst>
                </p:cNvPr>
                <p:cNvSpPr/>
                <p:nvPr/>
              </p:nvSpPr>
              <p:spPr>
                <a:xfrm>
                  <a:off x="2678991" y="1317090"/>
                  <a:ext cx="11251" cy="47256"/>
                </a:xfrm>
                <a:custGeom>
                  <a:avLst/>
                  <a:gdLst>
                    <a:gd name="connsiteX0" fmla="*/ 0 w 11251"/>
                    <a:gd name="connsiteY0" fmla="*/ 0 h 47255"/>
                    <a:gd name="connsiteX1" fmla="*/ 11701 w 11251"/>
                    <a:gd name="connsiteY1" fmla="*/ 48831 h 47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51" h="47255">
                      <a:moveTo>
                        <a:pt x="0" y="0"/>
                      </a:moveTo>
                      <a:cubicBezTo>
                        <a:pt x="5626" y="15527"/>
                        <a:pt x="9676" y="31954"/>
                        <a:pt x="11701" y="48831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3DEFC66-176B-4CB2-9385-92BD066177AB}"/>
                    </a:ext>
                  </a:extLst>
                </p:cNvPr>
                <p:cNvSpPr/>
                <p:nvPr/>
              </p:nvSpPr>
              <p:spPr>
                <a:xfrm>
                  <a:off x="2600231" y="1212227"/>
                  <a:ext cx="67508" cy="81010"/>
                </a:xfrm>
                <a:custGeom>
                  <a:avLst/>
                  <a:gdLst>
                    <a:gd name="connsiteX0" fmla="*/ 0 w 67508"/>
                    <a:gd name="connsiteY0" fmla="*/ 0 h 81010"/>
                    <a:gd name="connsiteX1" fmla="*/ 68859 w 67508"/>
                    <a:gd name="connsiteY1" fmla="*/ 81685 h 81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508" h="81010">
                      <a:moveTo>
                        <a:pt x="0" y="0"/>
                      </a:moveTo>
                      <a:cubicBezTo>
                        <a:pt x="29029" y="21153"/>
                        <a:pt x="52882" y="49281"/>
                        <a:pt x="68859" y="81685"/>
                      </a:cubicBezTo>
                    </a:path>
                  </a:pathLst>
                </a:custGeom>
                <a:noFill/>
                <a:ln w="6739" cap="rnd">
                  <a:solidFill>
                    <a:srgbClr val="BECEC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9BA6A07-F9BD-4E2A-B9AA-864548C70BDE}"/>
                </a:ext>
              </a:extLst>
            </p:cNvPr>
            <p:cNvSpPr/>
            <p:nvPr/>
          </p:nvSpPr>
          <p:spPr>
            <a:xfrm>
              <a:off x="2070965" y="993499"/>
              <a:ext cx="794349" cy="796600"/>
            </a:xfrm>
            <a:custGeom>
              <a:avLst/>
              <a:gdLst>
                <a:gd name="connsiteX0" fmla="*/ 754294 w 794349"/>
                <a:gd name="connsiteY0" fmla="*/ 409326 h 796599"/>
                <a:gd name="connsiteX1" fmla="*/ 754069 w 794349"/>
                <a:gd name="connsiteY1" fmla="*/ 409551 h 796599"/>
                <a:gd name="connsiteX2" fmla="*/ 754294 w 794349"/>
                <a:gd name="connsiteY2" fmla="*/ 399425 h 796599"/>
                <a:gd name="connsiteX3" fmla="*/ 754069 w 794349"/>
                <a:gd name="connsiteY3" fmla="*/ 389299 h 796599"/>
                <a:gd name="connsiteX4" fmla="*/ 754294 w 794349"/>
                <a:gd name="connsiteY4" fmla="*/ 389524 h 796599"/>
                <a:gd name="connsiteX5" fmla="*/ 795475 w 794349"/>
                <a:gd name="connsiteY5" fmla="*/ 355769 h 796599"/>
                <a:gd name="connsiteX6" fmla="*/ 786473 w 794349"/>
                <a:gd name="connsiteY6" fmla="*/ 304238 h 796599"/>
                <a:gd name="connsiteX7" fmla="*/ 736292 w 794349"/>
                <a:gd name="connsiteY7" fmla="*/ 286686 h 796599"/>
                <a:gd name="connsiteX8" fmla="*/ 736292 w 794349"/>
                <a:gd name="connsiteY8" fmla="*/ 286686 h 796599"/>
                <a:gd name="connsiteX9" fmla="*/ 729541 w 794349"/>
                <a:gd name="connsiteY9" fmla="*/ 268009 h 796599"/>
                <a:gd name="connsiteX10" fmla="*/ 729541 w 794349"/>
                <a:gd name="connsiteY10" fmla="*/ 268009 h 796599"/>
                <a:gd name="connsiteX11" fmla="*/ 756770 w 794349"/>
                <a:gd name="connsiteY11" fmla="*/ 222328 h 796599"/>
                <a:gd name="connsiteX12" fmla="*/ 730667 w 794349"/>
                <a:gd name="connsiteY12" fmla="*/ 176872 h 796599"/>
                <a:gd name="connsiteX13" fmla="*/ 677560 w 794349"/>
                <a:gd name="connsiteY13" fmla="*/ 177547 h 796599"/>
                <a:gd name="connsiteX14" fmla="*/ 677560 w 794349"/>
                <a:gd name="connsiteY14" fmla="*/ 177772 h 796599"/>
                <a:gd name="connsiteX15" fmla="*/ 664733 w 794349"/>
                <a:gd name="connsiteY15" fmla="*/ 162470 h 796599"/>
                <a:gd name="connsiteX16" fmla="*/ 664958 w 794349"/>
                <a:gd name="connsiteY16" fmla="*/ 162470 h 796599"/>
                <a:gd name="connsiteX17" fmla="*/ 674860 w 794349"/>
                <a:gd name="connsiteY17" fmla="*/ 110264 h 796599"/>
                <a:gd name="connsiteX18" fmla="*/ 634804 w 794349"/>
                <a:gd name="connsiteY18" fmla="*/ 76510 h 796599"/>
                <a:gd name="connsiteX19" fmla="*/ 585073 w 794349"/>
                <a:gd name="connsiteY19" fmla="*/ 95412 h 796599"/>
                <a:gd name="connsiteX20" fmla="*/ 585073 w 794349"/>
                <a:gd name="connsiteY20" fmla="*/ 95412 h 796599"/>
                <a:gd name="connsiteX21" fmla="*/ 567521 w 794349"/>
                <a:gd name="connsiteY21" fmla="*/ 85286 h 796599"/>
                <a:gd name="connsiteX22" fmla="*/ 559420 w 794349"/>
                <a:gd name="connsiteY22" fmla="*/ 33079 h 796599"/>
                <a:gd name="connsiteX23" fmla="*/ 510139 w 794349"/>
                <a:gd name="connsiteY23" fmla="*/ 15077 h 796599"/>
                <a:gd name="connsiteX24" fmla="*/ 470534 w 794349"/>
                <a:gd name="connsiteY24" fmla="*/ 49956 h 796599"/>
                <a:gd name="connsiteX25" fmla="*/ 450506 w 794349"/>
                <a:gd name="connsiteY25" fmla="*/ 46356 h 796599"/>
                <a:gd name="connsiteX26" fmla="*/ 450506 w 794349"/>
                <a:gd name="connsiteY26" fmla="*/ 46356 h 796599"/>
                <a:gd name="connsiteX27" fmla="*/ 424403 w 794349"/>
                <a:gd name="connsiteY27" fmla="*/ 0 h 796599"/>
                <a:gd name="connsiteX28" fmla="*/ 371296 w 794349"/>
                <a:gd name="connsiteY28" fmla="*/ 0 h 796599"/>
                <a:gd name="connsiteX29" fmla="*/ 345193 w 794349"/>
                <a:gd name="connsiteY29" fmla="*/ 46356 h 796599"/>
                <a:gd name="connsiteX30" fmla="*/ 345193 w 794349"/>
                <a:gd name="connsiteY30" fmla="*/ 46356 h 796599"/>
                <a:gd name="connsiteX31" fmla="*/ 324941 w 794349"/>
                <a:gd name="connsiteY31" fmla="*/ 49956 h 796599"/>
                <a:gd name="connsiteX32" fmla="*/ 285336 w 794349"/>
                <a:gd name="connsiteY32" fmla="*/ 15077 h 796599"/>
                <a:gd name="connsiteX33" fmla="*/ 236055 w 794349"/>
                <a:gd name="connsiteY33" fmla="*/ 33079 h 796599"/>
                <a:gd name="connsiteX34" fmla="*/ 227954 w 794349"/>
                <a:gd name="connsiteY34" fmla="*/ 85286 h 796599"/>
                <a:gd name="connsiteX35" fmla="*/ 210401 w 794349"/>
                <a:gd name="connsiteY35" fmla="*/ 95412 h 796599"/>
                <a:gd name="connsiteX36" fmla="*/ 210401 w 794349"/>
                <a:gd name="connsiteY36" fmla="*/ 95412 h 796599"/>
                <a:gd name="connsiteX37" fmla="*/ 160670 w 794349"/>
                <a:gd name="connsiteY37" fmla="*/ 76510 h 796599"/>
                <a:gd name="connsiteX38" fmla="*/ 120615 w 794349"/>
                <a:gd name="connsiteY38" fmla="*/ 110264 h 796599"/>
                <a:gd name="connsiteX39" fmla="*/ 130516 w 794349"/>
                <a:gd name="connsiteY39" fmla="*/ 162470 h 796599"/>
                <a:gd name="connsiteX40" fmla="*/ 130741 w 794349"/>
                <a:gd name="connsiteY40" fmla="*/ 162470 h 796599"/>
                <a:gd name="connsiteX41" fmla="*/ 117915 w 794349"/>
                <a:gd name="connsiteY41" fmla="*/ 177772 h 796599"/>
                <a:gd name="connsiteX42" fmla="*/ 117915 w 794349"/>
                <a:gd name="connsiteY42" fmla="*/ 177547 h 796599"/>
                <a:gd name="connsiteX43" fmla="*/ 64808 w 794349"/>
                <a:gd name="connsiteY43" fmla="*/ 176872 h 796599"/>
                <a:gd name="connsiteX44" fmla="*/ 38705 w 794349"/>
                <a:gd name="connsiteY44" fmla="*/ 222328 h 796599"/>
                <a:gd name="connsiteX45" fmla="*/ 65933 w 794349"/>
                <a:gd name="connsiteY45" fmla="*/ 268009 h 796599"/>
                <a:gd name="connsiteX46" fmla="*/ 65933 w 794349"/>
                <a:gd name="connsiteY46" fmla="*/ 268009 h 796599"/>
                <a:gd name="connsiteX47" fmla="*/ 59182 w 794349"/>
                <a:gd name="connsiteY47" fmla="*/ 286686 h 796599"/>
                <a:gd name="connsiteX48" fmla="*/ 59182 w 794349"/>
                <a:gd name="connsiteY48" fmla="*/ 286686 h 796599"/>
                <a:gd name="connsiteX49" fmla="*/ 9001 w 794349"/>
                <a:gd name="connsiteY49" fmla="*/ 304238 h 796599"/>
                <a:gd name="connsiteX50" fmla="*/ 0 w 794349"/>
                <a:gd name="connsiteY50" fmla="*/ 355769 h 796599"/>
                <a:gd name="connsiteX51" fmla="*/ 41180 w 794349"/>
                <a:gd name="connsiteY51" fmla="*/ 389524 h 796599"/>
                <a:gd name="connsiteX52" fmla="*/ 41405 w 794349"/>
                <a:gd name="connsiteY52" fmla="*/ 389299 h 796599"/>
                <a:gd name="connsiteX53" fmla="*/ 41180 w 794349"/>
                <a:gd name="connsiteY53" fmla="*/ 399425 h 796599"/>
                <a:gd name="connsiteX54" fmla="*/ 41405 w 794349"/>
                <a:gd name="connsiteY54" fmla="*/ 409551 h 796599"/>
                <a:gd name="connsiteX55" fmla="*/ 41180 w 794349"/>
                <a:gd name="connsiteY55" fmla="*/ 409326 h 796599"/>
                <a:gd name="connsiteX56" fmla="*/ 0 w 794349"/>
                <a:gd name="connsiteY56" fmla="*/ 443081 h 796599"/>
                <a:gd name="connsiteX57" fmla="*/ 9001 w 794349"/>
                <a:gd name="connsiteY57" fmla="*/ 494612 h 796599"/>
                <a:gd name="connsiteX58" fmla="*/ 59182 w 794349"/>
                <a:gd name="connsiteY58" fmla="*/ 512164 h 796599"/>
                <a:gd name="connsiteX59" fmla="*/ 59182 w 794349"/>
                <a:gd name="connsiteY59" fmla="*/ 512164 h 796599"/>
                <a:gd name="connsiteX60" fmla="*/ 65933 w 794349"/>
                <a:gd name="connsiteY60" fmla="*/ 530842 h 796599"/>
                <a:gd name="connsiteX61" fmla="*/ 65933 w 794349"/>
                <a:gd name="connsiteY61" fmla="*/ 530842 h 796599"/>
                <a:gd name="connsiteX62" fmla="*/ 38705 w 794349"/>
                <a:gd name="connsiteY62" fmla="*/ 576522 h 796599"/>
                <a:gd name="connsiteX63" fmla="*/ 64808 w 794349"/>
                <a:gd name="connsiteY63" fmla="*/ 621978 h 796599"/>
                <a:gd name="connsiteX64" fmla="*/ 117915 w 794349"/>
                <a:gd name="connsiteY64" fmla="*/ 621303 h 796599"/>
                <a:gd name="connsiteX65" fmla="*/ 117915 w 794349"/>
                <a:gd name="connsiteY65" fmla="*/ 621078 h 796599"/>
                <a:gd name="connsiteX66" fmla="*/ 130741 w 794349"/>
                <a:gd name="connsiteY66" fmla="*/ 636380 h 796599"/>
                <a:gd name="connsiteX67" fmla="*/ 130516 w 794349"/>
                <a:gd name="connsiteY67" fmla="*/ 636380 h 796599"/>
                <a:gd name="connsiteX68" fmla="*/ 120615 w 794349"/>
                <a:gd name="connsiteY68" fmla="*/ 688586 h 796599"/>
                <a:gd name="connsiteX69" fmla="*/ 160670 w 794349"/>
                <a:gd name="connsiteY69" fmla="*/ 722340 h 796599"/>
                <a:gd name="connsiteX70" fmla="*/ 210401 w 794349"/>
                <a:gd name="connsiteY70" fmla="*/ 703438 h 796599"/>
                <a:gd name="connsiteX71" fmla="*/ 210401 w 794349"/>
                <a:gd name="connsiteY71" fmla="*/ 703438 h 796599"/>
                <a:gd name="connsiteX72" fmla="*/ 227954 w 794349"/>
                <a:gd name="connsiteY72" fmla="*/ 713564 h 796599"/>
                <a:gd name="connsiteX73" fmla="*/ 236055 w 794349"/>
                <a:gd name="connsiteY73" fmla="*/ 765771 h 796599"/>
                <a:gd name="connsiteX74" fmla="*/ 285336 w 794349"/>
                <a:gd name="connsiteY74" fmla="*/ 783773 h 796599"/>
                <a:gd name="connsiteX75" fmla="*/ 325166 w 794349"/>
                <a:gd name="connsiteY75" fmla="*/ 748894 h 796599"/>
                <a:gd name="connsiteX76" fmla="*/ 345193 w 794349"/>
                <a:gd name="connsiteY76" fmla="*/ 752269 h 796599"/>
                <a:gd name="connsiteX77" fmla="*/ 345193 w 794349"/>
                <a:gd name="connsiteY77" fmla="*/ 752269 h 796599"/>
                <a:gd name="connsiteX78" fmla="*/ 371296 w 794349"/>
                <a:gd name="connsiteY78" fmla="*/ 798625 h 796599"/>
                <a:gd name="connsiteX79" fmla="*/ 423728 w 794349"/>
                <a:gd name="connsiteY79" fmla="*/ 798625 h 796599"/>
                <a:gd name="connsiteX80" fmla="*/ 449831 w 794349"/>
                <a:gd name="connsiteY80" fmla="*/ 752269 h 796599"/>
                <a:gd name="connsiteX81" fmla="*/ 449831 w 794349"/>
                <a:gd name="connsiteY81" fmla="*/ 752269 h 796599"/>
                <a:gd name="connsiteX82" fmla="*/ 470084 w 794349"/>
                <a:gd name="connsiteY82" fmla="*/ 748669 h 796599"/>
                <a:gd name="connsiteX83" fmla="*/ 509689 w 794349"/>
                <a:gd name="connsiteY83" fmla="*/ 783548 h 796599"/>
                <a:gd name="connsiteX84" fmla="*/ 558970 w 794349"/>
                <a:gd name="connsiteY84" fmla="*/ 765546 h 796599"/>
                <a:gd name="connsiteX85" fmla="*/ 567071 w 794349"/>
                <a:gd name="connsiteY85" fmla="*/ 713339 h 796599"/>
                <a:gd name="connsiteX86" fmla="*/ 584623 w 794349"/>
                <a:gd name="connsiteY86" fmla="*/ 703213 h 796599"/>
                <a:gd name="connsiteX87" fmla="*/ 584623 w 794349"/>
                <a:gd name="connsiteY87" fmla="*/ 703213 h 796599"/>
                <a:gd name="connsiteX88" fmla="*/ 634354 w 794349"/>
                <a:gd name="connsiteY88" fmla="*/ 722115 h 796599"/>
                <a:gd name="connsiteX89" fmla="*/ 674409 w 794349"/>
                <a:gd name="connsiteY89" fmla="*/ 688361 h 796599"/>
                <a:gd name="connsiteX90" fmla="*/ 664508 w 794349"/>
                <a:gd name="connsiteY90" fmla="*/ 636155 h 796599"/>
                <a:gd name="connsiteX91" fmla="*/ 664283 w 794349"/>
                <a:gd name="connsiteY91" fmla="*/ 636155 h 796599"/>
                <a:gd name="connsiteX92" fmla="*/ 677110 w 794349"/>
                <a:gd name="connsiteY92" fmla="*/ 620853 h 796599"/>
                <a:gd name="connsiteX93" fmla="*/ 677110 w 794349"/>
                <a:gd name="connsiteY93" fmla="*/ 621078 h 796599"/>
                <a:gd name="connsiteX94" fmla="*/ 730216 w 794349"/>
                <a:gd name="connsiteY94" fmla="*/ 621753 h 796599"/>
                <a:gd name="connsiteX95" fmla="*/ 756320 w 794349"/>
                <a:gd name="connsiteY95" fmla="*/ 576297 h 796599"/>
                <a:gd name="connsiteX96" fmla="*/ 729091 w 794349"/>
                <a:gd name="connsiteY96" fmla="*/ 530616 h 796599"/>
                <a:gd name="connsiteX97" fmla="*/ 729091 w 794349"/>
                <a:gd name="connsiteY97" fmla="*/ 530616 h 796599"/>
                <a:gd name="connsiteX98" fmla="*/ 735842 w 794349"/>
                <a:gd name="connsiteY98" fmla="*/ 511939 h 796599"/>
                <a:gd name="connsiteX99" fmla="*/ 735842 w 794349"/>
                <a:gd name="connsiteY99" fmla="*/ 511939 h 796599"/>
                <a:gd name="connsiteX100" fmla="*/ 786023 w 794349"/>
                <a:gd name="connsiteY100" fmla="*/ 494387 h 796599"/>
                <a:gd name="connsiteX101" fmla="*/ 795025 w 794349"/>
                <a:gd name="connsiteY101" fmla="*/ 442855 h 796599"/>
                <a:gd name="connsiteX102" fmla="*/ 754294 w 794349"/>
                <a:gd name="connsiteY102" fmla="*/ 409326 h 796599"/>
                <a:gd name="connsiteX103" fmla="*/ 397625 w 794349"/>
                <a:gd name="connsiteY103" fmla="*/ 569321 h 796599"/>
                <a:gd name="connsiteX104" fmla="*/ 227729 w 794349"/>
                <a:gd name="connsiteY104" fmla="*/ 399425 h 796599"/>
                <a:gd name="connsiteX105" fmla="*/ 397625 w 794349"/>
                <a:gd name="connsiteY105" fmla="*/ 229529 h 796599"/>
                <a:gd name="connsiteX106" fmla="*/ 567521 w 794349"/>
                <a:gd name="connsiteY106" fmla="*/ 399425 h 796599"/>
                <a:gd name="connsiteX107" fmla="*/ 397625 w 794349"/>
                <a:gd name="connsiteY107" fmla="*/ 569321 h 79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794349" h="796599">
                  <a:moveTo>
                    <a:pt x="754294" y="409326"/>
                  </a:moveTo>
                  <a:lnTo>
                    <a:pt x="754069" y="409551"/>
                  </a:lnTo>
                  <a:cubicBezTo>
                    <a:pt x="754069" y="406176"/>
                    <a:pt x="754294" y="402800"/>
                    <a:pt x="754294" y="399425"/>
                  </a:cubicBezTo>
                  <a:cubicBezTo>
                    <a:pt x="754294" y="396050"/>
                    <a:pt x="754069" y="392674"/>
                    <a:pt x="754069" y="389299"/>
                  </a:cubicBezTo>
                  <a:lnTo>
                    <a:pt x="754294" y="389524"/>
                  </a:lnTo>
                  <a:cubicBezTo>
                    <a:pt x="752944" y="368821"/>
                    <a:pt x="780173" y="358470"/>
                    <a:pt x="795475" y="355769"/>
                  </a:cubicBezTo>
                  <a:lnTo>
                    <a:pt x="786473" y="304238"/>
                  </a:lnTo>
                  <a:cubicBezTo>
                    <a:pt x="771172" y="306938"/>
                    <a:pt x="741918" y="306713"/>
                    <a:pt x="736292" y="286686"/>
                  </a:cubicBezTo>
                  <a:lnTo>
                    <a:pt x="736292" y="286686"/>
                  </a:lnTo>
                  <a:cubicBezTo>
                    <a:pt x="734267" y="280385"/>
                    <a:pt x="732017" y="274084"/>
                    <a:pt x="729541" y="268009"/>
                  </a:cubicBezTo>
                  <a:lnTo>
                    <a:pt x="729541" y="268009"/>
                  </a:lnTo>
                  <a:cubicBezTo>
                    <a:pt x="720990" y="249106"/>
                    <a:pt x="743268" y="229979"/>
                    <a:pt x="756770" y="222328"/>
                  </a:cubicBezTo>
                  <a:lnTo>
                    <a:pt x="730667" y="176872"/>
                  </a:lnTo>
                  <a:cubicBezTo>
                    <a:pt x="717165" y="184748"/>
                    <a:pt x="689711" y="194424"/>
                    <a:pt x="677560" y="177547"/>
                  </a:cubicBezTo>
                  <a:lnTo>
                    <a:pt x="677560" y="177772"/>
                  </a:lnTo>
                  <a:cubicBezTo>
                    <a:pt x="673509" y="172597"/>
                    <a:pt x="669234" y="167421"/>
                    <a:pt x="664733" y="162470"/>
                  </a:cubicBezTo>
                  <a:lnTo>
                    <a:pt x="664958" y="162470"/>
                  </a:lnTo>
                  <a:cubicBezTo>
                    <a:pt x="650556" y="147618"/>
                    <a:pt x="664733" y="122190"/>
                    <a:pt x="674860" y="110264"/>
                  </a:cubicBezTo>
                  <a:lnTo>
                    <a:pt x="634804" y="76510"/>
                  </a:lnTo>
                  <a:cubicBezTo>
                    <a:pt x="624903" y="88436"/>
                    <a:pt x="602400" y="106888"/>
                    <a:pt x="585073" y="95412"/>
                  </a:cubicBezTo>
                  <a:lnTo>
                    <a:pt x="585073" y="95412"/>
                  </a:lnTo>
                  <a:cubicBezTo>
                    <a:pt x="579448" y="91811"/>
                    <a:pt x="573597" y="88436"/>
                    <a:pt x="567521" y="85286"/>
                  </a:cubicBezTo>
                  <a:cubicBezTo>
                    <a:pt x="549294" y="76059"/>
                    <a:pt x="554019" y="47481"/>
                    <a:pt x="559420" y="33079"/>
                  </a:cubicBezTo>
                  <a:lnTo>
                    <a:pt x="510139" y="15077"/>
                  </a:lnTo>
                  <a:cubicBezTo>
                    <a:pt x="504963" y="29479"/>
                    <a:pt x="490336" y="54232"/>
                    <a:pt x="470534" y="49956"/>
                  </a:cubicBezTo>
                  <a:cubicBezTo>
                    <a:pt x="464008" y="48606"/>
                    <a:pt x="457257" y="47481"/>
                    <a:pt x="450506" y="46356"/>
                  </a:cubicBezTo>
                  <a:lnTo>
                    <a:pt x="450506" y="46356"/>
                  </a:lnTo>
                  <a:cubicBezTo>
                    <a:pt x="429804" y="44106"/>
                    <a:pt x="424403" y="15527"/>
                    <a:pt x="424403" y="0"/>
                  </a:cubicBezTo>
                  <a:lnTo>
                    <a:pt x="371296" y="0"/>
                  </a:lnTo>
                  <a:cubicBezTo>
                    <a:pt x="371296" y="15527"/>
                    <a:pt x="365896" y="44106"/>
                    <a:pt x="345193" y="46356"/>
                  </a:cubicBezTo>
                  <a:lnTo>
                    <a:pt x="345193" y="46356"/>
                  </a:lnTo>
                  <a:cubicBezTo>
                    <a:pt x="338442" y="47256"/>
                    <a:pt x="331692" y="48606"/>
                    <a:pt x="324941" y="49956"/>
                  </a:cubicBezTo>
                  <a:cubicBezTo>
                    <a:pt x="305138" y="54232"/>
                    <a:pt x="290511" y="29704"/>
                    <a:pt x="285336" y="15077"/>
                  </a:cubicBezTo>
                  <a:lnTo>
                    <a:pt x="236055" y="33079"/>
                  </a:lnTo>
                  <a:cubicBezTo>
                    <a:pt x="241230" y="47481"/>
                    <a:pt x="246181" y="76059"/>
                    <a:pt x="227954" y="85286"/>
                  </a:cubicBezTo>
                  <a:cubicBezTo>
                    <a:pt x="222103" y="88436"/>
                    <a:pt x="216252" y="91811"/>
                    <a:pt x="210401" y="95412"/>
                  </a:cubicBezTo>
                  <a:lnTo>
                    <a:pt x="210401" y="95412"/>
                  </a:lnTo>
                  <a:cubicBezTo>
                    <a:pt x="193074" y="107113"/>
                    <a:pt x="170571" y="88436"/>
                    <a:pt x="160670" y="76510"/>
                  </a:cubicBezTo>
                  <a:lnTo>
                    <a:pt x="120615" y="110264"/>
                  </a:lnTo>
                  <a:cubicBezTo>
                    <a:pt x="130516" y="122190"/>
                    <a:pt x="144918" y="147618"/>
                    <a:pt x="130516" y="162470"/>
                  </a:cubicBezTo>
                  <a:lnTo>
                    <a:pt x="130741" y="162470"/>
                  </a:lnTo>
                  <a:cubicBezTo>
                    <a:pt x="126241" y="167421"/>
                    <a:pt x="121965" y="172597"/>
                    <a:pt x="117915" y="177772"/>
                  </a:cubicBezTo>
                  <a:lnTo>
                    <a:pt x="117915" y="177547"/>
                  </a:lnTo>
                  <a:cubicBezTo>
                    <a:pt x="105763" y="194424"/>
                    <a:pt x="78310" y="184748"/>
                    <a:pt x="64808" y="176872"/>
                  </a:cubicBezTo>
                  <a:lnTo>
                    <a:pt x="38705" y="222328"/>
                  </a:lnTo>
                  <a:cubicBezTo>
                    <a:pt x="52207" y="230204"/>
                    <a:pt x="74259" y="249106"/>
                    <a:pt x="65933" y="268009"/>
                  </a:cubicBezTo>
                  <a:lnTo>
                    <a:pt x="65933" y="268009"/>
                  </a:lnTo>
                  <a:cubicBezTo>
                    <a:pt x="63458" y="274084"/>
                    <a:pt x="61208" y="280385"/>
                    <a:pt x="59182" y="286686"/>
                  </a:cubicBezTo>
                  <a:lnTo>
                    <a:pt x="59182" y="286686"/>
                  </a:lnTo>
                  <a:cubicBezTo>
                    <a:pt x="53557" y="306713"/>
                    <a:pt x="24303" y="306938"/>
                    <a:pt x="9001" y="304238"/>
                  </a:cubicBezTo>
                  <a:lnTo>
                    <a:pt x="0" y="355769"/>
                  </a:lnTo>
                  <a:cubicBezTo>
                    <a:pt x="15302" y="358470"/>
                    <a:pt x="42530" y="368596"/>
                    <a:pt x="41180" y="389524"/>
                  </a:cubicBezTo>
                  <a:lnTo>
                    <a:pt x="41405" y="389299"/>
                  </a:lnTo>
                  <a:cubicBezTo>
                    <a:pt x="41405" y="392674"/>
                    <a:pt x="41180" y="396050"/>
                    <a:pt x="41180" y="399425"/>
                  </a:cubicBezTo>
                  <a:cubicBezTo>
                    <a:pt x="41180" y="402800"/>
                    <a:pt x="41405" y="406176"/>
                    <a:pt x="41405" y="409551"/>
                  </a:cubicBezTo>
                  <a:lnTo>
                    <a:pt x="41180" y="409326"/>
                  </a:lnTo>
                  <a:cubicBezTo>
                    <a:pt x="42530" y="430029"/>
                    <a:pt x="15302" y="440380"/>
                    <a:pt x="0" y="443081"/>
                  </a:cubicBezTo>
                  <a:lnTo>
                    <a:pt x="9001" y="494612"/>
                  </a:lnTo>
                  <a:cubicBezTo>
                    <a:pt x="24303" y="491912"/>
                    <a:pt x="53557" y="492137"/>
                    <a:pt x="59182" y="512164"/>
                  </a:cubicBezTo>
                  <a:lnTo>
                    <a:pt x="59182" y="512164"/>
                  </a:lnTo>
                  <a:cubicBezTo>
                    <a:pt x="61208" y="518465"/>
                    <a:pt x="63458" y="524766"/>
                    <a:pt x="65933" y="530842"/>
                  </a:cubicBezTo>
                  <a:lnTo>
                    <a:pt x="65933" y="530842"/>
                  </a:lnTo>
                  <a:cubicBezTo>
                    <a:pt x="74484" y="549969"/>
                    <a:pt x="52207" y="568871"/>
                    <a:pt x="38705" y="576522"/>
                  </a:cubicBezTo>
                  <a:lnTo>
                    <a:pt x="64808" y="621978"/>
                  </a:lnTo>
                  <a:cubicBezTo>
                    <a:pt x="78310" y="614102"/>
                    <a:pt x="105763" y="604426"/>
                    <a:pt x="117915" y="621303"/>
                  </a:cubicBezTo>
                  <a:lnTo>
                    <a:pt x="117915" y="621078"/>
                  </a:lnTo>
                  <a:cubicBezTo>
                    <a:pt x="122190" y="626253"/>
                    <a:pt x="126466" y="631429"/>
                    <a:pt x="130741" y="636380"/>
                  </a:cubicBezTo>
                  <a:lnTo>
                    <a:pt x="130516" y="636380"/>
                  </a:lnTo>
                  <a:cubicBezTo>
                    <a:pt x="144918" y="651457"/>
                    <a:pt x="130516" y="676660"/>
                    <a:pt x="120615" y="688586"/>
                  </a:cubicBezTo>
                  <a:lnTo>
                    <a:pt x="160670" y="722340"/>
                  </a:lnTo>
                  <a:cubicBezTo>
                    <a:pt x="170571" y="710414"/>
                    <a:pt x="193074" y="691962"/>
                    <a:pt x="210401" y="703438"/>
                  </a:cubicBezTo>
                  <a:lnTo>
                    <a:pt x="210401" y="703438"/>
                  </a:lnTo>
                  <a:cubicBezTo>
                    <a:pt x="216252" y="707039"/>
                    <a:pt x="222103" y="710414"/>
                    <a:pt x="227954" y="713564"/>
                  </a:cubicBezTo>
                  <a:cubicBezTo>
                    <a:pt x="246181" y="723016"/>
                    <a:pt x="241230" y="751369"/>
                    <a:pt x="236055" y="765771"/>
                  </a:cubicBezTo>
                  <a:lnTo>
                    <a:pt x="285336" y="783773"/>
                  </a:lnTo>
                  <a:cubicBezTo>
                    <a:pt x="290511" y="769371"/>
                    <a:pt x="305138" y="744618"/>
                    <a:pt x="325166" y="748894"/>
                  </a:cubicBezTo>
                  <a:cubicBezTo>
                    <a:pt x="331692" y="750244"/>
                    <a:pt x="338442" y="751369"/>
                    <a:pt x="345193" y="752269"/>
                  </a:cubicBezTo>
                  <a:lnTo>
                    <a:pt x="345193" y="752269"/>
                  </a:lnTo>
                  <a:cubicBezTo>
                    <a:pt x="365896" y="754519"/>
                    <a:pt x="371296" y="783098"/>
                    <a:pt x="371296" y="798625"/>
                  </a:cubicBezTo>
                  <a:lnTo>
                    <a:pt x="423728" y="798625"/>
                  </a:lnTo>
                  <a:cubicBezTo>
                    <a:pt x="423728" y="783098"/>
                    <a:pt x="429129" y="754519"/>
                    <a:pt x="449831" y="752269"/>
                  </a:cubicBezTo>
                  <a:lnTo>
                    <a:pt x="449831" y="752269"/>
                  </a:lnTo>
                  <a:cubicBezTo>
                    <a:pt x="456582" y="751369"/>
                    <a:pt x="463333" y="750244"/>
                    <a:pt x="470084" y="748669"/>
                  </a:cubicBezTo>
                  <a:cubicBezTo>
                    <a:pt x="489886" y="744393"/>
                    <a:pt x="504513" y="768921"/>
                    <a:pt x="509689" y="783548"/>
                  </a:cubicBezTo>
                  <a:lnTo>
                    <a:pt x="558970" y="765546"/>
                  </a:lnTo>
                  <a:cubicBezTo>
                    <a:pt x="553794" y="751144"/>
                    <a:pt x="548844" y="722565"/>
                    <a:pt x="567071" y="713339"/>
                  </a:cubicBezTo>
                  <a:cubicBezTo>
                    <a:pt x="572922" y="710189"/>
                    <a:pt x="578773" y="706813"/>
                    <a:pt x="584623" y="703213"/>
                  </a:cubicBezTo>
                  <a:lnTo>
                    <a:pt x="584623" y="703213"/>
                  </a:lnTo>
                  <a:cubicBezTo>
                    <a:pt x="601950" y="691512"/>
                    <a:pt x="624453" y="710189"/>
                    <a:pt x="634354" y="722115"/>
                  </a:cubicBezTo>
                  <a:lnTo>
                    <a:pt x="674409" y="688361"/>
                  </a:lnTo>
                  <a:cubicBezTo>
                    <a:pt x="664508" y="676435"/>
                    <a:pt x="650106" y="651006"/>
                    <a:pt x="664508" y="636155"/>
                  </a:cubicBezTo>
                  <a:lnTo>
                    <a:pt x="664283" y="636155"/>
                  </a:lnTo>
                  <a:cubicBezTo>
                    <a:pt x="668784" y="631204"/>
                    <a:pt x="673059" y="626028"/>
                    <a:pt x="677110" y="620853"/>
                  </a:cubicBezTo>
                  <a:lnTo>
                    <a:pt x="677110" y="621078"/>
                  </a:lnTo>
                  <a:cubicBezTo>
                    <a:pt x="689261" y="604201"/>
                    <a:pt x="716715" y="613877"/>
                    <a:pt x="730216" y="621753"/>
                  </a:cubicBezTo>
                  <a:lnTo>
                    <a:pt x="756320" y="576297"/>
                  </a:lnTo>
                  <a:cubicBezTo>
                    <a:pt x="742818" y="568421"/>
                    <a:pt x="720765" y="549519"/>
                    <a:pt x="729091" y="530616"/>
                  </a:cubicBezTo>
                  <a:lnTo>
                    <a:pt x="729091" y="530616"/>
                  </a:lnTo>
                  <a:cubicBezTo>
                    <a:pt x="731567" y="524541"/>
                    <a:pt x="733817" y="518240"/>
                    <a:pt x="735842" y="511939"/>
                  </a:cubicBezTo>
                  <a:lnTo>
                    <a:pt x="735842" y="511939"/>
                  </a:lnTo>
                  <a:cubicBezTo>
                    <a:pt x="741468" y="491912"/>
                    <a:pt x="770722" y="491687"/>
                    <a:pt x="786023" y="494387"/>
                  </a:cubicBezTo>
                  <a:lnTo>
                    <a:pt x="795025" y="442855"/>
                  </a:lnTo>
                  <a:cubicBezTo>
                    <a:pt x="780173" y="440380"/>
                    <a:pt x="752719" y="430029"/>
                    <a:pt x="754294" y="409326"/>
                  </a:cubicBezTo>
                  <a:close/>
                  <a:moveTo>
                    <a:pt x="397625" y="569321"/>
                  </a:moveTo>
                  <a:cubicBezTo>
                    <a:pt x="303788" y="569321"/>
                    <a:pt x="227729" y="493262"/>
                    <a:pt x="227729" y="399425"/>
                  </a:cubicBezTo>
                  <a:cubicBezTo>
                    <a:pt x="227729" y="305588"/>
                    <a:pt x="303788" y="229529"/>
                    <a:pt x="397625" y="229529"/>
                  </a:cubicBezTo>
                  <a:cubicBezTo>
                    <a:pt x="491462" y="229529"/>
                    <a:pt x="567521" y="305588"/>
                    <a:pt x="567521" y="399425"/>
                  </a:cubicBezTo>
                  <a:cubicBezTo>
                    <a:pt x="567521" y="493262"/>
                    <a:pt x="491462" y="569321"/>
                    <a:pt x="397625" y="569321"/>
                  </a:cubicBezTo>
                  <a:close/>
                </a:path>
              </a:pathLst>
            </a:custGeom>
            <a:noFill/>
            <a:ln w="6739" cap="rnd">
              <a:solidFill>
                <a:srgbClr val="76AED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4" name="Graphic 5">
            <a:extLst>
              <a:ext uri="{FF2B5EF4-FFF2-40B4-BE49-F238E27FC236}">
                <a16:creationId xmlns:a16="http://schemas.microsoft.com/office/drawing/2014/main" id="{DBBE3AD4-F34A-45A1-8682-88B65BF26B41}"/>
              </a:ext>
            </a:extLst>
          </p:cNvPr>
          <p:cNvGrpSpPr/>
          <p:nvPr/>
        </p:nvGrpSpPr>
        <p:grpSpPr>
          <a:xfrm>
            <a:off x="5234558" y="931121"/>
            <a:ext cx="493799" cy="626216"/>
            <a:chOff x="1419508" y="2390024"/>
            <a:chExt cx="105763" cy="159770"/>
          </a:xfrm>
          <a:solidFill>
            <a:schemeClr val="accent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F0A7CA7-4AAB-43D2-951C-FFBDF6F65D0E}"/>
                </a:ext>
              </a:extLst>
            </p:cNvPr>
            <p:cNvSpPr/>
            <p:nvPr/>
          </p:nvSpPr>
          <p:spPr>
            <a:xfrm>
              <a:off x="1467889" y="2392274"/>
              <a:ext cx="56257" cy="121515"/>
            </a:xfrm>
            <a:custGeom>
              <a:avLst/>
              <a:gdLst>
                <a:gd name="connsiteX0" fmla="*/ 56482 w 56257"/>
                <a:gd name="connsiteY0" fmla="*/ 51307 h 121515"/>
                <a:gd name="connsiteX1" fmla="*/ 5176 w 56257"/>
                <a:gd name="connsiteY1" fmla="*/ 0 h 121515"/>
                <a:gd name="connsiteX2" fmla="*/ 0 w 56257"/>
                <a:gd name="connsiteY2" fmla="*/ 225 h 121515"/>
                <a:gd name="connsiteX3" fmla="*/ 46131 w 56257"/>
                <a:gd name="connsiteY3" fmla="*/ 51082 h 121515"/>
                <a:gd name="connsiteX4" fmla="*/ 31054 w 56257"/>
                <a:gd name="connsiteY4" fmla="*/ 87311 h 121515"/>
                <a:gd name="connsiteX5" fmla="*/ 31054 w 56257"/>
                <a:gd name="connsiteY5" fmla="*/ 87311 h 121515"/>
                <a:gd name="connsiteX6" fmla="*/ 19802 w 56257"/>
                <a:gd name="connsiteY6" fmla="*/ 122190 h 121515"/>
                <a:gd name="connsiteX7" fmla="*/ 30154 w 56257"/>
                <a:gd name="connsiteY7" fmla="*/ 122190 h 121515"/>
                <a:gd name="connsiteX8" fmla="*/ 41405 w 56257"/>
                <a:gd name="connsiteY8" fmla="*/ 87311 h 121515"/>
                <a:gd name="connsiteX9" fmla="*/ 41405 w 56257"/>
                <a:gd name="connsiteY9" fmla="*/ 87311 h 121515"/>
                <a:gd name="connsiteX10" fmla="*/ 56482 w 56257"/>
                <a:gd name="connsiteY10" fmla="*/ 51307 h 12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57" h="121515">
                  <a:moveTo>
                    <a:pt x="56482" y="51307"/>
                  </a:moveTo>
                  <a:cubicBezTo>
                    <a:pt x="56482" y="22953"/>
                    <a:pt x="33529" y="0"/>
                    <a:pt x="5176" y="0"/>
                  </a:cubicBezTo>
                  <a:cubicBezTo>
                    <a:pt x="3375" y="0"/>
                    <a:pt x="1800" y="0"/>
                    <a:pt x="0" y="225"/>
                  </a:cubicBezTo>
                  <a:cubicBezTo>
                    <a:pt x="25878" y="2701"/>
                    <a:pt x="46131" y="24528"/>
                    <a:pt x="46131" y="51082"/>
                  </a:cubicBezTo>
                  <a:cubicBezTo>
                    <a:pt x="46131" y="65258"/>
                    <a:pt x="40505" y="78085"/>
                    <a:pt x="31054" y="87311"/>
                  </a:cubicBezTo>
                  <a:lnTo>
                    <a:pt x="31054" y="87311"/>
                  </a:lnTo>
                  <a:cubicBezTo>
                    <a:pt x="22053" y="96312"/>
                    <a:pt x="19802" y="108464"/>
                    <a:pt x="19802" y="122190"/>
                  </a:cubicBezTo>
                  <a:lnTo>
                    <a:pt x="30154" y="122190"/>
                  </a:lnTo>
                  <a:cubicBezTo>
                    <a:pt x="30154" y="108464"/>
                    <a:pt x="32404" y="96312"/>
                    <a:pt x="41405" y="87311"/>
                  </a:cubicBezTo>
                  <a:lnTo>
                    <a:pt x="41405" y="87311"/>
                  </a:lnTo>
                  <a:cubicBezTo>
                    <a:pt x="50856" y="78310"/>
                    <a:pt x="56482" y="65483"/>
                    <a:pt x="56482" y="51307"/>
                  </a:cubicBezTo>
                  <a:close/>
                </a:path>
              </a:pathLst>
            </a:custGeom>
            <a:solidFill>
              <a:schemeClr val="accent6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8A330B-B1DA-41B7-9E9B-023249AB88BF}"/>
                </a:ext>
              </a:extLst>
            </p:cNvPr>
            <p:cNvSpPr/>
            <p:nvPr/>
          </p:nvSpPr>
          <p:spPr>
            <a:xfrm>
              <a:off x="1419508" y="2390024"/>
              <a:ext cx="105763" cy="159770"/>
            </a:xfrm>
            <a:custGeom>
              <a:avLst/>
              <a:gdLst>
                <a:gd name="connsiteX0" fmla="*/ 107113 w 105763"/>
                <a:gd name="connsiteY0" fmla="*/ 53557 h 159769"/>
                <a:gd name="connsiteX1" fmla="*/ 53557 w 105763"/>
                <a:gd name="connsiteY1" fmla="*/ 0 h 159769"/>
                <a:gd name="connsiteX2" fmla="*/ 15752 w 105763"/>
                <a:gd name="connsiteY2" fmla="*/ 15752 h 159769"/>
                <a:gd name="connsiteX3" fmla="*/ 0 w 105763"/>
                <a:gd name="connsiteY3" fmla="*/ 53557 h 159769"/>
                <a:gd name="connsiteX4" fmla="*/ 15752 w 105763"/>
                <a:gd name="connsiteY4" fmla="*/ 91361 h 159769"/>
                <a:gd name="connsiteX5" fmla="*/ 15752 w 105763"/>
                <a:gd name="connsiteY5" fmla="*/ 91361 h 159769"/>
                <a:gd name="connsiteX6" fmla="*/ 26328 w 105763"/>
                <a:gd name="connsiteY6" fmla="*/ 122415 h 159769"/>
                <a:gd name="connsiteX7" fmla="*/ 23628 w 105763"/>
                <a:gd name="connsiteY7" fmla="*/ 122415 h 159769"/>
                <a:gd name="connsiteX8" fmla="*/ 21378 w 105763"/>
                <a:gd name="connsiteY8" fmla="*/ 124666 h 159769"/>
                <a:gd name="connsiteX9" fmla="*/ 23628 w 105763"/>
                <a:gd name="connsiteY9" fmla="*/ 126916 h 159769"/>
                <a:gd name="connsiteX10" fmla="*/ 26328 w 105763"/>
                <a:gd name="connsiteY10" fmla="*/ 126916 h 159769"/>
                <a:gd name="connsiteX11" fmla="*/ 26328 w 105763"/>
                <a:gd name="connsiteY11" fmla="*/ 133667 h 159769"/>
                <a:gd name="connsiteX12" fmla="*/ 23628 w 105763"/>
                <a:gd name="connsiteY12" fmla="*/ 133667 h 159769"/>
                <a:gd name="connsiteX13" fmla="*/ 21378 w 105763"/>
                <a:gd name="connsiteY13" fmla="*/ 135917 h 159769"/>
                <a:gd name="connsiteX14" fmla="*/ 23628 w 105763"/>
                <a:gd name="connsiteY14" fmla="*/ 138167 h 159769"/>
                <a:gd name="connsiteX15" fmla="*/ 26328 w 105763"/>
                <a:gd name="connsiteY15" fmla="*/ 138167 h 159769"/>
                <a:gd name="connsiteX16" fmla="*/ 26328 w 105763"/>
                <a:gd name="connsiteY16" fmla="*/ 144918 h 159769"/>
                <a:gd name="connsiteX17" fmla="*/ 23628 w 105763"/>
                <a:gd name="connsiteY17" fmla="*/ 144918 h 159769"/>
                <a:gd name="connsiteX18" fmla="*/ 21378 w 105763"/>
                <a:gd name="connsiteY18" fmla="*/ 147168 h 159769"/>
                <a:gd name="connsiteX19" fmla="*/ 23628 w 105763"/>
                <a:gd name="connsiteY19" fmla="*/ 149419 h 159769"/>
                <a:gd name="connsiteX20" fmla="*/ 83485 w 105763"/>
                <a:gd name="connsiteY20" fmla="*/ 149419 h 159769"/>
                <a:gd name="connsiteX21" fmla="*/ 85736 w 105763"/>
                <a:gd name="connsiteY21" fmla="*/ 147168 h 159769"/>
                <a:gd name="connsiteX22" fmla="*/ 83485 w 105763"/>
                <a:gd name="connsiteY22" fmla="*/ 144918 h 159769"/>
                <a:gd name="connsiteX23" fmla="*/ 80785 w 105763"/>
                <a:gd name="connsiteY23" fmla="*/ 144918 h 159769"/>
                <a:gd name="connsiteX24" fmla="*/ 80785 w 105763"/>
                <a:gd name="connsiteY24" fmla="*/ 138167 h 159769"/>
                <a:gd name="connsiteX25" fmla="*/ 83485 w 105763"/>
                <a:gd name="connsiteY25" fmla="*/ 138167 h 159769"/>
                <a:gd name="connsiteX26" fmla="*/ 85736 w 105763"/>
                <a:gd name="connsiteY26" fmla="*/ 135917 h 159769"/>
                <a:gd name="connsiteX27" fmla="*/ 83485 w 105763"/>
                <a:gd name="connsiteY27" fmla="*/ 133667 h 159769"/>
                <a:gd name="connsiteX28" fmla="*/ 80785 w 105763"/>
                <a:gd name="connsiteY28" fmla="*/ 133667 h 159769"/>
                <a:gd name="connsiteX29" fmla="*/ 80785 w 105763"/>
                <a:gd name="connsiteY29" fmla="*/ 126916 h 159769"/>
                <a:gd name="connsiteX30" fmla="*/ 83485 w 105763"/>
                <a:gd name="connsiteY30" fmla="*/ 126916 h 159769"/>
                <a:gd name="connsiteX31" fmla="*/ 85736 w 105763"/>
                <a:gd name="connsiteY31" fmla="*/ 124666 h 159769"/>
                <a:gd name="connsiteX32" fmla="*/ 83485 w 105763"/>
                <a:gd name="connsiteY32" fmla="*/ 122415 h 159769"/>
                <a:gd name="connsiteX33" fmla="*/ 80785 w 105763"/>
                <a:gd name="connsiteY33" fmla="*/ 122415 h 159769"/>
                <a:gd name="connsiteX34" fmla="*/ 91361 w 105763"/>
                <a:gd name="connsiteY34" fmla="*/ 91361 h 159769"/>
                <a:gd name="connsiteX35" fmla="*/ 107113 w 105763"/>
                <a:gd name="connsiteY35" fmla="*/ 53557 h 159769"/>
                <a:gd name="connsiteX36" fmla="*/ 76285 w 105763"/>
                <a:gd name="connsiteY36" fmla="*/ 145143 h 159769"/>
                <a:gd name="connsiteX37" fmla="*/ 30829 w 105763"/>
                <a:gd name="connsiteY37" fmla="*/ 145143 h 159769"/>
                <a:gd name="connsiteX38" fmla="*/ 30829 w 105763"/>
                <a:gd name="connsiteY38" fmla="*/ 138392 h 159769"/>
                <a:gd name="connsiteX39" fmla="*/ 76285 w 105763"/>
                <a:gd name="connsiteY39" fmla="*/ 138392 h 159769"/>
                <a:gd name="connsiteX40" fmla="*/ 76285 w 105763"/>
                <a:gd name="connsiteY40" fmla="*/ 145143 h 159769"/>
                <a:gd name="connsiteX41" fmla="*/ 76285 w 105763"/>
                <a:gd name="connsiteY41" fmla="*/ 133667 h 159769"/>
                <a:gd name="connsiteX42" fmla="*/ 30829 w 105763"/>
                <a:gd name="connsiteY42" fmla="*/ 133667 h 159769"/>
                <a:gd name="connsiteX43" fmla="*/ 30829 w 105763"/>
                <a:gd name="connsiteY43" fmla="*/ 126916 h 159769"/>
                <a:gd name="connsiteX44" fmla="*/ 76285 w 105763"/>
                <a:gd name="connsiteY44" fmla="*/ 126916 h 159769"/>
                <a:gd name="connsiteX45" fmla="*/ 76285 w 105763"/>
                <a:gd name="connsiteY45" fmla="*/ 133667 h 159769"/>
                <a:gd name="connsiteX46" fmla="*/ 76510 w 105763"/>
                <a:gd name="connsiteY46" fmla="*/ 122415 h 159769"/>
                <a:gd name="connsiteX47" fmla="*/ 31054 w 105763"/>
                <a:gd name="connsiteY47" fmla="*/ 122415 h 159769"/>
                <a:gd name="connsiteX48" fmla="*/ 19127 w 105763"/>
                <a:gd name="connsiteY48" fmla="*/ 88211 h 159769"/>
                <a:gd name="connsiteX49" fmla="*/ 19127 w 105763"/>
                <a:gd name="connsiteY49" fmla="*/ 88211 h 159769"/>
                <a:gd name="connsiteX50" fmla="*/ 4726 w 105763"/>
                <a:gd name="connsiteY50" fmla="*/ 53557 h 159769"/>
                <a:gd name="connsiteX51" fmla="*/ 19127 w 105763"/>
                <a:gd name="connsiteY51" fmla="*/ 18902 h 159769"/>
                <a:gd name="connsiteX52" fmla="*/ 53782 w 105763"/>
                <a:gd name="connsiteY52" fmla="*/ 4501 h 159769"/>
                <a:gd name="connsiteX53" fmla="*/ 102838 w 105763"/>
                <a:gd name="connsiteY53" fmla="*/ 53557 h 159769"/>
                <a:gd name="connsiteX54" fmla="*/ 88436 w 105763"/>
                <a:gd name="connsiteY54" fmla="*/ 88211 h 159769"/>
                <a:gd name="connsiteX55" fmla="*/ 88436 w 105763"/>
                <a:gd name="connsiteY55" fmla="*/ 88211 h 159769"/>
                <a:gd name="connsiteX56" fmla="*/ 76510 w 105763"/>
                <a:gd name="connsiteY56" fmla="*/ 122415 h 159769"/>
                <a:gd name="connsiteX57" fmla="*/ 77410 w 105763"/>
                <a:gd name="connsiteY57" fmla="*/ 156395 h 159769"/>
                <a:gd name="connsiteX58" fmla="*/ 29704 w 105763"/>
                <a:gd name="connsiteY58" fmla="*/ 156395 h 159769"/>
                <a:gd name="connsiteX59" fmla="*/ 27453 w 105763"/>
                <a:gd name="connsiteY59" fmla="*/ 158645 h 159769"/>
                <a:gd name="connsiteX60" fmla="*/ 29704 w 105763"/>
                <a:gd name="connsiteY60" fmla="*/ 160895 h 159769"/>
                <a:gd name="connsiteX61" fmla="*/ 77410 w 105763"/>
                <a:gd name="connsiteY61" fmla="*/ 160895 h 159769"/>
                <a:gd name="connsiteX62" fmla="*/ 79660 w 105763"/>
                <a:gd name="connsiteY62" fmla="*/ 158645 h 159769"/>
                <a:gd name="connsiteX63" fmla="*/ 77410 w 105763"/>
                <a:gd name="connsiteY63" fmla="*/ 156395 h 15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5763" h="159769">
                  <a:moveTo>
                    <a:pt x="107113" y="53557"/>
                  </a:moveTo>
                  <a:cubicBezTo>
                    <a:pt x="107113" y="24078"/>
                    <a:pt x="83035" y="0"/>
                    <a:pt x="53557" y="0"/>
                  </a:cubicBezTo>
                  <a:cubicBezTo>
                    <a:pt x="39380" y="0"/>
                    <a:pt x="25878" y="5626"/>
                    <a:pt x="15752" y="15752"/>
                  </a:cubicBezTo>
                  <a:cubicBezTo>
                    <a:pt x="5626" y="25878"/>
                    <a:pt x="0" y="39380"/>
                    <a:pt x="0" y="53557"/>
                  </a:cubicBezTo>
                  <a:cubicBezTo>
                    <a:pt x="0" y="67733"/>
                    <a:pt x="5626" y="81235"/>
                    <a:pt x="15752" y="91361"/>
                  </a:cubicBezTo>
                  <a:cubicBezTo>
                    <a:pt x="15752" y="91361"/>
                    <a:pt x="15752" y="91361"/>
                    <a:pt x="15752" y="91361"/>
                  </a:cubicBezTo>
                  <a:cubicBezTo>
                    <a:pt x="22728" y="98337"/>
                    <a:pt x="25878" y="108014"/>
                    <a:pt x="26328" y="122415"/>
                  </a:cubicBezTo>
                  <a:lnTo>
                    <a:pt x="23628" y="122415"/>
                  </a:lnTo>
                  <a:cubicBezTo>
                    <a:pt x="22278" y="122415"/>
                    <a:pt x="21378" y="123316"/>
                    <a:pt x="21378" y="124666"/>
                  </a:cubicBezTo>
                  <a:cubicBezTo>
                    <a:pt x="21378" y="126016"/>
                    <a:pt x="22278" y="126916"/>
                    <a:pt x="23628" y="126916"/>
                  </a:cubicBezTo>
                  <a:lnTo>
                    <a:pt x="26328" y="126916"/>
                  </a:lnTo>
                  <a:lnTo>
                    <a:pt x="26328" y="133667"/>
                  </a:lnTo>
                  <a:lnTo>
                    <a:pt x="23628" y="133667"/>
                  </a:lnTo>
                  <a:cubicBezTo>
                    <a:pt x="22278" y="133667"/>
                    <a:pt x="21378" y="134567"/>
                    <a:pt x="21378" y="135917"/>
                  </a:cubicBezTo>
                  <a:cubicBezTo>
                    <a:pt x="21378" y="137267"/>
                    <a:pt x="22278" y="138167"/>
                    <a:pt x="23628" y="138167"/>
                  </a:cubicBezTo>
                  <a:lnTo>
                    <a:pt x="26328" y="138167"/>
                  </a:lnTo>
                  <a:lnTo>
                    <a:pt x="26328" y="144918"/>
                  </a:lnTo>
                  <a:lnTo>
                    <a:pt x="23628" y="144918"/>
                  </a:lnTo>
                  <a:cubicBezTo>
                    <a:pt x="22278" y="144918"/>
                    <a:pt x="21378" y="145818"/>
                    <a:pt x="21378" y="147168"/>
                  </a:cubicBezTo>
                  <a:cubicBezTo>
                    <a:pt x="21378" y="148519"/>
                    <a:pt x="22278" y="149419"/>
                    <a:pt x="23628" y="149419"/>
                  </a:cubicBezTo>
                  <a:lnTo>
                    <a:pt x="83485" y="149419"/>
                  </a:lnTo>
                  <a:cubicBezTo>
                    <a:pt x="84836" y="149419"/>
                    <a:pt x="85736" y="148519"/>
                    <a:pt x="85736" y="147168"/>
                  </a:cubicBezTo>
                  <a:cubicBezTo>
                    <a:pt x="85736" y="145818"/>
                    <a:pt x="84836" y="144918"/>
                    <a:pt x="83485" y="144918"/>
                  </a:cubicBezTo>
                  <a:lnTo>
                    <a:pt x="80785" y="144918"/>
                  </a:lnTo>
                  <a:lnTo>
                    <a:pt x="80785" y="138167"/>
                  </a:lnTo>
                  <a:lnTo>
                    <a:pt x="83485" y="138167"/>
                  </a:lnTo>
                  <a:cubicBezTo>
                    <a:pt x="84836" y="138167"/>
                    <a:pt x="85736" y="137267"/>
                    <a:pt x="85736" y="135917"/>
                  </a:cubicBezTo>
                  <a:cubicBezTo>
                    <a:pt x="85736" y="134567"/>
                    <a:pt x="84836" y="133667"/>
                    <a:pt x="83485" y="133667"/>
                  </a:cubicBezTo>
                  <a:lnTo>
                    <a:pt x="80785" y="133667"/>
                  </a:lnTo>
                  <a:lnTo>
                    <a:pt x="80785" y="126916"/>
                  </a:lnTo>
                  <a:lnTo>
                    <a:pt x="83485" y="126916"/>
                  </a:lnTo>
                  <a:cubicBezTo>
                    <a:pt x="84836" y="126916"/>
                    <a:pt x="85736" y="126016"/>
                    <a:pt x="85736" y="124666"/>
                  </a:cubicBezTo>
                  <a:cubicBezTo>
                    <a:pt x="85736" y="123316"/>
                    <a:pt x="84836" y="122415"/>
                    <a:pt x="83485" y="122415"/>
                  </a:cubicBezTo>
                  <a:lnTo>
                    <a:pt x="80785" y="122415"/>
                  </a:lnTo>
                  <a:cubicBezTo>
                    <a:pt x="81010" y="108014"/>
                    <a:pt x="84386" y="98337"/>
                    <a:pt x="91361" y="91361"/>
                  </a:cubicBezTo>
                  <a:cubicBezTo>
                    <a:pt x="101488" y="81235"/>
                    <a:pt x="107113" y="67733"/>
                    <a:pt x="107113" y="53557"/>
                  </a:cubicBezTo>
                  <a:close/>
                  <a:moveTo>
                    <a:pt x="76285" y="145143"/>
                  </a:moveTo>
                  <a:lnTo>
                    <a:pt x="30829" y="145143"/>
                  </a:lnTo>
                  <a:lnTo>
                    <a:pt x="30829" y="138392"/>
                  </a:lnTo>
                  <a:lnTo>
                    <a:pt x="76285" y="138392"/>
                  </a:lnTo>
                  <a:lnTo>
                    <a:pt x="76285" y="145143"/>
                  </a:lnTo>
                  <a:close/>
                  <a:moveTo>
                    <a:pt x="76285" y="133667"/>
                  </a:moveTo>
                  <a:lnTo>
                    <a:pt x="30829" y="133667"/>
                  </a:lnTo>
                  <a:lnTo>
                    <a:pt x="30829" y="126916"/>
                  </a:lnTo>
                  <a:lnTo>
                    <a:pt x="76285" y="126916"/>
                  </a:lnTo>
                  <a:lnTo>
                    <a:pt x="76285" y="133667"/>
                  </a:lnTo>
                  <a:close/>
                  <a:moveTo>
                    <a:pt x="76510" y="122415"/>
                  </a:moveTo>
                  <a:lnTo>
                    <a:pt x="31054" y="122415"/>
                  </a:lnTo>
                  <a:cubicBezTo>
                    <a:pt x="30829" y="111389"/>
                    <a:pt x="29029" y="98112"/>
                    <a:pt x="19127" y="88211"/>
                  </a:cubicBezTo>
                  <a:cubicBezTo>
                    <a:pt x="19127" y="88211"/>
                    <a:pt x="19127" y="88211"/>
                    <a:pt x="19127" y="88211"/>
                  </a:cubicBezTo>
                  <a:cubicBezTo>
                    <a:pt x="9901" y="78985"/>
                    <a:pt x="4726" y="66608"/>
                    <a:pt x="4726" y="53557"/>
                  </a:cubicBezTo>
                  <a:cubicBezTo>
                    <a:pt x="4726" y="40505"/>
                    <a:pt x="9901" y="28129"/>
                    <a:pt x="19127" y="18902"/>
                  </a:cubicBezTo>
                  <a:cubicBezTo>
                    <a:pt x="28354" y="9676"/>
                    <a:pt x="40730" y="4501"/>
                    <a:pt x="53782" y="4501"/>
                  </a:cubicBezTo>
                  <a:cubicBezTo>
                    <a:pt x="80785" y="4501"/>
                    <a:pt x="102838" y="26553"/>
                    <a:pt x="102838" y="53557"/>
                  </a:cubicBezTo>
                  <a:cubicBezTo>
                    <a:pt x="102838" y="66608"/>
                    <a:pt x="97662" y="78985"/>
                    <a:pt x="88436" y="88211"/>
                  </a:cubicBezTo>
                  <a:cubicBezTo>
                    <a:pt x="88436" y="88211"/>
                    <a:pt x="88436" y="88211"/>
                    <a:pt x="88436" y="88211"/>
                  </a:cubicBezTo>
                  <a:cubicBezTo>
                    <a:pt x="78310" y="98112"/>
                    <a:pt x="76510" y="111389"/>
                    <a:pt x="76510" y="122415"/>
                  </a:cubicBezTo>
                  <a:close/>
                  <a:moveTo>
                    <a:pt x="77410" y="156395"/>
                  </a:moveTo>
                  <a:lnTo>
                    <a:pt x="29704" y="156395"/>
                  </a:lnTo>
                  <a:cubicBezTo>
                    <a:pt x="28354" y="156395"/>
                    <a:pt x="27453" y="157295"/>
                    <a:pt x="27453" y="158645"/>
                  </a:cubicBezTo>
                  <a:cubicBezTo>
                    <a:pt x="27453" y="159995"/>
                    <a:pt x="28354" y="160895"/>
                    <a:pt x="29704" y="160895"/>
                  </a:cubicBezTo>
                  <a:lnTo>
                    <a:pt x="77410" y="160895"/>
                  </a:lnTo>
                  <a:cubicBezTo>
                    <a:pt x="78760" y="160895"/>
                    <a:pt x="79660" y="159995"/>
                    <a:pt x="79660" y="158645"/>
                  </a:cubicBezTo>
                  <a:cubicBezTo>
                    <a:pt x="79660" y="157295"/>
                    <a:pt x="78760" y="156395"/>
                    <a:pt x="77410" y="156395"/>
                  </a:cubicBezTo>
                  <a:close/>
                </a:path>
              </a:pathLst>
            </a:custGeom>
            <a:solidFill>
              <a:srgbClr val="1E1D1D"/>
            </a:solidFill>
            <a:ln w="2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" name="Graphic 5">
              <a:extLst>
                <a:ext uri="{FF2B5EF4-FFF2-40B4-BE49-F238E27FC236}">
                  <a16:creationId xmlns:a16="http://schemas.microsoft.com/office/drawing/2014/main" id="{B921E32D-88AF-4962-A6E0-E0A969D8931C}"/>
                </a:ext>
              </a:extLst>
            </p:cNvPr>
            <p:cNvGrpSpPr/>
            <p:nvPr/>
          </p:nvGrpSpPr>
          <p:grpSpPr>
            <a:xfrm>
              <a:off x="1437736" y="2408026"/>
              <a:ext cx="69759" cy="107564"/>
              <a:chOff x="1437736" y="2408026"/>
              <a:chExt cx="69759" cy="107564"/>
            </a:xfrm>
            <a:solidFill>
              <a:schemeClr val="accent1"/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2D4D9CA-B41A-4CD5-9192-BD8BB9911874}"/>
                  </a:ext>
                </a:extLst>
              </p:cNvPr>
              <p:cNvSpPr/>
              <p:nvPr/>
            </p:nvSpPr>
            <p:spPr>
              <a:xfrm>
                <a:off x="1437736" y="2408026"/>
                <a:ext cx="69759" cy="69759"/>
              </a:xfrm>
              <a:custGeom>
                <a:avLst/>
                <a:gdLst>
                  <a:gd name="connsiteX0" fmla="*/ 4501 w 69758"/>
                  <a:gd name="connsiteY0" fmla="*/ 35555 h 69758"/>
                  <a:gd name="connsiteX1" fmla="*/ 13502 w 69758"/>
                  <a:gd name="connsiteY1" fmla="*/ 13502 h 69758"/>
                  <a:gd name="connsiteX2" fmla="*/ 35554 w 69758"/>
                  <a:gd name="connsiteY2" fmla="*/ 4501 h 69758"/>
                  <a:gd name="connsiteX3" fmla="*/ 57607 w 69758"/>
                  <a:gd name="connsiteY3" fmla="*/ 13502 h 69758"/>
                  <a:gd name="connsiteX4" fmla="*/ 66608 w 69758"/>
                  <a:gd name="connsiteY4" fmla="*/ 35555 h 69758"/>
                  <a:gd name="connsiteX5" fmla="*/ 35554 w 69758"/>
                  <a:gd name="connsiteY5" fmla="*/ 66608 h 69758"/>
                  <a:gd name="connsiteX6" fmla="*/ 4501 w 69758"/>
                  <a:gd name="connsiteY6" fmla="*/ 35555 h 69758"/>
                  <a:gd name="connsiteX7" fmla="*/ 35554 w 69758"/>
                  <a:gd name="connsiteY7" fmla="*/ 71109 h 69758"/>
                  <a:gd name="connsiteX8" fmla="*/ 71109 w 69758"/>
                  <a:gd name="connsiteY8" fmla="*/ 35555 h 69758"/>
                  <a:gd name="connsiteX9" fmla="*/ 60758 w 69758"/>
                  <a:gd name="connsiteY9" fmla="*/ 10351 h 69758"/>
                  <a:gd name="connsiteX10" fmla="*/ 35554 w 69758"/>
                  <a:gd name="connsiteY10" fmla="*/ 0 h 69758"/>
                  <a:gd name="connsiteX11" fmla="*/ 0 w 69758"/>
                  <a:gd name="connsiteY11" fmla="*/ 35555 h 69758"/>
                  <a:gd name="connsiteX12" fmla="*/ 35554 w 69758"/>
                  <a:gd name="connsiteY12" fmla="*/ 71109 h 69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9758" h="69758">
                    <a:moveTo>
                      <a:pt x="4501" y="35555"/>
                    </a:moveTo>
                    <a:cubicBezTo>
                      <a:pt x="4501" y="27228"/>
                      <a:pt x="7651" y="19352"/>
                      <a:pt x="13502" y="13502"/>
                    </a:cubicBezTo>
                    <a:cubicBezTo>
                      <a:pt x="19352" y="7651"/>
                      <a:pt x="27228" y="4501"/>
                      <a:pt x="35554" y="4501"/>
                    </a:cubicBezTo>
                    <a:cubicBezTo>
                      <a:pt x="43880" y="4501"/>
                      <a:pt x="51531" y="7651"/>
                      <a:pt x="57607" y="13502"/>
                    </a:cubicBezTo>
                    <a:cubicBezTo>
                      <a:pt x="63458" y="19352"/>
                      <a:pt x="66608" y="27228"/>
                      <a:pt x="66608" y="35555"/>
                    </a:cubicBezTo>
                    <a:cubicBezTo>
                      <a:pt x="66608" y="52657"/>
                      <a:pt x="52657" y="66608"/>
                      <a:pt x="35554" y="66608"/>
                    </a:cubicBezTo>
                    <a:cubicBezTo>
                      <a:pt x="18227" y="66608"/>
                      <a:pt x="4501" y="52657"/>
                      <a:pt x="4501" y="35555"/>
                    </a:cubicBezTo>
                    <a:close/>
                    <a:moveTo>
                      <a:pt x="35554" y="71109"/>
                    </a:moveTo>
                    <a:cubicBezTo>
                      <a:pt x="55132" y="71109"/>
                      <a:pt x="71109" y="55132"/>
                      <a:pt x="71109" y="35555"/>
                    </a:cubicBezTo>
                    <a:cubicBezTo>
                      <a:pt x="71109" y="26103"/>
                      <a:pt x="67508" y="17102"/>
                      <a:pt x="60758" y="10351"/>
                    </a:cubicBezTo>
                    <a:cubicBezTo>
                      <a:pt x="54007" y="3600"/>
                      <a:pt x="45231" y="0"/>
                      <a:pt x="35554" y="0"/>
                    </a:cubicBezTo>
                    <a:cubicBezTo>
                      <a:pt x="15977" y="0"/>
                      <a:pt x="0" y="15977"/>
                      <a:pt x="0" y="35555"/>
                    </a:cubicBezTo>
                    <a:cubicBezTo>
                      <a:pt x="0" y="55132"/>
                      <a:pt x="15752" y="71109"/>
                      <a:pt x="35554" y="71109"/>
                    </a:cubicBez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BF666CF-2704-4BE4-B45F-7D2C4CFB514F}"/>
                  </a:ext>
                </a:extLst>
              </p:cNvPr>
              <p:cNvSpPr/>
              <p:nvPr/>
            </p:nvSpPr>
            <p:spPr>
              <a:xfrm>
                <a:off x="1445612" y="2415902"/>
                <a:ext cx="60758" cy="60758"/>
              </a:xfrm>
              <a:custGeom>
                <a:avLst/>
                <a:gdLst>
                  <a:gd name="connsiteX0" fmla="*/ 46131 w 60757"/>
                  <a:gd name="connsiteY0" fmla="*/ 0 h 60757"/>
                  <a:gd name="connsiteX1" fmla="*/ 51756 w 60757"/>
                  <a:gd name="connsiteY1" fmla="*/ 18452 h 60757"/>
                  <a:gd name="connsiteX2" fmla="*/ 18452 w 60757"/>
                  <a:gd name="connsiteY2" fmla="*/ 51756 h 60757"/>
                  <a:gd name="connsiteX3" fmla="*/ 0 w 60757"/>
                  <a:gd name="connsiteY3" fmla="*/ 46131 h 60757"/>
                  <a:gd name="connsiteX4" fmla="*/ 27678 w 60757"/>
                  <a:gd name="connsiteY4" fmla="*/ 60983 h 60757"/>
                  <a:gd name="connsiteX5" fmla="*/ 60983 w 60757"/>
                  <a:gd name="connsiteY5" fmla="*/ 27679 h 60757"/>
                  <a:gd name="connsiteX6" fmla="*/ 46131 w 60757"/>
                  <a:gd name="connsiteY6" fmla="*/ 0 h 6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757" h="60757">
                    <a:moveTo>
                      <a:pt x="46131" y="0"/>
                    </a:moveTo>
                    <a:cubicBezTo>
                      <a:pt x="49731" y="5401"/>
                      <a:pt x="51756" y="11702"/>
                      <a:pt x="51756" y="18452"/>
                    </a:cubicBezTo>
                    <a:cubicBezTo>
                      <a:pt x="51756" y="36905"/>
                      <a:pt x="36905" y="51756"/>
                      <a:pt x="18452" y="51756"/>
                    </a:cubicBezTo>
                    <a:cubicBezTo>
                      <a:pt x="11701" y="51756"/>
                      <a:pt x="5176" y="49731"/>
                      <a:pt x="0" y="46131"/>
                    </a:cubicBezTo>
                    <a:cubicBezTo>
                      <a:pt x="6076" y="55132"/>
                      <a:pt x="16202" y="60983"/>
                      <a:pt x="27678" y="60983"/>
                    </a:cubicBezTo>
                    <a:cubicBezTo>
                      <a:pt x="46131" y="60983"/>
                      <a:pt x="60983" y="46131"/>
                      <a:pt x="60983" y="27679"/>
                    </a:cubicBezTo>
                    <a:cubicBezTo>
                      <a:pt x="60758" y="15977"/>
                      <a:pt x="54907" y="5851"/>
                      <a:pt x="46131" y="0"/>
                    </a:cubicBezTo>
                    <a:close/>
                  </a:path>
                </a:pathLst>
              </a:custGeom>
              <a:solidFill>
                <a:srgbClr val="02A09C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379BBB6-1C36-4BFF-81C1-8CF6A00C80B9}"/>
                  </a:ext>
                </a:extLst>
              </p:cNvPr>
              <p:cNvSpPr/>
              <p:nvPr/>
            </p:nvSpPr>
            <p:spPr>
              <a:xfrm>
                <a:off x="1461814" y="2419053"/>
                <a:ext cx="20253" cy="47256"/>
              </a:xfrm>
              <a:custGeom>
                <a:avLst/>
                <a:gdLst>
                  <a:gd name="connsiteX0" fmla="*/ 11251 w 20252"/>
                  <a:gd name="connsiteY0" fmla="*/ 22278 h 47255"/>
                  <a:gd name="connsiteX1" fmla="*/ 4726 w 20252"/>
                  <a:gd name="connsiteY1" fmla="*/ 15752 h 47255"/>
                  <a:gd name="connsiteX2" fmla="*/ 11251 w 20252"/>
                  <a:gd name="connsiteY2" fmla="*/ 9226 h 47255"/>
                  <a:gd name="connsiteX3" fmla="*/ 17777 w 20252"/>
                  <a:gd name="connsiteY3" fmla="*/ 15752 h 47255"/>
                  <a:gd name="connsiteX4" fmla="*/ 20027 w 20252"/>
                  <a:gd name="connsiteY4" fmla="*/ 18002 h 47255"/>
                  <a:gd name="connsiteX5" fmla="*/ 22278 w 20252"/>
                  <a:gd name="connsiteY5" fmla="*/ 15752 h 47255"/>
                  <a:gd name="connsiteX6" fmla="*/ 13502 w 20252"/>
                  <a:gd name="connsiteY6" fmla="*/ 4951 h 47255"/>
                  <a:gd name="connsiteX7" fmla="*/ 13502 w 20252"/>
                  <a:gd name="connsiteY7" fmla="*/ 2250 h 47255"/>
                  <a:gd name="connsiteX8" fmla="*/ 11251 w 20252"/>
                  <a:gd name="connsiteY8" fmla="*/ 0 h 47255"/>
                  <a:gd name="connsiteX9" fmla="*/ 9001 w 20252"/>
                  <a:gd name="connsiteY9" fmla="*/ 2250 h 47255"/>
                  <a:gd name="connsiteX10" fmla="*/ 9001 w 20252"/>
                  <a:gd name="connsiteY10" fmla="*/ 4951 h 47255"/>
                  <a:gd name="connsiteX11" fmla="*/ 225 w 20252"/>
                  <a:gd name="connsiteY11" fmla="*/ 15752 h 47255"/>
                  <a:gd name="connsiteX12" fmla="*/ 11251 w 20252"/>
                  <a:gd name="connsiteY12" fmla="*/ 26778 h 47255"/>
                  <a:gd name="connsiteX13" fmla="*/ 15752 w 20252"/>
                  <a:gd name="connsiteY13" fmla="*/ 28578 h 47255"/>
                  <a:gd name="connsiteX14" fmla="*/ 17552 w 20252"/>
                  <a:gd name="connsiteY14" fmla="*/ 33079 h 47255"/>
                  <a:gd name="connsiteX15" fmla="*/ 11026 w 20252"/>
                  <a:gd name="connsiteY15" fmla="*/ 39605 h 47255"/>
                  <a:gd name="connsiteX16" fmla="*/ 4501 w 20252"/>
                  <a:gd name="connsiteY16" fmla="*/ 33079 h 47255"/>
                  <a:gd name="connsiteX17" fmla="*/ 2250 w 20252"/>
                  <a:gd name="connsiteY17" fmla="*/ 30829 h 47255"/>
                  <a:gd name="connsiteX18" fmla="*/ 0 w 20252"/>
                  <a:gd name="connsiteY18" fmla="*/ 33079 h 47255"/>
                  <a:gd name="connsiteX19" fmla="*/ 8776 w 20252"/>
                  <a:gd name="connsiteY19" fmla="*/ 43880 h 47255"/>
                  <a:gd name="connsiteX20" fmla="*/ 8776 w 20252"/>
                  <a:gd name="connsiteY20" fmla="*/ 46581 h 47255"/>
                  <a:gd name="connsiteX21" fmla="*/ 11026 w 20252"/>
                  <a:gd name="connsiteY21" fmla="*/ 48831 h 47255"/>
                  <a:gd name="connsiteX22" fmla="*/ 13277 w 20252"/>
                  <a:gd name="connsiteY22" fmla="*/ 46581 h 47255"/>
                  <a:gd name="connsiteX23" fmla="*/ 13277 w 20252"/>
                  <a:gd name="connsiteY23" fmla="*/ 43880 h 47255"/>
                  <a:gd name="connsiteX24" fmla="*/ 22053 w 20252"/>
                  <a:gd name="connsiteY24" fmla="*/ 33079 h 47255"/>
                  <a:gd name="connsiteX25" fmla="*/ 18902 w 20252"/>
                  <a:gd name="connsiteY25" fmla="*/ 25428 h 47255"/>
                  <a:gd name="connsiteX26" fmla="*/ 11251 w 20252"/>
                  <a:gd name="connsiteY26" fmla="*/ 22278 h 47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0252" h="47255">
                    <a:moveTo>
                      <a:pt x="11251" y="22278"/>
                    </a:moveTo>
                    <a:cubicBezTo>
                      <a:pt x="7651" y="22278"/>
                      <a:pt x="4726" y="19352"/>
                      <a:pt x="4726" y="15752"/>
                    </a:cubicBezTo>
                    <a:cubicBezTo>
                      <a:pt x="4726" y="12152"/>
                      <a:pt x="7651" y="9226"/>
                      <a:pt x="11251" y="9226"/>
                    </a:cubicBezTo>
                    <a:cubicBezTo>
                      <a:pt x="14852" y="9226"/>
                      <a:pt x="17777" y="12152"/>
                      <a:pt x="17777" y="15752"/>
                    </a:cubicBezTo>
                    <a:cubicBezTo>
                      <a:pt x="17777" y="17102"/>
                      <a:pt x="18677" y="18002"/>
                      <a:pt x="20027" y="18002"/>
                    </a:cubicBezTo>
                    <a:cubicBezTo>
                      <a:pt x="21378" y="18002"/>
                      <a:pt x="22278" y="17102"/>
                      <a:pt x="22278" y="15752"/>
                    </a:cubicBezTo>
                    <a:cubicBezTo>
                      <a:pt x="22278" y="10576"/>
                      <a:pt x="18452" y="6076"/>
                      <a:pt x="13502" y="4951"/>
                    </a:cubicBezTo>
                    <a:lnTo>
                      <a:pt x="13502" y="2250"/>
                    </a:lnTo>
                    <a:cubicBezTo>
                      <a:pt x="13502" y="900"/>
                      <a:pt x="12602" y="0"/>
                      <a:pt x="11251" y="0"/>
                    </a:cubicBezTo>
                    <a:cubicBezTo>
                      <a:pt x="9901" y="0"/>
                      <a:pt x="9001" y="900"/>
                      <a:pt x="9001" y="2250"/>
                    </a:cubicBezTo>
                    <a:lnTo>
                      <a:pt x="9001" y="4951"/>
                    </a:lnTo>
                    <a:cubicBezTo>
                      <a:pt x="4051" y="6076"/>
                      <a:pt x="225" y="10351"/>
                      <a:pt x="225" y="15752"/>
                    </a:cubicBezTo>
                    <a:cubicBezTo>
                      <a:pt x="225" y="21828"/>
                      <a:pt x="5176" y="26778"/>
                      <a:pt x="11251" y="26778"/>
                    </a:cubicBezTo>
                    <a:cubicBezTo>
                      <a:pt x="13052" y="26778"/>
                      <a:pt x="14627" y="27453"/>
                      <a:pt x="15752" y="28578"/>
                    </a:cubicBezTo>
                    <a:cubicBezTo>
                      <a:pt x="16877" y="29704"/>
                      <a:pt x="17552" y="31504"/>
                      <a:pt x="17552" y="33079"/>
                    </a:cubicBezTo>
                    <a:cubicBezTo>
                      <a:pt x="17552" y="36680"/>
                      <a:pt x="14627" y="39605"/>
                      <a:pt x="11026" y="39605"/>
                    </a:cubicBezTo>
                    <a:cubicBezTo>
                      <a:pt x="7426" y="39605"/>
                      <a:pt x="4501" y="36680"/>
                      <a:pt x="4501" y="33079"/>
                    </a:cubicBezTo>
                    <a:cubicBezTo>
                      <a:pt x="4501" y="31729"/>
                      <a:pt x="3600" y="30829"/>
                      <a:pt x="2250" y="30829"/>
                    </a:cubicBezTo>
                    <a:cubicBezTo>
                      <a:pt x="900" y="30829"/>
                      <a:pt x="0" y="31729"/>
                      <a:pt x="0" y="33079"/>
                    </a:cubicBezTo>
                    <a:cubicBezTo>
                      <a:pt x="0" y="38255"/>
                      <a:pt x="3825" y="42755"/>
                      <a:pt x="8776" y="43880"/>
                    </a:cubicBezTo>
                    <a:lnTo>
                      <a:pt x="8776" y="46581"/>
                    </a:lnTo>
                    <a:cubicBezTo>
                      <a:pt x="8776" y="47931"/>
                      <a:pt x="9676" y="48831"/>
                      <a:pt x="11026" y="48831"/>
                    </a:cubicBezTo>
                    <a:cubicBezTo>
                      <a:pt x="12377" y="48831"/>
                      <a:pt x="13277" y="47931"/>
                      <a:pt x="13277" y="46581"/>
                    </a:cubicBezTo>
                    <a:lnTo>
                      <a:pt x="13277" y="43880"/>
                    </a:lnTo>
                    <a:cubicBezTo>
                      <a:pt x="18227" y="42755"/>
                      <a:pt x="22053" y="38480"/>
                      <a:pt x="22053" y="33079"/>
                    </a:cubicBezTo>
                    <a:cubicBezTo>
                      <a:pt x="22053" y="30154"/>
                      <a:pt x="20928" y="27453"/>
                      <a:pt x="18902" y="25428"/>
                    </a:cubicBezTo>
                    <a:cubicBezTo>
                      <a:pt x="16877" y="23403"/>
                      <a:pt x="14177" y="22278"/>
                      <a:pt x="11251" y="22278"/>
                    </a:cubicBez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3EE89F4-997B-4374-8628-C669F0F60843}"/>
                  </a:ext>
                </a:extLst>
              </p:cNvPr>
              <p:cNvSpPr/>
              <p:nvPr/>
            </p:nvSpPr>
            <p:spPr>
              <a:xfrm>
                <a:off x="1460238" y="2472835"/>
                <a:ext cx="4501" cy="42755"/>
              </a:xfrm>
              <a:custGeom>
                <a:avLst/>
                <a:gdLst>
                  <a:gd name="connsiteX0" fmla="*/ 0 w 4500"/>
                  <a:gd name="connsiteY0" fmla="*/ 2250 h 42755"/>
                  <a:gd name="connsiteX1" fmla="*/ 0 w 4500"/>
                  <a:gd name="connsiteY1" fmla="*/ 41855 h 42755"/>
                  <a:gd name="connsiteX2" fmla="*/ 0 w 4500"/>
                  <a:gd name="connsiteY2" fmla="*/ 41855 h 42755"/>
                  <a:gd name="connsiteX3" fmla="*/ 2250 w 4500"/>
                  <a:gd name="connsiteY3" fmla="*/ 44105 h 42755"/>
                  <a:gd name="connsiteX4" fmla="*/ 4501 w 4500"/>
                  <a:gd name="connsiteY4" fmla="*/ 41855 h 42755"/>
                  <a:gd name="connsiteX5" fmla="*/ 4501 w 4500"/>
                  <a:gd name="connsiteY5" fmla="*/ 41855 h 42755"/>
                  <a:gd name="connsiteX6" fmla="*/ 4501 w 4500"/>
                  <a:gd name="connsiteY6" fmla="*/ 2250 h 42755"/>
                  <a:gd name="connsiteX7" fmla="*/ 4501 w 4500"/>
                  <a:gd name="connsiteY7" fmla="*/ 2250 h 42755"/>
                  <a:gd name="connsiteX8" fmla="*/ 2250 w 4500"/>
                  <a:gd name="connsiteY8" fmla="*/ 0 h 42755"/>
                  <a:gd name="connsiteX9" fmla="*/ 0 w 4500"/>
                  <a:gd name="connsiteY9" fmla="*/ 2250 h 42755"/>
                  <a:gd name="connsiteX10" fmla="*/ 0 w 4500"/>
                  <a:gd name="connsiteY10" fmla="*/ 2250 h 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00" h="42755">
                    <a:moveTo>
                      <a:pt x="0" y="2250"/>
                    </a:moveTo>
                    <a:lnTo>
                      <a:pt x="0" y="41855"/>
                    </a:lnTo>
                    <a:lnTo>
                      <a:pt x="0" y="41855"/>
                    </a:lnTo>
                    <a:cubicBezTo>
                      <a:pt x="0" y="43205"/>
                      <a:pt x="900" y="44105"/>
                      <a:pt x="2250" y="44105"/>
                    </a:cubicBezTo>
                    <a:cubicBezTo>
                      <a:pt x="3600" y="44105"/>
                      <a:pt x="4501" y="43205"/>
                      <a:pt x="4501" y="41855"/>
                    </a:cubicBezTo>
                    <a:lnTo>
                      <a:pt x="4501" y="41855"/>
                    </a:lnTo>
                    <a:lnTo>
                      <a:pt x="4501" y="2250"/>
                    </a:lnTo>
                    <a:lnTo>
                      <a:pt x="4501" y="2250"/>
                    </a:lnTo>
                    <a:cubicBezTo>
                      <a:pt x="4501" y="900"/>
                      <a:pt x="3600" y="0"/>
                      <a:pt x="2250" y="0"/>
                    </a:cubicBezTo>
                    <a:cubicBezTo>
                      <a:pt x="1125" y="0"/>
                      <a:pt x="0" y="900"/>
                      <a:pt x="0" y="2250"/>
                    </a:cubicBezTo>
                    <a:lnTo>
                      <a:pt x="0" y="2250"/>
                    </a:ln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5AD7DB9-CEAF-43F9-BA52-F80E82393FA8}"/>
                  </a:ext>
                </a:extLst>
              </p:cNvPr>
              <p:cNvSpPr/>
              <p:nvPr/>
            </p:nvSpPr>
            <p:spPr>
              <a:xfrm>
                <a:off x="1481616" y="2472835"/>
                <a:ext cx="4501" cy="42755"/>
              </a:xfrm>
              <a:custGeom>
                <a:avLst/>
                <a:gdLst>
                  <a:gd name="connsiteX0" fmla="*/ 0 w 4500"/>
                  <a:gd name="connsiteY0" fmla="*/ 2250 h 42755"/>
                  <a:gd name="connsiteX1" fmla="*/ 0 w 4500"/>
                  <a:gd name="connsiteY1" fmla="*/ 41855 h 42755"/>
                  <a:gd name="connsiteX2" fmla="*/ 0 w 4500"/>
                  <a:gd name="connsiteY2" fmla="*/ 41855 h 42755"/>
                  <a:gd name="connsiteX3" fmla="*/ 2250 w 4500"/>
                  <a:gd name="connsiteY3" fmla="*/ 44105 h 42755"/>
                  <a:gd name="connsiteX4" fmla="*/ 4501 w 4500"/>
                  <a:gd name="connsiteY4" fmla="*/ 41855 h 42755"/>
                  <a:gd name="connsiteX5" fmla="*/ 4501 w 4500"/>
                  <a:gd name="connsiteY5" fmla="*/ 41855 h 42755"/>
                  <a:gd name="connsiteX6" fmla="*/ 4501 w 4500"/>
                  <a:gd name="connsiteY6" fmla="*/ 2250 h 42755"/>
                  <a:gd name="connsiteX7" fmla="*/ 4501 w 4500"/>
                  <a:gd name="connsiteY7" fmla="*/ 2250 h 42755"/>
                  <a:gd name="connsiteX8" fmla="*/ 2250 w 4500"/>
                  <a:gd name="connsiteY8" fmla="*/ 0 h 42755"/>
                  <a:gd name="connsiteX9" fmla="*/ 0 w 4500"/>
                  <a:gd name="connsiteY9" fmla="*/ 2250 h 42755"/>
                  <a:gd name="connsiteX10" fmla="*/ 0 w 4500"/>
                  <a:gd name="connsiteY10" fmla="*/ 2250 h 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00" h="42755">
                    <a:moveTo>
                      <a:pt x="0" y="2250"/>
                    </a:moveTo>
                    <a:lnTo>
                      <a:pt x="0" y="41855"/>
                    </a:lnTo>
                    <a:lnTo>
                      <a:pt x="0" y="41855"/>
                    </a:lnTo>
                    <a:cubicBezTo>
                      <a:pt x="0" y="43205"/>
                      <a:pt x="900" y="44105"/>
                      <a:pt x="2250" y="44105"/>
                    </a:cubicBezTo>
                    <a:cubicBezTo>
                      <a:pt x="3600" y="44105"/>
                      <a:pt x="4501" y="43205"/>
                      <a:pt x="4501" y="41855"/>
                    </a:cubicBezTo>
                    <a:lnTo>
                      <a:pt x="4501" y="41855"/>
                    </a:lnTo>
                    <a:lnTo>
                      <a:pt x="4501" y="2250"/>
                    </a:lnTo>
                    <a:lnTo>
                      <a:pt x="4501" y="2250"/>
                    </a:lnTo>
                    <a:cubicBezTo>
                      <a:pt x="4501" y="900"/>
                      <a:pt x="3600" y="0"/>
                      <a:pt x="2250" y="0"/>
                    </a:cubicBezTo>
                    <a:cubicBezTo>
                      <a:pt x="900" y="0"/>
                      <a:pt x="0" y="900"/>
                      <a:pt x="0" y="2250"/>
                    </a:cubicBezTo>
                    <a:lnTo>
                      <a:pt x="0" y="2250"/>
                    </a:lnTo>
                    <a:close/>
                  </a:path>
                </a:pathLst>
              </a:custGeom>
              <a:solidFill>
                <a:srgbClr val="1E1D1D"/>
              </a:solidFill>
              <a:ln w="22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Graphic 5">
            <a:extLst>
              <a:ext uri="{FF2B5EF4-FFF2-40B4-BE49-F238E27FC236}">
                <a16:creationId xmlns:a16="http://schemas.microsoft.com/office/drawing/2014/main" id="{E0085EF9-DF25-43D8-9EE8-36D5A387E6C3}"/>
              </a:ext>
            </a:extLst>
          </p:cNvPr>
          <p:cNvGrpSpPr/>
          <p:nvPr/>
        </p:nvGrpSpPr>
        <p:grpSpPr>
          <a:xfrm>
            <a:off x="7191215" y="939940"/>
            <a:ext cx="524035" cy="562133"/>
            <a:chOff x="1803311" y="501491"/>
            <a:chExt cx="117658" cy="117658"/>
          </a:xfrm>
          <a:solidFill>
            <a:schemeClr val="accent1"/>
          </a:solidFill>
        </p:grpSpPr>
        <p:grpSp>
          <p:nvGrpSpPr>
            <p:cNvPr id="64" name="Graphic 5">
              <a:extLst>
                <a:ext uri="{FF2B5EF4-FFF2-40B4-BE49-F238E27FC236}">
                  <a16:creationId xmlns:a16="http://schemas.microsoft.com/office/drawing/2014/main" id="{B22A4142-66F4-4226-8B98-0831AE22424E}"/>
                </a:ext>
              </a:extLst>
            </p:cNvPr>
            <p:cNvGrpSpPr/>
            <p:nvPr/>
          </p:nvGrpSpPr>
          <p:grpSpPr>
            <a:xfrm>
              <a:off x="1803311" y="501491"/>
              <a:ext cx="117658" cy="117658"/>
              <a:chOff x="1803311" y="501491"/>
              <a:chExt cx="117658" cy="117658"/>
            </a:xfrm>
            <a:solidFill>
              <a:schemeClr val="accent1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D667C61-56AD-49BC-83F2-AA7904438BBC}"/>
                  </a:ext>
                </a:extLst>
              </p:cNvPr>
              <p:cNvSpPr/>
              <p:nvPr/>
            </p:nvSpPr>
            <p:spPr>
              <a:xfrm>
                <a:off x="1819705" y="517886"/>
                <a:ext cx="84868" cy="84868"/>
              </a:xfrm>
              <a:custGeom>
                <a:avLst/>
                <a:gdLst>
                  <a:gd name="connsiteX0" fmla="*/ 43013 w 84867"/>
                  <a:gd name="connsiteY0" fmla="*/ 0 h 84867"/>
                  <a:gd name="connsiteX1" fmla="*/ 0 w 84867"/>
                  <a:gd name="connsiteY1" fmla="*/ 43013 h 84867"/>
                  <a:gd name="connsiteX2" fmla="*/ 43013 w 84867"/>
                  <a:gd name="connsiteY2" fmla="*/ 86025 h 84867"/>
                  <a:gd name="connsiteX3" fmla="*/ 86025 w 84867"/>
                  <a:gd name="connsiteY3" fmla="*/ 43013 h 84867"/>
                  <a:gd name="connsiteX4" fmla="*/ 43013 w 84867"/>
                  <a:gd name="connsiteY4" fmla="*/ 0 h 84867"/>
                  <a:gd name="connsiteX5" fmla="*/ 43013 w 84867"/>
                  <a:gd name="connsiteY5" fmla="*/ 70595 h 84867"/>
                  <a:gd name="connsiteX6" fmla="*/ 15431 w 84867"/>
                  <a:gd name="connsiteY6" fmla="*/ 43013 h 84867"/>
                  <a:gd name="connsiteX7" fmla="*/ 43013 w 84867"/>
                  <a:gd name="connsiteY7" fmla="*/ 15431 h 84867"/>
                  <a:gd name="connsiteX8" fmla="*/ 70595 w 84867"/>
                  <a:gd name="connsiteY8" fmla="*/ 43013 h 84867"/>
                  <a:gd name="connsiteX9" fmla="*/ 43013 w 84867"/>
                  <a:gd name="connsiteY9" fmla="*/ 70595 h 8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867" h="84867">
                    <a:moveTo>
                      <a:pt x="43013" y="0"/>
                    </a:moveTo>
                    <a:cubicBezTo>
                      <a:pt x="19288" y="0"/>
                      <a:pt x="0" y="19288"/>
                      <a:pt x="0" y="43013"/>
                    </a:cubicBezTo>
                    <a:cubicBezTo>
                      <a:pt x="0" y="66737"/>
                      <a:pt x="19288" y="86025"/>
                      <a:pt x="43013" y="86025"/>
                    </a:cubicBezTo>
                    <a:cubicBezTo>
                      <a:pt x="66737" y="86025"/>
                      <a:pt x="86025" y="66737"/>
                      <a:pt x="86025" y="43013"/>
                    </a:cubicBezTo>
                    <a:cubicBezTo>
                      <a:pt x="86218" y="19288"/>
                      <a:pt x="66930" y="0"/>
                      <a:pt x="43013" y="0"/>
                    </a:cubicBezTo>
                    <a:close/>
                    <a:moveTo>
                      <a:pt x="43013" y="70595"/>
                    </a:moveTo>
                    <a:cubicBezTo>
                      <a:pt x="27775" y="70595"/>
                      <a:pt x="15431" y="58250"/>
                      <a:pt x="15431" y="43013"/>
                    </a:cubicBezTo>
                    <a:cubicBezTo>
                      <a:pt x="15431" y="27775"/>
                      <a:pt x="27775" y="15431"/>
                      <a:pt x="43013" y="15431"/>
                    </a:cubicBezTo>
                    <a:cubicBezTo>
                      <a:pt x="58250" y="15431"/>
                      <a:pt x="70595" y="27775"/>
                      <a:pt x="70595" y="43013"/>
                    </a:cubicBezTo>
                    <a:cubicBezTo>
                      <a:pt x="70595" y="58250"/>
                      <a:pt x="58250" y="70595"/>
                      <a:pt x="43013" y="7059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F170EB3-B42F-40D3-81BA-A7C1729EB44F}"/>
                  </a:ext>
                </a:extLst>
              </p:cNvPr>
              <p:cNvSpPr/>
              <p:nvPr/>
            </p:nvSpPr>
            <p:spPr>
              <a:xfrm>
                <a:off x="1803311" y="501491"/>
                <a:ext cx="117658" cy="117658"/>
              </a:xfrm>
              <a:custGeom>
                <a:avLst/>
                <a:gdLst>
                  <a:gd name="connsiteX0" fmla="*/ 3858 w 117657"/>
                  <a:gd name="connsiteY0" fmla="*/ 59407 h 117657"/>
                  <a:gd name="connsiteX1" fmla="*/ 59407 w 117657"/>
                  <a:gd name="connsiteY1" fmla="*/ 3858 h 117657"/>
                  <a:gd name="connsiteX2" fmla="*/ 114957 w 117657"/>
                  <a:gd name="connsiteY2" fmla="*/ 59407 h 117657"/>
                  <a:gd name="connsiteX3" fmla="*/ 59407 w 117657"/>
                  <a:gd name="connsiteY3" fmla="*/ 114957 h 117657"/>
                  <a:gd name="connsiteX4" fmla="*/ 3858 w 117657"/>
                  <a:gd name="connsiteY4" fmla="*/ 59407 h 117657"/>
                  <a:gd name="connsiteX5" fmla="*/ 59407 w 117657"/>
                  <a:gd name="connsiteY5" fmla="*/ 118815 h 117657"/>
                  <a:gd name="connsiteX6" fmla="*/ 118815 w 117657"/>
                  <a:gd name="connsiteY6" fmla="*/ 59407 h 117657"/>
                  <a:gd name="connsiteX7" fmla="*/ 59407 w 117657"/>
                  <a:gd name="connsiteY7" fmla="*/ 0 h 117657"/>
                  <a:gd name="connsiteX8" fmla="*/ 0 w 117657"/>
                  <a:gd name="connsiteY8" fmla="*/ 59407 h 117657"/>
                  <a:gd name="connsiteX9" fmla="*/ 59407 w 117657"/>
                  <a:gd name="connsiteY9" fmla="*/ 118815 h 11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657" h="117657">
                    <a:moveTo>
                      <a:pt x="3858" y="59407"/>
                    </a:moveTo>
                    <a:cubicBezTo>
                      <a:pt x="3858" y="28739"/>
                      <a:pt x="28739" y="3858"/>
                      <a:pt x="59407" y="3858"/>
                    </a:cubicBezTo>
                    <a:cubicBezTo>
                      <a:pt x="90076" y="3858"/>
                      <a:pt x="114957" y="28739"/>
                      <a:pt x="114957" y="59407"/>
                    </a:cubicBezTo>
                    <a:cubicBezTo>
                      <a:pt x="114957" y="90076"/>
                      <a:pt x="90076" y="114957"/>
                      <a:pt x="59407" y="114957"/>
                    </a:cubicBezTo>
                    <a:cubicBezTo>
                      <a:pt x="28932" y="114957"/>
                      <a:pt x="3858" y="90076"/>
                      <a:pt x="3858" y="59407"/>
                    </a:cubicBezTo>
                    <a:close/>
                    <a:moveTo>
                      <a:pt x="59407" y="118815"/>
                    </a:moveTo>
                    <a:cubicBezTo>
                      <a:pt x="92197" y="118815"/>
                      <a:pt x="118815" y="92197"/>
                      <a:pt x="118815" y="59407"/>
                    </a:cubicBezTo>
                    <a:cubicBezTo>
                      <a:pt x="118815" y="26618"/>
                      <a:pt x="92197" y="0"/>
                      <a:pt x="59407" y="0"/>
                    </a:cubicBezTo>
                    <a:cubicBezTo>
                      <a:pt x="26618" y="0"/>
                      <a:pt x="0" y="26618"/>
                      <a:pt x="0" y="59407"/>
                    </a:cubicBezTo>
                    <a:cubicBezTo>
                      <a:pt x="0" y="92197"/>
                      <a:pt x="26810" y="118815"/>
                      <a:pt x="59407" y="11881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F972773-294C-4F0C-BD57-4AD000FB7E40}"/>
                  </a:ext>
                </a:extLst>
              </p:cNvPr>
              <p:cNvSpPr/>
              <p:nvPr/>
            </p:nvSpPr>
            <p:spPr>
              <a:xfrm>
                <a:off x="1817777" y="515957"/>
                <a:ext cx="88725" cy="88725"/>
              </a:xfrm>
              <a:custGeom>
                <a:avLst/>
                <a:gdLst>
                  <a:gd name="connsiteX0" fmla="*/ 3858 w 88725"/>
                  <a:gd name="connsiteY0" fmla="*/ 44941 h 88725"/>
                  <a:gd name="connsiteX1" fmla="*/ 44941 w 88725"/>
                  <a:gd name="connsiteY1" fmla="*/ 3858 h 88725"/>
                  <a:gd name="connsiteX2" fmla="*/ 86025 w 88725"/>
                  <a:gd name="connsiteY2" fmla="*/ 44941 h 88725"/>
                  <a:gd name="connsiteX3" fmla="*/ 44941 w 88725"/>
                  <a:gd name="connsiteY3" fmla="*/ 86025 h 88725"/>
                  <a:gd name="connsiteX4" fmla="*/ 3858 w 88725"/>
                  <a:gd name="connsiteY4" fmla="*/ 44941 h 88725"/>
                  <a:gd name="connsiteX5" fmla="*/ 44941 w 88725"/>
                  <a:gd name="connsiteY5" fmla="*/ 89883 h 88725"/>
                  <a:gd name="connsiteX6" fmla="*/ 89883 w 88725"/>
                  <a:gd name="connsiteY6" fmla="*/ 44941 h 88725"/>
                  <a:gd name="connsiteX7" fmla="*/ 44941 w 88725"/>
                  <a:gd name="connsiteY7" fmla="*/ 0 h 88725"/>
                  <a:gd name="connsiteX8" fmla="*/ 0 w 88725"/>
                  <a:gd name="connsiteY8" fmla="*/ 44941 h 88725"/>
                  <a:gd name="connsiteX9" fmla="*/ 44941 w 88725"/>
                  <a:gd name="connsiteY9" fmla="*/ 89883 h 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725" h="88725">
                    <a:moveTo>
                      <a:pt x="3858" y="44941"/>
                    </a:moveTo>
                    <a:cubicBezTo>
                      <a:pt x="3858" y="22181"/>
                      <a:pt x="22374" y="3858"/>
                      <a:pt x="44941" y="3858"/>
                    </a:cubicBezTo>
                    <a:cubicBezTo>
                      <a:pt x="67701" y="3858"/>
                      <a:pt x="86025" y="22374"/>
                      <a:pt x="86025" y="44941"/>
                    </a:cubicBezTo>
                    <a:cubicBezTo>
                      <a:pt x="86025" y="67701"/>
                      <a:pt x="67508" y="86025"/>
                      <a:pt x="44941" y="86025"/>
                    </a:cubicBezTo>
                    <a:cubicBezTo>
                      <a:pt x="22374" y="86025"/>
                      <a:pt x="3858" y="67508"/>
                      <a:pt x="3858" y="44941"/>
                    </a:cubicBezTo>
                    <a:close/>
                    <a:moveTo>
                      <a:pt x="44941" y="89883"/>
                    </a:moveTo>
                    <a:cubicBezTo>
                      <a:pt x="69823" y="89883"/>
                      <a:pt x="89883" y="69630"/>
                      <a:pt x="89883" y="44941"/>
                    </a:cubicBezTo>
                    <a:cubicBezTo>
                      <a:pt x="89883" y="20060"/>
                      <a:pt x="69630" y="0"/>
                      <a:pt x="44941" y="0"/>
                    </a:cubicBezTo>
                    <a:cubicBezTo>
                      <a:pt x="20060" y="0"/>
                      <a:pt x="0" y="20253"/>
                      <a:pt x="0" y="44941"/>
                    </a:cubicBezTo>
                    <a:cubicBezTo>
                      <a:pt x="0" y="69630"/>
                      <a:pt x="20253" y="89883"/>
                      <a:pt x="44941" y="8988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2B130BC-6831-4B50-A778-686DD852BE6F}"/>
                  </a:ext>
                </a:extLst>
              </p:cNvPr>
              <p:cNvSpPr/>
              <p:nvPr/>
            </p:nvSpPr>
            <p:spPr>
              <a:xfrm>
                <a:off x="1833207" y="531388"/>
                <a:ext cx="57864" cy="57864"/>
              </a:xfrm>
              <a:custGeom>
                <a:avLst/>
                <a:gdLst>
                  <a:gd name="connsiteX0" fmla="*/ 4051 w 57864"/>
                  <a:gd name="connsiteY0" fmla="*/ 29511 h 57864"/>
                  <a:gd name="connsiteX1" fmla="*/ 29704 w 57864"/>
                  <a:gd name="connsiteY1" fmla="*/ 3858 h 57864"/>
                  <a:gd name="connsiteX2" fmla="*/ 55357 w 57864"/>
                  <a:gd name="connsiteY2" fmla="*/ 29511 h 57864"/>
                  <a:gd name="connsiteX3" fmla="*/ 29704 w 57864"/>
                  <a:gd name="connsiteY3" fmla="*/ 55164 h 57864"/>
                  <a:gd name="connsiteX4" fmla="*/ 4051 w 57864"/>
                  <a:gd name="connsiteY4" fmla="*/ 29511 h 57864"/>
                  <a:gd name="connsiteX5" fmla="*/ 29511 w 57864"/>
                  <a:gd name="connsiteY5" fmla="*/ 59022 h 57864"/>
                  <a:gd name="connsiteX6" fmla="*/ 59022 w 57864"/>
                  <a:gd name="connsiteY6" fmla="*/ 29511 h 57864"/>
                  <a:gd name="connsiteX7" fmla="*/ 29511 w 57864"/>
                  <a:gd name="connsiteY7" fmla="*/ 0 h 57864"/>
                  <a:gd name="connsiteX8" fmla="*/ 0 w 57864"/>
                  <a:gd name="connsiteY8" fmla="*/ 29511 h 57864"/>
                  <a:gd name="connsiteX9" fmla="*/ 29511 w 57864"/>
                  <a:gd name="connsiteY9" fmla="*/ 59022 h 5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64" h="57864">
                    <a:moveTo>
                      <a:pt x="4051" y="29511"/>
                    </a:moveTo>
                    <a:cubicBezTo>
                      <a:pt x="4051" y="15431"/>
                      <a:pt x="15431" y="3858"/>
                      <a:pt x="29704" y="3858"/>
                    </a:cubicBezTo>
                    <a:cubicBezTo>
                      <a:pt x="43784" y="3858"/>
                      <a:pt x="55357" y="15238"/>
                      <a:pt x="55357" y="29511"/>
                    </a:cubicBezTo>
                    <a:cubicBezTo>
                      <a:pt x="55357" y="43591"/>
                      <a:pt x="43977" y="55164"/>
                      <a:pt x="29704" y="55164"/>
                    </a:cubicBezTo>
                    <a:cubicBezTo>
                      <a:pt x="15431" y="55164"/>
                      <a:pt x="4051" y="43591"/>
                      <a:pt x="4051" y="29511"/>
                    </a:cubicBezTo>
                    <a:close/>
                    <a:moveTo>
                      <a:pt x="29511" y="59022"/>
                    </a:moveTo>
                    <a:cubicBezTo>
                      <a:pt x="45713" y="59022"/>
                      <a:pt x="59022" y="45906"/>
                      <a:pt x="59022" y="29511"/>
                    </a:cubicBezTo>
                    <a:cubicBezTo>
                      <a:pt x="59022" y="13309"/>
                      <a:pt x="45906" y="0"/>
                      <a:pt x="29511" y="0"/>
                    </a:cubicBezTo>
                    <a:cubicBezTo>
                      <a:pt x="13309" y="0"/>
                      <a:pt x="0" y="13116"/>
                      <a:pt x="0" y="29511"/>
                    </a:cubicBezTo>
                    <a:cubicBezTo>
                      <a:pt x="193" y="45713"/>
                      <a:pt x="13309" y="59022"/>
                      <a:pt x="29511" y="5902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C286926-7BBA-4716-81CD-77D44B1DC99A}"/>
                  </a:ext>
                </a:extLst>
              </p:cNvPr>
              <p:cNvSpPr/>
              <p:nvPr/>
            </p:nvSpPr>
            <p:spPr>
              <a:xfrm>
                <a:off x="1851338" y="549326"/>
                <a:ext cx="23146" cy="23146"/>
              </a:xfrm>
              <a:custGeom>
                <a:avLst/>
                <a:gdLst>
                  <a:gd name="connsiteX0" fmla="*/ 0 w 23145"/>
                  <a:gd name="connsiteY0" fmla="*/ 11573 h 23145"/>
                  <a:gd name="connsiteX1" fmla="*/ 11573 w 23145"/>
                  <a:gd name="connsiteY1" fmla="*/ 0 h 23145"/>
                  <a:gd name="connsiteX2" fmla="*/ 23146 w 23145"/>
                  <a:gd name="connsiteY2" fmla="*/ 11573 h 23145"/>
                  <a:gd name="connsiteX3" fmla="*/ 11573 w 23145"/>
                  <a:gd name="connsiteY3" fmla="*/ 23146 h 23145"/>
                  <a:gd name="connsiteX4" fmla="*/ 0 w 23145"/>
                  <a:gd name="connsiteY4" fmla="*/ 11573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45" h="23145">
                    <a:moveTo>
                      <a:pt x="0" y="11573"/>
                    </a:moveTo>
                    <a:cubicBezTo>
                      <a:pt x="0" y="5208"/>
                      <a:pt x="5208" y="0"/>
                      <a:pt x="11573" y="0"/>
                    </a:cubicBezTo>
                    <a:cubicBezTo>
                      <a:pt x="17938" y="0"/>
                      <a:pt x="23146" y="5208"/>
                      <a:pt x="23146" y="11573"/>
                    </a:cubicBezTo>
                    <a:cubicBezTo>
                      <a:pt x="23146" y="17938"/>
                      <a:pt x="17938" y="23146"/>
                      <a:pt x="11573" y="23146"/>
                    </a:cubicBezTo>
                    <a:cubicBezTo>
                      <a:pt x="5015" y="23146"/>
                      <a:pt x="0" y="17938"/>
                      <a:pt x="0" y="1157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0F4CF32-D786-49F6-803E-FBD1C7803FE7}"/>
                  </a:ext>
                </a:extLst>
              </p:cNvPr>
              <p:cNvSpPr/>
              <p:nvPr/>
            </p:nvSpPr>
            <p:spPr>
              <a:xfrm>
                <a:off x="1849598" y="547590"/>
                <a:ext cx="25075" cy="25075"/>
              </a:xfrm>
              <a:custGeom>
                <a:avLst/>
                <a:gdLst>
                  <a:gd name="connsiteX0" fmla="*/ 3669 w 25074"/>
                  <a:gd name="connsiteY0" fmla="*/ 13309 h 25074"/>
                  <a:gd name="connsiteX1" fmla="*/ 6562 w 25074"/>
                  <a:gd name="connsiteY1" fmla="*/ 6558 h 25074"/>
                  <a:gd name="connsiteX2" fmla="*/ 13313 w 25074"/>
                  <a:gd name="connsiteY2" fmla="*/ 3665 h 25074"/>
                  <a:gd name="connsiteX3" fmla="*/ 20064 w 25074"/>
                  <a:gd name="connsiteY3" fmla="*/ 6558 h 25074"/>
                  <a:gd name="connsiteX4" fmla="*/ 22957 w 25074"/>
                  <a:gd name="connsiteY4" fmla="*/ 13309 h 25074"/>
                  <a:gd name="connsiteX5" fmla="*/ 13313 w 25074"/>
                  <a:gd name="connsiteY5" fmla="*/ 22953 h 25074"/>
                  <a:gd name="connsiteX6" fmla="*/ 3669 w 25074"/>
                  <a:gd name="connsiteY6" fmla="*/ 13309 h 25074"/>
                  <a:gd name="connsiteX7" fmla="*/ 13121 w 25074"/>
                  <a:gd name="connsiteY7" fmla="*/ 26810 h 25074"/>
                  <a:gd name="connsiteX8" fmla="*/ 26622 w 25074"/>
                  <a:gd name="connsiteY8" fmla="*/ 13309 h 25074"/>
                  <a:gd name="connsiteX9" fmla="*/ 22765 w 25074"/>
                  <a:gd name="connsiteY9" fmla="*/ 3858 h 25074"/>
                  <a:gd name="connsiteX10" fmla="*/ 13313 w 25074"/>
                  <a:gd name="connsiteY10" fmla="*/ 0 h 25074"/>
                  <a:gd name="connsiteX11" fmla="*/ 3862 w 25074"/>
                  <a:gd name="connsiteY11" fmla="*/ 3858 h 25074"/>
                  <a:gd name="connsiteX12" fmla="*/ 5 w 25074"/>
                  <a:gd name="connsiteY12" fmla="*/ 13309 h 25074"/>
                  <a:gd name="connsiteX13" fmla="*/ 13121 w 25074"/>
                  <a:gd name="connsiteY13" fmla="*/ 26810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074" h="25074">
                    <a:moveTo>
                      <a:pt x="3669" y="13309"/>
                    </a:moveTo>
                    <a:cubicBezTo>
                      <a:pt x="3669" y="10801"/>
                      <a:pt x="4634" y="8294"/>
                      <a:pt x="6562" y="6558"/>
                    </a:cubicBezTo>
                    <a:cubicBezTo>
                      <a:pt x="8298" y="4822"/>
                      <a:pt x="10806" y="3665"/>
                      <a:pt x="13313" y="3665"/>
                    </a:cubicBezTo>
                    <a:cubicBezTo>
                      <a:pt x="15821" y="3665"/>
                      <a:pt x="18328" y="4629"/>
                      <a:pt x="20064" y="6558"/>
                    </a:cubicBezTo>
                    <a:cubicBezTo>
                      <a:pt x="21800" y="8294"/>
                      <a:pt x="22957" y="10801"/>
                      <a:pt x="22957" y="13309"/>
                    </a:cubicBezTo>
                    <a:cubicBezTo>
                      <a:pt x="22957" y="18517"/>
                      <a:pt x="18714" y="22953"/>
                      <a:pt x="13313" y="22953"/>
                    </a:cubicBezTo>
                    <a:cubicBezTo>
                      <a:pt x="7913" y="22953"/>
                      <a:pt x="3669" y="18517"/>
                      <a:pt x="3669" y="13309"/>
                    </a:cubicBezTo>
                    <a:close/>
                    <a:moveTo>
                      <a:pt x="13121" y="26810"/>
                    </a:moveTo>
                    <a:cubicBezTo>
                      <a:pt x="20450" y="26810"/>
                      <a:pt x="26622" y="20831"/>
                      <a:pt x="26622" y="13309"/>
                    </a:cubicBezTo>
                    <a:cubicBezTo>
                      <a:pt x="26622" y="9644"/>
                      <a:pt x="25272" y="6365"/>
                      <a:pt x="22765" y="3858"/>
                    </a:cubicBezTo>
                    <a:cubicBezTo>
                      <a:pt x="20257" y="1350"/>
                      <a:pt x="16785" y="0"/>
                      <a:pt x="13313" y="0"/>
                    </a:cubicBezTo>
                    <a:cubicBezTo>
                      <a:pt x="9649" y="0"/>
                      <a:pt x="6370" y="1350"/>
                      <a:pt x="3862" y="3858"/>
                    </a:cubicBezTo>
                    <a:cubicBezTo>
                      <a:pt x="1355" y="6365"/>
                      <a:pt x="5" y="9837"/>
                      <a:pt x="5" y="13309"/>
                    </a:cubicBezTo>
                    <a:cubicBezTo>
                      <a:pt x="-188" y="20638"/>
                      <a:pt x="5791" y="26810"/>
                      <a:pt x="13121" y="2681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A70101C-DDF2-4997-B215-14423BC52193}"/>
                </a:ext>
              </a:extLst>
            </p:cNvPr>
            <p:cNvSpPr/>
            <p:nvPr/>
          </p:nvSpPr>
          <p:spPr>
            <a:xfrm>
              <a:off x="1850374" y="558970"/>
              <a:ext cx="25075" cy="92583"/>
            </a:xfrm>
            <a:custGeom>
              <a:avLst/>
              <a:gdLst>
                <a:gd name="connsiteX0" fmla="*/ 21796 w 25074"/>
                <a:gd name="connsiteY0" fmla="*/ 82746 h 92583"/>
                <a:gd name="connsiteX1" fmla="*/ 24496 w 25074"/>
                <a:gd name="connsiteY1" fmla="*/ 82746 h 92583"/>
                <a:gd name="connsiteX2" fmla="*/ 24496 w 25074"/>
                <a:gd name="connsiteY2" fmla="*/ 80046 h 92583"/>
                <a:gd name="connsiteX3" fmla="*/ 14466 w 25074"/>
                <a:gd name="connsiteY3" fmla="*/ 70016 h 92583"/>
                <a:gd name="connsiteX4" fmla="*/ 14466 w 25074"/>
                <a:gd name="connsiteY4" fmla="*/ 65387 h 92583"/>
                <a:gd name="connsiteX5" fmla="*/ 21796 w 25074"/>
                <a:gd name="connsiteY5" fmla="*/ 72716 h 92583"/>
                <a:gd name="connsiteX6" fmla="*/ 24496 w 25074"/>
                <a:gd name="connsiteY6" fmla="*/ 72716 h 92583"/>
                <a:gd name="connsiteX7" fmla="*/ 24496 w 25074"/>
                <a:gd name="connsiteY7" fmla="*/ 70016 h 92583"/>
                <a:gd name="connsiteX8" fmla="*/ 14466 w 25074"/>
                <a:gd name="connsiteY8" fmla="*/ 59986 h 92583"/>
                <a:gd name="connsiteX9" fmla="*/ 14466 w 25074"/>
                <a:gd name="connsiteY9" fmla="*/ 1929 h 92583"/>
                <a:gd name="connsiteX10" fmla="*/ 12537 w 25074"/>
                <a:gd name="connsiteY10" fmla="*/ 0 h 92583"/>
                <a:gd name="connsiteX11" fmla="*/ 10608 w 25074"/>
                <a:gd name="connsiteY11" fmla="*/ 1929 h 92583"/>
                <a:gd name="connsiteX12" fmla="*/ 10608 w 25074"/>
                <a:gd name="connsiteY12" fmla="*/ 59986 h 92583"/>
                <a:gd name="connsiteX13" fmla="*/ 579 w 25074"/>
                <a:gd name="connsiteY13" fmla="*/ 70016 h 92583"/>
                <a:gd name="connsiteX14" fmla="*/ 579 w 25074"/>
                <a:gd name="connsiteY14" fmla="*/ 72716 h 92583"/>
                <a:gd name="connsiteX15" fmla="*/ 3279 w 25074"/>
                <a:gd name="connsiteY15" fmla="*/ 72716 h 92583"/>
                <a:gd name="connsiteX16" fmla="*/ 10608 w 25074"/>
                <a:gd name="connsiteY16" fmla="*/ 65387 h 92583"/>
                <a:gd name="connsiteX17" fmla="*/ 10608 w 25074"/>
                <a:gd name="connsiteY17" fmla="*/ 70016 h 92583"/>
                <a:gd name="connsiteX18" fmla="*/ 579 w 25074"/>
                <a:gd name="connsiteY18" fmla="*/ 80046 h 92583"/>
                <a:gd name="connsiteX19" fmla="*/ 579 w 25074"/>
                <a:gd name="connsiteY19" fmla="*/ 82746 h 92583"/>
                <a:gd name="connsiteX20" fmla="*/ 3279 w 25074"/>
                <a:gd name="connsiteY20" fmla="*/ 82746 h 92583"/>
                <a:gd name="connsiteX21" fmla="*/ 10608 w 25074"/>
                <a:gd name="connsiteY21" fmla="*/ 75417 h 92583"/>
                <a:gd name="connsiteX22" fmla="*/ 10608 w 25074"/>
                <a:gd name="connsiteY22" fmla="*/ 80046 h 92583"/>
                <a:gd name="connsiteX23" fmla="*/ 579 w 25074"/>
                <a:gd name="connsiteY23" fmla="*/ 90076 h 92583"/>
                <a:gd name="connsiteX24" fmla="*/ 579 w 25074"/>
                <a:gd name="connsiteY24" fmla="*/ 92776 h 92583"/>
                <a:gd name="connsiteX25" fmla="*/ 3279 w 25074"/>
                <a:gd name="connsiteY25" fmla="*/ 92776 h 92583"/>
                <a:gd name="connsiteX26" fmla="*/ 10801 w 25074"/>
                <a:gd name="connsiteY26" fmla="*/ 85254 h 92583"/>
                <a:gd name="connsiteX27" fmla="*/ 12730 w 25074"/>
                <a:gd name="connsiteY27" fmla="*/ 86989 h 92583"/>
                <a:gd name="connsiteX28" fmla="*/ 14659 w 25074"/>
                <a:gd name="connsiteY28" fmla="*/ 85254 h 92583"/>
                <a:gd name="connsiteX29" fmla="*/ 22181 w 25074"/>
                <a:gd name="connsiteY29" fmla="*/ 92776 h 92583"/>
                <a:gd name="connsiteX30" fmla="*/ 24882 w 25074"/>
                <a:gd name="connsiteY30" fmla="*/ 92776 h 92583"/>
                <a:gd name="connsiteX31" fmla="*/ 24882 w 25074"/>
                <a:gd name="connsiteY31" fmla="*/ 90076 h 92583"/>
                <a:gd name="connsiteX32" fmla="*/ 14852 w 25074"/>
                <a:gd name="connsiteY32" fmla="*/ 80046 h 92583"/>
                <a:gd name="connsiteX33" fmla="*/ 14852 w 25074"/>
                <a:gd name="connsiteY33" fmla="*/ 75417 h 92583"/>
                <a:gd name="connsiteX34" fmla="*/ 21796 w 25074"/>
                <a:gd name="connsiteY34" fmla="*/ 82746 h 92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074" h="92583">
                  <a:moveTo>
                    <a:pt x="21796" y="82746"/>
                  </a:moveTo>
                  <a:cubicBezTo>
                    <a:pt x="22567" y="83518"/>
                    <a:pt x="23724" y="83518"/>
                    <a:pt x="24496" y="82746"/>
                  </a:cubicBezTo>
                  <a:cubicBezTo>
                    <a:pt x="25267" y="81975"/>
                    <a:pt x="25267" y="80817"/>
                    <a:pt x="24496" y="80046"/>
                  </a:cubicBezTo>
                  <a:lnTo>
                    <a:pt x="14466" y="70016"/>
                  </a:lnTo>
                  <a:lnTo>
                    <a:pt x="14466" y="65387"/>
                  </a:lnTo>
                  <a:lnTo>
                    <a:pt x="21796" y="72716"/>
                  </a:lnTo>
                  <a:cubicBezTo>
                    <a:pt x="22567" y="73488"/>
                    <a:pt x="23724" y="73488"/>
                    <a:pt x="24496" y="72716"/>
                  </a:cubicBezTo>
                  <a:cubicBezTo>
                    <a:pt x="25267" y="71945"/>
                    <a:pt x="25267" y="70787"/>
                    <a:pt x="24496" y="70016"/>
                  </a:cubicBezTo>
                  <a:lnTo>
                    <a:pt x="14466" y="59986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59986"/>
                  </a:lnTo>
                  <a:lnTo>
                    <a:pt x="579" y="70016"/>
                  </a:lnTo>
                  <a:cubicBezTo>
                    <a:pt x="-193" y="70787"/>
                    <a:pt x="-193" y="71945"/>
                    <a:pt x="579" y="72716"/>
                  </a:cubicBezTo>
                  <a:cubicBezTo>
                    <a:pt x="1350" y="73488"/>
                    <a:pt x="2507" y="73488"/>
                    <a:pt x="3279" y="72716"/>
                  </a:cubicBezTo>
                  <a:lnTo>
                    <a:pt x="10608" y="65387"/>
                  </a:lnTo>
                  <a:lnTo>
                    <a:pt x="10608" y="70016"/>
                  </a:lnTo>
                  <a:lnTo>
                    <a:pt x="579" y="80046"/>
                  </a:lnTo>
                  <a:cubicBezTo>
                    <a:pt x="-193" y="80817"/>
                    <a:pt x="-193" y="81975"/>
                    <a:pt x="579" y="82746"/>
                  </a:cubicBezTo>
                  <a:cubicBezTo>
                    <a:pt x="1350" y="83518"/>
                    <a:pt x="2507" y="83518"/>
                    <a:pt x="3279" y="82746"/>
                  </a:cubicBezTo>
                  <a:lnTo>
                    <a:pt x="10608" y="75417"/>
                  </a:lnTo>
                  <a:lnTo>
                    <a:pt x="10608" y="80046"/>
                  </a:lnTo>
                  <a:lnTo>
                    <a:pt x="579" y="90076"/>
                  </a:lnTo>
                  <a:cubicBezTo>
                    <a:pt x="-193" y="90847"/>
                    <a:pt x="-193" y="92004"/>
                    <a:pt x="579" y="92776"/>
                  </a:cubicBezTo>
                  <a:cubicBezTo>
                    <a:pt x="1350" y="93547"/>
                    <a:pt x="2507" y="93547"/>
                    <a:pt x="3279" y="92776"/>
                  </a:cubicBezTo>
                  <a:lnTo>
                    <a:pt x="10801" y="85254"/>
                  </a:lnTo>
                  <a:cubicBezTo>
                    <a:pt x="10994" y="86218"/>
                    <a:pt x="11766" y="86989"/>
                    <a:pt x="12730" y="86989"/>
                  </a:cubicBezTo>
                  <a:cubicBezTo>
                    <a:pt x="13695" y="86989"/>
                    <a:pt x="14466" y="86218"/>
                    <a:pt x="14659" y="85254"/>
                  </a:cubicBezTo>
                  <a:lnTo>
                    <a:pt x="22181" y="92776"/>
                  </a:lnTo>
                  <a:cubicBezTo>
                    <a:pt x="22953" y="93547"/>
                    <a:pt x="24110" y="93547"/>
                    <a:pt x="24882" y="92776"/>
                  </a:cubicBezTo>
                  <a:cubicBezTo>
                    <a:pt x="25653" y="92004"/>
                    <a:pt x="25653" y="90847"/>
                    <a:pt x="24882" y="90076"/>
                  </a:cubicBezTo>
                  <a:lnTo>
                    <a:pt x="14852" y="80046"/>
                  </a:lnTo>
                  <a:lnTo>
                    <a:pt x="14852" y="75417"/>
                  </a:lnTo>
                  <a:lnTo>
                    <a:pt x="21796" y="82746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aphic 5">
            <a:extLst>
              <a:ext uri="{FF2B5EF4-FFF2-40B4-BE49-F238E27FC236}">
                <a16:creationId xmlns:a16="http://schemas.microsoft.com/office/drawing/2014/main" id="{C6A58B23-8093-46F5-A8E4-56BAE6396B0C}"/>
              </a:ext>
            </a:extLst>
          </p:cNvPr>
          <p:cNvGrpSpPr/>
          <p:nvPr/>
        </p:nvGrpSpPr>
        <p:grpSpPr>
          <a:xfrm>
            <a:off x="1606091" y="824527"/>
            <a:ext cx="323784" cy="381672"/>
            <a:chOff x="2882095" y="2218906"/>
            <a:chExt cx="108014" cy="150447"/>
          </a:xfrm>
          <a:solidFill>
            <a:schemeClr val="accent1"/>
          </a:solidFill>
        </p:grpSpPr>
        <p:grpSp>
          <p:nvGrpSpPr>
            <p:cNvPr id="73" name="Graphic 5">
              <a:extLst>
                <a:ext uri="{FF2B5EF4-FFF2-40B4-BE49-F238E27FC236}">
                  <a16:creationId xmlns:a16="http://schemas.microsoft.com/office/drawing/2014/main" id="{904DAE67-B8BC-48D9-9786-BED824C62102}"/>
                </a:ext>
              </a:extLst>
            </p:cNvPr>
            <p:cNvGrpSpPr/>
            <p:nvPr/>
          </p:nvGrpSpPr>
          <p:grpSpPr>
            <a:xfrm>
              <a:off x="2882095" y="2218906"/>
              <a:ext cx="108014" cy="150447"/>
              <a:chOff x="2882095" y="2218906"/>
              <a:chExt cx="108014" cy="150447"/>
            </a:xfrm>
            <a:solidFill>
              <a:schemeClr val="accent1"/>
            </a:solidFill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CA479FD-D498-416D-838E-513C3CC2C197}"/>
                  </a:ext>
                </a:extLst>
              </p:cNvPr>
              <p:cNvSpPr/>
              <p:nvPr/>
            </p:nvSpPr>
            <p:spPr>
              <a:xfrm>
                <a:off x="2895404" y="2229129"/>
                <a:ext cx="81010" cy="19288"/>
              </a:xfrm>
              <a:custGeom>
                <a:avLst/>
                <a:gdLst>
                  <a:gd name="connsiteX0" fmla="*/ 0 w 81010"/>
                  <a:gd name="connsiteY0" fmla="*/ 0 h 19288"/>
                  <a:gd name="connsiteX1" fmla="*/ 81782 w 81010"/>
                  <a:gd name="connsiteY1" fmla="*/ 0 h 19288"/>
                  <a:gd name="connsiteX2" fmla="*/ 81782 w 81010"/>
                  <a:gd name="connsiteY2" fmla="*/ 19867 h 19288"/>
                  <a:gd name="connsiteX3" fmla="*/ 0 w 81010"/>
                  <a:gd name="connsiteY3" fmla="*/ 1986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10" h="19288">
                    <a:moveTo>
                      <a:pt x="0" y="0"/>
                    </a:moveTo>
                    <a:lnTo>
                      <a:pt x="81782" y="0"/>
                    </a:lnTo>
                    <a:lnTo>
                      <a:pt x="81782" y="19867"/>
                    </a:lnTo>
                    <a:lnTo>
                      <a:pt x="0" y="19867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D141D32-3278-41CD-A851-89EF572F6A76}"/>
                  </a:ext>
                </a:extLst>
              </p:cNvPr>
              <p:cNvSpPr/>
              <p:nvPr/>
            </p:nvSpPr>
            <p:spPr>
              <a:xfrm>
                <a:off x="2884024" y="2353345"/>
                <a:ext cx="104156" cy="13502"/>
              </a:xfrm>
              <a:custGeom>
                <a:avLst/>
                <a:gdLst>
                  <a:gd name="connsiteX0" fmla="*/ 0 w 104155"/>
                  <a:gd name="connsiteY0" fmla="*/ 0 h 13501"/>
                  <a:gd name="connsiteX1" fmla="*/ 104349 w 104155"/>
                  <a:gd name="connsiteY1" fmla="*/ 0 h 13501"/>
                  <a:gd name="connsiteX2" fmla="*/ 104349 w 104155"/>
                  <a:gd name="connsiteY2" fmla="*/ 14659 h 13501"/>
                  <a:gd name="connsiteX3" fmla="*/ 0 w 104155"/>
                  <a:gd name="connsiteY3" fmla="*/ 1465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55" h="13501">
                    <a:moveTo>
                      <a:pt x="0" y="0"/>
                    </a:moveTo>
                    <a:lnTo>
                      <a:pt x="104349" y="0"/>
                    </a:lnTo>
                    <a:lnTo>
                      <a:pt x="104349" y="14659"/>
                    </a:lnTo>
                    <a:lnTo>
                      <a:pt x="0" y="1465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4A05FEC-6FE7-43E3-AB9F-B1901961B179}"/>
                  </a:ext>
                </a:extLst>
              </p:cNvPr>
              <p:cNvSpPr/>
              <p:nvPr/>
            </p:nvSpPr>
            <p:spPr>
              <a:xfrm>
                <a:off x="2882095" y="2218906"/>
                <a:ext cx="108014" cy="135017"/>
              </a:xfrm>
              <a:custGeom>
                <a:avLst/>
                <a:gdLst>
                  <a:gd name="connsiteX0" fmla="*/ 106278 w 108013"/>
                  <a:gd name="connsiteY0" fmla="*/ 132509 h 135016"/>
                  <a:gd name="connsiteX1" fmla="*/ 1929 w 108013"/>
                  <a:gd name="connsiteY1" fmla="*/ 132509 h 135016"/>
                  <a:gd name="connsiteX2" fmla="*/ 3858 w 108013"/>
                  <a:gd name="connsiteY2" fmla="*/ 134438 h 135016"/>
                  <a:gd name="connsiteX3" fmla="*/ 3858 w 108013"/>
                  <a:gd name="connsiteY3" fmla="*/ 1929 h 135016"/>
                  <a:gd name="connsiteX4" fmla="*/ 1929 w 108013"/>
                  <a:gd name="connsiteY4" fmla="*/ 3858 h 135016"/>
                  <a:gd name="connsiteX5" fmla="*/ 106278 w 108013"/>
                  <a:gd name="connsiteY5" fmla="*/ 3858 h 135016"/>
                  <a:gd name="connsiteX6" fmla="*/ 104349 w 108013"/>
                  <a:gd name="connsiteY6" fmla="*/ 1929 h 135016"/>
                  <a:gd name="connsiteX7" fmla="*/ 104349 w 108013"/>
                  <a:gd name="connsiteY7" fmla="*/ 134438 h 135016"/>
                  <a:gd name="connsiteX8" fmla="*/ 106278 w 108013"/>
                  <a:gd name="connsiteY8" fmla="*/ 132509 h 135016"/>
                  <a:gd name="connsiteX9" fmla="*/ 106278 w 108013"/>
                  <a:gd name="connsiteY9" fmla="*/ 0 h 135016"/>
                  <a:gd name="connsiteX10" fmla="*/ 1929 w 108013"/>
                  <a:gd name="connsiteY10" fmla="*/ 0 h 135016"/>
                  <a:gd name="connsiteX11" fmla="*/ 0 w 108013"/>
                  <a:gd name="connsiteY11" fmla="*/ 1929 h 135016"/>
                  <a:gd name="connsiteX12" fmla="*/ 0 w 108013"/>
                  <a:gd name="connsiteY12" fmla="*/ 134438 h 135016"/>
                  <a:gd name="connsiteX13" fmla="*/ 1929 w 108013"/>
                  <a:gd name="connsiteY13" fmla="*/ 136367 h 135016"/>
                  <a:gd name="connsiteX14" fmla="*/ 106278 w 108013"/>
                  <a:gd name="connsiteY14" fmla="*/ 136367 h 135016"/>
                  <a:gd name="connsiteX15" fmla="*/ 108206 w 108013"/>
                  <a:gd name="connsiteY15" fmla="*/ 134438 h 135016"/>
                  <a:gd name="connsiteX16" fmla="*/ 108206 w 108013"/>
                  <a:gd name="connsiteY16" fmla="*/ 1929 h 135016"/>
                  <a:gd name="connsiteX17" fmla="*/ 106278 w 108013"/>
                  <a:gd name="connsiteY17" fmla="*/ 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35016">
                    <a:moveTo>
                      <a:pt x="106278" y="132509"/>
                    </a:moveTo>
                    <a:lnTo>
                      <a:pt x="1929" y="132509"/>
                    </a:lnTo>
                    <a:cubicBezTo>
                      <a:pt x="3086" y="132509"/>
                      <a:pt x="3858" y="133281"/>
                      <a:pt x="3858" y="13443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34438"/>
                    </a:lnTo>
                    <a:cubicBezTo>
                      <a:pt x="104349" y="133281"/>
                      <a:pt x="105313" y="132509"/>
                      <a:pt x="106278" y="13250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34438"/>
                    </a:lnTo>
                    <a:cubicBezTo>
                      <a:pt x="0" y="135595"/>
                      <a:pt x="771" y="136367"/>
                      <a:pt x="1929" y="136367"/>
                    </a:cubicBezTo>
                    <a:lnTo>
                      <a:pt x="106278" y="136367"/>
                    </a:lnTo>
                    <a:cubicBezTo>
                      <a:pt x="107435" y="136367"/>
                      <a:pt x="108206" y="135595"/>
                      <a:pt x="108206" y="134438"/>
                    </a:cubicBezTo>
                    <a:lnTo>
                      <a:pt x="108206" y="1929"/>
                    </a:lnTo>
                    <a:cubicBezTo>
                      <a:pt x="108206" y="964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59405B5-708A-4A3D-8FBE-939BD4D94390}"/>
                  </a:ext>
                </a:extLst>
              </p:cNvPr>
              <p:cNvSpPr/>
              <p:nvPr/>
            </p:nvSpPr>
            <p:spPr>
              <a:xfrm>
                <a:off x="2882095" y="2351416"/>
                <a:ext cx="108014" cy="17359"/>
              </a:xfrm>
              <a:custGeom>
                <a:avLst/>
                <a:gdLst>
                  <a:gd name="connsiteX0" fmla="*/ 106278 w 108013"/>
                  <a:gd name="connsiteY0" fmla="*/ 14659 h 17359"/>
                  <a:gd name="connsiteX1" fmla="*/ 1929 w 108013"/>
                  <a:gd name="connsiteY1" fmla="*/ 14659 h 17359"/>
                  <a:gd name="connsiteX2" fmla="*/ 3858 w 108013"/>
                  <a:gd name="connsiteY2" fmla="*/ 16588 h 17359"/>
                  <a:gd name="connsiteX3" fmla="*/ 3858 w 108013"/>
                  <a:gd name="connsiteY3" fmla="*/ 1929 h 17359"/>
                  <a:gd name="connsiteX4" fmla="*/ 1929 w 108013"/>
                  <a:gd name="connsiteY4" fmla="*/ 3858 h 17359"/>
                  <a:gd name="connsiteX5" fmla="*/ 106278 w 108013"/>
                  <a:gd name="connsiteY5" fmla="*/ 3858 h 17359"/>
                  <a:gd name="connsiteX6" fmla="*/ 104349 w 108013"/>
                  <a:gd name="connsiteY6" fmla="*/ 1929 h 17359"/>
                  <a:gd name="connsiteX7" fmla="*/ 104349 w 108013"/>
                  <a:gd name="connsiteY7" fmla="*/ 16588 h 17359"/>
                  <a:gd name="connsiteX8" fmla="*/ 106278 w 108013"/>
                  <a:gd name="connsiteY8" fmla="*/ 14659 h 17359"/>
                  <a:gd name="connsiteX9" fmla="*/ 106278 w 108013"/>
                  <a:gd name="connsiteY9" fmla="*/ 0 h 17359"/>
                  <a:gd name="connsiteX10" fmla="*/ 1929 w 108013"/>
                  <a:gd name="connsiteY10" fmla="*/ 0 h 17359"/>
                  <a:gd name="connsiteX11" fmla="*/ 0 w 108013"/>
                  <a:gd name="connsiteY11" fmla="*/ 1929 h 17359"/>
                  <a:gd name="connsiteX12" fmla="*/ 0 w 108013"/>
                  <a:gd name="connsiteY12" fmla="*/ 16588 h 17359"/>
                  <a:gd name="connsiteX13" fmla="*/ 1929 w 108013"/>
                  <a:gd name="connsiteY13" fmla="*/ 18517 h 17359"/>
                  <a:gd name="connsiteX14" fmla="*/ 106278 w 108013"/>
                  <a:gd name="connsiteY14" fmla="*/ 18517 h 17359"/>
                  <a:gd name="connsiteX15" fmla="*/ 108206 w 108013"/>
                  <a:gd name="connsiteY15" fmla="*/ 16588 h 17359"/>
                  <a:gd name="connsiteX16" fmla="*/ 108206 w 108013"/>
                  <a:gd name="connsiteY16" fmla="*/ 1929 h 17359"/>
                  <a:gd name="connsiteX17" fmla="*/ 106278 w 108013"/>
                  <a:gd name="connsiteY17" fmla="*/ 0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8013" h="17359">
                    <a:moveTo>
                      <a:pt x="106278" y="14659"/>
                    </a:moveTo>
                    <a:lnTo>
                      <a:pt x="1929" y="14659"/>
                    </a:lnTo>
                    <a:cubicBezTo>
                      <a:pt x="3086" y="14659"/>
                      <a:pt x="3858" y="15431"/>
                      <a:pt x="3858" y="1658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106278" y="3858"/>
                    </a:lnTo>
                    <a:cubicBezTo>
                      <a:pt x="105120" y="3858"/>
                      <a:pt x="104349" y="3086"/>
                      <a:pt x="104349" y="1929"/>
                    </a:cubicBezTo>
                    <a:lnTo>
                      <a:pt x="104349" y="16588"/>
                    </a:lnTo>
                    <a:cubicBezTo>
                      <a:pt x="104349" y="15431"/>
                      <a:pt x="105313" y="14659"/>
                      <a:pt x="106278" y="14659"/>
                    </a:cubicBezTo>
                    <a:close/>
                    <a:moveTo>
                      <a:pt x="106278" y="0"/>
                    </a:move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lnTo>
                      <a:pt x="0" y="16588"/>
                    </a:lnTo>
                    <a:cubicBezTo>
                      <a:pt x="0" y="17745"/>
                      <a:pt x="771" y="18517"/>
                      <a:pt x="1929" y="18517"/>
                    </a:cubicBezTo>
                    <a:lnTo>
                      <a:pt x="106278" y="18517"/>
                    </a:lnTo>
                    <a:cubicBezTo>
                      <a:pt x="107435" y="18517"/>
                      <a:pt x="108206" y="17745"/>
                      <a:pt x="108206" y="16588"/>
                    </a:cubicBezTo>
                    <a:lnTo>
                      <a:pt x="108206" y="1929"/>
                    </a:lnTo>
                    <a:cubicBezTo>
                      <a:pt x="108206" y="772"/>
                      <a:pt x="107435" y="0"/>
                      <a:pt x="106278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D8E4332-8DC7-4F2C-B1F0-969575249A7E}"/>
                  </a:ext>
                </a:extLst>
              </p:cNvPr>
              <p:cNvSpPr/>
              <p:nvPr/>
            </p:nvSpPr>
            <p:spPr>
              <a:xfrm>
                <a:off x="289540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1C1187B-8E7B-4D90-A1CB-64F72944576F}"/>
                  </a:ext>
                </a:extLst>
              </p:cNvPr>
              <p:cNvSpPr/>
              <p:nvPr/>
            </p:nvSpPr>
            <p:spPr>
              <a:xfrm>
                <a:off x="2942274" y="225999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79B0A91-F847-4F0F-9B0D-7B2E4162C27B}"/>
                  </a:ext>
                </a:extLst>
              </p:cNvPr>
              <p:cNvSpPr/>
              <p:nvPr/>
            </p:nvSpPr>
            <p:spPr>
              <a:xfrm>
                <a:off x="289540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1 w 34718"/>
                  <a:gd name="connsiteY1" fmla="*/ 0 h 34718"/>
                  <a:gd name="connsiteX2" fmla="*/ 34911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1" y="0"/>
                    </a:lnTo>
                    <a:lnTo>
                      <a:pt x="34911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238776D-94B9-4A1E-8C8B-4B3702B0D1CC}"/>
                  </a:ext>
                </a:extLst>
              </p:cNvPr>
              <p:cNvSpPr/>
              <p:nvPr/>
            </p:nvSpPr>
            <p:spPr>
              <a:xfrm>
                <a:off x="2942274" y="2306860"/>
                <a:ext cx="34719" cy="34719"/>
              </a:xfrm>
              <a:custGeom>
                <a:avLst/>
                <a:gdLst>
                  <a:gd name="connsiteX0" fmla="*/ 0 w 34718"/>
                  <a:gd name="connsiteY0" fmla="*/ 0 h 34718"/>
                  <a:gd name="connsiteX1" fmla="*/ 34912 w 34718"/>
                  <a:gd name="connsiteY1" fmla="*/ 0 h 34718"/>
                  <a:gd name="connsiteX2" fmla="*/ 34912 w 34718"/>
                  <a:gd name="connsiteY2" fmla="*/ 34911 h 34718"/>
                  <a:gd name="connsiteX3" fmla="*/ 0 w 34718"/>
                  <a:gd name="connsiteY3" fmla="*/ 34911 h 3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18" h="34718">
                    <a:moveTo>
                      <a:pt x="0" y="0"/>
                    </a:moveTo>
                    <a:lnTo>
                      <a:pt x="34912" y="0"/>
                    </a:lnTo>
                    <a:lnTo>
                      <a:pt x="34912" y="34911"/>
                    </a:lnTo>
                    <a:lnTo>
                      <a:pt x="0" y="3491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aphic 5">
              <a:extLst>
                <a:ext uri="{FF2B5EF4-FFF2-40B4-BE49-F238E27FC236}">
                  <a16:creationId xmlns:a16="http://schemas.microsoft.com/office/drawing/2014/main" id="{18F6C57F-7E22-4C18-9D50-BCCEA59023E3}"/>
                </a:ext>
              </a:extLst>
            </p:cNvPr>
            <p:cNvGrpSpPr/>
            <p:nvPr/>
          </p:nvGrpSpPr>
          <p:grpSpPr>
            <a:xfrm>
              <a:off x="2898105" y="2242052"/>
              <a:ext cx="48220" cy="3858"/>
              <a:chOff x="2898105" y="2242052"/>
              <a:chExt cx="48220" cy="3858"/>
            </a:xfrm>
            <a:solidFill>
              <a:srgbClr val="1E1D1D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C8804E94-9E1C-4DDA-84AF-D126A5F7A76F}"/>
                  </a:ext>
                </a:extLst>
              </p:cNvPr>
              <p:cNvSpPr/>
              <p:nvPr/>
            </p:nvSpPr>
            <p:spPr>
              <a:xfrm>
                <a:off x="2898105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6DE5549-5D71-43D9-8C6C-4DC95CCEB917}"/>
                  </a:ext>
                </a:extLst>
              </p:cNvPr>
              <p:cNvSpPr/>
              <p:nvPr/>
            </p:nvSpPr>
            <p:spPr>
              <a:xfrm>
                <a:off x="2916428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6E937BB-F963-4226-AC0B-CCF8CA0E17BB}"/>
                  </a:ext>
                </a:extLst>
              </p:cNvPr>
              <p:cNvSpPr/>
              <p:nvPr/>
            </p:nvSpPr>
            <p:spPr>
              <a:xfrm>
                <a:off x="2934559" y="2242052"/>
                <a:ext cx="11573" cy="3858"/>
              </a:xfrm>
              <a:custGeom>
                <a:avLst/>
                <a:gdLst>
                  <a:gd name="connsiteX0" fmla="*/ 1929 w 11572"/>
                  <a:gd name="connsiteY0" fmla="*/ 3858 h 3857"/>
                  <a:gd name="connsiteX1" fmla="*/ 10608 w 11572"/>
                  <a:gd name="connsiteY1" fmla="*/ 3858 h 3857"/>
                  <a:gd name="connsiteX2" fmla="*/ 10608 w 11572"/>
                  <a:gd name="connsiteY2" fmla="*/ 3858 h 3857"/>
                  <a:gd name="connsiteX3" fmla="*/ 12537 w 11572"/>
                  <a:gd name="connsiteY3" fmla="*/ 1929 h 3857"/>
                  <a:gd name="connsiteX4" fmla="*/ 10608 w 11572"/>
                  <a:gd name="connsiteY4" fmla="*/ 0 h 3857"/>
                  <a:gd name="connsiteX5" fmla="*/ 10608 w 11572"/>
                  <a:gd name="connsiteY5" fmla="*/ 0 h 3857"/>
                  <a:gd name="connsiteX6" fmla="*/ 1929 w 11572"/>
                  <a:gd name="connsiteY6" fmla="*/ 0 h 3857"/>
                  <a:gd name="connsiteX7" fmla="*/ 1929 w 11572"/>
                  <a:gd name="connsiteY7" fmla="*/ 0 h 3857"/>
                  <a:gd name="connsiteX8" fmla="*/ 0 w 11572"/>
                  <a:gd name="connsiteY8" fmla="*/ 1929 h 3857"/>
                  <a:gd name="connsiteX9" fmla="*/ 1929 w 11572"/>
                  <a:gd name="connsiteY9" fmla="*/ 3858 h 3857"/>
                  <a:gd name="connsiteX10" fmla="*/ 1929 w 11572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" h="3857">
                    <a:moveTo>
                      <a:pt x="1929" y="3858"/>
                    </a:moveTo>
                    <a:lnTo>
                      <a:pt x="10608" y="3858"/>
                    </a:lnTo>
                    <a:lnTo>
                      <a:pt x="10608" y="3858"/>
                    </a:lnTo>
                    <a:cubicBezTo>
                      <a:pt x="11766" y="3858"/>
                      <a:pt x="12537" y="3086"/>
                      <a:pt x="12537" y="1929"/>
                    </a:cubicBezTo>
                    <a:cubicBezTo>
                      <a:pt x="12537" y="772"/>
                      <a:pt x="11766" y="0"/>
                      <a:pt x="10608" y="0"/>
                    </a:cubicBezTo>
                    <a:lnTo>
                      <a:pt x="10608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4467C13-A27F-4B55-A0CC-277DE1B7F0D5}"/>
                </a:ext>
              </a:extLst>
            </p:cNvPr>
            <p:cNvSpPr/>
            <p:nvPr/>
          </p:nvSpPr>
          <p:spPr>
            <a:xfrm>
              <a:off x="2947096" y="2275420"/>
              <a:ext cx="25075" cy="3858"/>
            </a:xfrm>
            <a:custGeom>
              <a:avLst/>
              <a:gdLst>
                <a:gd name="connsiteX0" fmla="*/ 23146 w 25074"/>
                <a:gd name="connsiteY0" fmla="*/ 0 h 3857"/>
                <a:gd name="connsiteX1" fmla="*/ 1929 w 25074"/>
                <a:gd name="connsiteY1" fmla="*/ 0 h 3857"/>
                <a:gd name="connsiteX2" fmla="*/ 1929 w 25074"/>
                <a:gd name="connsiteY2" fmla="*/ 0 h 3857"/>
                <a:gd name="connsiteX3" fmla="*/ 0 w 25074"/>
                <a:gd name="connsiteY3" fmla="*/ 1929 h 3857"/>
                <a:gd name="connsiteX4" fmla="*/ 1929 w 25074"/>
                <a:gd name="connsiteY4" fmla="*/ 3858 h 3857"/>
                <a:gd name="connsiteX5" fmla="*/ 1929 w 25074"/>
                <a:gd name="connsiteY5" fmla="*/ 3858 h 3857"/>
                <a:gd name="connsiteX6" fmla="*/ 23146 w 25074"/>
                <a:gd name="connsiteY6" fmla="*/ 3858 h 3857"/>
                <a:gd name="connsiteX7" fmla="*/ 23146 w 25074"/>
                <a:gd name="connsiteY7" fmla="*/ 3858 h 3857"/>
                <a:gd name="connsiteX8" fmla="*/ 25075 w 25074"/>
                <a:gd name="connsiteY8" fmla="*/ 1929 h 3857"/>
                <a:gd name="connsiteX9" fmla="*/ 23146 w 25074"/>
                <a:gd name="connsiteY9" fmla="*/ 0 h 3857"/>
                <a:gd name="connsiteX10" fmla="*/ 23146 w 25074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74" h="3857">
                  <a:moveTo>
                    <a:pt x="23146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3146" y="3858"/>
                  </a:lnTo>
                  <a:lnTo>
                    <a:pt x="23146" y="3858"/>
                  </a:lnTo>
                  <a:cubicBezTo>
                    <a:pt x="24303" y="3858"/>
                    <a:pt x="25075" y="3086"/>
                    <a:pt x="25075" y="1929"/>
                  </a:cubicBezTo>
                  <a:cubicBezTo>
                    <a:pt x="25075" y="772"/>
                    <a:pt x="24303" y="0"/>
                    <a:pt x="23146" y="0"/>
                  </a:cubicBezTo>
                  <a:lnTo>
                    <a:pt x="23146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BACC7A7-CC8E-40D9-94FC-DA0EDDE79AF6}"/>
                </a:ext>
              </a:extLst>
            </p:cNvPr>
            <p:cNvSpPr/>
            <p:nvPr/>
          </p:nvSpPr>
          <p:spPr>
            <a:xfrm>
              <a:off x="2900226" y="2264812"/>
              <a:ext cx="25075" cy="25075"/>
            </a:xfrm>
            <a:custGeom>
              <a:avLst/>
              <a:gdLst>
                <a:gd name="connsiteX0" fmla="*/ 23146 w 25074"/>
                <a:gd name="connsiteY0" fmla="*/ 10608 h 25074"/>
                <a:gd name="connsiteX1" fmla="*/ 14466 w 25074"/>
                <a:gd name="connsiteY1" fmla="*/ 10608 h 25074"/>
                <a:gd name="connsiteX2" fmla="*/ 14466 w 25074"/>
                <a:gd name="connsiteY2" fmla="*/ 1929 h 25074"/>
                <a:gd name="connsiteX3" fmla="*/ 12537 w 25074"/>
                <a:gd name="connsiteY3" fmla="*/ 0 h 25074"/>
                <a:gd name="connsiteX4" fmla="*/ 10608 w 25074"/>
                <a:gd name="connsiteY4" fmla="*/ 1929 h 25074"/>
                <a:gd name="connsiteX5" fmla="*/ 10608 w 25074"/>
                <a:gd name="connsiteY5" fmla="*/ 10608 h 25074"/>
                <a:gd name="connsiteX6" fmla="*/ 1929 w 25074"/>
                <a:gd name="connsiteY6" fmla="*/ 10608 h 25074"/>
                <a:gd name="connsiteX7" fmla="*/ 0 w 25074"/>
                <a:gd name="connsiteY7" fmla="*/ 12537 h 25074"/>
                <a:gd name="connsiteX8" fmla="*/ 1929 w 25074"/>
                <a:gd name="connsiteY8" fmla="*/ 14466 h 25074"/>
                <a:gd name="connsiteX9" fmla="*/ 10608 w 25074"/>
                <a:gd name="connsiteY9" fmla="*/ 14466 h 25074"/>
                <a:gd name="connsiteX10" fmla="*/ 10608 w 25074"/>
                <a:gd name="connsiteY10" fmla="*/ 23146 h 25074"/>
                <a:gd name="connsiteX11" fmla="*/ 12537 w 25074"/>
                <a:gd name="connsiteY11" fmla="*/ 25075 h 25074"/>
                <a:gd name="connsiteX12" fmla="*/ 14466 w 25074"/>
                <a:gd name="connsiteY12" fmla="*/ 23146 h 25074"/>
                <a:gd name="connsiteX13" fmla="*/ 14466 w 25074"/>
                <a:gd name="connsiteY13" fmla="*/ 14466 h 25074"/>
                <a:gd name="connsiteX14" fmla="*/ 23146 w 25074"/>
                <a:gd name="connsiteY14" fmla="*/ 14466 h 25074"/>
                <a:gd name="connsiteX15" fmla="*/ 25075 w 25074"/>
                <a:gd name="connsiteY15" fmla="*/ 12537 h 25074"/>
                <a:gd name="connsiteX16" fmla="*/ 23146 w 25074"/>
                <a:gd name="connsiteY16" fmla="*/ 10608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25074">
                  <a:moveTo>
                    <a:pt x="23146" y="10608"/>
                  </a:moveTo>
                  <a:lnTo>
                    <a:pt x="14466" y="10608"/>
                  </a:lnTo>
                  <a:lnTo>
                    <a:pt x="14466" y="1929"/>
                  </a:lnTo>
                  <a:cubicBezTo>
                    <a:pt x="14466" y="772"/>
                    <a:pt x="13695" y="0"/>
                    <a:pt x="12537" y="0"/>
                  </a:cubicBezTo>
                  <a:cubicBezTo>
                    <a:pt x="11380" y="0"/>
                    <a:pt x="10608" y="772"/>
                    <a:pt x="10608" y="1929"/>
                  </a:cubicBezTo>
                  <a:lnTo>
                    <a:pt x="10608" y="10608"/>
                  </a:lnTo>
                  <a:lnTo>
                    <a:pt x="1929" y="10608"/>
                  </a:lnTo>
                  <a:cubicBezTo>
                    <a:pt x="772" y="10608"/>
                    <a:pt x="0" y="11380"/>
                    <a:pt x="0" y="12537"/>
                  </a:cubicBezTo>
                  <a:cubicBezTo>
                    <a:pt x="0" y="13695"/>
                    <a:pt x="772" y="14466"/>
                    <a:pt x="1929" y="14466"/>
                  </a:cubicBezTo>
                  <a:lnTo>
                    <a:pt x="10608" y="14466"/>
                  </a:lnTo>
                  <a:lnTo>
                    <a:pt x="10608" y="23146"/>
                  </a:lnTo>
                  <a:cubicBezTo>
                    <a:pt x="10608" y="24303"/>
                    <a:pt x="11380" y="25075"/>
                    <a:pt x="12537" y="25075"/>
                  </a:cubicBezTo>
                  <a:cubicBezTo>
                    <a:pt x="13695" y="25075"/>
                    <a:pt x="14466" y="24303"/>
                    <a:pt x="14466" y="23146"/>
                  </a:cubicBezTo>
                  <a:lnTo>
                    <a:pt x="14466" y="14466"/>
                  </a:lnTo>
                  <a:lnTo>
                    <a:pt x="23146" y="14466"/>
                  </a:lnTo>
                  <a:cubicBezTo>
                    <a:pt x="24303" y="14466"/>
                    <a:pt x="25075" y="13695"/>
                    <a:pt x="25075" y="12537"/>
                  </a:cubicBezTo>
                  <a:cubicBezTo>
                    <a:pt x="25075" y="11380"/>
                    <a:pt x="24303" y="10608"/>
                    <a:pt x="23146" y="1060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A7D070D-ED53-4B54-8928-2571B79397B1}"/>
                </a:ext>
              </a:extLst>
            </p:cNvPr>
            <p:cNvSpPr/>
            <p:nvPr/>
          </p:nvSpPr>
          <p:spPr>
            <a:xfrm>
              <a:off x="2947096" y="2314575"/>
              <a:ext cx="25075" cy="19288"/>
            </a:xfrm>
            <a:custGeom>
              <a:avLst/>
              <a:gdLst>
                <a:gd name="connsiteX0" fmla="*/ 23146 w 25074"/>
                <a:gd name="connsiteY0" fmla="*/ 7715 h 19288"/>
                <a:gd name="connsiteX1" fmla="*/ 1929 w 25074"/>
                <a:gd name="connsiteY1" fmla="*/ 7715 h 19288"/>
                <a:gd name="connsiteX2" fmla="*/ 0 w 25074"/>
                <a:gd name="connsiteY2" fmla="*/ 9644 h 19288"/>
                <a:gd name="connsiteX3" fmla="*/ 1929 w 25074"/>
                <a:gd name="connsiteY3" fmla="*/ 11573 h 19288"/>
                <a:gd name="connsiteX4" fmla="*/ 23146 w 25074"/>
                <a:gd name="connsiteY4" fmla="*/ 11573 h 19288"/>
                <a:gd name="connsiteX5" fmla="*/ 25075 w 25074"/>
                <a:gd name="connsiteY5" fmla="*/ 9644 h 19288"/>
                <a:gd name="connsiteX6" fmla="*/ 23146 w 25074"/>
                <a:gd name="connsiteY6" fmla="*/ 7715 h 19288"/>
                <a:gd name="connsiteX7" fmla="*/ 12537 w 25074"/>
                <a:gd name="connsiteY7" fmla="*/ 4629 h 19288"/>
                <a:gd name="connsiteX8" fmla="*/ 14852 w 25074"/>
                <a:gd name="connsiteY8" fmla="*/ 2314 h 19288"/>
                <a:gd name="connsiteX9" fmla="*/ 12537 w 25074"/>
                <a:gd name="connsiteY9" fmla="*/ 0 h 19288"/>
                <a:gd name="connsiteX10" fmla="*/ 10223 w 25074"/>
                <a:gd name="connsiteY10" fmla="*/ 2314 h 19288"/>
                <a:gd name="connsiteX11" fmla="*/ 12537 w 25074"/>
                <a:gd name="connsiteY11" fmla="*/ 4629 h 19288"/>
                <a:gd name="connsiteX12" fmla="*/ 12537 w 25074"/>
                <a:gd name="connsiteY12" fmla="*/ 14659 h 19288"/>
                <a:gd name="connsiteX13" fmla="*/ 10223 w 25074"/>
                <a:gd name="connsiteY13" fmla="*/ 16974 h 19288"/>
                <a:gd name="connsiteX14" fmla="*/ 12537 w 25074"/>
                <a:gd name="connsiteY14" fmla="*/ 19288 h 19288"/>
                <a:gd name="connsiteX15" fmla="*/ 14852 w 25074"/>
                <a:gd name="connsiteY15" fmla="*/ 16974 h 19288"/>
                <a:gd name="connsiteX16" fmla="*/ 12537 w 25074"/>
                <a:gd name="connsiteY16" fmla="*/ 14659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74" h="19288">
                  <a:moveTo>
                    <a:pt x="23146" y="7715"/>
                  </a:moveTo>
                  <a:lnTo>
                    <a:pt x="1929" y="7715"/>
                  </a:lnTo>
                  <a:cubicBezTo>
                    <a:pt x="771" y="7715"/>
                    <a:pt x="0" y="8487"/>
                    <a:pt x="0" y="9644"/>
                  </a:cubicBezTo>
                  <a:cubicBezTo>
                    <a:pt x="0" y="10801"/>
                    <a:pt x="771" y="11573"/>
                    <a:pt x="1929" y="11573"/>
                  </a:cubicBezTo>
                  <a:lnTo>
                    <a:pt x="23146" y="11573"/>
                  </a:lnTo>
                  <a:cubicBezTo>
                    <a:pt x="24303" y="11573"/>
                    <a:pt x="25075" y="10801"/>
                    <a:pt x="25075" y="9644"/>
                  </a:cubicBezTo>
                  <a:cubicBezTo>
                    <a:pt x="25075" y="8487"/>
                    <a:pt x="24303" y="7715"/>
                    <a:pt x="23146" y="7715"/>
                  </a:cubicBezTo>
                  <a:close/>
                  <a:moveTo>
                    <a:pt x="12537" y="4629"/>
                  </a:moveTo>
                  <a:cubicBezTo>
                    <a:pt x="13887" y="4629"/>
                    <a:pt x="14852" y="3472"/>
                    <a:pt x="14852" y="2314"/>
                  </a:cubicBezTo>
                  <a:cubicBezTo>
                    <a:pt x="14852" y="964"/>
                    <a:pt x="13695" y="0"/>
                    <a:pt x="12537" y="0"/>
                  </a:cubicBezTo>
                  <a:cubicBezTo>
                    <a:pt x="11187" y="0"/>
                    <a:pt x="10223" y="1157"/>
                    <a:pt x="10223" y="2314"/>
                  </a:cubicBezTo>
                  <a:cubicBezTo>
                    <a:pt x="10223" y="3665"/>
                    <a:pt x="11187" y="4629"/>
                    <a:pt x="12537" y="4629"/>
                  </a:cubicBezTo>
                  <a:close/>
                  <a:moveTo>
                    <a:pt x="12537" y="14659"/>
                  </a:moveTo>
                  <a:cubicBezTo>
                    <a:pt x="11187" y="14659"/>
                    <a:pt x="10223" y="15816"/>
                    <a:pt x="10223" y="16974"/>
                  </a:cubicBezTo>
                  <a:cubicBezTo>
                    <a:pt x="10223" y="18324"/>
                    <a:pt x="11380" y="19288"/>
                    <a:pt x="12537" y="19288"/>
                  </a:cubicBezTo>
                  <a:cubicBezTo>
                    <a:pt x="13887" y="19288"/>
                    <a:pt x="14852" y="18131"/>
                    <a:pt x="14852" y="16974"/>
                  </a:cubicBezTo>
                  <a:cubicBezTo>
                    <a:pt x="15045" y="15816"/>
                    <a:pt x="13887" y="14659"/>
                    <a:pt x="12537" y="1465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AB1F405-5DC9-4E75-A88B-06C36CC65B0B}"/>
                </a:ext>
              </a:extLst>
            </p:cNvPr>
            <p:cNvSpPr/>
            <p:nvPr/>
          </p:nvSpPr>
          <p:spPr>
            <a:xfrm>
              <a:off x="2903312" y="2314768"/>
              <a:ext cx="17359" cy="17359"/>
            </a:xfrm>
            <a:custGeom>
              <a:avLst/>
              <a:gdLst>
                <a:gd name="connsiteX0" fmla="*/ 12152 w 17359"/>
                <a:gd name="connsiteY0" fmla="*/ 9451 h 17359"/>
                <a:gd name="connsiteX1" fmla="*/ 18324 w 17359"/>
                <a:gd name="connsiteY1" fmla="*/ 3279 h 17359"/>
                <a:gd name="connsiteX2" fmla="*/ 18324 w 17359"/>
                <a:gd name="connsiteY2" fmla="*/ 579 h 17359"/>
                <a:gd name="connsiteX3" fmla="*/ 15623 w 17359"/>
                <a:gd name="connsiteY3" fmla="*/ 579 h 17359"/>
                <a:gd name="connsiteX4" fmla="*/ 9451 w 17359"/>
                <a:gd name="connsiteY4" fmla="*/ 6751 h 17359"/>
                <a:gd name="connsiteX5" fmla="*/ 3279 w 17359"/>
                <a:gd name="connsiteY5" fmla="*/ 579 h 17359"/>
                <a:gd name="connsiteX6" fmla="*/ 579 w 17359"/>
                <a:gd name="connsiteY6" fmla="*/ 579 h 17359"/>
                <a:gd name="connsiteX7" fmla="*/ 579 w 17359"/>
                <a:gd name="connsiteY7" fmla="*/ 3279 h 17359"/>
                <a:gd name="connsiteX8" fmla="*/ 6751 w 17359"/>
                <a:gd name="connsiteY8" fmla="*/ 9451 h 17359"/>
                <a:gd name="connsiteX9" fmla="*/ 579 w 17359"/>
                <a:gd name="connsiteY9" fmla="*/ 15623 h 17359"/>
                <a:gd name="connsiteX10" fmla="*/ 579 w 17359"/>
                <a:gd name="connsiteY10" fmla="*/ 18324 h 17359"/>
                <a:gd name="connsiteX11" fmla="*/ 3279 w 17359"/>
                <a:gd name="connsiteY11" fmla="*/ 18324 h 17359"/>
                <a:gd name="connsiteX12" fmla="*/ 9451 w 17359"/>
                <a:gd name="connsiteY12" fmla="*/ 12152 h 17359"/>
                <a:gd name="connsiteX13" fmla="*/ 15623 w 17359"/>
                <a:gd name="connsiteY13" fmla="*/ 18324 h 17359"/>
                <a:gd name="connsiteX14" fmla="*/ 18324 w 17359"/>
                <a:gd name="connsiteY14" fmla="*/ 18324 h 17359"/>
                <a:gd name="connsiteX15" fmla="*/ 18324 w 17359"/>
                <a:gd name="connsiteY15" fmla="*/ 15623 h 17359"/>
                <a:gd name="connsiteX16" fmla="*/ 12152 w 17359"/>
                <a:gd name="connsiteY16" fmla="*/ 9451 h 1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359" h="17359">
                  <a:moveTo>
                    <a:pt x="12152" y="9451"/>
                  </a:moveTo>
                  <a:lnTo>
                    <a:pt x="18324" y="3279"/>
                  </a:lnTo>
                  <a:cubicBezTo>
                    <a:pt x="19095" y="2507"/>
                    <a:pt x="19095" y="1350"/>
                    <a:pt x="18324" y="579"/>
                  </a:cubicBezTo>
                  <a:cubicBezTo>
                    <a:pt x="17552" y="-193"/>
                    <a:pt x="16395" y="-193"/>
                    <a:pt x="15623" y="579"/>
                  </a:cubicBezTo>
                  <a:lnTo>
                    <a:pt x="9451" y="675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6751" y="9451"/>
                  </a:lnTo>
                  <a:lnTo>
                    <a:pt x="579" y="15623"/>
                  </a:lnTo>
                  <a:cubicBezTo>
                    <a:pt x="-193" y="16395"/>
                    <a:pt x="-193" y="17552"/>
                    <a:pt x="579" y="18324"/>
                  </a:cubicBezTo>
                  <a:cubicBezTo>
                    <a:pt x="1350" y="19095"/>
                    <a:pt x="2507" y="19095"/>
                    <a:pt x="3279" y="18324"/>
                  </a:cubicBezTo>
                  <a:lnTo>
                    <a:pt x="9451" y="12152"/>
                  </a:lnTo>
                  <a:lnTo>
                    <a:pt x="15623" y="18324"/>
                  </a:lnTo>
                  <a:cubicBezTo>
                    <a:pt x="16395" y="19095"/>
                    <a:pt x="17552" y="19095"/>
                    <a:pt x="18324" y="18324"/>
                  </a:cubicBezTo>
                  <a:cubicBezTo>
                    <a:pt x="19095" y="17552"/>
                    <a:pt x="19095" y="16395"/>
                    <a:pt x="18324" y="15623"/>
                  </a:cubicBezTo>
                  <a:lnTo>
                    <a:pt x="12152" y="9451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aphic 5">
            <a:extLst>
              <a:ext uri="{FF2B5EF4-FFF2-40B4-BE49-F238E27FC236}">
                <a16:creationId xmlns:a16="http://schemas.microsoft.com/office/drawing/2014/main" id="{BE80C515-3270-4B61-A32D-8ECC504A60DB}"/>
              </a:ext>
            </a:extLst>
          </p:cNvPr>
          <p:cNvGrpSpPr/>
          <p:nvPr/>
        </p:nvGrpSpPr>
        <p:grpSpPr>
          <a:xfrm>
            <a:off x="437931" y="1906422"/>
            <a:ext cx="308924" cy="332462"/>
            <a:chOff x="2652203" y="501490"/>
            <a:chExt cx="138875" cy="150447"/>
          </a:xfrm>
          <a:solidFill>
            <a:schemeClr val="accent1"/>
          </a:solidFill>
        </p:grpSpPr>
        <p:grpSp>
          <p:nvGrpSpPr>
            <p:cNvPr id="91" name="Graphic 5">
              <a:extLst>
                <a:ext uri="{FF2B5EF4-FFF2-40B4-BE49-F238E27FC236}">
                  <a16:creationId xmlns:a16="http://schemas.microsoft.com/office/drawing/2014/main" id="{B01543F2-E38D-476E-BB41-05925DD8447C}"/>
                </a:ext>
              </a:extLst>
            </p:cNvPr>
            <p:cNvGrpSpPr/>
            <p:nvPr/>
          </p:nvGrpSpPr>
          <p:grpSpPr>
            <a:xfrm>
              <a:off x="2652203" y="501490"/>
              <a:ext cx="138875" cy="150447"/>
              <a:chOff x="2652203" y="501490"/>
              <a:chExt cx="138875" cy="150447"/>
            </a:xfrm>
            <a:solidFill>
              <a:schemeClr val="accent1"/>
            </a:solidFill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04AC21C-FF09-4B47-965D-A4A6D89F91E3}"/>
                  </a:ext>
                </a:extLst>
              </p:cNvPr>
              <p:cNvSpPr/>
              <p:nvPr/>
            </p:nvSpPr>
            <p:spPr>
              <a:xfrm>
                <a:off x="2729719" y="524058"/>
                <a:ext cx="57864" cy="125373"/>
              </a:xfrm>
              <a:custGeom>
                <a:avLst/>
                <a:gdLst>
                  <a:gd name="connsiteX0" fmla="*/ 54971 w 57864"/>
                  <a:gd name="connsiteY0" fmla="*/ 83903 h 125372"/>
                  <a:gd name="connsiteX1" fmla="*/ 16588 w 57864"/>
                  <a:gd name="connsiteY1" fmla="*/ 11766 h 125372"/>
                  <a:gd name="connsiteX2" fmla="*/ 7329 w 57864"/>
                  <a:gd name="connsiteY2" fmla="*/ 0 h 125372"/>
                  <a:gd name="connsiteX3" fmla="*/ 0 w 57864"/>
                  <a:gd name="connsiteY3" fmla="*/ 3858 h 125372"/>
                  <a:gd name="connsiteX4" fmla="*/ 5593 w 57864"/>
                  <a:gd name="connsiteY4" fmla="*/ 11959 h 125372"/>
                  <a:gd name="connsiteX5" fmla="*/ 43977 w 57864"/>
                  <a:gd name="connsiteY5" fmla="*/ 84096 h 125372"/>
                  <a:gd name="connsiteX6" fmla="*/ 23532 w 57864"/>
                  <a:gd name="connsiteY6" fmla="*/ 126723 h 125372"/>
                  <a:gd name="connsiteX7" fmla="*/ 34333 w 57864"/>
                  <a:gd name="connsiteY7" fmla="*/ 126723 h 125372"/>
                  <a:gd name="connsiteX8" fmla="*/ 54971 w 57864"/>
                  <a:gd name="connsiteY8" fmla="*/ 83903 h 12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864" h="125372">
                    <a:moveTo>
                      <a:pt x="54971" y="83903"/>
                    </a:moveTo>
                    <a:cubicBezTo>
                      <a:pt x="41469" y="54971"/>
                      <a:pt x="23146" y="22374"/>
                      <a:pt x="16588" y="11766"/>
                    </a:cubicBezTo>
                    <a:cubicBezTo>
                      <a:pt x="13887" y="7137"/>
                      <a:pt x="10801" y="3086"/>
                      <a:pt x="7329" y="0"/>
                    </a:cubicBezTo>
                    <a:lnTo>
                      <a:pt x="0" y="3858"/>
                    </a:lnTo>
                    <a:cubicBezTo>
                      <a:pt x="1929" y="6172"/>
                      <a:pt x="3858" y="9065"/>
                      <a:pt x="5593" y="11959"/>
                    </a:cubicBezTo>
                    <a:cubicBezTo>
                      <a:pt x="11959" y="22760"/>
                      <a:pt x="30475" y="55164"/>
                      <a:pt x="43977" y="84096"/>
                    </a:cubicBezTo>
                    <a:cubicBezTo>
                      <a:pt x="57479" y="113028"/>
                      <a:pt x="37612" y="126723"/>
                      <a:pt x="23532" y="126723"/>
                    </a:cubicBezTo>
                    <a:lnTo>
                      <a:pt x="34333" y="126723"/>
                    </a:lnTo>
                    <a:cubicBezTo>
                      <a:pt x="48606" y="126530"/>
                      <a:pt x="68473" y="112836"/>
                      <a:pt x="54971" y="83903"/>
                    </a:cubicBez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8545276-0F84-4E74-8326-F715985535A3}"/>
                  </a:ext>
                </a:extLst>
              </p:cNvPr>
              <p:cNvSpPr/>
              <p:nvPr/>
            </p:nvSpPr>
            <p:spPr>
              <a:xfrm>
                <a:off x="2652203" y="521551"/>
                <a:ext cx="138875" cy="129230"/>
              </a:xfrm>
              <a:custGeom>
                <a:avLst/>
                <a:gdLst>
                  <a:gd name="connsiteX0" fmla="*/ 83688 w 138874"/>
                  <a:gd name="connsiteY0" fmla="*/ 3665 h 129230"/>
                  <a:gd name="connsiteX1" fmla="*/ 92561 w 138874"/>
                  <a:gd name="connsiteY1" fmla="*/ 15045 h 129230"/>
                  <a:gd name="connsiteX2" fmla="*/ 130751 w 138874"/>
                  <a:gd name="connsiteY2" fmla="*/ 86989 h 129230"/>
                  <a:gd name="connsiteX3" fmla="*/ 131716 w 138874"/>
                  <a:gd name="connsiteY3" fmla="*/ 116307 h 129230"/>
                  <a:gd name="connsiteX4" fmla="*/ 112235 w 138874"/>
                  <a:gd name="connsiteY4" fmla="*/ 126916 h 129230"/>
                  <a:gd name="connsiteX5" fmla="*/ 69415 w 138874"/>
                  <a:gd name="connsiteY5" fmla="*/ 126916 h 129230"/>
                  <a:gd name="connsiteX6" fmla="*/ 26596 w 138874"/>
                  <a:gd name="connsiteY6" fmla="*/ 126916 h 129230"/>
                  <a:gd name="connsiteX7" fmla="*/ 7115 w 138874"/>
                  <a:gd name="connsiteY7" fmla="*/ 116307 h 129230"/>
                  <a:gd name="connsiteX8" fmla="*/ 8079 w 138874"/>
                  <a:gd name="connsiteY8" fmla="*/ 86989 h 129230"/>
                  <a:gd name="connsiteX9" fmla="*/ 38747 w 138874"/>
                  <a:gd name="connsiteY9" fmla="*/ 28161 h 129230"/>
                  <a:gd name="connsiteX10" fmla="*/ 38747 w 138874"/>
                  <a:gd name="connsiteY10" fmla="*/ 28161 h 129230"/>
                  <a:gd name="connsiteX11" fmla="*/ 37976 w 138874"/>
                  <a:gd name="connsiteY11" fmla="*/ 25460 h 129230"/>
                  <a:gd name="connsiteX12" fmla="*/ 35275 w 138874"/>
                  <a:gd name="connsiteY12" fmla="*/ 26232 h 129230"/>
                  <a:gd name="connsiteX13" fmla="*/ 35275 w 138874"/>
                  <a:gd name="connsiteY13" fmla="*/ 26232 h 129230"/>
                  <a:gd name="connsiteX14" fmla="*/ 4607 w 138874"/>
                  <a:gd name="connsiteY14" fmla="*/ 85254 h 129230"/>
                  <a:gd name="connsiteX15" fmla="*/ 4028 w 138874"/>
                  <a:gd name="connsiteY15" fmla="*/ 118236 h 129230"/>
                  <a:gd name="connsiteX16" fmla="*/ 26788 w 138874"/>
                  <a:gd name="connsiteY16" fmla="*/ 130581 h 129230"/>
                  <a:gd name="connsiteX17" fmla="*/ 69415 w 138874"/>
                  <a:gd name="connsiteY17" fmla="*/ 130581 h 129230"/>
                  <a:gd name="connsiteX18" fmla="*/ 112235 w 138874"/>
                  <a:gd name="connsiteY18" fmla="*/ 130581 h 129230"/>
                  <a:gd name="connsiteX19" fmla="*/ 134995 w 138874"/>
                  <a:gd name="connsiteY19" fmla="*/ 118236 h 129230"/>
                  <a:gd name="connsiteX20" fmla="*/ 134416 w 138874"/>
                  <a:gd name="connsiteY20" fmla="*/ 85254 h 129230"/>
                  <a:gd name="connsiteX21" fmla="*/ 96033 w 138874"/>
                  <a:gd name="connsiteY21" fmla="*/ 12923 h 129230"/>
                  <a:gd name="connsiteX22" fmla="*/ 86582 w 138874"/>
                  <a:gd name="connsiteY22" fmla="*/ 579 h 129230"/>
                  <a:gd name="connsiteX23" fmla="*/ 86582 w 138874"/>
                  <a:gd name="connsiteY23" fmla="*/ 579 h 129230"/>
                  <a:gd name="connsiteX24" fmla="*/ 83881 w 138874"/>
                  <a:gd name="connsiteY24" fmla="*/ 579 h 129230"/>
                  <a:gd name="connsiteX25" fmla="*/ 83688 w 138874"/>
                  <a:gd name="connsiteY25" fmla="*/ 3665 h 129230"/>
                  <a:gd name="connsiteX26" fmla="*/ 83688 w 138874"/>
                  <a:gd name="connsiteY26" fmla="*/ 3665 h 12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38874" h="129230">
                    <a:moveTo>
                      <a:pt x="83688" y="3665"/>
                    </a:moveTo>
                    <a:cubicBezTo>
                      <a:pt x="86775" y="6558"/>
                      <a:pt x="89668" y="10223"/>
                      <a:pt x="92561" y="15045"/>
                    </a:cubicBezTo>
                    <a:cubicBezTo>
                      <a:pt x="98540" y="25075"/>
                      <a:pt x="117057" y="57286"/>
                      <a:pt x="130751" y="86989"/>
                    </a:cubicBezTo>
                    <a:cubicBezTo>
                      <a:pt x="136152" y="98562"/>
                      <a:pt x="136538" y="108785"/>
                      <a:pt x="131716" y="116307"/>
                    </a:cubicBezTo>
                    <a:cubicBezTo>
                      <a:pt x="127087" y="123637"/>
                      <a:pt x="118600" y="126916"/>
                      <a:pt x="112235" y="126916"/>
                    </a:cubicBezTo>
                    <a:lnTo>
                      <a:pt x="69415" y="126916"/>
                    </a:lnTo>
                    <a:lnTo>
                      <a:pt x="26596" y="126916"/>
                    </a:lnTo>
                    <a:cubicBezTo>
                      <a:pt x="20230" y="126916"/>
                      <a:pt x="11744" y="123637"/>
                      <a:pt x="7115" y="116307"/>
                    </a:cubicBezTo>
                    <a:cubicBezTo>
                      <a:pt x="2293" y="108785"/>
                      <a:pt x="2678" y="98562"/>
                      <a:pt x="8079" y="86989"/>
                    </a:cubicBezTo>
                    <a:cubicBezTo>
                      <a:pt x="18687" y="64037"/>
                      <a:pt x="31803" y="40312"/>
                      <a:pt x="38747" y="28161"/>
                    </a:cubicBezTo>
                    <a:lnTo>
                      <a:pt x="38747" y="28161"/>
                    </a:lnTo>
                    <a:cubicBezTo>
                      <a:pt x="39326" y="27196"/>
                      <a:pt x="38940" y="26039"/>
                      <a:pt x="37976" y="25460"/>
                    </a:cubicBezTo>
                    <a:cubicBezTo>
                      <a:pt x="37011" y="24882"/>
                      <a:pt x="35854" y="25267"/>
                      <a:pt x="35275" y="26232"/>
                    </a:cubicBezTo>
                    <a:lnTo>
                      <a:pt x="35275" y="26232"/>
                    </a:lnTo>
                    <a:cubicBezTo>
                      <a:pt x="28332" y="38383"/>
                      <a:pt x="15216" y="62301"/>
                      <a:pt x="4607" y="85254"/>
                    </a:cubicBezTo>
                    <a:cubicBezTo>
                      <a:pt x="-2915" y="101648"/>
                      <a:pt x="171" y="112257"/>
                      <a:pt x="4028" y="118236"/>
                    </a:cubicBezTo>
                    <a:cubicBezTo>
                      <a:pt x="9815" y="127302"/>
                      <a:pt x="20038" y="130581"/>
                      <a:pt x="26788" y="130581"/>
                    </a:cubicBezTo>
                    <a:lnTo>
                      <a:pt x="69415" y="130581"/>
                    </a:lnTo>
                    <a:lnTo>
                      <a:pt x="112235" y="130581"/>
                    </a:lnTo>
                    <a:cubicBezTo>
                      <a:pt x="119179" y="130581"/>
                      <a:pt x="129208" y="127302"/>
                      <a:pt x="134995" y="118236"/>
                    </a:cubicBezTo>
                    <a:cubicBezTo>
                      <a:pt x="138852" y="112257"/>
                      <a:pt x="141939" y="101456"/>
                      <a:pt x="134416" y="85254"/>
                    </a:cubicBezTo>
                    <a:cubicBezTo>
                      <a:pt x="120529" y="55357"/>
                      <a:pt x="102012" y="22953"/>
                      <a:pt x="96033" y="12923"/>
                    </a:cubicBezTo>
                    <a:cubicBezTo>
                      <a:pt x="92947" y="7715"/>
                      <a:pt x="89861" y="3665"/>
                      <a:pt x="86582" y="579"/>
                    </a:cubicBezTo>
                    <a:lnTo>
                      <a:pt x="86582" y="579"/>
                    </a:lnTo>
                    <a:cubicBezTo>
                      <a:pt x="85810" y="-193"/>
                      <a:pt x="84653" y="-193"/>
                      <a:pt x="83881" y="579"/>
                    </a:cubicBezTo>
                    <a:cubicBezTo>
                      <a:pt x="82917" y="1736"/>
                      <a:pt x="82917" y="3086"/>
                      <a:pt x="83688" y="3665"/>
                    </a:cubicBezTo>
                    <a:lnTo>
                      <a:pt x="83688" y="3665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B2DDA6D-4E37-4A0C-A209-804464082311}"/>
                  </a:ext>
                </a:extLst>
              </p:cNvPr>
              <p:cNvSpPr/>
              <p:nvPr/>
            </p:nvSpPr>
            <p:spPr>
              <a:xfrm>
                <a:off x="2674748" y="501490"/>
                <a:ext cx="63651" cy="55936"/>
              </a:xfrm>
              <a:custGeom>
                <a:avLst/>
                <a:gdLst>
                  <a:gd name="connsiteX0" fmla="*/ 62108 w 63650"/>
                  <a:gd name="connsiteY0" fmla="*/ 20446 h 55935"/>
                  <a:gd name="connsiteX1" fmla="*/ 44748 w 63650"/>
                  <a:gd name="connsiteY1" fmla="*/ 53429 h 55935"/>
                  <a:gd name="connsiteX2" fmla="*/ 46292 w 63650"/>
                  <a:gd name="connsiteY2" fmla="*/ 51500 h 55935"/>
                  <a:gd name="connsiteX3" fmla="*/ 3665 w 63650"/>
                  <a:gd name="connsiteY3" fmla="*/ 28933 h 55935"/>
                  <a:gd name="connsiteX4" fmla="*/ 3858 w 63650"/>
                  <a:gd name="connsiteY4" fmla="*/ 30091 h 55935"/>
                  <a:gd name="connsiteX5" fmla="*/ 32790 w 63650"/>
                  <a:gd name="connsiteY5" fmla="*/ 3859 h 55935"/>
                  <a:gd name="connsiteX6" fmla="*/ 60565 w 63650"/>
                  <a:gd name="connsiteY6" fmla="*/ 22954 h 55935"/>
                  <a:gd name="connsiteX7" fmla="*/ 60565 w 63650"/>
                  <a:gd name="connsiteY7" fmla="*/ 22954 h 55935"/>
                  <a:gd name="connsiteX8" fmla="*/ 63072 w 63650"/>
                  <a:gd name="connsiteY8" fmla="*/ 24111 h 55935"/>
                  <a:gd name="connsiteX9" fmla="*/ 64229 w 63650"/>
                  <a:gd name="connsiteY9" fmla="*/ 21604 h 55935"/>
                  <a:gd name="connsiteX10" fmla="*/ 64229 w 63650"/>
                  <a:gd name="connsiteY10" fmla="*/ 21604 h 55935"/>
                  <a:gd name="connsiteX11" fmla="*/ 32404 w 63650"/>
                  <a:gd name="connsiteY11" fmla="*/ 194 h 55935"/>
                  <a:gd name="connsiteX12" fmla="*/ 0 w 63650"/>
                  <a:gd name="connsiteY12" fmla="*/ 29512 h 55935"/>
                  <a:gd name="connsiteX13" fmla="*/ 193 w 63650"/>
                  <a:gd name="connsiteY13" fmla="*/ 30669 h 55935"/>
                  <a:gd name="connsiteX14" fmla="*/ 47256 w 63650"/>
                  <a:gd name="connsiteY14" fmla="*/ 55358 h 55935"/>
                  <a:gd name="connsiteX15" fmla="*/ 48799 w 63650"/>
                  <a:gd name="connsiteY15" fmla="*/ 53429 h 55935"/>
                  <a:gd name="connsiteX16" fmla="*/ 62879 w 63650"/>
                  <a:gd name="connsiteY16" fmla="*/ 24111 h 55935"/>
                  <a:gd name="connsiteX17" fmla="*/ 62879 w 63650"/>
                  <a:gd name="connsiteY17" fmla="*/ 24111 h 55935"/>
                  <a:gd name="connsiteX18" fmla="*/ 64422 w 63650"/>
                  <a:gd name="connsiteY18" fmla="*/ 21797 h 55935"/>
                  <a:gd name="connsiteX19" fmla="*/ 62108 w 63650"/>
                  <a:gd name="connsiteY19" fmla="*/ 20446 h 55935"/>
                  <a:gd name="connsiteX20" fmla="*/ 62108 w 63650"/>
                  <a:gd name="connsiteY20" fmla="*/ 20446 h 5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650" h="55935">
                    <a:moveTo>
                      <a:pt x="62108" y="20446"/>
                    </a:moveTo>
                    <a:cubicBezTo>
                      <a:pt x="52464" y="22182"/>
                      <a:pt x="44748" y="39927"/>
                      <a:pt x="44748" y="53429"/>
                    </a:cubicBezTo>
                    <a:cubicBezTo>
                      <a:pt x="44748" y="52465"/>
                      <a:pt x="45327" y="51693"/>
                      <a:pt x="46292" y="51500"/>
                    </a:cubicBezTo>
                    <a:cubicBezTo>
                      <a:pt x="32211" y="55165"/>
                      <a:pt x="16009" y="55165"/>
                      <a:pt x="3665" y="28933"/>
                    </a:cubicBezTo>
                    <a:cubicBezTo>
                      <a:pt x="3858" y="29319"/>
                      <a:pt x="3858" y="29705"/>
                      <a:pt x="3858" y="30091"/>
                    </a:cubicBezTo>
                    <a:cubicBezTo>
                      <a:pt x="5979" y="16975"/>
                      <a:pt x="18710" y="5402"/>
                      <a:pt x="32790" y="3859"/>
                    </a:cubicBezTo>
                    <a:cubicBezTo>
                      <a:pt x="45134" y="2508"/>
                      <a:pt x="55357" y="9452"/>
                      <a:pt x="60565" y="22954"/>
                    </a:cubicBezTo>
                    <a:lnTo>
                      <a:pt x="60565" y="22954"/>
                    </a:lnTo>
                    <a:cubicBezTo>
                      <a:pt x="60950" y="23918"/>
                      <a:pt x="62108" y="24497"/>
                      <a:pt x="63072" y="24111"/>
                    </a:cubicBezTo>
                    <a:cubicBezTo>
                      <a:pt x="64037" y="23725"/>
                      <a:pt x="64615" y="22568"/>
                      <a:pt x="64229" y="21604"/>
                    </a:cubicBezTo>
                    <a:lnTo>
                      <a:pt x="64229" y="21604"/>
                    </a:lnTo>
                    <a:cubicBezTo>
                      <a:pt x="58250" y="6366"/>
                      <a:pt x="46677" y="-1349"/>
                      <a:pt x="32404" y="194"/>
                    </a:cubicBezTo>
                    <a:cubicBezTo>
                      <a:pt x="16588" y="1930"/>
                      <a:pt x="2507" y="14853"/>
                      <a:pt x="0" y="29512"/>
                    </a:cubicBezTo>
                    <a:cubicBezTo>
                      <a:pt x="0" y="29898"/>
                      <a:pt x="0" y="30283"/>
                      <a:pt x="193" y="30669"/>
                    </a:cubicBezTo>
                    <a:cubicBezTo>
                      <a:pt x="13695" y="59601"/>
                      <a:pt x="32404" y="59023"/>
                      <a:pt x="47256" y="55358"/>
                    </a:cubicBezTo>
                    <a:cubicBezTo>
                      <a:pt x="48027" y="55165"/>
                      <a:pt x="48799" y="54394"/>
                      <a:pt x="48799" y="53429"/>
                    </a:cubicBezTo>
                    <a:cubicBezTo>
                      <a:pt x="48799" y="40313"/>
                      <a:pt x="56128" y="25268"/>
                      <a:pt x="62879" y="24111"/>
                    </a:cubicBezTo>
                    <a:lnTo>
                      <a:pt x="62879" y="24111"/>
                    </a:lnTo>
                    <a:cubicBezTo>
                      <a:pt x="63844" y="23918"/>
                      <a:pt x="64615" y="22954"/>
                      <a:pt x="64422" y="21797"/>
                    </a:cubicBezTo>
                    <a:cubicBezTo>
                      <a:pt x="64229" y="21025"/>
                      <a:pt x="63265" y="20254"/>
                      <a:pt x="62108" y="20446"/>
                    </a:cubicBezTo>
                    <a:lnTo>
                      <a:pt x="62108" y="2044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00192D1-C17A-48B9-A527-63996A52CE07}"/>
                  </a:ext>
                </a:extLst>
              </p:cNvPr>
              <p:cNvSpPr/>
              <p:nvPr/>
            </p:nvSpPr>
            <p:spPr>
              <a:xfrm>
                <a:off x="2711826" y="519529"/>
                <a:ext cx="27003" cy="13502"/>
              </a:xfrm>
              <a:custGeom>
                <a:avLst/>
                <a:gdLst>
                  <a:gd name="connsiteX0" fmla="*/ 26765 w 27003"/>
                  <a:gd name="connsiteY0" fmla="*/ 2794 h 13501"/>
                  <a:gd name="connsiteX1" fmla="*/ 15771 w 27003"/>
                  <a:gd name="connsiteY1" fmla="*/ 286 h 13501"/>
                  <a:gd name="connsiteX2" fmla="*/ 148 w 27003"/>
                  <a:gd name="connsiteY2" fmla="*/ 12245 h 13501"/>
                  <a:gd name="connsiteX3" fmla="*/ 148 w 27003"/>
                  <a:gd name="connsiteY3" fmla="*/ 12245 h 13501"/>
                  <a:gd name="connsiteX4" fmla="*/ 1112 w 27003"/>
                  <a:gd name="connsiteY4" fmla="*/ 14752 h 13501"/>
                  <a:gd name="connsiteX5" fmla="*/ 3620 w 27003"/>
                  <a:gd name="connsiteY5" fmla="*/ 13788 h 13501"/>
                  <a:gd name="connsiteX6" fmla="*/ 3620 w 27003"/>
                  <a:gd name="connsiteY6" fmla="*/ 13788 h 13501"/>
                  <a:gd name="connsiteX7" fmla="*/ 16543 w 27003"/>
                  <a:gd name="connsiteY7" fmla="*/ 3951 h 13501"/>
                  <a:gd name="connsiteX8" fmla="*/ 24258 w 27003"/>
                  <a:gd name="connsiteY8" fmla="*/ 5494 h 13501"/>
                  <a:gd name="connsiteX9" fmla="*/ 24258 w 27003"/>
                  <a:gd name="connsiteY9" fmla="*/ 5494 h 13501"/>
                  <a:gd name="connsiteX10" fmla="*/ 26958 w 27003"/>
                  <a:gd name="connsiteY10" fmla="*/ 5301 h 13501"/>
                  <a:gd name="connsiteX11" fmla="*/ 26765 w 27003"/>
                  <a:gd name="connsiteY11" fmla="*/ 2794 h 13501"/>
                  <a:gd name="connsiteX12" fmla="*/ 26765 w 27003"/>
                  <a:gd name="connsiteY12" fmla="*/ 2794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003" h="13501">
                    <a:moveTo>
                      <a:pt x="26765" y="2794"/>
                    </a:moveTo>
                    <a:cubicBezTo>
                      <a:pt x="23872" y="286"/>
                      <a:pt x="20015" y="-485"/>
                      <a:pt x="15771" y="286"/>
                    </a:cubicBezTo>
                    <a:cubicBezTo>
                      <a:pt x="9599" y="1637"/>
                      <a:pt x="3041" y="6651"/>
                      <a:pt x="148" y="12245"/>
                    </a:cubicBezTo>
                    <a:lnTo>
                      <a:pt x="148" y="12245"/>
                    </a:lnTo>
                    <a:cubicBezTo>
                      <a:pt x="-238" y="13209"/>
                      <a:pt x="148" y="14367"/>
                      <a:pt x="1112" y="14752"/>
                    </a:cubicBezTo>
                    <a:cubicBezTo>
                      <a:pt x="2077" y="15138"/>
                      <a:pt x="3234" y="14752"/>
                      <a:pt x="3620" y="13788"/>
                    </a:cubicBezTo>
                    <a:lnTo>
                      <a:pt x="3620" y="13788"/>
                    </a:lnTo>
                    <a:cubicBezTo>
                      <a:pt x="5934" y="9159"/>
                      <a:pt x="11528" y="4916"/>
                      <a:pt x="16543" y="3951"/>
                    </a:cubicBezTo>
                    <a:cubicBezTo>
                      <a:pt x="18664" y="3565"/>
                      <a:pt x="21751" y="3372"/>
                      <a:pt x="24258" y="5494"/>
                    </a:cubicBezTo>
                    <a:lnTo>
                      <a:pt x="24258" y="5494"/>
                    </a:lnTo>
                    <a:cubicBezTo>
                      <a:pt x="25030" y="6266"/>
                      <a:pt x="26380" y="6073"/>
                      <a:pt x="26958" y="5301"/>
                    </a:cubicBezTo>
                    <a:cubicBezTo>
                      <a:pt x="27537" y="4723"/>
                      <a:pt x="27537" y="3565"/>
                      <a:pt x="26765" y="2794"/>
                    </a:cubicBezTo>
                    <a:lnTo>
                      <a:pt x="26765" y="2794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0A76816F-CE12-4D20-9C60-C6D5ECE9EC8A}"/>
                  </a:ext>
                </a:extLst>
              </p:cNvPr>
              <p:cNvSpPr/>
              <p:nvPr/>
            </p:nvSpPr>
            <p:spPr>
              <a:xfrm>
                <a:off x="2701944" y="511135"/>
                <a:ext cx="36647" cy="13502"/>
              </a:xfrm>
              <a:custGeom>
                <a:avLst/>
                <a:gdLst>
                  <a:gd name="connsiteX0" fmla="*/ 36647 w 36647"/>
                  <a:gd name="connsiteY0" fmla="*/ 11380 h 13501"/>
                  <a:gd name="connsiteX1" fmla="*/ 579 w 36647"/>
                  <a:gd name="connsiteY1" fmla="*/ 6558 h 13501"/>
                  <a:gd name="connsiteX2" fmla="*/ 579 w 36647"/>
                  <a:gd name="connsiteY2" fmla="*/ 6558 h 13501"/>
                  <a:gd name="connsiteX3" fmla="*/ 579 w 36647"/>
                  <a:gd name="connsiteY3" fmla="*/ 9258 h 13501"/>
                  <a:gd name="connsiteX4" fmla="*/ 3279 w 36647"/>
                  <a:gd name="connsiteY4" fmla="*/ 9258 h 13501"/>
                  <a:gd name="connsiteX5" fmla="*/ 3279 w 36647"/>
                  <a:gd name="connsiteY5" fmla="*/ 9258 h 13501"/>
                  <a:gd name="connsiteX6" fmla="*/ 33754 w 36647"/>
                  <a:gd name="connsiteY6" fmla="*/ 14080 h 13501"/>
                  <a:gd name="connsiteX7" fmla="*/ 33754 w 36647"/>
                  <a:gd name="connsiteY7" fmla="*/ 14080 h 13501"/>
                  <a:gd name="connsiteX8" fmla="*/ 36455 w 36647"/>
                  <a:gd name="connsiteY8" fmla="*/ 14080 h 13501"/>
                  <a:gd name="connsiteX9" fmla="*/ 36647 w 36647"/>
                  <a:gd name="connsiteY9" fmla="*/ 11380 h 13501"/>
                  <a:gd name="connsiteX10" fmla="*/ 36647 w 36647"/>
                  <a:gd name="connsiteY10" fmla="*/ 11380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647" h="13501">
                    <a:moveTo>
                      <a:pt x="36647" y="11380"/>
                    </a:moveTo>
                    <a:cubicBezTo>
                      <a:pt x="19674" y="-5401"/>
                      <a:pt x="7715" y="-579"/>
                      <a:pt x="579" y="6558"/>
                    </a:cubicBezTo>
                    <a:lnTo>
                      <a:pt x="579" y="6558"/>
                    </a:lnTo>
                    <a:cubicBezTo>
                      <a:pt x="-193" y="7329"/>
                      <a:pt x="-193" y="8487"/>
                      <a:pt x="579" y="9258"/>
                    </a:cubicBezTo>
                    <a:cubicBezTo>
                      <a:pt x="1350" y="10030"/>
                      <a:pt x="2507" y="10030"/>
                      <a:pt x="3279" y="9258"/>
                    </a:cubicBezTo>
                    <a:lnTo>
                      <a:pt x="3279" y="9258"/>
                    </a:lnTo>
                    <a:cubicBezTo>
                      <a:pt x="11959" y="579"/>
                      <a:pt x="21988" y="2122"/>
                      <a:pt x="33754" y="14080"/>
                    </a:cubicBezTo>
                    <a:lnTo>
                      <a:pt x="33754" y="14080"/>
                    </a:lnTo>
                    <a:cubicBezTo>
                      <a:pt x="34526" y="14852"/>
                      <a:pt x="35683" y="14852"/>
                      <a:pt x="36455" y="14080"/>
                    </a:cubicBezTo>
                    <a:cubicBezTo>
                      <a:pt x="37419" y="13309"/>
                      <a:pt x="37419" y="12151"/>
                      <a:pt x="36647" y="11380"/>
                    </a:cubicBezTo>
                    <a:lnTo>
                      <a:pt x="36647" y="1138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634C9C4-62D6-4E5F-9A7D-7ABD9B332D2C}"/>
                </a:ext>
              </a:extLst>
            </p:cNvPr>
            <p:cNvSpPr/>
            <p:nvPr/>
          </p:nvSpPr>
          <p:spPr>
            <a:xfrm>
              <a:off x="2707345" y="570350"/>
              <a:ext cx="27003" cy="65580"/>
            </a:xfrm>
            <a:custGeom>
              <a:avLst/>
              <a:gdLst>
                <a:gd name="connsiteX0" fmla="*/ 14273 w 27003"/>
                <a:gd name="connsiteY0" fmla="*/ 31247 h 65579"/>
                <a:gd name="connsiteX1" fmla="*/ 3858 w 27003"/>
                <a:gd name="connsiteY1" fmla="*/ 20831 h 65579"/>
                <a:gd name="connsiteX2" fmla="*/ 6944 w 27003"/>
                <a:gd name="connsiteY2" fmla="*/ 13502 h 65579"/>
                <a:gd name="connsiteX3" fmla="*/ 14273 w 27003"/>
                <a:gd name="connsiteY3" fmla="*/ 10416 h 65579"/>
                <a:gd name="connsiteX4" fmla="*/ 24689 w 27003"/>
                <a:gd name="connsiteY4" fmla="*/ 20831 h 65579"/>
                <a:gd name="connsiteX5" fmla="*/ 26618 w 27003"/>
                <a:gd name="connsiteY5" fmla="*/ 22760 h 65579"/>
                <a:gd name="connsiteX6" fmla="*/ 28547 w 27003"/>
                <a:gd name="connsiteY6" fmla="*/ 20831 h 65579"/>
                <a:gd name="connsiteX7" fmla="*/ 16202 w 27003"/>
                <a:gd name="connsiteY7" fmla="*/ 6751 h 65579"/>
                <a:gd name="connsiteX8" fmla="*/ 16202 w 27003"/>
                <a:gd name="connsiteY8" fmla="*/ 1929 h 65579"/>
                <a:gd name="connsiteX9" fmla="*/ 14273 w 27003"/>
                <a:gd name="connsiteY9" fmla="*/ 0 h 65579"/>
                <a:gd name="connsiteX10" fmla="*/ 12344 w 27003"/>
                <a:gd name="connsiteY10" fmla="*/ 1929 h 65579"/>
                <a:gd name="connsiteX11" fmla="*/ 12344 w 27003"/>
                <a:gd name="connsiteY11" fmla="*/ 6751 h 65579"/>
                <a:gd name="connsiteX12" fmla="*/ 4243 w 27003"/>
                <a:gd name="connsiteY12" fmla="*/ 10801 h 65579"/>
                <a:gd name="connsiteX13" fmla="*/ 0 w 27003"/>
                <a:gd name="connsiteY13" fmla="*/ 20831 h 65579"/>
                <a:gd name="connsiteX14" fmla="*/ 14273 w 27003"/>
                <a:gd name="connsiteY14" fmla="*/ 35104 h 65579"/>
                <a:gd name="connsiteX15" fmla="*/ 24689 w 27003"/>
                <a:gd name="connsiteY15" fmla="*/ 45520 h 65579"/>
                <a:gd name="connsiteX16" fmla="*/ 14273 w 27003"/>
                <a:gd name="connsiteY16" fmla="*/ 55936 h 65579"/>
                <a:gd name="connsiteX17" fmla="*/ 3858 w 27003"/>
                <a:gd name="connsiteY17" fmla="*/ 45520 h 65579"/>
                <a:gd name="connsiteX18" fmla="*/ 1929 w 27003"/>
                <a:gd name="connsiteY18" fmla="*/ 43591 h 65579"/>
                <a:gd name="connsiteX19" fmla="*/ 0 w 27003"/>
                <a:gd name="connsiteY19" fmla="*/ 45520 h 65579"/>
                <a:gd name="connsiteX20" fmla="*/ 12344 w 27003"/>
                <a:gd name="connsiteY20" fmla="*/ 59600 h 65579"/>
                <a:gd name="connsiteX21" fmla="*/ 12344 w 27003"/>
                <a:gd name="connsiteY21" fmla="*/ 64422 h 65579"/>
                <a:gd name="connsiteX22" fmla="*/ 14273 w 27003"/>
                <a:gd name="connsiteY22" fmla="*/ 66351 h 65579"/>
                <a:gd name="connsiteX23" fmla="*/ 16202 w 27003"/>
                <a:gd name="connsiteY23" fmla="*/ 64422 h 65579"/>
                <a:gd name="connsiteX24" fmla="*/ 16202 w 27003"/>
                <a:gd name="connsiteY24" fmla="*/ 59600 h 65579"/>
                <a:gd name="connsiteX25" fmla="*/ 28547 w 27003"/>
                <a:gd name="connsiteY25" fmla="*/ 45520 h 65579"/>
                <a:gd name="connsiteX26" fmla="*/ 14273 w 27003"/>
                <a:gd name="connsiteY26" fmla="*/ 31247 h 6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003" h="65579">
                  <a:moveTo>
                    <a:pt x="14273" y="31247"/>
                  </a:moveTo>
                  <a:cubicBezTo>
                    <a:pt x="8487" y="31247"/>
                    <a:pt x="3858" y="26618"/>
                    <a:pt x="3858" y="20831"/>
                  </a:cubicBezTo>
                  <a:cubicBezTo>
                    <a:pt x="3858" y="18131"/>
                    <a:pt x="5015" y="15431"/>
                    <a:pt x="6944" y="13502"/>
                  </a:cubicBezTo>
                  <a:cubicBezTo>
                    <a:pt x="8873" y="11573"/>
                    <a:pt x="11573" y="10416"/>
                    <a:pt x="14273" y="10416"/>
                  </a:cubicBezTo>
                  <a:cubicBezTo>
                    <a:pt x="20060" y="10416"/>
                    <a:pt x="24689" y="15045"/>
                    <a:pt x="24689" y="20831"/>
                  </a:cubicBezTo>
                  <a:cubicBezTo>
                    <a:pt x="24689" y="21988"/>
                    <a:pt x="25460" y="22760"/>
                    <a:pt x="26618" y="22760"/>
                  </a:cubicBezTo>
                  <a:cubicBezTo>
                    <a:pt x="27775" y="22760"/>
                    <a:pt x="28547" y="21988"/>
                    <a:pt x="28547" y="20831"/>
                  </a:cubicBezTo>
                  <a:cubicBezTo>
                    <a:pt x="28547" y="13695"/>
                    <a:pt x="23146" y="7715"/>
                    <a:pt x="16202" y="6751"/>
                  </a:cubicBezTo>
                  <a:lnTo>
                    <a:pt x="16202" y="1929"/>
                  </a:lnTo>
                  <a:cubicBezTo>
                    <a:pt x="16202" y="772"/>
                    <a:pt x="15431" y="0"/>
                    <a:pt x="14273" y="0"/>
                  </a:cubicBezTo>
                  <a:cubicBezTo>
                    <a:pt x="13116" y="0"/>
                    <a:pt x="12344" y="772"/>
                    <a:pt x="12344" y="1929"/>
                  </a:cubicBezTo>
                  <a:lnTo>
                    <a:pt x="12344" y="6751"/>
                  </a:lnTo>
                  <a:cubicBezTo>
                    <a:pt x="9258" y="7137"/>
                    <a:pt x="6365" y="8487"/>
                    <a:pt x="4243" y="10801"/>
                  </a:cubicBezTo>
                  <a:cubicBezTo>
                    <a:pt x="1543" y="13502"/>
                    <a:pt x="0" y="16974"/>
                    <a:pt x="0" y="20831"/>
                  </a:cubicBezTo>
                  <a:cubicBezTo>
                    <a:pt x="0" y="28739"/>
                    <a:pt x="6365" y="35104"/>
                    <a:pt x="14273" y="35104"/>
                  </a:cubicBezTo>
                  <a:cubicBezTo>
                    <a:pt x="20060" y="35104"/>
                    <a:pt x="24689" y="39733"/>
                    <a:pt x="24689" y="45520"/>
                  </a:cubicBezTo>
                  <a:cubicBezTo>
                    <a:pt x="24689" y="51306"/>
                    <a:pt x="20060" y="55936"/>
                    <a:pt x="14273" y="55936"/>
                  </a:cubicBezTo>
                  <a:cubicBezTo>
                    <a:pt x="8487" y="55936"/>
                    <a:pt x="3858" y="51306"/>
                    <a:pt x="3858" y="45520"/>
                  </a:cubicBezTo>
                  <a:cubicBezTo>
                    <a:pt x="3858" y="44363"/>
                    <a:pt x="3086" y="43591"/>
                    <a:pt x="1929" y="43591"/>
                  </a:cubicBezTo>
                  <a:cubicBezTo>
                    <a:pt x="772" y="43591"/>
                    <a:pt x="0" y="44363"/>
                    <a:pt x="0" y="45520"/>
                  </a:cubicBezTo>
                  <a:cubicBezTo>
                    <a:pt x="0" y="52657"/>
                    <a:pt x="5401" y="58636"/>
                    <a:pt x="12344" y="59600"/>
                  </a:cubicBezTo>
                  <a:lnTo>
                    <a:pt x="12344" y="64422"/>
                  </a:lnTo>
                  <a:cubicBezTo>
                    <a:pt x="12344" y="65580"/>
                    <a:pt x="13116" y="66351"/>
                    <a:pt x="14273" y="66351"/>
                  </a:cubicBezTo>
                  <a:cubicBezTo>
                    <a:pt x="15431" y="66351"/>
                    <a:pt x="16202" y="65580"/>
                    <a:pt x="16202" y="64422"/>
                  </a:cubicBezTo>
                  <a:lnTo>
                    <a:pt x="16202" y="59600"/>
                  </a:lnTo>
                  <a:cubicBezTo>
                    <a:pt x="23146" y="58636"/>
                    <a:pt x="28547" y="52657"/>
                    <a:pt x="28547" y="45520"/>
                  </a:cubicBezTo>
                  <a:cubicBezTo>
                    <a:pt x="28354" y="37612"/>
                    <a:pt x="21989" y="31247"/>
                    <a:pt x="14273" y="31247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8" name="Graphic 5">
            <a:extLst>
              <a:ext uri="{FF2B5EF4-FFF2-40B4-BE49-F238E27FC236}">
                <a16:creationId xmlns:a16="http://schemas.microsoft.com/office/drawing/2014/main" id="{54218B79-A3E1-4050-BE0A-6A815DCE25F0}"/>
              </a:ext>
            </a:extLst>
          </p:cNvPr>
          <p:cNvGrpSpPr/>
          <p:nvPr/>
        </p:nvGrpSpPr>
        <p:grpSpPr>
          <a:xfrm>
            <a:off x="2601688" y="1881536"/>
            <a:ext cx="376446" cy="501921"/>
            <a:chOff x="2224563" y="1789553"/>
            <a:chExt cx="133088" cy="150447"/>
          </a:xfrm>
          <a:solidFill>
            <a:schemeClr val="accent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178601C-A3DB-4C61-A058-1289AE54FEC4}"/>
                </a:ext>
              </a:extLst>
            </p:cNvPr>
            <p:cNvSpPr/>
            <p:nvPr/>
          </p:nvSpPr>
          <p:spPr>
            <a:xfrm>
              <a:off x="2224563" y="1789553"/>
              <a:ext cx="133088" cy="150447"/>
            </a:xfrm>
            <a:custGeom>
              <a:avLst/>
              <a:gdLst>
                <a:gd name="connsiteX0" fmla="*/ 132317 w 133088"/>
                <a:gd name="connsiteY0" fmla="*/ 126916 h 150447"/>
                <a:gd name="connsiteX1" fmla="*/ 113607 w 133088"/>
                <a:gd name="connsiteY1" fmla="*/ 126916 h 150447"/>
                <a:gd name="connsiteX2" fmla="*/ 113607 w 133088"/>
                <a:gd name="connsiteY2" fmla="*/ 12344 h 150447"/>
                <a:gd name="connsiteX3" fmla="*/ 101263 w 133088"/>
                <a:gd name="connsiteY3" fmla="*/ 0 h 150447"/>
                <a:gd name="connsiteX4" fmla="*/ 12344 w 133088"/>
                <a:gd name="connsiteY4" fmla="*/ 0 h 150447"/>
                <a:gd name="connsiteX5" fmla="*/ 0 w 133088"/>
                <a:gd name="connsiteY5" fmla="*/ 12344 h 150447"/>
                <a:gd name="connsiteX6" fmla="*/ 0 w 133088"/>
                <a:gd name="connsiteY6" fmla="*/ 22181 h 150447"/>
                <a:gd name="connsiteX7" fmla="*/ 1929 w 133088"/>
                <a:gd name="connsiteY7" fmla="*/ 24110 h 150447"/>
                <a:gd name="connsiteX8" fmla="*/ 20638 w 133088"/>
                <a:gd name="connsiteY8" fmla="*/ 24110 h 150447"/>
                <a:gd name="connsiteX9" fmla="*/ 20638 w 133088"/>
                <a:gd name="connsiteY9" fmla="*/ 138682 h 150447"/>
                <a:gd name="connsiteX10" fmla="*/ 32983 w 133088"/>
                <a:gd name="connsiteY10" fmla="*/ 151026 h 150447"/>
                <a:gd name="connsiteX11" fmla="*/ 121901 w 133088"/>
                <a:gd name="connsiteY11" fmla="*/ 151026 h 150447"/>
                <a:gd name="connsiteX12" fmla="*/ 134245 w 133088"/>
                <a:gd name="connsiteY12" fmla="*/ 138682 h 150447"/>
                <a:gd name="connsiteX13" fmla="*/ 134245 w 133088"/>
                <a:gd name="connsiteY13" fmla="*/ 128845 h 150447"/>
                <a:gd name="connsiteX14" fmla="*/ 132317 w 133088"/>
                <a:gd name="connsiteY14" fmla="*/ 126916 h 150447"/>
                <a:gd name="connsiteX15" fmla="*/ 3858 w 133088"/>
                <a:gd name="connsiteY15" fmla="*/ 20253 h 150447"/>
                <a:gd name="connsiteX16" fmla="*/ 3858 w 133088"/>
                <a:gd name="connsiteY16" fmla="*/ 12344 h 150447"/>
                <a:gd name="connsiteX17" fmla="*/ 12344 w 133088"/>
                <a:gd name="connsiteY17" fmla="*/ 3858 h 150447"/>
                <a:gd name="connsiteX18" fmla="*/ 20831 w 133088"/>
                <a:gd name="connsiteY18" fmla="*/ 12344 h 150447"/>
                <a:gd name="connsiteX19" fmla="*/ 20831 w 133088"/>
                <a:gd name="connsiteY19" fmla="*/ 20253 h 150447"/>
                <a:gd name="connsiteX20" fmla="*/ 3858 w 133088"/>
                <a:gd name="connsiteY20" fmla="*/ 20253 h 150447"/>
                <a:gd name="connsiteX21" fmla="*/ 24496 w 133088"/>
                <a:gd name="connsiteY21" fmla="*/ 138682 h 150447"/>
                <a:gd name="connsiteX22" fmla="*/ 24496 w 133088"/>
                <a:gd name="connsiteY22" fmla="*/ 12344 h 150447"/>
                <a:gd name="connsiteX23" fmla="*/ 21217 w 133088"/>
                <a:gd name="connsiteY23" fmla="*/ 3858 h 150447"/>
                <a:gd name="connsiteX24" fmla="*/ 101263 w 133088"/>
                <a:gd name="connsiteY24" fmla="*/ 3858 h 150447"/>
                <a:gd name="connsiteX25" fmla="*/ 109749 w 133088"/>
                <a:gd name="connsiteY25" fmla="*/ 12344 h 150447"/>
                <a:gd name="connsiteX26" fmla="*/ 109749 w 133088"/>
                <a:gd name="connsiteY26" fmla="*/ 126916 h 150447"/>
                <a:gd name="connsiteX27" fmla="*/ 43398 w 133088"/>
                <a:gd name="connsiteY27" fmla="*/ 126916 h 150447"/>
                <a:gd name="connsiteX28" fmla="*/ 41469 w 133088"/>
                <a:gd name="connsiteY28" fmla="*/ 128845 h 150447"/>
                <a:gd name="connsiteX29" fmla="*/ 41469 w 133088"/>
                <a:gd name="connsiteY29" fmla="*/ 138682 h 150447"/>
                <a:gd name="connsiteX30" fmla="*/ 32983 w 133088"/>
                <a:gd name="connsiteY30" fmla="*/ 147168 h 150447"/>
                <a:gd name="connsiteX31" fmla="*/ 24496 w 133088"/>
                <a:gd name="connsiteY31" fmla="*/ 138682 h 150447"/>
                <a:gd name="connsiteX32" fmla="*/ 121901 w 133088"/>
                <a:gd name="connsiteY32" fmla="*/ 147168 h 150447"/>
                <a:gd name="connsiteX33" fmla="*/ 41855 w 133088"/>
                <a:gd name="connsiteY33" fmla="*/ 147168 h 150447"/>
                <a:gd name="connsiteX34" fmla="*/ 45134 w 133088"/>
                <a:gd name="connsiteY34" fmla="*/ 138682 h 150447"/>
                <a:gd name="connsiteX35" fmla="*/ 45134 w 133088"/>
                <a:gd name="connsiteY35" fmla="*/ 130773 h 150447"/>
                <a:gd name="connsiteX36" fmla="*/ 130195 w 133088"/>
                <a:gd name="connsiteY36" fmla="*/ 130773 h 150447"/>
                <a:gd name="connsiteX37" fmla="*/ 130195 w 133088"/>
                <a:gd name="connsiteY37" fmla="*/ 138682 h 150447"/>
                <a:gd name="connsiteX38" fmla="*/ 121901 w 133088"/>
                <a:gd name="connsiteY38" fmla="*/ 147168 h 1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3088" h="150447">
                  <a:moveTo>
                    <a:pt x="132317" y="126916"/>
                  </a:moveTo>
                  <a:lnTo>
                    <a:pt x="113607" y="126916"/>
                  </a:lnTo>
                  <a:lnTo>
                    <a:pt x="113607" y="12344"/>
                  </a:lnTo>
                  <a:cubicBezTo>
                    <a:pt x="113607" y="5594"/>
                    <a:pt x="108014" y="0"/>
                    <a:pt x="101263" y="0"/>
                  </a:cubicBezTo>
                  <a:lnTo>
                    <a:pt x="12344" y="0"/>
                  </a:lnTo>
                  <a:cubicBezTo>
                    <a:pt x="5594" y="0"/>
                    <a:pt x="0" y="5594"/>
                    <a:pt x="0" y="12344"/>
                  </a:cubicBezTo>
                  <a:lnTo>
                    <a:pt x="0" y="22181"/>
                  </a:lnTo>
                  <a:cubicBezTo>
                    <a:pt x="0" y="23339"/>
                    <a:pt x="772" y="24110"/>
                    <a:pt x="1929" y="24110"/>
                  </a:cubicBezTo>
                  <a:lnTo>
                    <a:pt x="20638" y="24110"/>
                  </a:lnTo>
                  <a:lnTo>
                    <a:pt x="20638" y="138682"/>
                  </a:lnTo>
                  <a:cubicBezTo>
                    <a:pt x="20638" y="145433"/>
                    <a:pt x="26232" y="151026"/>
                    <a:pt x="32983" y="151026"/>
                  </a:cubicBezTo>
                  <a:lnTo>
                    <a:pt x="121901" y="151026"/>
                  </a:lnTo>
                  <a:cubicBezTo>
                    <a:pt x="128652" y="151026"/>
                    <a:pt x="134245" y="145433"/>
                    <a:pt x="134245" y="138682"/>
                  </a:cubicBezTo>
                  <a:lnTo>
                    <a:pt x="134245" y="128845"/>
                  </a:lnTo>
                  <a:cubicBezTo>
                    <a:pt x="134245" y="127880"/>
                    <a:pt x="133281" y="126916"/>
                    <a:pt x="132317" y="126916"/>
                  </a:cubicBezTo>
                  <a:close/>
                  <a:moveTo>
                    <a:pt x="3858" y="20253"/>
                  </a:moveTo>
                  <a:lnTo>
                    <a:pt x="3858" y="12344"/>
                  </a:lnTo>
                  <a:cubicBezTo>
                    <a:pt x="3858" y="7715"/>
                    <a:pt x="7715" y="3858"/>
                    <a:pt x="12344" y="3858"/>
                  </a:cubicBezTo>
                  <a:cubicBezTo>
                    <a:pt x="16974" y="3858"/>
                    <a:pt x="20831" y="7715"/>
                    <a:pt x="20831" y="12344"/>
                  </a:cubicBezTo>
                  <a:lnTo>
                    <a:pt x="20831" y="20253"/>
                  </a:lnTo>
                  <a:lnTo>
                    <a:pt x="3858" y="20253"/>
                  </a:lnTo>
                  <a:close/>
                  <a:moveTo>
                    <a:pt x="24496" y="138682"/>
                  </a:moveTo>
                  <a:lnTo>
                    <a:pt x="24496" y="12344"/>
                  </a:lnTo>
                  <a:cubicBezTo>
                    <a:pt x="24496" y="9065"/>
                    <a:pt x="23146" y="6172"/>
                    <a:pt x="21217" y="3858"/>
                  </a:cubicBezTo>
                  <a:lnTo>
                    <a:pt x="101263" y="3858"/>
                  </a:lnTo>
                  <a:cubicBezTo>
                    <a:pt x="105892" y="3858"/>
                    <a:pt x="109749" y="7715"/>
                    <a:pt x="109749" y="12344"/>
                  </a:cubicBezTo>
                  <a:lnTo>
                    <a:pt x="109749" y="126916"/>
                  </a:lnTo>
                  <a:lnTo>
                    <a:pt x="43398" y="126916"/>
                  </a:lnTo>
                  <a:cubicBezTo>
                    <a:pt x="42241" y="126916"/>
                    <a:pt x="41469" y="127687"/>
                    <a:pt x="41469" y="128845"/>
                  </a:cubicBezTo>
                  <a:lnTo>
                    <a:pt x="41469" y="138682"/>
                  </a:lnTo>
                  <a:cubicBezTo>
                    <a:pt x="41469" y="143311"/>
                    <a:pt x="37612" y="147168"/>
                    <a:pt x="32983" y="147168"/>
                  </a:cubicBezTo>
                  <a:cubicBezTo>
                    <a:pt x="28354" y="147168"/>
                    <a:pt x="24496" y="143311"/>
                    <a:pt x="24496" y="138682"/>
                  </a:cubicBezTo>
                  <a:close/>
                  <a:moveTo>
                    <a:pt x="121901" y="147168"/>
                  </a:moveTo>
                  <a:lnTo>
                    <a:pt x="41855" y="147168"/>
                  </a:lnTo>
                  <a:cubicBezTo>
                    <a:pt x="43977" y="145047"/>
                    <a:pt x="45134" y="141961"/>
                    <a:pt x="45134" y="138682"/>
                  </a:cubicBezTo>
                  <a:lnTo>
                    <a:pt x="45134" y="130773"/>
                  </a:lnTo>
                  <a:lnTo>
                    <a:pt x="130195" y="130773"/>
                  </a:lnTo>
                  <a:lnTo>
                    <a:pt x="130195" y="138682"/>
                  </a:lnTo>
                  <a:cubicBezTo>
                    <a:pt x="130388" y="143311"/>
                    <a:pt x="126530" y="147168"/>
                    <a:pt x="121901" y="147168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AABAF63-D5DA-4E2B-ABEF-3C3844B2F8CA}"/>
                </a:ext>
              </a:extLst>
            </p:cNvPr>
            <p:cNvSpPr/>
            <p:nvPr/>
          </p:nvSpPr>
          <p:spPr>
            <a:xfrm>
              <a:off x="2302101" y="1888501"/>
              <a:ext cx="15431" cy="15431"/>
            </a:xfrm>
            <a:custGeom>
              <a:avLst/>
              <a:gdLst>
                <a:gd name="connsiteX0" fmla="*/ 10801 w 15430"/>
                <a:gd name="connsiteY0" fmla="*/ 8101 h 15430"/>
                <a:gd name="connsiteX1" fmla="*/ 15623 w 15430"/>
                <a:gd name="connsiteY1" fmla="*/ 3279 h 15430"/>
                <a:gd name="connsiteX2" fmla="*/ 15623 w 15430"/>
                <a:gd name="connsiteY2" fmla="*/ 579 h 15430"/>
                <a:gd name="connsiteX3" fmla="*/ 12923 w 15430"/>
                <a:gd name="connsiteY3" fmla="*/ 579 h 15430"/>
                <a:gd name="connsiteX4" fmla="*/ 8101 w 15430"/>
                <a:gd name="connsiteY4" fmla="*/ 5401 h 15430"/>
                <a:gd name="connsiteX5" fmla="*/ 3279 w 15430"/>
                <a:gd name="connsiteY5" fmla="*/ 579 h 15430"/>
                <a:gd name="connsiteX6" fmla="*/ 579 w 15430"/>
                <a:gd name="connsiteY6" fmla="*/ 579 h 15430"/>
                <a:gd name="connsiteX7" fmla="*/ 579 w 15430"/>
                <a:gd name="connsiteY7" fmla="*/ 3279 h 15430"/>
                <a:gd name="connsiteX8" fmla="*/ 5401 w 15430"/>
                <a:gd name="connsiteY8" fmla="*/ 8101 h 15430"/>
                <a:gd name="connsiteX9" fmla="*/ 579 w 15430"/>
                <a:gd name="connsiteY9" fmla="*/ 12923 h 15430"/>
                <a:gd name="connsiteX10" fmla="*/ 579 w 15430"/>
                <a:gd name="connsiteY10" fmla="*/ 15623 h 15430"/>
                <a:gd name="connsiteX11" fmla="*/ 3279 w 15430"/>
                <a:gd name="connsiteY11" fmla="*/ 15623 h 15430"/>
                <a:gd name="connsiteX12" fmla="*/ 8101 w 15430"/>
                <a:gd name="connsiteY12" fmla="*/ 10801 h 15430"/>
                <a:gd name="connsiteX13" fmla="*/ 12923 w 15430"/>
                <a:gd name="connsiteY13" fmla="*/ 15623 h 15430"/>
                <a:gd name="connsiteX14" fmla="*/ 15623 w 15430"/>
                <a:gd name="connsiteY14" fmla="*/ 15623 h 15430"/>
                <a:gd name="connsiteX15" fmla="*/ 15623 w 15430"/>
                <a:gd name="connsiteY15" fmla="*/ 12923 h 15430"/>
                <a:gd name="connsiteX16" fmla="*/ 10801 w 15430"/>
                <a:gd name="connsiteY16" fmla="*/ 810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30" h="15430">
                  <a:moveTo>
                    <a:pt x="10801" y="8101"/>
                  </a:moveTo>
                  <a:lnTo>
                    <a:pt x="15623" y="3279"/>
                  </a:lnTo>
                  <a:cubicBezTo>
                    <a:pt x="16395" y="2507"/>
                    <a:pt x="16395" y="1350"/>
                    <a:pt x="15623" y="579"/>
                  </a:cubicBezTo>
                  <a:cubicBezTo>
                    <a:pt x="14852" y="-193"/>
                    <a:pt x="13694" y="-193"/>
                    <a:pt x="12923" y="579"/>
                  </a:cubicBezTo>
                  <a:lnTo>
                    <a:pt x="8101" y="5401"/>
                  </a:lnTo>
                  <a:lnTo>
                    <a:pt x="3279" y="579"/>
                  </a:lnTo>
                  <a:cubicBezTo>
                    <a:pt x="2507" y="-193"/>
                    <a:pt x="1350" y="-193"/>
                    <a:pt x="579" y="579"/>
                  </a:cubicBezTo>
                  <a:cubicBezTo>
                    <a:pt x="-193" y="1350"/>
                    <a:pt x="-193" y="2507"/>
                    <a:pt x="579" y="3279"/>
                  </a:cubicBezTo>
                  <a:lnTo>
                    <a:pt x="5401" y="8101"/>
                  </a:lnTo>
                  <a:lnTo>
                    <a:pt x="579" y="12923"/>
                  </a:lnTo>
                  <a:cubicBezTo>
                    <a:pt x="-193" y="13695"/>
                    <a:pt x="-193" y="14852"/>
                    <a:pt x="579" y="15623"/>
                  </a:cubicBezTo>
                  <a:cubicBezTo>
                    <a:pt x="1350" y="16395"/>
                    <a:pt x="2507" y="16395"/>
                    <a:pt x="3279" y="15623"/>
                  </a:cubicBezTo>
                  <a:lnTo>
                    <a:pt x="8101" y="10801"/>
                  </a:lnTo>
                  <a:lnTo>
                    <a:pt x="12923" y="15623"/>
                  </a:lnTo>
                  <a:cubicBezTo>
                    <a:pt x="13694" y="16395"/>
                    <a:pt x="14852" y="16395"/>
                    <a:pt x="15623" y="15623"/>
                  </a:cubicBezTo>
                  <a:cubicBezTo>
                    <a:pt x="16395" y="14852"/>
                    <a:pt x="16395" y="13695"/>
                    <a:pt x="15623" y="12923"/>
                  </a:cubicBezTo>
                  <a:lnTo>
                    <a:pt x="10801" y="8101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06B7DDB-4D6A-4CC9-8964-8B6FB2CB322A}"/>
                </a:ext>
              </a:extLst>
            </p:cNvPr>
            <p:cNvSpPr/>
            <p:nvPr/>
          </p:nvSpPr>
          <p:spPr>
            <a:xfrm>
              <a:off x="2266611" y="1888501"/>
              <a:ext cx="23146" cy="15431"/>
            </a:xfrm>
            <a:custGeom>
              <a:avLst/>
              <a:gdLst>
                <a:gd name="connsiteX0" fmla="*/ 20638 w 23145"/>
                <a:gd name="connsiteY0" fmla="*/ 579 h 15430"/>
                <a:gd name="connsiteX1" fmla="*/ 8101 w 23145"/>
                <a:gd name="connsiteY1" fmla="*/ 13116 h 15430"/>
                <a:gd name="connsiteX2" fmla="*/ 10801 w 23145"/>
                <a:gd name="connsiteY2" fmla="*/ 13116 h 15430"/>
                <a:gd name="connsiteX3" fmla="*/ 3279 w 23145"/>
                <a:gd name="connsiteY3" fmla="*/ 5594 h 15430"/>
                <a:gd name="connsiteX4" fmla="*/ 3279 w 23145"/>
                <a:gd name="connsiteY4" fmla="*/ 5594 h 15430"/>
                <a:gd name="connsiteX5" fmla="*/ 579 w 23145"/>
                <a:gd name="connsiteY5" fmla="*/ 5594 h 15430"/>
                <a:gd name="connsiteX6" fmla="*/ 579 w 23145"/>
                <a:gd name="connsiteY6" fmla="*/ 8294 h 15430"/>
                <a:gd name="connsiteX7" fmla="*/ 579 w 23145"/>
                <a:gd name="connsiteY7" fmla="*/ 8294 h 15430"/>
                <a:gd name="connsiteX8" fmla="*/ 8101 w 23145"/>
                <a:gd name="connsiteY8" fmla="*/ 15816 h 15430"/>
                <a:gd name="connsiteX9" fmla="*/ 10801 w 23145"/>
                <a:gd name="connsiteY9" fmla="*/ 15816 h 15430"/>
                <a:gd name="connsiteX10" fmla="*/ 23339 w 23145"/>
                <a:gd name="connsiteY10" fmla="*/ 3279 h 15430"/>
                <a:gd name="connsiteX11" fmla="*/ 23339 w 23145"/>
                <a:gd name="connsiteY11" fmla="*/ 3279 h 15430"/>
                <a:gd name="connsiteX12" fmla="*/ 23339 w 23145"/>
                <a:gd name="connsiteY12" fmla="*/ 579 h 15430"/>
                <a:gd name="connsiteX13" fmla="*/ 20638 w 23145"/>
                <a:gd name="connsiteY13" fmla="*/ 579 h 15430"/>
                <a:gd name="connsiteX14" fmla="*/ 20638 w 23145"/>
                <a:gd name="connsiteY14" fmla="*/ 579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145" h="15430">
                  <a:moveTo>
                    <a:pt x="20638" y="579"/>
                  </a:moveTo>
                  <a:lnTo>
                    <a:pt x="8101" y="13116"/>
                  </a:lnTo>
                  <a:cubicBezTo>
                    <a:pt x="8873" y="12344"/>
                    <a:pt x="10030" y="12344"/>
                    <a:pt x="10801" y="13116"/>
                  </a:cubicBezTo>
                  <a:lnTo>
                    <a:pt x="3279" y="5594"/>
                  </a:lnTo>
                  <a:lnTo>
                    <a:pt x="3279" y="5594"/>
                  </a:lnTo>
                  <a:cubicBezTo>
                    <a:pt x="2507" y="4822"/>
                    <a:pt x="1350" y="4822"/>
                    <a:pt x="579" y="5594"/>
                  </a:cubicBezTo>
                  <a:cubicBezTo>
                    <a:pt x="-193" y="6365"/>
                    <a:pt x="-193" y="7522"/>
                    <a:pt x="579" y="8294"/>
                  </a:cubicBezTo>
                  <a:lnTo>
                    <a:pt x="579" y="8294"/>
                  </a:lnTo>
                  <a:lnTo>
                    <a:pt x="8101" y="15816"/>
                  </a:lnTo>
                  <a:cubicBezTo>
                    <a:pt x="8873" y="16588"/>
                    <a:pt x="10030" y="16588"/>
                    <a:pt x="10801" y="15816"/>
                  </a:cubicBezTo>
                  <a:lnTo>
                    <a:pt x="23339" y="3279"/>
                  </a:lnTo>
                  <a:lnTo>
                    <a:pt x="23339" y="3279"/>
                  </a:lnTo>
                  <a:cubicBezTo>
                    <a:pt x="24110" y="2507"/>
                    <a:pt x="24110" y="1350"/>
                    <a:pt x="23339" y="579"/>
                  </a:cubicBezTo>
                  <a:cubicBezTo>
                    <a:pt x="22567" y="-193"/>
                    <a:pt x="21410" y="-193"/>
                    <a:pt x="20638" y="579"/>
                  </a:cubicBezTo>
                  <a:lnTo>
                    <a:pt x="20638" y="579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" name="Graphic 5">
              <a:extLst>
                <a:ext uri="{FF2B5EF4-FFF2-40B4-BE49-F238E27FC236}">
                  <a16:creationId xmlns:a16="http://schemas.microsoft.com/office/drawing/2014/main" id="{F80A8608-4CC5-495B-92B5-E652D7E6EA90}"/>
                </a:ext>
              </a:extLst>
            </p:cNvPr>
            <p:cNvGrpSpPr/>
            <p:nvPr/>
          </p:nvGrpSpPr>
          <p:grpSpPr>
            <a:xfrm>
              <a:off x="2258125" y="1821764"/>
              <a:ext cx="69437" cy="48220"/>
              <a:chOff x="2258125" y="1821764"/>
              <a:chExt cx="69437" cy="48220"/>
            </a:xfrm>
            <a:solidFill>
              <a:schemeClr val="accent1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B140612-3ED2-42FB-86A5-4E15CCC53059}"/>
                  </a:ext>
                </a:extLst>
              </p:cNvPr>
              <p:cNvSpPr/>
              <p:nvPr/>
            </p:nvSpPr>
            <p:spPr>
              <a:xfrm>
                <a:off x="2275291" y="1830443"/>
                <a:ext cx="52078" cy="38576"/>
              </a:xfrm>
              <a:custGeom>
                <a:avLst/>
                <a:gdLst>
                  <a:gd name="connsiteX0" fmla="*/ 0 w 52077"/>
                  <a:gd name="connsiteY0" fmla="*/ 0 h 38576"/>
                  <a:gd name="connsiteX1" fmla="*/ 53042 w 52077"/>
                  <a:gd name="connsiteY1" fmla="*/ 0 h 38576"/>
                  <a:gd name="connsiteX2" fmla="*/ 53042 w 52077"/>
                  <a:gd name="connsiteY2" fmla="*/ 40119 h 38576"/>
                  <a:gd name="connsiteX3" fmla="*/ 0 w 52077"/>
                  <a:gd name="connsiteY3" fmla="*/ 40119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077" h="38576">
                    <a:moveTo>
                      <a:pt x="0" y="0"/>
                    </a:moveTo>
                    <a:lnTo>
                      <a:pt x="53042" y="0"/>
                    </a:lnTo>
                    <a:lnTo>
                      <a:pt x="53042" y="40119"/>
                    </a:lnTo>
                    <a:lnTo>
                      <a:pt x="0" y="40119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D6622E1-578B-4AED-AE39-9C9876157E00}"/>
                  </a:ext>
                </a:extLst>
              </p:cNvPr>
              <p:cNvSpPr/>
              <p:nvPr/>
            </p:nvSpPr>
            <p:spPr>
              <a:xfrm>
                <a:off x="2270276" y="1821764"/>
                <a:ext cx="54007" cy="3858"/>
              </a:xfrm>
              <a:custGeom>
                <a:avLst/>
                <a:gdLst>
                  <a:gd name="connsiteX0" fmla="*/ 1929 w 54006"/>
                  <a:gd name="connsiteY0" fmla="*/ 3858 h 3857"/>
                  <a:gd name="connsiteX1" fmla="*/ 52850 w 54006"/>
                  <a:gd name="connsiteY1" fmla="*/ 3858 h 3857"/>
                  <a:gd name="connsiteX2" fmla="*/ 52850 w 54006"/>
                  <a:gd name="connsiteY2" fmla="*/ 3858 h 3857"/>
                  <a:gd name="connsiteX3" fmla="*/ 54778 w 54006"/>
                  <a:gd name="connsiteY3" fmla="*/ 1929 h 3857"/>
                  <a:gd name="connsiteX4" fmla="*/ 52850 w 54006"/>
                  <a:gd name="connsiteY4" fmla="*/ 0 h 3857"/>
                  <a:gd name="connsiteX5" fmla="*/ 52850 w 54006"/>
                  <a:gd name="connsiteY5" fmla="*/ 0 h 3857"/>
                  <a:gd name="connsiteX6" fmla="*/ 1929 w 54006"/>
                  <a:gd name="connsiteY6" fmla="*/ 0 h 3857"/>
                  <a:gd name="connsiteX7" fmla="*/ 1929 w 54006"/>
                  <a:gd name="connsiteY7" fmla="*/ 0 h 3857"/>
                  <a:gd name="connsiteX8" fmla="*/ 0 w 54006"/>
                  <a:gd name="connsiteY8" fmla="*/ 1929 h 3857"/>
                  <a:gd name="connsiteX9" fmla="*/ 1929 w 54006"/>
                  <a:gd name="connsiteY9" fmla="*/ 3858 h 3857"/>
                  <a:gd name="connsiteX10" fmla="*/ 1929 w 54006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006" h="3857">
                    <a:moveTo>
                      <a:pt x="1929" y="3858"/>
                    </a:moveTo>
                    <a:lnTo>
                      <a:pt x="52850" y="3858"/>
                    </a:lnTo>
                    <a:lnTo>
                      <a:pt x="52850" y="3858"/>
                    </a:lnTo>
                    <a:cubicBezTo>
                      <a:pt x="54007" y="3858"/>
                      <a:pt x="54778" y="3086"/>
                      <a:pt x="54778" y="1929"/>
                    </a:cubicBezTo>
                    <a:cubicBezTo>
                      <a:pt x="54778" y="772"/>
                      <a:pt x="54007" y="0"/>
                      <a:pt x="52850" y="0"/>
                    </a:cubicBezTo>
                    <a:lnTo>
                      <a:pt x="52850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84A3A13-2369-42F9-99B3-31B27E360E22}"/>
                  </a:ext>
                </a:extLst>
              </p:cNvPr>
              <p:cNvSpPr/>
              <p:nvPr/>
            </p:nvSpPr>
            <p:spPr>
              <a:xfrm>
                <a:off x="2258125" y="1834687"/>
                <a:ext cx="65580" cy="3858"/>
              </a:xfrm>
              <a:custGeom>
                <a:avLst/>
                <a:gdLst>
                  <a:gd name="connsiteX0" fmla="*/ 1929 w 65579"/>
                  <a:gd name="connsiteY0" fmla="*/ 3858 h 3857"/>
                  <a:gd name="connsiteX1" fmla="*/ 65194 w 65579"/>
                  <a:gd name="connsiteY1" fmla="*/ 3858 h 3857"/>
                  <a:gd name="connsiteX2" fmla="*/ 65194 w 65579"/>
                  <a:gd name="connsiteY2" fmla="*/ 3858 h 3857"/>
                  <a:gd name="connsiteX3" fmla="*/ 67123 w 65579"/>
                  <a:gd name="connsiteY3" fmla="*/ 1929 h 3857"/>
                  <a:gd name="connsiteX4" fmla="*/ 65194 w 65579"/>
                  <a:gd name="connsiteY4" fmla="*/ 0 h 3857"/>
                  <a:gd name="connsiteX5" fmla="*/ 65194 w 65579"/>
                  <a:gd name="connsiteY5" fmla="*/ 0 h 3857"/>
                  <a:gd name="connsiteX6" fmla="*/ 1929 w 65579"/>
                  <a:gd name="connsiteY6" fmla="*/ 0 h 3857"/>
                  <a:gd name="connsiteX7" fmla="*/ 1929 w 65579"/>
                  <a:gd name="connsiteY7" fmla="*/ 0 h 3857"/>
                  <a:gd name="connsiteX8" fmla="*/ 0 w 65579"/>
                  <a:gd name="connsiteY8" fmla="*/ 1929 h 3857"/>
                  <a:gd name="connsiteX9" fmla="*/ 1929 w 65579"/>
                  <a:gd name="connsiteY9" fmla="*/ 3858 h 3857"/>
                  <a:gd name="connsiteX10" fmla="*/ 1929 w 6557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579" h="3857">
                    <a:moveTo>
                      <a:pt x="1929" y="3858"/>
                    </a:moveTo>
                    <a:lnTo>
                      <a:pt x="65194" y="3858"/>
                    </a:lnTo>
                    <a:lnTo>
                      <a:pt x="65194" y="3858"/>
                    </a:lnTo>
                    <a:cubicBezTo>
                      <a:pt x="66351" y="3858"/>
                      <a:pt x="67123" y="3086"/>
                      <a:pt x="67123" y="1929"/>
                    </a:cubicBezTo>
                    <a:cubicBezTo>
                      <a:pt x="67123" y="771"/>
                      <a:pt x="66351" y="0"/>
                      <a:pt x="65194" y="0"/>
                    </a:cubicBezTo>
                    <a:lnTo>
                      <a:pt x="6519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7135063-7385-422C-A176-B5A7F8980158}"/>
                  </a:ext>
                </a:extLst>
              </p:cNvPr>
              <p:cNvSpPr/>
              <p:nvPr/>
            </p:nvSpPr>
            <p:spPr>
              <a:xfrm>
                <a:off x="2258125" y="1847610"/>
                <a:ext cx="65580" cy="3858"/>
              </a:xfrm>
              <a:custGeom>
                <a:avLst/>
                <a:gdLst>
                  <a:gd name="connsiteX0" fmla="*/ 1929 w 65579"/>
                  <a:gd name="connsiteY0" fmla="*/ 3858 h 3857"/>
                  <a:gd name="connsiteX1" fmla="*/ 65194 w 65579"/>
                  <a:gd name="connsiteY1" fmla="*/ 3858 h 3857"/>
                  <a:gd name="connsiteX2" fmla="*/ 65194 w 65579"/>
                  <a:gd name="connsiteY2" fmla="*/ 3858 h 3857"/>
                  <a:gd name="connsiteX3" fmla="*/ 67123 w 65579"/>
                  <a:gd name="connsiteY3" fmla="*/ 1929 h 3857"/>
                  <a:gd name="connsiteX4" fmla="*/ 65194 w 65579"/>
                  <a:gd name="connsiteY4" fmla="*/ 0 h 3857"/>
                  <a:gd name="connsiteX5" fmla="*/ 65194 w 65579"/>
                  <a:gd name="connsiteY5" fmla="*/ 0 h 3857"/>
                  <a:gd name="connsiteX6" fmla="*/ 1929 w 65579"/>
                  <a:gd name="connsiteY6" fmla="*/ 0 h 3857"/>
                  <a:gd name="connsiteX7" fmla="*/ 1929 w 65579"/>
                  <a:gd name="connsiteY7" fmla="*/ 0 h 3857"/>
                  <a:gd name="connsiteX8" fmla="*/ 0 w 65579"/>
                  <a:gd name="connsiteY8" fmla="*/ 1929 h 3857"/>
                  <a:gd name="connsiteX9" fmla="*/ 1929 w 65579"/>
                  <a:gd name="connsiteY9" fmla="*/ 3858 h 3857"/>
                  <a:gd name="connsiteX10" fmla="*/ 1929 w 6557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579" h="3857">
                    <a:moveTo>
                      <a:pt x="1929" y="3858"/>
                    </a:moveTo>
                    <a:lnTo>
                      <a:pt x="65194" y="3858"/>
                    </a:lnTo>
                    <a:lnTo>
                      <a:pt x="65194" y="3858"/>
                    </a:lnTo>
                    <a:cubicBezTo>
                      <a:pt x="66351" y="3858"/>
                      <a:pt x="67123" y="3086"/>
                      <a:pt x="67123" y="1929"/>
                    </a:cubicBezTo>
                    <a:cubicBezTo>
                      <a:pt x="67123" y="771"/>
                      <a:pt x="66351" y="0"/>
                      <a:pt x="65194" y="0"/>
                    </a:cubicBezTo>
                    <a:lnTo>
                      <a:pt x="6519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1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8628494-9D42-4EA1-8ADF-30A89217DBEA}"/>
                  </a:ext>
                </a:extLst>
              </p:cNvPr>
              <p:cNvSpPr/>
              <p:nvPr/>
            </p:nvSpPr>
            <p:spPr>
              <a:xfrm>
                <a:off x="2258125" y="1860533"/>
                <a:ext cx="54007" cy="3858"/>
              </a:xfrm>
              <a:custGeom>
                <a:avLst/>
                <a:gdLst>
                  <a:gd name="connsiteX0" fmla="*/ 1929 w 54006"/>
                  <a:gd name="connsiteY0" fmla="*/ 3858 h 3857"/>
                  <a:gd name="connsiteX1" fmla="*/ 52464 w 54006"/>
                  <a:gd name="connsiteY1" fmla="*/ 3858 h 3857"/>
                  <a:gd name="connsiteX2" fmla="*/ 52464 w 54006"/>
                  <a:gd name="connsiteY2" fmla="*/ 3858 h 3857"/>
                  <a:gd name="connsiteX3" fmla="*/ 54393 w 54006"/>
                  <a:gd name="connsiteY3" fmla="*/ 1929 h 3857"/>
                  <a:gd name="connsiteX4" fmla="*/ 52464 w 54006"/>
                  <a:gd name="connsiteY4" fmla="*/ 0 h 3857"/>
                  <a:gd name="connsiteX5" fmla="*/ 52464 w 54006"/>
                  <a:gd name="connsiteY5" fmla="*/ 0 h 3857"/>
                  <a:gd name="connsiteX6" fmla="*/ 1929 w 54006"/>
                  <a:gd name="connsiteY6" fmla="*/ 0 h 3857"/>
                  <a:gd name="connsiteX7" fmla="*/ 1929 w 54006"/>
                  <a:gd name="connsiteY7" fmla="*/ 0 h 3857"/>
                  <a:gd name="connsiteX8" fmla="*/ 0 w 54006"/>
                  <a:gd name="connsiteY8" fmla="*/ 1929 h 3857"/>
                  <a:gd name="connsiteX9" fmla="*/ 1929 w 54006"/>
                  <a:gd name="connsiteY9" fmla="*/ 3858 h 3857"/>
                  <a:gd name="connsiteX10" fmla="*/ 1929 w 54006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006" h="3857">
                    <a:moveTo>
                      <a:pt x="1929" y="3858"/>
                    </a:moveTo>
                    <a:lnTo>
                      <a:pt x="52464" y="3858"/>
                    </a:lnTo>
                    <a:lnTo>
                      <a:pt x="52464" y="3858"/>
                    </a:lnTo>
                    <a:cubicBezTo>
                      <a:pt x="53621" y="3858"/>
                      <a:pt x="54393" y="3086"/>
                      <a:pt x="54393" y="1929"/>
                    </a:cubicBezTo>
                    <a:cubicBezTo>
                      <a:pt x="54393" y="772"/>
                      <a:pt x="53621" y="0"/>
                      <a:pt x="52464" y="0"/>
                    </a:cubicBezTo>
                    <a:lnTo>
                      <a:pt x="52464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2893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8" name="Graphic 5">
            <a:extLst>
              <a:ext uri="{FF2B5EF4-FFF2-40B4-BE49-F238E27FC236}">
                <a16:creationId xmlns:a16="http://schemas.microsoft.com/office/drawing/2014/main" id="{CACEF4BB-EDD0-454A-8FC3-DF404DBD26F5}"/>
              </a:ext>
            </a:extLst>
          </p:cNvPr>
          <p:cNvGrpSpPr/>
          <p:nvPr/>
        </p:nvGrpSpPr>
        <p:grpSpPr>
          <a:xfrm>
            <a:off x="1491375" y="2956298"/>
            <a:ext cx="333587" cy="449843"/>
            <a:chOff x="1579954" y="1574876"/>
            <a:chExt cx="135017" cy="151412"/>
          </a:xfrm>
          <a:solidFill>
            <a:schemeClr val="accent1"/>
          </a:solidFill>
        </p:grpSpPr>
        <p:grpSp>
          <p:nvGrpSpPr>
            <p:cNvPr id="109" name="Graphic 5">
              <a:extLst>
                <a:ext uri="{FF2B5EF4-FFF2-40B4-BE49-F238E27FC236}">
                  <a16:creationId xmlns:a16="http://schemas.microsoft.com/office/drawing/2014/main" id="{B50F2580-8A29-4A79-A825-1FABC4188166}"/>
                </a:ext>
              </a:extLst>
            </p:cNvPr>
            <p:cNvGrpSpPr/>
            <p:nvPr/>
          </p:nvGrpSpPr>
          <p:grpSpPr>
            <a:xfrm>
              <a:off x="1579954" y="1589342"/>
              <a:ext cx="135017" cy="136946"/>
              <a:chOff x="1579954" y="1589342"/>
              <a:chExt cx="135017" cy="136946"/>
            </a:xfrm>
            <a:solidFill>
              <a:srgbClr val="1E1D1D"/>
            </a:solidFill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C40DC777-05BE-4A0A-AC43-6EF789DEFA28}"/>
                  </a:ext>
                </a:extLst>
              </p:cNvPr>
              <p:cNvSpPr/>
              <p:nvPr/>
            </p:nvSpPr>
            <p:spPr>
              <a:xfrm>
                <a:off x="1635697" y="1645085"/>
                <a:ext cx="25075" cy="25075"/>
              </a:xfrm>
              <a:custGeom>
                <a:avLst/>
                <a:gdLst>
                  <a:gd name="connsiteX0" fmla="*/ 19095 w 25074"/>
                  <a:gd name="connsiteY0" fmla="*/ 18131 h 25074"/>
                  <a:gd name="connsiteX1" fmla="*/ 12537 w 25074"/>
                  <a:gd name="connsiteY1" fmla="*/ 21217 h 25074"/>
                  <a:gd name="connsiteX2" fmla="*/ 3858 w 25074"/>
                  <a:gd name="connsiteY2" fmla="*/ 12537 h 25074"/>
                  <a:gd name="connsiteX3" fmla="*/ 6365 w 25074"/>
                  <a:gd name="connsiteY3" fmla="*/ 6365 h 25074"/>
                  <a:gd name="connsiteX4" fmla="*/ 12537 w 25074"/>
                  <a:gd name="connsiteY4" fmla="*/ 3858 h 25074"/>
                  <a:gd name="connsiteX5" fmla="*/ 18709 w 25074"/>
                  <a:gd name="connsiteY5" fmla="*/ 6365 h 25074"/>
                  <a:gd name="connsiteX6" fmla="*/ 21217 w 25074"/>
                  <a:gd name="connsiteY6" fmla="*/ 12537 h 25074"/>
                  <a:gd name="connsiteX7" fmla="*/ 21217 w 25074"/>
                  <a:gd name="connsiteY7" fmla="*/ 12537 h 25074"/>
                  <a:gd name="connsiteX8" fmla="*/ 23146 w 25074"/>
                  <a:gd name="connsiteY8" fmla="*/ 14466 h 25074"/>
                  <a:gd name="connsiteX9" fmla="*/ 25075 w 25074"/>
                  <a:gd name="connsiteY9" fmla="*/ 12537 h 25074"/>
                  <a:gd name="connsiteX10" fmla="*/ 25075 w 25074"/>
                  <a:gd name="connsiteY10" fmla="*/ 12537 h 25074"/>
                  <a:gd name="connsiteX11" fmla="*/ 21410 w 25074"/>
                  <a:gd name="connsiteY11" fmla="*/ 3665 h 25074"/>
                  <a:gd name="connsiteX12" fmla="*/ 12537 w 25074"/>
                  <a:gd name="connsiteY12" fmla="*/ 0 h 25074"/>
                  <a:gd name="connsiteX13" fmla="*/ 3665 w 25074"/>
                  <a:gd name="connsiteY13" fmla="*/ 3665 h 25074"/>
                  <a:gd name="connsiteX14" fmla="*/ 0 w 25074"/>
                  <a:gd name="connsiteY14" fmla="*/ 12537 h 25074"/>
                  <a:gd name="connsiteX15" fmla="*/ 12537 w 25074"/>
                  <a:gd name="connsiteY15" fmla="*/ 25075 h 25074"/>
                  <a:gd name="connsiteX16" fmla="*/ 22181 w 25074"/>
                  <a:gd name="connsiteY16" fmla="*/ 20638 h 25074"/>
                  <a:gd name="connsiteX17" fmla="*/ 22181 w 25074"/>
                  <a:gd name="connsiteY17" fmla="*/ 20638 h 25074"/>
                  <a:gd name="connsiteX18" fmla="*/ 21988 w 25074"/>
                  <a:gd name="connsiteY18" fmla="*/ 17938 h 25074"/>
                  <a:gd name="connsiteX19" fmla="*/ 19095 w 25074"/>
                  <a:gd name="connsiteY19" fmla="*/ 18131 h 25074"/>
                  <a:gd name="connsiteX20" fmla="*/ 19095 w 25074"/>
                  <a:gd name="connsiteY20" fmla="*/ 18131 h 2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074" h="25074">
                    <a:moveTo>
                      <a:pt x="19095" y="18131"/>
                    </a:moveTo>
                    <a:cubicBezTo>
                      <a:pt x="17359" y="20060"/>
                      <a:pt x="15045" y="21217"/>
                      <a:pt x="12537" y="21217"/>
                    </a:cubicBezTo>
                    <a:cubicBezTo>
                      <a:pt x="7715" y="21217"/>
                      <a:pt x="3858" y="17359"/>
                      <a:pt x="3858" y="12537"/>
                    </a:cubicBezTo>
                    <a:cubicBezTo>
                      <a:pt x="3858" y="10223"/>
                      <a:pt x="4822" y="8101"/>
                      <a:pt x="6365" y="6365"/>
                    </a:cubicBezTo>
                    <a:cubicBezTo>
                      <a:pt x="7908" y="4822"/>
                      <a:pt x="10223" y="3858"/>
                      <a:pt x="12537" y="3858"/>
                    </a:cubicBezTo>
                    <a:cubicBezTo>
                      <a:pt x="14852" y="3858"/>
                      <a:pt x="16974" y="4822"/>
                      <a:pt x="18709" y="6365"/>
                    </a:cubicBezTo>
                    <a:cubicBezTo>
                      <a:pt x="20253" y="7908"/>
                      <a:pt x="21217" y="10223"/>
                      <a:pt x="21217" y="12537"/>
                    </a:cubicBezTo>
                    <a:lnTo>
                      <a:pt x="21217" y="12537"/>
                    </a:lnTo>
                    <a:cubicBezTo>
                      <a:pt x="21217" y="13695"/>
                      <a:pt x="21988" y="14466"/>
                      <a:pt x="23146" y="14466"/>
                    </a:cubicBezTo>
                    <a:cubicBezTo>
                      <a:pt x="24303" y="14466"/>
                      <a:pt x="25075" y="13695"/>
                      <a:pt x="25075" y="12537"/>
                    </a:cubicBezTo>
                    <a:lnTo>
                      <a:pt x="25075" y="12537"/>
                    </a:lnTo>
                    <a:cubicBezTo>
                      <a:pt x="25075" y="9258"/>
                      <a:pt x="23724" y="5979"/>
                      <a:pt x="21410" y="3665"/>
                    </a:cubicBezTo>
                    <a:cubicBezTo>
                      <a:pt x="19095" y="1350"/>
                      <a:pt x="16009" y="0"/>
                      <a:pt x="12537" y="0"/>
                    </a:cubicBezTo>
                    <a:cubicBezTo>
                      <a:pt x="9258" y="0"/>
                      <a:pt x="5979" y="1350"/>
                      <a:pt x="3665" y="3665"/>
                    </a:cubicBezTo>
                    <a:cubicBezTo>
                      <a:pt x="1350" y="5979"/>
                      <a:pt x="0" y="9065"/>
                      <a:pt x="0" y="12537"/>
                    </a:cubicBezTo>
                    <a:cubicBezTo>
                      <a:pt x="0" y="19481"/>
                      <a:pt x="5594" y="25075"/>
                      <a:pt x="12537" y="25075"/>
                    </a:cubicBezTo>
                    <a:cubicBezTo>
                      <a:pt x="16202" y="25075"/>
                      <a:pt x="19674" y="23531"/>
                      <a:pt x="22181" y="20638"/>
                    </a:cubicBezTo>
                    <a:lnTo>
                      <a:pt x="22181" y="20638"/>
                    </a:lnTo>
                    <a:cubicBezTo>
                      <a:pt x="22953" y="19867"/>
                      <a:pt x="22760" y="18517"/>
                      <a:pt x="21988" y="17938"/>
                    </a:cubicBezTo>
                    <a:cubicBezTo>
                      <a:pt x="20831" y="17166"/>
                      <a:pt x="19674" y="17359"/>
                      <a:pt x="19095" y="18131"/>
                    </a:cubicBezTo>
                    <a:lnTo>
                      <a:pt x="19095" y="1813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92CBA5D2-C8DC-46C6-9837-574FFDB9E961}"/>
                  </a:ext>
                </a:extLst>
              </p:cNvPr>
              <p:cNvSpPr/>
              <p:nvPr/>
            </p:nvSpPr>
            <p:spPr>
              <a:xfrm>
                <a:off x="1621972" y="1631932"/>
                <a:ext cx="52078" cy="52078"/>
              </a:xfrm>
              <a:custGeom>
                <a:avLst/>
                <a:gdLst>
                  <a:gd name="connsiteX0" fmla="*/ 30698 w 52077"/>
                  <a:gd name="connsiteY0" fmla="*/ 3701 h 52077"/>
                  <a:gd name="connsiteX1" fmla="*/ 48636 w 52077"/>
                  <a:gd name="connsiteY1" fmla="*/ 25883 h 52077"/>
                  <a:gd name="connsiteX2" fmla="*/ 26069 w 52077"/>
                  <a:gd name="connsiteY2" fmla="*/ 48450 h 52077"/>
                  <a:gd name="connsiteX3" fmla="*/ 3887 w 52077"/>
                  <a:gd name="connsiteY3" fmla="*/ 30126 h 52077"/>
                  <a:gd name="connsiteX4" fmla="*/ 3887 w 52077"/>
                  <a:gd name="connsiteY4" fmla="*/ 30126 h 52077"/>
                  <a:gd name="connsiteX5" fmla="*/ 1573 w 52077"/>
                  <a:gd name="connsiteY5" fmla="*/ 28583 h 52077"/>
                  <a:gd name="connsiteX6" fmla="*/ 30 w 52077"/>
                  <a:gd name="connsiteY6" fmla="*/ 30898 h 52077"/>
                  <a:gd name="connsiteX7" fmla="*/ 30 w 52077"/>
                  <a:gd name="connsiteY7" fmla="*/ 30898 h 52077"/>
                  <a:gd name="connsiteX8" fmla="*/ 25876 w 52077"/>
                  <a:gd name="connsiteY8" fmla="*/ 52307 h 52077"/>
                  <a:gd name="connsiteX9" fmla="*/ 52301 w 52077"/>
                  <a:gd name="connsiteY9" fmla="*/ 25883 h 52077"/>
                  <a:gd name="connsiteX10" fmla="*/ 31277 w 52077"/>
                  <a:gd name="connsiteY10" fmla="*/ 37 h 52077"/>
                  <a:gd name="connsiteX11" fmla="*/ 31277 w 52077"/>
                  <a:gd name="connsiteY11" fmla="*/ 37 h 52077"/>
                  <a:gd name="connsiteX12" fmla="*/ 28962 w 52077"/>
                  <a:gd name="connsiteY12" fmla="*/ 1580 h 52077"/>
                  <a:gd name="connsiteX13" fmla="*/ 30698 w 52077"/>
                  <a:gd name="connsiteY13" fmla="*/ 3701 h 52077"/>
                  <a:gd name="connsiteX14" fmla="*/ 30698 w 52077"/>
                  <a:gd name="connsiteY14" fmla="*/ 3701 h 5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77" h="52077">
                    <a:moveTo>
                      <a:pt x="30698" y="3701"/>
                    </a:moveTo>
                    <a:cubicBezTo>
                      <a:pt x="41113" y="5823"/>
                      <a:pt x="48636" y="15081"/>
                      <a:pt x="48636" y="25883"/>
                    </a:cubicBezTo>
                    <a:cubicBezTo>
                      <a:pt x="48636" y="38227"/>
                      <a:pt x="38606" y="48450"/>
                      <a:pt x="26069" y="48450"/>
                    </a:cubicBezTo>
                    <a:cubicBezTo>
                      <a:pt x="15267" y="48450"/>
                      <a:pt x="6009" y="40735"/>
                      <a:pt x="3887" y="30126"/>
                    </a:cubicBezTo>
                    <a:lnTo>
                      <a:pt x="3887" y="30126"/>
                    </a:lnTo>
                    <a:cubicBezTo>
                      <a:pt x="3695" y="29162"/>
                      <a:pt x="2730" y="28390"/>
                      <a:pt x="1573" y="28583"/>
                    </a:cubicBezTo>
                    <a:cubicBezTo>
                      <a:pt x="608" y="28776"/>
                      <a:pt x="-163" y="29740"/>
                      <a:pt x="30" y="30898"/>
                    </a:cubicBezTo>
                    <a:lnTo>
                      <a:pt x="30" y="30898"/>
                    </a:lnTo>
                    <a:cubicBezTo>
                      <a:pt x="2344" y="43242"/>
                      <a:pt x="13339" y="52307"/>
                      <a:pt x="25876" y="52307"/>
                    </a:cubicBezTo>
                    <a:cubicBezTo>
                      <a:pt x="40535" y="52307"/>
                      <a:pt x="52301" y="40542"/>
                      <a:pt x="52301" y="25883"/>
                    </a:cubicBezTo>
                    <a:cubicBezTo>
                      <a:pt x="52301" y="13345"/>
                      <a:pt x="43428" y="2544"/>
                      <a:pt x="31277" y="37"/>
                    </a:cubicBezTo>
                    <a:lnTo>
                      <a:pt x="31277" y="37"/>
                    </a:lnTo>
                    <a:cubicBezTo>
                      <a:pt x="30312" y="-156"/>
                      <a:pt x="29155" y="422"/>
                      <a:pt x="28962" y="1580"/>
                    </a:cubicBezTo>
                    <a:cubicBezTo>
                      <a:pt x="28962" y="2351"/>
                      <a:pt x="29733" y="3316"/>
                      <a:pt x="30698" y="3701"/>
                    </a:cubicBezTo>
                    <a:lnTo>
                      <a:pt x="30698" y="370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A20652AF-5BEB-4273-AFA9-DCB2B3173118}"/>
                  </a:ext>
                </a:extLst>
              </p:cNvPr>
              <p:cNvSpPr/>
              <p:nvPr/>
            </p:nvSpPr>
            <p:spPr>
              <a:xfrm>
                <a:off x="1622165" y="1631746"/>
                <a:ext cx="21217" cy="23146"/>
              </a:xfrm>
              <a:custGeom>
                <a:avLst/>
                <a:gdLst>
                  <a:gd name="connsiteX0" fmla="*/ 3887 w 21216"/>
                  <a:gd name="connsiteY0" fmla="*/ 21632 h 23145"/>
                  <a:gd name="connsiteX1" fmla="*/ 21440 w 21216"/>
                  <a:gd name="connsiteY1" fmla="*/ 3887 h 23145"/>
                  <a:gd name="connsiteX2" fmla="*/ 21440 w 21216"/>
                  <a:gd name="connsiteY2" fmla="*/ 3887 h 23145"/>
                  <a:gd name="connsiteX3" fmla="*/ 22983 w 21216"/>
                  <a:gd name="connsiteY3" fmla="*/ 1573 h 23145"/>
                  <a:gd name="connsiteX4" fmla="*/ 20668 w 21216"/>
                  <a:gd name="connsiteY4" fmla="*/ 30 h 23145"/>
                  <a:gd name="connsiteX5" fmla="*/ 20668 w 21216"/>
                  <a:gd name="connsiteY5" fmla="*/ 30 h 23145"/>
                  <a:gd name="connsiteX6" fmla="*/ 30 w 21216"/>
                  <a:gd name="connsiteY6" fmla="*/ 20861 h 23145"/>
                  <a:gd name="connsiteX7" fmla="*/ 30 w 21216"/>
                  <a:gd name="connsiteY7" fmla="*/ 20861 h 23145"/>
                  <a:gd name="connsiteX8" fmla="*/ 1573 w 21216"/>
                  <a:gd name="connsiteY8" fmla="*/ 23175 h 23145"/>
                  <a:gd name="connsiteX9" fmla="*/ 3887 w 21216"/>
                  <a:gd name="connsiteY9" fmla="*/ 21632 h 23145"/>
                  <a:gd name="connsiteX10" fmla="*/ 3887 w 21216"/>
                  <a:gd name="connsiteY10" fmla="*/ 21632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216" h="23145">
                    <a:moveTo>
                      <a:pt x="3887" y="21632"/>
                    </a:moveTo>
                    <a:cubicBezTo>
                      <a:pt x="5623" y="12567"/>
                      <a:pt x="12567" y="5623"/>
                      <a:pt x="21440" y="3887"/>
                    </a:cubicBezTo>
                    <a:lnTo>
                      <a:pt x="21440" y="3887"/>
                    </a:lnTo>
                    <a:cubicBezTo>
                      <a:pt x="22404" y="3695"/>
                      <a:pt x="23176" y="2730"/>
                      <a:pt x="22983" y="1573"/>
                    </a:cubicBezTo>
                    <a:cubicBezTo>
                      <a:pt x="22790" y="608"/>
                      <a:pt x="21825" y="-163"/>
                      <a:pt x="20668" y="30"/>
                    </a:cubicBezTo>
                    <a:lnTo>
                      <a:pt x="20668" y="30"/>
                    </a:lnTo>
                    <a:cubicBezTo>
                      <a:pt x="10252" y="2151"/>
                      <a:pt x="2151" y="10445"/>
                      <a:pt x="30" y="20861"/>
                    </a:cubicBezTo>
                    <a:lnTo>
                      <a:pt x="30" y="20861"/>
                    </a:lnTo>
                    <a:cubicBezTo>
                      <a:pt x="-163" y="21825"/>
                      <a:pt x="608" y="22983"/>
                      <a:pt x="1573" y="23175"/>
                    </a:cubicBezTo>
                    <a:cubicBezTo>
                      <a:pt x="2537" y="23368"/>
                      <a:pt x="3502" y="22597"/>
                      <a:pt x="3887" y="21632"/>
                    </a:cubicBezTo>
                    <a:lnTo>
                      <a:pt x="3887" y="2163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E05E05DC-5A10-4FD8-B0FA-B461F963339A}"/>
                  </a:ext>
                </a:extLst>
              </p:cNvPr>
              <p:cNvSpPr/>
              <p:nvPr/>
            </p:nvSpPr>
            <p:spPr>
              <a:xfrm>
                <a:off x="1607536" y="1617310"/>
                <a:ext cx="79081" cy="79081"/>
              </a:xfrm>
              <a:custGeom>
                <a:avLst/>
                <a:gdLst>
                  <a:gd name="connsiteX0" fmla="*/ 11380 w 79081"/>
                  <a:gd name="connsiteY0" fmla="*/ 62301 h 79081"/>
                  <a:gd name="connsiteX1" fmla="*/ 4051 w 79081"/>
                  <a:gd name="connsiteY1" fmla="*/ 40312 h 79081"/>
                  <a:gd name="connsiteX2" fmla="*/ 40505 w 79081"/>
                  <a:gd name="connsiteY2" fmla="*/ 3858 h 79081"/>
                  <a:gd name="connsiteX3" fmla="*/ 76960 w 79081"/>
                  <a:gd name="connsiteY3" fmla="*/ 40312 h 79081"/>
                  <a:gd name="connsiteX4" fmla="*/ 40505 w 79081"/>
                  <a:gd name="connsiteY4" fmla="*/ 76767 h 79081"/>
                  <a:gd name="connsiteX5" fmla="*/ 18902 w 79081"/>
                  <a:gd name="connsiteY5" fmla="*/ 69823 h 79081"/>
                  <a:gd name="connsiteX6" fmla="*/ 18902 w 79081"/>
                  <a:gd name="connsiteY6" fmla="*/ 69823 h 79081"/>
                  <a:gd name="connsiteX7" fmla="*/ 16202 w 79081"/>
                  <a:gd name="connsiteY7" fmla="*/ 70209 h 79081"/>
                  <a:gd name="connsiteX8" fmla="*/ 16588 w 79081"/>
                  <a:gd name="connsiteY8" fmla="*/ 72909 h 79081"/>
                  <a:gd name="connsiteX9" fmla="*/ 16588 w 79081"/>
                  <a:gd name="connsiteY9" fmla="*/ 72909 h 79081"/>
                  <a:gd name="connsiteX10" fmla="*/ 40312 w 79081"/>
                  <a:gd name="connsiteY10" fmla="*/ 80624 h 79081"/>
                  <a:gd name="connsiteX11" fmla="*/ 80624 w 79081"/>
                  <a:gd name="connsiteY11" fmla="*/ 40312 h 79081"/>
                  <a:gd name="connsiteX12" fmla="*/ 40312 w 79081"/>
                  <a:gd name="connsiteY12" fmla="*/ 0 h 79081"/>
                  <a:gd name="connsiteX13" fmla="*/ 0 w 79081"/>
                  <a:gd name="connsiteY13" fmla="*/ 40312 h 79081"/>
                  <a:gd name="connsiteX14" fmla="*/ 8101 w 79081"/>
                  <a:gd name="connsiteY14" fmla="*/ 64615 h 79081"/>
                  <a:gd name="connsiteX15" fmla="*/ 8101 w 79081"/>
                  <a:gd name="connsiteY15" fmla="*/ 64615 h 79081"/>
                  <a:gd name="connsiteX16" fmla="*/ 10801 w 79081"/>
                  <a:gd name="connsiteY16" fmla="*/ 65001 h 79081"/>
                  <a:gd name="connsiteX17" fmla="*/ 11380 w 79081"/>
                  <a:gd name="connsiteY17" fmla="*/ 62301 h 79081"/>
                  <a:gd name="connsiteX18" fmla="*/ 11380 w 79081"/>
                  <a:gd name="connsiteY18" fmla="*/ 62301 h 7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81" h="79081">
                    <a:moveTo>
                      <a:pt x="11380" y="62301"/>
                    </a:moveTo>
                    <a:cubicBezTo>
                      <a:pt x="6558" y="55936"/>
                      <a:pt x="4051" y="48413"/>
                      <a:pt x="4051" y="40312"/>
                    </a:cubicBezTo>
                    <a:cubicBezTo>
                      <a:pt x="4051" y="20253"/>
                      <a:pt x="20445" y="3858"/>
                      <a:pt x="40505" y="3858"/>
                    </a:cubicBezTo>
                    <a:cubicBezTo>
                      <a:pt x="60565" y="3858"/>
                      <a:pt x="76960" y="20253"/>
                      <a:pt x="76960" y="40312"/>
                    </a:cubicBezTo>
                    <a:cubicBezTo>
                      <a:pt x="76960" y="60372"/>
                      <a:pt x="60565" y="76767"/>
                      <a:pt x="40505" y="76767"/>
                    </a:cubicBezTo>
                    <a:cubicBezTo>
                      <a:pt x="32790" y="76767"/>
                      <a:pt x="25267" y="74259"/>
                      <a:pt x="18902" y="69823"/>
                    </a:cubicBezTo>
                    <a:lnTo>
                      <a:pt x="18902" y="69823"/>
                    </a:lnTo>
                    <a:cubicBezTo>
                      <a:pt x="18131" y="69244"/>
                      <a:pt x="16781" y="69437"/>
                      <a:pt x="16202" y="70209"/>
                    </a:cubicBezTo>
                    <a:cubicBezTo>
                      <a:pt x="15623" y="70980"/>
                      <a:pt x="15816" y="72330"/>
                      <a:pt x="16588" y="72909"/>
                    </a:cubicBezTo>
                    <a:lnTo>
                      <a:pt x="16588" y="72909"/>
                    </a:lnTo>
                    <a:cubicBezTo>
                      <a:pt x="23532" y="77924"/>
                      <a:pt x="31825" y="80624"/>
                      <a:pt x="40312" y="80624"/>
                    </a:cubicBezTo>
                    <a:cubicBezTo>
                      <a:pt x="62494" y="80624"/>
                      <a:pt x="80624" y="62494"/>
                      <a:pt x="80624" y="40312"/>
                    </a:cubicBezTo>
                    <a:cubicBezTo>
                      <a:pt x="80624" y="18131"/>
                      <a:pt x="62494" y="0"/>
                      <a:pt x="40312" y="0"/>
                    </a:cubicBezTo>
                    <a:cubicBezTo>
                      <a:pt x="18131" y="0"/>
                      <a:pt x="0" y="18131"/>
                      <a:pt x="0" y="40312"/>
                    </a:cubicBezTo>
                    <a:cubicBezTo>
                      <a:pt x="0" y="49185"/>
                      <a:pt x="2893" y="57479"/>
                      <a:pt x="8101" y="64615"/>
                    </a:cubicBezTo>
                    <a:lnTo>
                      <a:pt x="8101" y="64615"/>
                    </a:lnTo>
                    <a:cubicBezTo>
                      <a:pt x="8680" y="65387"/>
                      <a:pt x="10030" y="65580"/>
                      <a:pt x="10801" y="65001"/>
                    </a:cubicBezTo>
                    <a:cubicBezTo>
                      <a:pt x="11959" y="64229"/>
                      <a:pt x="11959" y="63072"/>
                      <a:pt x="11380" y="62301"/>
                    </a:cubicBezTo>
                    <a:lnTo>
                      <a:pt x="11380" y="62301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D97D3BCC-901A-4140-916F-47B25E6C52B8}"/>
                  </a:ext>
                </a:extLst>
              </p:cNvPr>
              <p:cNvSpPr/>
              <p:nvPr/>
            </p:nvSpPr>
            <p:spPr>
              <a:xfrm>
                <a:off x="1620659" y="1603422"/>
                <a:ext cx="81010" cy="81010"/>
              </a:xfrm>
              <a:custGeom>
                <a:avLst/>
                <a:gdLst>
                  <a:gd name="connsiteX0" fmla="*/ 2694 w 81010"/>
                  <a:gd name="connsiteY0" fmla="*/ 10223 h 81010"/>
                  <a:gd name="connsiteX1" fmla="*/ 27575 w 81010"/>
                  <a:gd name="connsiteY1" fmla="*/ 3665 h 81010"/>
                  <a:gd name="connsiteX2" fmla="*/ 77917 w 81010"/>
                  <a:gd name="connsiteY2" fmla="*/ 54007 h 81010"/>
                  <a:gd name="connsiteX3" fmla="*/ 71552 w 81010"/>
                  <a:gd name="connsiteY3" fmla="*/ 78503 h 81010"/>
                  <a:gd name="connsiteX4" fmla="*/ 71552 w 81010"/>
                  <a:gd name="connsiteY4" fmla="*/ 78503 h 81010"/>
                  <a:gd name="connsiteX5" fmla="*/ 72324 w 81010"/>
                  <a:gd name="connsiteY5" fmla="*/ 81203 h 81010"/>
                  <a:gd name="connsiteX6" fmla="*/ 75024 w 81010"/>
                  <a:gd name="connsiteY6" fmla="*/ 80432 h 81010"/>
                  <a:gd name="connsiteX7" fmla="*/ 75024 w 81010"/>
                  <a:gd name="connsiteY7" fmla="*/ 80432 h 81010"/>
                  <a:gd name="connsiteX8" fmla="*/ 81775 w 81010"/>
                  <a:gd name="connsiteY8" fmla="*/ 54200 h 81010"/>
                  <a:gd name="connsiteX9" fmla="*/ 27575 w 81010"/>
                  <a:gd name="connsiteY9" fmla="*/ 0 h 81010"/>
                  <a:gd name="connsiteX10" fmla="*/ 958 w 81010"/>
                  <a:gd name="connsiteY10" fmla="*/ 6944 h 81010"/>
                  <a:gd name="connsiteX11" fmla="*/ 958 w 81010"/>
                  <a:gd name="connsiteY11" fmla="*/ 6944 h 81010"/>
                  <a:gd name="connsiteX12" fmla="*/ 186 w 81010"/>
                  <a:gd name="connsiteY12" fmla="*/ 9644 h 81010"/>
                  <a:gd name="connsiteX13" fmla="*/ 2694 w 81010"/>
                  <a:gd name="connsiteY13" fmla="*/ 10223 h 81010"/>
                  <a:gd name="connsiteX14" fmla="*/ 2694 w 81010"/>
                  <a:gd name="connsiteY14" fmla="*/ 10223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1010" h="81010">
                    <a:moveTo>
                      <a:pt x="2694" y="10223"/>
                    </a:moveTo>
                    <a:cubicBezTo>
                      <a:pt x="10216" y="5979"/>
                      <a:pt x="18703" y="3665"/>
                      <a:pt x="27575" y="3665"/>
                    </a:cubicBezTo>
                    <a:cubicBezTo>
                      <a:pt x="55350" y="3665"/>
                      <a:pt x="77917" y="26232"/>
                      <a:pt x="77917" y="54007"/>
                    </a:cubicBezTo>
                    <a:cubicBezTo>
                      <a:pt x="77917" y="62494"/>
                      <a:pt x="75796" y="70980"/>
                      <a:pt x="71552" y="78503"/>
                    </a:cubicBezTo>
                    <a:lnTo>
                      <a:pt x="71552" y="78503"/>
                    </a:lnTo>
                    <a:cubicBezTo>
                      <a:pt x="70974" y="79467"/>
                      <a:pt x="71359" y="80624"/>
                      <a:pt x="72324" y="81203"/>
                    </a:cubicBezTo>
                    <a:cubicBezTo>
                      <a:pt x="73288" y="81782"/>
                      <a:pt x="74446" y="81396"/>
                      <a:pt x="75024" y="80432"/>
                    </a:cubicBezTo>
                    <a:lnTo>
                      <a:pt x="75024" y="80432"/>
                    </a:lnTo>
                    <a:cubicBezTo>
                      <a:pt x="79460" y="72330"/>
                      <a:pt x="81775" y="63265"/>
                      <a:pt x="81775" y="54200"/>
                    </a:cubicBezTo>
                    <a:cubicBezTo>
                      <a:pt x="81775" y="24303"/>
                      <a:pt x="57472" y="0"/>
                      <a:pt x="27575" y="0"/>
                    </a:cubicBezTo>
                    <a:cubicBezTo>
                      <a:pt x="18124" y="0"/>
                      <a:pt x="9059" y="2507"/>
                      <a:pt x="958" y="6944"/>
                    </a:cubicBezTo>
                    <a:lnTo>
                      <a:pt x="958" y="6944"/>
                    </a:lnTo>
                    <a:cubicBezTo>
                      <a:pt x="-7" y="7522"/>
                      <a:pt x="-199" y="8680"/>
                      <a:pt x="186" y="9644"/>
                    </a:cubicBezTo>
                    <a:cubicBezTo>
                      <a:pt x="572" y="10416"/>
                      <a:pt x="1729" y="10801"/>
                      <a:pt x="2694" y="10223"/>
                    </a:cubicBezTo>
                    <a:lnTo>
                      <a:pt x="2694" y="1022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1E9D26C-4DF0-44B8-B2CC-2E5DC322A7AF}"/>
                  </a:ext>
                </a:extLst>
              </p:cNvPr>
              <p:cNvSpPr/>
              <p:nvPr/>
            </p:nvSpPr>
            <p:spPr>
              <a:xfrm>
                <a:off x="1593842" y="1616240"/>
                <a:ext cx="94512" cy="94512"/>
              </a:xfrm>
              <a:custGeom>
                <a:avLst/>
                <a:gdLst>
                  <a:gd name="connsiteX0" fmla="*/ 92197 w 94511"/>
                  <a:gd name="connsiteY0" fmla="*/ 74558 h 94511"/>
                  <a:gd name="connsiteX1" fmla="*/ 54200 w 94511"/>
                  <a:gd name="connsiteY1" fmla="*/ 91724 h 94511"/>
                  <a:gd name="connsiteX2" fmla="*/ 3858 w 94511"/>
                  <a:gd name="connsiteY2" fmla="*/ 41382 h 94511"/>
                  <a:gd name="connsiteX3" fmla="*/ 21024 w 94511"/>
                  <a:gd name="connsiteY3" fmla="*/ 3384 h 94511"/>
                  <a:gd name="connsiteX4" fmla="*/ 21024 w 94511"/>
                  <a:gd name="connsiteY4" fmla="*/ 3384 h 94511"/>
                  <a:gd name="connsiteX5" fmla="*/ 21217 w 94511"/>
                  <a:gd name="connsiteY5" fmla="*/ 684 h 94511"/>
                  <a:gd name="connsiteX6" fmla="*/ 18517 w 94511"/>
                  <a:gd name="connsiteY6" fmla="*/ 491 h 94511"/>
                  <a:gd name="connsiteX7" fmla="*/ 18517 w 94511"/>
                  <a:gd name="connsiteY7" fmla="*/ 491 h 94511"/>
                  <a:gd name="connsiteX8" fmla="*/ 0 w 94511"/>
                  <a:gd name="connsiteY8" fmla="*/ 41382 h 94511"/>
                  <a:gd name="connsiteX9" fmla="*/ 54200 w 94511"/>
                  <a:gd name="connsiteY9" fmla="*/ 95582 h 94511"/>
                  <a:gd name="connsiteX10" fmla="*/ 95090 w 94511"/>
                  <a:gd name="connsiteY10" fmla="*/ 77065 h 94511"/>
                  <a:gd name="connsiteX11" fmla="*/ 95090 w 94511"/>
                  <a:gd name="connsiteY11" fmla="*/ 77065 h 94511"/>
                  <a:gd name="connsiteX12" fmla="*/ 94898 w 94511"/>
                  <a:gd name="connsiteY12" fmla="*/ 74365 h 94511"/>
                  <a:gd name="connsiteX13" fmla="*/ 92197 w 94511"/>
                  <a:gd name="connsiteY13" fmla="*/ 74558 h 94511"/>
                  <a:gd name="connsiteX14" fmla="*/ 92197 w 94511"/>
                  <a:gd name="connsiteY14" fmla="*/ 74558 h 94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511" h="94511">
                    <a:moveTo>
                      <a:pt x="92197" y="74558"/>
                    </a:moveTo>
                    <a:cubicBezTo>
                      <a:pt x="82553" y="85552"/>
                      <a:pt x="68859" y="91724"/>
                      <a:pt x="54200" y="91724"/>
                    </a:cubicBezTo>
                    <a:cubicBezTo>
                      <a:pt x="26425" y="91724"/>
                      <a:pt x="3858" y="69157"/>
                      <a:pt x="3858" y="41382"/>
                    </a:cubicBezTo>
                    <a:cubicBezTo>
                      <a:pt x="3858" y="26916"/>
                      <a:pt x="10030" y="13028"/>
                      <a:pt x="21024" y="3384"/>
                    </a:cubicBezTo>
                    <a:lnTo>
                      <a:pt x="21024" y="3384"/>
                    </a:lnTo>
                    <a:cubicBezTo>
                      <a:pt x="21796" y="2613"/>
                      <a:pt x="21988" y="1456"/>
                      <a:pt x="21217" y="684"/>
                    </a:cubicBezTo>
                    <a:cubicBezTo>
                      <a:pt x="20445" y="-87"/>
                      <a:pt x="19288" y="-280"/>
                      <a:pt x="18517" y="491"/>
                    </a:cubicBezTo>
                    <a:lnTo>
                      <a:pt x="18517" y="491"/>
                    </a:lnTo>
                    <a:cubicBezTo>
                      <a:pt x="6751" y="10714"/>
                      <a:pt x="0" y="25759"/>
                      <a:pt x="0" y="41382"/>
                    </a:cubicBezTo>
                    <a:cubicBezTo>
                      <a:pt x="0" y="71279"/>
                      <a:pt x="24303" y="95582"/>
                      <a:pt x="54200" y="95582"/>
                    </a:cubicBezTo>
                    <a:cubicBezTo>
                      <a:pt x="69823" y="95582"/>
                      <a:pt x="84675" y="88831"/>
                      <a:pt x="95090" y="77065"/>
                    </a:cubicBezTo>
                    <a:lnTo>
                      <a:pt x="95090" y="77065"/>
                    </a:lnTo>
                    <a:cubicBezTo>
                      <a:pt x="95862" y="76293"/>
                      <a:pt x="95669" y="75136"/>
                      <a:pt x="94898" y="74365"/>
                    </a:cubicBezTo>
                    <a:cubicBezTo>
                      <a:pt x="94126" y="73786"/>
                      <a:pt x="92969" y="73786"/>
                      <a:pt x="92197" y="74558"/>
                    </a:cubicBezTo>
                    <a:lnTo>
                      <a:pt x="92197" y="745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05CAE4F-B506-4C96-9B0E-1C1FF0346C8F}"/>
                  </a:ext>
                </a:extLst>
              </p:cNvPr>
              <p:cNvSpPr/>
              <p:nvPr/>
            </p:nvSpPr>
            <p:spPr>
              <a:xfrm>
                <a:off x="1579954" y="1589728"/>
                <a:ext cx="135017" cy="135017"/>
              </a:xfrm>
              <a:custGeom>
                <a:avLst/>
                <a:gdLst>
                  <a:gd name="connsiteX0" fmla="*/ 99141 w 135016"/>
                  <a:gd name="connsiteY0" fmla="*/ 11573 h 135016"/>
                  <a:gd name="connsiteX1" fmla="*/ 132509 w 135016"/>
                  <a:gd name="connsiteY1" fmla="*/ 68087 h 135016"/>
                  <a:gd name="connsiteX2" fmla="*/ 68087 w 135016"/>
                  <a:gd name="connsiteY2" fmla="*/ 132509 h 135016"/>
                  <a:gd name="connsiteX3" fmla="*/ 3665 w 135016"/>
                  <a:gd name="connsiteY3" fmla="*/ 68087 h 135016"/>
                  <a:gd name="connsiteX4" fmla="*/ 68087 w 135016"/>
                  <a:gd name="connsiteY4" fmla="*/ 3665 h 135016"/>
                  <a:gd name="connsiteX5" fmla="*/ 82939 w 135016"/>
                  <a:gd name="connsiteY5" fmla="*/ 5401 h 135016"/>
                  <a:gd name="connsiteX6" fmla="*/ 82939 w 135016"/>
                  <a:gd name="connsiteY6" fmla="*/ 5401 h 135016"/>
                  <a:gd name="connsiteX7" fmla="*/ 85254 w 135016"/>
                  <a:gd name="connsiteY7" fmla="*/ 4050 h 135016"/>
                  <a:gd name="connsiteX8" fmla="*/ 83903 w 135016"/>
                  <a:gd name="connsiteY8" fmla="*/ 1736 h 135016"/>
                  <a:gd name="connsiteX9" fmla="*/ 83903 w 135016"/>
                  <a:gd name="connsiteY9" fmla="*/ 1736 h 135016"/>
                  <a:gd name="connsiteX10" fmla="*/ 68280 w 135016"/>
                  <a:gd name="connsiteY10" fmla="*/ 0 h 135016"/>
                  <a:gd name="connsiteX11" fmla="*/ 0 w 135016"/>
                  <a:gd name="connsiteY11" fmla="*/ 68280 h 135016"/>
                  <a:gd name="connsiteX12" fmla="*/ 68280 w 135016"/>
                  <a:gd name="connsiteY12" fmla="*/ 136560 h 135016"/>
                  <a:gd name="connsiteX13" fmla="*/ 136560 w 135016"/>
                  <a:gd name="connsiteY13" fmla="*/ 68280 h 135016"/>
                  <a:gd name="connsiteX14" fmla="*/ 101263 w 135016"/>
                  <a:gd name="connsiteY14" fmla="*/ 8487 h 135016"/>
                  <a:gd name="connsiteX15" fmla="*/ 101263 w 135016"/>
                  <a:gd name="connsiteY15" fmla="*/ 8487 h 135016"/>
                  <a:gd name="connsiteX16" fmla="*/ 98562 w 135016"/>
                  <a:gd name="connsiteY16" fmla="*/ 9258 h 135016"/>
                  <a:gd name="connsiteX17" fmla="*/ 99141 w 135016"/>
                  <a:gd name="connsiteY17" fmla="*/ 11573 h 135016"/>
                  <a:gd name="connsiteX18" fmla="*/ 99141 w 135016"/>
                  <a:gd name="connsiteY18" fmla="*/ 11573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5016" h="135016">
                    <a:moveTo>
                      <a:pt x="99141" y="11573"/>
                    </a:moveTo>
                    <a:cubicBezTo>
                      <a:pt x="119779" y="22953"/>
                      <a:pt x="132509" y="44556"/>
                      <a:pt x="132509" y="68087"/>
                    </a:cubicBezTo>
                    <a:cubicBezTo>
                      <a:pt x="132509" y="103577"/>
                      <a:pt x="103577" y="132509"/>
                      <a:pt x="68087" y="132509"/>
                    </a:cubicBezTo>
                    <a:cubicBezTo>
                      <a:pt x="32597" y="132509"/>
                      <a:pt x="3665" y="103577"/>
                      <a:pt x="3665" y="68087"/>
                    </a:cubicBezTo>
                    <a:cubicBezTo>
                      <a:pt x="3665" y="32597"/>
                      <a:pt x="32597" y="3665"/>
                      <a:pt x="68087" y="3665"/>
                    </a:cubicBezTo>
                    <a:cubicBezTo>
                      <a:pt x="73102" y="3665"/>
                      <a:pt x="78117" y="4243"/>
                      <a:pt x="82939" y="5401"/>
                    </a:cubicBezTo>
                    <a:lnTo>
                      <a:pt x="82939" y="5401"/>
                    </a:lnTo>
                    <a:cubicBezTo>
                      <a:pt x="83903" y="5593"/>
                      <a:pt x="85061" y="5015"/>
                      <a:pt x="85254" y="4050"/>
                    </a:cubicBezTo>
                    <a:cubicBezTo>
                      <a:pt x="85446" y="3086"/>
                      <a:pt x="84868" y="1929"/>
                      <a:pt x="83903" y="1736"/>
                    </a:cubicBezTo>
                    <a:lnTo>
                      <a:pt x="83903" y="1736"/>
                    </a:lnTo>
                    <a:cubicBezTo>
                      <a:pt x="78696" y="579"/>
                      <a:pt x="73488" y="0"/>
                      <a:pt x="68280" y="0"/>
                    </a:cubicBezTo>
                    <a:cubicBezTo>
                      <a:pt x="30668" y="0"/>
                      <a:pt x="0" y="30668"/>
                      <a:pt x="0" y="68280"/>
                    </a:cubicBezTo>
                    <a:cubicBezTo>
                      <a:pt x="0" y="105892"/>
                      <a:pt x="30668" y="136560"/>
                      <a:pt x="68280" y="136560"/>
                    </a:cubicBezTo>
                    <a:cubicBezTo>
                      <a:pt x="105892" y="136560"/>
                      <a:pt x="136560" y="105892"/>
                      <a:pt x="136560" y="68280"/>
                    </a:cubicBezTo>
                    <a:cubicBezTo>
                      <a:pt x="136560" y="43398"/>
                      <a:pt x="123058" y="20445"/>
                      <a:pt x="101263" y="8487"/>
                    </a:cubicBezTo>
                    <a:lnTo>
                      <a:pt x="101263" y="8487"/>
                    </a:lnTo>
                    <a:cubicBezTo>
                      <a:pt x="100298" y="7908"/>
                      <a:pt x="99141" y="8294"/>
                      <a:pt x="98562" y="9258"/>
                    </a:cubicBezTo>
                    <a:cubicBezTo>
                      <a:pt x="97984" y="10223"/>
                      <a:pt x="98177" y="10994"/>
                      <a:pt x="99141" y="11573"/>
                    </a:cubicBezTo>
                    <a:lnTo>
                      <a:pt x="99141" y="1157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D97EA22-F1EF-4513-858F-05865314CAC8}"/>
                  </a:ext>
                </a:extLst>
              </p:cNvPr>
              <p:cNvSpPr/>
              <p:nvPr/>
            </p:nvSpPr>
            <p:spPr>
              <a:xfrm>
                <a:off x="1645727" y="1655307"/>
                <a:ext cx="3858" cy="3858"/>
              </a:xfrm>
              <a:custGeom>
                <a:avLst/>
                <a:gdLst>
                  <a:gd name="connsiteX0" fmla="*/ 0 w 3857"/>
                  <a:gd name="connsiteY0" fmla="*/ 2315 h 3857"/>
                  <a:gd name="connsiteX1" fmla="*/ 2315 w 3857"/>
                  <a:gd name="connsiteY1" fmla="*/ 4629 h 3857"/>
                  <a:gd name="connsiteX2" fmla="*/ 4629 w 3857"/>
                  <a:gd name="connsiteY2" fmla="*/ 2315 h 3857"/>
                  <a:gd name="connsiteX3" fmla="*/ 2315 w 3857"/>
                  <a:gd name="connsiteY3" fmla="*/ 0 h 3857"/>
                  <a:gd name="connsiteX4" fmla="*/ 0 w 3857"/>
                  <a:gd name="connsiteY4" fmla="*/ 2315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0" y="2315"/>
                    </a:moveTo>
                    <a:cubicBezTo>
                      <a:pt x="0" y="3665"/>
                      <a:pt x="964" y="4629"/>
                      <a:pt x="2315" y="4629"/>
                    </a:cubicBezTo>
                    <a:cubicBezTo>
                      <a:pt x="3665" y="4629"/>
                      <a:pt x="4629" y="3665"/>
                      <a:pt x="4629" y="2315"/>
                    </a:cubicBezTo>
                    <a:cubicBezTo>
                      <a:pt x="4629" y="964"/>
                      <a:pt x="3665" y="0"/>
                      <a:pt x="2315" y="0"/>
                    </a:cubicBezTo>
                    <a:cubicBezTo>
                      <a:pt x="1157" y="0"/>
                      <a:pt x="0" y="964"/>
                      <a:pt x="0" y="231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CB1A4F9-C25B-4ABD-AB9C-6F8C2FD5E123}"/>
                  </a:ext>
                </a:extLst>
              </p:cNvPr>
              <p:cNvSpPr/>
              <p:nvPr/>
            </p:nvSpPr>
            <p:spPr>
              <a:xfrm>
                <a:off x="1646112" y="1666301"/>
                <a:ext cx="3858" cy="17359"/>
              </a:xfrm>
              <a:custGeom>
                <a:avLst/>
                <a:gdLst>
                  <a:gd name="connsiteX0" fmla="*/ 0 w 3857"/>
                  <a:gd name="connsiteY0" fmla="*/ 1929 h 17359"/>
                  <a:gd name="connsiteX1" fmla="*/ 0 w 3857"/>
                  <a:gd name="connsiteY1" fmla="*/ 15816 h 17359"/>
                  <a:gd name="connsiteX2" fmla="*/ 0 w 3857"/>
                  <a:gd name="connsiteY2" fmla="*/ 15816 h 17359"/>
                  <a:gd name="connsiteX3" fmla="*/ 1929 w 3857"/>
                  <a:gd name="connsiteY3" fmla="*/ 17745 h 17359"/>
                  <a:gd name="connsiteX4" fmla="*/ 3858 w 3857"/>
                  <a:gd name="connsiteY4" fmla="*/ 15816 h 17359"/>
                  <a:gd name="connsiteX5" fmla="*/ 3858 w 3857"/>
                  <a:gd name="connsiteY5" fmla="*/ 15816 h 17359"/>
                  <a:gd name="connsiteX6" fmla="*/ 3858 w 3857"/>
                  <a:gd name="connsiteY6" fmla="*/ 1929 h 17359"/>
                  <a:gd name="connsiteX7" fmla="*/ 3858 w 3857"/>
                  <a:gd name="connsiteY7" fmla="*/ 1929 h 17359"/>
                  <a:gd name="connsiteX8" fmla="*/ 1929 w 3857"/>
                  <a:gd name="connsiteY8" fmla="*/ 0 h 17359"/>
                  <a:gd name="connsiteX9" fmla="*/ 0 w 3857"/>
                  <a:gd name="connsiteY9" fmla="*/ 1929 h 17359"/>
                  <a:gd name="connsiteX10" fmla="*/ 0 w 3857"/>
                  <a:gd name="connsiteY10" fmla="*/ 192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7359">
                    <a:moveTo>
                      <a:pt x="0" y="1929"/>
                    </a:moveTo>
                    <a:lnTo>
                      <a:pt x="0" y="15816"/>
                    </a:ln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cubicBezTo>
                      <a:pt x="3086" y="17745"/>
                      <a:pt x="3858" y="16974"/>
                      <a:pt x="3858" y="15816"/>
                    </a:cubicBezTo>
                    <a:lnTo>
                      <a:pt x="3858" y="1581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11CABFF4-D16B-4B45-A4D6-E5F141DDC81D}"/>
                  </a:ext>
                </a:extLst>
              </p:cNvPr>
              <p:cNvSpPr/>
              <p:nvPr/>
            </p:nvSpPr>
            <p:spPr>
              <a:xfrm>
                <a:off x="1663472" y="1628497"/>
                <a:ext cx="13502" cy="13502"/>
              </a:xfrm>
              <a:custGeom>
                <a:avLst/>
                <a:gdLst>
                  <a:gd name="connsiteX0" fmla="*/ 3279 w 13501"/>
                  <a:gd name="connsiteY0" fmla="*/ 13116 h 13501"/>
                  <a:gd name="connsiteX1" fmla="*/ 13116 w 13501"/>
                  <a:gd name="connsiteY1" fmla="*/ 3279 h 13501"/>
                  <a:gd name="connsiteX2" fmla="*/ 13116 w 13501"/>
                  <a:gd name="connsiteY2" fmla="*/ 3279 h 13501"/>
                  <a:gd name="connsiteX3" fmla="*/ 13116 w 13501"/>
                  <a:gd name="connsiteY3" fmla="*/ 579 h 13501"/>
                  <a:gd name="connsiteX4" fmla="*/ 10416 w 13501"/>
                  <a:gd name="connsiteY4" fmla="*/ 579 h 13501"/>
                  <a:gd name="connsiteX5" fmla="*/ 10416 w 13501"/>
                  <a:gd name="connsiteY5" fmla="*/ 579 h 13501"/>
                  <a:gd name="connsiteX6" fmla="*/ 579 w 13501"/>
                  <a:gd name="connsiteY6" fmla="*/ 10416 h 13501"/>
                  <a:gd name="connsiteX7" fmla="*/ 579 w 13501"/>
                  <a:gd name="connsiteY7" fmla="*/ 10416 h 13501"/>
                  <a:gd name="connsiteX8" fmla="*/ 579 w 13501"/>
                  <a:gd name="connsiteY8" fmla="*/ 13116 h 13501"/>
                  <a:gd name="connsiteX9" fmla="*/ 3279 w 13501"/>
                  <a:gd name="connsiteY9" fmla="*/ 13116 h 13501"/>
                  <a:gd name="connsiteX10" fmla="*/ 3279 w 13501"/>
                  <a:gd name="connsiteY10" fmla="*/ 13116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3279" y="13116"/>
                    </a:moveTo>
                    <a:lnTo>
                      <a:pt x="13116" y="3279"/>
                    </a:lnTo>
                    <a:lnTo>
                      <a:pt x="13116" y="3279"/>
                    </a:lnTo>
                    <a:cubicBezTo>
                      <a:pt x="13887" y="2507"/>
                      <a:pt x="13887" y="1350"/>
                      <a:pt x="13116" y="579"/>
                    </a:cubicBezTo>
                    <a:cubicBezTo>
                      <a:pt x="12344" y="-193"/>
                      <a:pt x="11187" y="-193"/>
                      <a:pt x="10416" y="579"/>
                    </a:cubicBezTo>
                    <a:lnTo>
                      <a:pt x="10416" y="579"/>
                    </a:lnTo>
                    <a:lnTo>
                      <a:pt x="579" y="10416"/>
                    </a:lnTo>
                    <a:lnTo>
                      <a:pt x="579" y="10416"/>
                    </a:lnTo>
                    <a:cubicBezTo>
                      <a:pt x="-193" y="11187"/>
                      <a:pt x="-193" y="12344"/>
                      <a:pt x="579" y="13116"/>
                    </a:cubicBezTo>
                    <a:cubicBezTo>
                      <a:pt x="1350" y="13887"/>
                      <a:pt x="2507" y="13887"/>
                      <a:pt x="3279" y="13116"/>
                    </a:cubicBezTo>
                    <a:lnTo>
                      <a:pt x="3279" y="1311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BC0E2D79-AFF1-42AE-8B82-2418A5BFD690}"/>
                  </a:ext>
                </a:extLst>
              </p:cNvPr>
              <p:cNvSpPr/>
              <p:nvPr/>
            </p:nvSpPr>
            <p:spPr>
              <a:xfrm>
                <a:off x="1619109" y="1628497"/>
                <a:ext cx="13502" cy="13502"/>
              </a:xfrm>
              <a:custGeom>
                <a:avLst/>
                <a:gdLst>
                  <a:gd name="connsiteX0" fmla="*/ 13116 w 13501"/>
                  <a:gd name="connsiteY0" fmla="*/ 10416 h 13501"/>
                  <a:gd name="connsiteX1" fmla="*/ 3279 w 13501"/>
                  <a:gd name="connsiteY1" fmla="*/ 579 h 13501"/>
                  <a:gd name="connsiteX2" fmla="*/ 3279 w 13501"/>
                  <a:gd name="connsiteY2" fmla="*/ 579 h 13501"/>
                  <a:gd name="connsiteX3" fmla="*/ 579 w 13501"/>
                  <a:gd name="connsiteY3" fmla="*/ 579 h 13501"/>
                  <a:gd name="connsiteX4" fmla="*/ 579 w 13501"/>
                  <a:gd name="connsiteY4" fmla="*/ 3279 h 13501"/>
                  <a:gd name="connsiteX5" fmla="*/ 579 w 13501"/>
                  <a:gd name="connsiteY5" fmla="*/ 3279 h 13501"/>
                  <a:gd name="connsiteX6" fmla="*/ 10416 w 13501"/>
                  <a:gd name="connsiteY6" fmla="*/ 13116 h 13501"/>
                  <a:gd name="connsiteX7" fmla="*/ 10416 w 13501"/>
                  <a:gd name="connsiteY7" fmla="*/ 13116 h 13501"/>
                  <a:gd name="connsiteX8" fmla="*/ 13116 w 13501"/>
                  <a:gd name="connsiteY8" fmla="*/ 13116 h 13501"/>
                  <a:gd name="connsiteX9" fmla="*/ 13116 w 13501"/>
                  <a:gd name="connsiteY9" fmla="*/ 10416 h 13501"/>
                  <a:gd name="connsiteX10" fmla="*/ 13116 w 13501"/>
                  <a:gd name="connsiteY10" fmla="*/ 10416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13116" y="10416"/>
                    </a:moveTo>
                    <a:lnTo>
                      <a:pt x="3279" y="579"/>
                    </a:lnTo>
                    <a:lnTo>
                      <a:pt x="3279" y="579"/>
                    </a:lnTo>
                    <a:cubicBezTo>
                      <a:pt x="2507" y="-193"/>
                      <a:pt x="1350" y="-193"/>
                      <a:pt x="579" y="579"/>
                    </a:cubicBezTo>
                    <a:cubicBezTo>
                      <a:pt x="-193" y="1350"/>
                      <a:pt x="-193" y="2507"/>
                      <a:pt x="579" y="3279"/>
                    </a:cubicBezTo>
                    <a:lnTo>
                      <a:pt x="579" y="3279"/>
                    </a:lnTo>
                    <a:lnTo>
                      <a:pt x="10416" y="13116"/>
                    </a:lnTo>
                    <a:lnTo>
                      <a:pt x="10416" y="13116"/>
                    </a:lnTo>
                    <a:cubicBezTo>
                      <a:pt x="11187" y="13887"/>
                      <a:pt x="12344" y="13887"/>
                      <a:pt x="13116" y="13116"/>
                    </a:cubicBezTo>
                    <a:cubicBezTo>
                      <a:pt x="13887" y="12344"/>
                      <a:pt x="13887" y="11187"/>
                      <a:pt x="13116" y="10416"/>
                    </a:cubicBezTo>
                    <a:lnTo>
                      <a:pt x="13116" y="10416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96C400B-5D43-4FDF-B7BE-D92F7878ACD2}"/>
                  </a:ext>
                </a:extLst>
              </p:cNvPr>
              <p:cNvSpPr/>
              <p:nvPr/>
            </p:nvSpPr>
            <p:spPr>
              <a:xfrm>
                <a:off x="1684689" y="1655693"/>
                <a:ext cx="17359" cy="3858"/>
              </a:xfrm>
              <a:custGeom>
                <a:avLst/>
                <a:gdLst>
                  <a:gd name="connsiteX0" fmla="*/ 1929 w 17359"/>
                  <a:gd name="connsiteY0" fmla="*/ 3858 h 3857"/>
                  <a:gd name="connsiteX1" fmla="*/ 15816 w 17359"/>
                  <a:gd name="connsiteY1" fmla="*/ 3858 h 3857"/>
                  <a:gd name="connsiteX2" fmla="*/ 15816 w 17359"/>
                  <a:gd name="connsiteY2" fmla="*/ 3858 h 3857"/>
                  <a:gd name="connsiteX3" fmla="*/ 17745 w 17359"/>
                  <a:gd name="connsiteY3" fmla="*/ 1929 h 3857"/>
                  <a:gd name="connsiteX4" fmla="*/ 15816 w 17359"/>
                  <a:gd name="connsiteY4" fmla="*/ 0 h 3857"/>
                  <a:gd name="connsiteX5" fmla="*/ 15816 w 17359"/>
                  <a:gd name="connsiteY5" fmla="*/ 0 h 3857"/>
                  <a:gd name="connsiteX6" fmla="*/ 1929 w 17359"/>
                  <a:gd name="connsiteY6" fmla="*/ 0 h 3857"/>
                  <a:gd name="connsiteX7" fmla="*/ 1929 w 17359"/>
                  <a:gd name="connsiteY7" fmla="*/ 0 h 3857"/>
                  <a:gd name="connsiteX8" fmla="*/ 0 w 17359"/>
                  <a:gd name="connsiteY8" fmla="*/ 1929 h 3857"/>
                  <a:gd name="connsiteX9" fmla="*/ 1929 w 17359"/>
                  <a:gd name="connsiteY9" fmla="*/ 3858 h 3857"/>
                  <a:gd name="connsiteX10" fmla="*/ 1929 w 17359"/>
                  <a:gd name="connsiteY10" fmla="*/ 3858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59" h="3857">
                    <a:moveTo>
                      <a:pt x="1929" y="3858"/>
                    </a:moveTo>
                    <a:lnTo>
                      <a:pt x="15816" y="3858"/>
                    </a:lnTo>
                    <a:lnTo>
                      <a:pt x="15816" y="3858"/>
                    </a:lnTo>
                    <a:cubicBezTo>
                      <a:pt x="16974" y="3858"/>
                      <a:pt x="17745" y="3086"/>
                      <a:pt x="17745" y="1929"/>
                    </a:cubicBezTo>
                    <a:cubicBezTo>
                      <a:pt x="17745" y="771"/>
                      <a:pt x="16974" y="0"/>
                      <a:pt x="15816" y="0"/>
                    </a:cubicBezTo>
                    <a:lnTo>
                      <a:pt x="15816" y="0"/>
                    </a:ln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cubicBezTo>
                      <a:pt x="0" y="3086"/>
                      <a:pt x="772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7E48A34B-5586-41BC-89D6-6000035F77DF}"/>
                  </a:ext>
                </a:extLst>
              </p:cNvPr>
              <p:cNvSpPr/>
              <p:nvPr/>
            </p:nvSpPr>
            <p:spPr>
              <a:xfrm>
                <a:off x="1599242" y="1692726"/>
                <a:ext cx="13502" cy="13502"/>
              </a:xfrm>
              <a:custGeom>
                <a:avLst/>
                <a:gdLst>
                  <a:gd name="connsiteX0" fmla="*/ 10416 w 13501"/>
                  <a:gd name="connsiteY0" fmla="*/ 579 h 13501"/>
                  <a:gd name="connsiteX1" fmla="*/ 579 w 13501"/>
                  <a:gd name="connsiteY1" fmla="*/ 10416 h 13501"/>
                  <a:gd name="connsiteX2" fmla="*/ 579 w 13501"/>
                  <a:gd name="connsiteY2" fmla="*/ 10416 h 13501"/>
                  <a:gd name="connsiteX3" fmla="*/ 579 w 13501"/>
                  <a:gd name="connsiteY3" fmla="*/ 13116 h 13501"/>
                  <a:gd name="connsiteX4" fmla="*/ 3279 w 13501"/>
                  <a:gd name="connsiteY4" fmla="*/ 13116 h 13501"/>
                  <a:gd name="connsiteX5" fmla="*/ 3279 w 13501"/>
                  <a:gd name="connsiteY5" fmla="*/ 13116 h 13501"/>
                  <a:gd name="connsiteX6" fmla="*/ 13116 w 13501"/>
                  <a:gd name="connsiteY6" fmla="*/ 3279 h 13501"/>
                  <a:gd name="connsiteX7" fmla="*/ 13116 w 13501"/>
                  <a:gd name="connsiteY7" fmla="*/ 3279 h 13501"/>
                  <a:gd name="connsiteX8" fmla="*/ 13116 w 13501"/>
                  <a:gd name="connsiteY8" fmla="*/ 579 h 13501"/>
                  <a:gd name="connsiteX9" fmla="*/ 10416 w 13501"/>
                  <a:gd name="connsiteY9" fmla="*/ 579 h 13501"/>
                  <a:gd name="connsiteX10" fmla="*/ 10416 w 13501"/>
                  <a:gd name="connsiteY10" fmla="*/ 579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501" h="13501">
                    <a:moveTo>
                      <a:pt x="10416" y="579"/>
                    </a:moveTo>
                    <a:lnTo>
                      <a:pt x="579" y="10416"/>
                    </a:lnTo>
                    <a:lnTo>
                      <a:pt x="579" y="10416"/>
                    </a:lnTo>
                    <a:cubicBezTo>
                      <a:pt x="-193" y="11187"/>
                      <a:pt x="-193" y="12344"/>
                      <a:pt x="579" y="13116"/>
                    </a:cubicBezTo>
                    <a:cubicBezTo>
                      <a:pt x="1350" y="13887"/>
                      <a:pt x="2507" y="13887"/>
                      <a:pt x="3279" y="13116"/>
                    </a:cubicBezTo>
                    <a:lnTo>
                      <a:pt x="3279" y="13116"/>
                    </a:lnTo>
                    <a:lnTo>
                      <a:pt x="13116" y="3279"/>
                    </a:lnTo>
                    <a:lnTo>
                      <a:pt x="13116" y="3279"/>
                    </a:lnTo>
                    <a:cubicBezTo>
                      <a:pt x="13887" y="2507"/>
                      <a:pt x="13887" y="1350"/>
                      <a:pt x="13116" y="579"/>
                    </a:cubicBezTo>
                    <a:cubicBezTo>
                      <a:pt x="12537" y="-193"/>
                      <a:pt x="11187" y="-193"/>
                      <a:pt x="10416" y="579"/>
                    </a:cubicBezTo>
                    <a:lnTo>
                      <a:pt x="10416" y="57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94FC465-7527-493C-B30E-C759F2FC3016}"/>
                  </a:ext>
                </a:extLst>
              </p:cNvPr>
              <p:cNvSpPr/>
              <p:nvPr/>
            </p:nvSpPr>
            <p:spPr>
              <a:xfrm>
                <a:off x="1646112" y="1589342"/>
                <a:ext cx="3858" cy="17359"/>
              </a:xfrm>
              <a:custGeom>
                <a:avLst/>
                <a:gdLst>
                  <a:gd name="connsiteX0" fmla="*/ 3858 w 3857"/>
                  <a:gd name="connsiteY0" fmla="*/ 16009 h 17359"/>
                  <a:gd name="connsiteX1" fmla="*/ 3858 w 3857"/>
                  <a:gd name="connsiteY1" fmla="*/ 1929 h 17359"/>
                  <a:gd name="connsiteX2" fmla="*/ 3858 w 3857"/>
                  <a:gd name="connsiteY2" fmla="*/ 1929 h 17359"/>
                  <a:gd name="connsiteX3" fmla="*/ 1929 w 3857"/>
                  <a:gd name="connsiteY3" fmla="*/ 0 h 17359"/>
                  <a:gd name="connsiteX4" fmla="*/ 0 w 3857"/>
                  <a:gd name="connsiteY4" fmla="*/ 1929 h 17359"/>
                  <a:gd name="connsiteX5" fmla="*/ 0 w 3857"/>
                  <a:gd name="connsiteY5" fmla="*/ 1929 h 17359"/>
                  <a:gd name="connsiteX6" fmla="*/ 0 w 3857"/>
                  <a:gd name="connsiteY6" fmla="*/ 15816 h 17359"/>
                  <a:gd name="connsiteX7" fmla="*/ 0 w 3857"/>
                  <a:gd name="connsiteY7" fmla="*/ 15816 h 17359"/>
                  <a:gd name="connsiteX8" fmla="*/ 1929 w 3857"/>
                  <a:gd name="connsiteY8" fmla="*/ 17745 h 17359"/>
                  <a:gd name="connsiteX9" fmla="*/ 3858 w 3857"/>
                  <a:gd name="connsiteY9" fmla="*/ 16009 h 17359"/>
                  <a:gd name="connsiteX10" fmla="*/ 3858 w 3857"/>
                  <a:gd name="connsiteY10" fmla="*/ 16009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17359">
                    <a:moveTo>
                      <a:pt x="3858" y="16009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15816"/>
                    </a:lnTo>
                    <a:lnTo>
                      <a:pt x="0" y="15816"/>
                    </a:lnTo>
                    <a:cubicBezTo>
                      <a:pt x="0" y="16974"/>
                      <a:pt x="772" y="17745"/>
                      <a:pt x="1929" y="17745"/>
                    </a:cubicBezTo>
                    <a:cubicBezTo>
                      <a:pt x="3086" y="17938"/>
                      <a:pt x="3858" y="16974"/>
                      <a:pt x="3858" y="16009"/>
                    </a:cubicBezTo>
                    <a:lnTo>
                      <a:pt x="3858" y="1600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0" name="Graphic 5">
              <a:extLst>
                <a:ext uri="{FF2B5EF4-FFF2-40B4-BE49-F238E27FC236}">
                  <a16:creationId xmlns:a16="http://schemas.microsoft.com/office/drawing/2014/main" id="{AF4A632F-091E-4CD1-ABEF-DC09692DC572}"/>
                </a:ext>
              </a:extLst>
            </p:cNvPr>
            <p:cNvGrpSpPr/>
            <p:nvPr/>
          </p:nvGrpSpPr>
          <p:grpSpPr>
            <a:xfrm>
              <a:off x="1670222" y="1574876"/>
              <a:ext cx="17359" cy="23146"/>
              <a:chOff x="1670222" y="1574876"/>
              <a:chExt cx="17359" cy="23146"/>
            </a:xfrm>
            <a:solidFill>
              <a:schemeClr val="accent1"/>
            </a:solidFill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8ED49EB-1650-4721-BBE5-2D12AD83012B}"/>
                  </a:ext>
                </a:extLst>
              </p:cNvPr>
              <p:cNvSpPr/>
              <p:nvPr/>
            </p:nvSpPr>
            <p:spPr>
              <a:xfrm>
                <a:off x="1671958" y="1576805"/>
                <a:ext cx="15431" cy="9644"/>
              </a:xfrm>
              <a:custGeom>
                <a:avLst/>
                <a:gdLst>
                  <a:gd name="connsiteX0" fmla="*/ 0 w 15430"/>
                  <a:gd name="connsiteY0" fmla="*/ 10030 h 9644"/>
                  <a:gd name="connsiteX1" fmla="*/ 17166 w 15430"/>
                  <a:gd name="connsiteY1" fmla="*/ 10030 h 9644"/>
                  <a:gd name="connsiteX2" fmla="*/ 12152 w 15430"/>
                  <a:gd name="connsiteY2" fmla="*/ 5015 h 9644"/>
                  <a:gd name="connsiteX3" fmla="*/ 17166 w 15430"/>
                  <a:gd name="connsiteY3" fmla="*/ 0 h 9644"/>
                  <a:gd name="connsiteX4" fmla="*/ 0 w 15430"/>
                  <a:gd name="connsiteY4" fmla="*/ 0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30" h="9644">
                    <a:moveTo>
                      <a:pt x="0" y="10030"/>
                    </a:moveTo>
                    <a:lnTo>
                      <a:pt x="17166" y="10030"/>
                    </a:lnTo>
                    <a:lnTo>
                      <a:pt x="12152" y="5015"/>
                    </a:lnTo>
                    <a:lnTo>
                      <a:pt x="171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A798CF41-7979-4FBE-A087-FF9DAECA1300}"/>
                  </a:ext>
                </a:extLst>
              </p:cNvPr>
              <p:cNvSpPr/>
              <p:nvPr/>
            </p:nvSpPr>
            <p:spPr>
              <a:xfrm>
                <a:off x="1670222" y="1574876"/>
                <a:ext cx="3858" cy="23146"/>
              </a:xfrm>
              <a:custGeom>
                <a:avLst/>
                <a:gdLst>
                  <a:gd name="connsiteX0" fmla="*/ 3858 w 3857"/>
                  <a:gd name="connsiteY0" fmla="*/ 21603 h 23145"/>
                  <a:gd name="connsiteX1" fmla="*/ 3858 w 3857"/>
                  <a:gd name="connsiteY1" fmla="*/ 1929 h 23145"/>
                  <a:gd name="connsiteX2" fmla="*/ 3858 w 3857"/>
                  <a:gd name="connsiteY2" fmla="*/ 1929 h 23145"/>
                  <a:gd name="connsiteX3" fmla="*/ 1929 w 3857"/>
                  <a:gd name="connsiteY3" fmla="*/ 0 h 23145"/>
                  <a:gd name="connsiteX4" fmla="*/ 0 w 3857"/>
                  <a:gd name="connsiteY4" fmla="*/ 1929 h 23145"/>
                  <a:gd name="connsiteX5" fmla="*/ 0 w 3857"/>
                  <a:gd name="connsiteY5" fmla="*/ 1929 h 23145"/>
                  <a:gd name="connsiteX6" fmla="*/ 0 w 3857"/>
                  <a:gd name="connsiteY6" fmla="*/ 21603 h 23145"/>
                  <a:gd name="connsiteX7" fmla="*/ 0 w 3857"/>
                  <a:gd name="connsiteY7" fmla="*/ 21603 h 23145"/>
                  <a:gd name="connsiteX8" fmla="*/ 1929 w 3857"/>
                  <a:gd name="connsiteY8" fmla="*/ 23532 h 23145"/>
                  <a:gd name="connsiteX9" fmla="*/ 3858 w 3857"/>
                  <a:gd name="connsiteY9" fmla="*/ 21603 h 23145"/>
                  <a:gd name="connsiteX10" fmla="*/ 3858 w 3857"/>
                  <a:gd name="connsiteY10" fmla="*/ 21603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3145">
                    <a:moveTo>
                      <a:pt x="3858" y="21603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772" y="0"/>
                      <a:pt x="0" y="772"/>
                      <a:pt x="0" y="1929"/>
                    </a:cubicBezTo>
                    <a:lnTo>
                      <a:pt x="0" y="1929"/>
                    </a:lnTo>
                    <a:lnTo>
                      <a:pt x="0" y="21603"/>
                    </a:lnTo>
                    <a:lnTo>
                      <a:pt x="0" y="21603"/>
                    </a:lnTo>
                    <a:cubicBezTo>
                      <a:pt x="0" y="22760"/>
                      <a:pt x="772" y="23532"/>
                      <a:pt x="1929" y="23532"/>
                    </a:cubicBezTo>
                    <a:cubicBezTo>
                      <a:pt x="3086" y="23532"/>
                      <a:pt x="3858" y="22567"/>
                      <a:pt x="3858" y="21603"/>
                    </a:cubicBezTo>
                    <a:lnTo>
                      <a:pt x="3858" y="21603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D5F7136-ABE0-41C1-891A-AE0072D56205}"/>
                </a:ext>
              </a:extLst>
            </p:cNvPr>
            <p:cNvSpPr/>
            <p:nvPr/>
          </p:nvSpPr>
          <p:spPr>
            <a:xfrm>
              <a:off x="1600785" y="1602306"/>
              <a:ext cx="108014" cy="100298"/>
            </a:xfrm>
            <a:custGeom>
              <a:avLst/>
              <a:gdLst>
                <a:gd name="connsiteX0" fmla="*/ 74838 w 108013"/>
                <a:gd name="connsiteY0" fmla="*/ 151 h 100298"/>
                <a:gd name="connsiteX1" fmla="*/ 72330 w 108013"/>
                <a:gd name="connsiteY1" fmla="*/ 923 h 100298"/>
                <a:gd name="connsiteX2" fmla="*/ 73102 w 108013"/>
                <a:gd name="connsiteY2" fmla="*/ 3430 h 100298"/>
                <a:gd name="connsiteX3" fmla="*/ 104927 w 108013"/>
                <a:gd name="connsiteY3" fmla="*/ 54930 h 100298"/>
                <a:gd name="connsiteX4" fmla="*/ 95476 w 108013"/>
                <a:gd name="connsiteY4" fmla="*/ 86369 h 100298"/>
                <a:gd name="connsiteX5" fmla="*/ 85254 w 108013"/>
                <a:gd name="connsiteY5" fmla="*/ 79811 h 100298"/>
                <a:gd name="connsiteX6" fmla="*/ 84868 w 108013"/>
                <a:gd name="connsiteY6" fmla="*/ 79618 h 100298"/>
                <a:gd name="connsiteX7" fmla="*/ 84482 w 108013"/>
                <a:gd name="connsiteY7" fmla="*/ 79426 h 100298"/>
                <a:gd name="connsiteX8" fmla="*/ 84096 w 108013"/>
                <a:gd name="connsiteY8" fmla="*/ 79426 h 100298"/>
                <a:gd name="connsiteX9" fmla="*/ 83710 w 108013"/>
                <a:gd name="connsiteY9" fmla="*/ 79426 h 100298"/>
                <a:gd name="connsiteX10" fmla="*/ 83325 w 108013"/>
                <a:gd name="connsiteY10" fmla="*/ 79618 h 100298"/>
                <a:gd name="connsiteX11" fmla="*/ 82939 w 108013"/>
                <a:gd name="connsiteY11" fmla="*/ 79811 h 100298"/>
                <a:gd name="connsiteX12" fmla="*/ 82746 w 108013"/>
                <a:gd name="connsiteY12" fmla="*/ 80004 h 100298"/>
                <a:gd name="connsiteX13" fmla="*/ 82553 w 108013"/>
                <a:gd name="connsiteY13" fmla="*/ 80197 h 100298"/>
                <a:gd name="connsiteX14" fmla="*/ 47256 w 108013"/>
                <a:gd name="connsiteY14" fmla="*/ 98328 h 100298"/>
                <a:gd name="connsiteX15" fmla="*/ 3858 w 108013"/>
                <a:gd name="connsiteY15" fmla="*/ 54930 h 100298"/>
                <a:gd name="connsiteX16" fmla="*/ 47256 w 108013"/>
                <a:gd name="connsiteY16" fmla="*/ 11531 h 100298"/>
                <a:gd name="connsiteX17" fmla="*/ 49185 w 108013"/>
                <a:gd name="connsiteY17" fmla="*/ 9603 h 100298"/>
                <a:gd name="connsiteX18" fmla="*/ 47256 w 108013"/>
                <a:gd name="connsiteY18" fmla="*/ 7674 h 100298"/>
                <a:gd name="connsiteX19" fmla="*/ 0 w 108013"/>
                <a:gd name="connsiteY19" fmla="*/ 54930 h 100298"/>
                <a:gd name="connsiteX20" fmla="*/ 47256 w 108013"/>
                <a:gd name="connsiteY20" fmla="*/ 102186 h 100298"/>
                <a:gd name="connsiteX21" fmla="*/ 84675 w 108013"/>
                <a:gd name="connsiteY21" fmla="*/ 83862 h 100298"/>
                <a:gd name="connsiteX22" fmla="*/ 95090 w 108013"/>
                <a:gd name="connsiteY22" fmla="*/ 90420 h 100298"/>
                <a:gd name="connsiteX23" fmla="*/ 97791 w 108013"/>
                <a:gd name="connsiteY23" fmla="*/ 89841 h 100298"/>
                <a:gd name="connsiteX24" fmla="*/ 108785 w 108013"/>
                <a:gd name="connsiteY24" fmla="*/ 54737 h 100298"/>
                <a:gd name="connsiteX25" fmla="*/ 74838 w 108013"/>
                <a:gd name="connsiteY25" fmla="*/ 151 h 100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8013" h="100298">
                  <a:moveTo>
                    <a:pt x="74838" y="151"/>
                  </a:moveTo>
                  <a:cubicBezTo>
                    <a:pt x="73874" y="-234"/>
                    <a:pt x="72716" y="151"/>
                    <a:pt x="72330" y="923"/>
                  </a:cubicBezTo>
                  <a:cubicBezTo>
                    <a:pt x="71945" y="1887"/>
                    <a:pt x="72330" y="3045"/>
                    <a:pt x="73102" y="3430"/>
                  </a:cubicBezTo>
                  <a:cubicBezTo>
                    <a:pt x="92776" y="13267"/>
                    <a:pt x="104927" y="32941"/>
                    <a:pt x="104927" y="54930"/>
                  </a:cubicBezTo>
                  <a:cubicBezTo>
                    <a:pt x="104927" y="66117"/>
                    <a:pt x="101648" y="76918"/>
                    <a:pt x="95476" y="86369"/>
                  </a:cubicBezTo>
                  <a:lnTo>
                    <a:pt x="85254" y="79811"/>
                  </a:lnTo>
                  <a:cubicBezTo>
                    <a:pt x="85254" y="79811"/>
                    <a:pt x="85061" y="79811"/>
                    <a:pt x="84868" y="79618"/>
                  </a:cubicBezTo>
                  <a:cubicBezTo>
                    <a:pt x="84675" y="79618"/>
                    <a:pt x="84675" y="79426"/>
                    <a:pt x="84482" y="79426"/>
                  </a:cubicBezTo>
                  <a:cubicBezTo>
                    <a:pt x="84289" y="79426"/>
                    <a:pt x="84289" y="79426"/>
                    <a:pt x="84096" y="79426"/>
                  </a:cubicBezTo>
                  <a:cubicBezTo>
                    <a:pt x="83903" y="79426"/>
                    <a:pt x="83903" y="79426"/>
                    <a:pt x="83710" y="79426"/>
                  </a:cubicBezTo>
                  <a:cubicBezTo>
                    <a:pt x="83518" y="79426"/>
                    <a:pt x="83518" y="79426"/>
                    <a:pt x="83325" y="79618"/>
                  </a:cubicBezTo>
                  <a:cubicBezTo>
                    <a:pt x="83132" y="79618"/>
                    <a:pt x="83132" y="79618"/>
                    <a:pt x="82939" y="79811"/>
                  </a:cubicBezTo>
                  <a:cubicBezTo>
                    <a:pt x="82746" y="79811"/>
                    <a:pt x="82746" y="80004"/>
                    <a:pt x="82746" y="80004"/>
                  </a:cubicBezTo>
                  <a:cubicBezTo>
                    <a:pt x="82746" y="80004"/>
                    <a:pt x="82553" y="80197"/>
                    <a:pt x="82553" y="80197"/>
                  </a:cubicBezTo>
                  <a:cubicBezTo>
                    <a:pt x="74452" y="91577"/>
                    <a:pt x="61143" y="98328"/>
                    <a:pt x="47256" y="98328"/>
                  </a:cubicBezTo>
                  <a:cubicBezTo>
                    <a:pt x="23339" y="98328"/>
                    <a:pt x="3858" y="78847"/>
                    <a:pt x="3858" y="54930"/>
                  </a:cubicBezTo>
                  <a:cubicBezTo>
                    <a:pt x="3858" y="31012"/>
                    <a:pt x="23339" y="11531"/>
                    <a:pt x="47256" y="11531"/>
                  </a:cubicBezTo>
                  <a:cubicBezTo>
                    <a:pt x="48413" y="11531"/>
                    <a:pt x="49185" y="10760"/>
                    <a:pt x="49185" y="9603"/>
                  </a:cubicBezTo>
                  <a:cubicBezTo>
                    <a:pt x="49185" y="8445"/>
                    <a:pt x="48413" y="7674"/>
                    <a:pt x="47256" y="7674"/>
                  </a:cubicBezTo>
                  <a:cubicBezTo>
                    <a:pt x="21217" y="7674"/>
                    <a:pt x="0" y="28891"/>
                    <a:pt x="0" y="54930"/>
                  </a:cubicBezTo>
                  <a:cubicBezTo>
                    <a:pt x="0" y="80969"/>
                    <a:pt x="21217" y="102186"/>
                    <a:pt x="47256" y="102186"/>
                  </a:cubicBezTo>
                  <a:cubicBezTo>
                    <a:pt x="61915" y="102186"/>
                    <a:pt x="75802" y="95435"/>
                    <a:pt x="84675" y="83862"/>
                  </a:cubicBezTo>
                  <a:lnTo>
                    <a:pt x="95090" y="90420"/>
                  </a:lnTo>
                  <a:cubicBezTo>
                    <a:pt x="96055" y="90999"/>
                    <a:pt x="97019" y="90806"/>
                    <a:pt x="97791" y="89841"/>
                  </a:cubicBezTo>
                  <a:cubicBezTo>
                    <a:pt x="105120" y="79426"/>
                    <a:pt x="108785" y="67274"/>
                    <a:pt x="108785" y="54737"/>
                  </a:cubicBezTo>
                  <a:cubicBezTo>
                    <a:pt x="108785" y="31784"/>
                    <a:pt x="95862" y="10760"/>
                    <a:pt x="74838" y="151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4" name="Graphic 5">
            <a:extLst>
              <a:ext uri="{FF2B5EF4-FFF2-40B4-BE49-F238E27FC236}">
                <a16:creationId xmlns:a16="http://schemas.microsoft.com/office/drawing/2014/main" id="{F8637165-531F-409E-8E6A-33E277A46F4F}"/>
              </a:ext>
            </a:extLst>
          </p:cNvPr>
          <p:cNvGrpSpPr/>
          <p:nvPr/>
        </p:nvGrpSpPr>
        <p:grpSpPr>
          <a:xfrm>
            <a:off x="3067242" y="1938337"/>
            <a:ext cx="1763882" cy="746769"/>
            <a:chOff x="1816878" y="2238194"/>
            <a:chExt cx="335740" cy="131352"/>
          </a:xfrm>
          <a:solidFill>
            <a:schemeClr val="accent1"/>
          </a:solidFill>
        </p:grpSpPr>
        <p:grpSp>
          <p:nvGrpSpPr>
            <p:cNvPr id="145" name="Graphic 5">
              <a:extLst>
                <a:ext uri="{FF2B5EF4-FFF2-40B4-BE49-F238E27FC236}">
                  <a16:creationId xmlns:a16="http://schemas.microsoft.com/office/drawing/2014/main" id="{F5CDB506-35B8-4F0B-96BD-C592D1ABE820}"/>
                </a:ext>
              </a:extLst>
            </p:cNvPr>
            <p:cNvGrpSpPr/>
            <p:nvPr/>
          </p:nvGrpSpPr>
          <p:grpSpPr>
            <a:xfrm>
              <a:off x="1816878" y="2238194"/>
              <a:ext cx="335740" cy="104156"/>
              <a:chOff x="1816878" y="2238194"/>
              <a:chExt cx="335740" cy="104156"/>
            </a:xfrm>
            <a:solidFill>
              <a:schemeClr val="accent1"/>
            </a:solidFill>
          </p:grpSpPr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6C11932-84B9-4AD5-A069-8CE5A41663A8}"/>
                  </a:ext>
                </a:extLst>
              </p:cNvPr>
              <p:cNvSpPr/>
              <p:nvPr/>
            </p:nvSpPr>
            <p:spPr>
              <a:xfrm>
                <a:off x="1816878" y="2240316"/>
                <a:ext cx="206317" cy="36647"/>
              </a:xfrm>
              <a:custGeom>
                <a:avLst/>
                <a:gdLst>
                  <a:gd name="connsiteX0" fmla="*/ 0 w 19288"/>
                  <a:gd name="connsiteY0" fmla="*/ 0 h 36647"/>
                  <a:gd name="connsiteX1" fmla="*/ 19674 w 19288"/>
                  <a:gd name="connsiteY1" fmla="*/ 0 h 36647"/>
                  <a:gd name="connsiteX2" fmla="*/ 19674 w 19288"/>
                  <a:gd name="connsiteY2" fmla="*/ 38383 h 36647"/>
                  <a:gd name="connsiteX3" fmla="*/ 0 w 19288"/>
                  <a:gd name="connsiteY3" fmla="*/ 38383 h 3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88" h="36647">
                    <a:moveTo>
                      <a:pt x="0" y="0"/>
                    </a:moveTo>
                    <a:lnTo>
                      <a:pt x="19674" y="0"/>
                    </a:lnTo>
                    <a:lnTo>
                      <a:pt x="19674" y="38383"/>
                    </a:lnTo>
                    <a:lnTo>
                      <a:pt x="0" y="38383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8C9915BF-C4BD-4E66-A193-308AF3C8D67B}"/>
                  </a:ext>
                </a:extLst>
              </p:cNvPr>
              <p:cNvSpPr/>
              <p:nvPr/>
            </p:nvSpPr>
            <p:spPr>
              <a:xfrm>
                <a:off x="2021459" y="2238194"/>
                <a:ext cx="131159" cy="104156"/>
              </a:xfrm>
              <a:custGeom>
                <a:avLst/>
                <a:gdLst>
                  <a:gd name="connsiteX0" fmla="*/ 2122 w 131159"/>
                  <a:gd name="connsiteY0" fmla="*/ 4050 h 104155"/>
                  <a:gd name="connsiteX1" fmla="*/ 19867 w 131159"/>
                  <a:gd name="connsiteY1" fmla="*/ 4050 h 104155"/>
                  <a:gd name="connsiteX2" fmla="*/ 77731 w 131159"/>
                  <a:gd name="connsiteY2" fmla="*/ 29318 h 104155"/>
                  <a:gd name="connsiteX3" fmla="*/ 127880 w 131159"/>
                  <a:gd name="connsiteY3" fmla="*/ 79467 h 104155"/>
                  <a:gd name="connsiteX4" fmla="*/ 127880 w 131159"/>
                  <a:gd name="connsiteY4" fmla="*/ 76767 h 104155"/>
                  <a:gd name="connsiteX5" fmla="*/ 115729 w 131159"/>
                  <a:gd name="connsiteY5" fmla="*/ 77731 h 104155"/>
                  <a:gd name="connsiteX6" fmla="*/ 110328 w 131159"/>
                  <a:gd name="connsiteY6" fmla="*/ 74259 h 104155"/>
                  <a:gd name="connsiteX7" fmla="*/ 67701 w 131159"/>
                  <a:gd name="connsiteY7" fmla="*/ 47642 h 104155"/>
                  <a:gd name="connsiteX8" fmla="*/ 54778 w 131159"/>
                  <a:gd name="connsiteY8" fmla="*/ 46484 h 104155"/>
                  <a:gd name="connsiteX9" fmla="*/ 47063 w 131159"/>
                  <a:gd name="connsiteY9" fmla="*/ 63458 h 104155"/>
                  <a:gd name="connsiteX10" fmla="*/ 47063 w 131159"/>
                  <a:gd name="connsiteY10" fmla="*/ 88533 h 104155"/>
                  <a:gd name="connsiteX11" fmla="*/ 33368 w 131159"/>
                  <a:gd name="connsiteY11" fmla="*/ 101070 h 104155"/>
                  <a:gd name="connsiteX12" fmla="*/ 35297 w 131159"/>
                  <a:gd name="connsiteY12" fmla="*/ 102999 h 104155"/>
                  <a:gd name="connsiteX13" fmla="*/ 35297 w 131159"/>
                  <a:gd name="connsiteY13" fmla="*/ 68666 h 104155"/>
                  <a:gd name="connsiteX14" fmla="*/ 29704 w 131159"/>
                  <a:gd name="connsiteY14" fmla="*/ 61336 h 104155"/>
                  <a:gd name="connsiteX15" fmla="*/ 17166 w 131159"/>
                  <a:gd name="connsiteY15" fmla="*/ 40312 h 104155"/>
                  <a:gd name="connsiteX16" fmla="*/ 15238 w 131159"/>
                  <a:gd name="connsiteY16" fmla="*/ 38383 h 104155"/>
                  <a:gd name="connsiteX17" fmla="*/ 7329 w 131159"/>
                  <a:gd name="connsiteY17" fmla="*/ 38383 h 104155"/>
                  <a:gd name="connsiteX18" fmla="*/ 1929 w 131159"/>
                  <a:gd name="connsiteY18" fmla="*/ 38383 h 104155"/>
                  <a:gd name="connsiteX19" fmla="*/ 1929 w 131159"/>
                  <a:gd name="connsiteY19" fmla="*/ 38383 h 104155"/>
                  <a:gd name="connsiteX20" fmla="*/ 0 w 131159"/>
                  <a:gd name="connsiteY20" fmla="*/ 40312 h 104155"/>
                  <a:gd name="connsiteX21" fmla="*/ 1929 w 131159"/>
                  <a:gd name="connsiteY21" fmla="*/ 42241 h 104155"/>
                  <a:gd name="connsiteX22" fmla="*/ 1929 w 131159"/>
                  <a:gd name="connsiteY22" fmla="*/ 42241 h 104155"/>
                  <a:gd name="connsiteX23" fmla="*/ 7329 w 131159"/>
                  <a:gd name="connsiteY23" fmla="*/ 42241 h 104155"/>
                  <a:gd name="connsiteX24" fmla="*/ 15238 w 131159"/>
                  <a:gd name="connsiteY24" fmla="*/ 42241 h 104155"/>
                  <a:gd name="connsiteX25" fmla="*/ 13309 w 131159"/>
                  <a:gd name="connsiteY25" fmla="*/ 40312 h 104155"/>
                  <a:gd name="connsiteX26" fmla="*/ 27196 w 131159"/>
                  <a:gd name="connsiteY26" fmla="*/ 64229 h 104155"/>
                  <a:gd name="connsiteX27" fmla="*/ 31440 w 131159"/>
                  <a:gd name="connsiteY27" fmla="*/ 68666 h 104155"/>
                  <a:gd name="connsiteX28" fmla="*/ 31440 w 131159"/>
                  <a:gd name="connsiteY28" fmla="*/ 68666 h 104155"/>
                  <a:gd name="connsiteX29" fmla="*/ 31440 w 131159"/>
                  <a:gd name="connsiteY29" fmla="*/ 102999 h 104155"/>
                  <a:gd name="connsiteX30" fmla="*/ 33368 w 131159"/>
                  <a:gd name="connsiteY30" fmla="*/ 104927 h 104155"/>
                  <a:gd name="connsiteX31" fmla="*/ 50921 w 131159"/>
                  <a:gd name="connsiteY31" fmla="*/ 88533 h 104155"/>
                  <a:gd name="connsiteX32" fmla="*/ 50921 w 131159"/>
                  <a:gd name="connsiteY32" fmla="*/ 63458 h 104155"/>
                  <a:gd name="connsiteX33" fmla="*/ 56707 w 131159"/>
                  <a:gd name="connsiteY33" fmla="*/ 49763 h 104155"/>
                  <a:gd name="connsiteX34" fmla="*/ 65773 w 131159"/>
                  <a:gd name="connsiteY34" fmla="*/ 50921 h 104155"/>
                  <a:gd name="connsiteX35" fmla="*/ 108206 w 131159"/>
                  <a:gd name="connsiteY35" fmla="*/ 77345 h 104155"/>
                  <a:gd name="connsiteX36" fmla="*/ 113607 w 131159"/>
                  <a:gd name="connsiteY36" fmla="*/ 80817 h 104155"/>
                  <a:gd name="connsiteX37" fmla="*/ 130581 w 131159"/>
                  <a:gd name="connsiteY37" fmla="*/ 79274 h 104155"/>
                  <a:gd name="connsiteX38" fmla="*/ 130581 w 131159"/>
                  <a:gd name="connsiteY38" fmla="*/ 76574 h 104155"/>
                  <a:gd name="connsiteX39" fmla="*/ 80432 w 131159"/>
                  <a:gd name="connsiteY39" fmla="*/ 26425 h 104155"/>
                  <a:gd name="connsiteX40" fmla="*/ 19867 w 131159"/>
                  <a:gd name="connsiteY40" fmla="*/ 0 h 104155"/>
                  <a:gd name="connsiteX41" fmla="*/ 2122 w 131159"/>
                  <a:gd name="connsiteY41" fmla="*/ 0 h 104155"/>
                  <a:gd name="connsiteX42" fmla="*/ 2122 w 131159"/>
                  <a:gd name="connsiteY42" fmla="*/ 0 h 104155"/>
                  <a:gd name="connsiteX43" fmla="*/ 193 w 131159"/>
                  <a:gd name="connsiteY43" fmla="*/ 1929 h 104155"/>
                  <a:gd name="connsiteX44" fmla="*/ 2122 w 131159"/>
                  <a:gd name="connsiteY44" fmla="*/ 4050 h 104155"/>
                  <a:gd name="connsiteX45" fmla="*/ 2122 w 131159"/>
                  <a:gd name="connsiteY45" fmla="*/ 4050 h 104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1159" h="104155">
                    <a:moveTo>
                      <a:pt x="2122" y="4050"/>
                    </a:moveTo>
                    <a:lnTo>
                      <a:pt x="19867" y="4050"/>
                    </a:lnTo>
                    <a:cubicBezTo>
                      <a:pt x="49185" y="4050"/>
                      <a:pt x="70209" y="21795"/>
                      <a:pt x="77731" y="29318"/>
                    </a:cubicBezTo>
                    <a:lnTo>
                      <a:pt x="127880" y="79467"/>
                    </a:lnTo>
                    <a:cubicBezTo>
                      <a:pt x="127109" y="78695"/>
                      <a:pt x="127109" y="77538"/>
                      <a:pt x="127880" y="76767"/>
                    </a:cubicBezTo>
                    <a:cubicBezTo>
                      <a:pt x="124408" y="80239"/>
                      <a:pt x="120165" y="80624"/>
                      <a:pt x="115729" y="77731"/>
                    </a:cubicBezTo>
                    <a:cubicBezTo>
                      <a:pt x="115729" y="77731"/>
                      <a:pt x="110328" y="74259"/>
                      <a:pt x="110328" y="74259"/>
                    </a:cubicBezTo>
                    <a:cubicBezTo>
                      <a:pt x="99720" y="67316"/>
                      <a:pt x="81975" y="55936"/>
                      <a:pt x="67701" y="47642"/>
                    </a:cubicBezTo>
                    <a:cubicBezTo>
                      <a:pt x="61529" y="44170"/>
                      <a:pt x="57286" y="45134"/>
                      <a:pt x="54778" y="46484"/>
                    </a:cubicBezTo>
                    <a:cubicBezTo>
                      <a:pt x="49571" y="49570"/>
                      <a:pt x="47063" y="57286"/>
                      <a:pt x="47063" y="63458"/>
                    </a:cubicBezTo>
                    <a:cubicBezTo>
                      <a:pt x="47063" y="63458"/>
                      <a:pt x="47063" y="88533"/>
                      <a:pt x="47063" y="88533"/>
                    </a:cubicBezTo>
                    <a:cubicBezTo>
                      <a:pt x="47063" y="98948"/>
                      <a:pt x="36262" y="101070"/>
                      <a:pt x="33368" y="101070"/>
                    </a:cubicBezTo>
                    <a:cubicBezTo>
                      <a:pt x="34526" y="101070"/>
                      <a:pt x="35297" y="101841"/>
                      <a:pt x="35297" y="102999"/>
                    </a:cubicBezTo>
                    <a:lnTo>
                      <a:pt x="35297" y="68666"/>
                    </a:lnTo>
                    <a:cubicBezTo>
                      <a:pt x="35297" y="66158"/>
                      <a:pt x="32983" y="64229"/>
                      <a:pt x="29704" y="61336"/>
                    </a:cubicBezTo>
                    <a:cubicBezTo>
                      <a:pt x="24496" y="56707"/>
                      <a:pt x="17166" y="50342"/>
                      <a:pt x="17166" y="40312"/>
                    </a:cubicBezTo>
                    <a:cubicBezTo>
                      <a:pt x="17166" y="39155"/>
                      <a:pt x="16395" y="38383"/>
                      <a:pt x="15238" y="38383"/>
                    </a:cubicBezTo>
                    <a:lnTo>
                      <a:pt x="7329" y="38383"/>
                    </a:lnTo>
                    <a:lnTo>
                      <a:pt x="1929" y="38383"/>
                    </a:lnTo>
                    <a:lnTo>
                      <a:pt x="1929" y="38383"/>
                    </a:lnTo>
                    <a:cubicBezTo>
                      <a:pt x="772" y="38383"/>
                      <a:pt x="0" y="39155"/>
                      <a:pt x="0" y="40312"/>
                    </a:cubicBezTo>
                    <a:cubicBezTo>
                      <a:pt x="0" y="41469"/>
                      <a:pt x="772" y="42241"/>
                      <a:pt x="1929" y="42241"/>
                    </a:cubicBezTo>
                    <a:lnTo>
                      <a:pt x="1929" y="42241"/>
                    </a:lnTo>
                    <a:lnTo>
                      <a:pt x="7329" y="42241"/>
                    </a:lnTo>
                    <a:lnTo>
                      <a:pt x="15238" y="42241"/>
                    </a:lnTo>
                    <a:cubicBezTo>
                      <a:pt x="14080" y="42241"/>
                      <a:pt x="13309" y="41469"/>
                      <a:pt x="13309" y="40312"/>
                    </a:cubicBezTo>
                    <a:cubicBezTo>
                      <a:pt x="13309" y="52078"/>
                      <a:pt x="21603" y="59407"/>
                      <a:pt x="27196" y="64229"/>
                    </a:cubicBezTo>
                    <a:cubicBezTo>
                      <a:pt x="28932" y="65772"/>
                      <a:pt x="31247" y="67894"/>
                      <a:pt x="31440" y="68666"/>
                    </a:cubicBezTo>
                    <a:cubicBezTo>
                      <a:pt x="31440" y="68666"/>
                      <a:pt x="31440" y="68666"/>
                      <a:pt x="31440" y="68666"/>
                    </a:cubicBezTo>
                    <a:lnTo>
                      <a:pt x="31440" y="102999"/>
                    </a:lnTo>
                    <a:cubicBezTo>
                      <a:pt x="31440" y="104156"/>
                      <a:pt x="32211" y="104927"/>
                      <a:pt x="33368" y="104927"/>
                    </a:cubicBezTo>
                    <a:cubicBezTo>
                      <a:pt x="39155" y="104927"/>
                      <a:pt x="50921" y="100877"/>
                      <a:pt x="50921" y="88533"/>
                    </a:cubicBezTo>
                    <a:lnTo>
                      <a:pt x="50921" y="63458"/>
                    </a:lnTo>
                    <a:cubicBezTo>
                      <a:pt x="50921" y="58443"/>
                      <a:pt x="52657" y="52078"/>
                      <a:pt x="56707" y="49763"/>
                    </a:cubicBezTo>
                    <a:cubicBezTo>
                      <a:pt x="59215" y="48413"/>
                      <a:pt x="62301" y="48799"/>
                      <a:pt x="65773" y="50921"/>
                    </a:cubicBezTo>
                    <a:cubicBezTo>
                      <a:pt x="79853" y="59214"/>
                      <a:pt x="97598" y="70595"/>
                      <a:pt x="108206" y="77345"/>
                    </a:cubicBezTo>
                    <a:lnTo>
                      <a:pt x="113607" y="80817"/>
                    </a:lnTo>
                    <a:cubicBezTo>
                      <a:pt x="119779" y="84675"/>
                      <a:pt x="125759" y="84289"/>
                      <a:pt x="130581" y="79274"/>
                    </a:cubicBezTo>
                    <a:cubicBezTo>
                      <a:pt x="131352" y="78503"/>
                      <a:pt x="131352" y="77345"/>
                      <a:pt x="130581" y="76574"/>
                    </a:cubicBezTo>
                    <a:lnTo>
                      <a:pt x="80432" y="26425"/>
                    </a:lnTo>
                    <a:cubicBezTo>
                      <a:pt x="72523" y="18517"/>
                      <a:pt x="50535" y="0"/>
                      <a:pt x="19867" y="0"/>
                    </a:cubicBezTo>
                    <a:lnTo>
                      <a:pt x="2122" y="0"/>
                    </a:lnTo>
                    <a:lnTo>
                      <a:pt x="2122" y="0"/>
                    </a:lnTo>
                    <a:cubicBezTo>
                      <a:pt x="964" y="0"/>
                      <a:pt x="193" y="772"/>
                      <a:pt x="193" y="1929"/>
                    </a:cubicBezTo>
                    <a:cubicBezTo>
                      <a:pt x="193" y="3086"/>
                      <a:pt x="1157" y="4050"/>
                      <a:pt x="2122" y="4050"/>
                    </a:cubicBezTo>
                    <a:lnTo>
                      <a:pt x="2122" y="405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2B5F5B3E-0C80-4CCA-9CB2-C1A6A381A4EA}"/>
                  </a:ext>
                </a:extLst>
              </p:cNvPr>
              <p:cNvSpPr/>
              <p:nvPr/>
            </p:nvSpPr>
            <p:spPr>
              <a:xfrm>
                <a:off x="1820111" y="2238387"/>
                <a:ext cx="205013" cy="40505"/>
              </a:xfrm>
              <a:custGeom>
                <a:avLst/>
                <a:gdLst>
                  <a:gd name="connsiteX0" fmla="*/ 1929 w 23145"/>
                  <a:gd name="connsiteY0" fmla="*/ 3858 h 40505"/>
                  <a:gd name="connsiteX1" fmla="*/ 21603 w 23145"/>
                  <a:gd name="connsiteY1" fmla="*/ 3858 h 40505"/>
                  <a:gd name="connsiteX2" fmla="*/ 19674 w 23145"/>
                  <a:gd name="connsiteY2" fmla="*/ 1929 h 40505"/>
                  <a:gd name="connsiteX3" fmla="*/ 19674 w 23145"/>
                  <a:gd name="connsiteY3" fmla="*/ 40312 h 40505"/>
                  <a:gd name="connsiteX4" fmla="*/ 21603 w 23145"/>
                  <a:gd name="connsiteY4" fmla="*/ 38383 h 40505"/>
                  <a:gd name="connsiteX5" fmla="*/ 1929 w 23145"/>
                  <a:gd name="connsiteY5" fmla="*/ 38383 h 40505"/>
                  <a:gd name="connsiteX6" fmla="*/ 1929 w 23145"/>
                  <a:gd name="connsiteY6" fmla="*/ 38383 h 40505"/>
                  <a:gd name="connsiteX7" fmla="*/ 0 w 23145"/>
                  <a:gd name="connsiteY7" fmla="*/ 40312 h 40505"/>
                  <a:gd name="connsiteX8" fmla="*/ 1929 w 23145"/>
                  <a:gd name="connsiteY8" fmla="*/ 42241 h 40505"/>
                  <a:gd name="connsiteX9" fmla="*/ 1929 w 23145"/>
                  <a:gd name="connsiteY9" fmla="*/ 42241 h 40505"/>
                  <a:gd name="connsiteX10" fmla="*/ 21603 w 23145"/>
                  <a:gd name="connsiteY10" fmla="*/ 42241 h 40505"/>
                  <a:gd name="connsiteX11" fmla="*/ 23532 w 23145"/>
                  <a:gd name="connsiteY11" fmla="*/ 40312 h 40505"/>
                  <a:gd name="connsiteX12" fmla="*/ 23532 w 23145"/>
                  <a:gd name="connsiteY12" fmla="*/ 1929 h 40505"/>
                  <a:gd name="connsiteX13" fmla="*/ 21603 w 23145"/>
                  <a:gd name="connsiteY13" fmla="*/ 0 h 40505"/>
                  <a:gd name="connsiteX14" fmla="*/ 1929 w 23145"/>
                  <a:gd name="connsiteY14" fmla="*/ 0 h 40505"/>
                  <a:gd name="connsiteX15" fmla="*/ 1929 w 23145"/>
                  <a:gd name="connsiteY15" fmla="*/ 0 h 40505"/>
                  <a:gd name="connsiteX16" fmla="*/ 0 w 23145"/>
                  <a:gd name="connsiteY16" fmla="*/ 1929 h 40505"/>
                  <a:gd name="connsiteX17" fmla="*/ 1929 w 23145"/>
                  <a:gd name="connsiteY17" fmla="*/ 3858 h 40505"/>
                  <a:gd name="connsiteX18" fmla="*/ 1929 w 23145"/>
                  <a:gd name="connsiteY18" fmla="*/ 3858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145" h="40505">
                    <a:moveTo>
                      <a:pt x="1929" y="3858"/>
                    </a:moveTo>
                    <a:lnTo>
                      <a:pt x="21603" y="3858"/>
                    </a:lnTo>
                    <a:cubicBezTo>
                      <a:pt x="20445" y="3858"/>
                      <a:pt x="19674" y="3086"/>
                      <a:pt x="19674" y="1929"/>
                    </a:cubicBezTo>
                    <a:lnTo>
                      <a:pt x="19674" y="40312"/>
                    </a:lnTo>
                    <a:cubicBezTo>
                      <a:pt x="19674" y="39155"/>
                      <a:pt x="20445" y="38383"/>
                      <a:pt x="21603" y="38383"/>
                    </a:cubicBezTo>
                    <a:lnTo>
                      <a:pt x="1929" y="38383"/>
                    </a:lnTo>
                    <a:lnTo>
                      <a:pt x="1929" y="38383"/>
                    </a:lnTo>
                    <a:cubicBezTo>
                      <a:pt x="772" y="38383"/>
                      <a:pt x="0" y="39155"/>
                      <a:pt x="0" y="40312"/>
                    </a:cubicBezTo>
                    <a:cubicBezTo>
                      <a:pt x="0" y="41469"/>
                      <a:pt x="772" y="42241"/>
                      <a:pt x="1929" y="42241"/>
                    </a:cubicBezTo>
                    <a:lnTo>
                      <a:pt x="1929" y="42241"/>
                    </a:lnTo>
                    <a:lnTo>
                      <a:pt x="21603" y="42241"/>
                    </a:lnTo>
                    <a:cubicBezTo>
                      <a:pt x="22760" y="42241"/>
                      <a:pt x="23532" y="41469"/>
                      <a:pt x="23532" y="40312"/>
                    </a:cubicBezTo>
                    <a:lnTo>
                      <a:pt x="23532" y="1929"/>
                    </a:lnTo>
                    <a:cubicBezTo>
                      <a:pt x="23532" y="772"/>
                      <a:pt x="22760" y="0"/>
                      <a:pt x="21603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cubicBezTo>
                      <a:pt x="0" y="3086"/>
                      <a:pt x="964" y="3858"/>
                      <a:pt x="1929" y="3858"/>
                    </a:cubicBezTo>
                    <a:lnTo>
                      <a:pt x="1929" y="3858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29B2FFD-1F5F-4FEB-9C5F-D69B25113F79}"/>
                  </a:ext>
                </a:extLst>
              </p:cNvPr>
              <p:cNvSpPr/>
              <p:nvPr/>
            </p:nvSpPr>
            <p:spPr>
              <a:xfrm>
                <a:off x="2013165" y="2268284"/>
                <a:ext cx="3858" cy="3858"/>
              </a:xfrm>
              <a:custGeom>
                <a:avLst/>
                <a:gdLst>
                  <a:gd name="connsiteX0" fmla="*/ 2122 w 3857"/>
                  <a:gd name="connsiteY0" fmla="*/ 0 h 3857"/>
                  <a:gd name="connsiteX1" fmla="*/ 4243 w 3857"/>
                  <a:gd name="connsiteY1" fmla="*/ 2122 h 3857"/>
                  <a:gd name="connsiteX2" fmla="*/ 2122 w 3857"/>
                  <a:gd name="connsiteY2" fmla="*/ 4243 h 3857"/>
                  <a:gd name="connsiteX3" fmla="*/ 0 w 3857"/>
                  <a:gd name="connsiteY3" fmla="*/ 2122 h 3857"/>
                  <a:gd name="connsiteX4" fmla="*/ 2122 w 3857"/>
                  <a:gd name="connsiteY4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2122" y="0"/>
                    </a:moveTo>
                    <a:cubicBezTo>
                      <a:pt x="3279" y="0"/>
                      <a:pt x="4243" y="964"/>
                      <a:pt x="4243" y="2122"/>
                    </a:cubicBezTo>
                    <a:cubicBezTo>
                      <a:pt x="4243" y="3279"/>
                      <a:pt x="3279" y="4243"/>
                      <a:pt x="2122" y="4243"/>
                    </a:cubicBezTo>
                    <a:cubicBezTo>
                      <a:pt x="964" y="4243"/>
                      <a:pt x="0" y="3279"/>
                      <a:pt x="0" y="2122"/>
                    </a:cubicBezTo>
                    <a:cubicBezTo>
                      <a:pt x="0" y="964"/>
                      <a:pt x="964" y="0"/>
                      <a:pt x="2122" y="0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" name="Graphic 5">
              <a:extLst>
                <a:ext uri="{FF2B5EF4-FFF2-40B4-BE49-F238E27FC236}">
                  <a16:creationId xmlns:a16="http://schemas.microsoft.com/office/drawing/2014/main" id="{AA06C544-E7C9-4667-B1C4-F7342F21019A}"/>
                </a:ext>
              </a:extLst>
            </p:cNvPr>
            <p:cNvGrpSpPr/>
            <p:nvPr/>
          </p:nvGrpSpPr>
          <p:grpSpPr>
            <a:xfrm>
              <a:off x="2067751" y="2300109"/>
              <a:ext cx="69437" cy="69437"/>
              <a:chOff x="2067751" y="2300109"/>
              <a:chExt cx="69437" cy="69437"/>
            </a:xfrm>
            <a:solidFill>
              <a:schemeClr val="accent1"/>
            </a:solidFill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C31100F4-0C74-4D58-9248-030A74AD3223}"/>
                  </a:ext>
                </a:extLst>
              </p:cNvPr>
              <p:cNvSpPr/>
              <p:nvPr/>
            </p:nvSpPr>
            <p:spPr>
              <a:xfrm>
                <a:off x="2069680" y="2302038"/>
                <a:ext cx="65580" cy="65580"/>
              </a:xfrm>
              <a:custGeom>
                <a:avLst/>
                <a:gdLst>
                  <a:gd name="connsiteX0" fmla="*/ 0 w 65579"/>
                  <a:gd name="connsiteY0" fmla="*/ 32983 h 65579"/>
                  <a:gd name="connsiteX1" fmla="*/ 32983 w 65579"/>
                  <a:gd name="connsiteY1" fmla="*/ 0 h 65579"/>
                  <a:gd name="connsiteX2" fmla="*/ 65965 w 65579"/>
                  <a:gd name="connsiteY2" fmla="*/ 32983 h 65579"/>
                  <a:gd name="connsiteX3" fmla="*/ 32983 w 65579"/>
                  <a:gd name="connsiteY3" fmla="*/ 65965 h 65579"/>
                  <a:gd name="connsiteX4" fmla="*/ 0 w 65579"/>
                  <a:gd name="connsiteY4" fmla="*/ 32983 h 6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79" h="65579">
                    <a:moveTo>
                      <a:pt x="0" y="32983"/>
                    </a:moveTo>
                    <a:cubicBezTo>
                      <a:pt x="0" y="14852"/>
                      <a:pt x="14659" y="0"/>
                      <a:pt x="32983" y="0"/>
                    </a:cubicBezTo>
                    <a:cubicBezTo>
                      <a:pt x="51114" y="0"/>
                      <a:pt x="65965" y="14659"/>
                      <a:pt x="65965" y="32983"/>
                    </a:cubicBezTo>
                    <a:cubicBezTo>
                      <a:pt x="65965" y="51114"/>
                      <a:pt x="51306" y="65965"/>
                      <a:pt x="32983" y="65965"/>
                    </a:cubicBezTo>
                    <a:cubicBezTo>
                      <a:pt x="14852" y="65965"/>
                      <a:pt x="0" y="51306"/>
                      <a:pt x="0" y="3298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375447F-DD68-4550-957F-A4D4EF9CAB18}"/>
                  </a:ext>
                </a:extLst>
              </p:cNvPr>
              <p:cNvSpPr/>
              <p:nvPr/>
            </p:nvSpPr>
            <p:spPr>
              <a:xfrm>
                <a:off x="2067751" y="2300109"/>
                <a:ext cx="69437" cy="69437"/>
              </a:xfrm>
              <a:custGeom>
                <a:avLst/>
                <a:gdLst>
                  <a:gd name="connsiteX0" fmla="*/ 3858 w 69437"/>
                  <a:gd name="connsiteY0" fmla="*/ 34911 h 69437"/>
                  <a:gd name="connsiteX1" fmla="*/ 34912 w 69437"/>
                  <a:gd name="connsiteY1" fmla="*/ 3858 h 69437"/>
                  <a:gd name="connsiteX2" fmla="*/ 65965 w 69437"/>
                  <a:gd name="connsiteY2" fmla="*/ 34911 h 69437"/>
                  <a:gd name="connsiteX3" fmla="*/ 34912 w 69437"/>
                  <a:gd name="connsiteY3" fmla="*/ 65965 h 69437"/>
                  <a:gd name="connsiteX4" fmla="*/ 3858 w 69437"/>
                  <a:gd name="connsiteY4" fmla="*/ 34911 h 69437"/>
                  <a:gd name="connsiteX5" fmla="*/ 34912 w 69437"/>
                  <a:gd name="connsiteY5" fmla="*/ 69823 h 69437"/>
                  <a:gd name="connsiteX6" fmla="*/ 69823 w 69437"/>
                  <a:gd name="connsiteY6" fmla="*/ 34911 h 69437"/>
                  <a:gd name="connsiteX7" fmla="*/ 34912 w 69437"/>
                  <a:gd name="connsiteY7" fmla="*/ 0 h 69437"/>
                  <a:gd name="connsiteX8" fmla="*/ 0 w 69437"/>
                  <a:gd name="connsiteY8" fmla="*/ 34911 h 69437"/>
                  <a:gd name="connsiteX9" fmla="*/ 34912 w 69437"/>
                  <a:gd name="connsiteY9" fmla="*/ 69823 h 69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437" h="69437">
                    <a:moveTo>
                      <a:pt x="3858" y="34911"/>
                    </a:moveTo>
                    <a:cubicBezTo>
                      <a:pt x="3858" y="17745"/>
                      <a:pt x="17745" y="3858"/>
                      <a:pt x="34912" y="3858"/>
                    </a:cubicBezTo>
                    <a:cubicBezTo>
                      <a:pt x="52078" y="3858"/>
                      <a:pt x="65965" y="17745"/>
                      <a:pt x="65965" y="34911"/>
                    </a:cubicBezTo>
                    <a:cubicBezTo>
                      <a:pt x="65965" y="52078"/>
                      <a:pt x="52078" y="65965"/>
                      <a:pt x="34912" y="65965"/>
                    </a:cubicBezTo>
                    <a:cubicBezTo>
                      <a:pt x="17745" y="65965"/>
                      <a:pt x="3858" y="52078"/>
                      <a:pt x="3858" y="34911"/>
                    </a:cubicBezTo>
                    <a:close/>
                    <a:moveTo>
                      <a:pt x="34912" y="69823"/>
                    </a:moveTo>
                    <a:cubicBezTo>
                      <a:pt x="54200" y="69823"/>
                      <a:pt x="69823" y="54200"/>
                      <a:pt x="69823" y="34911"/>
                    </a:cubicBezTo>
                    <a:cubicBezTo>
                      <a:pt x="69823" y="15623"/>
                      <a:pt x="54200" y="0"/>
                      <a:pt x="34912" y="0"/>
                    </a:cubicBezTo>
                    <a:cubicBezTo>
                      <a:pt x="15623" y="0"/>
                      <a:pt x="0" y="15623"/>
                      <a:pt x="0" y="34911"/>
                    </a:cubicBezTo>
                    <a:cubicBezTo>
                      <a:pt x="0" y="54200"/>
                      <a:pt x="15623" y="69823"/>
                      <a:pt x="34912" y="69823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E295272-F22C-42FA-9EC2-E55A90C0952A}"/>
                  </a:ext>
                </a:extLst>
              </p:cNvPr>
              <p:cNvSpPr/>
              <p:nvPr/>
            </p:nvSpPr>
            <p:spPr>
              <a:xfrm>
                <a:off x="2091475" y="2311103"/>
                <a:ext cx="21217" cy="46292"/>
              </a:xfrm>
              <a:custGeom>
                <a:avLst/>
                <a:gdLst>
                  <a:gd name="connsiteX0" fmla="*/ 10994 w 21216"/>
                  <a:gd name="connsiteY0" fmla="*/ 21989 h 46291"/>
                  <a:gd name="connsiteX1" fmla="*/ 4243 w 21216"/>
                  <a:gd name="connsiteY1" fmla="*/ 15238 h 46291"/>
                  <a:gd name="connsiteX2" fmla="*/ 6172 w 21216"/>
                  <a:gd name="connsiteY2" fmla="*/ 10608 h 46291"/>
                  <a:gd name="connsiteX3" fmla="*/ 10801 w 21216"/>
                  <a:gd name="connsiteY3" fmla="*/ 8680 h 46291"/>
                  <a:gd name="connsiteX4" fmla="*/ 15431 w 21216"/>
                  <a:gd name="connsiteY4" fmla="*/ 10608 h 46291"/>
                  <a:gd name="connsiteX5" fmla="*/ 17359 w 21216"/>
                  <a:gd name="connsiteY5" fmla="*/ 15238 h 46291"/>
                  <a:gd name="connsiteX6" fmla="*/ 19288 w 21216"/>
                  <a:gd name="connsiteY6" fmla="*/ 17166 h 46291"/>
                  <a:gd name="connsiteX7" fmla="*/ 21217 w 21216"/>
                  <a:gd name="connsiteY7" fmla="*/ 15238 h 46291"/>
                  <a:gd name="connsiteX8" fmla="*/ 18131 w 21216"/>
                  <a:gd name="connsiteY8" fmla="*/ 7715 h 46291"/>
                  <a:gd name="connsiteX9" fmla="*/ 12537 w 21216"/>
                  <a:gd name="connsiteY9" fmla="*/ 4822 h 46291"/>
                  <a:gd name="connsiteX10" fmla="*/ 12537 w 21216"/>
                  <a:gd name="connsiteY10" fmla="*/ 1929 h 46291"/>
                  <a:gd name="connsiteX11" fmla="*/ 10608 w 21216"/>
                  <a:gd name="connsiteY11" fmla="*/ 0 h 46291"/>
                  <a:gd name="connsiteX12" fmla="*/ 8680 w 21216"/>
                  <a:gd name="connsiteY12" fmla="*/ 1929 h 46291"/>
                  <a:gd name="connsiteX13" fmla="*/ 8680 w 21216"/>
                  <a:gd name="connsiteY13" fmla="*/ 4822 h 46291"/>
                  <a:gd name="connsiteX14" fmla="*/ 3086 w 21216"/>
                  <a:gd name="connsiteY14" fmla="*/ 7715 h 46291"/>
                  <a:gd name="connsiteX15" fmla="*/ 0 w 21216"/>
                  <a:gd name="connsiteY15" fmla="*/ 15238 h 46291"/>
                  <a:gd name="connsiteX16" fmla="*/ 10608 w 21216"/>
                  <a:gd name="connsiteY16" fmla="*/ 25846 h 46291"/>
                  <a:gd name="connsiteX17" fmla="*/ 17359 w 21216"/>
                  <a:gd name="connsiteY17" fmla="*/ 32597 h 46291"/>
                  <a:gd name="connsiteX18" fmla="*/ 10608 w 21216"/>
                  <a:gd name="connsiteY18" fmla="*/ 39348 h 46291"/>
                  <a:gd name="connsiteX19" fmla="*/ 3858 w 21216"/>
                  <a:gd name="connsiteY19" fmla="*/ 32597 h 46291"/>
                  <a:gd name="connsiteX20" fmla="*/ 1929 w 21216"/>
                  <a:gd name="connsiteY20" fmla="*/ 30668 h 46291"/>
                  <a:gd name="connsiteX21" fmla="*/ 0 w 21216"/>
                  <a:gd name="connsiteY21" fmla="*/ 32597 h 46291"/>
                  <a:gd name="connsiteX22" fmla="*/ 8680 w 21216"/>
                  <a:gd name="connsiteY22" fmla="*/ 43013 h 46291"/>
                  <a:gd name="connsiteX23" fmla="*/ 8680 w 21216"/>
                  <a:gd name="connsiteY23" fmla="*/ 45906 h 46291"/>
                  <a:gd name="connsiteX24" fmla="*/ 10608 w 21216"/>
                  <a:gd name="connsiteY24" fmla="*/ 47835 h 46291"/>
                  <a:gd name="connsiteX25" fmla="*/ 12537 w 21216"/>
                  <a:gd name="connsiteY25" fmla="*/ 45906 h 46291"/>
                  <a:gd name="connsiteX26" fmla="*/ 12537 w 21216"/>
                  <a:gd name="connsiteY26" fmla="*/ 43013 h 46291"/>
                  <a:gd name="connsiteX27" fmla="*/ 21217 w 21216"/>
                  <a:gd name="connsiteY27" fmla="*/ 32597 h 46291"/>
                  <a:gd name="connsiteX28" fmla="*/ 10994 w 21216"/>
                  <a:gd name="connsiteY28" fmla="*/ 21989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1216" h="46291">
                    <a:moveTo>
                      <a:pt x="10994" y="21989"/>
                    </a:moveTo>
                    <a:cubicBezTo>
                      <a:pt x="7330" y="21989"/>
                      <a:pt x="4243" y="18902"/>
                      <a:pt x="4243" y="15238"/>
                    </a:cubicBezTo>
                    <a:cubicBezTo>
                      <a:pt x="4243" y="13502"/>
                      <a:pt x="5015" y="11766"/>
                      <a:pt x="6172" y="10608"/>
                    </a:cubicBezTo>
                    <a:cubicBezTo>
                      <a:pt x="7522" y="9258"/>
                      <a:pt x="9065" y="8680"/>
                      <a:pt x="10801" y="8680"/>
                    </a:cubicBezTo>
                    <a:cubicBezTo>
                      <a:pt x="12537" y="8680"/>
                      <a:pt x="14273" y="9451"/>
                      <a:pt x="15431" y="10608"/>
                    </a:cubicBezTo>
                    <a:cubicBezTo>
                      <a:pt x="16781" y="11959"/>
                      <a:pt x="17359" y="13502"/>
                      <a:pt x="17359" y="15238"/>
                    </a:cubicBezTo>
                    <a:cubicBezTo>
                      <a:pt x="17359" y="16395"/>
                      <a:pt x="18131" y="17166"/>
                      <a:pt x="19288" y="17166"/>
                    </a:cubicBezTo>
                    <a:cubicBezTo>
                      <a:pt x="20445" y="17166"/>
                      <a:pt x="21217" y="16395"/>
                      <a:pt x="21217" y="15238"/>
                    </a:cubicBezTo>
                    <a:cubicBezTo>
                      <a:pt x="21217" y="12344"/>
                      <a:pt x="20060" y="9837"/>
                      <a:pt x="18131" y="7715"/>
                    </a:cubicBezTo>
                    <a:cubicBezTo>
                      <a:pt x="16588" y="6172"/>
                      <a:pt x="14659" y="5208"/>
                      <a:pt x="12537" y="4822"/>
                    </a:cubicBezTo>
                    <a:lnTo>
                      <a:pt x="12537" y="1929"/>
                    </a:lnTo>
                    <a:cubicBezTo>
                      <a:pt x="12537" y="772"/>
                      <a:pt x="11766" y="0"/>
                      <a:pt x="10608" y="0"/>
                    </a:cubicBezTo>
                    <a:cubicBezTo>
                      <a:pt x="9451" y="0"/>
                      <a:pt x="8680" y="772"/>
                      <a:pt x="8680" y="1929"/>
                    </a:cubicBezTo>
                    <a:lnTo>
                      <a:pt x="8680" y="4822"/>
                    </a:lnTo>
                    <a:cubicBezTo>
                      <a:pt x="6558" y="5208"/>
                      <a:pt x="4629" y="6172"/>
                      <a:pt x="3086" y="7715"/>
                    </a:cubicBezTo>
                    <a:cubicBezTo>
                      <a:pt x="1157" y="9644"/>
                      <a:pt x="0" y="12344"/>
                      <a:pt x="0" y="15238"/>
                    </a:cubicBezTo>
                    <a:cubicBezTo>
                      <a:pt x="0" y="21024"/>
                      <a:pt x="4629" y="25846"/>
                      <a:pt x="10608" y="25846"/>
                    </a:cubicBezTo>
                    <a:cubicBezTo>
                      <a:pt x="14273" y="25846"/>
                      <a:pt x="17359" y="28932"/>
                      <a:pt x="17359" y="32597"/>
                    </a:cubicBezTo>
                    <a:cubicBezTo>
                      <a:pt x="17359" y="36262"/>
                      <a:pt x="14273" y="39348"/>
                      <a:pt x="10608" y="39348"/>
                    </a:cubicBezTo>
                    <a:cubicBezTo>
                      <a:pt x="6944" y="39348"/>
                      <a:pt x="3858" y="36262"/>
                      <a:pt x="3858" y="32597"/>
                    </a:cubicBezTo>
                    <a:cubicBezTo>
                      <a:pt x="3858" y="31440"/>
                      <a:pt x="3086" y="30668"/>
                      <a:pt x="1929" y="30668"/>
                    </a:cubicBezTo>
                    <a:cubicBezTo>
                      <a:pt x="772" y="30668"/>
                      <a:pt x="0" y="31440"/>
                      <a:pt x="0" y="32597"/>
                    </a:cubicBezTo>
                    <a:cubicBezTo>
                      <a:pt x="0" y="37805"/>
                      <a:pt x="3665" y="42048"/>
                      <a:pt x="8680" y="43013"/>
                    </a:cubicBezTo>
                    <a:lnTo>
                      <a:pt x="8680" y="45906"/>
                    </a:lnTo>
                    <a:cubicBezTo>
                      <a:pt x="8680" y="47063"/>
                      <a:pt x="9451" y="47835"/>
                      <a:pt x="10608" y="47835"/>
                    </a:cubicBezTo>
                    <a:cubicBezTo>
                      <a:pt x="11766" y="47835"/>
                      <a:pt x="12537" y="47063"/>
                      <a:pt x="12537" y="45906"/>
                    </a:cubicBezTo>
                    <a:lnTo>
                      <a:pt x="12537" y="43013"/>
                    </a:lnTo>
                    <a:cubicBezTo>
                      <a:pt x="17359" y="42048"/>
                      <a:pt x="21217" y="37805"/>
                      <a:pt x="21217" y="32597"/>
                    </a:cubicBezTo>
                    <a:cubicBezTo>
                      <a:pt x="21603" y="26811"/>
                      <a:pt x="16781" y="21989"/>
                      <a:pt x="10994" y="2198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F2784BFD-63DF-4840-989A-1FDD9273EE8E}"/>
              </a:ext>
            </a:extLst>
          </p:cNvPr>
          <p:cNvSpPr txBox="1"/>
          <p:nvPr/>
        </p:nvSpPr>
        <p:spPr>
          <a:xfrm>
            <a:off x="2621917" y="1938059"/>
            <a:ext cx="1904109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Berlin Sans FB Demi" panose="020E0802020502020306" pitchFamily="34" charset="0"/>
              </a:rPr>
              <a:t>Accountax</a:t>
            </a:r>
          </a:p>
        </p:txBody>
      </p:sp>
      <p:grpSp>
        <p:nvGrpSpPr>
          <p:cNvPr id="155" name="Graphic 5">
            <a:extLst>
              <a:ext uri="{FF2B5EF4-FFF2-40B4-BE49-F238E27FC236}">
                <a16:creationId xmlns:a16="http://schemas.microsoft.com/office/drawing/2014/main" id="{1AB89372-B79A-4D69-A18F-544F9EC15FFC}"/>
              </a:ext>
            </a:extLst>
          </p:cNvPr>
          <p:cNvGrpSpPr/>
          <p:nvPr/>
        </p:nvGrpSpPr>
        <p:grpSpPr>
          <a:xfrm>
            <a:off x="6202926" y="911830"/>
            <a:ext cx="676936" cy="519071"/>
            <a:chOff x="2431332" y="2249189"/>
            <a:chExt cx="149290" cy="120164"/>
          </a:xfrm>
          <a:solidFill>
            <a:schemeClr val="accent1"/>
          </a:solidFill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5AD0B61-0A30-4DB2-B95F-F3993D29B22A}"/>
                </a:ext>
              </a:extLst>
            </p:cNvPr>
            <p:cNvSpPr/>
            <p:nvPr/>
          </p:nvSpPr>
          <p:spPr>
            <a:xfrm>
              <a:off x="2467979" y="2289115"/>
              <a:ext cx="92583" cy="77153"/>
            </a:xfrm>
            <a:custGeom>
              <a:avLst/>
              <a:gdLst>
                <a:gd name="connsiteX0" fmla="*/ 0 w 92583"/>
                <a:gd name="connsiteY0" fmla="*/ 78888 h 77152"/>
                <a:gd name="connsiteX1" fmla="*/ 93740 w 92583"/>
                <a:gd name="connsiteY1" fmla="*/ 78888 h 77152"/>
                <a:gd name="connsiteX2" fmla="*/ 93740 w 92583"/>
                <a:gd name="connsiteY2" fmla="*/ 0 h 77152"/>
                <a:gd name="connsiteX3" fmla="*/ 72909 w 92583"/>
                <a:gd name="connsiteY3" fmla="*/ 20831 h 77152"/>
                <a:gd name="connsiteX4" fmla="*/ 62494 w 92583"/>
                <a:gd name="connsiteY4" fmla="*/ 10415 h 77152"/>
                <a:gd name="connsiteX5" fmla="*/ 20831 w 92583"/>
                <a:gd name="connsiteY5" fmla="*/ 52078 h 77152"/>
                <a:gd name="connsiteX6" fmla="*/ 10416 w 92583"/>
                <a:gd name="connsiteY6" fmla="*/ 41662 h 77152"/>
                <a:gd name="connsiteX7" fmla="*/ 0 w 92583"/>
                <a:gd name="connsiteY7" fmla="*/ 52078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3" h="77152">
                  <a:moveTo>
                    <a:pt x="0" y="78888"/>
                  </a:moveTo>
                  <a:lnTo>
                    <a:pt x="93740" y="78888"/>
                  </a:lnTo>
                  <a:lnTo>
                    <a:pt x="93740" y="0"/>
                  </a:lnTo>
                  <a:lnTo>
                    <a:pt x="72909" y="20831"/>
                  </a:lnTo>
                  <a:lnTo>
                    <a:pt x="62494" y="10415"/>
                  </a:lnTo>
                  <a:lnTo>
                    <a:pt x="20831" y="52078"/>
                  </a:lnTo>
                  <a:lnTo>
                    <a:pt x="10416" y="41662"/>
                  </a:lnTo>
                  <a:lnTo>
                    <a:pt x="0" y="52078"/>
                  </a:lnTo>
                  <a:close/>
                </a:path>
              </a:pathLst>
            </a:custGeom>
            <a:solidFill>
              <a:srgbClr val="02A09C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C58F9617-924C-4A07-A116-0BE202C86962}"/>
                </a:ext>
              </a:extLst>
            </p:cNvPr>
            <p:cNvSpPr/>
            <p:nvPr/>
          </p:nvSpPr>
          <p:spPr>
            <a:xfrm>
              <a:off x="2441555" y="2268477"/>
              <a:ext cx="46292" cy="28932"/>
            </a:xfrm>
            <a:custGeom>
              <a:avLst/>
              <a:gdLst>
                <a:gd name="connsiteX0" fmla="*/ 0 w 46291"/>
                <a:gd name="connsiteY0" fmla="*/ 29318 h 28932"/>
                <a:gd name="connsiteX1" fmla="*/ 46870 w 46291"/>
                <a:gd name="connsiteY1" fmla="*/ 29318 h 28932"/>
                <a:gd name="connsiteX2" fmla="*/ 32211 w 46291"/>
                <a:gd name="connsiteY2" fmla="*/ 14659 h 28932"/>
                <a:gd name="connsiteX3" fmla="*/ 46870 w 46291"/>
                <a:gd name="connsiteY3" fmla="*/ 0 h 28932"/>
                <a:gd name="connsiteX4" fmla="*/ 0 w 46291"/>
                <a:gd name="connsiteY4" fmla="*/ 0 h 2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1" h="28932">
                  <a:moveTo>
                    <a:pt x="0" y="29318"/>
                  </a:moveTo>
                  <a:lnTo>
                    <a:pt x="46870" y="29318"/>
                  </a:lnTo>
                  <a:lnTo>
                    <a:pt x="32211" y="14659"/>
                  </a:lnTo>
                  <a:lnTo>
                    <a:pt x="46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48E6740-8893-4F61-9073-B8FEDCD47861}"/>
                </a:ext>
              </a:extLst>
            </p:cNvPr>
            <p:cNvSpPr/>
            <p:nvPr/>
          </p:nvSpPr>
          <p:spPr>
            <a:xfrm>
              <a:off x="2431332" y="2249189"/>
              <a:ext cx="57864" cy="119586"/>
            </a:xfrm>
            <a:custGeom>
              <a:avLst/>
              <a:gdLst>
                <a:gd name="connsiteX0" fmla="*/ 45134 w 57864"/>
                <a:gd name="connsiteY0" fmla="*/ 33947 h 119586"/>
                <a:gd name="connsiteX1" fmla="*/ 58443 w 57864"/>
                <a:gd name="connsiteY1" fmla="*/ 20638 h 119586"/>
                <a:gd name="connsiteX2" fmla="*/ 58829 w 57864"/>
                <a:gd name="connsiteY2" fmla="*/ 18517 h 119586"/>
                <a:gd name="connsiteX3" fmla="*/ 57093 w 57864"/>
                <a:gd name="connsiteY3" fmla="*/ 17359 h 119586"/>
                <a:gd name="connsiteX4" fmla="*/ 12151 w 57864"/>
                <a:gd name="connsiteY4" fmla="*/ 17359 h 119586"/>
                <a:gd name="connsiteX5" fmla="*/ 12151 w 57864"/>
                <a:gd name="connsiteY5" fmla="*/ 16395 h 119586"/>
                <a:gd name="connsiteX6" fmla="*/ 18517 w 57864"/>
                <a:gd name="connsiteY6" fmla="*/ 8294 h 119586"/>
                <a:gd name="connsiteX7" fmla="*/ 10223 w 57864"/>
                <a:gd name="connsiteY7" fmla="*/ 0 h 119586"/>
                <a:gd name="connsiteX8" fmla="*/ 1929 w 57864"/>
                <a:gd name="connsiteY8" fmla="*/ 8294 h 119586"/>
                <a:gd name="connsiteX9" fmla="*/ 8294 w 57864"/>
                <a:gd name="connsiteY9" fmla="*/ 16395 h 119586"/>
                <a:gd name="connsiteX10" fmla="*/ 8294 w 57864"/>
                <a:gd name="connsiteY10" fmla="*/ 116500 h 119586"/>
                <a:gd name="connsiteX11" fmla="*/ 1929 w 57864"/>
                <a:gd name="connsiteY11" fmla="*/ 116500 h 119586"/>
                <a:gd name="connsiteX12" fmla="*/ 0 w 57864"/>
                <a:gd name="connsiteY12" fmla="*/ 118429 h 119586"/>
                <a:gd name="connsiteX13" fmla="*/ 1929 w 57864"/>
                <a:gd name="connsiteY13" fmla="*/ 120358 h 119586"/>
                <a:gd name="connsiteX14" fmla="*/ 19288 w 57864"/>
                <a:gd name="connsiteY14" fmla="*/ 120358 h 119586"/>
                <a:gd name="connsiteX15" fmla="*/ 21217 w 57864"/>
                <a:gd name="connsiteY15" fmla="*/ 118429 h 119586"/>
                <a:gd name="connsiteX16" fmla="*/ 19288 w 57864"/>
                <a:gd name="connsiteY16" fmla="*/ 116500 h 119586"/>
                <a:gd name="connsiteX17" fmla="*/ 12151 w 57864"/>
                <a:gd name="connsiteY17" fmla="*/ 116500 h 119586"/>
                <a:gd name="connsiteX18" fmla="*/ 12151 w 57864"/>
                <a:gd name="connsiteY18" fmla="*/ 50728 h 119586"/>
                <a:gd name="connsiteX19" fmla="*/ 57093 w 57864"/>
                <a:gd name="connsiteY19" fmla="*/ 50728 h 119586"/>
                <a:gd name="connsiteX20" fmla="*/ 58829 w 57864"/>
                <a:gd name="connsiteY20" fmla="*/ 49571 h 119586"/>
                <a:gd name="connsiteX21" fmla="*/ 58443 w 57864"/>
                <a:gd name="connsiteY21" fmla="*/ 47449 h 119586"/>
                <a:gd name="connsiteX22" fmla="*/ 45134 w 57864"/>
                <a:gd name="connsiteY22" fmla="*/ 33947 h 119586"/>
                <a:gd name="connsiteX23" fmla="*/ 5786 w 57864"/>
                <a:gd name="connsiteY23" fmla="*/ 8294 h 119586"/>
                <a:gd name="connsiteX24" fmla="*/ 10223 w 57864"/>
                <a:gd name="connsiteY24" fmla="*/ 3858 h 119586"/>
                <a:gd name="connsiteX25" fmla="*/ 14659 w 57864"/>
                <a:gd name="connsiteY25" fmla="*/ 8294 h 119586"/>
                <a:gd name="connsiteX26" fmla="*/ 10223 w 57864"/>
                <a:gd name="connsiteY26" fmla="*/ 12730 h 119586"/>
                <a:gd name="connsiteX27" fmla="*/ 5786 w 57864"/>
                <a:gd name="connsiteY27" fmla="*/ 8294 h 119586"/>
                <a:gd name="connsiteX28" fmla="*/ 12151 w 57864"/>
                <a:gd name="connsiteY28" fmla="*/ 21217 h 119586"/>
                <a:gd name="connsiteX29" fmla="*/ 52271 w 57864"/>
                <a:gd name="connsiteY29" fmla="*/ 21217 h 119586"/>
                <a:gd name="connsiteX30" fmla="*/ 40891 w 57864"/>
                <a:gd name="connsiteY30" fmla="*/ 32597 h 119586"/>
                <a:gd name="connsiteX31" fmla="*/ 40891 w 57864"/>
                <a:gd name="connsiteY31" fmla="*/ 35297 h 119586"/>
                <a:gd name="connsiteX32" fmla="*/ 52271 w 57864"/>
                <a:gd name="connsiteY32" fmla="*/ 46677 h 119586"/>
                <a:gd name="connsiteX33" fmla="*/ 12151 w 57864"/>
                <a:gd name="connsiteY33" fmla="*/ 46677 h 119586"/>
                <a:gd name="connsiteX34" fmla="*/ 12151 w 57864"/>
                <a:gd name="connsiteY34" fmla="*/ 21217 h 11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864" h="119586">
                  <a:moveTo>
                    <a:pt x="45134" y="33947"/>
                  </a:moveTo>
                  <a:lnTo>
                    <a:pt x="58443" y="20638"/>
                  </a:lnTo>
                  <a:cubicBezTo>
                    <a:pt x="59022" y="20060"/>
                    <a:pt x="59215" y="19288"/>
                    <a:pt x="58829" y="18517"/>
                  </a:cubicBezTo>
                  <a:cubicBezTo>
                    <a:pt x="58443" y="17745"/>
                    <a:pt x="57864" y="17359"/>
                    <a:pt x="57093" y="17359"/>
                  </a:cubicBezTo>
                  <a:lnTo>
                    <a:pt x="12151" y="17359"/>
                  </a:lnTo>
                  <a:lnTo>
                    <a:pt x="12151" y="16395"/>
                  </a:lnTo>
                  <a:cubicBezTo>
                    <a:pt x="15816" y="15431"/>
                    <a:pt x="18517" y="12152"/>
                    <a:pt x="18517" y="8294"/>
                  </a:cubicBezTo>
                  <a:cubicBezTo>
                    <a:pt x="18517" y="3665"/>
                    <a:pt x="14852" y="0"/>
                    <a:pt x="10223" y="0"/>
                  </a:cubicBezTo>
                  <a:cubicBezTo>
                    <a:pt x="5594" y="0"/>
                    <a:pt x="1929" y="3665"/>
                    <a:pt x="1929" y="8294"/>
                  </a:cubicBezTo>
                  <a:cubicBezTo>
                    <a:pt x="1929" y="12152"/>
                    <a:pt x="4629" y="15431"/>
                    <a:pt x="8294" y="16395"/>
                  </a:cubicBezTo>
                  <a:lnTo>
                    <a:pt x="8294" y="116500"/>
                  </a:lnTo>
                  <a:lnTo>
                    <a:pt x="1929" y="116500"/>
                  </a:lnTo>
                  <a:cubicBezTo>
                    <a:pt x="772" y="116500"/>
                    <a:pt x="0" y="117272"/>
                    <a:pt x="0" y="118429"/>
                  </a:cubicBezTo>
                  <a:cubicBezTo>
                    <a:pt x="0" y="119586"/>
                    <a:pt x="772" y="120358"/>
                    <a:pt x="1929" y="120358"/>
                  </a:cubicBezTo>
                  <a:lnTo>
                    <a:pt x="19288" y="120358"/>
                  </a:lnTo>
                  <a:cubicBezTo>
                    <a:pt x="20445" y="120358"/>
                    <a:pt x="21217" y="119586"/>
                    <a:pt x="21217" y="118429"/>
                  </a:cubicBezTo>
                  <a:cubicBezTo>
                    <a:pt x="21217" y="117272"/>
                    <a:pt x="20445" y="116500"/>
                    <a:pt x="19288" y="116500"/>
                  </a:cubicBezTo>
                  <a:lnTo>
                    <a:pt x="12151" y="116500"/>
                  </a:lnTo>
                  <a:lnTo>
                    <a:pt x="12151" y="50728"/>
                  </a:lnTo>
                  <a:lnTo>
                    <a:pt x="57093" y="50728"/>
                  </a:lnTo>
                  <a:cubicBezTo>
                    <a:pt x="57864" y="50728"/>
                    <a:pt x="58636" y="50342"/>
                    <a:pt x="58829" y="49571"/>
                  </a:cubicBezTo>
                  <a:cubicBezTo>
                    <a:pt x="59215" y="48799"/>
                    <a:pt x="59022" y="48027"/>
                    <a:pt x="58443" y="47449"/>
                  </a:cubicBezTo>
                  <a:lnTo>
                    <a:pt x="45134" y="33947"/>
                  </a:lnTo>
                  <a:close/>
                  <a:moveTo>
                    <a:pt x="5786" y="8294"/>
                  </a:moveTo>
                  <a:cubicBezTo>
                    <a:pt x="5786" y="5786"/>
                    <a:pt x="7715" y="3858"/>
                    <a:pt x="10223" y="3858"/>
                  </a:cubicBezTo>
                  <a:cubicBezTo>
                    <a:pt x="12730" y="3858"/>
                    <a:pt x="14659" y="5786"/>
                    <a:pt x="14659" y="8294"/>
                  </a:cubicBezTo>
                  <a:cubicBezTo>
                    <a:pt x="14659" y="10801"/>
                    <a:pt x="12730" y="12730"/>
                    <a:pt x="10223" y="12730"/>
                  </a:cubicBezTo>
                  <a:cubicBezTo>
                    <a:pt x="7908" y="12730"/>
                    <a:pt x="5786" y="10801"/>
                    <a:pt x="5786" y="8294"/>
                  </a:cubicBezTo>
                  <a:close/>
                  <a:moveTo>
                    <a:pt x="12151" y="21217"/>
                  </a:moveTo>
                  <a:lnTo>
                    <a:pt x="52271" y="21217"/>
                  </a:lnTo>
                  <a:lnTo>
                    <a:pt x="40891" y="32597"/>
                  </a:lnTo>
                  <a:cubicBezTo>
                    <a:pt x="40119" y="33369"/>
                    <a:pt x="40119" y="34526"/>
                    <a:pt x="40891" y="35297"/>
                  </a:cubicBezTo>
                  <a:lnTo>
                    <a:pt x="52271" y="46677"/>
                  </a:lnTo>
                  <a:lnTo>
                    <a:pt x="12151" y="46677"/>
                  </a:lnTo>
                  <a:lnTo>
                    <a:pt x="12151" y="21217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59" name="Graphic 5">
              <a:extLst>
                <a:ext uri="{FF2B5EF4-FFF2-40B4-BE49-F238E27FC236}">
                  <a16:creationId xmlns:a16="http://schemas.microsoft.com/office/drawing/2014/main" id="{E4BB6CB5-9A64-4C73-BD93-80FACC71796A}"/>
                </a:ext>
              </a:extLst>
            </p:cNvPr>
            <p:cNvGrpSpPr/>
            <p:nvPr/>
          </p:nvGrpSpPr>
          <p:grpSpPr>
            <a:xfrm>
              <a:off x="2439819" y="2269055"/>
              <a:ext cx="140803" cy="100298"/>
              <a:chOff x="2439819" y="2269055"/>
              <a:chExt cx="140803" cy="100298"/>
            </a:xfrm>
            <a:solidFill>
              <a:srgbClr val="1E1D1D"/>
            </a:solidFill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54F9A5ED-5B40-46FA-93F8-5573836CEAC4}"/>
                  </a:ext>
                </a:extLst>
              </p:cNvPr>
              <p:cNvSpPr/>
              <p:nvPr/>
            </p:nvSpPr>
            <p:spPr>
              <a:xfrm>
                <a:off x="2476466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8983B264-355F-41E4-A935-71F02262A6A1}"/>
                  </a:ext>
                </a:extLst>
              </p:cNvPr>
              <p:cNvSpPr/>
              <p:nvPr/>
            </p:nvSpPr>
            <p:spPr>
              <a:xfrm>
                <a:off x="2486882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DA16D514-CF52-4B4F-8011-17B4C4ABA26C}"/>
                  </a:ext>
                </a:extLst>
              </p:cNvPr>
              <p:cNvSpPr/>
              <p:nvPr/>
            </p:nvSpPr>
            <p:spPr>
              <a:xfrm>
                <a:off x="2466051" y="2339264"/>
                <a:ext cx="3858" cy="28932"/>
              </a:xfrm>
              <a:custGeom>
                <a:avLst/>
                <a:gdLst>
                  <a:gd name="connsiteX0" fmla="*/ 0 w 3857"/>
                  <a:gd name="connsiteY0" fmla="*/ 1929 h 28932"/>
                  <a:gd name="connsiteX1" fmla="*/ 0 w 3857"/>
                  <a:gd name="connsiteY1" fmla="*/ 28739 h 28932"/>
                  <a:gd name="connsiteX2" fmla="*/ 0 w 3857"/>
                  <a:gd name="connsiteY2" fmla="*/ 28739 h 28932"/>
                  <a:gd name="connsiteX3" fmla="*/ 1929 w 3857"/>
                  <a:gd name="connsiteY3" fmla="*/ 30668 h 28932"/>
                  <a:gd name="connsiteX4" fmla="*/ 3858 w 3857"/>
                  <a:gd name="connsiteY4" fmla="*/ 28739 h 28932"/>
                  <a:gd name="connsiteX5" fmla="*/ 3858 w 3857"/>
                  <a:gd name="connsiteY5" fmla="*/ 28739 h 28932"/>
                  <a:gd name="connsiteX6" fmla="*/ 3858 w 3857"/>
                  <a:gd name="connsiteY6" fmla="*/ 1929 h 28932"/>
                  <a:gd name="connsiteX7" fmla="*/ 3858 w 3857"/>
                  <a:gd name="connsiteY7" fmla="*/ 1929 h 28932"/>
                  <a:gd name="connsiteX8" fmla="*/ 1929 w 3857"/>
                  <a:gd name="connsiteY8" fmla="*/ 0 h 28932"/>
                  <a:gd name="connsiteX9" fmla="*/ 0 w 3857"/>
                  <a:gd name="connsiteY9" fmla="*/ 1929 h 28932"/>
                  <a:gd name="connsiteX10" fmla="*/ 0 w 3857"/>
                  <a:gd name="connsiteY10" fmla="*/ 1929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8932">
                    <a:moveTo>
                      <a:pt x="0" y="1929"/>
                    </a:moveTo>
                    <a:lnTo>
                      <a:pt x="0" y="28739"/>
                    </a:lnTo>
                    <a:lnTo>
                      <a:pt x="0" y="28739"/>
                    </a:lnTo>
                    <a:cubicBezTo>
                      <a:pt x="0" y="29897"/>
                      <a:pt x="772" y="30668"/>
                      <a:pt x="1929" y="30668"/>
                    </a:cubicBezTo>
                    <a:cubicBezTo>
                      <a:pt x="3086" y="30668"/>
                      <a:pt x="3858" y="29897"/>
                      <a:pt x="3858" y="28739"/>
                    </a:cubicBezTo>
                    <a:lnTo>
                      <a:pt x="3858" y="28739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0655183C-D16D-48F4-AE48-37F66E4F95E5}"/>
                  </a:ext>
                </a:extLst>
              </p:cNvPr>
              <p:cNvSpPr/>
              <p:nvPr/>
            </p:nvSpPr>
            <p:spPr>
              <a:xfrm>
                <a:off x="2497297" y="2328849"/>
                <a:ext cx="3858" cy="40505"/>
              </a:xfrm>
              <a:custGeom>
                <a:avLst/>
                <a:gdLst>
                  <a:gd name="connsiteX0" fmla="*/ 0 w 3857"/>
                  <a:gd name="connsiteY0" fmla="*/ 1929 h 40505"/>
                  <a:gd name="connsiteX1" fmla="*/ 0 w 3857"/>
                  <a:gd name="connsiteY1" fmla="*/ 39155 h 40505"/>
                  <a:gd name="connsiteX2" fmla="*/ 0 w 3857"/>
                  <a:gd name="connsiteY2" fmla="*/ 39155 h 40505"/>
                  <a:gd name="connsiteX3" fmla="*/ 1929 w 3857"/>
                  <a:gd name="connsiteY3" fmla="*/ 41084 h 40505"/>
                  <a:gd name="connsiteX4" fmla="*/ 3858 w 3857"/>
                  <a:gd name="connsiteY4" fmla="*/ 39155 h 40505"/>
                  <a:gd name="connsiteX5" fmla="*/ 3858 w 3857"/>
                  <a:gd name="connsiteY5" fmla="*/ 39155 h 40505"/>
                  <a:gd name="connsiteX6" fmla="*/ 3858 w 3857"/>
                  <a:gd name="connsiteY6" fmla="*/ 1929 h 40505"/>
                  <a:gd name="connsiteX7" fmla="*/ 3858 w 3857"/>
                  <a:gd name="connsiteY7" fmla="*/ 1929 h 40505"/>
                  <a:gd name="connsiteX8" fmla="*/ 1929 w 3857"/>
                  <a:gd name="connsiteY8" fmla="*/ 0 h 40505"/>
                  <a:gd name="connsiteX9" fmla="*/ 0 w 3857"/>
                  <a:gd name="connsiteY9" fmla="*/ 1929 h 40505"/>
                  <a:gd name="connsiteX10" fmla="*/ 0 w 3857"/>
                  <a:gd name="connsiteY10" fmla="*/ 1929 h 40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40505">
                    <a:moveTo>
                      <a:pt x="0" y="1929"/>
                    </a:moveTo>
                    <a:lnTo>
                      <a:pt x="0" y="39155"/>
                    </a:lnTo>
                    <a:lnTo>
                      <a:pt x="0" y="39155"/>
                    </a:lnTo>
                    <a:cubicBezTo>
                      <a:pt x="0" y="40312"/>
                      <a:pt x="771" y="41084"/>
                      <a:pt x="1929" y="41084"/>
                    </a:cubicBezTo>
                    <a:cubicBezTo>
                      <a:pt x="3086" y="41084"/>
                      <a:pt x="3858" y="40312"/>
                      <a:pt x="3858" y="39155"/>
                    </a:cubicBezTo>
                    <a:lnTo>
                      <a:pt x="3858" y="39155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C30E1E72-5ED3-4C49-883D-C97AF18B0005}"/>
                  </a:ext>
                </a:extLst>
              </p:cNvPr>
              <p:cNvSpPr/>
              <p:nvPr/>
            </p:nvSpPr>
            <p:spPr>
              <a:xfrm>
                <a:off x="2507713" y="2318433"/>
                <a:ext cx="3858" cy="50149"/>
              </a:xfrm>
              <a:custGeom>
                <a:avLst/>
                <a:gdLst>
                  <a:gd name="connsiteX0" fmla="*/ 0 w 3857"/>
                  <a:gd name="connsiteY0" fmla="*/ 1929 h 50149"/>
                  <a:gd name="connsiteX1" fmla="*/ 0 w 3857"/>
                  <a:gd name="connsiteY1" fmla="*/ 49570 h 50149"/>
                  <a:gd name="connsiteX2" fmla="*/ 0 w 3857"/>
                  <a:gd name="connsiteY2" fmla="*/ 49570 h 50149"/>
                  <a:gd name="connsiteX3" fmla="*/ 1929 w 3857"/>
                  <a:gd name="connsiteY3" fmla="*/ 51499 h 50149"/>
                  <a:gd name="connsiteX4" fmla="*/ 3858 w 3857"/>
                  <a:gd name="connsiteY4" fmla="*/ 49570 h 50149"/>
                  <a:gd name="connsiteX5" fmla="*/ 3858 w 3857"/>
                  <a:gd name="connsiteY5" fmla="*/ 49570 h 50149"/>
                  <a:gd name="connsiteX6" fmla="*/ 3858 w 3857"/>
                  <a:gd name="connsiteY6" fmla="*/ 1929 h 50149"/>
                  <a:gd name="connsiteX7" fmla="*/ 3858 w 3857"/>
                  <a:gd name="connsiteY7" fmla="*/ 1929 h 50149"/>
                  <a:gd name="connsiteX8" fmla="*/ 1929 w 3857"/>
                  <a:gd name="connsiteY8" fmla="*/ 0 h 50149"/>
                  <a:gd name="connsiteX9" fmla="*/ 0 w 3857"/>
                  <a:gd name="connsiteY9" fmla="*/ 1929 h 50149"/>
                  <a:gd name="connsiteX10" fmla="*/ 0 w 3857"/>
                  <a:gd name="connsiteY10" fmla="*/ 1929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0149">
                    <a:moveTo>
                      <a:pt x="0" y="1929"/>
                    </a:moveTo>
                    <a:lnTo>
                      <a:pt x="0" y="49570"/>
                    </a:lnTo>
                    <a:lnTo>
                      <a:pt x="0" y="49570"/>
                    </a:lnTo>
                    <a:cubicBezTo>
                      <a:pt x="0" y="50728"/>
                      <a:pt x="772" y="51499"/>
                      <a:pt x="1929" y="51499"/>
                    </a:cubicBezTo>
                    <a:cubicBezTo>
                      <a:pt x="3086" y="51499"/>
                      <a:pt x="3858" y="50728"/>
                      <a:pt x="3858" y="49570"/>
                    </a:cubicBezTo>
                    <a:lnTo>
                      <a:pt x="3858" y="4957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AE0E789E-56D2-45EB-B287-9CAB6EA32C4D}"/>
                  </a:ext>
                </a:extLst>
              </p:cNvPr>
              <p:cNvSpPr/>
              <p:nvPr/>
            </p:nvSpPr>
            <p:spPr>
              <a:xfrm>
                <a:off x="2518128" y="2308403"/>
                <a:ext cx="3858" cy="59793"/>
              </a:xfrm>
              <a:custGeom>
                <a:avLst/>
                <a:gdLst>
                  <a:gd name="connsiteX0" fmla="*/ 0 w 3857"/>
                  <a:gd name="connsiteY0" fmla="*/ 1929 h 59793"/>
                  <a:gd name="connsiteX1" fmla="*/ 0 w 3857"/>
                  <a:gd name="connsiteY1" fmla="*/ 59600 h 59793"/>
                  <a:gd name="connsiteX2" fmla="*/ 0 w 3857"/>
                  <a:gd name="connsiteY2" fmla="*/ 59600 h 59793"/>
                  <a:gd name="connsiteX3" fmla="*/ 1929 w 3857"/>
                  <a:gd name="connsiteY3" fmla="*/ 61529 h 59793"/>
                  <a:gd name="connsiteX4" fmla="*/ 3858 w 3857"/>
                  <a:gd name="connsiteY4" fmla="*/ 59600 h 59793"/>
                  <a:gd name="connsiteX5" fmla="*/ 3858 w 3857"/>
                  <a:gd name="connsiteY5" fmla="*/ 59600 h 59793"/>
                  <a:gd name="connsiteX6" fmla="*/ 3858 w 3857"/>
                  <a:gd name="connsiteY6" fmla="*/ 1929 h 59793"/>
                  <a:gd name="connsiteX7" fmla="*/ 3858 w 3857"/>
                  <a:gd name="connsiteY7" fmla="*/ 1929 h 59793"/>
                  <a:gd name="connsiteX8" fmla="*/ 1929 w 3857"/>
                  <a:gd name="connsiteY8" fmla="*/ 0 h 59793"/>
                  <a:gd name="connsiteX9" fmla="*/ 0 w 3857"/>
                  <a:gd name="connsiteY9" fmla="*/ 1929 h 59793"/>
                  <a:gd name="connsiteX10" fmla="*/ 0 w 3857"/>
                  <a:gd name="connsiteY10" fmla="*/ 1929 h 5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59793">
                    <a:moveTo>
                      <a:pt x="0" y="1929"/>
                    </a:moveTo>
                    <a:lnTo>
                      <a:pt x="0" y="59600"/>
                    </a:lnTo>
                    <a:lnTo>
                      <a:pt x="0" y="59600"/>
                    </a:lnTo>
                    <a:cubicBezTo>
                      <a:pt x="0" y="60758"/>
                      <a:pt x="772" y="61529"/>
                      <a:pt x="1929" y="61529"/>
                    </a:cubicBezTo>
                    <a:cubicBezTo>
                      <a:pt x="3086" y="61529"/>
                      <a:pt x="3858" y="60758"/>
                      <a:pt x="3858" y="59600"/>
                    </a:cubicBezTo>
                    <a:lnTo>
                      <a:pt x="3858" y="59600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600582A-53EC-4001-8199-8025E5FC204F}"/>
                  </a:ext>
                </a:extLst>
              </p:cNvPr>
              <p:cNvSpPr/>
              <p:nvPr/>
            </p:nvSpPr>
            <p:spPr>
              <a:xfrm>
                <a:off x="2528544" y="2298566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69437 h 71366"/>
                  <a:gd name="connsiteX2" fmla="*/ 0 w 3857"/>
                  <a:gd name="connsiteY2" fmla="*/ 69437 h 71366"/>
                  <a:gd name="connsiteX3" fmla="*/ 1929 w 3857"/>
                  <a:gd name="connsiteY3" fmla="*/ 71366 h 71366"/>
                  <a:gd name="connsiteX4" fmla="*/ 3858 w 3857"/>
                  <a:gd name="connsiteY4" fmla="*/ 69437 h 71366"/>
                  <a:gd name="connsiteX5" fmla="*/ 3858 w 3857"/>
                  <a:gd name="connsiteY5" fmla="*/ 69437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69437"/>
                    </a:lnTo>
                    <a:lnTo>
                      <a:pt x="0" y="69437"/>
                    </a:lnTo>
                    <a:cubicBezTo>
                      <a:pt x="0" y="70595"/>
                      <a:pt x="771" y="71366"/>
                      <a:pt x="1929" y="71366"/>
                    </a:cubicBezTo>
                    <a:cubicBezTo>
                      <a:pt x="3086" y="71366"/>
                      <a:pt x="3858" y="70595"/>
                      <a:pt x="3858" y="69437"/>
                    </a:cubicBezTo>
                    <a:lnTo>
                      <a:pt x="3858" y="6943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E072CF39-8C56-4291-BFF1-10A81B41CDAC}"/>
                  </a:ext>
                </a:extLst>
              </p:cNvPr>
              <p:cNvSpPr/>
              <p:nvPr/>
            </p:nvSpPr>
            <p:spPr>
              <a:xfrm>
                <a:off x="2538960" y="2308017"/>
                <a:ext cx="3858" cy="61722"/>
              </a:xfrm>
              <a:custGeom>
                <a:avLst/>
                <a:gdLst>
                  <a:gd name="connsiteX0" fmla="*/ 0 w 3857"/>
                  <a:gd name="connsiteY0" fmla="*/ 1929 h 61722"/>
                  <a:gd name="connsiteX1" fmla="*/ 0 w 3857"/>
                  <a:gd name="connsiteY1" fmla="*/ 59986 h 61722"/>
                  <a:gd name="connsiteX2" fmla="*/ 0 w 3857"/>
                  <a:gd name="connsiteY2" fmla="*/ 59986 h 61722"/>
                  <a:gd name="connsiteX3" fmla="*/ 1929 w 3857"/>
                  <a:gd name="connsiteY3" fmla="*/ 61915 h 61722"/>
                  <a:gd name="connsiteX4" fmla="*/ 3858 w 3857"/>
                  <a:gd name="connsiteY4" fmla="*/ 59986 h 61722"/>
                  <a:gd name="connsiteX5" fmla="*/ 3858 w 3857"/>
                  <a:gd name="connsiteY5" fmla="*/ 59986 h 61722"/>
                  <a:gd name="connsiteX6" fmla="*/ 3858 w 3857"/>
                  <a:gd name="connsiteY6" fmla="*/ 1929 h 61722"/>
                  <a:gd name="connsiteX7" fmla="*/ 3858 w 3857"/>
                  <a:gd name="connsiteY7" fmla="*/ 1929 h 61722"/>
                  <a:gd name="connsiteX8" fmla="*/ 1929 w 3857"/>
                  <a:gd name="connsiteY8" fmla="*/ 0 h 61722"/>
                  <a:gd name="connsiteX9" fmla="*/ 0 w 3857"/>
                  <a:gd name="connsiteY9" fmla="*/ 1929 h 61722"/>
                  <a:gd name="connsiteX10" fmla="*/ 0 w 3857"/>
                  <a:gd name="connsiteY10" fmla="*/ 1929 h 6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61722">
                    <a:moveTo>
                      <a:pt x="0" y="1929"/>
                    </a:moveTo>
                    <a:lnTo>
                      <a:pt x="0" y="59986"/>
                    </a:lnTo>
                    <a:lnTo>
                      <a:pt x="0" y="59986"/>
                    </a:lnTo>
                    <a:cubicBezTo>
                      <a:pt x="0" y="61144"/>
                      <a:pt x="772" y="61915"/>
                      <a:pt x="1929" y="61915"/>
                    </a:cubicBezTo>
                    <a:cubicBezTo>
                      <a:pt x="3086" y="61915"/>
                      <a:pt x="3858" y="61144"/>
                      <a:pt x="3858" y="59986"/>
                    </a:cubicBezTo>
                    <a:lnTo>
                      <a:pt x="3858" y="59986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C2E55654-D082-4F83-A473-1155B5A0ED73}"/>
                  </a:ext>
                </a:extLst>
              </p:cNvPr>
              <p:cNvSpPr/>
              <p:nvPr/>
            </p:nvSpPr>
            <p:spPr>
              <a:xfrm>
                <a:off x="2549375" y="2297602"/>
                <a:ext cx="3858" cy="71366"/>
              </a:xfrm>
              <a:custGeom>
                <a:avLst/>
                <a:gdLst>
                  <a:gd name="connsiteX0" fmla="*/ 0 w 3857"/>
                  <a:gd name="connsiteY0" fmla="*/ 1929 h 71366"/>
                  <a:gd name="connsiteX1" fmla="*/ 0 w 3857"/>
                  <a:gd name="connsiteY1" fmla="*/ 70402 h 71366"/>
                  <a:gd name="connsiteX2" fmla="*/ 0 w 3857"/>
                  <a:gd name="connsiteY2" fmla="*/ 70402 h 71366"/>
                  <a:gd name="connsiteX3" fmla="*/ 1929 w 3857"/>
                  <a:gd name="connsiteY3" fmla="*/ 72330 h 71366"/>
                  <a:gd name="connsiteX4" fmla="*/ 3858 w 3857"/>
                  <a:gd name="connsiteY4" fmla="*/ 70402 h 71366"/>
                  <a:gd name="connsiteX5" fmla="*/ 3858 w 3857"/>
                  <a:gd name="connsiteY5" fmla="*/ 70402 h 71366"/>
                  <a:gd name="connsiteX6" fmla="*/ 3858 w 3857"/>
                  <a:gd name="connsiteY6" fmla="*/ 1929 h 71366"/>
                  <a:gd name="connsiteX7" fmla="*/ 3858 w 3857"/>
                  <a:gd name="connsiteY7" fmla="*/ 1929 h 71366"/>
                  <a:gd name="connsiteX8" fmla="*/ 1929 w 3857"/>
                  <a:gd name="connsiteY8" fmla="*/ 0 h 71366"/>
                  <a:gd name="connsiteX9" fmla="*/ 0 w 3857"/>
                  <a:gd name="connsiteY9" fmla="*/ 1929 h 71366"/>
                  <a:gd name="connsiteX10" fmla="*/ 0 w 3857"/>
                  <a:gd name="connsiteY10" fmla="*/ 1929 h 71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71366">
                    <a:moveTo>
                      <a:pt x="0" y="1929"/>
                    </a:moveTo>
                    <a:lnTo>
                      <a:pt x="0" y="70402"/>
                    </a:lnTo>
                    <a:lnTo>
                      <a:pt x="0" y="70402"/>
                    </a:lnTo>
                    <a:cubicBezTo>
                      <a:pt x="0" y="71559"/>
                      <a:pt x="771" y="72330"/>
                      <a:pt x="1929" y="72330"/>
                    </a:cubicBezTo>
                    <a:cubicBezTo>
                      <a:pt x="3086" y="72330"/>
                      <a:pt x="3858" y="71559"/>
                      <a:pt x="3858" y="70402"/>
                    </a:cubicBezTo>
                    <a:lnTo>
                      <a:pt x="3858" y="70402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2"/>
                      <a:pt x="3086" y="0"/>
                      <a:pt x="1929" y="0"/>
                    </a:cubicBezTo>
                    <a:cubicBezTo>
                      <a:pt x="964" y="0"/>
                      <a:pt x="0" y="772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F2A8DC4B-B2D7-45A5-8D89-E85C98DD8501}"/>
                  </a:ext>
                </a:extLst>
              </p:cNvPr>
              <p:cNvSpPr/>
              <p:nvPr/>
            </p:nvSpPr>
            <p:spPr>
              <a:xfrm>
                <a:off x="2559791" y="2287186"/>
                <a:ext cx="3858" cy="81010"/>
              </a:xfrm>
              <a:custGeom>
                <a:avLst/>
                <a:gdLst>
                  <a:gd name="connsiteX0" fmla="*/ 0 w 3857"/>
                  <a:gd name="connsiteY0" fmla="*/ 1929 h 81010"/>
                  <a:gd name="connsiteX1" fmla="*/ 0 w 3857"/>
                  <a:gd name="connsiteY1" fmla="*/ 80817 h 81010"/>
                  <a:gd name="connsiteX2" fmla="*/ 0 w 3857"/>
                  <a:gd name="connsiteY2" fmla="*/ 80817 h 81010"/>
                  <a:gd name="connsiteX3" fmla="*/ 1929 w 3857"/>
                  <a:gd name="connsiteY3" fmla="*/ 82746 h 81010"/>
                  <a:gd name="connsiteX4" fmla="*/ 3858 w 3857"/>
                  <a:gd name="connsiteY4" fmla="*/ 80817 h 81010"/>
                  <a:gd name="connsiteX5" fmla="*/ 3858 w 3857"/>
                  <a:gd name="connsiteY5" fmla="*/ 80817 h 81010"/>
                  <a:gd name="connsiteX6" fmla="*/ 3858 w 3857"/>
                  <a:gd name="connsiteY6" fmla="*/ 1929 h 81010"/>
                  <a:gd name="connsiteX7" fmla="*/ 3858 w 3857"/>
                  <a:gd name="connsiteY7" fmla="*/ 1929 h 81010"/>
                  <a:gd name="connsiteX8" fmla="*/ 1929 w 3857"/>
                  <a:gd name="connsiteY8" fmla="*/ 0 h 81010"/>
                  <a:gd name="connsiteX9" fmla="*/ 0 w 3857"/>
                  <a:gd name="connsiteY9" fmla="*/ 1929 h 81010"/>
                  <a:gd name="connsiteX10" fmla="*/ 0 w 3857"/>
                  <a:gd name="connsiteY10" fmla="*/ 1929 h 8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81010">
                    <a:moveTo>
                      <a:pt x="0" y="1929"/>
                    </a:moveTo>
                    <a:lnTo>
                      <a:pt x="0" y="80817"/>
                    </a:lnTo>
                    <a:lnTo>
                      <a:pt x="0" y="80817"/>
                    </a:lnTo>
                    <a:cubicBezTo>
                      <a:pt x="0" y="81975"/>
                      <a:pt x="772" y="82746"/>
                      <a:pt x="1929" y="82746"/>
                    </a:cubicBezTo>
                    <a:cubicBezTo>
                      <a:pt x="3086" y="82746"/>
                      <a:pt x="3858" y="81975"/>
                      <a:pt x="3858" y="80817"/>
                    </a:cubicBezTo>
                    <a:lnTo>
                      <a:pt x="3858" y="80817"/>
                    </a:ln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964" y="0"/>
                      <a:pt x="0" y="771"/>
                      <a:pt x="0" y="1929"/>
                    </a:cubicBez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DBEB57E2-5B51-47D4-94BD-805E406B4B36}"/>
                  </a:ext>
                </a:extLst>
              </p:cNvPr>
              <p:cNvSpPr/>
              <p:nvPr/>
            </p:nvSpPr>
            <p:spPr>
              <a:xfrm>
                <a:off x="2439819" y="2269055"/>
                <a:ext cx="140803" cy="100298"/>
              </a:xfrm>
              <a:custGeom>
                <a:avLst/>
                <a:gdLst>
                  <a:gd name="connsiteX0" fmla="*/ 3279 w 140803"/>
                  <a:gd name="connsiteY0" fmla="*/ 99912 h 100298"/>
                  <a:gd name="connsiteX1" fmla="*/ 40119 w 140803"/>
                  <a:gd name="connsiteY1" fmla="*/ 63072 h 100298"/>
                  <a:gd name="connsiteX2" fmla="*/ 38769 w 140803"/>
                  <a:gd name="connsiteY2" fmla="*/ 63651 h 100298"/>
                  <a:gd name="connsiteX3" fmla="*/ 37419 w 140803"/>
                  <a:gd name="connsiteY3" fmla="*/ 63072 h 100298"/>
                  <a:gd name="connsiteX4" fmla="*/ 47835 w 140803"/>
                  <a:gd name="connsiteY4" fmla="*/ 73488 h 100298"/>
                  <a:gd name="connsiteX5" fmla="*/ 49185 w 140803"/>
                  <a:gd name="connsiteY5" fmla="*/ 74066 h 100298"/>
                  <a:gd name="connsiteX6" fmla="*/ 50535 w 140803"/>
                  <a:gd name="connsiteY6" fmla="*/ 73488 h 100298"/>
                  <a:gd name="connsiteX7" fmla="*/ 92197 w 140803"/>
                  <a:gd name="connsiteY7" fmla="*/ 31825 h 100298"/>
                  <a:gd name="connsiteX8" fmla="*/ 90847 w 140803"/>
                  <a:gd name="connsiteY8" fmla="*/ 32404 h 100298"/>
                  <a:gd name="connsiteX9" fmla="*/ 89497 w 140803"/>
                  <a:gd name="connsiteY9" fmla="*/ 31825 h 100298"/>
                  <a:gd name="connsiteX10" fmla="*/ 99913 w 140803"/>
                  <a:gd name="connsiteY10" fmla="*/ 42241 h 100298"/>
                  <a:gd name="connsiteX11" fmla="*/ 102613 w 140803"/>
                  <a:gd name="connsiteY11" fmla="*/ 42241 h 100298"/>
                  <a:gd name="connsiteX12" fmla="*/ 141575 w 140803"/>
                  <a:gd name="connsiteY12" fmla="*/ 3279 h 100298"/>
                  <a:gd name="connsiteX13" fmla="*/ 141575 w 140803"/>
                  <a:gd name="connsiteY13" fmla="*/ 3279 h 100298"/>
                  <a:gd name="connsiteX14" fmla="*/ 141575 w 140803"/>
                  <a:gd name="connsiteY14" fmla="*/ 579 h 100298"/>
                  <a:gd name="connsiteX15" fmla="*/ 138875 w 140803"/>
                  <a:gd name="connsiteY15" fmla="*/ 579 h 100298"/>
                  <a:gd name="connsiteX16" fmla="*/ 138875 w 140803"/>
                  <a:gd name="connsiteY16" fmla="*/ 579 h 100298"/>
                  <a:gd name="connsiteX17" fmla="*/ 99913 w 140803"/>
                  <a:gd name="connsiteY17" fmla="*/ 39541 h 100298"/>
                  <a:gd name="connsiteX18" fmla="*/ 102613 w 140803"/>
                  <a:gd name="connsiteY18" fmla="*/ 39541 h 100298"/>
                  <a:gd name="connsiteX19" fmla="*/ 92197 w 140803"/>
                  <a:gd name="connsiteY19" fmla="*/ 29125 h 100298"/>
                  <a:gd name="connsiteX20" fmla="*/ 90847 w 140803"/>
                  <a:gd name="connsiteY20" fmla="*/ 28546 h 100298"/>
                  <a:gd name="connsiteX21" fmla="*/ 89497 w 140803"/>
                  <a:gd name="connsiteY21" fmla="*/ 29125 h 100298"/>
                  <a:gd name="connsiteX22" fmla="*/ 47835 w 140803"/>
                  <a:gd name="connsiteY22" fmla="*/ 70787 h 100298"/>
                  <a:gd name="connsiteX23" fmla="*/ 49185 w 140803"/>
                  <a:gd name="connsiteY23" fmla="*/ 70209 h 100298"/>
                  <a:gd name="connsiteX24" fmla="*/ 50535 w 140803"/>
                  <a:gd name="connsiteY24" fmla="*/ 70787 h 100298"/>
                  <a:gd name="connsiteX25" fmla="*/ 40119 w 140803"/>
                  <a:gd name="connsiteY25" fmla="*/ 60372 h 100298"/>
                  <a:gd name="connsiteX26" fmla="*/ 38769 w 140803"/>
                  <a:gd name="connsiteY26" fmla="*/ 59793 h 100298"/>
                  <a:gd name="connsiteX27" fmla="*/ 37419 w 140803"/>
                  <a:gd name="connsiteY27" fmla="*/ 60372 h 100298"/>
                  <a:gd name="connsiteX28" fmla="*/ 579 w 140803"/>
                  <a:gd name="connsiteY28" fmla="*/ 97212 h 100298"/>
                  <a:gd name="connsiteX29" fmla="*/ 579 w 140803"/>
                  <a:gd name="connsiteY29" fmla="*/ 97212 h 100298"/>
                  <a:gd name="connsiteX30" fmla="*/ 579 w 140803"/>
                  <a:gd name="connsiteY30" fmla="*/ 99912 h 100298"/>
                  <a:gd name="connsiteX31" fmla="*/ 3279 w 140803"/>
                  <a:gd name="connsiteY31" fmla="*/ 99912 h 100298"/>
                  <a:gd name="connsiteX32" fmla="*/ 3279 w 140803"/>
                  <a:gd name="connsiteY32" fmla="*/ 99912 h 1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0803" h="100298">
                    <a:moveTo>
                      <a:pt x="3279" y="99912"/>
                    </a:moveTo>
                    <a:lnTo>
                      <a:pt x="40119" y="63072"/>
                    </a:lnTo>
                    <a:cubicBezTo>
                      <a:pt x="39734" y="63458"/>
                      <a:pt x="39348" y="63651"/>
                      <a:pt x="38769" y="63651"/>
                    </a:cubicBezTo>
                    <a:cubicBezTo>
                      <a:pt x="38191" y="63651"/>
                      <a:pt x="37805" y="63458"/>
                      <a:pt x="37419" y="63072"/>
                    </a:cubicBezTo>
                    <a:lnTo>
                      <a:pt x="47835" y="73488"/>
                    </a:lnTo>
                    <a:cubicBezTo>
                      <a:pt x="48220" y="73873"/>
                      <a:pt x="48606" y="74066"/>
                      <a:pt x="49185" y="74066"/>
                    </a:cubicBezTo>
                    <a:cubicBezTo>
                      <a:pt x="49763" y="74066"/>
                      <a:pt x="50149" y="73873"/>
                      <a:pt x="50535" y="73488"/>
                    </a:cubicBezTo>
                    <a:lnTo>
                      <a:pt x="92197" y="31825"/>
                    </a:lnTo>
                    <a:cubicBezTo>
                      <a:pt x="91811" y="32211"/>
                      <a:pt x="91426" y="32404"/>
                      <a:pt x="90847" y="32404"/>
                    </a:cubicBezTo>
                    <a:cubicBezTo>
                      <a:pt x="90268" y="32404"/>
                      <a:pt x="89883" y="32211"/>
                      <a:pt x="89497" y="31825"/>
                    </a:cubicBezTo>
                    <a:lnTo>
                      <a:pt x="99913" y="42241"/>
                    </a:lnTo>
                    <a:cubicBezTo>
                      <a:pt x="100684" y="43012"/>
                      <a:pt x="101841" y="43012"/>
                      <a:pt x="102613" y="42241"/>
                    </a:cubicBezTo>
                    <a:lnTo>
                      <a:pt x="141575" y="3279"/>
                    </a:lnTo>
                    <a:lnTo>
                      <a:pt x="141575" y="3279"/>
                    </a:lnTo>
                    <a:cubicBezTo>
                      <a:pt x="142346" y="2507"/>
                      <a:pt x="142346" y="1350"/>
                      <a:pt x="141575" y="579"/>
                    </a:cubicBezTo>
                    <a:cubicBezTo>
                      <a:pt x="140803" y="-193"/>
                      <a:pt x="139646" y="-193"/>
                      <a:pt x="138875" y="579"/>
                    </a:cubicBezTo>
                    <a:lnTo>
                      <a:pt x="138875" y="579"/>
                    </a:lnTo>
                    <a:lnTo>
                      <a:pt x="99913" y="39541"/>
                    </a:lnTo>
                    <a:cubicBezTo>
                      <a:pt x="100684" y="38769"/>
                      <a:pt x="101841" y="38769"/>
                      <a:pt x="102613" y="39541"/>
                    </a:cubicBezTo>
                    <a:lnTo>
                      <a:pt x="92197" y="29125"/>
                    </a:lnTo>
                    <a:cubicBezTo>
                      <a:pt x="91811" y="28739"/>
                      <a:pt x="91426" y="28546"/>
                      <a:pt x="90847" y="28546"/>
                    </a:cubicBezTo>
                    <a:cubicBezTo>
                      <a:pt x="90268" y="28546"/>
                      <a:pt x="89883" y="28739"/>
                      <a:pt x="89497" y="29125"/>
                    </a:cubicBezTo>
                    <a:lnTo>
                      <a:pt x="47835" y="70787"/>
                    </a:lnTo>
                    <a:cubicBezTo>
                      <a:pt x="48220" y="70402"/>
                      <a:pt x="48606" y="70209"/>
                      <a:pt x="49185" y="70209"/>
                    </a:cubicBezTo>
                    <a:cubicBezTo>
                      <a:pt x="49763" y="70209"/>
                      <a:pt x="50149" y="70402"/>
                      <a:pt x="50535" y="70787"/>
                    </a:cubicBezTo>
                    <a:lnTo>
                      <a:pt x="40119" y="60372"/>
                    </a:lnTo>
                    <a:cubicBezTo>
                      <a:pt x="39734" y="59986"/>
                      <a:pt x="39348" y="59793"/>
                      <a:pt x="38769" y="59793"/>
                    </a:cubicBezTo>
                    <a:cubicBezTo>
                      <a:pt x="38191" y="59793"/>
                      <a:pt x="37805" y="59986"/>
                      <a:pt x="37419" y="60372"/>
                    </a:cubicBezTo>
                    <a:lnTo>
                      <a:pt x="579" y="97212"/>
                    </a:lnTo>
                    <a:lnTo>
                      <a:pt x="579" y="97212"/>
                    </a:lnTo>
                    <a:cubicBezTo>
                      <a:pt x="-193" y="97984"/>
                      <a:pt x="-193" y="99141"/>
                      <a:pt x="579" y="99912"/>
                    </a:cubicBezTo>
                    <a:cubicBezTo>
                      <a:pt x="1157" y="100684"/>
                      <a:pt x="2507" y="100684"/>
                      <a:pt x="3279" y="99912"/>
                    </a:cubicBezTo>
                    <a:lnTo>
                      <a:pt x="3279" y="99912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95D45D62-08A0-4473-AB13-017FD186B020}"/>
                  </a:ext>
                </a:extLst>
              </p:cNvPr>
              <p:cNvSpPr/>
              <p:nvPr/>
            </p:nvSpPr>
            <p:spPr>
              <a:xfrm>
                <a:off x="2561913" y="2269055"/>
                <a:ext cx="19288" cy="19288"/>
              </a:xfrm>
              <a:custGeom>
                <a:avLst/>
                <a:gdLst>
                  <a:gd name="connsiteX0" fmla="*/ 20445 w 19288"/>
                  <a:gd name="connsiteY0" fmla="*/ 18517 h 19288"/>
                  <a:gd name="connsiteX1" fmla="*/ 20445 w 19288"/>
                  <a:gd name="connsiteY1" fmla="*/ 1929 h 19288"/>
                  <a:gd name="connsiteX2" fmla="*/ 18517 w 19288"/>
                  <a:gd name="connsiteY2" fmla="*/ 0 h 19288"/>
                  <a:gd name="connsiteX3" fmla="*/ 1929 w 19288"/>
                  <a:gd name="connsiteY3" fmla="*/ 0 h 19288"/>
                  <a:gd name="connsiteX4" fmla="*/ 1929 w 19288"/>
                  <a:gd name="connsiteY4" fmla="*/ 0 h 19288"/>
                  <a:gd name="connsiteX5" fmla="*/ 0 w 19288"/>
                  <a:gd name="connsiteY5" fmla="*/ 1929 h 19288"/>
                  <a:gd name="connsiteX6" fmla="*/ 1929 w 19288"/>
                  <a:gd name="connsiteY6" fmla="*/ 3858 h 19288"/>
                  <a:gd name="connsiteX7" fmla="*/ 1929 w 19288"/>
                  <a:gd name="connsiteY7" fmla="*/ 3858 h 19288"/>
                  <a:gd name="connsiteX8" fmla="*/ 18517 w 19288"/>
                  <a:gd name="connsiteY8" fmla="*/ 3858 h 19288"/>
                  <a:gd name="connsiteX9" fmla="*/ 16588 w 19288"/>
                  <a:gd name="connsiteY9" fmla="*/ 1929 h 19288"/>
                  <a:gd name="connsiteX10" fmla="*/ 16588 w 19288"/>
                  <a:gd name="connsiteY10" fmla="*/ 18517 h 19288"/>
                  <a:gd name="connsiteX11" fmla="*/ 16588 w 19288"/>
                  <a:gd name="connsiteY11" fmla="*/ 18517 h 19288"/>
                  <a:gd name="connsiteX12" fmla="*/ 18517 w 19288"/>
                  <a:gd name="connsiteY12" fmla="*/ 20445 h 19288"/>
                  <a:gd name="connsiteX13" fmla="*/ 20445 w 19288"/>
                  <a:gd name="connsiteY13" fmla="*/ 18517 h 19288"/>
                  <a:gd name="connsiteX14" fmla="*/ 20445 w 19288"/>
                  <a:gd name="connsiteY14" fmla="*/ 18517 h 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288" h="19288">
                    <a:moveTo>
                      <a:pt x="20445" y="18517"/>
                    </a:moveTo>
                    <a:lnTo>
                      <a:pt x="20445" y="1929"/>
                    </a:lnTo>
                    <a:cubicBezTo>
                      <a:pt x="20445" y="772"/>
                      <a:pt x="19674" y="0"/>
                      <a:pt x="18517" y="0"/>
                    </a:cubicBez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18517" y="3858"/>
                    </a:lnTo>
                    <a:cubicBezTo>
                      <a:pt x="17359" y="3858"/>
                      <a:pt x="16588" y="3086"/>
                      <a:pt x="16588" y="1929"/>
                    </a:cubicBezTo>
                    <a:lnTo>
                      <a:pt x="16588" y="18517"/>
                    </a:lnTo>
                    <a:lnTo>
                      <a:pt x="16588" y="18517"/>
                    </a:lnTo>
                    <a:cubicBezTo>
                      <a:pt x="16588" y="19674"/>
                      <a:pt x="17359" y="20445"/>
                      <a:pt x="18517" y="20445"/>
                    </a:cubicBezTo>
                    <a:cubicBezTo>
                      <a:pt x="19481" y="20445"/>
                      <a:pt x="20445" y="19674"/>
                      <a:pt x="20445" y="18517"/>
                    </a:cubicBezTo>
                    <a:lnTo>
                      <a:pt x="20445" y="18517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2" name="Graphic 5">
            <a:extLst>
              <a:ext uri="{FF2B5EF4-FFF2-40B4-BE49-F238E27FC236}">
                <a16:creationId xmlns:a16="http://schemas.microsoft.com/office/drawing/2014/main" id="{E58087DC-C1D3-4522-8A58-170FD83B1255}"/>
              </a:ext>
            </a:extLst>
          </p:cNvPr>
          <p:cNvGrpSpPr/>
          <p:nvPr/>
        </p:nvGrpSpPr>
        <p:grpSpPr>
          <a:xfrm>
            <a:off x="748436" y="1184254"/>
            <a:ext cx="284268" cy="285520"/>
            <a:chOff x="3075362" y="2244174"/>
            <a:chExt cx="150447" cy="125373"/>
          </a:xfrm>
          <a:solidFill>
            <a:schemeClr val="accent1"/>
          </a:solidFill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B36A2FEB-EB83-4756-B6B7-5027E63647A3}"/>
                </a:ext>
              </a:extLst>
            </p:cNvPr>
            <p:cNvSpPr/>
            <p:nvPr/>
          </p:nvSpPr>
          <p:spPr>
            <a:xfrm>
              <a:off x="3077291" y="2358359"/>
              <a:ext cx="146590" cy="9644"/>
            </a:xfrm>
            <a:custGeom>
              <a:avLst/>
              <a:gdLst>
                <a:gd name="connsiteX0" fmla="*/ 0 w 146589"/>
                <a:gd name="connsiteY0" fmla="*/ 0 h 9644"/>
                <a:gd name="connsiteX1" fmla="*/ 147169 w 146589"/>
                <a:gd name="connsiteY1" fmla="*/ 0 h 9644"/>
                <a:gd name="connsiteX2" fmla="*/ 147169 w 146589"/>
                <a:gd name="connsiteY2" fmla="*/ 9644 h 9644"/>
                <a:gd name="connsiteX3" fmla="*/ 0 w 146589"/>
                <a:gd name="connsiteY3" fmla="*/ 964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89" h="9644">
                  <a:moveTo>
                    <a:pt x="0" y="0"/>
                  </a:moveTo>
                  <a:lnTo>
                    <a:pt x="147169" y="0"/>
                  </a:lnTo>
                  <a:lnTo>
                    <a:pt x="147169" y="9644"/>
                  </a:lnTo>
                  <a:lnTo>
                    <a:pt x="0" y="9644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26BBF04-C9D6-420C-9F1C-51CA4C5C460B}"/>
                </a:ext>
              </a:extLst>
            </p:cNvPr>
            <p:cNvSpPr/>
            <p:nvPr/>
          </p:nvSpPr>
          <p:spPr>
            <a:xfrm>
              <a:off x="3105259" y="2302810"/>
              <a:ext cx="11573" cy="23146"/>
            </a:xfrm>
            <a:custGeom>
              <a:avLst/>
              <a:gdLst>
                <a:gd name="connsiteX0" fmla="*/ 0 w 11572"/>
                <a:gd name="connsiteY0" fmla="*/ 0 h 23145"/>
                <a:gd name="connsiteX1" fmla="*/ 12730 w 11572"/>
                <a:gd name="connsiteY1" fmla="*/ 0 h 23145"/>
                <a:gd name="connsiteX2" fmla="*/ 12730 w 11572"/>
                <a:gd name="connsiteY2" fmla="*/ 23339 h 23145"/>
                <a:gd name="connsiteX3" fmla="*/ 0 w 11572"/>
                <a:gd name="connsiteY3" fmla="*/ 23339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72" h="23145">
                  <a:moveTo>
                    <a:pt x="0" y="0"/>
                  </a:moveTo>
                  <a:lnTo>
                    <a:pt x="12730" y="0"/>
                  </a:lnTo>
                  <a:lnTo>
                    <a:pt x="12730" y="23339"/>
                  </a:lnTo>
                  <a:lnTo>
                    <a:pt x="0" y="23339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98D8F2ED-E04A-4EBF-AFDC-C8705E40BDC1}"/>
                </a:ext>
              </a:extLst>
            </p:cNvPr>
            <p:cNvSpPr/>
            <p:nvPr/>
          </p:nvSpPr>
          <p:spPr>
            <a:xfrm>
              <a:off x="3183762" y="2302810"/>
              <a:ext cx="11573" cy="23146"/>
            </a:xfrm>
            <a:custGeom>
              <a:avLst/>
              <a:gdLst>
                <a:gd name="connsiteX0" fmla="*/ 0 w 11572"/>
                <a:gd name="connsiteY0" fmla="*/ 0 h 23145"/>
                <a:gd name="connsiteX1" fmla="*/ 12730 w 11572"/>
                <a:gd name="connsiteY1" fmla="*/ 0 h 23145"/>
                <a:gd name="connsiteX2" fmla="*/ 12730 w 11572"/>
                <a:gd name="connsiteY2" fmla="*/ 23339 h 23145"/>
                <a:gd name="connsiteX3" fmla="*/ 0 w 11572"/>
                <a:gd name="connsiteY3" fmla="*/ 23339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72" h="23145">
                  <a:moveTo>
                    <a:pt x="0" y="0"/>
                  </a:moveTo>
                  <a:lnTo>
                    <a:pt x="12730" y="0"/>
                  </a:lnTo>
                  <a:lnTo>
                    <a:pt x="12730" y="23339"/>
                  </a:lnTo>
                  <a:lnTo>
                    <a:pt x="0" y="23339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E01FF09-3863-4D46-85E3-1A3E45F7B8A4}"/>
                </a:ext>
              </a:extLst>
            </p:cNvPr>
            <p:cNvSpPr/>
            <p:nvPr/>
          </p:nvSpPr>
          <p:spPr>
            <a:xfrm>
              <a:off x="3075362" y="2261147"/>
              <a:ext cx="150447" cy="108014"/>
            </a:xfrm>
            <a:custGeom>
              <a:avLst/>
              <a:gdLst>
                <a:gd name="connsiteX0" fmla="*/ 1929 w 150447"/>
                <a:gd name="connsiteY0" fmla="*/ 3858 h 108013"/>
                <a:gd name="connsiteX1" fmla="*/ 149097 w 150447"/>
                <a:gd name="connsiteY1" fmla="*/ 3858 h 108013"/>
                <a:gd name="connsiteX2" fmla="*/ 147168 w 150447"/>
                <a:gd name="connsiteY2" fmla="*/ 1929 h 108013"/>
                <a:gd name="connsiteX3" fmla="*/ 147168 w 150447"/>
                <a:gd name="connsiteY3" fmla="*/ 106856 h 108013"/>
                <a:gd name="connsiteX4" fmla="*/ 149097 w 150447"/>
                <a:gd name="connsiteY4" fmla="*/ 104927 h 108013"/>
                <a:gd name="connsiteX5" fmla="*/ 1929 w 150447"/>
                <a:gd name="connsiteY5" fmla="*/ 104927 h 108013"/>
                <a:gd name="connsiteX6" fmla="*/ 3858 w 150447"/>
                <a:gd name="connsiteY6" fmla="*/ 106856 h 108013"/>
                <a:gd name="connsiteX7" fmla="*/ 3858 w 150447"/>
                <a:gd name="connsiteY7" fmla="*/ 1929 h 108013"/>
                <a:gd name="connsiteX8" fmla="*/ 1929 w 150447"/>
                <a:gd name="connsiteY8" fmla="*/ 3858 h 108013"/>
                <a:gd name="connsiteX9" fmla="*/ 1929 w 150447"/>
                <a:gd name="connsiteY9" fmla="*/ 108785 h 108013"/>
                <a:gd name="connsiteX10" fmla="*/ 149097 w 150447"/>
                <a:gd name="connsiteY10" fmla="*/ 108785 h 108013"/>
                <a:gd name="connsiteX11" fmla="*/ 151026 w 150447"/>
                <a:gd name="connsiteY11" fmla="*/ 106856 h 108013"/>
                <a:gd name="connsiteX12" fmla="*/ 151026 w 150447"/>
                <a:gd name="connsiteY12" fmla="*/ 1929 h 108013"/>
                <a:gd name="connsiteX13" fmla="*/ 149097 w 150447"/>
                <a:gd name="connsiteY13" fmla="*/ 0 h 108013"/>
                <a:gd name="connsiteX14" fmla="*/ 1929 w 150447"/>
                <a:gd name="connsiteY14" fmla="*/ 0 h 108013"/>
                <a:gd name="connsiteX15" fmla="*/ 0 w 150447"/>
                <a:gd name="connsiteY15" fmla="*/ 1929 h 108013"/>
                <a:gd name="connsiteX16" fmla="*/ 0 w 150447"/>
                <a:gd name="connsiteY16" fmla="*/ 106856 h 108013"/>
                <a:gd name="connsiteX17" fmla="*/ 1929 w 150447"/>
                <a:gd name="connsiteY17" fmla="*/ 108785 h 10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0447" h="108013">
                  <a:moveTo>
                    <a:pt x="1929" y="3858"/>
                  </a:moveTo>
                  <a:lnTo>
                    <a:pt x="149097" y="3858"/>
                  </a:lnTo>
                  <a:cubicBezTo>
                    <a:pt x="147940" y="3858"/>
                    <a:pt x="147168" y="3086"/>
                    <a:pt x="147168" y="1929"/>
                  </a:cubicBezTo>
                  <a:lnTo>
                    <a:pt x="147168" y="106856"/>
                  </a:lnTo>
                  <a:cubicBezTo>
                    <a:pt x="147168" y="105699"/>
                    <a:pt x="147940" y="104927"/>
                    <a:pt x="149097" y="104927"/>
                  </a:cubicBezTo>
                  <a:lnTo>
                    <a:pt x="1929" y="104927"/>
                  </a:lnTo>
                  <a:cubicBezTo>
                    <a:pt x="3086" y="104927"/>
                    <a:pt x="3858" y="105699"/>
                    <a:pt x="3858" y="106856"/>
                  </a:cubicBezTo>
                  <a:lnTo>
                    <a:pt x="3858" y="1929"/>
                  </a:lnTo>
                  <a:cubicBezTo>
                    <a:pt x="3858" y="3086"/>
                    <a:pt x="3086" y="3858"/>
                    <a:pt x="1929" y="3858"/>
                  </a:cubicBezTo>
                  <a:close/>
                  <a:moveTo>
                    <a:pt x="1929" y="108785"/>
                  </a:moveTo>
                  <a:lnTo>
                    <a:pt x="149097" y="108785"/>
                  </a:lnTo>
                  <a:cubicBezTo>
                    <a:pt x="150255" y="108785"/>
                    <a:pt x="151026" y="108014"/>
                    <a:pt x="151026" y="106856"/>
                  </a:cubicBezTo>
                  <a:lnTo>
                    <a:pt x="151026" y="1929"/>
                  </a:lnTo>
                  <a:cubicBezTo>
                    <a:pt x="151026" y="771"/>
                    <a:pt x="150255" y="0"/>
                    <a:pt x="149097" y="0"/>
                  </a:cubicBezTo>
                  <a:lnTo>
                    <a:pt x="1929" y="0"/>
                  </a:lnTo>
                  <a:cubicBezTo>
                    <a:pt x="771" y="0"/>
                    <a:pt x="0" y="771"/>
                    <a:pt x="0" y="1929"/>
                  </a:cubicBezTo>
                  <a:lnTo>
                    <a:pt x="0" y="106856"/>
                  </a:lnTo>
                  <a:cubicBezTo>
                    <a:pt x="0" y="108014"/>
                    <a:pt x="964" y="108785"/>
                    <a:pt x="1929" y="108785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E70A83E9-9E94-4B54-8EA4-6351AC99FC6F}"/>
                </a:ext>
              </a:extLst>
            </p:cNvPr>
            <p:cNvSpPr/>
            <p:nvPr/>
          </p:nvSpPr>
          <p:spPr>
            <a:xfrm>
              <a:off x="3128405" y="2244174"/>
              <a:ext cx="44363" cy="19288"/>
            </a:xfrm>
            <a:custGeom>
              <a:avLst/>
              <a:gdLst>
                <a:gd name="connsiteX0" fmla="*/ 1929 w 44362"/>
                <a:gd name="connsiteY0" fmla="*/ 3858 h 19288"/>
                <a:gd name="connsiteX1" fmla="*/ 43205 w 44362"/>
                <a:gd name="connsiteY1" fmla="*/ 3858 h 19288"/>
                <a:gd name="connsiteX2" fmla="*/ 41277 w 44362"/>
                <a:gd name="connsiteY2" fmla="*/ 1929 h 19288"/>
                <a:gd name="connsiteX3" fmla="*/ 41277 w 44362"/>
                <a:gd name="connsiteY3" fmla="*/ 18902 h 19288"/>
                <a:gd name="connsiteX4" fmla="*/ 43205 w 44362"/>
                <a:gd name="connsiteY4" fmla="*/ 16974 h 19288"/>
                <a:gd name="connsiteX5" fmla="*/ 1929 w 44362"/>
                <a:gd name="connsiteY5" fmla="*/ 16974 h 19288"/>
                <a:gd name="connsiteX6" fmla="*/ 3858 w 44362"/>
                <a:gd name="connsiteY6" fmla="*/ 18902 h 19288"/>
                <a:gd name="connsiteX7" fmla="*/ 3858 w 44362"/>
                <a:gd name="connsiteY7" fmla="*/ 1929 h 19288"/>
                <a:gd name="connsiteX8" fmla="*/ 1929 w 44362"/>
                <a:gd name="connsiteY8" fmla="*/ 3858 h 19288"/>
                <a:gd name="connsiteX9" fmla="*/ 1929 w 44362"/>
                <a:gd name="connsiteY9" fmla="*/ 20831 h 19288"/>
                <a:gd name="connsiteX10" fmla="*/ 43205 w 44362"/>
                <a:gd name="connsiteY10" fmla="*/ 20831 h 19288"/>
                <a:gd name="connsiteX11" fmla="*/ 45134 w 44362"/>
                <a:gd name="connsiteY11" fmla="*/ 18902 h 19288"/>
                <a:gd name="connsiteX12" fmla="*/ 45134 w 44362"/>
                <a:gd name="connsiteY12" fmla="*/ 1929 h 19288"/>
                <a:gd name="connsiteX13" fmla="*/ 43205 w 44362"/>
                <a:gd name="connsiteY13" fmla="*/ 0 h 19288"/>
                <a:gd name="connsiteX14" fmla="*/ 1929 w 44362"/>
                <a:gd name="connsiteY14" fmla="*/ 0 h 19288"/>
                <a:gd name="connsiteX15" fmla="*/ 0 w 44362"/>
                <a:gd name="connsiteY15" fmla="*/ 1929 h 19288"/>
                <a:gd name="connsiteX16" fmla="*/ 0 w 44362"/>
                <a:gd name="connsiteY16" fmla="*/ 18902 h 19288"/>
                <a:gd name="connsiteX17" fmla="*/ 1929 w 44362"/>
                <a:gd name="connsiteY17" fmla="*/ 20831 h 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362" h="19288">
                  <a:moveTo>
                    <a:pt x="1929" y="3858"/>
                  </a:moveTo>
                  <a:lnTo>
                    <a:pt x="43205" y="3858"/>
                  </a:lnTo>
                  <a:cubicBezTo>
                    <a:pt x="42048" y="3858"/>
                    <a:pt x="41277" y="3086"/>
                    <a:pt x="41277" y="1929"/>
                  </a:cubicBezTo>
                  <a:lnTo>
                    <a:pt x="41277" y="18902"/>
                  </a:lnTo>
                  <a:cubicBezTo>
                    <a:pt x="41277" y="17745"/>
                    <a:pt x="42048" y="16974"/>
                    <a:pt x="43205" y="16974"/>
                  </a:cubicBezTo>
                  <a:lnTo>
                    <a:pt x="1929" y="16974"/>
                  </a:lnTo>
                  <a:cubicBezTo>
                    <a:pt x="3086" y="16974"/>
                    <a:pt x="3858" y="17745"/>
                    <a:pt x="3858" y="18902"/>
                  </a:cubicBezTo>
                  <a:lnTo>
                    <a:pt x="3858" y="1929"/>
                  </a:lnTo>
                  <a:cubicBezTo>
                    <a:pt x="3858" y="2893"/>
                    <a:pt x="2893" y="3858"/>
                    <a:pt x="1929" y="3858"/>
                  </a:cubicBezTo>
                  <a:close/>
                  <a:moveTo>
                    <a:pt x="1929" y="20831"/>
                  </a:moveTo>
                  <a:lnTo>
                    <a:pt x="43205" y="20831"/>
                  </a:lnTo>
                  <a:cubicBezTo>
                    <a:pt x="44363" y="20831"/>
                    <a:pt x="45134" y="20060"/>
                    <a:pt x="45134" y="18902"/>
                  </a:cubicBezTo>
                  <a:lnTo>
                    <a:pt x="45134" y="1929"/>
                  </a:lnTo>
                  <a:cubicBezTo>
                    <a:pt x="45134" y="772"/>
                    <a:pt x="44363" y="0"/>
                    <a:pt x="43205" y="0"/>
                  </a:cubicBez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lnTo>
                    <a:pt x="0" y="18902"/>
                  </a:lnTo>
                  <a:cubicBezTo>
                    <a:pt x="0" y="20060"/>
                    <a:pt x="771" y="20831"/>
                    <a:pt x="1929" y="20831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2A36C023-5E98-4C9C-B3C5-4EC73F7EBB0D}"/>
                </a:ext>
              </a:extLst>
            </p:cNvPr>
            <p:cNvSpPr/>
            <p:nvPr/>
          </p:nvSpPr>
          <p:spPr>
            <a:xfrm>
              <a:off x="3103330" y="2300881"/>
              <a:ext cx="15431" cy="27003"/>
            </a:xfrm>
            <a:custGeom>
              <a:avLst/>
              <a:gdLst>
                <a:gd name="connsiteX0" fmla="*/ 1929 w 15430"/>
                <a:gd name="connsiteY0" fmla="*/ 3858 h 27003"/>
                <a:gd name="connsiteX1" fmla="*/ 14659 w 15430"/>
                <a:gd name="connsiteY1" fmla="*/ 3858 h 27003"/>
                <a:gd name="connsiteX2" fmla="*/ 12730 w 15430"/>
                <a:gd name="connsiteY2" fmla="*/ 1929 h 27003"/>
                <a:gd name="connsiteX3" fmla="*/ 12730 w 15430"/>
                <a:gd name="connsiteY3" fmla="*/ 25267 h 27003"/>
                <a:gd name="connsiteX4" fmla="*/ 14659 w 15430"/>
                <a:gd name="connsiteY4" fmla="*/ 23339 h 27003"/>
                <a:gd name="connsiteX5" fmla="*/ 1929 w 15430"/>
                <a:gd name="connsiteY5" fmla="*/ 23339 h 27003"/>
                <a:gd name="connsiteX6" fmla="*/ 3858 w 15430"/>
                <a:gd name="connsiteY6" fmla="*/ 25267 h 27003"/>
                <a:gd name="connsiteX7" fmla="*/ 3858 w 15430"/>
                <a:gd name="connsiteY7" fmla="*/ 1929 h 27003"/>
                <a:gd name="connsiteX8" fmla="*/ 1929 w 15430"/>
                <a:gd name="connsiteY8" fmla="*/ 3858 h 27003"/>
                <a:gd name="connsiteX9" fmla="*/ 1929 w 15430"/>
                <a:gd name="connsiteY9" fmla="*/ 27196 h 27003"/>
                <a:gd name="connsiteX10" fmla="*/ 14659 w 15430"/>
                <a:gd name="connsiteY10" fmla="*/ 27196 h 27003"/>
                <a:gd name="connsiteX11" fmla="*/ 16588 w 15430"/>
                <a:gd name="connsiteY11" fmla="*/ 25267 h 27003"/>
                <a:gd name="connsiteX12" fmla="*/ 16588 w 15430"/>
                <a:gd name="connsiteY12" fmla="*/ 1929 h 27003"/>
                <a:gd name="connsiteX13" fmla="*/ 14659 w 15430"/>
                <a:gd name="connsiteY13" fmla="*/ 0 h 27003"/>
                <a:gd name="connsiteX14" fmla="*/ 1929 w 15430"/>
                <a:gd name="connsiteY14" fmla="*/ 0 h 27003"/>
                <a:gd name="connsiteX15" fmla="*/ 0 w 15430"/>
                <a:gd name="connsiteY15" fmla="*/ 1929 h 27003"/>
                <a:gd name="connsiteX16" fmla="*/ 0 w 15430"/>
                <a:gd name="connsiteY16" fmla="*/ 25267 h 27003"/>
                <a:gd name="connsiteX17" fmla="*/ 1929 w 15430"/>
                <a:gd name="connsiteY17" fmla="*/ 27196 h 2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430" h="27003">
                  <a:moveTo>
                    <a:pt x="1929" y="3858"/>
                  </a:moveTo>
                  <a:lnTo>
                    <a:pt x="14659" y="3858"/>
                  </a:lnTo>
                  <a:cubicBezTo>
                    <a:pt x="13502" y="3858"/>
                    <a:pt x="12730" y="3086"/>
                    <a:pt x="12730" y="1929"/>
                  </a:cubicBezTo>
                  <a:lnTo>
                    <a:pt x="12730" y="25267"/>
                  </a:lnTo>
                  <a:cubicBezTo>
                    <a:pt x="12730" y="24110"/>
                    <a:pt x="13502" y="23339"/>
                    <a:pt x="14659" y="23339"/>
                  </a:cubicBezTo>
                  <a:lnTo>
                    <a:pt x="1929" y="23339"/>
                  </a:lnTo>
                  <a:cubicBezTo>
                    <a:pt x="3086" y="23339"/>
                    <a:pt x="3858" y="24110"/>
                    <a:pt x="3858" y="25267"/>
                  </a:cubicBezTo>
                  <a:lnTo>
                    <a:pt x="3858" y="1929"/>
                  </a:lnTo>
                  <a:cubicBezTo>
                    <a:pt x="3858" y="2893"/>
                    <a:pt x="3086" y="3858"/>
                    <a:pt x="1929" y="3858"/>
                  </a:cubicBezTo>
                  <a:close/>
                  <a:moveTo>
                    <a:pt x="1929" y="27196"/>
                  </a:moveTo>
                  <a:lnTo>
                    <a:pt x="14659" y="27196"/>
                  </a:lnTo>
                  <a:cubicBezTo>
                    <a:pt x="15816" y="27196"/>
                    <a:pt x="16588" y="26425"/>
                    <a:pt x="16588" y="25267"/>
                  </a:cubicBezTo>
                  <a:lnTo>
                    <a:pt x="16588" y="1929"/>
                  </a:lnTo>
                  <a:cubicBezTo>
                    <a:pt x="16588" y="772"/>
                    <a:pt x="15816" y="0"/>
                    <a:pt x="14659" y="0"/>
                  </a:cubicBez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lnTo>
                    <a:pt x="0" y="25267"/>
                  </a:lnTo>
                  <a:cubicBezTo>
                    <a:pt x="0" y="26425"/>
                    <a:pt x="964" y="27196"/>
                    <a:pt x="1929" y="27196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31097AA-277E-476D-8ED9-5C3439933A04}"/>
                </a:ext>
              </a:extLst>
            </p:cNvPr>
            <p:cNvSpPr/>
            <p:nvPr/>
          </p:nvSpPr>
          <p:spPr>
            <a:xfrm>
              <a:off x="3181833" y="2300881"/>
              <a:ext cx="15431" cy="27003"/>
            </a:xfrm>
            <a:custGeom>
              <a:avLst/>
              <a:gdLst>
                <a:gd name="connsiteX0" fmla="*/ 14659 w 15430"/>
                <a:gd name="connsiteY0" fmla="*/ 0 h 27003"/>
                <a:gd name="connsiteX1" fmla="*/ 1929 w 15430"/>
                <a:gd name="connsiteY1" fmla="*/ 0 h 27003"/>
                <a:gd name="connsiteX2" fmla="*/ 0 w 15430"/>
                <a:gd name="connsiteY2" fmla="*/ 1929 h 27003"/>
                <a:gd name="connsiteX3" fmla="*/ 0 w 15430"/>
                <a:gd name="connsiteY3" fmla="*/ 25267 h 27003"/>
                <a:gd name="connsiteX4" fmla="*/ 1929 w 15430"/>
                <a:gd name="connsiteY4" fmla="*/ 27196 h 27003"/>
                <a:gd name="connsiteX5" fmla="*/ 14659 w 15430"/>
                <a:gd name="connsiteY5" fmla="*/ 27196 h 27003"/>
                <a:gd name="connsiteX6" fmla="*/ 16588 w 15430"/>
                <a:gd name="connsiteY6" fmla="*/ 25267 h 27003"/>
                <a:gd name="connsiteX7" fmla="*/ 16588 w 15430"/>
                <a:gd name="connsiteY7" fmla="*/ 1929 h 27003"/>
                <a:gd name="connsiteX8" fmla="*/ 14659 w 15430"/>
                <a:gd name="connsiteY8" fmla="*/ 0 h 27003"/>
                <a:gd name="connsiteX9" fmla="*/ 14659 w 15430"/>
                <a:gd name="connsiteY9" fmla="*/ 23339 h 27003"/>
                <a:gd name="connsiteX10" fmla="*/ 1929 w 15430"/>
                <a:gd name="connsiteY10" fmla="*/ 23339 h 27003"/>
                <a:gd name="connsiteX11" fmla="*/ 3858 w 15430"/>
                <a:gd name="connsiteY11" fmla="*/ 25267 h 27003"/>
                <a:gd name="connsiteX12" fmla="*/ 3858 w 15430"/>
                <a:gd name="connsiteY12" fmla="*/ 1929 h 27003"/>
                <a:gd name="connsiteX13" fmla="*/ 1929 w 15430"/>
                <a:gd name="connsiteY13" fmla="*/ 3858 h 27003"/>
                <a:gd name="connsiteX14" fmla="*/ 14659 w 15430"/>
                <a:gd name="connsiteY14" fmla="*/ 3858 h 27003"/>
                <a:gd name="connsiteX15" fmla="*/ 12730 w 15430"/>
                <a:gd name="connsiteY15" fmla="*/ 1929 h 27003"/>
                <a:gd name="connsiteX16" fmla="*/ 12730 w 15430"/>
                <a:gd name="connsiteY16" fmla="*/ 25267 h 27003"/>
                <a:gd name="connsiteX17" fmla="*/ 14659 w 15430"/>
                <a:gd name="connsiteY17" fmla="*/ 23339 h 2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430" h="27003">
                  <a:moveTo>
                    <a:pt x="14659" y="0"/>
                  </a:move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lnTo>
                    <a:pt x="0" y="25267"/>
                  </a:lnTo>
                  <a:cubicBezTo>
                    <a:pt x="0" y="26425"/>
                    <a:pt x="772" y="27196"/>
                    <a:pt x="1929" y="27196"/>
                  </a:cubicBezTo>
                  <a:lnTo>
                    <a:pt x="14659" y="27196"/>
                  </a:lnTo>
                  <a:cubicBezTo>
                    <a:pt x="15816" y="27196"/>
                    <a:pt x="16588" y="26425"/>
                    <a:pt x="16588" y="25267"/>
                  </a:cubicBezTo>
                  <a:lnTo>
                    <a:pt x="16588" y="1929"/>
                  </a:lnTo>
                  <a:cubicBezTo>
                    <a:pt x="16588" y="772"/>
                    <a:pt x="15623" y="0"/>
                    <a:pt x="14659" y="0"/>
                  </a:cubicBezTo>
                  <a:close/>
                  <a:moveTo>
                    <a:pt x="14659" y="23339"/>
                  </a:moveTo>
                  <a:lnTo>
                    <a:pt x="1929" y="23339"/>
                  </a:lnTo>
                  <a:cubicBezTo>
                    <a:pt x="3086" y="23339"/>
                    <a:pt x="3858" y="24110"/>
                    <a:pt x="3858" y="25267"/>
                  </a:cubicBezTo>
                  <a:lnTo>
                    <a:pt x="3858" y="1929"/>
                  </a:lnTo>
                  <a:cubicBezTo>
                    <a:pt x="3858" y="3086"/>
                    <a:pt x="3086" y="3858"/>
                    <a:pt x="1929" y="3858"/>
                  </a:cubicBezTo>
                  <a:lnTo>
                    <a:pt x="14659" y="3858"/>
                  </a:lnTo>
                  <a:cubicBezTo>
                    <a:pt x="13502" y="3858"/>
                    <a:pt x="12730" y="3086"/>
                    <a:pt x="12730" y="1929"/>
                  </a:cubicBezTo>
                  <a:lnTo>
                    <a:pt x="12730" y="25267"/>
                  </a:lnTo>
                  <a:cubicBezTo>
                    <a:pt x="12730" y="24303"/>
                    <a:pt x="13502" y="23339"/>
                    <a:pt x="14659" y="23339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F6431DE-9730-4C6F-93EA-FF2ADE258A0C}"/>
                </a:ext>
              </a:extLst>
            </p:cNvPr>
            <p:cNvSpPr/>
            <p:nvPr/>
          </p:nvSpPr>
          <p:spPr>
            <a:xfrm>
              <a:off x="3075362" y="2312647"/>
              <a:ext cx="30861" cy="3858"/>
            </a:xfrm>
            <a:custGeom>
              <a:avLst/>
              <a:gdLst>
                <a:gd name="connsiteX0" fmla="*/ 29897 w 30861"/>
                <a:gd name="connsiteY0" fmla="*/ 0 h 3857"/>
                <a:gd name="connsiteX1" fmla="*/ 1929 w 30861"/>
                <a:gd name="connsiteY1" fmla="*/ 0 h 3857"/>
                <a:gd name="connsiteX2" fmla="*/ 1929 w 30861"/>
                <a:gd name="connsiteY2" fmla="*/ 0 h 3857"/>
                <a:gd name="connsiteX3" fmla="*/ 0 w 30861"/>
                <a:gd name="connsiteY3" fmla="*/ 1929 h 3857"/>
                <a:gd name="connsiteX4" fmla="*/ 1929 w 30861"/>
                <a:gd name="connsiteY4" fmla="*/ 3858 h 3857"/>
                <a:gd name="connsiteX5" fmla="*/ 1929 w 30861"/>
                <a:gd name="connsiteY5" fmla="*/ 3858 h 3857"/>
                <a:gd name="connsiteX6" fmla="*/ 29897 w 30861"/>
                <a:gd name="connsiteY6" fmla="*/ 3858 h 3857"/>
                <a:gd name="connsiteX7" fmla="*/ 29897 w 30861"/>
                <a:gd name="connsiteY7" fmla="*/ 3858 h 3857"/>
                <a:gd name="connsiteX8" fmla="*/ 31825 w 30861"/>
                <a:gd name="connsiteY8" fmla="*/ 1929 h 3857"/>
                <a:gd name="connsiteX9" fmla="*/ 29897 w 30861"/>
                <a:gd name="connsiteY9" fmla="*/ 0 h 3857"/>
                <a:gd name="connsiteX10" fmla="*/ 29897 w 30861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861" h="3857">
                  <a:moveTo>
                    <a:pt x="29897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9897" y="3858"/>
                  </a:lnTo>
                  <a:lnTo>
                    <a:pt x="29897" y="3858"/>
                  </a:lnTo>
                  <a:cubicBezTo>
                    <a:pt x="31054" y="3858"/>
                    <a:pt x="31825" y="3086"/>
                    <a:pt x="31825" y="1929"/>
                  </a:cubicBezTo>
                  <a:cubicBezTo>
                    <a:pt x="31825" y="772"/>
                    <a:pt x="31054" y="0"/>
                    <a:pt x="29897" y="0"/>
                  </a:cubicBezTo>
                  <a:lnTo>
                    <a:pt x="29897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165B0A5-CE38-4ED4-A3BA-1DC25E2FA6D0}"/>
                </a:ext>
              </a:extLst>
            </p:cNvPr>
            <p:cNvSpPr/>
            <p:nvPr/>
          </p:nvSpPr>
          <p:spPr>
            <a:xfrm>
              <a:off x="3116253" y="2312647"/>
              <a:ext cx="69437" cy="3858"/>
            </a:xfrm>
            <a:custGeom>
              <a:avLst/>
              <a:gdLst>
                <a:gd name="connsiteX0" fmla="*/ 67508 w 69437"/>
                <a:gd name="connsiteY0" fmla="*/ 0 h 3857"/>
                <a:gd name="connsiteX1" fmla="*/ 1929 w 69437"/>
                <a:gd name="connsiteY1" fmla="*/ 0 h 3857"/>
                <a:gd name="connsiteX2" fmla="*/ 1929 w 69437"/>
                <a:gd name="connsiteY2" fmla="*/ 0 h 3857"/>
                <a:gd name="connsiteX3" fmla="*/ 0 w 69437"/>
                <a:gd name="connsiteY3" fmla="*/ 1929 h 3857"/>
                <a:gd name="connsiteX4" fmla="*/ 1929 w 69437"/>
                <a:gd name="connsiteY4" fmla="*/ 3858 h 3857"/>
                <a:gd name="connsiteX5" fmla="*/ 1929 w 69437"/>
                <a:gd name="connsiteY5" fmla="*/ 3858 h 3857"/>
                <a:gd name="connsiteX6" fmla="*/ 67508 w 69437"/>
                <a:gd name="connsiteY6" fmla="*/ 3858 h 3857"/>
                <a:gd name="connsiteX7" fmla="*/ 67508 w 69437"/>
                <a:gd name="connsiteY7" fmla="*/ 3858 h 3857"/>
                <a:gd name="connsiteX8" fmla="*/ 69437 w 69437"/>
                <a:gd name="connsiteY8" fmla="*/ 1929 h 3857"/>
                <a:gd name="connsiteX9" fmla="*/ 67508 w 69437"/>
                <a:gd name="connsiteY9" fmla="*/ 0 h 3857"/>
                <a:gd name="connsiteX10" fmla="*/ 67508 w 69437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437" h="3857">
                  <a:moveTo>
                    <a:pt x="67508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2" y="0"/>
                    <a:pt x="0" y="772"/>
                    <a:pt x="0" y="1929"/>
                  </a:cubicBezTo>
                  <a:cubicBezTo>
                    <a:pt x="0" y="3086"/>
                    <a:pt x="772" y="3858"/>
                    <a:pt x="1929" y="3858"/>
                  </a:cubicBezTo>
                  <a:lnTo>
                    <a:pt x="1929" y="3858"/>
                  </a:lnTo>
                  <a:lnTo>
                    <a:pt x="67508" y="3858"/>
                  </a:lnTo>
                  <a:lnTo>
                    <a:pt x="67508" y="3858"/>
                  </a:lnTo>
                  <a:cubicBezTo>
                    <a:pt x="68666" y="3858"/>
                    <a:pt x="69437" y="3086"/>
                    <a:pt x="69437" y="1929"/>
                  </a:cubicBezTo>
                  <a:cubicBezTo>
                    <a:pt x="69437" y="772"/>
                    <a:pt x="68473" y="0"/>
                    <a:pt x="67508" y="0"/>
                  </a:cubicBezTo>
                  <a:lnTo>
                    <a:pt x="67508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3219B10-3EB0-4820-8355-C95D1CF97346}"/>
                </a:ext>
              </a:extLst>
            </p:cNvPr>
            <p:cNvSpPr/>
            <p:nvPr/>
          </p:nvSpPr>
          <p:spPr>
            <a:xfrm>
              <a:off x="3194563" y="2312647"/>
              <a:ext cx="30861" cy="3858"/>
            </a:xfrm>
            <a:custGeom>
              <a:avLst/>
              <a:gdLst>
                <a:gd name="connsiteX0" fmla="*/ 29896 w 30861"/>
                <a:gd name="connsiteY0" fmla="*/ 0 h 3857"/>
                <a:gd name="connsiteX1" fmla="*/ 1929 w 30861"/>
                <a:gd name="connsiteY1" fmla="*/ 0 h 3857"/>
                <a:gd name="connsiteX2" fmla="*/ 1929 w 30861"/>
                <a:gd name="connsiteY2" fmla="*/ 0 h 3857"/>
                <a:gd name="connsiteX3" fmla="*/ 0 w 30861"/>
                <a:gd name="connsiteY3" fmla="*/ 1929 h 3857"/>
                <a:gd name="connsiteX4" fmla="*/ 1929 w 30861"/>
                <a:gd name="connsiteY4" fmla="*/ 3858 h 3857"/>
                <a:gd name="connsiteX5" fmla="*/ 1929 w 30861"/>
                <a:gd name="connsiteY5" fmla="*/ 3858 h 3857"/>
                <a:gd name="connsiteX6" fmla="*/ 29896 w 30861"/>
                <a:gd name="connsiteY6" fmla="*/ 3858 h 3857"/>
                <a:gd name="connsiteX7" fmla="*/ 29896 w 30861"/>
                <a:gd name="connsiteY7" fmla="*/ 3858 h 3857"/>
                <a:gd name="connsiteX8" fmla="*/ 31825 w 30861"/>
                <a:gd name="connsiteY8" fmla="*/ 1929 h 3857"/>
                <a:gd name="connsiteX9" fmla="*/ 29896 w 30861"/>
                <a:gd name="connsiteY9" fmla="*/ 0 h 3857"/>
                <a:gd name="connsiteX10" fmla="*/ 29896 w 30861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861" h="3857">
                  <a:moveTo>
                    <a:pt x="29896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9896" y="3858"/>
                  </a:lnTo>
                  <a:lnTo>
                    <a:pt x="29896" y="3858"/>
                  </a:lnTo>
                  <a:cubicBezTo>
                    <a:pt x="31054" y="3858"/>
                    <a:pt x="31825" y="3086"/>
                    <a:pt x="31825" y="1929"/>
                  </a:cubicBezTo>
                  <a:cubicBezTo>
                    <a:pt x="31825" y="772"/>
                    <a:pt x="30861" y="0"/>
                    <a:pt x="29896" y="0"/>
                  </a:cubicBezTo>
                  <a:lnTo>
                    <a:pt x="29896" y="0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3" name="Graphic 5">
            <a:extLst>
              <a:ext uri="{FF2B5EF4-FFF2-40B4-BE49-F238E27FC236}">
                <a16:creationId xmlns:a16="http://schemas.microsoft.com/office/drawing/2014/main" id="{3E23EDDC-68A7-4B0A-BCD2-661B454AE6C1}"/>
              </a:ext>
            </a:extLst>
          </p:cNvPr>
          <p:cNvGrpSpPr/>
          <p:nvPr/>
        </p:nvGrpSpPr>
        <p:grpSpPr>
          <a:xfrm>
            <a:off x="743050" y="2685106"/>
            <a:ext cx="355527" cy="377733"/>
            <a:chOff x="2432296" y="1360199"/>
            <a:chExt cx="148519" cy="150447"/>
          </a:xfrm>
          <a:solidFill>
            <a:schemeClr val="accent1"/>
          </a:solidFill>
        </p:grpSpPr>
        <p:grpSp>
          <p:nvGrpSpPr>
            <p:cNvPr id="184" name="Graphic 5">
              <a:extLst>
                <a:ext uri="{FF2B5EF4-FFF2-40B4-BE49-F238E27FC236}">
                  <a16:creationId xmlns:a16="http://schemas.microsoft.com/office/drawing/2014/main" id="{B185A0E8-E1E2-49EF-B6E7-31CCA9C65151}"/>
                </a:ext>
              </a:extLst>
            </p:cNvPr>
            <p:cNvGrpSpPr/>
            <p:nvPr/>
          </p:nvGrpSpPr>
          <p:grpSpPr>
            <a:xfrm>
              <a:off x="2432296" y="1360199"/>
              <a:ext cx="148519" cy="111871"/>
              <a:chOff x="2432296" y="1360199"/>
              <a:chExt cx="148519" cy="111871"/>
            </a:xfrm>
            <a:solidFill>
              <a:schemeClr val="accent1"/>
            </a:solidFill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413E1B15-9681-4CA3-85FD-C6997E9C3991}"/>
                  </a:ext>
                </a:extLst>
              </p:cNvPr>
              <p:cNvSpPr/>
              <p:nvPr/>
            </p:nvSpPr>
            <p:spPr>
              <a:xfrm>
                <a:off x="2507327" y="1361935"/>
                <a:ext cx="50149" cy="108014"/>
              </a:xfrm>
              <a:custGeom>
                <a:avLst/>
                <a:gdLst>
                  <a:gd name="connsiteX0" fmla="*/ 32018 w 50149"/>
                  <a:gd name="connsiteY0" fmla="*/ 193 h 108013"/>
                  <a:gd name="connsiteX1" fmla="*/ 0 w 50149"/>
                  <a:gd name="connsiteY1" fmla="*/ 83903 h 108013"/>
                  <a:gd name="connsiteX2" fmla="*/ 0 w 50149"/>
                  <a:gd name="connsiteY2" fmla="*/ 108014 h 108013"/>
                  <a:gd name="connsiteX3" fmla="*/ 5786 w 50149"/>
                  <a:gd name="connsiteY3" fmla="*/ 108014 h 108013"/>
                  <a:gd name="connsiteX4" fmla="*/ 5786 w 50149"/>
                  <a:gd name="connsiteY4" fmla="*/ 88147 h 108013"/>
                  <a:gd name="connsiteX5" fmla="*/ 50149 w 50149"/>
                  <a:gd name="connsiteY5" fmla="*/ 0 h 108013"/>
                  <a:gd name="connsiteX6" fmla="*/ 32018 w 50149"/>
                  <a:gd name="connsiteY6" fmla="*/ 0 h 10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149" h="108013">
                    <a:moveTo>
                      <a:pt x="32018" y="193"/>
                    </a:moveTo>
                    <a:cubicBezTo>
                      <a:pt x="32018" y="30090"/>
                      <a:pt x="29511" y="70787"/>
                      <a:pt x="0" y="83903"/>
                    </a:cubicBezTo>
                    <a:cubicBezTo>
                      <a:pt x="0" y="90847"/>
                      <a:pt x="0" y="108014"/>
                      <a:pt x="0" y="108014"/>
                    </a:cubicBezTo>
                    <a:lnTo>
                      <a:pt x="5786" y="108014"/>
                    </a:lnTo>
                    <a:cubicBezTo>
                      <a:pt x="5786" y="108014"/>
                      <a:pt x="5786" y="95091"/>
                      <a:pt x="5786" y="88147"/>
                    </a:cubicBezTo>
                    <a:cubicBezTo>
                      <a:pt x="37805" y="75609"/>
                      <a:pt x="50149" y="36647"/>
                      <a:pt x="50149" y="0"/>
                    </a:cubicBezTo>
                    <a:lnTo>
                      <a:pt x="32018" y="0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2E43A27-CACA-4F24-95F4-7084D1310BAC}"/>
                  </a:ext>
                </a:extLst>
              </p:cNvPr>
              <p:cNvSpPr/>
              <p:nvPr/>
            </p:nvSpPr>
            <p:spPr>
              <a:xfrm>
                <a:off x="2432296" y="1360199"/>
                <a:ext cx="148519" cy="111871"/>
              </a:xfrm>
              <a:custGeom>
                <a:avLst/>
                <a:gdLst>
                  <a:gd name="connsiteX0" fmla="*/ 150062 w 148518"/>
                  <a:gd name="connsiteY0" fmla="*/ 15623 h 111871"/>
                  <a:gd name="connsiteX1" fmla="*/ 148133 w 148518"/>
                  <a:gd name="connsiteY1" fmla="*/ 13695 h 111871"/>
                  <a:gd name="connsiteX2" fmla="*/ 126916 w 148518"/>
                  <a:gd name="connsiteY2" fmla="*/ 13695 h 111871"/>
                  <a:gd name="connsiteX3" fmla="*/ 127302 w 148518"/>
                  <a:gd name="connsiteY3" fmla="*/ 1929 h 111871"/>
                  <a:gd name="connsiteX4" fmla="*/ 125373 w 148518"/>
                  <a:gd name="connsiteY4" fmla="*/ 0 h 111871"/>
                  <a:gd name="connsiteX5" fmla="*/ 24689 w 148518"/>
                  <a:gd name="connsiteY5" fmla="*/ 0 h 111871"/>
                  <a:gd name="connsiteX6" fmla="*/ 22760 w 148518"/>
                  <a:gd name="connsiteY6" fmla="*/ 1929 h 111871"/>
                  <a:gd name="connsiteX7" fmla="*/ 23146 w 148518"/>
                  <a:gd name="connsiteY7" fmla="*/ 13695 h 111871"/>
                  <a:gd name="connsiteX8" fmla="*/ 1929 w 148518"/>
                  <a:gd name="connsiteY8" fmla="*/ 13695 h 111871"/>
                  <a:gd name="connsiteX9" fmla="*/ 0 w 148518"/>
                  <a:gd name="connsiteY9" fmla="*/ 15623 h 111871"/>
                  <a:gd name="connsiteX10" fmla="*/ 40698 w 148518"/>
                  <a:gd name="connsiteY10" fmla="*/ 69437 h 111871"/>
                  <a:gd name="connsiteX11" fmla="*/ 67123 w 148518"/>
                  <a:gd name="connsiteY11" fmla="*/ 91426 h 111871"/>
                  <a:gd name="connsiteX12" fmla="*/ 67123 w 148518"/>
                  <a:gd name="connsiteY12" fmla="*/ 109942 h 111871"/>
                  <a:gd name="connsiteX13" fmla="*/ 69051 w 148518"/>
                  <a:gd name="connsiteY13" fmla="*/ 111871 h 111871"/>
                  <a:gd name="connsiteX14" fmla="*/ 70980 w 148518"/>
                  <a:gd name="connsiteY14" fmla="*/ 109942 h 111871"/>
                  <a:gd name="connsiteX15" fmla="*/ 70980 w 148518"/>
                  <a:gd name="connsiteY15" fmla="*/ 90076 h 111871"/>
                  <a:gd name="connsiteX16" fmla="*/ 69823 w 148518"/>
                  <a:gd name="connsiteY16" fmla="*/ 88340 h 111871"/>
                  <a:gd name="connsiteX17" fmla="*/ 27196 w 148518"/>
                  <a:gd name="connsiteY17" fmla="*/ 15816 h 111871"/>
                  <a:gd name="connsiteX18" fmla="*/ 27196 w 148518"/>
                  <a:gd name="connsiteY18" fmla="*/ 15816 h 111871"/>
                  <a:gd name="connsiteX19" fmla="*/ 27196 w 148518"/>
                  <a:gd name="connsiteY19" fmla="*/ 15816 h 111871"/>
                  <a:gd name="connsiteX20" fmla="*/ 26618 w 148518"/>
                  <a:gd name="connsiteY20" fmla="*/ 4050 h 111871"/>
                  <a:gd name="connsiteX21" fmla="*/ 123444 w 148518"/>
                  <a:gd name="connsiteY21" fmla="*/ 4050 h 111871"/>
                  <a:gd name="connsiteX22" fmla="*/ 122865 w 148518"/>
                  <a:gd name="connsiteY22" fmla="*/ 15816 h 111871"/>
                  <a:gd name="connsiteX23" fmla="*/ 122865 w 148518"/>
                  <a:gd name="connsiteY23" fmla="*/ 16009 h 111871"/>
                  <a:gd name="connsiteX24" fmla="*/ 122865 w 148518"/>
                  <a:gd name="connsiteY24" fmla="*/ 16009 h 111871"/>
                  <a:gd name="connsiteX25" fmla="*/ 80239 w 148518"/>
                  <a:gd name="connsiteY25" fmla="*/ 88532 h 111871"/>
                  <a:gd name="connsiteX26" fmla="*/ 79081 w 148518"/>
                  <a:gd name="connsiteY26" fmla="*/ 90268 h 111871"/>
                  <a:gd name="connsiteX27" fmla="*/ 79081 w 148518"/>
                  <a:gd name="connsiteY27" fmla="*/ 110135 h 111871"/>
                  <a:gd name="connsiteX28" fmla="*/ 81010 w 148518"/>
                  <a:gd name="connsiteY28" fmla="*/ 112064 h 111871"/>
                  <a:gd name="connsiteX29" fmla="*/ 82939 w 148518"/>
                  <a:gd name="connsiteY29" fmla="*/ 110135 h 111871"/>
                  <a:gd name="connsiteX30" fmla="*/ 82939 w 148518"/>
                  <a:gd name="connsiteY30" fmla="*/ 91619 h 111871"/>
                  <a:gd name="connsiteX31" fmla="*/ 109364 w 148518"/>
                  <a:gd name="connsiteY31" fmla="*/ 69630 h 111871"/>
                  <a:gd name="connsiteX32" fmla="*/ 150062 w 148518"/>
                  <a:gd name="connsiteY32" fmla="*/ 15623 h 111871"/>
                  <a:gd name="connsiteX33" fmla="*/ 4050 w 148518"/>
                  <a:gd name="connsiteY33" fmla="*/ 17552 h 111871"/>
                  <a:gd name="connsiteX34" fmla="*/ 23532 w 148518"/>
                  <a:gd name="connsiteY34" fmla="*/ 17552 h 111871"/>
                  <a:gd name="connsiteX35" fmla="*/ 37419 w 148518"/>
                  <a:gd name="connsiteY35" fmla="*/ 64037 h 111871"/>
                  <a:gd name="connsiteX36" fmla="*/ 4050 w 148518"/>
                  <a:gd name="connsiteY36" fmla="*/ 17552 h 111871"/>
                  <a:gd name="connsiteX37" fmla="*/ 112643 w 148518"/>
                  <a:gd name="connsiteY37" fmla="*/ 64229 h 111871"/>
                  <a:gd name="connsiteX38" fmla="*/ 126530 w 148518"/>
                  <a:gd name="connsiteY38" fmla="*/ 17745 h 111871"/>
                  <a:gd name="connsiteX39" fmla="*/ 146011 w 148518"/>
                  <a:gd name="connsiteY39" fmla="*/ 17745 h 111871"/>
                  <a:gd name="connsiteX40" fmla="*/ 112643 w 148518"/>
                  <a:gd name="connsiteY40" fmla="*/ 64229 h 111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8518" h="111871">
                    <a:moveTo>
                      <a:pt x="150062" y="15623"/>
                    </a:moveTo>
                    <a:cubicBezTo>
                      <a:pt x="150062" y="14466"/>
                      <a:pt x="149290" y="13695"/>
                      <a:pt x="148133" y="13695"/>
                    </a:cubicBezTo>
                    <a:lnTo>
                      <a:pt x="126916" y="13695"/>
                    </a:lnTo>
                    <a:cubicBezTo>
                      <a:pt x="127109" y="9837"/>
                      <a:pt x="127302" y="5979"/>
                      <a:pt x="127302" y="1929"/>
                    </a:cubicBezTo>
                    <a:cubicBezTo>
                      <a:pt x="127302" y="771"/>
                      <a:pt x="126530" y="0"/>
                      <a:pt x="125373" y="0"/>
                    </a:cubicBezTo>
                    <a:lnTo>
                      <a:pt x="24689" y="0"/>
                    </a:lnTo>
                    <a:cubicBezTo>
                      <a:pt x="23532" y="0"/>
                      <a:pt x="22760" y="771"/>
                      <a:pt x="22760" y="1929"/>
                    </a:cubicBezTo>
                    <a:cubicBezTo>
                      <a:pt x="22760" y="5979"/>
                      <a:pt x="22953" y="9837"/>
                      <a:pt x="23146" y="13695"/>
                    </a:cubicBezTo>
                    <a:lnTo>
                      <a:pt x="1929" y="13695"/>
                    </a:lnTo>
                    <a:cubicBezTo>
                      <a:pt x="772" y="13695"/>
                      <a:pt x="0" y="14466"/>
                      <a:pt x="0" y="15623"/>
                    </a:cubicBezTo>
                    <a:cubicBezTo>
                      <a:pt x="0" y="40312"/>
                      <a:pt x="21410" y="64037"/>
                      <a:pt x="40698" y="69437"/>
                    </a:cubicBezTo>
                    <a:cubicBezTo>
                      <a:pt x="47642" y="79467"/>
                      <a:pt x="56707" y="86989"/>
                      <a:pt x="67123" y="91426"/>
                    </a:cubicBezTo>
                    <a:lnTo>
                      <a:pt x="67123" y="109942"/>
                    </a:lnTo>
                    <a:cubicBezTo>
                      <a:pt x="67123" y="111100"/>
                      <a:pt x="67894" y="111871"/>
                      <a:pt x="69051" y="111871"/>
                    </a:cubicBezTo>
                    <a:cubicBezTo>
                      <a:pt x="70209" y="111871"/>
                      <a:pt x="70980" y="111100"/>
                      <a:pt x="70980" y="109942"/>
                    </a:cubicBezTo>
                    <a:lnTo>
                      <a:pt x="70980" y="90076"/>
                    </a:lnTo>
                    <a:cubicBezTo>
                      <a:pt x="70980" y="89304"/>
                      <a:pt x="70402" y="88532"/>
                      <a:pt x="69823" y="88340"/>
                    </a:cubicBezTo>
                    <a:cubicBezTo>
                      <a:pt x="45713" y="78888"/>
                      <a:pt x="30282" y="52271"/>
                      <a:pt x="27196" y="15816"/>
                    </a:cubicBezTo>
                    <a:cubicBezTo>
                      <a:pt x="27196" y="15816"/>
                      <a:pt x="27196" y="15816"/>
                      <a:pt x="27196" y="15816"/>
                    </a:cubicBezTo>
                    <a:cubicBezTo>
                      <a:pt x="27196" y="15816"/>
                      <a:pt x="27196" y="15816"/>
                      <a:pt x="27196" y="15816"/>
                    </a:cubicBezTo>
                    <a:cubicBezTo>
                      <a:pt x="26811" y="11959"/>
                      <a:pt x="26618" y="8101"/>
                      <a:pt x="26618" y="4050"/>
                    </a:cubicBezTo>
                    <a:lnTo>
                      <a:pt x="123444" y="4050"/>
                    </a:lnTo>
                    <a:cubicBezTo>
                      <a:pt x="123444" y="8101"/>
                      <a:pt x="123251" y="11959"/>
                      <a:pt x="122865" y="15816"/>
                    </a:cubicBezTo>
                    <a:cubicBezTo>
                      <a:pt x="122865" y="15816"/>
                      <a:pt x="122865" y="15816"/>
                      <a:pt x="122865" y="16009"/>
                    </a:cubicBezTo>
                    <a:cubicBezTo>
                      <a:pt x="122865" y="16009"/>
                      <a:pt x="122865" y="16009"/>
                      <a:pt x="122865" y="16009"/>
                    </a:cubicBezTo>
                    <a:cubicBezTo>
                      <a:pt x="119779" y="52464"/>
                      <a:pt x="104349" y="79081"/>
                      <a:pt x="80239" y="88532"/>
                    </a:cubicBezTo>
                    <a:cubicBezTo>
                      <a:pt x="79467" y="88918"/>
                      <a:pt x="79081" y="89497"/>
                      <a:pt x="79081" y="90268"/>
                    </a:cubicBezTo>
                    <a:lnTo>
                      <a:pt x="79081" y="110135"/>
                    </a:lnTo>
                    <a:cubicBezTo>
                      <a:pt x="79081" y="111293"/>
                      <a:pt x="79853" y="112064"/>
                      <a:pt x="81010" y="112064"/>
                    </a:cubicBezTo>
                    <a:cubicBezTo>
                      <a:pt x="82167" y="112064"/>
                      <a:pt x="82939" y="111293"/>
                      <a:pt x="82939" y="110135"/>
                    </a:cubicBezTo>
                    <a:lnTo>
                      <a:pt x="82939" y="91619"/>
                    </a:lnTo>
                    <a:cubicBezTo>
                      <a:pt x="93547" y="87182"/>
                      <a:pt x="102420" y="79660"/>
                      <a:pt x="109364" y="69630"/>
                    </a:cubicBezTo>
                    <a:cubicBezTo>
                      <a:pt x="128652" y="64229"/>
                      <a:pt x="150062" y="40312"/>
                      <a:pt x="150062" y="15623"/>
                    </a:cubicBezTo>
                    <a:close/>
                    <a:moveTo>
                      <a:pt x="4050" y="17552"/>
                    </a:moveTo>
                    <a:lnTo>
                      <a:pt x="23532" y="17552"/>
                    </a:lnTo>
                    <a:cubicBezTo>
                      <a:pt x="25267" y="35683"/>
                      <a:pt x="30089" y="51499"/>
                      <a:pt x="37419" y="64037"/>
                    </a:cubicBezTo>
                    <a:cubicBezTo>
                      <a:pt x="21217" y="57479"/>
                      <a:pt x="5015" y="37998"/>
                      <a:pt x="4050" y="17552"/>
                    </a:cubicBezTo>
                    <a:close/>
                    <a:moveTo>
                      <a:pt x="112643" y="64229"/>
                    </a:moveTo>
                    <a:cubicBezTo>
                      <a:pt x="119972" y="51692"/>
                      <a:pt x="124794" y="35876"/>
                      <a:pt x="126530" y="17745"/>
                    </a:cubicBezTo>
                    <a:lnTo>
                      <a:pt x="146011" y="17745"/>
                    </a:lnTo>
                    <a:cubicBezTo>
                      <a:pt x="145047" y="37998"/>
                      <a:pt x="128845" y="57479"/>
                      <a:pt x="112643" y="64229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5" name="Graphic 5">
              <a:extLst>
                <a:ext uri="{FF2B5EF4-FFF2-40B4-BE49-F238E27FC236}">
                  <a16:creationId xmlns:a16="http://schemas.microsoft.com/office/drawing/2014/main" id="{AAD75571-F045-428C-A141-6FFD5EF51F22}"/>
                </a:ext>
              </a:extLst>
            </p:cNvPr>
            <p:cNvGrpSpPr/>
            <p:nvPr/>
          </p:nvGrpSpPr>
          <p:grpSpPr>
            <a:xfrm>
              <a:off x="2469137" y="1468212"/>
              <a:ext cx="75224" cy="42434"/>
              <a:chOff x="2469137" y="1468212"/>
              <a:chExt cx="75224" cy="42434"/>
            </a:xfrm>
            <a:solidFill>
              <a:schemeClr val="accent1"/>
            </a:solidFill>
          </p:grpSpPr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8C58CB4E-5E0F-4F29-ACE1-126BEEE7EEB9}"/>
                  </a:ext>
                </a:extLst>
              </p:cNvPr>
              <p:cNvSpPr/>
              <p:nvPr/>
            </p:nvSpPr>
            <p:spPr>
              <a:xfrm>
                <a:off x="2478202" y="1470141"/>
                <a:ext cx="9644" cy="28932"/>
              </a:xfrm>
              <a:custGeom>
                <a:avLst/>
                <a:gdLst>
                  <a:gd name="connsiteX0" fmla="*/ 0 w 9644"/>
                  <a:gd name="connsiteY0" fmla="*/ 0 h 28932"/>
                  <a:gd name="connsiteX1" fmla="*/ 9644 w 9644"/>
                  <a:gd name="connsiteY1" fmla="*/ 0 h 28932"/>
                  <a:gd name="connsiteX2" fmla="*/ 9644 w 9644"/>
                  <a:gd name="connsiteY2" fmla="*/ 29704 h 28932"/>
                  <a:gd name="connsiteX3" fmla="*/ 0 w 9644"/>
                  <a:gd name="connsiteY3" fmla="*/ 29704 h 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44" h="28932">
                    <a:moveTo>
                      <a:pt x="0" y="0"/>
                    </a:moveTo>
                    <a:lnTo>
                      <a:pt x="9644" y="0"/>
                    </a:lnTo>
                    <a:lnTo>
                      <a:pt x="9644" y="29704"/>
                    </a:lnTo>
                    <a:lnTo>
                      <a:pt x="0" y="29704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DC91BECC-F3F7-45EE-90FE-F715434FA03A}"/>
                  </a:ext>
                </a:extLst>
              </p:cNvPr>
              <p:cNvSpPr/>
              <p:nvPr/>
            </p:nvSpPr>
            <p:spPr>
              <a:xfrm>
                <a:off x="2471065" y="1499845"/>
                <a:ext cx="9644" cy="7715"/>
              </a:xfrm>
              <a:custGeom>
                <a:avLst/>
                <a:gdLst>
                  <a:gd name="connsiteX0" fmla="*/ 0 w 9644"/>
                  <a:gd name="connsiteY0" fmla="*/ 0 h 7715"/>
                  <a:gd name="connsiteX1" fmla="*/ 10416 w 9644"/>
                  <a:gd name="connsiteY1" fmla="*/ 0 h 7715"/>
                  <a:gd name="connsiteX2" fmla="*/ 10416 w 9644"/>
                  <a:gd name="connsiteY2" fmla="*/ 9451 h 7715"/>
                  <a:gd name="connsiteX3" fmla="*/ 0 w 9644"/>
                  <a:gd name="connsiteY3" fmla="*/ 9451 h 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44" h="7715">
                    <a:moveTo>
                      <a:pt x="0" y="0"/>
                    </a:moveTo>
                    <a:lnTo>
                      <a:pt x="10416" y="0"/>
                    </a:lnTo>
                    <a:lnTo>
                      <a:pt x="10416" y="9451"/>
                    </a:lnTo>
                    <a:lnTo>
                      <a:pt x="0" y="9451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BBBAF348-CE2F-4348-A501-A58B597C7BC1}"/>
                  </a:ext>
                </a:extLst>
              </p:cNvPr>
              <p:cNvSpPr/>
              <p:nvPr/>
            </p:nvSpPr>
            <p:spPr>
              <a:xfrm>
                <a:off x="2469137" y="1497916"/>
                <a:ext cx="75224" cy="11573"/>
              </a:xfrm>
              <a:custGeom>
                <a:avLst/>
                <a:gdLst>
                  <a:gd name="connsiteX0" fmla="*/ 74645 w 75223"/>
                  <a:gd name="connsiteY0" fmla="*/ 0 h 11572"/>
                  <a:gd name="connsiteX1" fmla="*/ 1929 w 75223"/>
                  <a:gd name="connsiteY1" fmla="*/ 0 h 11572"/>
                  <a:gd name="connsiteX2" fmla="*/ 0 w 75223"/>
                  <a:gd name="connsiteY2" fmla="*/ 1929 h 11572"/>
                  <a:gd name="connsiteX3" fmla="*/ 0 w 75223"/>
                  <a:gd name="connsiteY3" fmla="*/ 11380 h 11572"/>
                  <a:gd name="connsiteX4" fmla="*/ 1929 w 75223"/>
                  <a:gd name="connsiteY4" fmla="*/ 13309 h 11572"/>
                  <a:gd name="connsiteX5" fmla="*/ 74645 w 75223"/>
                  <a:gd name="connsiteY5" fmla="*/ 13309 h 11572"/>
                  <a:gd name="connsiteX6" fmla="*/ 76574 w 75223"/>
                  <a:gd name="connsiteY6" fmla="*/ 11380 h 11572"/>
                  <a:gd name="connsiteX7" fmla="*/ 76574 w 75223"/>
                  <a:gd name="connsiteY7" fmla="*/ 1929 h 11572"/>
                  <a:gd name="connsiteX8" fmla="*/ 74645 w 75223"/>
                  <a:gd name="connsiteY8" fmla="*/ 0 h 11572"/>
                  <a:gd name="connsiteX9" fmla="*/ 74645 w 75223"/>
                  <a:gd name="connsiteY9" fmla="*/ 9451 h 11572"/>
                  <a:gd name="connsiteX10" fmla="*/ 1929 w 75223"/>
                  <a:gd name="connsiteY10" fmla="*/ 9451 h 11572"/>
                  <a:gd name="connsiteX11" fmla="*/ 3858 w 75223"/>
                  <a:gd name="connsiteY11" fmla="*/ 11380 h 11572"/>
                  <a:gd name="connsiteX12" fmla="*/ 3858 w 75223"/>
                  <a:gd name="connsiteY12" fmla="*/ 1929 h 11572"/>
                  <a:gd name="connsiteX13" fmla="*/ 1929 w 75223"/>
                  <a:gd name="connsiteY13" fmla="*/ 3858 h 11572"/>
                  <a:gd name="connsiteX14" fmla="*/ 74645 w 75223"/>
                  <a:gd name="connsiteY14" fmla="*/ 3858 h 11572"/>
                  <a:gd name="connsiteX15" fmla="*/ 72716 w 75223"/>
                  <a:gd name="connsiteY15" fmla="*/ 1929 h 11572"/>
                  <a:gd name="connsiteX16" fmla="*/ 72716 w 75223"/>
                  <a:gd name="connsiteY16" fmla="*/ 11380 h 11572"/>
                  <a:gd name="connsiteX17" fmla="*/ 74645 w 75223"/>
                  <a:gd name="connsiteY17" fmla="*/ 9451 h 1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23" h="11572">
                    <a:moveTo>
                      <a:pt x="74645" y="0"/>
                    </a:move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1380"/>
                    </a:lnTo>
                    <a:cubicBezTo>
                      <a:pt x="0" y="12537"/>
                      <a:pt x="772" y="13309"/>
                      <a:pt x="1929" y="13309"/>
                    </a:cubicBezTo>
                    <a:lnTo>
                      <a:pt x="74645" y="13309"/>
                    </a:lnTo>
                    <a:cubicBezTo>
                      <a:pt x="75802" y="13309"/>
                      <a:pt x="76574" y="12537"/>
                      <a:pt x="76574" y="11380"/>
                    </a:cubicBezTo>
                    <a:lnTo>
                      <a:pt x="76574" y="1929"/>
                    </a:lnTo>
                    <a:cubicBezTo>
                      <a:pt x="76574" y="772"/>
                      <a:pt x="75609" y="0"/>
                      <a:pt x="74645" y="0"/>
                    </a:cubicBezTo>
                    <a:close/>
                    <a:moveTo>
                      <a:pt x="74645" y="9451"/>
                    </a:moveTo>
                    <a:lnTo>
                      <a:pt x="1929" y="9451"/>
                    </a:lnTo>
                    <a:cubicBezTo>
                      <a:pt x="3086" y="9451"/>
                      <a:pt x="3858" y="10223"/>
                      <a:pt x="3858" y="11380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74645" y="3858"/>
                    </a:lnTo>
                    <a:cubicBezTo>
                      <a:pt x="73488" y="3858"/>
                      <a:pt x="72716" y="3086"/>
                      <a:pt x="72716" y="1929"/>
                    </a:cubicBezTo>
                    <a:lnTo>
                      <a:pt x="72716" y="11380"/>
                    </a:lnTo>
                    <a:cubicBezTo>
                      <a:pt x="72716" y="10223"/>
                      <a:pt x="73488" y="9451"/>
                      <a:pt x="74645" y="945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44B869D-D7A9-4D80-8FED-3AB47A901B20}"/>
                  </a:ext>
                </a:extLst>
              </p:cNvPr>
              <p:cNvSpPr/>
              <p:nvPr/>
            </p:nvSpPr>
            <p:spPr>
              <a:xfrm>
                <a:off x="2476273" y="1468212"/>
                <a:ext cx="61722" cy="32790"/>
              </a:xfrm>
              <a:custGeom>
                <a:avLst/>
                <a:gdLst>
                  <a:gd name="connsiteX0" fmla="*/ 1929 w 61722"/>
                  <a:gd name="connsiteY0" fmla="*/ 3858 h 32789"/>
                  <a:gd name="connsiteX1" fmla="*/ 60372 w 61722"/>
                  <a:gd name="connsiteY1" fmla="*/ 3858 h 32789"/>
                  <a:gd name="connsiteX2" fmla="*/ 58443 w 61722"/>
                  <a:gd name="connsiteY2" fmla="*/ 1929 h 32789"/>
                  <a:gd name="connsiteX3" fmla="*/ 58443 w 61722"/>
                  <a:gd name="connsiteY3" fmla="*/ 31632 h 32789"/>
                  <a:gd name="connsiteX4" fmla="*/ 60372 w 61722"/>
                  <a:gd name="connsiteY4" fmla="*/ 29704 h 32789"/>
                  <a:gd name="connsiteX5" fmla="*/ 1929 w 61722"/>
                  <a:gd name="connsiteY5" fmla="*/ 29704 h 32789"/>
                  <a:gd name="connsiteX6" fmla="*/ 3858 w 61722"/>
                  <a:gd name="connsiteY6" fmla="*/ 31632 h 32789"/>
                  <a:gd name="connsiteX7" fmla="*/ 3858 w 61722"/>
                  <a:gd name="connsiteY7" fmla="*/ 1929 h 32789"/>
                  <a:gd name="connsiteX8" fmla="*/ 1929 w 61722"/>
                  <a:gd name="connsiteY8" fmla="*/ 3858 h 32789"/>
                  <a:gd name="connsiteX9" fmla="*/ 1929 w 61722"/>
                  <a:gd name="connsiteY9" fmla="*/ 33561 h 32789"/>
                  <a:gd name="connsiteX10" fmla="*/ 60372 w 61722"/>
                  <a:gd name="connsiteY10" fmla="*/ 33561 h 32789"/>
                  <a:gd name="connsiteX11" fmla="*/ 62301 w 61722"/>
                  <a:gd name="connsiteY11" fmla="*/ 31632 h 32789"/>
                  <a:gd name="connsiteX12" fmla="*/ 62301 w 61722"/>
                  <a:gd name="connsiteY12" fmla="*/ 1929 h 32789"/>
                  <a:gd name="connsiteX13" fmla="*/ 60372 w 61722"/>
                  <a:gd name="connsiteY13" fmla="*/ 0 h 32789"/>
                  <a:gd name="connsiteX14" fmla="*/ 1929 w 61722"/>
                  <a:gd name="connsiteY14" fmla="*/ 0 h 32789"/>
                  <a:gd name="connsiteX15" fmla="*/ 0 w 61722"/>
                  <a:gd name="connsiteY15" fmla="*/ 1929 h 32789"/>
                  <a:gd name="connsiteX16" fmla="*/ 0 w 61722"/>
                  <a:gd name="connsiteY16" fmla="*/ 31632 h 32789"/>
                  <a:gd name="connsiteX17" fmla="*/ 1929 w 61722"/>
                  <a:gd name="connsiteY17" fmla="*/ 33561 h 32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1722" h="32789">
                    <a:moveTo>
                      <a:pt x="1929" y="3858"/>
                    </a:moveTo>
                    <a:lnTo>
                      <a:pt x="60372" y="3858"/>
                    </a:lnTo>
                    <a:cubicBezTo>
                      <a:pt x="59215" y="3858"/>
                      <a:pt x="58443" y="3086"/>
                      <a:pt x="58443" y="1929"/>
                    </a:cubicBezTo>
                    <a:lnTo>
                      <a:pt x="58443" y="31632"/>
                    </a:lnTo>
                    <a:cubicBezTo>
                      <a:pt x="58443" y="30475"/>
                      <a:pt x="59215" y="29704"/>
                      <a:pt x="60372" y="29704"/>
                    </a:cubicBezTo>
                    <a:lnTo>
                      <a:pt x="1929" y="29704"/>
                    </a:lnTo>
                    <a:cubicBezTo>
                      <a:pt x="3086" y="29704"/>
                      <a:pt x="3858" y="30475"/>
                      <a:pt x="3858" y="31632"/>
                    </a:cubicBezTo>
                    <a:lnTo>
                      <a:pt x="3858" y="1929"/>
                    </a:lnTo>
                    <a:cubicBezTo>
                      <a:pt x="3858" y="3086"/>
                      <a:pt x="2893" y="3858"/>
                      <a:pt x="1929" y="3858"/>
                    </a:cubicBezTo>
                    <a:close/>
                    <a:moveTo>
                      <a:pt x="1929" y="33561"/>
                    </a:moveTo>
                    <a:lnTo>
                      <a:pt x="60372" y="33561"/>
                    </a:lnTo>
                    <a:cubicBezTo>
                      <a:pt x="61529" y="33561"/>
                      <a:pt x="62301" y="32790"/>
                      <a:pt x="62301" y="31632"/>
                    </a:cubicBezTo>
                    <a:lnTo>
                      <a:pt x="62301" y="1929"/>
                    </a:lnTo>
                    <a:cubicBezTo>
                      <a:pt x="62301" y="771"/>
                      <a:pt x="61529" y="0"/>
                      <a:pt x="60372" y="0"/>
                    </a:cubicBez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31632"/>
                    </a:lnTo>
                    <a:cubicBezTo>
                      <a:pt x="0" y="32597"/>
                      <a:pt x="772" y="33561"/>
                      <a:pt x="1929" y="33561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635A338-1C9A-4FDC-BE0E-2D969153C340}"/>
                  </a:ext>
                </a:extLst>
              </p:cNvPr>
              <p:cNvSpPr/>
              <p:nvPr/>
            </p:nvSpPr>
            <p:spPr>
              <a:xfrm>
                <a:off x="2495947" y="1480171"/>
                <a:ext cx="21217" cy="9644"/>
              </a:xfrm>
              <a:custGeom>
                <a:avLst/>
                <a:gdLst>
                  <a:gd name="connsiteX0" fmla="*/ 0 w 21216"/>
                  <a:gd name="connsiteY0" fmla="*/ 0 h 9644"/>
                  <a:gd name="connsiteX1" fmla="*/ 22760 w 21216"/>
                  <a:gd name="connsiteY1" fmla="*/ 0 h 9644"/>
                  <a:gd name="connsiteX2" fmla="*/ 22760 w 21216"/>
                  <a:gd name="connsiteY2" fmla="*/ 9644 h 9644"/>
                  <a:gd name="connsiteX3" fmla="*/ 0 w 21216"/>
                  <a:gd name="connsiteY3" fmla="*/ 9644 h 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9644">
                    <a:moveTo>
                      <a:pt x="0" y="0"/>
                    </a:moveTo>
                    <a:lnTo>
                      <a:pt x="22760" y="0"/>
                    </a:lnTo>
                    <a:lnTo>
                      <a:pt x="22760" y="9644"/>
                    </a:lnTo>
                    <a:lnTo>
                      <a:pt x="0" y="9644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E77A3A6B-7CEA-4E73-80B8-CF307AFD24A5}"/>
                  </a:ext>
                </a:extLst>
              </p:cNvPr>
              <p:cNvSpPr/>
              <p:nvPr/>
            </p:nvSpPr>
            <p:spPr>
              <a:xfrm>
                <a:off x="2494018" y="1478242"/>
                <a:ext cx="25075" cy="13502"/>
              </a:xfrm>
              <a:custGeom>
                <a:avLst/>
                <a:gdLst>
                  <a:gd name="connsiteX0" fmla="*/ 1929 w 25074"/>
                  <a:gd name="connsiteY0" fmla="*/ 3858 h 13501"/>
                  <a:gd name="connsiteX1" fmla="*/ 24689 w 25074"/>
                  <a:gd name="connsiteY1" fmla="*/ 3858 h 13501"/>
                  <a:gd name="connsiteX2" fmla="*/ 22760 w 25074"/>
                  <a:gd name="connsiteY2" fmla="*/ 1929 h 13501"/>
                  <a:gd name="connsiteX3" fmla="*/ 22760 w 25074"/>
                  <a:gd name="connsiteY3" fmla="*/ 11573 h 13501"/>
                  <a:gd name="connsiteX4" fmla="*/ 24689 w 25074"/>
                  <a:gd name="connsiteY4" fmla="*/ 9644 h 13501"/>
                  <a:gd name="connsiteX5" fmla="*/ 1929 w 25074"/>
                  <a:gd name="connsiteY5" fmla="*/ 9644 h 13501"/>
                  <a:gd name="connsiteX6" fmla="*/ 3858 w 25074"/>
                  <a:gd name="connsiteY6" fmla="*/ 11573 h 13501"/>
                  <a:gd name="connsiteX7" fmla="*/ 3858 w 25074"/>
                  <a:gd name="connsiteY7" fmla="*/ 1929 h 13501"/>
                  <a:gd name="connsiteX8" fmla="*/ 1929 w 25074"/>
                  <a:gd name="connsiteY8" fmla="*/ 3858 h 13501"/>
                  <a:gd name="connsiteX9" fmla="*/ 1929 w 25074"/>
                  <a:gd name="connsiteY9" fmla="*/ 13502 h 13501"/>
                  <a:gd name="connsiteX10" fmla="*/ 24689 w 25074"/>
                  <a:gd name="connsiteY10" fmla="*/ 13502 h 13501"/>
                  <a:gd name="connsiteX11" fmla="*/ 26618 w 25074"/>
                  <a:gd name="connsiteY11" fmla="*/ 11573 h 13501"/>
                  <a:gd name="connsiteX12" fmla="*/ 26618 w 25074"/>
                  <a:gd name="connsiteY12" fmla="*/ 1929 h 13501"/>
                  <a:gd name="connsiteX13" fmla="*/ 24689 w 25074"/>
                  <a:gd name="connsiteY13" fmla="*/ 0 h 13501"/>
                  <a:gd name="connsiteX14" fmla="*/ 1929 w 25074"/>
                  <a:gd name="connsiteY14" fmla="*/ 0 h 13501"/>
                  <a:gd name="connsiteX15" fmla="*/ 0 w 25074"/>
                  <a:gd name="connsiteY15" fmla="*/ 1929 h 13501"/>
                  <a:gd name="connsiteX16" fmla="*/ 0 w 25074"/>
                  <a:gd name="connsiteY16" fmla="*/ 11573 h 13501"/>
                  <a:gd name="connsiteX17" fmla="*/ 1929 w 25074"/>
                  <a:gd name="connsiteY17" fmla="*/ 13502 h 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5074" h="13501">
                    <a:moveTo>
                      <a:pt x="1929" y="3858"/>
                    </a:moveTo>
                    <a:lnTo>
                      <a:pt x="24689" y="3858"/>
                    </a:lnTo>
                    <a:cubicBezTo>
                      <a:pt x="23532" y="3858"/>
                      <a:pt x="22760" y="3086"/>
                      <a:pt x="22760" y="1929"/>
                    </a:cubicBezTo>
                    <a:lnTo>
                      <a:pt x="22760" y="11573"/>
                    </a:lnTo>
                    <a:cubicBezTo>
                      <a:pt x="22760" y="10416"/>
                      <a:pt x="23532" y="9644"/>
                      <a:pt x="24689" y="9644"/>
                    </a:cubicBezTo>
                    <a:lnTo>
                      <a:pt x="1929" y="9644"/>
                    </a:lnTo>
                    <a:cubicBezTo>
                      <a:pt x="3086" y="9644"/>
                      <a:pt x="3858" y="10416"/>
                      <a:pt x="3858" y="11573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close/>
                    <a:moveTo>
                      <a:pt x="1929" y="13502"/>
                    </a:moveTo>
                    <a:lnTo>
                      <a:pt x="24689" y="13502"/>
                    </a:lnTo>
                    <a:cubicBezTo>
                      <a:pt x="25846" y="13502"/>
                      <a:pt x="26618" y="12730"/>
                      <a:pt x="26618" y="11573"/>
                    </a:cubicBezTo>
                    <a:lnTo>
                      <a:pt x="26618" y="1929"/>
                    </a:lnTo>
                    <a:cubicBezTo>
                      <a:pt x="26618" y="771"/>
                      <a:pt x="25846" y="0"/>
                      <a:pt x="24689" y="0"/>
                    </a:cubicBez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11573"/>
                    </a:lnTo>
                    <a:cubicBezTo>
                      <a:pt x="0" y="12537"/>
                      <a:pt x="964" y="13502"/>
                      <a:pt x="1929" y="1350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5" name="Graphic 5">
            <a:extLst>
              <a:ext uri="{FF2B5EF4-FFF2-40B4-BE49-F238E27FC236}">
                <a16:creationId xmlns:a16="http://schemas.microsoft.com/office/drawing/2014/main" id="{A6ED3E58-D960-4750-8936-71FE62974045}"/>
              </a:ext>
            </a:extLst>
          </p:cNvPr>
          <p:cNvGrpSpPr/>
          <p:nvPr/>
        </p:nvGrpSpPr>
        <p:grpSpPr>
          <a:xfrm>
            <a:off x="6718801" y="2848327"/>
            <a:ext cx="849917" cy="872329"/>
            <a:chOff x="1586126" y="750308"/>
            <a:chExt cx="111871" cy="113800"/>
          </a:xfrm>
          <a:solidFill>
            <a:schemeClr val="accent1"/>
          </a:solidFill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CB61586-A8B2-42F8-A856-19DCF65873CC}"/>
                </a:ext>
              </a:extLst>
            </p:cNvPr>
            <p:cNvSpPr/>
            <p:nvPr/>
          </p:nvSpPr>
          <p:spPr>
            <a:xfrm>
              <a:off x="1680059" y="750308"/>
              <a:ext cx="17359" cy="113800"/>
            </a:xfrm>
            <a:custGeom>
              <a:avLst/>
              <a:gdLst>
                <a:gd name="connsiteX0" fmla="*/ 0 w 17359"/>
                <a:gd name="connsiteY0" fmla="*/ 0 h 113799"/>
                <a:gd name="connsiteX1" fmla="*/ 19095 w 17359"/>
                <a:gd name="connsiteY1" fmla="*/ 0 h 113799"/>
                <a:gd name="connsiteX2" fmla="*/ 19095 w 17359"/>
                <a:gd name="connsiteY2" fmla="*/ 114764 h 113799"/>
                <a:gd name="connsiteX3" fmla="*/ 0 w 17359"/>
                <a:gd name="connsiteY3" fmla="*/ 114764 h 1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59" h="113799">
                  <a:moveTo>
                    <a:pt x="0" y="0"/>
                  </a:moveTo>
                  <a:lnTo>
                    <a:pt x="19095" y="0"/>
                  </a:lnTo>
                  <a:lnTo>
                    <a:pt x="19095" y="114764"/>
                  </a:lnTo>
                  <a:lnTo>
                    <a:pt x="0" y="114764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96B3A9F9-61E3-4611-8FA5-8189C3C67139}"/>
                </a:ext>
              </a:extLst>
            </p:cNvPr>
            <p:cNvSpPr/>
            <p:nvPr/>
          </p:nvSpPr>
          <p:spPr>
            <a:xfrm>
              <a:off x="1600978" y="806437"/>
              <a:ext cx="9644" cy="9644"/>
            </a:xfrm>
            <a:custGeom>
              <a:avLst/>
              <a:gdLst>
                <a:gd name="connsiteX0" fmla="*/ 0 w 9644"/>
                <a:gd name="connsiteY0" fmla="*/ 0 h 9644"/>
                <a:gd name="connsiteX1" fmla="*/ 9644 w 9644"/>
                <a:gd name="connsiteY1" fmla="*/ 0 h 9644"/>
                <a:gd name="connsiteX2" fmla="*/ 9644 w 9644"/>
                <a:gd name="connsiteY2" fmla="*/ 9644 h 9644"/>
                <a:gd name="connsiteX3" fmla="*/ 0 w 9644"/>
                <a:gd name="connsiteY3" fmla="*/ 964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44" h="9644">
                  <a:moveTo>
                    <a:pt x="0" y="0"/>
                  </a:moveTo>
                  <a:lnTo>
                    <a:pt x="9644" y="0"/>
                  </a:lnTo>
                  <a:lnTo>
                    <a:pt x="9644" y="9644"/>
                  </a:lnTo>
                  <a:lnTo>
                    <a:pt x="0" y="9644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427EE47E-CF27-4626-A22D-14E35C1F18CF}"/>
                </a:ext>
              </a:extLst>
            </p:cNvPr>
            <p:cNvSpPr/>
            <p:nvPr/>
          </p:nvSpPr>
          <p:spPr>
            <a:xfrm>
              <a:off x="1625088" y="806437"/>
              <a:ext cx="9644" cy="9644"/>
            </a:xfrm>
            <a:custGeom>
              <a:avLst/>
              <a:gdLst>
                <a:gd name="connsiteX0" fmla="*/ 0 w 9644"/>
                <a:gd name="connsiteY0" fmla="*/ 0 h 9644"/>
                <a:gd name="connsiteX1" fmla="*/ 9644 w 9644"/>
                <a:gd name="connsiteY1" fmla="*/ 0 h 9644"/>
                <a:gd name="connsiteX2" fmla="*/ 9644 w 9644"/>
                <a:gd name="connsiteY2" fmla="*/ 9644 h 9644"/>
                <a:gd name="connsiteX3" fmla="*/ 0 w 9644"/>
                <a:gd name="connsiteY3" fmla="*/ 964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44" h="9644">
                  <a:moveTo>
                    <a:pt x="0" y="0"/>
                  </a:moveTo>
                  <a:lnTo>
                    <a:pt x="9644" y="0"/>
                  </a:lnTo>
                  <a:lnTo>
                    <a:pt x="9644" y="9644"/>
                  </a:lnTo>
                  <a:lnTo>
                    <a:pt x="0" y="9644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587E0E0-5366-4DBA-97D0-D027E8A5BB5D}"/>
                </a:ext>
              </a:extLst>
            </p:cNvPr>
            <p:cNvSpPr/>
            <p:nvPr/>
          </p:nvSpPr>
          <p:spPr>
            <a:xfrm>
              <a:off x="1586319" y="784255"/>
              <a:ext cx="55936" cy="7715"/>
            </a:xfrm>
            <a:custGeom>
              <a:avLst/>
              <a:gdLst>
                <a:gd name="connsiteX0" fmla="*/ 0 w 55935"/>
                <a:gd name="connsiteY0" fmla="*/ 0 h 7715"/>
                <a:gd name="connsiteX1" fmla="*/ 57093 w 55935"/>
                <a:gd name="connsiteY1" fmla="*/ 0 h 7715"/>
                <a:gd name="connsiteX2" fmla="*/ 57093 w 55935"/>
                <a:gd name="connsiteY2" fmla="*/ 9065 h 7715"/>
                <a:gd name="connsiteX3" fmla="*/ 0 w 55935"/>
                <a:gd name="connsiteY3" fmla="*/ 9065 h 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935" h="7715">
                  <a:moveTo>
                    <a:pt x="0" y="0"/>
                  </a:moveTo>
                  <a:lnTo>
                    <a:pt x="57093" y="0"/>
                  </a:lnTo>
                  <a:lnTo>
                    <a:pt x="57093" y="9065"/>
                  </a:lnTo>
                  <a:lnTo>
                    <a:pt x="0" y="9065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84E0F3D0-1AC0-4378-89BC-F5A6BEA4F361}"/>
                </a:ext>
              </a:extLst>
            </p:cNvPr>
            <p:cNvSpPr/>
            <p:nvPr/>
          </p:nvSpPr>
          <p:spPr>
            <a:xfrm>
              <a:off x="1586126" y="854078"/>
              <a:ext cx="55936" cy="9644"/>
            </a:xfrm>
            <a:custGeom>
              <a:avLst/>
              <a:gdLst>
                <a:gd name="connsiteX0" fmla="*/ 0 w 55935"/>
                <a:gd name="connsiteY0" fmla="*/ 0 h 9644"/>
                <a:gd name="connsiteX1" fmla="*/ 57093 w 55935"/>
                <a:gd name="connsiteY1" fmla="*/ 0 h 9644"/>
                <a:gd name="connsiteX2" fmla="*/ 57093 w 55935"/>
                <a:gd name="connsiteY2" fmla="*/ 11187 h 9644"/>
                <a:gd name="connsiteX3" fmla="*/ 0 w 55935"/>
                <a:gd name="connsiteY3" fmla="*/ 11187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935" h="9644">
                  <a:moveTo>
                    <a:pt x="0" y="0"/>
                  </a:moveTo>
                  <a:lnTo>
                    <a:pt x="57093" y="0"/>
                  </a:lnTo>
                  <a:lnTo>
                    <a:pt x="57093" y="11187"/>
                  </a:lnTo>
                  <a:lnTo>
                    <a:pt x="0" y="11187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E501DD-0F47-46E9-AB35-D3613DB121A7}"/>
                </a:ext>
              </a:extLst>
            </p:cNvPr>
            <p:cNvSpPr/>
            <p:nvPr/>
          </p:nvSpPr>
          <p:spPr>
            <a:xfrm>
              <a:off x="1600978" y="830161"/>
              <a:ext cx="9644" cy="9644"/>
            </a:xfrm>
            <a:custGeom>
              <a:avLst/>
              <a:gdLst>
                <a:gd name="connsiteX0" fmla="*/ 0 w 9644"/>
                <a:gd name="connsiteY0" fmla="*/ 0 h 9644"/>
                <a:gd name="connsiteX1" fmla="*/ 9644 w 9644"/>
                <a:gd name="connsiteY1" fmla="*/ 0 h 9644"/>
                <a:gd name="connsiteX2" fmla="*/ 9644 w 9644"/>
                <a:gd name="connsiteY2" fmla="*/ 9644 h 9644"/>
                <a:gd name="connsiteX3" fmla="*/ 0 w 9644"/>
                <a:gd name="connsiteY3" fmla="*/ 964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44" h="9644">
                  <a:moveTo>
                    <a:pt x="0" y="0"/>
                  </a:moveTo>
                  <a:lnTo>
                    <a:pt x="9644" y="0"/>
                  </a:lnTo>
                  <a:lnTo>
                    <a:pt x="9644" y="9644"/>
                  </a:lnTo>
                  <a:lnTo>
                    <a:pt x="0" y="9644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0485641A-14AA-44ED-A908-957224F97347}"/>
                </a:ext>
              </a:extLst>
            </p:cNvPr>
            <p:cNvSpPr/>
            <p:nvPr/>
          </p:nvSpPr>
          <p:spPr>
            <a:xfrm>
              <a:off x="1625088" y="830161"/>
              <a:ext cx="9644" cy="9644"/>
            </a:xfrm>
            <a:custGeom>
              <a:avLst/>
              <a:gdLst>
                <a:gd name="connsiteX0" fmla="*/ 0 w 9644"/>
                <a:gd name="connsiteY0" fmla="*/ 0 h 9644"/>
                <a:gd name="connsiteX1" fmla="*/ 9644 w 9644"/>
                <a:gd name="connsiteY1" fmla="*/ 0 h 9644"/>
                <a:gd name="connsiteX2" fmla="*/ 9644 w 9644"/>
                <a:gd name="connsiteY2" fmla="*/ 9644 h 9644"/>
                <a:gd name="connsiteX3" fmla="*/ 0 w 9644"/>
                <a:gd name="connsiteY3" fmla="*/ 9644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44" h="9644">
                  <a:moveTo>
                    <a:pt x="0" y="0"/>
                  </a:moveTo>
                  <a:lnTo>
                    <a:pt x="9644" y="0"/>
                  </a:lnTo>
                  <a:lnTo>
                    <a:pt x="9644" y="9644"/>
                  </a:lnTo>
                  <a:lnTo>
                    <a:pt x="0" y="9644"/>
                  </a:lnTo>
                  <a:close/>
                </a:path>
              </a:pathLst>
            </a:custGeom>
            <a:solidFill>
              <a:srgbClr val="75E0DB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</p:grpSp>
      <p:grpSp>
        <p:nvGrpSpPr>
          <p:cNvPr id="196" name="Graphic 5">
            <a:extLst>
              <a:ext uri="{FF2B5EF4-FFF2-40B4-BE49-F238E27FC236}">
                <a16:creationId xmlns:a16="http://schemas.microsoft.com/office/drawing/2014/main" id="{414B5371-0E7F-4A7F-8A86-9C12D30E07F5}"/>
              </a:ext>
            </a:extLst>
          </p:cNvPr>
          <p:cNvGrpSpPr/>
          <p:nvPr/>
        </p:nvGrpSpPr>
        <p:grpSpPr>
          <a:xfrm>
            <a:off x="6704146" y="2586628"/>
            <a:ext cx="937841" cy="1153245"/>
            <a:chOff x="1584197" y="716168"/>
            <a:chExt cx="123444" cy="150447"/>
          </a:xfrm>
          <a:solidFill>
            <a:srgbClr val="1E1D1D"/>
          </a:solidFill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907188E-AA79-4BD9-86AE-C8EDA1D13F3C}"/>
                </a:ext>
              </a:extLst>
            </p:cNvPr>
            <p:cNvSpPr/>
            <p:nvPr/>
          </p:nvSpPr>
          <p:spPr>
            <a:xfrm>
              <a:off x="1584197" y="774611"/>
              <a:ext cx="59793" cy="92583"/>
            </a:xfrm>
            <a:custGeom>
              <a:avLst/>
              <a:gdLst>
                <a:gd name="connsiteX0" fmla="*/ 60950 w 59793"/>
                <a:gd name="connsiteY0" fmla="*/ 18709 h 92583"/>
                <a:gd name="connsiteX1" fmla="*/ 60950 w 59793"/>
                <a:gd name="connsiteY1" fmla="*/ 9644 h 92583"/>
                <a:gd name="connsiteX2" fmla="*/ 59022 w 59793"/>
                <a:gd name="connsiteY2" fmla="*/ 7715 h 92583"/>
                <a:gd name="connsiteX3" fmla="*/ 38190 w 59793"/>
                <a:gd name="connsiteY3" fmla="*/ 7715 h 92583"/>
                <a:gd name="connsiteX4" fmla="*/ 38190 w 59793"/>
                <a:gd name="connsiteY4" fmla="*/ 1929 h 92583"/>
                <a:gd name="connsiteX5" fmla="*/ 36262 w 59793"/>
                <a:gd name="connsiteY5" fmla="*/ 0 h 92583"/>
                <a:gd name="connsiteX6" fmla="*/ 23339 w 59793"/>
                <a:gd name="connsiteY6" fmla="*/ 0 h 92583"/>
                <a:gd name="connsiteX7" fmla="*/ 21410 w 59793"/>
                <a:gd name="connsiteY7" fmla="*/ 1929 h 92583"/>
                <a:gd name="connsiteX8" fmla="*/ 21410 w 59793"/>
                <a:gd name="connsiteY8" fmla="*/ 7715 h 92583"/>
                <a:gd name="connsiteX9" fmla="*/ 1929 w 59793"/>
                <a:gd name="connsiteY9" fmla="*/ 7715 h 92583"/>
                <a:gd name="connsiteX10" fmla="*/ 0 w 59793"/>
                <a:gd name="connsiteY10" fmla="*/ 9644 h 92583"/>
                <a:gd name="connsiteX11" fmla="*/ 0 w 59793"/>
                <a:gd name="connsiteY11" fmla="*/ 18709 h 92583"/>
                <a:gd name="connsiteX12" fmla="*/ 1929 w 59793"/>
                <a:gd name="connsiteY12" fmla="*/ 20638 h 92583"/>
                <a:gd name="connsiteX13" fmla="*/ 5786 w 59793"/>
                <a:gd name="connsiteY13" fmla="*/ 20638 h 92583"/>
                <a:gd name="connsiteX14" fmla="*/ 5786 w 59793"/>
                <a:gd name="connsiteY14" fmla="*/ 77538 h 92583"/>
                <a:gd name="connsiteX15" fmla="*/ 1929 w 59793"/>
                <a:gd name="connsiteY15" fmla="*/ 77538 h 92583"/>
                <a:gd name="connsiteX16" fmla="*/ 579 w 59793"/>
                <a:gd name="connsiteY16" fmla="*/ 78117 h 92583"/>
                <a:gd name="connsiteX17" fmla="*/ 0 w 59793"/>
                <a:gd name="connsiteY17" fmla="*/ 79467 h 92583"/>
                <a:gd name="connsiteX18" fmla="*/ 0 w 59793"/>
                <a:gd name="connsiteY18" fmla="*/ 90654 h 92583"/>
                <a:gd name="connsiteX19" fmla="*/ 1929 w 59793"/>
                <a:gd name="connsiteY19" fmla="*/ 92583 h 92583"/>
                <a:gd name="connsiteX20" fmla="*/ 3858 w 59793"/>
                <a:gd name="connsiteY20" fmla="*/ 90654 h 92583"/>
                <a:gd name="connsiteX21" fmla="*/ 3858 w 59793"/>
                <a:gd name="connsiteY21" fmla="*/ 81396 h 92583"/>
                <a:gd name="connsiteX22" fmla="*/ 59022 w 59793"/>
                <a:gd name="connsiteY22" fmla="*/ 81396 h 92583"/>
                <a:gd name="connsiteX23" fmla="*/ 60950 w 59793"/>
                <a:gd name="connsiteY23" fmla="*/ 79467 h 92583"/>
                <a:gd name="connsiteX24" fmla="*/ 59022 w 59793"/>
                <a:gd name="connsiteY24" fmla="*/ 77538 h 92583"/>
                <a:gd name="connsiteX25" fmla="*/ 9644 w 59793"/>
                <a:gd name="connsiteY25" fmla="*/ 77538 h 92583"/>
                <a:gd name="connsiteX26" fmla="*/ 9644 w 59793"/>
                <a:gd name="connsiteY26" fmla="*/ 20638 h 92583"/>
                <a:gd name="connsiteX27" fmla="*/ 59022 w 59793"/>
                <a:gd name="connsiteY27" fmla="*/ 20638 h 92583"/>
                <a:gd name="connsiteX28" fmla="*/ 60950 w 59793"/>
                <a:gd name="connsiteY28" fmla="*/ 18709 h 92583"/>
                <a:gd name="connsiteX29" fmla="*/ 25460 w 59793"/>
                <a:gd name="connsiteY29" fmla="*/ 4051 h 92583"/>
                <a:gd name="connsiteX30" fmla="*/ 34526 w 59793"/>
                <a:gd name="connsiteY30" fmla="*/ 4051 h 92583"/>
                <a:gd name="connsiteX31" fmla="*/ 34526 w 59793"/>
                <a:gd name="connsiteY31" fmla="*/ 7908 h 92583"/>
                <a:gd name="connsiteX32" fmla="*/ 25460 w 59793"/>
                <a:gd name="connsiteY32" fmla="*/ 7908 h 92583"/>
                <a:gd name="connsiteX33" fmla="*/ 25460 w 59793"/>
                <a:gd name="connsiteY33" fmla="*/ 4051 h 92583"/>
                <a:gd name="connsiteX34" fmla="*/ 57093 w 59793"/>
                <a:gd name="connsiteY34" fmla="*/ 16781 h 92583"/>
                <a:gd name="connsiteX35" fmla="*/ 3858 w 59793"/>
                <a:gd name="connsiteY35" fmla="*/ 16781 h 92583"/>
                <a:gd name="connsiteX36" fmla="*/ 3858 w 59793"/>
                <a:gd name="connsiteY36" fmla="*/ 11573 h 92583"/>
                <a:gd name="connsiteX37" fmla="*/ 57093 w 59793"/>
                <a:gd name="connsiteY37" fmla="*/ 11573 h 92583"/>
                <a:gd name="connsiteX38" fmla="*/ 57093 w 59793"/>
                <a:gd name="connsiteY38" fmla="*/ 16781 h 92583"/>
                <a:gd name="connsiteX39" fmla="*/ 28354 w 59793"/>
                <a:gd name="connsiteY39" fmla="*/ 31825 h 92583"/>
                <a:gd name="connsiteX40" fmla="*/ 26425 w 59793"/>
                <a:gd name="connsiteY40" fmla="*/ 29897 h 92583"/>
                <a:gd name="connsiteX41" fmla="*/ 16781 w 59793"/>
                <a:gd name="connsiteY41" fmla="*/ 29897 h 92583"/>
                <a:gd name="connsiteX42" fmla="*/ 14852 w 59793"/>
                <a:gd name="connsiteY42" fmla="*/ 31825 h 92583"/>
                <a:gd name="connsiteX43" fmla="*/ 14852 w 59793"/>
                <a:gd name="connsiteY43" fmla="*/ 41469 h 92583"/>
                <a:gd name="connsiteX44" fmla="*/ 16781 w 59793"/>
                <a:gd name="connsiteY44" fmla="*/ 43398 h 92583"/>
                <a:gd name="connsiteX45" fmla="*/ 26425 w 59793"/>
                <a:gd name="connsiteY45" fmla="*/ 43398 h 92583"/>
                <a:gd name="connsiteX46" fmla="*/ 28354 w 59793"/>
                <a:gd name="connsiteY46" fmla="*/ 41469 h 92583"/>
                <a:gd name="connsiteX47" fmla="*/ 28354 w 59793"/>
                <a:gd name="connsiteY47" fmla="*/ 31825 h 92583"/>
                <a:gd name="connsiteX48" fmla="*/ 24496 w 59793"/>
                <a:gd name="connsiteY48" fmla="*/ 39541 h 92583"/>
                <a:gd name="connsiteX49" fmla="*/ 18709 w 59793"/>
                <a:gd name="connsiteY49" fmla="*/ 39541 h 92583"/>
                <a:gd name="connsiteX50" fmla="*/ 18709 w 59793"/>
                <a:gd name="connsiteY50" fmla="*/ 33754 h 92583"/>
                <a:gd name="connsiteX51" fmla="*/ 24496 w 59793"/>
                <a:gd name="connsiteY51" fmla="*/ 33754 h 92583"/>
                <a:gd name="connsiteX52" fmla="*/ 24496 w 59793"/>
                <a:gd name="connsiteY52" fmla="*/ 39541 h 92583"/>
                <a:gd name="connsiteX53" fmla="*/ 52464 w 59793"/>
                <a:gd name="connsiteY53" fmla="*/ 31825 h 92583"/>
                <a:gd name="connsiteX54" fmla="*/ 50535 w 59793"/>
                <a:gd name="connsiteY54" fmla="*/ 29897 h 92583"/>
                <a:gd name="connsiteX55" fmla="*/ 40891 w 59793"/>
                <a:gd name="connsiteY55" fmla="*/ 29897 h 92583"/>
                <a:gd name="connsiteX56" fmla="*/ 38962 w 59793"/>
                <a:gd name="connsiteY56" fmla="*/ 31825 h 92583"/>
                <a:gd name="connsiteX57" fmla="*/ 38962 w 59793"/>
                <a:gd name="connsiteY57" fmla="*/ 41469 h 92583"/>
                <a:gd name="connsiteX58" fmla="*/ 40891 w 59793"/>
                <a:gd name="connsiteY58" fmla="*/ 43398 h 92583"/>
                <a:gd name="connsiteX59" fmla="*/ 50535 w 59793"/>
                <a:gd name="connsiteY59" fmla="*/ 43398 h 92583"/>
                <a:gd name="connsiteX60" fmla="*/ 52464 w 59793"/>
                <a:gd name="connsiteY60" fmla="*/ 41469 h 92583"/>
                <a:gd name="connsiteX61" fmla="*/ 52464 w 59793"/>
                <a:gd name="connsiteY61" fmla="*/ 31825 h 92583"/>
                <a:gd name="connsiteX62" fmla="*/ 48606 w 59793"/>
                <a:gd name="connsiteY62" fmla="*/ 39541 h 92583"/>
                <a:gd name="connsiteX63" fmla="*/ 42820 w 59793"/>
                <a:gd name="connsiteY63" fmla="*/ 39541 h 92583"/>
                <a:gd name="connsiteX64" fmla="*/ 42820 w 59793"/>
                <a:gd name="connsiteY64" fmla="*/ 33754 h 92583"/>
                <a:gd name="connsiteX65" fmla="*/ 48606 w 59793"/>
                <a:gd name="connsiteY65" fmla="*/ 33754 h 92583"/>
                <a:gd name="connsiteX66" fmla="*/ 48606 w 59793"/>
                <a:gd name="connsiteY66" fmla="*/ 39541 h 92583"/>
                <a:gd name="connsiteX67" fmla="*/ 26425 w 59793"/>
                <a:gd name="connsiteY67" fmla="*/ 53621 h 92583"/>
                <a:gd name="connsiteX68" fmla="*/ 16781 w 59793"/>
                <a:gd name="connsiteY68" fmla="*/ 53621 h 92583"/>
                <a:gd name="connsiteX69" fmla="*/ 14852 w 59793"/>
                <a:gd name="connsiteY69" fmla="*/ 55550 h 92583"/>
                <a:gd name="connsiteX70" fmla="*/ 14852 w 59793"/>
                <a:gd name="connsiteY70" fmla="*/ 65194 h 92583"/>
                <a:gd name="connsiteX71" fmla="*/ 16781 w 59793"/>
                <a:gd name="connsiteY71" fmla="*/ 67123 h 92583"/>
                <a:gd name="connsiteX72" fmla="*/ 26425 w 59793"/>
                <a:gd name="connsiteY72" fmla="*/ 67123 h 92583"/>
                <a:gd name="connsiteX73" fmla="*/ 28354 w 59793"/>
                <a:gd name="connsiteY73" fmla="*/ 65194 h 92583"/>
                <a:gd name="connsiteX74" fmla="*/ 28354 w 59793"/>
                <a:gd name="connsiteY74" fmla="*/ 55550 h 92583"/>
                <a:gd name="connsiteX75" fmla="*/ 26425 w 59793"/>
                <a:gd name="connsiteY75" fmla="*/ 53621 h 92583"/>
                <a:gd name="connsiteX76" fmla="*/ 24496 w 59793"/>
                <a:gd name="connsiteY76" fmla="*/ 63458 h 92583"/>
                <a:gd name="connsiteX77" fmla="*/ 18709 w 59793"/>
                <a:gd name="connsiteY77" fmla="*/ 63458 h 92583"/>
                <a:gd name="connsiteX78" fmla="*/ 18709 w 59793"/>
                <a:gd name="connsiteY78" fmla="*/ 57671 h 92583"/>
                <a:gd name="connsiteX79" fmla="*/ 24496 w 59793"/>
                <a:gd name="connsiteY79" fmla="*/ 57671 h 92583"/>
                <a:gd name="connsiteX80" fmla="*/ 24496 w 59793"/>
                <a:gd name="connsiteY80" fmla="*/ 63458 h 92583"/>
                <a:gd name="connsiteX81" fmla="*/ 50535 w 59793"/>
                <a:gd name="connsiteY81" fmla="*/ 53621 h 92583"/>
                <a:gd name="connsiteX82" fmla="*/ 40891 w 59793"/>
                <a:gd name="connsiteY82" fmla="*/ 53621 h 92583"/>
                <a:gd name="connsiteX83" fmla="*/ 38962 w 59793"/>
                <a:gd name="connsiteY83" fmla="*/ 55550 h 92583"/>
                <a:gd name="connsiteX84" fmla="*/ 38962 w 59793"/>
                <a:gd name="connsiteY84" fmla="*/ 65194 h 92583"/>
                <a:gd name="connsiteX85" fmla="*/ 40891 w 59793"/>
                <a:gd name="connsiteY85" fmla="*/ 67123 h 92583"/>
                <a:gd name="connsiteX86" fmla="*/ 50535 w 59793"/>
                <a:gd name="connsiteY86" fmla="*/ 67123 h 92583"/>
                <a:gd name="connsiteX87" fmla="*/ 52464 w 59793"/>
                <a:gd name="connsiteY87" fmla="*/ 65194 h 92583"/>
                <a:gd name="connsiteX88" fmla="*/ 52464 w 59793"/>
                <a:gd name="connsiteY88" fmla="*/ 55550 h 92583"/>
                <a:gd name="connsiteX89" fmla="*/ 50535 w 59793"/>
                <a:gd name="connsiteY89" fmla="*/ 53621 h 92583"/>
                <a:gd name="connsiteX90" fmla="*/ 48606 w 59793"/>
                <a:gd name="connsiteY90" fmla="*/ 63458 h 92583"/>
                <a:gd name="connsiteX91" fmla="*/ 42820 w 59793"/>
                <a:gd name="connsiteY91" fmla="*/ 63458 h 92583"/>
                <a:gd name="connsiteX92" fmla="*/ 42820 w 59793"/>
                <a:gd name="connsiteY92" fmla="*/ 57671 h 92583"/>
                <a:gd name="connsiteX93" fmla="*/ 48606 w 59793"/>
                <a:gd name="connsiteY93" fmla="*/ 57671 h 92583"/>
                <a:gd name="connsiteX94" fmla="*/ 48606 w 59793"/>
                <a:gd name="connsiteY94" fmla="*/ 63458 h 92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9793" h="92583">
                  <a:moveTo>
                    <a:pt x="60950" y="18709"/>
                  </a:moveTo>
                  <a:lnTo>
                    <a:pt x="60950" y="9644"/>
                  </a:lnTo>
                  <a:cubicBezTo>
                    <a:pt x="60950" y="8487"/>
                    <a:pt x="60179" y="7715"/>
                    <a:pt x="59022" y="7715"/>
                  </a:cubicBezTo>
                  <a:lnTo>
                    <a:pt x="38190" y="7715"/>
                  </a:lnTo>
                  <a:lnTo>
                    <a:pt x="38190" y="1929"/>
                  </a:lnTo>
                  <a:cubicBezTo>
                    <a:pt x="38190" y="772"/>
                    <a:pt x="37419" y="0"/>
                    <a:pt x="36262" y="0"/>
                  </a:cubicBezTo>
                  <a:lnTo>
                    <a:pt x="23339" y="0"/>
                  </a:lnTo>
                  <a:cubicBezTo>
                    <a:pt x="22181" y="0"/>
                    <a:pt x="21410" y="772"/>
                    <a:pt x="21410" y="1929"/>
                  </a:cubicBezTo>
                  <a:lnTo>
                    <a:pt x="21410" y="7715"/>
                  </a:lnTo>
                  <a:lnTo>
                    <a:pt x="1929" y="7715"/>
                  </a:lnTo>
                  <a:cubicBezTo>
                    <a:pt x="772" y="7715"/>
                    <a:pt x="0" y="8487"/>
                    <a:pt x="0" y="9644"/>
                  </a:cubicBezTo>
                  <a:lnTo>
                    <a:pt x="0" y="18709"/>
                  </a:lnTo>
                  <a:cubicBezTo>
                    <a:pt x="0" y="19867"/>
                    <a:pt x="772" y="20638"/>
                    <a:pt x="1929" y="20638"/>
                  </a:cubicBezTo>
                  <a:lnTo>
                    <a:pt x="5786" y="20638"/>
                  </a:lnTo>
                  <a:lnTo>
                    <a:pt x="5786" y="77538"/>
                  </a:lnTo>
                  <a:lnTo>
                    <a:pt x="1929" y="77538"/>
                  </a:lnTo>
                  <a:cubicBezTo>
                    <a:pt x="1350" y="77538"/>
                    <a:pt x="964" y="77731"/>
                    <a:pt x="579" y="78117"/>
                  </a:cubicBezTo>
                  <a:cubicBezTo>
                    <a:pt x="193" y="78503"/>
                    <a:pt x="0" y="78888"/>
                    <a:pt x="0" y="79467"/>
                  </a:cubicBezTo>
                  <a:lnTo>
                    <a:pt x="0" y="90654"/>
                  </a:lnTo>
                  <a:cubicBezTo>
                    <a:pt x="0" y="91812"/>
                    <a:pt x="772" y="92583"/>
                    <a:pt x="1929" y="92583"/>
                  </a:cubicBezTo>
                  <a:cubicBezTo>
                    <a:pt x="3086" y="92583"/>
                    <a:pt x="3858" y="91812"/>
                    <a:pt x="3858" y="90654"/>
                  </a:cubicBezTo>
                  <a:lnTo>
                    <a:pt x="3858" y="81396"/>
                  </a:lnTo>
                  <a:lnTo>
                    <a:pt x="59022" y="81396"/>
                  </a:lnTo>
                  <a:cubicBezTo>
                    <a:pt x="60179" y="81396"/>
                    <a:pt x="60950" y="80624"/>
                    <a:pt x="60950" y="79467"/>
                  </a:cubicBezTo>
                  <a:cubicBezTo>
                    <a:pt x="60950" y="78310"/>
                    <a:pt x="60179" y="77538"/>
                    <a:pt x="59022" y="77538"/>
                  </a:cubicBezTo>
                  <a:lnTo>
                    <a:pt x="9644" y="77538"/>
                  </a:lnTo>
                  <a:lnTo>
                    <a:pt x="9644" y="20638"/>
                  </a:lnTo>
                  <a:lnTo>
                    <a:pt x="59022" y="20638"/>
                  </a:lnTo>
                  <a:cubicBezTo>
                    <a:pt x="60179" y="20638"/>
                    <a:pt x="60950" y="19674"/>
                    <a:pt x="60950" y="18709"/>
                  </a:cubicBezTo>
                  <a:close/>
                  <a:moveTo>
                    <a:pt x="25460" y="4051"/>
                  </a:moveTo>
                  <a:lnTo>
                    <a:pt x="34526" y="4051"/>
                  </a:lnTo>
                  <a:lnTo>
                    <a:pt x="34526" y="7908"/>
                  </a:lnTo>
                  <a:lnTo>
                    <a:pt x="25460" y="7908"/>
                  </a:lnTo>
                  <a:lnTo>
                    <a:pt x="25460" y="4051"/>
                  </a:lnTo>
                  <a:close/>
                  <a:moveTo>
                    <a:pt x="57093" y="16781"/>
                  </a:moveTo>
                  <a:lnTo>
                    <a:pt x="3858" y="16781"/>
                  </a:lnTo>
                  <a:lnTo>
                    <a:pt x="3858" y="11573"/>
                  </a:lnTo>
                  <a:lnTo>
                    <a:pt x="57093" y="11573"/>
                  </a:lnTo>
                  <a:lnTo>
                    <a:pt x="57093" y="16781"/>
                  </a:lnTo>
                  <a:close/>
                  <a:moveTo>
                    <a:pt x="28354" y="31825"/>
                  </a:moveTo>
                  <a:cubicBezTo>
                    <a:pt x="28354" y="30668"/>
                    <a:pt x="27582" y="29897"/>
                    <a:pt x="26425" y="29897"/>
                  </a:cubicBezTo>
                  <a:lnTo>
                    <a:pt x="16781" y="29897"/>
                  </a:lnTo>
                  <a:cubicBezTo>
                    <a:pt x="15623" y="29897"/>
                    <a:pt x="14852" y="30668"/>
                    <a:pt x="14852" y="31825"/>
                  </a:cubicBezTo>
                  <a:lnTo>
                    <a:pt x="14852" y="41469"/>
                  </a:lnTo>
                  <a:cubicBezTo>
                    <a:pt x="14852" y="42627"/>
                    <a:pt x="15623" y="43398"/>
                    <a:pt x="16781" y="43398"/>
                  </a:cubicBezTo>
                  <a:lnTo>
                    <a:pt x="26425" y="43398"/>
                  </a:lnTo>
                  <a:cubicBezTo>
                    <a:pt x="27582" y="43398"/>
                    <a:pt x="28354" y="42627"/>
                    <a:pt x="28354" y="41469"/>
                  </a:cubicBezTo>
                  <a:lnTo>
                    <a:pt x="28354" y="31825"/>
                  </a:lnTo>
                  <a:close/>
                  <a:moveTo>
                    <a:pt x="24496" y="39541"/>
                  </a:moveTo>
                  <a:lnTo>
                    <a:pt x="18709" y="39541"/>
                  </a:lnTo>
                  <a:lnTo>
                    <a:pt x="18709" y="33754"/>
                  </a:lnTo>
                  <a:lnTo>
                    <a:pt x="24496" y="33754"/>
                  </a:lnTo>
                  <a:lnTo>
                    <a:pt x="24496" y="39541"/>
                  </a:lnTo>
                  <a:close/>
                  <a:moveTo>
                    <a:pt x="52464" y="31825"/>
                  </a:moveTo>
                  <a:cubicBezTo>
                    <a:pt x="52464" y="30668"/>
                    <a:pt x="51692" y="29897"/>
                    <a:pt x="50535" y="29897"/>
                  </a:cubicBezTo>
                  <a:lnTo>
                    <a:pt x="40891" y="29897"/>
                  </a:lnTo>
                  <a:cubicBezTo>
                    <a:pt x="39734" y="29897"/>
                    <a:pt x="38962" y="30668"/>
                    <a:pt x="38962" y="31825"/>
                  </a:cubicBezTo>
                  <a:lnTo>
                    <a:pt x="38962" y="41469"/>
                  </a:lnTo>
                  <a:cubicBezTo>
                    <a:pt x="38962" y="42627"/>
                    <a:pt x="39734" y="43398"/>
                    <a:pt x="40891" y="43398"/>
                  </a:cubicBezTo>
                  <a:lnTo>
                    <a:pt x="50535" y="43398"/>
                  </a:lnTo>
                  <a:cubicBezTo>
                    <a:pt x="51692" y="43398"/>
                    <a:pt x="52464" y="42627"/>
                    <a:pt x="52464" y="41469"/>
                  </a:cubicBezTo>
                  <a:lnTo>
                    <a:pt x="52464" y="31825"/>
                  </a:lnTo>
                  <a:close/>
                  <a:moveTo>
                    <a:pt x="48606" y="39541"/>
                  </a:moveTo>
                  <a:lnTo>
                    <a:pt x="42820" y="39541"/>
                  </a:lnTo>
                  <a:lnTo>
                    <a:pt x="42820" y="33754"/>
                  </a:lnTo>
                  <a:lnTo>
                    <a:pt x="48606" y="33754"/>
                  </a:lnTo>
                  <a:lnTo>
                    <a:pt x="48606" y="39541"/>
                  </a:lnTo>
                  <a:close/>
                  <a:moveTo>
                    <a:pt x="26425" y="53621"/>
                  </a:moveTo>
                  <a:lnTo>
                    <a:pt x="16781" y="53621"/>
                  </a:lnTo>
                  <a:cubicBezTo>
                    <a:pt x="15623" y="53621"/>
                    <a:pt x="14852" y="54392"/>
                    <a:pt x="14852" y="55550"/>
                  </a:cubicBezTo>
                  <a:lnTo>
                    <a:pt x="14852" y="65194"/>
                  </a:lnTo>
                  <a:cubicBezTo>
                    <a:pt x="14852" y="66351"/>
                    <a:pt x="15623" y="67123"/>
                    <a:pt x="16781" y="67123"/>
                  </a:cubicBezTo>
                  <a:lnTo>
                    <a:pt x="26425" y="67123"/>
                  </a:lnTo>
                  <a:cubicBezTo>
                    <a:pt x="27582" y="67123"/>
                    <a:pt x="28354" y="66351"/>
                    <a:pt x="28354" y="65194"/>
                  </a:cubicBezTo>
                  <a:lnTo>
                    <a:pt x="28354" y="55550"/>
                  </a:lnTo>
                  <a:cubicBezTo>
                    <a:pt x="28354" y="54585"/>
                    <a:pt x="27389" y="53621"/>
                    <a:pt x="26425" y="53621"/>
                  </a:cubicBezTo>
                  <a:close/>
                  <a:moveTo>
                    <a:pt x="24496" y="63458"/>
                  </a:moveTo>
                  <a:lnTo>
                    <a:pt x="18709" y="63458"/>
                  </a:lnTo>
                  <a:lnTo>
                    <a:pt x="18709" y="57671"/>
                  </a:lnTo>
                  <a:lnTo>
                    <a:pt x="24496" y="57671"/>
                  </a:lnTo>
                  <a:lnTo>
                    <a:pt x="24496" y="63458"/>
                  </a:lnTo>
                  <a:close/>
                  <a:moveTo>
                    <a:pt x="50535" y="53621"/>
                  </a:moveTo>
                  <a:lnTo>
                    <a:pt x="40891" y="53621"/>
                  </a:lnTo>
                  <a:cubicBezTo>
                    <a:pt x="39734" y="53621"/>
                    <a:pt x="38962" y="54392"/>
                    <a:pt x="38962" y="55550"/>
                  </a:cubicBezTo>
                  <a:lnTo>
                    <a:pt x="38962" y="65194"/>
                  </a:lnTo>
                  <a:cubicBezTo>
                    <a:pt x="38962" y="66351"/>
                    <a:pt x="39734" y="67123"/>
                    <a:pt x="40891" y="67123"/>
                  </a:cubicBezTo>
                  <a:lnTo>
                    <a:pt x="50535" y="67123"/>
                  </a:lnTo>
                  <a:cubicBezTo>
                    <a:pt x="51692" y="67123"/>
                    <a:pt x="52464" y="66351"/>
                    <a:pt x="52464" y="65194"/>
                  </a:cubicBezTo>
                  <a:lnTo>
                    <a:pt x="52464" y="55550"/>
                  </a:lnTo>
                  <a:cubicBezTo>
                    <a:pt x="52464" y="54585"/>
                    <a:pt x="51692" y="53621"/>
                    <a:pt x="50535" y="53621"/>
                  </a:cubicBezTo>
                  <a:close/>
                  <a:moveTo>
                    <a:pt x="48606" y="63458"/>
                  </a:moveTo>
                  <a:lnTo>
                    <a:pt x="42820" y="63458"/>
                  </a:lnTo>
                  <a:lnTo>
                    <a:pt x="42820" y="57671"/>
                  </a:lnTo>
                  <a:lnTo>
                    <a:pt x="48606" y="57671"/>
                  </a:lnTo>
                  <a:lnTo>
                    <a:pt x="48606" y="63458"/>
                  </a:lnTo>
                  <a:close/>
                </a:path>
              </a:pathLst>
            </a:custGeom>
            <a:solidFill>
              <a:srgbClr val="1E1D1D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2A09C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1D267C94-441C-460C-8FEE-B337C55B88A1}"/>
                </a:ext>
              </a:extLst>
            </p:cNvPr>
            <p:cNvSpPr/>
            <p:nvPr/>
          </p:nvSpPr>
          <p:spPr>
            <a:xfrm>
              <a:off x="1633768" y="716168"/>
              <a:ext cx="73295" cy="150447"/>
            </a:xfrm>
            <a:custGeom>
              <a:avLst/>
              <a:gdLst>
                <a:gd name="connsiteX0" fmla="*/ 72909 w 73294"/>
                <a:gd name="connsiteY0" fmla="*/ 23146 h 150447"/>
                <a:gd name="connsiteX1" fmla="*/ 39348 w 73294"/>
                <a:gd name="connsiteY1" fmla="*/ 23146 h 150447"/>
                <a:gd name="connsiteX2" fmla="*/ 39348 w 73294"/>
                <a:gd name="connsiteY2" fmla="*/ 1929 h 150447"/>
                <a:gd name="connsiteX3" fmla="*/ 37419 w 73294"/>
                <a:gd name="connsiteY3" fmla="*/ 0 h 150447"/>
                <a:gd name="connsiteX4" fmla="*/ 35490 w 73294"/>
                <a:gd name="connsiteY4" fmla="*/ 1929 h 150447"/>
                <a:gd name="connsiteX5" fmla="*/ 35490 w 73294"/>
                <a:gd name="connsiteY5" fmla="*/ 23146 h 150447"/>
                <a:gd name="connsiteX6" fmla="*/ 1929 w 73294"/>
                <a:gd name="connsiteY6" fmla="*/ 23146 h 150447"/>
                <a:gd name="connsiteX7" fmla="*/ 0 w 73294"/>
                <a:gd name="connsiteY7" fmla="*/ 25075 h 150447"/>
                <a:gd name="connsiteX8" fmla="*/ 0 w 73294"/>
                <a:gd name="connsiteY8" fmla="*/ 34140 h 150447"/>
                <a:gd name="connsiteX9" fmla="*/ 1929 w 73294"/>
                <a:gd name="connsiteY9" fmla="*/ 36069 h 150447"/>
                <a:gd name="connsiteX10" fmla="*/ 7522 w 73294"/>
                <a:gd name="connsiteY10" fmla="*/ 36069 h 150447"/>
                <a:gd name="connsiteX11" fmla="*/ 7329 w 73294"/>
                <a:gd name="connsiteY11" fmla="*/ 148904 h 150447"/>
                <a:gd name="connsiteX12" fmla="*/ 9258 w 73294"/>
                <a:gd name="connsiteY12" fmla="*/ 150833 h 150447"/>
                <a:gd name="connsiteX13" fmla="*/ 11187 w 73294"/>
                <a:gd name="connsiteY13" fmla="*/ 148904 h 150447"/>
                <a:gd name="connsiteX14" fmla="*/ 11573 w 73294"/>
                <a:gd name="connsiteY14" fmla="*/ 36069 h 150447"/>
                <a:gd name="connsiteX15" fmla="*/ 63651 w 73294"/>
                <a:gd name="connsiteY15" fmla="*/ 36069 h 150447"/>
                <a:gd name="connsiteX16" fmla="*/ 63651 w 73294"/>
                <a:gd name="connsiteY16" fmla="*/ 148904 h 150447"/>
                <a:gd name="connsiteX17" fmla="*/ 65580 w 73294"/>
                <a:gd name="connsiteY17" fmla="*/ 150833 h 150447"/>
                <a:gd name="connsiteX18" fmla="*/ 67508 w 73294"/>
                <a:gd name="connsiteY18" fmla="*/ 148904 h 150447"/>
                <a:gd name="connsiteX19" fmla="*/ 67508 w 73294"/>
                <a:gd name="connsiteY19" fmla="*/ 36069 h 150447"/>
                <a:gd name="connsiteX20" fmla="*/ 73102 w 73294"/>
                <a:gd name="connsiteY20" fmla="*/ 36069 h 150447"/>
                <a:gd name="connsiteX21" fmla="*/ 75031 w 73294"/>
                <a:gd name="connsiteY21" fmla="*/ 34140 h 150447"/>
                <a:gd name="connsiteX22" fmla="*/ 75031 w 73294"/>
                <a:gd name="connsiteY22" fmla="*/ 25075 h 150447"/>
                <a:gd name="connsiteX23" fmla="*/ 72909 w 73294"/>
                <a:gd name="connsiteY23" fmla="*/ 23146 h 150447"/>
                <a:gd name="connsiteX24" fmla="*/ 70980 w 73294"/>
                <a:gd name="connsiteY24" fmla="*/ 32211 h 150447"/>
                <a:gd name="connsiteX25" fmla="*/ 3858 w 73294"/>
                <a:gd name="connsiteY25" fmla="*/ 32211 h 150447"/>
                <a:gd name="connsiteX26" fmla="*/ 3858 w 73294"/>
                <a:gd name="connsiteY26" fmla="*/ 27003 h 150447"/>
                <a:gd name="connsiteX27" fmla="*/ 70980 w 73294"/>
                <a:gd name="connsiteY27" fmla="*/ 27003 h 150447"/>
                <a:gd name="connsiteX28" fmla="*/ 70980 w 73294"/>
                <a:gd name="connsiteY28" fmla="*/ 32211 h 150447"/>
                <a:gd name="connsiteX29" fmla="*/ 56707 w 73294"/>
                <a:gd name="connsiteY29" fmla="*/ 43398 h 150447"/>
                <a:gd name="connsiteX30" fmla="*/ 18324 w 73294"/>
                <a:gd name="connsiteY30" fmla="*/ 43398 h 150447"/>
                <a:gd name="connsiteX31" fmla="*/ 16395 w 73294"/>
                <a:gd name="connsiteY31" fmla="*/ 45327 h 150447"/>
                <a:gd name="connsiteX32" fmla="*/ 18324 w 73294"/>
                <a:gd name="connsiteY32" fmla="*/ 47256 h 150447"/>
                <a:gd name="connsiteX33" fmla="*/ 56707 w 73294"/>
                <a:gd name="connsiteY33" fmla="*/ 47256 h 150447"/>
                <a:gd name="connsiteX34" fmla="*/ 58636 w 73294"/>
                <a:gd name="connsiteY34" fmla="*/ 45327 h 150447"/>
                <a:gd name="connsiteX35" fmla="*/ 56707 w 73294"/>
                <a:gd name="connsiteY35" fmla="*/ 43398 h 150447"/>
                <a:gd name="connsiteX36" fmla="*/ 56707 w 73294"/>
                <a:gd name="connsiteY36" fmla="*/ 54778 h 150447"/>
                <a:gd name="connsiteX37" fmla="*/ 18324 w 73294"/>
                <a:gd name="connsiteY37" fmla="*/ 54778 h 150447"/>
                <a:gd name="connsiteX38" fmla="*/ 16395 w 73294"/>
                <a:gd name="connsiteY38" fmla="*/ 56707 h 150447"/>
                <a:gd name="connsiteX39" fmla="*/ 18324 w 73294"/>
                <a:gd name="connsiteY39" fmla="*/ 58636 h 150447"/>
                <a:gd name="connsiteX40" fmla="*/ 56707 w 73294"/>
                <a:gd name="connsiteY40" fmla="*/ 58636 h 150447"/>
                <a:gd name="connsiteX41" fmla="*/ 58636 w 73294"/>
                <a:gd name="connsiteY41" fmla="*/ 56707 h 150447"/>
                <a:gd name="connsiteX42" fmla="*/ 56707 w 73294"/>
                <a:gd name="connsiteY42" fmla="*/ 54778 h 150447"/>
                <a:gd name="connsiteX43" fmla="*/ 56707 w 73294"/>
                <a:gd name="connsiteY43" fmla="*/ 66351 h 150447"/>
                <a:gd name="connsiteX44" fmla="*/ 18324 w 73294"/>
                <a:gd name="connsiteY44" fmla="*/ 66351 h 150447"/>
                <a:gd name="connsiteX45" fmla="*/ 16395 w 73294"/>
                <a:gd name="connsiteY45" fmla="*/ 68280 h 150447"/>
                <a:gd name="connsiteX46" fmla="*/ 18324 w 73294"/>
                <a:gd name="connsiteY46" fmla="*/ 70209 h 150447"/>
                <a:gd name="connsiteX47" fmla="*/ 56707 w 73294"/>
                <a:gd name="connsiteY47" fmla="*/ 70209 h 150447"/>
                <a:gd name="connsiteX48" fmla="*/ 58636 w 73294"/>
                <a:gd name="connsiteY48" fmla="*/ 68280 h 150447"/>
                <a:gd name="connsiteX49" fmla="*/ 56707 w 73294"/>
                <a:gd name="connsiteY49" fmla="*/ 66351 h 150447"/>
                <a:gd name="connsiteX50" fmla="*/ 56707 w 73294"/>
                <a:gd name="connsiteY50" fmla="*/ 77731 h 150447"/>
                <a:gd name="connsiteX51" fmla="*/ 18324 w 73294"/>
                <a:gd name="connsiteY51" fmla="*/ 77731 h 150447"/>
                <a:gd name="connsiteX52" fmla="*/ 16395 w 73294"/>
                <a:gd name="connsiteY52" fmla="*/ 79660 h 150447"/>
                <a:gd name="connsiteX53" fmla="*/ 18324 w 73294"/>
                <a:gd name="connsiteY53" fmla="*/ 81589 h 150447"/>
                <a:gd name="connsiteX54" fmla="*/ 56707 w 73294"/>
                <a:gd name="connsiteY54" fmla="*/ 81589 h 150447"/>
                <a:gd name="connsiteX55" fmla="*/ 58636 w 73294"/>
                <a:gd name="connsiteY55" fmla="*/ 79660 h 150447"/>
                <a:gd name="connsiteX56" fmla="*/ 56707 w 73294"/>
                <a:gd name="connsiteY56" fmla="*/ 77731 h 150447"/>
                <a:gd name="connsiteX57" fmla="*/ 56707 w 73294"/>
                <a:gd name="connsiteY57" fmla="*/ 89111 h 150447"/>
                <a:gd name="connsiteX58" fmla="*/ 18324 w 73294"/>
                <a:gd name="connsiteY58" fmla="*/ 89111 h 150447"/>
                <a:gd name="connsiteX59" fmla="*/ 16395 w 73294"/>
                <a:gd name="connsiteY59" fmla="*/ 91040 h 150447"/>
                <a:gd name="connsiteX60" fmla="*/ 18324 w 73294"/>
                <a:gd name="connsiteY60" fmla="*/ 92969 h 150447"/>
                <a:gd name="connsiteX61" fmla="*/ 56707 w 73294"/>
                <a:gd name="connsiteY61" fmla="*/ 92969 h 150447"/>
                <a:gd name="connsiteX62" fmla="*/ 58636 w 73294"/>
                <a:gd name="connsiteY62" fmla="*/ 91040 h 150447"/>
                <a:gd name="connsiteX63" fmla="*/ 56707 w 73294"/>
                <a:gd name="connsiteY63" fmla="*/ 89111 h 150447"/>
                <a:gd name="connsiteX64" fmla="*/ 56707 w 73294"/>
                <a:gd name="connsiteY64" fmla="*/ 100491 h 150447"/>
                <a:gd name="connsiteX65" fmla="*/ 18324 w 73294"/>
                <a:gd name="connsiteY65" fmla="*/ 100491 h 150447"/>
                <a:gd name="connsiteX66" fmla="*/ 16395 w 73294"/>
                <a:gd name="connsiteY66" fmla="*/ 102420 h 150447"/>
                <a:gd name="connsiteX67" fmla="*/ 18324 w 73294"/>
                <a:gd name="connsiteY67" fmla="*/ 104349 h 150447"/>
                <a:gd name="connsiteX68" fmla="*/ 56707 w 73294"/>
                <a:gd name="connsiteY68" fmla="*/ 104349 h 150447"/>
                <a:gd name="connsiteX69" fmla="*/ 58636 w 73294"/>
                <a:gd name="connsiteY69" fmla="*/ 102420 h 150447"/>
                <a:gd name="connsiteX70" fmla="*/ 56707 w 73294"/>
                <a:gd name="connsiteY70" fmla="*/ 100491 h 150447"/>
                <a:gd name="connsiteX71" fmla="*/ 56707 w 73294"/>
                <a:gd name="connsiteY71" fmla="*/ 112064 h 150447"/>
                <a:gd name="connsiteX72" fmla="*/ 18324 w 73294"/>
                <a:gd name="connsiteY72" fmla="*/ 112064 h 150447"/>
                <a:gd name="connsiteX73" fmla="*/ 16395 w 73294"/>
                <a:gd name="connsiteY73" fmla="*/ 113993 h 150447"/>
                <a:gd name="connsiteX74" fmla="*/ 18324 w 73294"/>
                <a:gd name="connsiteY74" fmla="*/ 115922 h 150447"/>
                <a:gd name="connsiteX75" fmla="*/ 56707 w 73294"/>
                <a:gd name="connsiteY75" fmla="*/ 115922 h 150447"/>
                <a:gd name="connsiteX76" fmla="*/ 58636 w 73294"/>
                <a:gd name="connsiteY76" fmla="*/ 113993 h 150447"/>
                <a:gd name="connsiteX77" fmla="*/ 56707 w 73294"/>
                <a:gd name="connsiteY77" fmla="*/ 112064 h 150447"/>
                <a:gd name="connsiteX78" fmla="*/ 56707 w 73294"/>
                <a:gd name="connsiteY78" fmla="*/ 123444 h 150447"/>
                <a:gd name="connsiteX79" fmla="*/ 18324 w 73294"/>
                <a:gd name="connsiteY79" fmla="*/ 123444 h 150447"/>
                <a:gd name="connsiteX80" fmla="*/ 16395 w 73294"/>
                <a:gd name="connsiteY80" fmla="*/ 125373 h 150447"/>
                <a:gd name="connsiteX81" fmla="*/ 18324 w 73294"/>
                <a:gd name="connsiteY81" fmla="*/ 127302 h 150447"/>
                <a:gd name="connsiteX82" fmla="*/ 56707 w 73294"/>
                <a:gd name="connsiteY82" fmla="*/ 127302 h 150447"/>
                <a:gd name="connsiteX83" fmla="*/ 58636 w 73294"/>
                <a:gd name="connsiteY83" fmla="*/ 125373 h 150447"/>
                <a:gd name="connsiteX84" fmla="*/ 56707 w 73294"/>
                <a:gd name="connsiteY84" fmla="*/ 123444 h 150447"/>
                <a:gd name="connsiteX85" fmla="*/ 56707 w 73294"/>
                <a:gd name="connsiteY85" fmla="*/ 134824 h 150447"/>
                <a:gd name="connsiteX86" fmla="*/ 18324 w 73294"/>
                <a:gd name="connsiteY86" fmla="*/ 134824 h 150447"/>
                <a:gd name="connsiteX87" fmla="*/ 16395 w 73294"/>
                <a:gd name="connsiteY87" fmla="*/ 136753 h 150447"/>
                <a:gd name="connsiteX88" fmla="*/ 18324 w 73294"/>
                <a:gd name="connsiteY88" fmla="*/ 138682 h 150447"/>
                <a:gd name="connsiteX89" fmla="*/ 56707 w 73294"/>
                <a:gd name="connsiteY89" fmla="*/ 138682 h 150447"/>
                <a:gd name="connsiteX90" fmla="*/ 58636 w 73294"/>
                <a:gd name="connsiteY90" fmla="*/ 136753 h 150447"/>
                <a:gd name="connsiteX91" fmla="*/ 56707 w 73294"/>
                <a:gd name="connsiteY91" fmla="*/ 134824 h 1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73294" h="150447">
                  <a:moveTo>
                    <a:pt x="72909" y="23146"/>
                  </a:moveTo>
                  <a:lnTo>
                    <a:pt x="39348" y="23146"/>
                  </a:lnTo>
                  <a:lnTo>
                    <a:pt x="39348" y="1929"/>
                  </a:lnTo>
                  <a:cubicBezTo>
                    <a:pt x="39348" y="772"/>
                    <a:pt x="38576" y="0"/>
                    <a:pt x="37419" y="0"/>
                  </a:cubicBezTo>
                  <a:cubicBezTo>
                    <a:pt x="36262" y="0"/>
                    <a:pt x="35490" y="772"/>
                    <a:pt x="35490" y="1929"/>
                  </a:cubicBezTo>
                  <a:lnTo>
                    <a:pt x="35490" y="23146"/>
                  </a:lnTo>
                  <a:lnTo>
                    <a:pt x="1929" y="23146"/>
                  </a:lnTo>
                  <a:cubicBezTo>
                    <a:pt x="772" y="23146"/>
                    <a:pt x="0" y="23917"/>
                    <a:pt x="0" y="25075"/>
                  </a:cubicBezTo>
                  <a:lnTo>
                    <a:pt x="0" y="34140"/>
                  </a:lnTo>
                  <a:cubicBezTo>
                    <a:pt x="0" y="35297"/>
                    <a:pt x="772" y="36069"/>
                    <a:pt x="1929" y="36069"/>
                  </a:cubicBezTo>
                  <a:lnTo>
                    <a:pt x="7522" y="36069"/>
                  </a:lnTo>
                  <a:lnTo>
                    <a:pt x="7329" y="148904"/>
                  </a:lnTo>
                  <a:cubicBezTo>
                    <a:pt x="7329" y="150062"/>
                    <a:pt x="8101" y="150833"/>
                    <a:pt x="9258" y="150833"/>
                  </a:cubicBezTo>
                  <a:cubicBezTo>
                    <a:pt x="10416" y="150833"/>
                    <a:pt x="11187" y="150062"/>
                    <a:pt x="11187" y="148904"/>
                  </a:cubicBezTo>
                  <a:lnTo>
                    <a:pt x="11573" y="36069"/>
                  </a:lnTo>
                  <a:lnTo>
                    <a:pt x="63651" y="36069"/>
                  </a:lnTo>
                  <a:lnTo>
                    <a:pt x="63651" y="148904"/>
                  </a:lnTo>
                  <a:cubicBezTo>
                    <a:pt x="63651" y="150062"/>
                    <a:pt x="64422" y="150833"/>
                    <a:pt x="65580" y="150833"/>
                  </a:cubicBezTo>
                  <a:cubicBezTo>
                    <a:pt x="66737" y="150833"/>
                    <a:pt x="67508" y="150062"/>
                    <a:pt x="67508" y="148904"/>
                  </a:cubicBezTo>
                  <a:lnTo>
                    <a:pt x="67508" y="36069"/>
                  </a:lnTo>
                  <a:lnTo>
                    <a:pt x="73102" y="36069"/>
                  </a:lnTo>
                  <a:cubicBezTo>
                    <a:pt x="74259" y="36069"/>
                    <a:pt x="75031" y="35297"/>
                    <a:pt x="75031" y="34140"/>
                  </a:cubicBezTo>
                  <a:lnTo>
                    <a:pt x="75031" y="25075"/>
                  </a:lnTo>
                  <a:cubicBezTo>
                    <a:pt x="74838" y="24110"/>
                    <a:pt x="74066" y="23146"/>
                    <a:pt x="72909" y="23146"/>
                  </a:cubicBezTo>
                  <a:close/>
                  <a:moveTo>
                    <a:pt x="70980" y="32211"/>
                  </a:moveTo>
                  <a:lnTo>
                    <a:pt x="3858" y="32211"/>
                  </a:lnTo>
                  <a:lnTo>
                    <a:pt x="3858" y="27003"/>
                  </a:lnTo>
                  <a:lnTo>
                    <a:pt x="70980" y="27003"/>
                  </a:lnTo>
                  <a:lnTo>
                    <a:pt x="70980" y="32211"/>
                  </a:lnTo>
                  <a:close/>
                  <a:moveTo>
                    <a:pt x="56707" y="43398"/>
                  </a:moveTo>
                  <a:lnTo>
                    <a:pt x="18324" y="43398"/>
                  </a:lnTo>
                  <a:cubicBezTo>
                    <a:pt x="17166" y="43398"/>
                    <a:pt x="16395" y="44170"/>
                    <a:pt x="16395" y="45327"/>
                  </a:cubicBezTo>
                  <a:cubicBezTo>
                    <a:pt x="16395" y="46484"/>
                    <a:pt x="17166" y="47256"/>
                    <a:pt x="18324" y="47256"/>
                  </a:cubicBezTo>
                  <a:lnTo>
                    <a:pt x="56707" y="47256"/>
                  </a:lnTo>
                  <a:cubicBezTo>
                    <a:pt x="57864" y="47256"/>
                    <a:pt x="58636" y="46484"/>
                    <a:pt x="58636" y="45327"/>
                  </a:cubicBezTo>
                  <a:cubicBezTo>
                    <a:pt x="58636" y="44363"/>
                    <a:pt x="57671" y="43398"/>
                    <a:pt x="56707" y="43398"/>
                  </a:cubicBezTo>
                  <a:close/>
                  <a:moveTo>
                    <a:pt x="56707" y="54778"/>
                  </a:moveTo>
                  <a:lnTo>
                    <a:pt x="18324" y="54778"/>
                  </a:lnTo>
                  <a:cubicBezTo>
                    <a:pt x="17166" y="54778"/>
                    <a:pt x="16395" y="55550"/>
                    <a:pt x="16395" y="56707"/>
                  </a:cubicBezTo>
                  <a:cubicBezTo>
                    <a:pt x="16395" y="57864"/>
                    <a:pt x="17166" y="58636"/>
                    <a:pt x="18324" y="58636"/>
                  </a:cubicBezTo>
                  <a:lnTo>
                    <a:pt x="56707" y="58636"/>
                  </a:lnTo>
                  <a:cubicBezTo>
                    <a:pt x="57864" y="58636"/>
                    <a:pt x="58636" y="57864"/>
                    <a:pt x="58636" y="56707"/>
                  </a:cubicBezTo>
                  <a:cubicBezTo>
                    <a:pt x="58636" y="55743"/>
                    <a:pt x="57671" y="54778"/>
                    <a:pt x="56707" y="54778"/>
                  </a:cubicBezTo>
                  <a:close/>
                  <a:moveTo>
                    <a:pt x="56707" y="66351"/>
                  </a:moveTo>
                  <a:lnTo>
                    <a:pt x="18324" y="66351"/>
                  </a:lnTo>
                  <a:cubicBezTo>
                    <a:pt x="17166" y="66351"/>
                    <a:pt x="16395" y="67123"/>
                    <a:pt x="16395" y="68280"/>
                  </a:cubicBezTo>
                  <a:cubicBezTo>
                    <a:pt x="16395" y="69437"/>
                    <a:pt x="17166" y="70209"/>
                    <a:pt x="18324" y="70209"/>
                  </a:cubicBezTo>
                  <a:lnTo>
                    <a:pt x="56707" y="70209"/>
                  </a:lnTo>
                  <a:cubicBezTo>
                    <a:pt x="57864" y="70209"/>
                    <a:pt x="58636" y="69437"/>
                    <a:pt x="58636" y="68280"/>
                  </a:cubicBezTo>
                  <a:cubicBezTo>
                    <a:pt x="58636" y="67123"/>
                    <a:pt x="57671" y="66351"/>
                    <a:pt x="56707" y="66351"/>
                  </a:cubicBezTo>
                  <a:close/>
                  <a:moveTo>
                    <a:pt x="56707" y="77731"/>
                  </a:moveTo>
                  <a:lnTo>
                    <a:pt x="18324" y="77731"/>
                  </a:lnTo>
                  <a:cubicBezTo>
                    <a:pt x="17166" y="77731"/>
                    <a:pt x="16395" y="78503"/>
                    <a:pt x="16395" y="79660"/>
                  </a:cubicBezTo>
                  <a:cubicBezTo>
                    <a:pt x="16395" y="80817"/>
                    <a:pt x="17166" y="81589"/>
                    <a:pt x="18324" y="81589"/>
                  </a:cubicBezTo>
                  <a:lnTo>
                    <a:pt x="56707" y="81589"/>
                  </a:lnTo>
                  <a:cubicBezTo>
                    <a:pt x="57864" y="81589"/>
                    <a:pt x="58636" y="80817"/>
                    <a:pt x="58636" y="79660"/>
                  </a:cubicBezTo>
                  <a:cubicBezTo>
                    <a:pt x="58636" y="78503"/>
                    <a:pt x="57671" y="77731"/>
                    <a:pt x="56707" y="77731"/>
                  </a:cubicBezTo>
                  <a:close/>
                  <a:moveTo>
                    <a:pt x="56707" y="89111"/>
                  </a:moveTo>
                  <a:lnTo>
                    <a:pt x="18324" y="89111"/>
                  </a:lnTo>
                  <a:cubicBezTo>
                    <a:pt x="17166" y="89111"/>
                    <a:pt x="16395" y="89883"/>
                    <a:pt x="16395" y="91040"/>
                  </a:cubicBezTo>
                  <a:cubicBezTo>
                    <a:pt x="16395" y="92197"/>
                    <a:pt x="17166" y="92969"/>
                    <a:pt x="18324" y="92969"/>
                  </a:cubicBezTo>
                  <a:lnTo>
                    <a:pt x="56707" y="92969"/>
                  </a:lnTo>
                  <a:cubicBezTo>
                    <a:pt x="57864" y="92969"/>
                    <a:pt x="58636" y="92197"/>
                    <a:pt x="58636" y="91040"/>
                  </a:cubicBezTo>
                  <a:cubicBezTo>
                    <a:pt x="58636" y="90076"/>
                    <a:pt x="57671" y="89111"/>
                    <a:pt x="56707" y="89111"/>
                  </a:cubicBezTo>
                  <a:close/>
                  <a:moveTo>
                    <a:pt x="56707" y="100491"/>
                  </a:moveTo>
                  <a:lnTo>
                    <a:pt x="18324" y="100491"/>
                  </a:lnTo>
                  <a:cubicBezTo>
                    <a:pt x="17166" y="100491"/>
                    <a:pt x="16395" y="101263"/>
                    <a:pt x="16395" y="102420"/>
                  </a:cubicBezTo>
                  <a:cubicBezTo>
                    <a:pt x="16395" y="103577"/>
                    <a:pt x="17166" y="104349"/>
                    <a:pt x="18324" y="104349"/>
                  </a:cubicBezTo>
                  <a:lnTo>
                    <a:pt x="56707" y="104349"/>
                  </a:lnTo>
                  <a:cubicBezTo>
                    <a:pt x="57864" y="104349"/>
                    <a:pt x="58636" y="103577"/>
                    <a:pt x="58636" y="102420"/>
                  </a:cubicBezTo>
                  <a:cubicBezTo>
                    <a:pt x="58636" y="101456"/>
                    <a:pt x="57671" y="100491"/>
                    <a:pt x="56707" y="100491"/>
                  </a:cubicBezTo>
                  <a:close/>
                  <a:moveTo>
                    <a:pt x="56707" y="112064"/>
                  </a:moveTo>
                  <a:lnTo>
                    <a:pt x="18324" y="112064"/>
                  </a:lnTo>
                  <a:cubicBezTo>
                    <a:pt x="17166" y="112064"/>
                    <a:pt x="16395" y="112836"/>
                    <a:pt x="16395" y="113993"/>
                  </a:cubicBezTo>
                  <a:cubicBezTo>
                    <a:pt x="16395" y="115150"/>
                    <a:pt x="17166" y="115922"/>
                    <a:pt x="18324" y="115922"/>
                  </a:cubicBezTo>
                  <a:lnTo>
                    <a:pt x="56707" y="115922"/>
                  </a:lnTo>
                  <a:cubicBezTo>
                    <a:pt x="57864" y="115922"/>
                    <a:pt x="58636" y="115150"/>
                    <a:pt x="58636" y="113993"/>
                  </a:cubicBezTo>
                  <a:cubicBezTo>
                    <a:pt x="58636" y="112836"/>
                    <a:pt x="57671" y="112064"/>
                    <a:pt x="56707" y="112064"/>
                  </a:cubicBezTo>
                  <a:close/>
                  <a:moveTo>
                    <a:pt x="56707" y="123444"/>
                  </a:moveTo>
                  <a:lnTo>
                    <a:pt x="18324" y="123444"/>
                  </a:lnTo>
                  <a:cubicBezTo>
                    <a:pt x="17166" y="123444"/>
                    <a:pt x="16395" y="124216"/>
                    <a:pt x="16395" y="125373"/>
                  </a:cubicBezTo>
                  <a:cubicBezTo>
                    <a:pt x="16395" y="126530"/>
                    <a:pt x="17166" y="127302"/>
                    <a:pt x="18324" y="127302"/>
                  </a:cubicBezTo>
                  <a:lnTo>
                    <a:pt x="56707" y="127302"/>
                  </a:lnTo>
                  <a:cubicBezTo>
                    <a:pt x="57864" y="127302"/>
                    <a:pt x="58636" y="126530"/>
                    <a:pt x="58636" y="125373"/>
                  </a:cubicBezTo>
                  <a:cubicBezTo>
                    <a:pt x="58636" y="124216"/>
                    <a:pt x="57671" y="123444"/>
                    <a:pt x="56707" y="123444"/>
                  </a:cubicBezTo>
                  <a:close/>
                  <a:moveTo>
                    <a:pt x="56707" y="134824"/>
                  </a:moveTo>
                  <a:lnTo>
                    <a:pt x="18324" y="134824"/>
                  </a:lnTo>
                  <a:cubicBezTo>
                    <a:pt x="17166" y="134824"/>
                    <a:pt x="16395" y="135596"/>
                    <a:pt x="16395" y="136753"/>
                  </a:cubicBezTo>
                  <a:cubicBezTo>
                    <a:pt x="16395" y="137910"/>
                    <a:pt x="17166" y="138682"/>
                    <a:pt x="18324" y="138682"/>
                  </a:cubicBezTo>
                  <a:lnTo>
                    <a:pt x="56707" y="138682"/>
                  </a:lnTo>
                  <a:cubicBezTo>
                    <a:pt x="57864" y="138682"/>
                    <a:pt x="58636" y="137910"/>
                    <a:pt x="58636" y="136753"/>
                  </a:cubicBezTo>
                  <a:cubicBezTo>
                    <a:pt x="58636" y="135788"/>
                    <a:pt x="57671" y="134824"/>
                    <a:pt x="56707" y="134824"/>
                  </a:cubicBezTo>
                  <a:close/>
                </a:path>
              </a:pathLst>
            </a:custGeom>
            <a:solidFill>
              <a:srgbClr val="1E1D1D"/>
            </a:solidFill>
            <a:ln w="1929" cap="flat">
              <a:solidFill>
                <a:srgbClr val="02A09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2A09C"/>
                </a:solidFill>
              </a:endParaRPr>
            </a:p>
          </p:txBody>
        </p:sp>
      </p:grpSp>
      <p:sp>
        <p:nvSpPr>
          <p:cNvPr id="208" name="Rounded Rectangle 54">
            <a:extLst>
              <a:ext uri="{FF2B5EF4-FFF2-40B4-BE49-F238E27FC236}">
                <a16:creationId xmlns:a16="http://schemas.microsoft.com/office/drawing/2014/main" id="{8A3F8596-70CB-4F2B-8E86-745D507C6923}"/>
              </a:ext>
            </a:extLst>
          </p:cNvPr>
          <p:cNvSpPr/>
          <p:nvPr/>
        </p:nvSpPr>
        <p:spPr>
          <a:xfrm>
            <a:off x="-17451" y="3744159"/>
            <a:ext cx="7808901" cy="140401"/>
          </a:xfrm>
          <a:prstGeom prst="roundRect">
            <a:avLst>
              <a:gd name="adj" fmla="val 4009"/>
            </a:avLst>
          </a:prstGeom>
          <a:solidFill>
            <a:srgbClr val="CBD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" dirty="0"/>
          </a:p>
        </p:txBody>
      </p:sp>
      <p:grpSp>
        <p:nvGrpSpPr>
          <p:cNvPr id="209" name="Graphic 5">
            <a:extLst>
              <a:ext uri="{FF2B5EF4-FFF2-40B4-BE49-F238E27FC236}">
                <a16:creationId xmlns:a16="http://schemas.microsoft.com/office/drawing/2014/main" id="{EABAEAAD-F157-401B-92DB-59F1888EF5C9}"/>
              </a:ext>
            </a:extLst>
          </p:cNvPr>
          <p:cNvGrpSpPr/>
          <p:nvPr/>
        </p:nvGrpSpPr>
        <p:grpSpPr>
          <a:xfrm>
            <a:off x="4019958" y="838424"/>
            <a:ext cx="772954" cy="626215"/>
            <a:chOff x="2216655" y="2452100"/>
            <a:chExt cx="149483" cy="131930"/>
          </a:xfrm>
          <a:solidFill>
            <a:schemeClr val="accent1"/>
          </a:solidFill>
        </p:grpSpPr>
        <p:grpSp>
          <p:nvGrpSpPr>
            <p:cNvPr id="210" name="Graphic 5">
              <a:extLst>
                <a:ext uri="{FF2B5EF4-FFF2-40B4-BE49-F238E27FC236}">
                  <a16:creationId xmlns:a16="http://schemas.microsoft.com/office/drawing/2014/main" id="{D384860D-6FDE-4ADA-ACD4-F4DA0C92EB4F}"/>
                </a:ext>
              </a:extLst>
            </p:cNvPr>
            <p:cNvGrpSpPr/>
            <p:nvPr/>
          </p:nvGrpSpPr>
          <p:grpSpPr>
            <a:xfrm>
              <a:off x="2216655" y="2452100"/>
              <a:ext cx="54007" cy="54007"/>
              <a:chOff x="2216655" y="2452100"/>
              <a:chExt cx="54007" cy="54007"/>
            </a:xfrm>
            <a:solidFill>
              <a:srgbClr val="75E0DB"/>
            </a:solidFill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CF621B89-2886-4B14-9E64-A3F88016F7A0}"/>
                  </a:ext>
                </a:extLst>
              </p:cNvPr>
              <p:cNvSpPr/>
              <p:nvPr/>
            </p:nvSpPr>
            <p:spPr>
              <a:xfrm>
                <a:off x="2216655" y="2452100"/>
                <a:ext cx="54007" cy="54007"/>
              </a:xfrm>
              <a:custGeom>
                <a:avLst/>
                <a:gdLst>
                  <a:gd name="connsiteX0" fmla="*/ 3858 w 54006"/>
                  <a:gd name="connsiteY0" fmla="*/ 27775 h 54006"/>
                  <a:gd name="connsiteX1" fmla="*/ 27775 w 54006"/>
                  <a:gd name="connsiteY1" fmla="*/ 3858 h 54006"/>
                  <a:gd name="connsiteX2" fmla="*/ 51692 w 54006"/>
                  <a:gd name="connsiteY2" fmla="*/ 27775 h 54006"/>
                  <a:gd name="connsiteX3" fmla="*/ 27775 w 54006"/>
                  <a:gd name="connsiteY3" fmla="*/ 51692 h 54006"/>
                  <a:gd name="connsiteX4" fmla="*/ 3858 w 54006"/>
                  <a:gd name="connsiteY4" fmla="*/ 27775 h 54006"/>
                  <a:gd name="connsiteX5" fmla="*/ 27775 w 54006"/>
                  <a:gd name="connsiteY5" fmla="*/ 55550 h 54006"/>
                  <a:gd name="connsiteX6" fmla="*/ 55550 w 54006"/>
                  <a:gd name="connsiteY6" fmla="*/ 27775 h 54006"/>
                  <a:gd name="connsiteX7" fmla="*/ 27775 w 54006"/>
                  <a:gd name="connsiteY7" fmla="*/ 0 h 54006"/>
                  <a:gd name="connsiteX8" fmla="*/ 0 w 54006"/>
                  <a:gd name="connsiteY8" fmla="*/ 27775 h 54006"/>
                  <a:gd name="connsiteX9" fmla="*/ 27775 w 54006"/>
                  <a:gd name="connsiteY9" fmla="*/ 55550 h 5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4006" h="54006">
                    <a:moveTo>
                      <a:pt x="3858" y="27775"/>
                    </a:moveTo>
                    <a:cubicBezTo>
                      <a:pt x="3858" y="14659"/>
                      <a:pt x="14466" y="3858"/>
                      <a:pt x="27775" y="3858"/>
                    </a:cubicBezTo>
                    <a:cubicBezTo>
                      <a:pt x="40891" y="3858"/>
                      <a:pt x="51692" y="14466"/>
                      <a:pt x="51692" y="27775"/>
                    </a:cubicBezTo>
                    <a:cubicBezTo>
                      <a:pt x="51692" y="40891"/>
                      <a:pt x="41084" y="51692"/>
                      <a:pt x="27775" y="51692"/>
                    </a:cubicBezTo>
                    <a:cubicBezTo>
                      <a:pt x="14659" y="51692"/>
                      <a:pt x="3858" y="40891"/>
                      <a:pt x="3858" y="27775"/>
                    </a:cubicBezTo>
                    <a:close/>
                    <a:moveTo>
                      <a:pt x="27775" y="55550"/>
                    </a:moveTo>
                    <a:cubicBezTo>
                      <a:pt x="43012" y="55550"/>
                      <a:pt x="55550" y="43205"/>
                      <a:pt x="55550" y="27775"/>
                    </a:cubicBezTo>
                    <a:cubicBezTo>
                      <a:pt x="55550" y="12537"/>
                      <a:pt x="43205" y="0"/>
                      <a:pt x="27775" y="0"/>
                    </a:cubicBezTo>
                    <a:cubicBezTo>
                      <a:pt x="12537" y="0"/>
                      <a:pt x="0" y="12344"/>
                      <a:pt x="0" y="27775"/>
                    </a:cubicBezTo>
                    <a:cubicBezTo>
                      <a:pt x="0" y="43012"/>
                      <a:pt x="12537" y="55550"/>
                      <a:pt x="27775" y="55550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6EDC463D-33C6-4AB5-9251-78390BA78F2E}"/>
                  </a:ext>
                </a:extLst>
              </p:cNvPr>
              <p:cNvSpPr/>
              <p:nvPr/>
            </p:nvSpPr>
            <p:spPr>
              <a:xfrm>
                <a:off x="2232086" y="2477946"/>
                <a:ext cx="23146" cy="3858"/>
              </a:xfrm>
              <a:custGeom>
                <a:avLst/>
                <a:gdLst>
                  <a:gd name="connsiteX0" fmla="*/ 22567 w 23145"/>
                  <a:gd name="connsiteY0" fmla="*/ 0 h 3857"/>
                  <a:gd name="connsiteX1" fmla="*/ 1929 w 23145"/>
                  <a:gd name="connsiteY1" fmla="*/ 0 h 3857"/>
                  <a:gd name="connsiteX2" fmla="*/ 1929 w 23145"/>
                  <a:gd name="connsiteY2" fmla="*/ 0 h 3857"/>
                  <a:gd name="connsiteX3" fmla="*/ 0 w 23145"/>
                  <a:gd name="connsiteY3" fmla="*/ 1929 h 3857"/>
                  <a:gd name="connsiteX4" fmla="*/ 1929 w 23145"/>
                  <a:gd name="connsiteY4" fmla="*/ 3858 h 3857"/>
                  <a:gd name="connsiteX5" fmla="*/ 1929 w 23145"/>
                  <a:gd name="connsiteY5" fmla="*/ 3858 h 3857"/>
                  <a:gd name="connsiteX6" fmla="*/ 22567 w 23145"/>
                  <a:gd name="connsiteY6" fmla="*/ 3858 h 3857"/>
                  <a:gd name="connsiteX7" fmla="*/ 22567 w 23145"/>
                  <a:gd name="connsiteY7" fmla="*/ 3858 h 3857"/>
                  <a:gd name="connsiteX8" fmla="*/ 24496 w 23145"/>
                  <a:gd name="connsiteY8" fmla="*/ 1929 h 3857"/>
                  <a:gd name="connsiteX9" fmla="*/ 22567 w 23145"/>
                  <a:gd name="connsiteY9" fmla="*/ 0 h 3857"/>
                  <a:gd name="connsiteX10" fmla="*/ 22567 w 23145"/>
                  <a:gd name="connsiteY10" fmla="*/ 0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45" h="3857">
                    <a:moveTo>
                      <a:pt x="22567" y="0"/>
                    </a:moveTo>
                    <a:lnTo>
                      <a:pt x="1929" y="0"/>
                    </a:lnTo>
                    <a:lnTo>
                      <a:pt x="1929" y="0"/>
                    </a:lnTo>
                    <a:cubicBezTo>
                      <a:pt x="771" y="0"/>
                      <a:pt x="0" y="772"/>
                      <a:pt x="0" y="1929"/>
                    </a:cubicBezTo>
                    <a:cubicBezTo>
                      <a:pt x="0" y="3086"/>
                      <a:pt x="771" y="3858"/>
                      <a:pt x="1929" y="3858"/>
                    </a:cubicBezTo>
                    <a:lnTo>
                      <a:pt x="1929" y="3858"/>
                    </a:lnTo>
                    <a:lnTo>
                      <a:pt x="22567" y="3858"/>
                    </a:lnTo>
                    <a:lnTo>
                      <a:pt x="22567" y="3858"/>
                    </a:lnTo>
                    <a:cubicBezTo>
                      <a:pt x="23724" y="3858"/>
                      <a:pt x="24496" y="3086"/>
                      <a:pt x="24496" y="1929"/>
                    </a:cubicBezTo>
                    <a:cubicBezTo>
                      <a:pt x="24496" y="772"/>
                      <a:pt x="23724" y="0"/>
                      <a:pt x="22567" y="0"/>
                    </a:cubicBezTo>
                    <a:lnTo>
                      <a:pt x="22567" y="0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707B9A5E-818A-45CE-85DE-E6DE9C58E528}"/>
                  </a:ext>
                </a:extLst>
              </p:cNvPr>
              <p:cNvSpPr/>
              <p:nvPr/>
            </p:nvSpPr>
            <p:spPr>
              <a:xfrm>
                <a:off x="2242501" y="2467530"/>
                <a:ext cx="3858" cy="23146"/>
              </a:xfrm>
              <a:custGeom>
                <a:avLst/>
                <a:gdLst>
                  <a:gd name="connsiteX0" fmla="*/ 3858 w 3857"/>
                  <a:gd name="connsiteY0" fmla="*/ 22567 h 23145"/>
                  <a:gd name="connsiteX1" fmla="*/ 3858 w 3857"/>
                  <a:gd name="connsiteY1" fmla="*/ 1929 h 23145"/>
                  <a:gd name="connsiteX2" fmla="*/ 3858 w 3857"/>
                  <a:gd name="connsiteY2" fmla="*/ 1929 h 23145"/>
                  <a:gd name="connsiteX3" fmla="*/ 1929 w 3857"/>
                  <a:gd name="connsiteY3" fmla="*/ 0 h 23145"/>
                  <a:gd name="connsiteX4" fmla="*/ 0 w 3857"/>
                  <a:gd name="connsiteY4" fmla="*/ 1929 h 23145"/>
                  <a:gd name="connsiteX5" fmla="*/ 0 w 3857"/>
                  <a:gd name="connsiteY5" fmla="*/ 1929 h 23145"/>
                  <a:gd name="connsiteX6" fmla="*/ 0 w 3857"/>
                  <a:gd name="connsiteY6" fmla="*/ 22567 h 23145"/>
                  <a:gd name="connsiteX7" fmla="*/ 0 w 3857"/>
                  <a:gd name="connsiteY7" fmla="*/ 22567 h 23145"/>
                  <a:gd name="connsiteX8" fmla="*/ 1929 w 3857"/>
                  <a:gd name="connsiteY8" fmla="*/ 24496 h 23145"/>
                  <a:gd name="connsiteX9" fmla="*/ 3858 w 3857"/>
                  <a:gd name="connsiteY9" fmla="*/ 22567 h 23145"/>
                  <a:gd name="connsiteX10" fmla="*/ 3858 w 3857"/>
                  <a:gd name="connsiteY10" fmla="*/ 22567 h 2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57" h="23145">
                    <a:moveTo>
                      <a:pt x="3858" y="22567"/>
                    </a:moveTo>
                    <a:lnTo>
                      <a:pt x="3858" y="1929"/>
                    </a:lnTo>
                    <a:lnTo>
                      <a:pt x="3858" y="1929"/>
                    </a:lnTo>
                    <a:cubicBezTo>
                      <a:pt x="3858" y="771"/>
                      <a:pt x="3086" y="0"/>
                      <a:pt x="1929" y="0"/>
                    </a:cubicBezTo>
                    <a:cubicBezTo>
                      <a:pt x="772" y="0"/>
                      <a:pt x="0" y="771"/>
                      <a:pt x="0" y="1929"/>
                    </a:cubicBezTo>
                    <a:lnTo>
                      <a:pt x="0" y="1929"/>
                    </a:lnTo>
                    <a:lnTo>
                      <a:pt x="0" y="22567"/>
                    </a:lnTo>
                    <a:lnTo>
                      <a:pt x="0" y="22567"/>
                    </a:lnTo>
                    <a:cubicBezTo>
                      <a:pt x="0" y="23724"/>
                      <a:pt x="772" y="24496"/>
                      <a:pt x="1929" y="24496"/>
                    </a:cubicBezTo>
                    <a:cubicBezTo>
                      <a:pt x="2893" y="24496"/>
                      <a:pt x="3858" y="23724"/>
                      <a:pt x="3858" y="22567"/>
                    </a:cubicBezTo>
                    <a:lnTo>
                      <a:pt x="3858" y="22567"/>
                    </a:ln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1" name="Graphic 5">
              <a:extLst>
                <a:ext uri="{FF2B5EF4-FFF2-40B4-BE49-F238E27FC236}">
                  <a16:creationId xmlns:a16="http://schemas.microsoft.com/office/drawing/2014/main" id="{90656B0C-35A6-45D8-8ADD-A8BCAEDA21B4}"/>
                </a:ext>
              </a:extLst>
            </p:cNvPr>
            <p:cNvGrpSpPr/>
            <p:nvPr/>
          </p:nvGrpSpPr>
          <p:grpSpPr>
            <a:xfrm>
              <a:off x="2246552" y="2485661"/>
              <a:ext cx="119586" cy="98369"/>
              <a:chOff x="2246552" y="2485661"/>
              <a:chExt cx="119586" cy="98369"/>
            </a:xfrm>
            <a:solidFill>
              <a:schemeClr val="accent1"/>
            </a:solidFill>
          </p:grpSpPr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652DE9B8-8968-4D57-8EBA-457154CB6379}"/>
                  </a:ext>
                </a:extLst>
              </p:cNvPr>
              <p:cNvSpPr/>
              <p:nvPr/>
            </p:nvSpPr>
            <p:spPr>
              <a:xfrm>
                <a:off x="2326019" y="2529252"/>
                <a:ext cx="38576" cy="46292"/>
              </a:xfrm>
              <a:custGeom>
                <a:avLst/>
                <a:gdLst>
                  <a:gd name="connsiteX0" fmla="*/ 0 w 38576"/>
                  <a:gd name="connsiteY0" fmla="*/ 0 h 46291"/>
                  <a:gd name="connsiteX1" fmla="*/ 39541 w 38576"/>
                  <a:gd name="connsiteY1" fmla="*/ 0 h 46291"/>
                  <a:gd name="connsiteX2" fmla="*/ 39541 w 38576"/>
                  <a:gd name="connsiteY2" fmla="*/ 47449 h 46291"/>
                  <a:gd name="connsiteX3" fmla="*/ 0 w 38576"/>
                  <a:gd name="connsiteY3" fmla="*/ 47449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576" h="46291">
                    <a:moveTo>
                      <a:pt x="0" y="0"/>
                    </a:moveTo>
                    <a:lnTo>
                      <a:pt x="39541" y="0"/>
                    </a:lnTo>
                    <a:lnTo>
                      <a:pt x="39541" y="47449"/>
                    </a:lnTo>
                    <a:lnTo>
                      <a:pt x="0" y="47449"/>
                    </a:lnTo>
                    <a:close/>
                  </a:path>
                </a:pathLst>
              </a:custGeom>
              <a:solidFill>
                <a:schemeClr val="accent6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DFE280D8-3808-46F5-A28B-9A29D32EEAED}"/>
                  </a:ext>
                </a:extLst>
              </p:cNvPr>
              <p:cNvSpPr/>
              <p:nvPr/>
            </p:nvSpPr>
            <p:spPr>
              <a:xfrm>
                <a:off x="2324283" y="2527324"/>
                <a:ext cx="42434" cy="50149"/>
              </a:xfrm>
              <a:custGeom>
                <a:avLst/>
                <a:gdLst>
                  <a:gd name="connsiteX0" fmla="*/ 41469 w 42433"/>
                  <a:gd name="connsiteY0" fmla="*/ 0 h 50149"/>
                  <a:gd name="connsiteX1" fmla="*/ 1929 w 42433"/>
                  <a:gd name="connsiteY1" fmla="*/ 0 h 50149"/>
                  <a:gd name="connsiteX2" fmla="*/ 0 w 42433"/>
                  <a:gd name="connsiteY2" fmla="*/ 1929 h 50149"/>
                  <a:gd name="connsiteX3" fmla="*/ 0 w 42433"/>
                  <a:gd name="connsiteY3" fmla="*/ 49378 h 50149"/>
                  <a:gd name="connsiteX4" fmla="*/ 1929 w 42433"/>
                  <a:gd name="connsiteY4" fmla="*/ 51306 h 50149"/>
                  <a:gd name="connsiteX5" fmla="*/ 41469 w 42433"/>
                  <a:gd name="connsiteY5" fmla="*/ 51306 h 50149"/>
                  <a:gd name="connsiteX6" fmla="*/ 41469 w 42433"/>
                  <a:gd name="connsiteY6" fmla="*/ 51306 h 50149"/>
                  <a:gd name="connsiteX7" fmla="*/ 43398 w 42433"/>
                  <a:gd name="connsiteY7" fmla="*/ 49378 h 50149"/>
                  <a:gd name="connsiteX8" fmla="*/ 41469 w 42433"/>
                  <a:gd name="connsiteY8" fmla="*/ 47449 h 50149"/>
                  <a:gd name="connsiteX9" fmla="*/ 41469 w 42433"/>
                  <a:gd name="connsiteY9" fmla="*/ 47449 h 50149"/>
                  <a:gd name="connsiteX10" fmla="*/ 1929 w 42433"/>
                  <a:gd name="connsiteY10" fmla="*/ 47449 h 50149"/>
                  <a:gd name="connsiteX11" fmla="*/ 3858 w 42433"/>
                  <a:gd name="connsiteY11" fmla="*/ 49378 h 50149"/>
                  <a:gd name="connsiteX12" fmla="*/ 3858 w 42433"/>
                  <a:gd name="connsiteY12" fmla="*/ 1929 h 50149"/>
                  <a:gd name="connsiteX13" fmla="*/ 1929 w 42433"/>
                  <a:gd name="connsiteY13" fmla="*/ 3858 h 50149"/>
                  <a:gd name="connsiteX14" fmla="*/ 41469 w 42433"/>
                  <a:gd name="connsiteY14" fmla="*/ 3858 h 50149"/>
                  <a:gd name="connsiteX15" fmla="*/ 41469 w 42433"/>
                  <a:gd name="connsiteY15" fmla="*/ 3858 h 50149"/>
                  <a:gd name="connsiteX16" fmla="*/ 43398 w 42433"/>
                  <a:gd name="connsiteY16" fmla="*/ 1929 h 50149"/>
                  <a:gd name="connsiteX17" fmla="*/ 41469 w 42433"/>
                  <a:gd name="connsiteY17" fmla="*/ 0 h 50149"/>
                  <a:gd name="connsiteX18" fmla="*/ 41469 w 42433"/>
                  <a:gd name="connsiteY18" fmla="*/ 0 h 5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2433" h="50149">
                    <a:moveTo>
                      <a:pt x="41469" y="0"/>
                    </a:moveTo>
                    <a:lnTo>
                      <a:pt x="1929" y="0"/>
                    </a:lnTo>
                    <a:cubicBezTo>
                      <a:pt x="772" y="0"/>
                      <a:pt x="0" y="771"/>
                      <a:pt x="0" y="1929"/>
                    </a:cubicBezTo>
                    <a:lnTo>
                      <a:pt x="0" y="49378"/>
                    </a:lnTo>
                    <a:cubicBezTo>
                      <a:pt x="0" y="50535"/>
                      <a:pt x="772" y="51306"/>
                      <a:pt x="1929" y="51306"/>
                    </a:cubicBezTo>
                    <a:lnTo>
                      <a:pt x="41469" y="51306"/>
                    </a:lnTo>
                    <a:lnTo>
                      <a:pt x="41469" y="51306"/>
                    </a:lnTo>
                    <a:cubicBezTo>
                      <a:pt x="42627" y="51306"/>
                      <a:pt x="43398" y="50535"/>
                      <a:pt x="43398" y="49378"/>
                    </a:cubicBezTo>
                    <a:cubicBezTo>
                      <a:pt x="43398" y="48220"/>
                      <a:pt x="42627" y="47449"/>
                      <a:pt x="41469" y="47449"/>
                    </a:cubicBezTo>
                    <a:lnTo>
                      <a:pt x="41469" y="47449"/>
                    </a:lnTo>
                    <a:lnTo>
                      <a:pt x="1929" y="47449"/>
                    </a:lnTo>
                    <a:cubicBezTo>
                      <a:pt x="3086" y="47449"/>
                      <a:pt x="3858" y="48220"/>
                      <a:pt x="3858" y="49378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lnTo>
                      <a:pt x="41469" y="3858"/>
                    </a:lnTo>
                    <a:lnTo>
                      <a:pt x="41469" y="3858"/>
                    </a:lnTo>
                    <a:cubicBezTo>
                      <a:pt x="42627" y="3858"/>
                      <a:pt x="43398" y="3086"/>
                      <a:pt x="43398" y="1929"/>
                    </a:cubicBezTo>
                    <a:cubicBezTo>
                      <a:pt x="43398" y="771"/>
                      <a:pt x="42434" y="0"/>
                      <a:pt x="41469" y="0"/>
                    </a:cubicBezTo>
                    <a:lnTo>
                      <a:pt x="41469" y="0"/>
                    </a:ln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1E9B53A6-B81E-4BDC-A44C-0A24D4DC21B3}"/>
                  </a:ext>
                </a:extLst>
              </p:cNvPr>
              <p:cNvSpPr/>
              <p:nvPr/>
            </p:nvSpPr>
            <p:spPr>
              <a:xfrm>
                <a:off x="2246552" y="2485661"/>
                <a:ext cx="81010" cy="98369"/>
              </a:xfrm>
              <a:custGeom>
                <a:avLst/>
                <a:gdLst>
                  <a:gd name="connsiteX0" fmla="*/ 79467 w 81010"/>
                  <a:gd name="connsiteY0" fmla="*/ 89304 h 98369"/>
                  <a:gd name="connsiteX1" fmla="*/ 67508 w 81010"/>
                  <a:gd name="connsiteY1" fmla="*/ 89304 h 98369"/>
                  <a:gd name="connsiteX2" fmla="*/ 65580 w 81010"/>
                  <a:gd name="connsiteY2" fmla="*/ 91233 h 98369"/>
                  <a:gd name="connsiteX3" fmla="*/ 64615 w 81010"/>
                  <a:gd name="connsiteY3" fmla="*/ 93933 h 98369"/>
                  <a:gd name="connsiteX4" fmla="*/ 61529 w 81010"/>
                  <a:gd name="connsiteY4" fmla="*/ 95091 h 98369"/>
                  <a:gd name="connsiteX5" fmla="*/ 9644 w 81010"/>
                  <a:gd name="connsiteY5" fmla="*/ 95091 h 98369"/>
                  <a:gd name="connsiteX6" fmla="*/ 3858 w 81010"/>
                  <a:gd name="connsiteY6" fmla="*/ 89304 h 98369"/>
                  <a:gd name="connsiteX7" fmla="*/ 9644 w 81010"/>
                  <a:gd name="connsiteY7" fmla="*/ 83518 h 98369"/>
                  <a:gd name="connsiteX8" fmla="*/ 15816 w 81010"/>
                  <a:gd name="connsiteY8" fmla="*/ 83518 h 98369"/>
                  <a:gd name="connsiteX9" fmla="*/ 17745 w 81010"/>
                  <a:gd name="connsiteY9" fmla="*/ 81589 h 98369"/>
                  <a:gd name="connsiteX10" fmla="*/ 15816 w 81010"/>
                  <a:gd name="connsiteY10" fmla="*/ 79660 h 98369"/>
                  <a:gd name="connsiteX11" fmla="*/ 9644 w 81010"/>
                  <a:gd name="connsiteY11" fmla="*/ 79660 h 98369"/>
                  <a:gd name="connsiteX12" fmla="*/ 3858 w 81010"/>
                  <a:gd name="connsiteY12" fmla="*/ 73874 h 98369"/>
                  <a:gd name="connsiteX13" fmla="*/ 9644 w 81010"/>
                  <a:gd name="connsiteY13" fmla="*/ 68087 h 98369"/>
                  <a:gd name="connsiteX14" fmla="*/ 15816 w 81010"/>
                  <a:gd name="connsiteY14" fmla="*/ 68087 h 98369"/>
                  <a:gd name="connsiteX15" fmla="*/ 17745 w 81010"/>
                  <a:gd name="connsiteY15" fmla="*/ 66158 h 98369"/>
                  <a:gd name="connsiteX16" fmla="*/ 15816 w 81010"/>
                  <a:gd name="connsiteY16" fmla="*/ 64230 h 98369"/>
                  <a:gd name="connsiteX17" fmla="*/ 9644 w 81010"/>
                  <a:gd name="connsiteY17" fmla="*/ 64230 h 98369"/>
                  <a:gd name="connsiteX18" fmla="*/ 3858 w 81010"/>
                  <a:gd name="connsiteY18" fmla="*/ 58443 h 98369"/>
                  <a:gd name="connsiteX19" fmla="*/ 9644 w 81010"/>
                  <a:gd name="connsiteY19" fmla="*/ 52657 h 98369"/>
                  <a:gd name="connsiteX20" fmla="*/ 15816 w 81010"/>
                  <a:gd name="connsiteY20" fmla="*/ 52657 h 98369"/>
                  <a:gd name="connsiteX21" fmla="*/ 17745 w 81010"/>
                  <a:gd name="connsiteY21" fmla="*/ 50728 h 98369"/>
                  <a:gd name="connsiteX22" fmla="*/ 15816 w 81010"/>
                  <a:gd name="connsiteY22" fmla="*/ 48799 h 98369"/>
                  <a:gd name="connsiteX23" fmla="*/ 9644 w 81010"/>
                  <a:gd name="connsiteY23" fmla="*/ 48799 h 98369"/>
                  <a:gd name="connsiteX24" fmla="*/ 3858 w 81010"/>
                  <a:gd name="connsiteY24" fmla="*/ 43013 h 98369"/>
                  <a:gd name="connsiteX25" fmla="*/ 9644 w 81010"/>
                  <a:gd name="connsiteY25" fmla="*/ 37226 h 98369"/>
                  <a:gd name="connsiteX26" fmla="*/ 41855 w 81010"/>
                  <a:gd name="connsiteY26" fmla="*/ 37226 h 98369"/>
                  <a:gd name="connsiteX27" fmla="*/ 41855 w 81010"/>
                  <a:gd name="connsiteY27" fmla="*/ 37226 h 98369"/>
                  <a:gd name="connsiteX28" fmla="*/ 42627 w 81010"/>
                  <a:gd name="connsiteY28" fmla="*/ 37033 h 98369"/>
                  <a:gd name="connsiteX29" fmla="*/ 43591 w 81010"/>
                  <a:gd name="connsiteY29" fmla="*/ 36069 h 98369"/>
                  <a:gd name="connsiteX30" fmla="*/ 43591 w 81010"/>
                  <a:gd name="connsiteY30" fmla="*/ 34526 h 98369"/>
                  <a:gd name="connsiteX31" fmla="*/ 43205 w 81010"/>
                  <a:gd name="connsiteY31" fmla="*/ 33947 h 98369"/>
                  <a:gd name="connsiteX32" fmla="*/ 41277 w 81010"/>
                  <a:gd name="connsiteY32" fmla="*/ 12730 h 98369"/>
                  <a:gd name="connsiteX33" fmla="*/ 50342 w 81010"/>
                  <a:gd name="connsiteY33" fmla="*/ 4051 h 98369"/>
                  <a:gd name="connsiteX34" fmla="*/ 50342 w 81010"/>
                  <a:gd name="connsiteY34" fmla="*/ 18324 h 98369"/>
                  <a:gd name="connsiteX35" fmla="*/ 59407 w 81010"/>
                  <a:gd name="connsiteY35" fmla="*/ 33176 h 98369"/>
                  <a:gd name="connsiteX36" fmla="*/ 66544 w 81010"/>
                  <a:gd name="connsiteY36" fmla="*/ 43591 h 98369"/>
                  <a:gd name="connsiteX37" fmla="*/ 68473 w 81010"/>
                  <a:gd name="connsiteY37" fmla="*/ 45520 h 98369"/>
                  <a:gd name="connsiteX38" fmla="*/ 79467 w 81010"/>
                  <a:gd name="connsiteY38" fmla="*/ 45520 h 98369"/>
                  <a:gd name="connsiteX39" fmla="*/ 81396 w 81010"/>
                  <a:gd name="connsiteY39" fmla="*/ 43591 h 98369"/>
                  <a:gd name="connsiteX40" fmla="*/ 79467 w 81010"/>
                  <a:gd name="connsiteY40" fmla="*/ 41663 h 98369"/>
                  <a:gd name="connsiteX41" fmla="*/ 70209 w 81010"/>
                  <a:gd name="connsiteY41" fmla="*/ 41663 h 98369"/>
                  <a:gd name="connsiteX42" fmla="*/ 62108 w 81010"/>
                  <a:gd name="connsiteY42" fmla="*/ 30475 h 98369"/>
                  <a:gd name="connsiteX43" fmla="*/ 54200 w 81010"/>
                  <a:gd name="connsiteY43" fmla="*/ 18324 h 98369"/>
                  <a:gd name="connsiteX44" fmla="*/ 54200 w 81010"/>
                  <a:gd name="connsiteY44" fmla="*/ 1929 h 98369"/>
                  <a:gd name="connsiteX45" fmla="*/ 52271 w 81010"/>
                  <a:gd name="connsiteY45" fmla="*/ 0 h 98369"/>
                  <a:gd name="connsiteX46" fmla="*/ 37612 w 81010"/>
                  <a:gd name="connsiteY46" fmla="*/ 11187 h 98369"/>
                  <a:gd name="connsiteX47" fmla="*/ 37998 w 81010"/>
                  <a:gd name="connsiteY47" fmla="*/ 33369 h 98369"/>
                  <a:gd name="connsiteX48" fmla="*/ 9644 w 81010"/>
                  <a:gd name="connsiteY48" fmla="*/ 33369 h 98369"/>
                  <a:gd name="connsiteX49" fmla="*/ 0 w 81010"/>
                  <a:gd name="connsiteY49" fmla="*/ 43013 h 98369"/>
                  <a:gd name="connsiteX50" fmla="*/ 3858 w 81010"/>
                  <a:gd name="connsiteY50" fmla="*/ 50728 h 98369"/>
                  <a:gd name="connsiteX51" fmla="*/ 0 w 81010"/>
                  <a:gd name="connsiteY51" fmla="*/ 58443 h 98369"/>
                  <a:gd name="connsiteX52" fmla="*/ 3858 w 81010"/>
                  <a:gd name="connsiteY52" fmla="*/ 66158 h 98369"/>
                  <a:gd name="connsiteX53" fmla="*/ 0 w 81010"/>
                  <a:gd name="connsiteY53" fmla="*/ 73874 h 98369"/>
                  <a:gd name="connsiteX54" fmla="*/ 3858 w 81010"/>
                  <a:gd name="connsiteY54" fmla="*/ 81589 h 98369"/>
                  <a:gd name="connsiteX55" fmla="*/ 0 w 81010"/>
                  <a:gd name="connsiteY55" fmla="*/ 89304 h 98369"/>
                  <a:gd name="connsiteX56" fmla="*/ 9644 w 81010"/>
                  <a:gd name="connsiteY56" fmla="*/ 98948 h 98369"/>
                  <a:gd name="connsiteX57" fmla="*/ 61529 w 81010"/>
                  <a:gd name="connsiteY57" fmla="*/ 98948 h 98369"/>
                  <a:gd name="connsiteX58" fmla="*/ 67508 w 81010"/>
                  <a:gd name="connsiteY58" fmla="*/ 96441 h 98369"/>
                  <a:gd name="connsiteX59" fmla="*/ 69244 w 81010"/>
                  <a:gd name="connsiteY59" fmla="*/ 93162 h 98369"/>
                  <a:gd name="connsiteX60" fmla="*/ 79660 w 81010"/>
                  <a:gd name="connsiteY60" fmla="*/ 93162 h 98369"/>
                  <a:gd name="connsiteX61" fmla="*/ 81589 w 81010"/>
                  <a:gd name="connsiteY61" fmla="*/ 91233 h 98369"/>
                  <a:gd name="connsiteX62" fmla="*/ 79467 w 81010"/>
                  <a:gd name="connsiteY62" fmla="*/ 89304 h 9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81010" h="98369">
                    <a:moveTo>
                      <a:pt x="79467" y="89304"/>
                    </a:moveTo>
                    <a:lnTo>
                      <a:pt x="67508" y="89304"/>
                    </a:lnTo>
                    <a:cubicBezTo>
                      <a:pt x="66351" y="89304"/>
                      <a:pt x="65580" y="90076"/>
                      <a:pt x="65580" y="91233"/>
                    </a:cubicBezTo>
                    <a:cubicBezTo>
                      <a:pt x="65580" y="92197"/>
                      <a:pt x="65194" y="93162"/>
                      <a:pt x="64615" y="93933"/>
                    </a:cubicBezTo>
                    <a:cubicBezTo>
                      <a:pt x="63844" y="94705"/>
                      <a:pt x="62879" y="95091"/>
                      <a:pt x="61529" y="95091"/>
                    </a:cubicBezTo>
                    <a:lnTo>
                      <a:pt x="9644" y="95091"/>
                    </a:lnTo>
                    <a:cubicBezTo>
                      <a:pt x="6365" y="95091"/>
                      <a:pt x="3858" y="92583"/>
                      <a:pt x="3858" y="89304"/>
                    </a:cubicBezTo>
                    <a:cubicBezTo>
                      <a:pt x="3858" y="86025"/>
                      <a:pt x="6365" y="83518"/>
                      <a:pt x="9644" y="83518"/>
                    </a:cubicBezTo>
                    <a:lnTo>
                      <a:pt x="15816" y="83518"/>
                    </a:lnTo>
                    <a:cubicBezTo>
                      <a:pt x="16974" y="83518"/>
                      <a:pt x="17745" y="82746"/>
                      <a:pt x="17745" y="81589"/>
                    </a:cubicBezTo>
                    <a:cubicBezTo>
                      <a:pt x="17745" y="80432"/>
                      <a:pt x="16974" y="79660"/>
                      <a:pt x="15816" y="79660"/>
                    </a:cubicBezTo>
                    <a:lnTo>
                      <a:pt x="9644" y="79660"/>
                    </a:lnTo>
                    <a:cubicBezTo>
                      <a:pt x="6365" y="79660"/>
                      <a:pt x="3858" y="77153"/>
                      <a:pt x="3858" y="73874"/>
                    </a:cubicBezTo>
                    <a:cubicBezTo>
                      <a:pt x="3858" y="70595"/>
                      <a:pt x="6365" y="68087"/>
                      <a:pt x="9644" y="68087"/>
                    </a:cubicBezTo>
                    <a:lnTo>
                      <a:pt x="15816" y="68087"/>
                    </a:lnTo>
                    <a:cubicBezTo>
                      <a:pt x="16974" y="68087"/>
                      <a:pt x="17745" y="67316"/>
                      <a:pt x="17745" y="66158"/>
                    </a:cubicBezTo>
                    <a:cubicBezTo>
                      <a:pt x="17745" y="65001"/>
                      <a:pt x="16974" y="64230"/>
                      <a:pt x="15816" y="64230"/>
                    </a:cubicBezTo>
                    <a:lnTo>
                      <a:pt x="9644" y="64230"/>
                    </a:lnTo>
                    <a:cubicBezTo>
                      <a:pt x="6365" y="64230"/>
                      <a:pt x="3858" y="61722"/>
                      <a:pt x="3858" y="58443"/>
                    </a:cubicBezTo>
                    <a:cubicBezTo>
                      <a:pt x="3858" y="55164"/>
                      <a:pt x="6365" y="52657"/>
                      <a:pt x="9644" y="52657"/>
                    </a:cubicBezTo>
                    <a:lnTo>
                      <a:pt x="15816" y="52657"/>
                    </a:lnTo>
                    <a:cubicBezTo>
                      <a:pt x="16974" y="52657"/>
                      <a:pt x="17745" y="51885"/>
                      <a:pt x="17745" y="50728"/>
                    </a:cubicBezTo>
                    <a:cubicBezTo>
                      <a:pt x="17745" y="49571"/>
                      <a:pt x="16974" y="48799"/>
                      <a:pt x="15816" y="48799"/>
                    </a:cubicBezTo>
                    <a:lnTo>
                      <a:pt x="9644" y="48799"/>
                    </a:lnTo>
                    <a:cubicBezTo>
                      <a:pt x="6365" y="48799"/>
                      <a:pt x="3858" y="46292"/>
                      <a:pt x="3858" y="43013"/>
                    </a:cubicBezTo>
                    <a:cubicBezTo>
                      <a:pt x="3858" y="39734"/>
                      <a:pt x="6365" y="37226"/>
                      <a:pt x="9644" y="37226"/>
                    </a:cubicBezTo>
                    <a:lnTo>
                      <a:pt x="41855" y="37226"/>
                    </a:lnTo>
                    <a:cubicBezTo>
                      <a:pt x="41855" y="37226"/>
                      <a:pt x="41855" y="37226"/>
                      <a:pt x="41855" y="37226"/>
                    </a:cubicBezTo>
                    <a:cubicBezTo>
                      <a:pt x="42048" y="37226"/>
                      <a:pt x="42434" y="37226"/>
                      <a:pt x="42627" y="37033"/>
                    </a:cubicBezTo>
                    <a:cubicBezTo>
                      <a:pt x="43012" y="36841"/>
                      <a:pt x="43398" y="36455"/>
                      <a:pt x="43591" y="36069"/>
                    </a:cubicBezTo>
                    <a:cubicBezTo>
                      <a:pt x="43784" y="35683"/>
                      <a:pt x="43784" y="35105"/>
                      <a:pt x="43591" y="34526"/>
                    </a:cubicBezTo>
                    <a:cubicBezTo>
                      <a:pt x="43398" y="34333"/>
                      <a:pt x="43398" y="34140"/>
                      <a:pt x="43205" y="33947"/>
                    </a:cubicBezTo>
                    <a:cubicBezTo>
                      <a:pt x="38962" y="29704"/>
                      <a:pt x="38190" y="20253"/>
                      <a:pt x="41277" y="12730"/>
                    </a:cubicBezTo>
                    <a:cubicBezTo>
                      <a:pt x="42434" y="9837"/>
                      <a:pt x="45327" y="5015"/>
                      <a:pt x="50342" y="4051"/>
                    </a:cubicBezTo>
                    <a:lnTo>
                      <a:pt x="50342" y="18324"/>
                    </a:lnTo>
                    <a:cubicBezTo>
                      <a:pt x="50342" y="24496"/>
                      <a:pt x="55164" y="29125"/>
                      <a:pt x="59407" y="33176"/>
                    </a:cubicBezTo>
                    <a:cubicBezTo>
                      <a:pt x="63072" y="36647"/>
                      <a:pt x="66544" y="39927"/>
                      <a:pt x="66544" y="43591"/>
                    </a:cubicBezTo>
                    <a:cubicBezTo>
                      <a:pt x="66544" y="44749"/>
                      <a:pt x="67315" y="45520"/>
                      <a:pt x="68473" y="45520"/>
                    </a:cubicBezTo>
                    <a:lnTo>
                      <a:pt x="79467" y="45520"/>
                    </a:lnTo>
                    <a:cubicBezTo>
                      <a:pt x="80624" y="45520"/>
                      <a:pt x="81396" y="44749"/>
                      <a:pt x="81396" y="43591"/>
                    </a:cubicBezTo>
                    <a:cubicBezTo>
                      <a:pt x="81396" y="42434"/>
                      <a:pt x="80624" y="41663"/>
                      <a:pt x="79467" y="41663"/>
                    </a:cubicBezTo>
                    <a:lnTo>
                      <a:pt x="70209" y="41663"/>
                    </a:lnTo>
                    <a:cubicBezTo>
                      <a:pt x="69244" y="37419"/>
                      <a:pt x="65580" y="33947"/>
                      <a:pt x="62108" y="30475"/>
                    </a:cubicBezTo>
                    <a:cubicBezTo>
                      <a:pt x="58250" y="26811"/>
                      <a:pt x="54200" y="22953"/>
                      <a:pt x="54200" y="18324"/>
                    </a:cubicBezTo>
                    <a:lnTo>
                      <a:pt x="54200" y="1929"/>
                    </a:lnTo>
                    <a:cubicBezTo>
                      <a:pt x="54200" y="772"/>
                      <a:pt x="53428" y="0"/>
                      <a:pt x="52271" y="0"/>
                    </a:cubicBezTo>
                    <a:cubicBezTo>
                      <a:pt x="45906" y="0"/>
                      <a:pt x="40505" y="4051"/>
                      <a:pt x="37612" y="11187"/>
                    </a:cubicBezTo>
                    <a:cubicBezTo>
                      <a:pt x="34911" y="17745"/>
                      <a:pt x="34526" y="27003"/>
                      <a:pt x="37998" y="33369"/>
                    </a:cubicBezTo>
                    <a:lnTo>
                      <a:pt x="9644" y="33369"/>
                    </a:lnTo>
                    <a:cubicBezTo>
                      <a:pt x="4243" y="33369"/>
                      <a:pt x="0" y="37612"/>
                      <a:pt x="0" y="43013"/>
                    </a:cubicBezTo>
                    <a:cubicBezTo>
                      <a:pt x="0" y="46099"/>
                      <a:pt x="1543" y="48992"/>
                      <a:pt x="3858" y="50728"/>
                    </a:cubicBezTo>
                    <a:cubicBezTo>
                      <a:pt x="1543" y="52464"/>
                      <a:pt x="0" y="55357"/>
                      <a:pt x="0" y="58443"/>
                    </a:cubicBezTo>
                    <a:cubicBezTo>
                      <a:pt x="0" y="61529"/>
                      <a:pt x="1543" y="64422"/>
                      <a:pt x="3858" y="66158"/>
                    </a:cubicBezTo>
                    <a:cubicBezTo>
                      <a:pt x="1543" y="67894"/>
                      <a:pt x="0" y="70788"/>
                      <a:pt x="0" y="73874"/>
                    </a:cubicBezTo>
                    <a:cubicBezTo>
                      <a:pt x="0" y="76960"/>
                      <a:pt x="1543" y="79853"/>
                      <a:pt x="3858" y="81589"/>
                    </a:cubicBezTo>
                    <a:cubicBezTo>
                      <a:pt x="1543" y="83325"/>
                      <a:pt x="0" y="86218"/>
                      <a:pt x="0" y="89304"/>
                    </a:cubicBezTo>
                    <a:cubicBezTo>
                      <a:pt x="0" y="94705"/>
                      <a:pt x="4243" y="98948"/>
                      <a:pt x="9644" y="98948"/>
                    </a:cubicBezTo>
                    <a:lnTo>
                      <a:pt x="61529" y="98948"/>
                    </a:lnTo>
                    <a:cubicBezTo>
                      <a:pt x="63844" y="98948"/>
                      <a:pt x="65965" y="97984"/>
                      <a:pt x="67508" y="96441"/>
                    </a:cubicBezTo>
                    <a:cubicBezTo>
                      <a:pt x="68280" y="95476"/>
                      <a:pt x="68859" y="94319"/>
                      <a:pt x="69244" y="93162"/>
                    </a:cubicBezTo>
                    <a:lnTo>
                      <a:pt x="79660" y="93162"/>
                    </a:lnTo>
                    <a:cubicBezTo>
                      <a:pt x="80817" y="93162"/>
                      <a:pt x="81589" y="92390"/>
                      <a:pt x="81589" y="91233"/>
                    </a:cubicBezTo>
                    <a:cubicBezTo>
                      <a:pt x="81589" y="90076"/>
                      <a:pt x="80624" y="89304"/>
                      <a:pt x="79467" y="8930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11F505D8-A30A-4B9A-A6B3-21A1BF7DEB09}"/>
                  </a:ext>
                </a:extLst>
              </p:cNvPr>
              <p:cNvSpPr/>
              <p:nvPr/>
            </p:nvSpPr>
            <p:spPr>
              <a:xfrm>
                <a:off x="2332577" y="2566093"/>
                <a:ext cx="3858" cy="3858"/>
              </a:xfrm>
              <a:custGeom>
                <a:avLst/>
                <a:gdLst>
                  <a:gd name="connsiteX0" fmla="*/ 4243 w 3857"/>
                  <a:gd name="connsiteY0" fmla="*/ 2122 h 3857"/>
                  <a:gd name="connsiteX1" fmla="*/ 2122 w 3857"/>
                  <a:gd name="connsiteY1" fmla="*/ 4243 h 3857"/>
                  <a:gd name="connsiteX2" fmla="*/ 0 w 3857"/>
                  <a:gd name="connsiteY2" fmla="*/ 2122 h 3857"/>
                  <a:gd name="connsiteX3" fmla="*/ 2122 w 3857"/>
                  <a:gd name="connsiteY3" fmla="*/ 0 h 3857"/>
                  <a:gd name="connsiteX4" fmla="*/ 4243 w 3857"/>
                  <a:gd name="connsiteY4" fmla="*/ 2122 h 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" h="3857">
                    <a:moveTo>
                      <a:pt x="4243" y="2122"/>
                    </a:moveTo>
                    <a:cubicBezTo>
                      <a:pt x="4243" y="3279"/>
                      <a:pt x="3279" y="4243"/>
                      <a:pt x="2122" y="4243"/>
                    </a:cubicBezTo>
                    <a:cubicBezTo>
                      <a:pt x="964" y="4243"/>
                      <a:pt x="0" y="3279"/>
                      <a:pt x="0" y="2122"/>
                    </a:cubicBezTo>
                    <a:cubicBezTo>
                      <a:pt x="0" y="964"/>
                      <a:pt x="964" y="0"/>
                      <a:pt x="2122" y="0"/>
                    </a:cubicBezTo>
                    <a:cubicBezTo>
                      <a:pt x="3279" y="0"/>
                      <a:pt x="4243" y="964"/>
                      <a:pt x="4243" y="2122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E804C6D5-F15F-4DD5-AAD6-E898E461A422}"/>
              </a:ext>
            </a:extLst>
          </p:cNvPr>
          <p:cNvSpPr/>
          <p:nvPr/>
        </p:nvSpPr>
        <p:spPr>
          <a:xfrm>
            <a:off x="2975578" y="1305163"/>
            <a:ext cx="173272" cy="139517"/>
          </a:xfrm>
          <a:custGeom>
            <a:avLst/>
            <a:gdLst>
              <a:gd name="connsiteX0" fmla="*/ 18902 w 173271"/>
              <a:gd name="connsiteY0" fmla="*/ 140868 h 139517"/>
              <a:gd name="connsiteX1" fmla="*/ 0 w 173271"/>
              <a:gd name="connsiteY1" fmla="*/ 86861 h 139517"/>
              <a:gd name="connsiteX2" fmla="*/ 86861 w 173271"/>
              <a:gd name="connsiteY2" fmla="*/ 0 h 139517"/>
              <a:gd name="connsiteX3" fmla="*/ 173722 w 173271"/>
              <a:gd name="connsiteY3" fmla="*/ 86861 h 13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271" h="139517">
                <a:moveTo>
                  <a:pt x="18902" y="140868"/>
                </a:moveTo>
                <a:cubicBezTo>
                  <a:pt x="7201" y="126016"/>
                  <a:pt x="0" y="107338"/>
                  <a:pt x="0" y="86861"/>
                </a:cubicBezTo>
                <a:cubicBezTo>
                  <a:pt x="0" y="38930"/>
                  <a:pt x="38930" y="0"/>
                  <a:pt x="86861" y="0"/>
                </a:cubicBezTo>
                <a:cubicBezTo>
                  <a:pt x="134792" y="0"/>
                  <a:pt x="173722" y="38930"/>
                  <a:pt x="173722" y="86861"/>
                </a:cubicBezTo>
              </a:path>
            </a:pathLst>
          </a:custGeom>
          <a:noFill/>
          <a:ln w="2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" name="object 12">
            <a:extLst>
              <a:ext uri="{FF2B5EF4-FFF2-40B4-BE49-F238E27FC236}">
                <a16:creationId xmlns:a16="http://schemas.microsoft.com/office/drawing/2014/main" id="{2C1D589C-8444-473A-B8E4-49E69EBFC268}"/>
              </a:ext>
            </a:extLst>
          </p:cNvPr>
          <p:cNvSpPr/>
          <p:nvPr/>
        </p:nvSpPr>
        <p:spPr>
          <a:xfrm>
            <a:off x="4042782" y="2050553"/>
            <a:ext cx="72000" cy="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24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71F1608-C65B-4328-89DD-850F54C463E9}"/>
              </a:ext>
            </a:extLst>
          </p:cNvPr>
          <p:cNvSpPr txBox="1"/>
          <p:nvPr/>
        </p:nvSpPr>
        <p:spPr>
          <a:xfrm>
            <a:off x="1499247" y="127640"/>
            <a:ext cx="4565383" cy="4095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22"/>
              </a:spcBef>
            </a:pPr>
            <a:r>
              <a:rPr lang="en-US" sz="2291" dirty="0">
                <a:solidFill>
                  <a:srgbClr val="CBDB2A"/>
                </a:solidFill>
                <a:latin typeface="Berlin Sans FB Demi" panose="020E0802020502020306" pitchFamily="34" charset="0"/>
              </a:rPr>
              <a:t>Merger &amp; Acquisition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38015A71-EA70-4E4F-81CC-93EF4E8C88C7}"/>
              </a:ext>
            </a:extLst>
          </p:cNvPr>
          <p:cNvSpPr/>
          <p:nvPr/>
        </p:nvSpPr>
        <p:spPr>
          <a:xfrm>
            <a:off x="2753463" y="3381501"/>
            <a:ext cx="139493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>
                <a:solidFill>
                  <a:schemeClr val="bg1">
                    <a:lumMod val="85000"/>
                  </a:schemeClr>
                </a:solidFill>
              </a:rPr>
              <a:t>Incorporating New Businesses</a:t>
            </a:r>
          </a:p>
        </p:txBody>
      </p:sp>
      <p:grpSp>
        <p:nvGrpSpPr>
          <p:cNvPr id="231" name="Graphic 5">
            <a:extLst>
              <a:ext uri="{FF2B5EF4-FFF2-40B4-BE49-F238E27FC236}">
                <a16:creationId xmlns:a16="http://schemas.microsoft.com/office/drawing/2014/main" id="{BAE322EA-7696-4EC5-9B68-D580FFEA4F7A}"/>
              </a:ext>
            </a:extLst>
          </p:cNvPr>
          <p:cNvGrpSpPr/>
          <p:nvPr/>
        </p:nvGrpSpPr>
        <p:grpSpPr>
          <a:xfrm>
            <a:off x="2273043" y="2680427"/>
            <a:ext cx="367124" cy="402833"/>
            <a:chOff x="1787494" y="716156"/>
            <a:chExt cx="150205" cy="149303"/>
          </a:xfrm>
          <a:solidFill>
            <a:schemeClr val="accent1"/>
          </a:solidFill>
        </p:grpSpPr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677F9D8B-46C9-4A28-9EFD-18446DA02F53}"/>
                </a:ext>
              </a:extLst>
            </p:cNvPr>
            <p:cNvSpPr/>
            <p:nvPr/>
          </p:nvSpPr>
          <p:spPr>
            <a:xfrm>
              <a:off x="1794631" y="735842"/>
              <a:ext cx="73295" cy="28932"/>
            </a:xfrm>
            <a:custGeom>
              <a:avLst/>
              <a:gdLst>
                <a:gd name="connsiteX0" fmla="*/ 71752 w 73294"/>
                <a:gd name="connsiteY0" fmla="*/ 29125 h 28932"/>
                <a:gd name="connsiteX1" fmla="*/ 73295 w 73294"/>
                <a:gd name="connsiteY1" fmla="*/ 22760 h 28932"/>
                <a:gd name="connsiteX2" fmla="*/ 58443 w 73294"/>
                <a:gd name="connsiteY2" fmla="*/ 7908 h 28932"/>
                <a:gd name="connsiteX3" fmla="*/ 49763 w 73294"/>
                <a:gd name="connsiteY3" fmla="*/ 10801 h 28932"/>
                <a:gd name="connsiteX4" fmla="*/ 49763 w 73294"/>
                <a:gd name="connsiteY4" fmla="*/ 10801 h 28932"/>
                <a:gd name="connsiteX5" fmla="*/ 33947 w 73294"/>
                <a:gd name="connsiteY5" fmla="*/ 0 h 28932"/>
                <a:gd name="connsiteX6" fmla="*/ 17552 w 73294"/>
                <a:gd name="connsiteY6" fmla="*/ 13309 h 28932"/>
                <a:gd name="connsiteX7" fmla="*/ 12730 w 73294"/>
                <a:gd name="connsiteY7" fmla="*/ 12344 h 28932"/>
                <a:gd name="connsiteX8" fmla="*/ 0 w 73294"/>
                <a:gd name="connsiteY8" fmla="*/ 25075 h 28932"/>
                <a:gd name="connsiteX9" fmla="*/ 772 w 73294"/>
                <a:gd name="connsiteY9" fmla="*/ 29318 h 28932"/>
                <a:gd name="connsiteX10" fmla="*/ 71752 w 73294"/>
                <a:gd name="connsiteY10" fmla="*/ 29318 h 2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294" h="28932">
                  <a:moveTo>
                    <a:pt x="71752" y="29125"/>
                  </a:moveTo>
                  <a:cubicBezTo>
                    <a:pt x="72716" y="27196"/>
                    <a:pt x="73295" y="25075"/>
                    <a:pt x="73295" y="22760"/>
                  </a:cubicBezTo>
                  <a:cubicBezTo>
                    <a:pt x="73295" y="14466"/>
                    <a:pt x="66544" y="7908"/>
                    <a:pt x="58443" y="7908"/>
                  </a:cubicBezTo>
                  <a:cubicBezTo>
                    <a:pt x="55164" y="7908"/>
                    <a:pt x="52271" y="8873"/>
                    <a:pt x="49763" y="10801"/>
                  </a:cubicBezTo>
                  <a:lnTo>
                    <a:pt x="49763" y="10801"/>
                  </a:lnTo>
                  <a:cubicBezTo>
                    <a:pt x="47449" y="4436"/>
                    <a:pt x="41277" y="0"/>
                    <a:pt x="33947" y="0"/>
                  </a:cubicBezTo>
                  <a:cubicBezTo>
                    <a:pt x="25846" y="0"/>
                    <a:pt x="19095" y="5786"/>
                    <a:pt x="17552" y="13309"/>
                  </a:cubicBezTo>
                  <a:cubicBezTo>
                    <a:pt x="16009" y="12730"/>
                    <a:pt x="14466" y="12344"/>
                    <a:pt x="12730" y="12344"/>
                  </a:cubicBezTo>
                  <a:cubicBezTo>
                    <a:pt x="5786" y="12344"/>
                    <a:pt x="0" y="18131"/>
                    <a:pt x="0" y="25075"/>
                  </a:cubicBezTo>
                  <a:cubicBezTo>
                    <a:pt x="0" y="26618"/>
                    <a:pt x="193" y="27968"/>
                    <a:pt x="772" y="29318"/>
                  </a:cubicBezTo>
                  <a:lnTo>
                    <a:pt x="71752" y="29318"/>
                  </a:ln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867D3236-730E-4932-B115-CA23F6EC1184}"/>
                </a:ext>
              </a:extLst>
            </p:cNvPr>
            <p:cNvSpPr/>
            <p:nvPr/>
          </p:nvSpPr>
          <p:spPr>
            <a:xfrm>
              <a:off x="1787494" y="799879"/>
              <a:ext cx="65580" cy="65580"/>
            </a:xfrm>
            <a:custGeom>
              <a:avLst/>
              <a:gdLst>
                <a:gd name="connsiteX0" fmla="*/ 58829 w 65579"/>
                <a:gd name="connsiteY0" fmla="*/ 8294 h 65579"/>
                <a:gd name="connsiteX1" fmla="*/ 56128 w 65579"/>
                <a:gd name="connsiteY1" fmla="*/ 8294 h 65579"/>
                <a:gd name="connsiteX2" fmla="*/ 579 w 65579"/>
                <a:gd name="connsiteY2" fmla="*/ 63844 h 65579"/>
                <a:gd name="connsiteX3" fmla="*/ 579 w 65579"/>
                <a:gd name="connsiteY3" fmla="*/ 66544 h 65579"/>
                <a:gd name="connsiteX4" fmla="*/ 3279 w 65579"/>
                <a:gd name="connsiteY4" fmla="*/ 66544 h 65579"/>
                <a:gd name="connsiteX5" fmla="*/ 58829 w 65579"/>
                <a:gd name="connsiteY5" fmla="*/ 10994 h 65579"/>
                <a:gd name="connsiteX6" fmla="*/ 58829 w 65579"/>
                <a:gd name="connsiteY6" fmla="*/ 8294 h 65579"/>
                <a:gd name="connsiteX7" fmla="*/ 66544 w 65579"/>
                <a:gd name="connsiteY7" fmla="*/ 16009 h 65579"/>
                <a:gd name="connsiteX8" fmla="*/ 63844 w 65579"/>
                <a:gd name="connsiteY8" fmla="*/ 16009 h 65579"/>
                <a:gd name="connsiteX9" fmla="*/ 35876 w 65579"/>
                <a:gd name="connsiteY9" fmla="*/ 43977 h 65579"/>
                <a:gd name="connsiteX10" fmla="*/ 35876 w 65579"/>
                <a:gd name="connsiteY10" fmla="*/ 46677 h 65579"/>
                <a:gd name="connsiteX11" fmla="*/ 38576 w 65579"/>
                <a:gd name="connsiteY11" fmla="*/ 46677 h 65579"/>
                <a:gd name="connsiteX12" fmla="*/ 66544 w 65579"/>
                <a:gd name="connsiteY12" fmla="*/ 18709 h 65579"/>
                <a:gd name="connsiteX13" fmla="*/ 66544 w 65579"/>
                <a:gd name="connsiteY13" fmla="*/ 16009 h 65579"/>
                <a:gd name="connsiteX14" fmla="*/ 22953 w 65579"/>
                <a:gd name="connsiteY14" fmla="*/ 31247 h 65579"/>
                <a:gd name="connsiteX15" fmla="*/ 50921 w 65579"/>
                <a:gd name="connsiteY15" fmla="*/ 3279 h 65579"/>
                <a:gd name="connsiteX16" fmla="*/ 50921 w 65579"/>
                <a:gd name="connsiteY16" fmla="*/ 579 h 65579"/>
                <a:gd name="connsiteX17" fmla="*/ 48220 w 65579"/>
                <a:gd name="connsiteY17" fmla="*/ 579 h 65579"/>
                <a:gd name="connsiteX18" fmla="*/ 20253 w 65579"/>
                <a:gd name="connsiteY18" fmla="*/ 28546 h 65579"/>
                <a:gd name="connsiteX19" fmla="*/ 20253 w 65579"/>
                <a:gd name="connsiteY19" fmla="*/ 31247 h 65579"/>
                <a:gd name="connsiteX20" fmla="*/ 22953 w 65579"/>
                <a:gd name="connsiteY20" fmla="*/ 31247 h 6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579" h="65579">
                  <a:moveTo>
                    <a:pt x="58829" y="8294"/>
                  </a:moveTo>
                  <a:cubicBezTo>
                    <a:pt x="58057" y="7522"/>
                    <a:pt x="56900" y="7522"/>
                    <a:pt x="56128" y="8294"/>
                  </a:cubicBezTo>
                  <a:lnTo>
                    <a:pt x="579" y="63844"/>
                  </a:lnTo>
                  <a:cubicBezTo>
                    <a:pt x="-193" y="64615"/>
                    <a:pt x="-193" y="65772"/>
                    <a:pt x="579" y="66544"/>
                  </a:cubicBezTo>
                  <a:cubicBezTo>
                    <a:pt x="1350" y="67316"/>
                    <a:pt x="2507" y="67316"/>
                    <a:pt x="3279" y="66544"/>
                  </a:cubicBezTo>
                  <a:lnTo>
                    <a:pt x="58829" y="10994"/>
                  </a:lnTo>
                  <a:cubicBezTo>
                    <a:pt x="59600" y="10223"/>
                    <a:pt x="59600" y="9065"/>
                    <a:pt x="58829" y="8294"/>
                  </a:cubicBezTo>
                  <a:close/>
                  <a:moveTo>
                    <a:pt x="66544" y="16009"/>
                  </a:moveTo>
                  <a:cubicBezTo>
                    <a:pt x="65772" y="15238"/>
                    <a:pt x="64615" y="15238"/>
                    <a:pt x="63844" y="16009"/>
                  </a:cubicBezTo>
                  <a:lnTo>
                    <a:pt x="35876" y="43977"/>
                  </a:lnTo>
                  <a:cubicBezTo>
                    <a:pt x="35104" y="44748"/>
                    <a:pt x="35104" y="45906"/>
                    <a:pt x="35876" y="46677"/>
                  </a:cubicBezTo>
                  <a:cubicBezTo>
                    <a:pt x="36647" y="47449"/>
                    <a:pt x="37805" y="47449"/>
                    <a:pt x="38576" y="46677"/>
                  </a:cubicBezTo>
                  <a:lnTo>
                    <a:pt x="66544" y="18709"/>
                  </a:lnTo>
                  <a:cubicBezTo>
                    <a:pt x="67316" y="17938"/>
                    <a:pt x="67316" y="16781"/>
                    <a:pt x="66544" y="16009"/>
                  </a:cubicBezTo>
                  <a:close/>
                  <a:moveTo>
                    <a:pt x="22953" y="31247"/>
                  </a:moveTo>
                  <a:lnTo>
                    <a:pt x="50921" y="3279"/>
                  </a:lnTo>
                  <a:cubicBezTo>
                    <a:pt x="51692" y="2507"/>
                    <a:pt x="51692" y="1350"/>
                    <a:pt x="50921" y="579"/>
                  </a:cubicBezTo>
                  <a:cubicBezTo>
                    <a:pt x="50149" y="-193"/>
                    <a:pt x="48992" y="-193"/>
                    <a:pt x="48220" y="579"/>
                  </a:cubicBezTo>
                  <a:lnTo>
                    <a:pt x="20253" y="28546"/>
                  </a:lnTo>
                  <a:cubicBezTo>
                    <a:pt x="19481" y="29318"/>
                    <a:pt x="19481" y="30475"/>
                    <a:pt x="20253" y="31247"/>
                  </a:cubicBezTo>
                  <a:cubicBezTo>
                    <a:pt x="21024" y="32018"/>
                    <a:pt x="22181" y="32018"/>
                    <a:pt x="22953" y="31247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B8E35766-3198-4C3D-A95B-14481B837468}"/>
                </a:ext>
              </a:extLst>
            </p:cNvPr>
            <p:cNvSpPr/>
            <p:nvPr/>
          </p:nvSpPr>
          <p:spPr>
            <a:xfrm>
              <a:off x="1863104" y="718097"/>
              <a:ext cx="73295" cy="96441"/>
            </a:xfrm>
            <a:custGeom>
              <a:avLst/>
              <a:gdLst>
                <a:gd name="connsiteX0" fmla="*/ 36840 w 73294"/>
                <a:gd name="connsiteY0" fmla="*/ 67123 h 96440"/>
                <a:gd name="connsiteX1" fmla="*/ 0 w 73294"/>
                <a:gd name="connsiteY1" fmla="*/ 92776 h 96440"/>
                <a:gd name="connsiteX2" fmla="*/ 4822 w 73294"/>
                <a:gd name="connsiteY2" fmla="*/ 97598 h 96440"/>
                <a:gd name="connsiteX3" fmla="*/ 44556 w 73294"/>
                <a:gd name="connsiteY3" fmla="*/ 74838 h 96440"/>
                <a:gd name="connsiteX4" fmla="*/ 73295 w 73294"/>
                <a:gd name="connsiteY4" fmla="*/ 0 h 96440"/>
                <a:gd name="connsiteX5" fmla="*/ 36840 w 73294"/>
                <a:gd name="connsiteY5" fmla="*/ 67123 h 9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294" h="96440">
                  <a:moveTo>
                    <a:pt x="36840" y="67123"/>
                  </a:moveTo>
                  <a:cubicBezTo>
                    <a:pt x="15238" y="88725"/>
                    <a:pt x="0" y="92776"/>
                    <a:pt x="0" y="92776"/>
                  </a:cubicBezTo>
                  <a:cubicBezTo>
                    <a:pt x="1929" y="94705"/>
                    <a:pt x="3665" y="96441"/>
                    <a:pt x="4822" y="97598"/>
                  </a:cubicBezTo>
                  <a:cubicBezTo>
                    <a:pt x="4822" y="97598"/>
                    <a:pt x="22953" y="96248"/>
                    <a:pt x="44556" y="74838"/>
                  </a:cubicBezTo>
                  <a:cubicBezTo>
                    <a:pt x="64422" y="54971"/>
                    <a:pt x="73488" y="22953"/>
                    <a:pt x="73295" y="0"/>
                  </a:cubicBezTo>
                  <a:cubicBezTo>
                    <a:pt x="69630" y="19095"/>
                    <a:pt x="56707" y="47256"/>
                    <a:pt x="36840" y="67123"/>
                  </a:cubicBezTo>
                  <a:close/>
                </a:path>
              </a:pathLst>
            </a:custGeom>
            <a:solidFill>
              <a:srgbClr val="BECECD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5" name="Graphic 5">
              <a:extLst>
                <a:ext uri="{FF2B5EF4-FFF2-40B4-BE49-F238E27FC236}">
                  <a16:creationId xmlns:a16="http://schemas.microsoft.com/office/drawing/2014/main" id="{B93B8DCF-2C55-4F11-99A3-E7792C64D5A6}"/>
                </a:ext>
              </a:extLst>
            </p:cNvPr>
            <p:cNvGrpSpPr/>
            <p:nvPr/>
          </p:nvGrpSpPr>
          <p:grpSpPr>
            <a:xfrm>
              <a:off x="1806540" y="716156"/>
              <a:ext cx="131159" cy="131159"/>
              <a:chOff x="1806540" y="716156"/>
              <a:chExt cx="131159" cy="131159"/>
            </a:xfrm>
            <a:solidFill>
              <a:schemeClr val="accent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941A9CAA-F031-4A93-86CC-641D28E3020E}"/>
                  </a:ext>
                </a:extLst>
              </p:cNvPr>
              <p:cNvSpPr/>
              <p:nvPr/>
            </p:nvSpPr>
            <p:spPr>
              <a:xfrm>
                <a:off x="1875255" y="747608"/>
                <a:ext cx="30861" cy="30861"/>
              </a:xfrm>
              <a:custGeom>
                <a:avLst/>
                <a:gdLst>
                  <a:gd name="connsiteX0" fmla="*/ 4629 w 30861"/>
                  <a:gd name="connsiteY0" fmla="*/ 4629 h 30861"/>
                  <a:gd name="connsiteX1" fmla="*/ 27003 w 30861"/>
                  <a:gd name="connsiteY1" fmla="*/ 4629 h 30861"/>
                  <a:gd name="connsiteX2" fmla="*/ 27003 w 30861"/>
                  <a:gd name="connsiteY2" fmla="*/ 27003 h 30861"/>
                  <a:gd name="connsiteX3" fmla="*/ 4629 w 30861"/>
                  <a:gd name="connsiteY3" fmla="*/ 27003 h 30861"/>
                  <a:gd name="connsiteX4" fmla="*/ 4629 w 30861"/>
                  <a:gd name="connsiteY4" fmla="*/ 4629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61" h="30861">
                    <a:moveTo>
                      <a:pt x="4629" y="4629"/>
                    </a:moveTo>
                    <a:cubicBezTo>
                      <a:pt x="10801" y="-1543"/>
                      <a:pt x="20831" y="-1543"/>
                      <a:pt x="27003" y="4629"/>
                    </a:cubicBezTo>
                    <a:cubicBezTo>
                      <a:pt x="33176" y="10801"/>
                      <a:pt x="33176" y="20831"/>
                      <a:pt x="27003" y="27003"/>
                    </a:cubicBezTo>
                    <a:cubicBezTo>
                      <a:pt x="20831" y="33176"/>
                      <a:pt x="10801" y="33176"/>
                      <a:pt x="4629" y="27003"/>
                    </a:cubicBezTo>
                    <a:cubicBezTo>
                      <a:pt x="-1543" y="20831"/>
                      <a:pt x="-1543" y="10801"/>
                      <a:pt x="4629" y="4629"/>
                    </a:cubicBezTo>
                    <a:close/>
                  </a:path>
                </a:pathLst>
              </a:custGeom>
              <a:solidFill>
                <a:srgbClr val="75E0DB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4CC34FDB-2730-475E-8094-A2478D972332}"/>
                  </a:ext>
                </a:extLst>
              </p:cNvPr>
              <p:cNvSpPr/>
              <p:nvPr/>
            </p:nvSpPr>
            <p:spPr>
              <a:xfrm>
                <a:off x="1806540" y="716156"/>
                <a:ext cx="131159" cy="131159"/>
              </a:xfrm>
              <a:custGeom>
                <a:avLst/>
                <a:gdLst>
                  <a:gd name="connsiteX0" fmla="*/ 131787 w 131159"/>
                  <a:gd name="connsiteY0" fmla="*/ 1941 h 131159"/>
                  <a:gd name="connsiteX1" fmla="*/ 129858 w 131159"/>
                  <a:gd name="connsiteY1" fmla="*/ 12 h 131159"/>
                  <a:gd name="connsiteX2" fmla="*/ 53670 w 131159"/>
                  <a:gd name="connsiteY2" fmla="*/ 29330 h 131159"/>
                  <a:gd name="connsiteX3" fmla="*/ 42290 w 131159"/>
                  <a:gd name="connsiteY3" fmla="*/ 42639 h 131159"/>
                  <a:gd name="connsiteX4" fmla="*/ 17794 w 131159"/>
                  <a:gd name="connsiteY4" fmla="*/ 48425 h 131159"/>
                  <a:gd name="connsiteX5" fmla="*/ 49 w 131159"/>
                  <a:gd name="connsiteY5" fmla="*/ 75043 h 131159"/>
                  <a:gd name="connsiteX6" fmla="*/ 1014 w 131159"/>
                  <a:gd name="connsiteY6" fmla="*/ 77165 h 131159"/>
                  <a:gd name="connsiteX7" fmla="*/ 3328 w 131159"/>
                  <a:gd name="connsiteY7" fmla="*/ 76779 h 131159"/>
                  <a:gd name="connsiteX8" fmla="*/ 30910 w 131159"/>
                  <a:gd name="connsiteY8" fmla="*/ 66749 h 131159"/>
                  <a:gd name="connsiteX9" fmla="*/ 30331 w 131159"/>
                  <a:gd name="connsiteY9" fmla="*/ 70414 h 131159"/>
                  <a:gd name="connsiteX10" fmla="*/ 30910 w 131159"/>
                  <a:gd name="connsiteY10" fmla="*/ 71957 h 131159"/>
                  <a:gd name="connsiteX11" fmla="*/ 32260 w 131159"/>
                  <a:gd name="connsiteY11" fmla="*/ 73307 h 131159"/>
                  <a:gd name="connsiteX12" fmla="*/ 25124 w 131159"/>
                  <a:gd name="connsiteY12" fmla="*/ 80444 h 131159"/>
                  <a:gd name="connsiteX13" fmla="*/ 24545 w 131159"/>
                  <a:gd name="connsiteY13" fmla="*/ 81794 h 131159"/>
                  <a:gd name="connsiteX14" fmla="*/ 25124 w 131159"/>
                  <a:gd name="connsiteY14" fmla="*/ 83144 h 131159"/>
                  <a:gd name="connsiteX15" fmla="*/ 48848 w 131159"/>
                  <a:gd name="connsiteY15" fmla="*/ 106868 h 131159"/>
                  <a:gd name="connsiteX16" fmla="*/ 50198 w 131159"/>
                  <a:gd name="connsiteY16" fmla="*/ 107447 h 131159"/>
                  <a:gd name="connsiteX17" fmla="*/ 51548 w 131159"/>
                  <a:gd name="connsiteY17" fmla="*/ 106868 h 131159"/>
                  <a:gd name="connsiteX18" fmla="*/ 58685 w 131159"/>
                  <a:gd name="connsiteY18" fmla="*/ 99732 h 131159"/>
                  <a:gd name="connsiteX19" fmla="*/ 60035 w 131159"/>
                  <a:gd name="connsiteY19" fmla="*/ 101082 h 131159"/>
                  <a:gd name="connsiteX20" fmla="*/ 61578 w 131159"/>
                  <a:gd name="connsiteY20" fmla="*/ 101660 h 131159"/>
                  <a:gd name="connsiteX21" fmla="*/ 65243 w 131159"/>
                  <a:gd name="connsiteY21" fmla="*/ 101082 h 131159"/>
                  <a:gd name="connsiteX22" fmla="*/ 55213 w 131159"/>
                  <a:gd name="connsiteY22" fmla="*/ 128664 h 131159"/>
                  <a:gd name="connsiteX23" fmla="*/ 54827 w 131159"/>
                  <a:gd name="connsiteY23" fmla="*/ 130978 h 131159"/>
                  <a:gd name="connsiteX24" fmla="*/ 56949 w 131159"/>
                  <a:gd name="connsiteY24" fmla="*/ 131943 h 131159"/>
                  <a:gd name="connsiteX25" fmla="*/ 83567 w 131159"/>
                  <a:gd name="connsiteY25" fmla="*/ 114198 h 131159"/>
                  <a:gd name="connsiteX26" fmla="*/ 89353 w 131159"/>
                  <a:gd name="connsiteY26" fmla="*/ 89702 h 131159"/>
                  <a:gd name="connsiteX27" fmla="*/ 102662 w 131159"/>
                  <a:gd name="connsiteY27" fmla="*/ 78322 h 131159"/>
                  <a:gd name="connsiteX28" fmla="*/ 131787 w 131159"/>
                  <a:gd name="connsiteY28" fmla="*/ 1941 h 131159"/>
                  <a:gd name="connsiteX29" fmla="*/ 31875 w 131159"/>
                  <a:gd name="connsiteY29" fmla="*/ 62891 h 131159"/>
                  <a:gd name="connsiteX30" fmla="*/ 5450 w 131159"/>
                  <a:gd name="connsiteY30" fmla="*/ 69449 h 131159"/>
                  <a:gd name="connsiteX31" fmla="*/ 19916 w 131159"/>
                  <a:gd name="connsiteY31" fmla="*/ 51704 h 131159"/>
                  <a:gd name="connsiteX32" fmla="*/ 39976 w 131159"/>
                  <a:gd name="connsiteY32" fmla="*/ 46304 h 131159"/>
                  <a:gd name="connsiteX33" fmla="*/ 31875 w 131159"/>
                  <a:gd name="connsiteY33" fmla="*/ 62891 h 131159"/>
                  <a:gd name="connsiteX34" fmla="*/ 50198 w 131159"/>
                  <a:gd name="connsiteY34" fmla="*/ 102432 h 131159"/>
                  <a:gd name="connsiteX35" fmla="*/ 29174 w 131159"/>
                  <a:gd name="connsiteY35" fmla="*/ 81408 h 131159"/>
                  <a:gd name="connsiteX36" fmla="*/ 34961 w 131159"/>
                  <a:gd name="connsiteY36" fmla="*/ 75622 h 131159"/>
                  <a:gd name="connsiteX37" fmla="*/ 52127 w 131159"/>
                  <a:gd name="connsiteY37" fmla="*/ 92788 h 131159"/>
                  <a:gd name="connsiteX38" fmla="*/ 55985 w 131159"/>
                  <a:gd name="connsiteY38" fmla="*/ 96646 h 131159"/>
                  <a:gd name="connsiteX39" fmla="*/ 50198 w 131159"/>
                  <a:gd name="connsiteY39" fmla="*/ 102432 h 131159"/>
                  <a:gd name="connsiteX40" fmla="*/ 80288 w 131159"/>
                  <a:gd name="connsiteY40" fmla="*/ 111883 h 131159"/>
                  <a:gd name="connsiteX41" fmla="*/ 62543 w 131159"/>
                  <a:gd name="connsiteY41" fmla="*/ 126349 h 131159"/>
                  <a:gd name="connsiteX42" fmla="*/ 69101 w 131159"/>
                  <a:gd name="connsiteY42" fmla="*/ 99925 h 131159"/>
                  <a:gd name="connsiteX43" fmla="*/ 85881 w 131159"/>
                  <a:gd name="connsiteY43" fmla="*/ 91824 h 131159"/>
                  <a:gd name="connsiteX44" fmla="*/ 80288 w 131159"/>
                  <a:gd name="connsiteY44" fmla="*/ 111883 h 131159"/>
                  <a:gd name="connsiteX45" fmla="*/ 62157 w 131159"/>
                  <a:gd name="connsiteY45" fmla="*/ 97610 h 131159"/>
                  <a:gd name="connsiteX46" fmla="*/ 60035 w 131159"/>
                  <a:gd name="connsiteY46" fmla="*/ 95488 h 131159"/>
                  <a:gd name="connsiteX47" fmla="*/ 60035 w 131159"/>
                  <a:gd name="connsiteY47" fmla="*/ 95488 h 131159"/>
                  <a:gd name="connsiteX48" fmla="*/ 56370 w 131159"/>
                  <a:gd name="connsiteY48" fmla="*/ 91824 h 131159"/>
                  <a:gd name="connsiteX49" fmla="*/ 48269 w 131159"/>
                  <a:gd name="connsiteY49" fmla="*/ 83723 h 131159"/>
                  <a:gd name="connsiteX50" fmla="*/ 34189 w 131159"/>
                  <a:gd name="connsiteY50" fmla="*/ 69642 h 131159"/>
                  <a:gd name="connsiteX51" fmla="*/ 56370 w 131159"/>
                  <a:gd name="connsiteY51" fmla="*/ 32030 h 131159"/>
                  <a:gd name="connsiteX52" fmla="*/ 127929 w 131159"/>
                  <a:gd name="connsiteY52" fmla="*/ 3870 h 131159"/>
                  <a:gd name="connsiteX53" fmla="*/ 99769 w 131159"/>
                  <a:gd name="connsiteY53" fmla="*/ 75429 h 131159"/>
                  <a:gd name="connsiteX54" fmla="*/ 62157 w 131159"/>
                  <a:gd name="connsiteY54" fmla="*/ 97610 h 131159"/>
                  <a:gd name="connsiteX55" fmla="*/ 97068 w 131159"/>
                  <a:gd name="connsiteY55" fmla="*/ 34731 h 131159"/>
                  <a:gd name="connsiteX56" fmla="*/ 71994 w 131159"/>
                  <a:gd name="connsiteY56" fmla="*/ 34731 h 131159"/>
                  <a:gd name="connsiteX57" fmla="*/ 66786 w 131159"/>
                  <a:gd name="connsiteY57" fmla="*/ 47268 h 131159"/>
                  <a:gd name="connsiteX58" fmla="*/ 71994 w 131159"/>
                  <a:gd name="connsiteY58" fmla="*/ 59805 h 131159"/>
                  <a:gd name="connsiteX59" fmla="*/ 97068 w 131159"/>
                  <a:gd name="connsiteY59" fmla="*/ 59805 h 131159"/>
                  <a:gd name="connsiteX60" fmla="*/ 102276 w 131159"/>
                  <a:gd name="connsiteY60" fmla="*/ 47268 h 131159"/>
                  <a:gd name="connsiteX61" fmla="*/ 97068 w 131159"/>
                  <a:gd name="connsiteY61" fmla="*/ 34731 h 131159"/>
                  <a:gd name="connsiteX62" fmla="*/ 94368 w 131159"/>
                  <a:gd name="connsiteY62" fmla="*/ 57105 h 131159"/>
                  <a:gd name="connsiteX63" fmla="*/ 74694 w 131159"/>
                  <a:gd name="connsiteY63" fmla="*/ 57105 h 131159"/>
                  <a:gd name="connsiteX64" fmla="*/ 70644 w 131159"/>
                  <a:gd name="connsiteY64" fmla="*/ 47268 h 131159"/>
                  <a:gd name="connsiteX65" fmla="*/ 74694 w 131159"/>
                  <a:gd name="connsiteY65" fmla="*/ 37431 h 131159"/>
                  <a:gd name="connsiteX66" fmla="*/ 94368 w 131159"/>
                  <a:gd name="connsiteY66" fmla="*/ 37431 h 131159"/>
                  <a:gd name="connsiteX67" fmla="*/ 98419 w 131159"/>
                  <a:gd name="connsiteY67" fmla="*/ 47268 h 131159"/>
                  <a:gd name="connsiteX68" fmla="*/ 94368 w 131159"/>
                  <a:gd name="connsiteY68" fmla="*/ 57105 h 131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31159" h="131159">
                    <a:moveTo>
                      <a:pt x="131787" y="1941"/>
                    </a:moveTo>
                    <a:cubicBezTo>
                      <a:pt x="131787" y="976"/>
                      <a:pt x="131016" y="12"/>
                      <a:pt x="129858" y="12"/>
                    </a:cubicBezTo>
                    <a:cubicBezTo>
                      <a:pt x="106905" y="-374"/>
                      <a:pt x="74308" y="8499"/>
                      <a:pt x="53670" y="29330"/>
                    </a:cubicBezTo>
                    <a:cubicBezTo>
                      <a:pt x="49041" y="33959"/>
                      <a:pt x="45376" y="38395"/>
                      <a:pt x="42290" y="42639"/>
                    </a:cubicBezTo>
                    <a:cubicBezTo>
                      <a:pt x="34768" y="41096"/>
                      <a:pt x="25702" y="43217"/>
                      <a:pt x="17794" y="48425"/>
                    </a:cubicBezTo>
                    <a:cubicBezTo>
                      <a:pt x="8150" y="54597"/>
                      <a:pt x="1785" y="64049"/>
                      <a:pt x="49" y="75043"/>
                    </a:cubicBezTo>
                    <a:cubicBezTo>
                      <a:pt x="-144" y="75814"/>
                      <a:pt x="242" y="76779"/>
                      <a:pt x="1014" y="77165"/>
                    </a:cubicBezTo>
                    <a:cubicBezTo>
                      <a:pt x="1785" y="77550"/>
                      <a:pt x="2749" y="77357"/>
                      <a:pt x="3328" y="76779"/>
                    </a:cubicBezTo>
                    <a:cubicBezTo>
                      <a:pt x="16830" y="63277"/>
                      <a:pt x="25509" y="64242"/>
                      <a:pt x="30910" y="66749"/>
                    </a:cubicBezTo>
                    <a:cubicBezTo>
                      <a:pt x="30331" y="68871"/>
                      <a:pt x="30331" y="70221"/>
                      <a:pt x="30331" y="70414"/>
                    </a:cubicBezTo>
                    <a:cubicBezTo>
                      <a:pt x="30331" y="70992"/>
                      <a:pt x="30524" y="71571"/>
                      <a:pt x="30910" y="71957"/>
                    </a:cubicBezTo>
                    <a:lnTo>
                      <a:pt x="32260" y="73307"/>
                    </a:lnTo>
                    <a:lnTo>
                      <a:pt x="25124" y="80444"/>
                    </a:lnTo>
                    <a:cubicBezTo>
                      <a:pt x="24738" y="80829"/>
                      <a:pt x="24545" y="81215"/>
                      <a:pt x="24545" y="81794"/>
                    </a:cubicBezTo>
                    <a:cubicBezTo>
                      <a:pt x="24545" y="82372"/>
                      <a:pt x="24738" y="82758"/>
                      <a:pt x="25124" y="83144"/>
                    </a:cubicBezTo>
                    <a:lnTo>
                      <a:pt x="48848" y="106868"/>
                    </a:lnTo>
                    <a:cubicBezTo>
                      <a:pt x="49234" y="107254"/>
                      <a:pt x="49620" y="107447"/>
                      <a:pt x="50198" y="107447"/>
                    </a:cubicBezTo>
                    <a:cubicBezTo>
                      <a:pt x="50777" y="107447"/>
                      <a:pt x="51163" y="107254"/>
                      <a:pt x="51548" y="106868"/>
                    </a:cubicBezTo>
                    <a:lnTo>
                      <a:pt x="58685" y="99732"/>
                    </a:lnTo>
                    <a:cubicBezTo>
                      <a:pt x="59649" y="100696"/>
                      <a:pt x="60035" y="101082"/>
                      <a:pt x="60035" y="101082"/>
                    </a:cubicBezTo>
                    <a:cubicBezTo>
                      <a:pt x="60421" y="101468"/>
                      <a:pt x="61000" y="101660"/>
                      <a:pt x="61578" y="101660"/>
                    </a:cubicBezTo>
                    <a:cubicBezTo>
                      <a:pt x="61771" y="101660"/>
                      <a:pt x="63121" y="101468"/>
                      <a:pt x="65243" y="101082"/>
                    </a:cubicBezTo>
                    <a:cubicBezTo>
                      <a:pt x="67750" y="106483"/>
                      <a:pt x="68715" y="115162"/>
                      <a:pt x="55213" y="128664"/>
                    </a:cubicBezTo>
                    <a:cubicBezTo>
                      <a:pt x="54635" y="129242"/>
                      <a:pt x="54442" y="130207"/>
                      <a:pt x="54827" y="130978"/>
                    </a:cubicBezTo>
                    <a:cubicBezTo>
                      <a:pt x="55213" y="131750"/>
                      <a:pt x="55985" y="132136"/>
                      <a:pt x="56949" y="131943"/>
                    </a:cubicBezTo>
                    <a:cubicBezTo>
                      <a:pt x="67943" y="130014"/>
                      <a:pt x="77395" y="123649"/>
                      <a:pt x="83567" y="114198"/>
                    </a:cubicBezTo>
                    <a:cubicBezTo>
                      <a:pt x="88775" y="106290"/>
                      <a:pt x="90703" y="97224"/>
                      <a:pt x="89353" y="89702"/>
                    </a:cubicBezTo>
                    <a:cubicBezTo>
                      <a:pt x="93597" y="86809"/>
                      <a:pt x="98033" y="82951"/>
                      <a:pt x="102662" y="78322"/>
                    </a:cubicBezTo>
                    <a:cubicBezTo>
                      <a:pt x="123107" y="57491"/>
                      <a:pt x="132173" y="24894"/>
                      <a:pt x="131787" y="1941"/>
                    </a:cubicBezTo>
                    <a:close/>
                    <a:moveTo>
                      <a:pt x="31875" y="62891"/>
                    </a:moveTo>
                    <a:cubicBezTo>
                      <a:pt x="23774" y="59420"/>
                      <a:pt x="15094" y="61541"/>
                      <a:pt x="5450" y="69449"/>
                    </a:cubicBezTo>
                    <a:cubicBezTo>
                      <a:pt x="8150" y="62313"/>
                      <a:pt x="12972" y="56140"/>
                      <a:pt x="19916" y="51704"/>
                    </a:cubicBezTo>
                    <a:cubicBezTo>
                      <a:pt x="26281" y="47654"/>
                      <a:pt x="33803" y="45532"/>
                      <a:pt x="39976" y="46304"/>
                    </a:cubicBezTo>
                    <a:cubicBezTo>
                      <a:pt x="35539" y="52862"/>
                      <a:pt x="33225" y="58648"/>
                      <a:pt x="31875" y="62891"/>
                    </a:cubicBezTo>
                    <a:close/>
                    <a:moveTo>
                      <a:pt x="50198" y="102432"/>
                    </a:moveTo>
                    <a:lnTo>
                      <a:pt x="29174" y="81408"/>
                    </a:lnTo>
                    <a:lnTo>
                      <a:pt x="34961" y="75622"/>
                    </a:lnTo>
                    <a:lnTo>
                      <a:pt x="52127" y="92788"/>
                    </a:lnTo>
                    <a:cubicBezTo>
                      <a:pt x="53477" y="94138"/>
                      <a:pt x="54635" y="95295"/>
                      <a:pt x="55985" y="96646"/>
                    </a:cubicBezTo>
                    <a:lnTo>
                      <a:pt x="50198" y="102432"/>
                    </a:lnTo>
                    <a:close/>
                    <a:moveTo>
                      <a:pt x="80288" y="111883"/>
                    </a:moveTo>
                    <a:cubicBezTo>
                      <a:pt x="75851" y="118634"/>
                      <a:pt x="69679" y="123649"/>
                      <a:pt x="62543" y="126349"/>
                    </a:cubicBezTo>
                    <a:cubicBezTo>
                      <a:pt x="70451" y="116898"/>
                      <a:pt x="72573" y="108218"/>
                      <a:pt x="69101" y="99925"/>
                    </a:cubicBezTo>
                    <a:cubicBezTo>
                      <a:pt x="73344" y="98574"/>
                      <a:pt x="79130" y="96260"/>
                      <a:pt x="85881" y="91824"/>
                    </a:cubicBezTo>
                    <a:cubicBezTo>
                      <a:pt x="86267" y="97996"/>
                      <a:pt x="84338" y="105518"/>
                      <a:pt x="80288" y="111883"/>
                    </a:cubicBezTo>
                    <a:close/>
                    <a:moveTo>
                      <a:pt x="62157" y="97610"/>
                    </a:moveTo>
                    <a:lnTo>
                      <a:pt x="60035" y="95488"/>
                    </a:lnTo>
                    <a:cubicBezTo>
                      <a:pt x="60035" y="95488"/>
                      <a:pt x="60035" y="95488"/>
                      <a:pt x="60035" y="95488"/>
                    </a:cubicBezTo>
                    <a:lnTo>
                      <a:pt x="56370" y="91824"/>
                    </a:lnTo>
                    <a:lnTo>
                      <a:pt x="48269" y="83723"/>
                    </a:lnTo>
                    <a:cubicBezTo>
                      <a:pt x="48269" y="83723"/>
                      <a:pt x="37082" y="72535"/>
                      <a:pt x="34189" y="69642"/>
                    </a:cubicBezTo>
                    <a:cubicBezTo>
                      <a:pt x="34768" y="65977"/>
                      <a:pt x="38240" y="50161"/>
                      <a:pt x="56370" y="32030"/>
                    </a:cubicBezTo>
                    <a:cubicBezTo>
                      <a:pt x="75659" y="12742"/>
                      <a:pt x="105748" y="4063"/>
                      <a:pt x="127929" y="3870"/>
                    </a:cubicBezTo>
                    <a:cubicBezTo>
                      <a:pt x="127737" y="25858"/>
                      <a:pt x="119250" y="56140"/>
                      <a:pt x="99769" y="75429"/>
                    </a:cubicBezTo>
                    <a:cubicBezTo>
                      <a:pt x="81638" y="93559"/>
                      <a:pt x="65822" y="97031"/>
                      <a:pt x="62157" y="97610"/>
                    </a:cubicBezTo>
                    <a:close/>
                    <a:moveTo>
                      <a:pt x="97068" y="34731"/>
                    </a:moveTo>
                    <a:cubicBezTo>
                      <a:pt x="90125" y="27787"/>
                      <a:pt x="78938" y="27787"/>
                      <a:pt x="71994" y="34731"/>
                    </a:cubicBezTo>
                    <a:cubicBezTo>
                      <a:pt x="68715" y="38010"/>
                      <a:pt x="66786" y="42639"/>
                      <a:pt x="66786" y="47268"/>
                    </a:cubicBezTo>
                    <a:cubicBezTo>
                      <a:pt x="66786" y="52090"/>
                      <a:pt x="68715" y="56526"/>
                      <a:pt x="71994" y="59805"/>
                    </a:cubicBezTo>
                    <a:cubicBezTo>
                      <a:pt x="78938" y="66749"/>
                      <a:pt x="90125" y="66749"/>
                      <a:pt x="97068" y="59805"/>
                    </a:cubicBezTo>
                    <a:cubicBezTo>
                      <a:pt x="100347" y="56526"/>
                      <a:pt x="102276" y="51897"/>
                      <a:pt x="102276" y="47268"/>
                    </a:cubicBezTo>
                    <a:cubicBezTo>
                      <a:pt x="102276" y="42446"/>
                      <a:pt x="100347" y="38010"/>
                      <a:pt x="97068" y="34731"/>
                    </a:cubicBezTo>
                    <a:close/>
                    <a:moveTo>
                      <a:pt x="94368" y="57105"/>
                    </a:moveTo>
                    <a:cubicBezTo>
                      <a:pt x="88967" y="62506"/>
                      <a:pt x="80095" y="62506"/>
                      <a:pt x="74694" y="57105"/>
                    </a:cubicBezTo>
                    <a:cubicBezTo>
                      <a:pt x="71994" y="54405"/>
                      <a:pt x="70644" y="50933"/>
                      <a:pt x="70644" y="47268"/>
                    </a:cubicBezTo>
                    <a:cubicBezTo>
                      <a:pt x="70644" y="43603"/>
                      <a:pt x="71994" y="40131"/>
                      <a:pt x="74694" y="37431"/>
                    </a:cubicBezTo>
                    <a:cubicBezTo>
                      <a:pt x="80095" y="32030"/>
                      <a:pt x="88967" y="32030"/>
                      <a:pt x="94368" y="37431"/>
                    </a:cubicBezTo>
                    <a:cubicBezTo>
                      <a:pt x="97068" y="40131"/>
                      <a:pt x="98419" y="43603"/>
                      <a:pt x="98419" y="47268"/>
                    </a:cubicBezTo>
                    <a:cubicBezTo>
                      <a:pt x="98419" y="50933"/>
                      <a:pt x="96876" y="54405"/>
                      <a:pt x="94368" y="5710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8" name="Graphic 5">
            <a:extLst>
              <a:ext uri="{FF2B5EF4-FFF2-40B4-BE49-F238E27FC236}">
                <a16:creationId xmlns:a16="http://schemas.microsoft.com/office/drawing/2014/main" id="{2333E750-CF48-43EA-8451-C01E4572C847}"/>
              </a:ext>
            </a:extLst>
          </p:cNvPr>
          <p:cNvGrpSpPr/>
          <p:nvPr/>
        </p:nvGrpSpPr>
        <p:grpSpPr>
          <a:xfrm>
            <a:off x="2443552" y="1174471"/>
            <a:ext cx="377932" cy="353879"/>
            <a:chOff x="1362191" y="2220256"/>
            <a:chExt cx="141382" cy="149098"/>
          </a:xfrm>
          <a:solidFill>
            <a:schemeClr val="accent1"/>
          </a:solidFill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DB9A211-5A2C-42A4-BC68-E74B5C36F25B}"/>
                </a:ext>
              </a:extLst>
            </p:cNvPr>
            <p:cNvSpPr/>
            <p:nvPr/>
          </p:nvSpPr>
          <p:spPr>
            <a:xfrm>
              <a:off x="1362191" y="2220256"/>
              <a:ext cx="86797" cy="86797"/>
            </a:xfrm>
            <a:custGeom>
              <a:avLst/>
              <a:gdLst>
                <a:gd name="connsiteX0" fmla="*/ 0 w 86796"/>
                <a:gd name="connsiteY0" fmla="*/ 43977 h 86796"/>
                <a:gd name="connsiteX1" fmla="*/ 43977 w 86796"/>
                <a:gd name="connsiteY1" fmla="*/ 0 h 86796"/>
                <a:gd name="connsiteX2" fmla="*/ 87954 w 86796"/>
                <a:gd name="connsiteY2" fmla="*/ 43977 h 86796"/>
                <a:gd name="connsiteX3" fmla="*/ 43977 w 86796"/>
                <a:gd name="connsiteY3" fmla="*/ 87954 h 86796"/>
                <a:gd name="connsiteX4" fmla="*/ 0 w 86796"/>
                <a:gd name="connsiteY4" fmla="*/ 43977 h 8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796" h="86796">
                  <a:moveTo>
                    <a:pt x="0" y="43977"/>
                  </a:moveTo>
                  <a:cubicBezTo>
                    <a:pt x="0" y="19674"/>
                    <a:pt x="19674" y="0"/>
                    <a:pt x="43977" y="0"/>
                  </a:cubicBezTo>
                  <a:cubicBezTo>
                    <a:pt x="68280" y="0"/>
                    <a:pt x="87954" y="19674"/>
                    <a:pt x="87954" y="43977"/>
                  </a:cubicBezTo>
                  <a:cubicBezTo>
                    <a:pt x="87954" y="68280"/>
                    <a:pt x="68280" y="87954"/>
                    <a:pt x="43977" y="87954"/>
                  </a:cubicBezTo>
                  <a:cubicBezTo>
                    <a:pt x="19674" y="87954"/>
                    <a:pt x="0" y="68280"/>
                    <a:pt x="0" y="43977"/>
                  </a:cubicBezTo>
                  <a:close/>
                </a:path>
              </a:pathLst>
            </a:custGeom>
            <a:solidFill>
              <a:srgbClr val="75E0DB"/>
            </a:solidFill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0" name="Graphic 5">
              <a:extLst>
                <a:ext uri="{FF2B5EF4-FFF2-40B4-BE49-F238E27FC236}">
                  <a16:creationId xmlns:a16="http://schemas.microsoft.com/office/drawing/2014/main" id="{42FCA30C-CC9E-4851-B281-06918D3877AB}"/>
                </a:ext>
              </a:extLst>
            </p:cNvPr>
            <p:cNvGrpSpPr/>
            <p:nvPr/>
          </p:nvGrpSpPr>
          <p:grpSpPr>
            <a:xfrm>
              <a:off x="1372414" y="2294130"/>
              <a:ext cx="131159" cy="75224"/>
              <a:chOff x="1372414" y="2294130"/>
              <a:chExt cx="131159" cy="75224"/>
            </a:xfrm>
            <a:solidFill>
              <a:schemeClr val="accent1"/>
            </a:solidFill>
          </p:grpSpPr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8A121E4B-9E46-4881-95FD-43628CF5B2CB}"/>
                  </a:ext>
                </a:extLst>
              </p:cNvPr>
              <p:cNvSpPr/>
              <p:nvPr/>
            </p:nvSpPr>
            <p:spPr>
              <a:xfrm>
                <a:off x="1481585" y="2350066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B8FB80A6-8FBF-42EB-95BD-09D8DD84FF7B}"/>
                  </a:ext>
                </a:extLst>
              </p:cNvPr>
              <p:cNvSpPr/>
              <p:nvPr/>
            </p:nvSpPr>
            <p:spPr>
              <a:xfrm>
                <a:off x="1438765" y="2350066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9C03FB97-A787-41F8-968C-856761DAB083}"/>
                  </a:ext>
                </a:extLst>
              </p:cNvPr>
              <p:cNvSpPr/>
              <p:nvPr/>
            </p:nvSpPr>
            <p:spPr>
              <a:xfrm>
                <a:off x="1448988" y="2331935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FB4F9850-D5DA-4188-B94B-7FF21DDD7BBE}"/>
                  </a:ext>
                </a:extLst>
              </p:cNvPr>
              <p:cNvSpPr/>
              <p:nvPr/>
            </p:nvSpPr>
            <p:spPr>
              <a:xfrm>
                <a:off x="1405975" y="2331935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8651C05D-2FF1-4791-879A-FE1A732279E3}"/>
                  </a:ext>
                </a:extLst>
              </p:cNvPr>
              <p:cNvSpPr/>
              <p:nvPr/>
            </p:nvSpPr>
            <p:spPr>
              <a:xfrm>
                <a:off x="1395752" y="2350066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BBE713F2-C11F-4816-8BD8-F8700AE08345}"/>
                  </a:ext>
                </a:extLst>
              </p:cNvPr>
              <p:cNvSpPr/>
              <p:nvPr/>
            </p:nvSpPr>
            <p:spPr>
              <a:xfrm>
                <a:off x="1395752" y="2313997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4F363CA0-86F4-4073-A250-9B3B7E90DB8F}"/>
                  </a:ext>
                </a:extLst>
              </p:cNvPr>
              <p:cNvSpPr/>
              <p:nvPr/>
            </p:nvSpPr>
            <p:spPr>
              <a:xfrm>
                <a:off x="1405975" y="2296059"/>
                <a:ext cx="21217" cy="17359"/>
              </a:xfrm>
              <a:custGeom>
                <a:avLst/>
                <a:gdLst>
                  <a:gd name="connsiteX0" fmla="*/ 0 w 21216"/>
                  <a:gd name="connsiteY0" fmla="*/ 0 h 17359"/>
                  <a:gd name="connsiteX1" fmla="*/ 21410 w 21216"/>
                  <a:gd name="connsiteY1" fmla="*/ 0 h 17359"/>
                  <a:gd name="connsiteX2" fmla="*/ 21410 w 21216"/>
                  <a:gd name="connsiteY2" fmla="*/ 17938 h 17359"/>
                  <a:gd name="connsiteX3" fmla="*/ 0 w 21216"/>
                  <a:gd name="connsiteY3" fmla="*/ 17938 h 1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" h="17359">
                    <a:moveTo>
                      <a:pt x="0" y="0"/>
                    </a:moveTo>
                    <a:lnTo>
                      <a:pt x="21410" y="0"/>
                    </a:lnTo>
                    <a:lnTo>
                      <a:pt x="21410" y="17938"/>
                    </a:lnTo>
                    <a:lnTo>
                      <a:pt x="0" y="17938"/>
                    </a:lnTo>
                    <a:close/>
                  </a:path>
                </a:pathLst>
              </a:custGeom>
              <a:solidFill>
                <a:srgbClr val="BECEC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8D51AB34-E90D-4A74-B5D6-09B8D44E19D9}"/>
                  </a:ext>
                </a:extLst>
              </p:cNvPr>
              <p:cNvSpPr/>
              <p:nvPr/>
            </p:nvSpPr>
            <p:spPr>
              <a:xfrm>
                <a:off x="1415426" y="2348137"/>
                <a:ext cx="46292" cy="21217"/>
              </a:xfrm>
              <a:custGeom>
                <a:avLst/>
                <a:gdLst>
                  <a:gd name="connsiteX0" fmla="*/ 1929 w 46291"/>
                  <a:gd name="connsiteY0" fmla="*/ 3858 h 21216"/>
                  <a:gd name="connsiteX1" fmla="*/ 44748 w 46291"/>
                  <a:gd name="connsiteY1" fmla="*/ 3858 h 21216"/>
                  <a:gd name="connsiteX2" fmla="*/ 42820 w 46291"/>
                  <a:gd name="connsiteY2" fmla="*/ 1929 h 21216"/>
                  <a:gd name="connsiteX3" fmla="*/ 42820 w 46291"/>
                  <a:gd name="connsiteY3" fmla="*/ 19867 h 21216"/>
                  <a:gd name="connsiteX4" fmla="*/ 44748 w 46291"/>
                  <a:gd name="connsiteY4" fmla="*/ 17938 h 21216"/>
                  <a:gd name="connsiteX5" fmla="*/ 1929 w 46291"/>
                  <a:gd name="connsiteY5" fmla="*/ 17938 h 21216"/>
                  <a:gd name="connsiteX6" fmla="*/ 3858 w 46291"/>
                  <a:gd name="connsiteY6" fmla="*/ 19867 h 21216"/>
                  <a:gd name="connsiteX7" fmla="*/ 3858 w 46291"/>
                  <a:gd name="connsiteY7" fmla="*/ 1929 h 21216"/>
                  <a:gd name="connsiteX8" fmla="*/ 1929 w 46291"/>
                  <a:gd name="connsiteY8" fmla="*/ 3858 h 21216"/>
                  <a:gd name="connsiteX9" fmla="*/ 1929 w 46291"/>
                  <a:gd name="connsiteY9" fmla="*/ 21795 h 21216"/>
                  <a:gd name="connsiteX10" fmla="*/ 44748 w 46291"/>
                  <a:gd name="connsiteY10" fmla="*/ 21795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5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858"/>
                    </a:moveTo>
                    <a:lnTo>
                      <a:pt x="44748" y="3858"/>
                    </a:lnTo>
                    <a:cubicBezTo>
                      <a:pt x="43591" y="3858"/>
                      <a:pt x="42820" y="3086"/>
                      <a:pt x="42820" y="1929"/>
                    </a:cubicBezTo>
                    <a:lnTo>
                      <a:pt x="42820" y="19867"/>
                    </a:lnTo>
                    <a:cubicBezTo>
                      <a:pt x="42820" y="18709"/>
                      <a:pt x="43591" y="17938"/>
                      <a:pt x="44748" y="17938"/>
                    </a:cubicBezTo>
                    <a:lnTo>
                      <a:pt x="1929" y="17938"/>
                    </a:lnTo>
                    <a:cubicBezTo>
                      <a:pt x="3086" y="17938"/>
                      <a:pt x="3858" y="18709"/>
                      <a:pt x="3858" y="19867"/>
                    </a:cubicBezTo>
                    <a:lnTo>
                      <a:pt x="3858" y="1929"/>
                    </a:lnTo>
                    <a:cubicBezTo>
                      <a:pt x="3858" y="2893"/>
                      <a:pt x="2893" y="3858"/>
                      <a:pt x="1929" y="3858"/>
                    </a:cubicBezTo>
                    <a:close/>
                    <a:moveTo>
                      <a:pt x="1929" y="21795"/>
                    </a:moveTo>
                    <a:lnTo>
                      <a:pt x="44748" y="21795"/>
                    </a:lnTo>
                    <a:cubicBezTo>
                      <a:pt x="45906" y="21795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1024"/>
                      <a:pt x="772" y="21795"/>
                      <a:pt x="1929" y="2179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809FD503-3337-409C-965F-FFBA1C1E4384}"/>
                  </a:ext>
                </a:extLst>
              </p:cNvPr>
              <p:cNvSpPr/>
              <p:nvPr/>
            </p:nvSpPr>
            <p:spPr>
              <a:xfrm>
                <a:off x="1425649" y="2330199"/>
                <a:ext cx="46292" cy="21217"/>
              </a:xfrm>
              <a:custGeom>
                <a:avLst/>
                <a:gdLst>
                  <a:gd name="connsiteX0" fmla="*/ 1929 w 46291"/>
                  <a:gd name="connsiteY0" fmla="*/ 3665 h 21216"/>
                  <a:gd name="connsiteX1" fmla="*/ 44748 w 46291"/>
                  <a:gd name="connsiteY1" fmla="*/ 3665 h 21216"/>
                  <a:gd name="connsiteX2" fmla="*/ 42820 w 46291"/>
                  <a:gd name="connsiteY2" fmla="*/ 1736 h 21216"/>
                  <a:gd name="connsiteX3" fmla="*/ 42820 w 46291"/>
                  <a:gd name="connsiteY3" fmla="*/ 19674 h 21216"/>
                  <a:gd name="connsiteX4" fmla="*/ 44748 w 46291"/>
                  <a:gd name="connsiteY4" fmla="*/ 17745 h 21216"/>
                  <a:gd name="connsiteX5" fmla="*/ 1929 w 46291"/>
                  <a:gd name="connsiteY5" fmla="*/ 17745 h 21216"/>
                  <a:gd name="connsiteX6" fmla="*/ 3858 w 46291"/>
                  <a:gd name="connsiteY6" fmla="*/ 19674 h 21216"/>
                  <a:gd name="connsiteX7" fmla="*/ 3858 w 46291"/>
                  <a:gd name="connsiteY7" fmla="*/ 1736 h 21216"/>
                  <a:gd name="connsiteX8" fmla="*/ 1929 w 46291"/>
                  <a:gd name="connsiteY8" fmla="*/ 3665 h 21216"/>
                  <a:gd name="connsiteX9" fmla="*/ 1929 w 46291"/>
                  <a:gd name="connsiteY9" fmla="*/ 21796 h 21216"/>
                  <a:gd name="connsiteX10" fmla="*/ 44748 w 46291"/>
                  <a:gd name="connsiteY10" fmla="*/ 21796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6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665"/>
                    </a:moveTo>
                    <a:lnTo>
                      <a:pt x="44748" y="3665"/>
                    </a:lnTo>
                    <a:cubicBezTo>
                      <a:pt x="43591" y="3665"/>
                      <a:pt x="42820" y="2893"/>
                      <a:pt x="42820" y="1736"/>
                    </a:cubicBezTo>
                    <a:lnTo>
                      <a:pt x="42820" y="19674"/>
                    </a:lnTo>
                    <a:cubicBezTo>
                      <a:pt x="42820" y="18517"/>
                      <a:pt x="43591" y="17745"/>
                      <a:pt x="44748" y="17745"/>
                    </a:cubicBezTo>
                    <a:lnTo>
                      <a:pt x="1929" y="17745"/>
                    </a:lnTo>
                    <a:cubicBezTo>
                      <a:pt x="3086" y="17745"/>
                      <a:pt x="3858" y="18517"/>
                      <a:pt x="3858" y="19674"/>
                    </a:cubicBezTo>
                    <a:lnTo>
                      <a:pt x="3858" y="1736"/>
                    </a:lnTo>
                    <a:cubicBezTo>
                      <a:pt x="3858" y="2893"/>
                      <a:pt x="2893" y="3665"/>
                      <a:pt x="1929" y="3665"/>
                    </a:cubicBezTo>
                    <a:close/>
                    <a:moveTo>
                      <a:pt x="1929" y="21796"/>
                    </a:moveTo>
                    <a:lnTo>
                      <a:pt x="44748" y="21796"/>
                    </a:lnTo>
                    <a:cubicBezTo>
                      <a:pt x="45906" y="21796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0831"/>
                      <a:pt x="772" y="21796"/>
                      <a:pt x="1929" y="2179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89832A3F-417E-4B52-B0D8-B9623BE0B214}"/>
                  </a:ext>
                </a:extLst>
              </p:cNvPr>
              <p:cNvSpPr/>
              <p:nvPr/>
            </p:nvSpPr>
            <p:spPr>
              <a:xfrm>
                <a:off x="1372414" y="2348137"/>
                <a:ext cx="46292" cy="21217"/>
              </a:xfrm>
              <a:custGeom>
                <a:avLst/>
                <a:gdLst>
                  <a:gd name="connsiteX0" fmla="*/ 1929 w 46291"/>
                  <a:gd name="connsiteY0" fmla="*/ 3858 h 21216"/>
                  <a:gd name="connsiteX1" fmla="*/ 44748 w 46291"/>
                  <a:gd name="connsiteY1" fmla="*/ 3858 h 21216"/>
                  <a:gd name="connsiteX2" fmla="*/ 42820 w 46291"/>
                  <a:gd name="connsiteY2" fmla="*/ 1929 h 21216"/>
                  <a:gd name="connsiteX3" fmla="*/ 42820 w 46291"/>
                  <a:gd name="connsiteY3" fmla="*/ 19867 h 21216"/>
                  <a:gd name="connsiteX4" fmla="*/ 44748 w 46291"/>
                  <a:gd name="connsiteY4" fmla="*/ 17938 h 21216"/>
                  <a:gd name="connsiteX5" fmla="*/ 1929 w 46291"/>
                  <a:gd name="connsiteY5" fmla="*/ 17938 h 21216"/>
                  <a:gd name="connsiteX6" fmla="*/ 3858 w 46291"/>
                  <a:gd name="connsiteY6" fmla="*/ 19867 h 21216"/>
                  <a:gd name="connsiteX7" fmla="*/ 3858 w 46291"/>
                  <a:gd name="connsiteY7" fmla="*/ 1929 h 21216"/>
                  <a:gd name="connsiteX8" fmla="*/ 1929 w 46291"/>
                  <a:gd name="connsiteY8" fmla="*/ 3858 h 21216"/>
                  <a:gd name="connsiteX9" fmla="*/ 1929 w 46291"/>
                  <a:gd name="connsiteY9" fmla="*/ 21795 h 21216"/>
                  <a:gd name="connsiteX10" fmla="*/ 44748 w 46291"/>
                  <a:gd name="connsiteY10" fmla="*/ 21795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5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858"/>
                    </a:moveTo>
                    <a:lnTo>
                      <a:pt x="44748" y="3858"/>
                    </a:lnTo>
                    <a:cubicBezTo>
                      <a:pt x="43591" y="3858"/>
                      <a:pt x="42820" y="3086"/>
                      <a:pt x="42820" y="1929"/>
                    </a:cubicBezTo>
                    <a:lnTo>
                      <a:pt x="42820" y="19867"/>
                    </a:lnTo>
                    <a:cubicBezTo>
                      <a:pt x="42820" y="18709"/>
                      <a:pt x="43591" y="17938"/>
                      <a:pt x="44748" y="17938"/>
                    </a:cubicBezTo>
                    <a:lnTo>
                      <a:pt x="1929" y="17938"/>
                    </a:lnTo>
                    <a:cubicBezTo>
                      <a:pt x="3086" y="17938"/>
                      <a:pt x="3858" y="18709"/>
                      <a:pt x="3858" y="19867"/>
                    </a:cubicBezTo>
                    <a:lnTo>
                      <a:pt x="3858" y="1929"/>
                    </a:lnTo>
                    <a:cubicBezTo>
                      <a:pt x="3858" y="2893"/>
                      <a:pt x="3086" y="3858"/>
                      <a:pt x="1929" y="3858"/>
                    </a:cubicBezTo>
                    <a:close/>
                    <a:moveTo>
                      <a:pt x="1929" y="21795"/>
                    </a:moveTo>
                    <a:lnTo>
                      <a:pt x="44748" y="21795"/>
                    </a:lnTo>
                    <a:cubicBezTo>
                      <a:pt x="45906" y="21795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1024"/>
                      <a:pt x="964" y="21795"/>
                      <a:pt x="1929" y="2179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63E8916D-4F04-4983-B32B-ABE3CA8D5942}"/>
                  </a:ext>
                </a:extLst>
              </p:cNvPr>
              <p:cNvSpPr/>
              <p:nvPr/>
            </p:nvSpPr>
            <p:spPr>
              <a:xfrm>
                <a:off x="1382637" y="2330199"/>
                <a:ext cx="46292" cy="21217"/>
              </a:xfrm>
              <a:custGeom>
                <a:avLst/>
                <a:gdLst>
                  <a:gd name="connsiteX0" fmla="*/ 1929 w 46291"/>
                  <a:gd name="connsiteY0" fmla="*/ 3665 h 21216"/>
                  <a:gd name="connsiteX1" fmla="*/ 44748 w 46291"/>
                  <a:gd name="connsiteY1" fmla="*/ 3665 h 21216"/>
                  <a:gd name="connsiteX2" fmla="*/ 42820 w 46291"/>
                  <a:gd name="connsiteY2" fmla="*/ 1736 h 21216"/>
                  <a:gd name="connsiteX3" fmla="*/ 42820 w 46291"/>
                  <a:gd name="connsiteY3" fmla="*/ 19674 h 21216"/>
                  <a:gd name="connsiteX4" fmla="*/ 44748 w 46291"/>
                  <a:gd name="connsiteY4" fmla="*/ 17745 h 21216"/>
                  <a:gd name="connsiteX5" fmla="*/ 1929 w 46291"/>
                  <a:gd name="connsiteY5" fmla="*/ 17745 h 21216"/>
                  <a:gd name="connsiteX6" fmla="*/ 3858 w 46291"/>
                  <a:gd name="connsiteY6" fmla="*/ 19674 h 21216"/>
                  <a:gd name="connsiteX7" fmla="*/ 3858 w 46291"/>
                  <a:gd name="connsiteY7" fmla="*/ 1736 h 21216"/>
                  <a:gd name="connsiteX8" fmla="*/ 1929 w 46291"/>
                  <a:gd name="connsiteY8" fmla="*/ 3665 h 21216"/>
                  <a:gd name="connsiteX9" fmla="*/ 1929 w 46291"/>
                  <a:gd name="connsiteY9" fmla="*/ 21796 h 21216"/>
                  <a:gd name="connsiteX10" fmla="*/ 44748 w 46291"/>
                  <a:gd name="connsiteY10" fmla="*/ 21796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6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665"/>
                    </a:moveTo>
                    <a:lnTo>
                      <a:pt x="44748" y="3665"/>
                    </a:lnTo>
                    <a:cubicBezTo>
                      <a:pt x="43591" y="3665"/>
                      <a:pt x="42820" y="2893"/>
                      <a:pt x="42820" y="1736"/>
                    </a:cubicBezTo>
                    <a:lnTo>
                      <a:pt x="42820" y="19674"/>
                    </a:lnTo>
                    <a:cubicBezTo>
                      <a:pt x="42820" y="18517"/>
                      <a:pt x="43591" y="17745"/>
                      <a:pt x="44748" y="17745"/>
                    </a:cubicBezTo>
                    <a:lnTo>
                      <a:pt x="1929" y="17745"/>
                    </a:lnTo>
                    <a:cubicBezTo>
                      <a:pt x="3086" y="17745"/>
                      <a:pt x="3858" y="18517"/>
                      <a:pt x="3858" y="19674"/>
                    </a:cubicBezTo>
                    <a:lnTo>
                      <a:pt x="3858" y="1736"/>
                    </a:lnTo>
                    <a:cubicBezTo>
                      <a:pt x="3858" y="2893"/>
                      <a:pt x="3086" y="3665"/>
                      <a:pt x="1929" y="3665"/>
                    </a:cubicBezTo>
                    <a:close/>
                    <a:moveTo>
                      <a:pt x="1929" y="21796"/>
                    </a:moveTo>
                    <a:lnTo>
                      <a:pt x="44748" y="21796"/>
                    </a:lnTo>
                    <a:cubicBezTo>
                      <a:pt x="45906" y="21796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0831"/>
                      <a:pt x="964" y="21796"/>
                      <a:pt x="1929" y="2179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AADC459E-EAA9-42FD-9728-546574774A69}"/>
                  </a:ext>
                </a:extLst>
              </p:cNvPr>
              <p:cNvSpPr/>
              <p:nvPr/>
            </p:nvSpPr>
            <p:spPr>
              <a:xfrm>
                <a:off x="1372414" y="2312068"/>
                <a:ext cx="46292" cy="21217"/>
              </a:xfrm>
              <a:custGeom>
                <a:avLst/>
                <a:gdLst>
                  <a:gd name="connsiteX0" fmla="*/ 1929 w 46291"/>
                  <a:gd name="connsiteY0" fmla="*/ 3858 h 21216"/>
                  <a:gd name="connsiteX1" fmla="*/ 44748 w 46291"/>
                  <a:gd name="connsiteY1" fmla="*/ 3858 h 21216"/>
                  <a:gd name="connsiteX2" fmla="*/ 42820 w 46291"/>
                  <a:gd name="connsiteY2" fmla="*/ 1929 h 21216"/>
                  <a:gd name="connsiteX3" fmla="*/ 42820 w 46291"/>
                  <a:gd name="connsiteY3" fmla="*/ 19867 h 21216"/>
                  <a:gd name="connsiteX4" fmla="*/ 44748 w 46291"/>
                  <a:gd name="connsiteY4" fmla="*/ 17938 h 21216"/>
                  <a:gd name="connsiteX5" fmla="*/ 1929 w 46291"/>
                  <a:gd name="connsiteY5" fmla="*/ 17938 h 21216"/>
                  <a:gd name="connsiteX6" fmla="*/ 3858 w 46291"/>
                  <a:gd name="connsiteY6" fmla="*/ 19867 h 21216"/>
                  <a:gd name="connsiteX7" fmla="*/ 3858 w 46291"/>
                  <a:gd name="connsiteY7" fmla="*/ 1929 h 21216"/>
                  <a:gd name="connsiteX8" fmla="*/ 1929 w 46291"/>
                  <a:gd name="connsiteY8" fmla="*/ 3858 h 21216"/>
                  <a:gd name="connsiteX9" fmla="*/ 1929 w 46291"/>
                  <a:gd name="connsiteY9" fmla="*/ 21796 h 21216"/>
                  <a:gd name="connsiteX10" fmla="*/ 44748 w 46291"/>
                  <a:gd name="connsiteY10" fmla="*/ 21796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6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858"/>
                    </a:moveTo>
                    <a:lnTo>
                      <a:pt x="44748" y="3858"/>
                    </a:lnTo>
                    <a:cubicBezTo>
                      <a:pt x="43591" y="3858"/>
                      <a:pt x="42820" y="3086"/>
                      <a:pt x="42820" y="1929"/>
                    </a:cubicBezTo>
                    <a:lnTo>
                      <a:pt x="42820" y="19867"/>
                    </a:lnTo>
                    <a:cubicBezTo>
                      <a:pt x="42820" y="18710"/>
                      <a:pt x="43591" y="17938"/>
                      <a:pt x="44748" y="17938"/>
                    </a:cubicBezTo>
                    <a:lnTo>
                      <a:pt x="1929" y="17938"/>
                    </a:lnTo>
                    <a:cubicBezTo>
                      <a:pt x="3086" y="17938"/>
                      <a:pt x="3858" y="18710"/>
                      <a:pt x="3858" y="19867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close/>
                    <a:moveTo>
                      <a:pt x="1929" y="21796"/>
                    </a:moveTo>
                    <a:lnTo>
                      <a:pt x="44748" y="21796"/>
                    </a:lnTo>
                    <a:cubicBezTo>
                      <a:pt x="45906" y="21796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1024"/>
                      <a:pt x="964" y="21796"/>
                      <a:pt x="1929" y="21796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621F6002-F3C3-439C-935E-069A66D29CA0}"/>
                  </a:ext>
                </a:extLst>
              </p:cNvPr>
              <p:cNvSpPr/>
              <p:nvPr/>
            </p:nvSpPr>
            <p:spPr>
              <a:xfrm>
                <a:off x="1382637" y="2294130"/>
                <a:ext cx="46292" cy="21217"/>
              </a:xfrm>
              <a:custGeom>
                <a:avLst/>
                <a:gdLst>
                  <a:gd name="connsiteX0" fmla="*/ 1929 w 46291"/>
                  <a:gd name="connsiteY0" fmla="*/ 3858 h 21216"/>
                  <a:gd name="connsiteX1" fmla="*/ 44748 w 46291"/>
                  <a:gd name="connsiteY1" fmla="*/ 3858 h 21216"/>
                  <a:gd name="connsiteX2" fmla="*/ 42820 w 46291"/>
                  <a:gd name="connsiteY2" fmla="*/ 1929 h 21216"/>
                  <a:gd name="connsiteX3" fmla="*/ 42820 w 46291"/>
                  <a:gd name="connsiteY3" fmla="*/ 19867 h 21216"/>
                  <a:gd name="connsiteX4" fmla="*/ 44748 w 46291"/>
                  <a:gd name="connsiteY4" fmla="*/ 17938 h 21216"/>
                  <a:gd name="connsiteX5" fmla="*/ 1929 w 46291"/>
                  <a:gd name="connsiteY5" fmla="*/ 17938 h 21216"/>
                  <a:gd name="connsiteX6" fmla="*/ 3858 w 46291"/>
                  <a:gd name="connsiteY6" fmla="*/ 19867 h 21216"/>
                  <a:gd name="connsiteX7" fmla="*/ 3858 w 46291"/>
                  <a:gd name="connsiteY7" fmla="*/ 1929 h 21216"/>
                  <a:gd name="connsiteX8" fmla="*/ 1929 w 46291"/>
                  <a:gd name="connsiteY8" fmla="*/ 3858 h 21216"/>
                  <a:gd name="connsiteX9" fmla="*/ 1929 w 46291"/>
                  <a:gd name="connsiteY9" fmla="*/ 21795 h 21216"/>
                  <a:gd name="connsiteX10" fmla="*/ 44748 w 46291"/>
                  <a:gd name="connsiteY10" fmla="*/ 21795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5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858"/>
                    </a:moveTo>
                    <a:lnTo>
                      <a:pt x="44748" y="3858"/>
                    </a:lnTo>
                    <a:cubicBezTo>
                      <a:pt x="43591" y="3858"/>
                      <a:pt x="42820" y="3086"/>
                      <a:pt x="42820" y="1929"/>
                    </a:cubicBezTo>
                    <a:lnTo>
                      <a:pt x="42820" y="19867"/>
                    </a:lnTo>
                    <a:cubicBezTo>
                      <a:pt x="42820" y="18709"/>
                      <a:pt x="43591" y="17938"/>
                      <a:pt x="44748" y="17938"/>
                    </a:cubicBezTo>
                    <a:lnTo>
                      <a:pt x="1929" y="17938"/>
                    </a:lnTo>
                    <a:cubicBezTo>
                      <a:pt x="3086" y="17938"/>
                      <a:pt x="3858" y="18709"/>
                      <a:pt x="3858" y="19867"/>
                    </a:cubicBezTo>
                    <a:lnTo>
                      <a:pt x="3858" y="1929"/>
                    </a:lnTo>
                    <a:cubicBezTo>
                      <a:pt x="3858" y="3086"/>
                      <a:pt x="3086" y="3858"/>
                      <a:pt x="1929" y="3858"/>
                    </a:cubicBezTo>
                    <a:close/>
                    <a:moveTo>
                      <a:pt x="1929" y="21795"/>
                    </a:moveTo>
                    <a:lnTo>
                      <a:pt x="44748" y="21795"/>
                    </a:lnTo>
                    <a:cubicBezTo>
                      <a:pt x="45906" y="21795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1024"/>
                      <a:pt x="964" y="21795"/>
                      <a:pt x="1929" y="2179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6F0430C0-2CD5-40C8-85F8-B8F64B8367B3}"/>
                  </a:ext>
                </a:extLst>
              </p:cNvPr>
              <p:cNvSpPr/>
              <p:nvPr/>
            </p:nvSpPr>
            <p:spPr>
              <a:xfrm>
                <a:off x="1458246" y="2348137"/>
                <a:ext cx="46292" cy="21217"/>
              </a:xfrm>
              <a:custGeom>
                <a:avLst/>
                <a:gdLst>
                  <a:gd name="connsiteX0" fmla="*/ 1929 w 46291"/>
                  <a:gd name="connsiteY0" fmla="*/ 3858 h 21216"/>
                  <a:gd name="connsiteX1" fmla="*/ 44748 w 46291"/>
                  <a:gd name="connsiteY1" fmla="*/ 3858 h 21216"/>
                  <a:gd name="connsiteX2" fmla="*/ 42820 w 46291"/>
                  <a:gd name="connsiteY2" fmla="*/ 1929 h 21216"/>
                  <a:gd name="connsiteX3" fmla="*/ 42820 w 46291"/>
                  <a:gd name="connsiteY3" fmla="*/ 19867 h 21216"/>
                  <a:gd name="connsiteX4" fmla="*/ 44748 w 46291"/>
                  <a:gd name="connsiteY4" fmla="*/ 17938 h 21216"/>
                  <a:gd name="connsiteX5" fmla="*/ 1929 w 46291"/>
                  <a:gd name="connsiteY5" fmla="*/ 17938 h 21216"/>
                  <a:gd name="connsiteX6" fmla="*/ 3858 w 46291"/>
                  <a:gd name="connsiteY6" fmla="*/ 19867 h 21216"/>
                  <a:gd name="connsiteX7" fmla="*/ 3858 w 46291"/>
                  <a:gd name="connsiteY7" fmla="*/ 1929 h 21216"/>
                  <a:gd name="connsiteX8" fmla="*/ 1929 w 46291"/>
                  <a:gd name="connsiteY8" fmla="*/ 3858 h 21216"/>
                  <a:gd name="connsiteX9" fmla="*/ 1929 w 46291"/>
                  <a:gd name="connsiteY9" fmla="*/ 21795 h 21216"/>
                  <a:gd name="connsiteX10" fmla="*/ 44748 w 46291"/>
                  <a:gd name="connsiteY10" fmla="*/ 21795 h 21216"/>
                  <a:gd name="connsiteX11" fmla="*/ 46677 w 46291"/>
                  <a:gd name="connsiteY11" fmla="*/ 19867 h 21216"/>
                  <a:gd name="connsiteX12" fmla="*/ 46677 w 46291"/>
                  <a:gd name="connsiteY12" fmla="*/ 1929 h 21216"/>
                  <a:gd name="connsiteX13" fmla="*/ 44748 w 46291"/>
                  <a:gd name="connsiteY13" fmla="*/ 0 h 21216"/>
                  <a:gd name="connsiteX14" fmla="*/ 1929 w 46291"/>
                  <a:gd name="connsiteY14" fmla="*/ 0 h 21216"/>
                  <a:gd name="connsiteX15" fmla="*/ 0 w 46291"/>
                  <a:gd name="connsiteY15" fmla="*/ 1929 h 21216"/>
                  <a:gd name="connsiteX16" fmla="*/ 0 w 46291"/>
                  <a:gd name="connsiteY16" fmla="*/ 19867 h 21216"/>
                  <a:gd name="connsiteX17" fmla="*/ 1929 w 46291"/>
                  <a:gd name="connsiteY17" fmla="*/ 21795 h 2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291" h="21216">
                    <a:moveTo>
                      <a:pt x="1929" y="3858"/>
                    </a:moveTo>
                    <a:lnTo>
                      <a:pt x="44748" y="3858"/>
                    </a:lnTo>
                    <a:cubicBezTo>
                      <a:pt x="43591" y="3858"/>
                      <a:pt x="42820" y="3086"/>
                      <a:pt x="42820" y="1929"/>
                    </a:cubicBezTo>
                    <a:lnTo>
                      <a:pt x="42820" y="19867"/>
                    </a:lnTo>
                    <a:cubicBezTo>
                      <a:pt x="42820" y="18709"/>
                      <a:pt x="43591" y="17938"/>
                      <a:pt x="44748" y="17938"/>
                    </a:cubicBezTo>
                    <a:lnTo>
                      <a:pt x="1929" y="17938"/>
                    </a:lnTo>
                    <a:cubicBezTo>
                      <a:pt x="3086" y="17938"/>
                      <a:pt x="3858" y="18709"/>
                      <a:pt x="3858" y="19867"/>
                    </a:cubicBezTo>
                    <a:lnTo>
                      <a:pt x="3858" y="1929"/>
                    </a:lnTo>
                    <a:cubicBezTo>
                      <a:pt x="3858" y="2893"/>
                      <a:pt x="3086" y="3858"/>
                      <a:pt x="1929" y="3858"/>
                    </a:cubicBezTo>
                    <a:close/>
                    <a:moveTo>
                      <a:pt x="1929" y="21795"/>
                    </a:moveTo>
                    <a:lnTo>
                      <a:pt x="44748" y="21795"/>
                    </a:lnTo>
                    <a:cubicBezTo>
                      <a:pt x="45906" y="21795"/>
                      <a:pt x="46677" y="21024"/>
                      <a:pt x="46677" y="19867"/>
                    </a:cubicBezTo>
                    <a:lnTo>
                      <a:pt x="46677" y="1929"/>
                    </a:lnTo>
                    <a:cubicBezTo>
                      <a:pt x="46677" y="772"/>
                      <a:pt x="45906" y="0"/>
                      <a:pt x="44748" y="0"/>
                    </a:cubicBezTo>
                    <a:lnTo>
                      <a:pt x="1929" y="0"/>
                    </a:lnTo>
                    <a:cubicBezTo>
                      <a:pt x="772" y="0"/>
                      <a:pt x="0" y="772"/>
                      <a:pt x="0" y="1929"/>
                    </a:cubicBezTo>
                    <a:lnTo>
                      <a:pt x="0" y="19867"/>
                    </a:lnTo>
                    <a:cubicBezTo>
                      <a:pt x="0" y="21024"/>
                      <a:pt x="964" y="21795"/>
                      <a:pt x="1929" y="21795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1" name="Graphic 5">
              <a:extLst>
                <a:ext uri="{FF2B5EF4-FFF2-40B4-BE49-F238E27FC236}">
                  <a16:creationId xmlns:a16="http://schemas.microsoft.com/office/drawing/2014/main" id="{720BD1E4-28B4-45E4-A407-64F34053BD88}"/>
                </a:ext>
              </a:extLst>
            </p:cNvPr>
            <p:cNvGrpSpPr/>
            <p:nvPr/>
          </p:nvGrpSpPr>
          <p:grpSpPr>
            <a:xfrm>
              <a:off x="1372221" y="2230479"/>
              <a:ext cx="67508" cy="67508"/>
              <a:chOff x="1372221" y="2230479"/>
              <a:chExt cx="67508" cy="67508"/>
            </a:xfrm>
            <a:solidFill>
              <a:srgbClr val="1E1D1D"/>
            </a:solidFill>
          </p:grpSpPr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245A78B8-C0B9-4ECD-B075-80522F13EAA4}"/>
                  </a:ext>
                </a:extLst>
              </p:cNvPr>
              <p:cNvSpPr/>
              <p:nvPr/>
            </p:nvSpPr>
            <p:spPr>
              <a:xfrm>
                <a:off x="1372221" y="2230479"/>
                <a:ext cx="67508" cy="67508"/>
              </a:xfrm>
              <a:custGeom>
                <a:avLst/>
                <a:gdLst>
                  <a:gd name="connsiteX0" fmla="*/ 3858 w 67508"/>
                  <a:gd name="connsiteY0" fmla="*/ 33754 h 67508"/>
                  <a:gd name="connsiteX1" fmla="*/ 33754 w 67508"/>
                  <a:gd name="connsiteY1" fmla="*/ 3858 h 67508"/>
                  <a:gd name="connsiteX2" fmla="*/ 63651 w 67508"/>
                  <a:gd name="connsiteY2" fmla="*/ 33754 h 67508"/>
                  <a:gd name="connsiteX3" fmla="*/ 33754 w 67508"/>
                  <a:gd name="connsiteY3" fmla="*/ 63651 h 67508"/>
                  <a:gd name="connsiteX4" fmla="*/ 3858 w 67508"/>
                  <a:gd name="connsiteY4" fmla="*/ 33754 h 67508"/>
                  <a:gd name="connsiteX5" fmla="*/ 33754 w 67508"/>
                  <a:gd name="connsiteY5" fmla="*/ 67508 h 67508"/>
                  <a:gd name="connsiteX6" fmla="*/ 67508 w 67508"/>
                  <a:gd name="connsiteY6" fmla="*/ 33754 h 67508"/>
                  <a:gd name="connsiteX7" fmla="*/ 33754 w 67508"/>
                  <a:gd name="connsiteY7" fmla="*/ 0 h 67508"/>
                  <a:gd name="connsiteX8" fmla="*/ 0 w 67508"/>
                  <a:gd name="connsiteY8" fmla="*/ 33754 h 67508"/>
                  <a:gd name="connsiteX9" fmla="*/ 33754 w 67508"/>
                  <a:gd name="connsiteY9" fmla="*/ 67508 h 67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7508" h="67508">
                    <a:moveTo>
                      <a:pt x="3858" y="33754"/>
                    </a:moveTo>
                    <a:cubicBezTo>
                      <a:pt x="3858" y="17166"/>
                      <a:pt x="17359" y="3858"/>
                      <a:pt x="33754" y="3858"/>
                    </a:cubicBezTo>
                    <a:cubicBezTo>
                      <a:pt x="50342" y="3858"/>
                      <a:pt x="63651" y="17359"/>
                      <a:pt x="63651" y="33754"/>
                    </a:cubicBezTo>
                    <a:cubicBezTo>
                      <a:pt x="63651" y="50342"/>
                      <a:pt x="50149" y="63651"/>
                      <a:pt x="33754" y="63651"/>
                    </a:cubicBezTo>
                    <a:cubicBezTo>
                      <a:pt x="17359" y="63651"/>
                      <a:pt x="3858" y="50149"/>
                      <a:pt x="3858" y="33754"/>
                    </a:cubicBezTo>
                    <a:close/>
                    <a:moveTo>
                      <a:pt x="33754" y="67508"/>
                    </a:moveTo>
                    <a:cubicBezTo>
                      <a:pt x="52464" y="67508"/>
                      <a:pt x="67508" y="52271"/>
                      <a:pt x="67508" y="33754"/>
                    </a:cubicBezTo>
                    <a:cubicBezTo>
                      <a:pt x="67508" y="15045"/>
                      <a:pt x="52271" y="0"/>
                      <a:pt x="33754" y="0"/>
                    </a:cubicBezTo>
                    <a:cubicBezTo>
                      <a:pt x="15045" y="0"/>
                      <a:pt x="0" y="15238"/>
                      <a:pt x="0" y="33754"/>
                    </a:cubicBezTo>
                    <a:cubicBezTo>
                      <a:pt x="0" y="52271"/>
                      <a:pt x="15238" y="67508"/>
                      <a:pt x="33754" y="67508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250532C7-7593-4DC9-9D0A-71115E50311F}"/>
                  </a:ext>
                </a:extLst>
              </p:cNvPr>
              <p:cNvSpPr/>
              <p:nvPr/>
            </p:nvSpPr>
            <p:spPr>
              <a:xfrm>
                <a:off x="1395752" y="2241281"/>
                <a:ext cx="19288" cy="44363"/>
              </a:xfrm>
              <a:custGeom>
                <a:avLst/>
                <a:gdLst>
                  <a:gd name="connsiteX0" fmla="*/ 10223 w 19288"/>
                  <a:gd name="connsiteY0" fmla="*/ 21024 h 44362"/>
                  <a:gd name="connsiteX1" fmla="*/ 3858 w 19288"/>
                  <a:gd name="connsiteY1" fmla="*/ 14659 h 44362"/>
                  <a:gd name="connsiteX2" fmla="*/ 10223 w 19288"/>
                  <a:gd name="connsiteY2" fmla="*/ 8294 h 44362"/>
                  <a:gd name="connsiteX3" fmla="*/ 16588 w 19288"/>
                  <a:gd name="connsiteY3" fmla="*/ 14659 h 44362"/>
                  <a:gd name="connsiteX4" fmla="*/ 18517 w 19288"/>
                  <a:gd name="connsiteY4" fmla="*/ 16588 h 44362"/>
                  <a:gd name="connsiteX5" fmla="*/ 20445 w 19288"/>
                  <a:gd name="connsiteY5" fmla="*/ 14659 h 44362"/>
                  <a:gd name="connsiteX6" fmla="*/ 12152 w 19288"/>
                  <a:gd name="connsiteY6" fmla="*/ 4629 h 44362"/>
                  <a:gd name="connsiteX7" fmla="*/ 12152 w 19288"/>
                  <a:gd name="connsiteY7" fmla="*/ 1929 h 44362"/>
                  <a:gd name="connsiteX8" fmla="*/ 10223 w 19288"/>
                  <a:gd name="connsiteY8" fmla="*/ 0 h 44362"/>
                  <a:gd name="connsiteX9" fmla="*/ 8294 w 19288"/>
                  <a:gd name="connsiteY9" fmla="*/ 1929 h 44362"/>
                  <a:gd name="connsiteX10" fmla="*/ 8294 w 19288"/>
                  <a:gd name="connsiteY10" fmla="*/ 4629 h 44362"/>
                  <a:gd name="connsiteX11" fmla="*/ 0 w 19288"/>
                  <a:gd name="connsiteY11" fmla="*/ 14659 h 44362"/>
                  <a:gd name="connsiteX12" fmla="*/ 10223 w 19288"/>
                  <a:gd name="connsiteY12" fmla="*/ 24882 h 44362"/>
                  <a:gd name="connsiteX13" fmla="*/ 16588 w 19288"/>
                  <a:gd name="connsiteY13" fmla="*/ 31247 h 44362"/>
                  <a:gd name="connsiteX14" fmla="*/ 10223 w 19288"/>
                  <a:gd name="connsiteY14" fmla="*/ 37612 h 44362"/>
                  <a:gd name="connsiteX15" fmla="*/ 3858 w 19288"/>
                  <a:gd name="connsiteY15" fmla="*/ 31247 h 44362"/>
                  <a:gd name="connsiteX16" fmla="*/ 1929 w 19288"/>
                  <a:gd name="connsiteY16" fmla="*/ 29318 h 44362"/>
                  <a:gd name="connsiteX17" fmla="*/ 0 w 19288"/>
                  <a:gd name="connsiteY17" fmla="*/ 31247 h 44362"/>
                  <a:gd name="connsiteX18" fmla="*/ 8294 w 19288"/>
                  <a:gd name="connsiteY18" fmla="*/ 41277 h 44362"/>
                  <a:gd name="connsiteX19" fmla="*/ 8294 w 19288"/>
                  <a:gd name="connsiteY19" fmla="*/ 43977 h 44362"/>
                  <a:gd name="connsiteX20" fmla="*/ 10223 w 19288"/>
                  <a:gd name="connsiteY20" fmla="*/ 45906 h 44362"/>
                  <a:gd name="connsiteX21" fmla="*/ 12152 w 19288"/>
                  <a:gd name="connsiteY21" fmla="*/ 43977 h 44362"/>
                  <a:gd name="connsiteX22" fmla="*/ 12152 w 19288"/>
                  <a:gd name="connsiteY22" fmla="*/ 41277 h 44362"/>
                  <a:gd name="connsiteX23" fmla="*/ 20445 w 19288"/>
                  <a:gd name="connsiteY23" fmla="*/ 31247 h 44362"/>
                  <a:gd name="connsiteX24" fmla="*/ 10223 w 19288"/>
                  <a:gd name="connsiteY24" fmla="*/ 21024 h 4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288" h="44362">
                    <a:moveTo>
                      <a:pt x="10223" y="21024"/>
                    </a:moveTo>
                    <a:cubicBezTo>
                      <a:pt x="6751" y="21024"/>
                      <a:pt x="3858" y="18131"/>
                      <a:pt x="3858" y="14659"/>
                    </a:cubicBezTo>
                    <a:cubicBezTo>
                      <a:pt x="3858" y="11187"/>
                      <a:pt x="6751" y="8294"/>
                      <a:pt x="10223" y="8294"/>
                    </a:cubicBezTo>
                    <a:cubicBezTo>
                      <a:pt x="13695" y="8294"/>
                      <a:pt x="16588" y="11187"/>
                      <a:pt x="16588" y="14659"/>
                    </a:cubicBezTo>
                    <a:cubicBezTo>
                      <a:pt x="16588" y="15816"/>
                      <a:pt x="17359" y="16588"/>
                      <a:pt x="18517" y="16588"/>
                    </a:cubicBezTo>
                    <a:cubicBezTo>
                      <a:pt x="19674" y="16588"/>
                      <a:pt x="20445" y="15816"/>
                      <a:pt x="20445" y="14659"/>
                    </a:cubicBezTo>
                    <a:cubicBezTo>
                      <a:pt x="20445" y="9644"/>
                      <a:pt x="16781" y="5594"/>
                      <a:pt x="12152" y="4629"/>
                    </a:cubicBezTo>
                    <a:lnTo>
                      <a:pt x="12152" y="1929"/>
                    </a:lnTo>
                    <a:cubicBezTo>
                      <a:pt x="12152" y="772"/>
                      <a:pt x="11380" y="0"/>
                      <a:pt x="10223" y="0"/>
                    </a:cubicBezTo>
                    <a:cubicBezTo>
                      <a:pt x="9065" y="0"/>
                      <a:pt x="8294" y="772"/>
                      <a:pt x="8294" y="1929"/>
                    </a:cubicBezTo>
                    <a:lnTo>
                      <a:pt x="8294" y="4629"/>
                    </a:lnTo>
                    <a:cubicBezTo>
                      <a:pt x="3472" y="5594"/>
                      <a:pt x="0" y="9644"/>
                      <a:pt x="0" y="14659"/>
                    </a:cubicBezTo>
                    <a:cubicBezTo>
                      <a:pt x="0" y="20253"/>
                      <a:pt x="4629" y="24882"/>
                      <a:pt x="10223" y="24882"/>
                    </a:cubicBezTo>
                    <a:cubicBezTo>
                      <a:pt x="13695" y="24882"/>
                      <a:pt x="16588" y="27775"/>
                      <a:pt x="16588" y="31247"/>
                    </a:cubicBezTo>
                    <a:cubicBezTo>
                      <a:pt x="16588" y="34719"/>
                      <a:pt x="13695" y="37612"/>
                      <a:pt x="10223" y="37612"/>
                    </a:cubicBezTo>
                    <a:cubicBezTo>
                      <a:pt x="6751" y="37612"/>
                      <a:pt x="3858" y="34719"/>
                      <a:pt x="3858" y="31247"/>
                    </a:cubicBezTo>
                    <a:cubicBezTo>
                      <a:pt x="3858" y="30089"/>
                      <a:pt x="3086" y="29318"/>
                      <a:pt x="1929" y="29318"/>
                    </a:cubicBezTo>
                    <a:cubicBezTo>
                      <a:pt x="772" y="29318"/>
                      <a:pt x="0" y="30089"/>
                      <a:pt x="0" y="31247"/>
                    </a:cubicBezTo>
                    <a:cubicBezTo>
                      <a:pt x="0" y="36262"/>
                      <a:pt x="3665" y="40312"/>
                      <a:pt x="8294" y="41277"/>
                    </a:cubicBezTo>
                    <a:lnTo>
                      <a:pt x="8294" y="43977"/>
                    </a:lnTo>
                    <a:cubicBezTo>
                      <a:pt x="8294" y="45134"/>
                      <a:pt x="9065" y="45906"/>
                      <a:pt x="10223" y="45906"/>
                    </a:cubicBezTo>
                    <a:cubicBezTo>
                      <a:pt x="11380" y="45906"/>
                      <a:pt x="12152" y="45134"/>
                      <a:pt x="12152" y="43977"/>
                    </a:cubicBezTo>
                    <a:lnTo>
                      <a:pt x="12152" y="41277"/>
                    </a:lnTo>
                    <a:cubicBezTo>
                      <a:pt x="16974" y="40312"/>
                      <a:pt x="20445" y="36262"/>
                      <a:pt x="20445" y="31247"/>
                    </a:cubicBezTo>
                    <a:cubicBezTo>
                      <a:pt x="20445" y="25653"/>
                      <a:pt x="15816" y="21024"/>
                      <a:pt x="10223" y="21024"/>
                    </a:cubicBezTo>
                    <a:close/>
                  </a:path>
                </a:pathLst>
              </a:custGeom>
              <a:solidFill>
                <a:srgbClr val="1E1D1D"/>
              </a:solidFill>
              <a:ln w="1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58" name="Rectangle 257">
            <a:extLst>
              <a:ext uri="{FF2B5EF4-FFF2-40B4-BE49-F238E27FC236}">
                <a16:creationId xmlns:a16="http://schemas.microsoft.com/office/drawing/2014/main" id="{FFD99EBE-1B7C-4AF0-BBAE-749DEDFBA48E}"/>
              </a:ext>
            </a:extLst>
          </p:cNvPr>
          <p:cNvSpPr/>
          <p:nvPr/>
        </p:nvSpPr>
        <p:spPr>
          <a:xfrm>
            <a:off x="3493117" y="2588106"/>
            <a:ext cx="60946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>
                <a:solidFill>
                  <a:schemeClr val="bg1">
                    <a:lumMod val="85000"/>
                  </a:schemeClr>
                </a:solidFill>
              </a:rPr>
              <a:t>Integration</a:t>
            </a:r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11492562-2BF8-484B-B392-8EB125B6F737}"/>
              </a:ext>
            </a:extLst>
          </p:cNvPr>
          <p:cNvCxnSpPr/>
          <p:nvPr/>
        </p:nvCxnSpPr>
        <p:spPr>
          <a:xfrm>
            <a:off x="2393730" y="3487083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02F42A01-09E1-4A7E-B1E7-C7D42F944B3E}"/>
              </a:ext>
            </a:extLst>
          </p:cNvPr>
          <p:cNvCxnSpPr/>
          <p:nvPr/>
        </p:nvCxnSpPr>
        <p:spPr>
          <a:xfrm>
            <a:off x="3148850" y="2708064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3926E016-338D-4E92-A50D-CF95E0CA2C17}"/>
              </a:ext>
            </a:extLst>
          </p:cNvPr>
          <p:cNvCxnSpPr/>
          <p:nvPr/>
        </p:nvCxnSpPr>
        <p:spPr>
          <a:xfrm>
            <a:off x="3148850" y="1410914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1640F370-BC43-4069-BA8C-56B921D0C7B3}"/>
              </a:ext>
            </a:extLst>
          </p:cNvPr>
          <p:cNvCxnSpPr/>
          <p:nvPr/>
        </p:nvCxnSpPr>
        <p:spPr>
          <a:xfrm>
            <a:off x="2791065" y="905742"/>
            <a:ext cx="38865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4" name="Rectangle 263">
            <a:extLst>
              <a:ext uri="{FF2B5EF4-FFF2-40B4-BE49-F238E27FC236}">
                <a16:creationId xmlns:a16="http://schemas.microsoft.com/office/drawing/2014/main" id="{7E7862EC-CFA7-4766-A09E-83F3FED0341A}"/>
              </a:ext>
            </a:extLst>
          </p:cNvPr>
          <p:cNvSpPr/>
          <p:nvPr/>
        </p:nvSpPr>
        <p:spPr>
          <a:xfrm>
            <a:off x="3532590" y="1281684"/>
            <a:ext cx="51328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>
                <a:solidFill>
                  <a:schemeClr val="bg1">
                    <a:lumMod val="85000"/>
                  </a:schemeClr>
                </a:solidFill>
              </a:rPr>
              <a:t>Synergy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2869CA0D-ABFC-4B5E-8B0C-C158A5BF63AE}"/>
              </a:ext>
            </a:extLst>
          </p:cNvPr>
          <p:cNvSpPr/>
          <p:nvPr/>
        </p:nvSpPr>
        <p:spPr>
          <a:xfrm>
            <a:off x="3160806" y="789050"/>
            <a:ext cx="94448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>
                <a:solidFill>
                  <a:schemeClr val="bg1">
                    <a:lumMod val="85000"/>
                  </a:schemeClr>
                </a:solidFill>
              </a:rPr>
              <a:t>Acquiring Business</a:t>
            </a: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B15AFA22-E913-4D35-AC60-B7FE516E0DD4}"/>
              </a:ext>
            </a:extLst>
          </p:cNvPr>
          <p:cNvGrpSpPr/>
          <p:nvPr/>
        </p:nvGrpSpPr>
        <p:grpSpPr>
          <a:xfrm>
            <a:off x="4909125" y="1169545"/>
            <a:ext cx="211367" cy="205840"/>
            <a:chOff x="4928566" y="871537"/>
            <a:chExt cx="119684" cy="109864"/>
          </a:xfrm>
          <a:solidFill>
            <a:schemeClr val="tx1"/>
          </a:solidFill>
        </p:grpSpPr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3ABF9AE4-1167-48BB-87AD-98FDB5B1DD91}"/>
                </a:ext>
              </a:extLst>
            </p:cNvPr>
            <p:cNvSpPr/>
            <p:nvPr/>
          </p:nvSpPr>
          <p:spPr>
            <a:xfrm>
              <a:off x="4928566" y="920977"/>
              <a:ext cx="119684" cy="18312"/>
            </a:xfrm>
            <a:custGeom>
              <a:avLst/>
              <a:gdLst>
                <a:gd name="connsiteX0" fmla="*/ 22567 w 23145"/>
                <a:gd name="connsiteY0" fmla="*/ 0 h 3857"/>
                <a:gd name="connsiteX1" fmla="*/ 1929 w 23145"/>
                <a:gd name="connsiteY1" fmla="*/ 0 h 3857"/>
                <a:gd name="connsiteX2" fmla="*/ 1929 w 23145"/>
                <a:gd name="connsiteY2" fmla="*/ 0 h 3857"/>
                <a:gd name="connsiteX3" fmla="*/ 0 w 23145"/>
                <a:gd name="connsiteY3" fmla="*/ 1929 h 3857"/>
                <a:gd name="connsiteX4" fmla="*/ 1929 w 23145"/>
                <a:gd name="connsiteY4" fmla="*/ 3858 h 3857"/>
                <a:gd name="connsiteX5" fmla="*/ 1929 w 23145"/>
                <a:gd name="connsiteY5" fmla="*/ 3858 h 3857"/>
                <a:gd name="connsiteX6" fmla="*/ 22567 w 23145"/>
                <a:gd name="connsiteY6" fmla="*/ 3858 h 3857"/>
                <a:gd name="connsiteX7" fmla="*/ 22567 w 23145"/>
                <a:gd name="connsiteY7" fmla="*/ 3858 h 3857"/>
                <a:gd name="connsiteX8" fmla="*/ 24496 w 23145"/>
                <a:gd name="connsiteY8" fmla="*/ 1929 h 3857"/>
                <a:gd name="connsiteX9" fmla="*/ 22567 w 23145"/>
                <a:gd name="connsiteY9" fmla="*/ 0 h 3857"/>
                <a:gd name="connsiteX10" fmla="*/ 22567 w 23145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45" h="3857">
                  <a:moveTo>
                    <a:pt x="22567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2567" y="3858"/>
                  </a:lnTo>
                  <a:lnTo>
                    <a:pt x="22567" y="3858"/>
                  </a:lnTo>
                  <a:cubicBezTo>
                    <a:pt x="23724" y="3858"/>
                    <a:pt x="24496" y="3086"/>
                    <a:pt x="24496" y="1929"/>
                  </a:cubicBezTo>
                  <a:cubicBezTo>
                    <a:pt x="24496" y="772"/>
                    <a:pt x="23724" y="0"/>
                    <a:pt x="22567" y="0"/>
                  </a:cubicBezTo>
                  <a:lnTo>
                    <a:pt x="22567" y="0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F023D63D-82DF-4980-AD83-75332B0A3CFD}"/>
                </a:ext>
              </a:extLst>
            </p:cNvPr>
            <p:cNvSpPr/>
            <p:nvPr/>
          </p:nvSpPr>
          <p:spPr>
            <a:xfrm>
              <a:off x="4982421" y="871537"/>
              <a:ext cx="19949" cy="109864"/>
            </a:xfrm>
            <a:custGeom>
              <a:avLst/>
              <a:gdLst>
                <a:gd name="connsiteX0" fmla="*/ 3858 w 3857"/>
                <a:gd name="connsiteY0" fmla="*/ 22567 h 23145"/>
                <a:gd name="connsiteX1" fmla="*/ 3858 w 3857"/>
                <a:gd name="connsiteY1" fmla="*/ 1929 h 23145"/>
                <a:gd name="connsiteX2" fmla="*/ 3858 w 3857"/>
                <a:gd name="connsiteY2" fmla="*/ 1929 h 23145"/>
                <a:gd name="connsiteX3" fmla="*/ 1929 w 3857"/>
                <a:gd name="connsiteY3" fmla="*/ 0 h 23145"/>
                <a:gd name="connsiteX4" fmla="*/ 0 w 3857"/>
                <a:gd name="connsiteY4" fmla="*/ 1929 h 23145"/>
                <a:gd name="connsiteX5" fmla="*/ 0 w 3857"/>
                <a:gd name="connsiteY5" fmla="*/ 1929 h 23145"/>
                <a:gd name="connsiteX6" fmla="*/ 0 w 3857"/>
                <a:gd name="connsiteY6" fmla="*/ 22567 h 23145"/>
                <a:gd name="connsiteX7" fmla="*/ 0 w 3857"/>
                <a:gd name="connsiteY7" fmla="*/ 22567 h 23145"/>
                <a:gd name="connsiteX8" fmla="*/ 1929 w 3857"/>
                <a:gd name="connsiteY8" fmla="*/ 24496 h 23145"/>
                <a:gd name="connsiteX9" fmla="*/ 3858 w 3857"/>
                <a:gd name="connsiteY9" fmla="*/ 22567 h 23145"/>
                <a:gd name="connsiteX10" fmla="*/ 3858 w 3857"/>
                <a:gd name="connsiteY10" fmla="*/ 22567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57" h="23145">
                  <a:moveTo>
                    <a:pt x="3858" y="22567"/>
                  </a:moveTo>
                  <a:lnTo>
                    <a:pt x="3858" y="1929"/>
                  </a:lnTo>
                  <a:lnTo>
                    <a:pt x="3858" y="1929"/>
                  </a:lnTo>
                  <a:cubicBezTo>
                    <a:pt x="3858" y="771"/>
                    <a:pt x="3086" y="0"/>
                    <a:pt x="1929" y="0"/>
                  </a:cubicBezTo>
                  <a:cubicBezTo>
                    <a:pt x="772" y="0"/>
                    <a:pt x="0" y="771"/>
                    <a:pt x="0" y="1929"/>
                  </a:cubicBezTo>
                  <a:lnTo>
                    <a:pt x="0" y="1929"/>
                  </a:lnTo>
                  <a:lnTo>
                    <a:pt x="0" y="22567"/>
                  </a:lnTo>
                  <a:lnTo>
                    <a:pt x="0" y="22567"/>
                  </a:lnTo>
                  <a:cubicBezTo>
                    <a:pt x="0" y="23724"/>
                    <a:pt x="772" y="24496"/>
                    <a:pt x="1929" y="24496"/>
                  </a:cubicBezTo>
                  <a:cubicBezTo>
                    <a:pt x="2893" y="24496"/>
                    <a:pt x="3858" y="23724"/>
                    <a:pt x="3858" y="22567"/>
                  </a:cubicBezTo>
                  <a:lnTo>
                    <a:pt x="3858" y="22567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841EF6C2-0C6E-46F8-B82A-91960EB7FF75}"/>
              </a:ext>
            </a:extLst>
          </p:cNvPr>
          <p:cNvGrpSpPr/>
          <p:nvPr/>
        </p:nvGrpSpPr>
        <p:grpSpPr>
          <a:xfrm>
            <a:off x="5873485" y="1150529"/>
            <a:ext cx="211367" cy="205840"/>
            <a:chOff x="4928566" y="871537"/>
            <a:chExt cx="119684" cy="109864"/>
          </a:xfrm>
          <a:solidFill>
            <a:schemeClr val="tx1"/>
          </a:solidFill>
        </p:grpSpPr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C6FD4A0-6FBF-4E0D-87E4-6C96D3B9E5B7}"/>
                </a:ext>
              </a:extLst>
            </p:cNvPr>
            <p:cNvSpPr/>
            <p:nvPr/>
          </p:nvSpPr>
          <p:spPr>
            <a:xfrm>
              <a:off x="4928566" y="920977"/>
              <a:ext cx="119684" cy="18312"/>
            </a:xfrm>
            <a:custGeom>
              <a:avLst/>
              <a:gdLst>
                <a:gd name="connsiteX0" fmla="*/ 22567 w 23145"/>
                <a:gd name="connsiteY0" fmla="*/ 0 h 3857"/>
                <a:gd name="connsiteX1" fmla="*/ 1929 w 23145"/>
                <a:gd name="connsiteY1" fmla="*/ 0 h 3857"/>
                <a:gd name="connsiteX2" fmla="*/ 1929 w 23145"/>
                <a:gd name="connsiteY2" fmla="*/ 0 h 3857"/>
                <a:gd name="connsiteX3" fmla="*/ 0 w 23145"/>
                <a:gd name="connsiteY3" fmla="*/ 1929 h 3857"/>
                <a:gd name="connsiteX4" fmla="*/ 1929 w 23145"/>
                <a:gd name="connsiteY4" fmla="*/ 3858 h 3857"/>
                <a:gd name="connsiteX5" fmla="*/ 1929 w 23145"/>
                <a:gd name="connsiteY5" fmla="*/ 3858 h 3857"/>
                <a:gd name="connsiteX6" fmla="*/ 22567 w 23145"/>
                <a:gd name="connsiteY6" fmla="*/ 3858 h 3857"/>
                <a:gd name="connsiteX7" fmla="*/ 22567 w 23145"/>
                <a:gd name="connsiteY7" fmla="*/ 3858 h 3857"/>
                <a:gd name="connsiteX8" fmla="*/ 24496 w 23145"/>
                <a:gd name="connsiteY8" fmla="*/ 1929 h 3857"/>
                <a:gd name="connsiteX9" fmla="*/ 22567 w 23145"/>
                <a:gd name="connsiteY9" fmla="*/ 0 h 3857"/>
                <a:gd name="connsiteX10" fmla="*/ 22567 w 23145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45" h="3857">
                  <a:moveTo>
                    <a:pt x="22567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2567" y="3858"/>
                  </a:lnTo>
                  <a:lnTo>
                    <a:pt x="22567" y="3858"/>
                  </a:lnTo>
                  <a:cubicBezTo>
                    <a:pt x="23724" y="3858"/>
                    <a:pt x="24496" y="3086"/>
                    <a:pt x="24496" y="1929"/>
                  </a:cubicBezTo>
                  <a:cubicBezTo>
                    <a:pt x="24496" y="772"/>
                    <a:pt x="23724" y="0"/>
                    <a:pt x="22567" y="0"/>
                  </a:cubicBezTo>
                  <a:lnTo>
                    <a:pt x="22567" y="0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2DBB8E71-5F6D-4045-85D9-4F3A390D33AC}"/>
                </a:ext>
              </a:extLst>
            </p:cNvPr>
            <p:cNvSpPr/>
            <p:nvPr/>
          </p:nvSpPr>
          <p:spPr>
            <a:xfrm>
              <a:off x="4982421" y="871537"/>
              <a:ext cx="19949" cy="109864"/>
            </a:xfrm>
            <a:custGeom>
              <a:avLst/>
              <a:gdLst>
                <a:gd name="connsiteX0" fmla="*/ 3858 w 3857"/>
                <a:gd name="connsiteY0" fmla="*/ 22567 h 23145"/>
                <a:gd name="connsiteX1" fmla="*/ 3858 w 3857"/>
                <a:gd name="connsiteY1" fmla="*/ 1929 h 23145"/>
                <a:gd name="connsiteX2" fmla="*/ 3858 w 3857"/>
                <a:gd name="connsiteY2" fmla="*/ 1929 h 23145"/>
                <a:gd name="connsiteX3" fmla="*/ 1929 w 3857"/>
                <a:gd name="connsiteY3" fmla="*/ 0 h 23145"/>
                <a:gd name="connsiteX4" fmla="*/ 0 w 3857"/>
                <a:gd name="connsiteY4" fmla="*/ 1929 h 23145"/>
                <a:gd name="connsiteX5" fmla="*/ 0 w 3857"/>
                <a:gd name="connsiteY5" fmla="*/ 1929 h 23145"/>
                <a:gd name="connsiteX6" fmla="*/ 0 w 3857"/>
                <a:gd name="connsiteY6" fmla="*/ 22567 h 23145"/>
                <a:gd name="connsiteX7" fmla="*/ 0 w 3857"/>
                <a:gd name="connsiteY7" fmla="*/ 22567 h 23145"/>
                <a:gd name="connsiteX8" fmla="*/ 1929 w 3857"/>
                <a:gd name="connsiteY8" fmla="*/ 24496 h 23145"/>
                <a:gd name="connsiteX9" fmla="*/ 3858 w 3857"/>
                <a:gd name="connsiteY9" fmla="*/ 22567 h 23145"/>
                <a:gd name="connsiteX10" fmla="*/ 3858 w 3857"/>
                <a:gd name="connsiteY10" fmla="*/ 22567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57" h="23145">
                  <a:moveTo>
                    <a:pt x="3858" y="22567"/>
                  </a:moveTo>
                  <a:lnTo>
                    <a:pt x="3858" y="1929"/>
                  </a:lnTo>
                  <a:lnTo>
                    <a:pt x="3858" y="1929"/>
                  </a:lnTo>
                  <a:cubicBezTo>
                    <a:pt x="3858" y="771"/>
                    <a:pt x="3086" y="0"/>
                    <a:pt x="1929" y="0"/>
                  </a:cubicBezTo>
                  <a:cubicBezTo>
                    <a:pt x="772" y="0"/>
                    <a:pt x="0" y="771"/>
                    <a:pt x="0" y="1929"/>
                  </a:cubicBezTo>
                  <a:lnTo>
                    <a:pt x="0" y="1929"/>
                  </a:lnTo>
                  <a:lnTo>
                    <a:pt x="0" y="22567"/>
                  </a:lnTo>
                  <a:lnTo>
                    <a:pt x="0" y="22567"/>
                  </a:lnTo>
                  <a:cubicBezTo>
                    <a:pt x="0" y="23724"/>
                    <a:pt x="772" y="24496"/>
                    <a:pt x="1929" y="24496"/>
                  </a:cubicBezTo>
                  <a:cubicBezTo>
                    <a:pt x="2893" y="24496"/>
                    <a:pt x="3858" y="23724"/>
                    <a:pt x="3858" y="22567"/>
                  </a:cubicBezTo>
                  <a:lnTo>
                    <a:pt x="3858" y="22567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1430B56A-6B67-4FA7-A5A4-F34B554391B7}"/>
              </a:ext>
            </a:extLst>
          </p:cNvPr>
          <p:cNvGrpSpPr/>
          <p:nvPr/>
        </p:nvGrpSpPr>
        <p:grpSpPr>
          <a:xfrm>
            <a:off x="6934086" y="1160187"/>
            <a:ext cx="211367" cy="205840"/>
            <a:chOff x="4928566" y="871537"/>
            <a:chExt cx="119684" cy="109864"/>
          </a:xfrm>
          <a:solidFill>
            <a:schemeClr val="tx1"/>
          </a:solidFill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32F035A8-8FBB-4C4E-A842-070587F17C44}"/>
                </a:ext>
              </a:extLst>
            </p:cNvPr>
            <p:cNvSpPr/>
            <p:nvPr/>
          </p:nvSpPr>
          <p:spPr>
            <a:xfrm>
              <a:off x="4928566" y="920977"/>
              <a:ext cx="119684" cy="18312"/>
            </a:xfrm>
            <a:custGeom>
              <a:avLst/>
              <a:gdLst>
                <a:gd name="connsiteX0" fmla="*/ 22567 w 23145"/>
                <a:gd name="connsiteY0" fmla="*/ 0 h 3857"/>
                <a:gd name="connsiteX1" fmla="*/ 1929 w 23145"/>
                <a:gd name="connsiteY1" fmla="*/ 0 h 3857"/>
                <a:gd name="connsiteX2" fmla="*/ 1929 w 23145"/>
                <a:gd name="connsiteY2" fmla="*/ 0 h 3857"/>
                <a:gd name="connsiteX3" fmla="*/ 0 w 23145"/>
                <a:gd name="connsiteY3" fmla="*/ 1929 h 3857"/>
                <a:gd name="connsiteX4" fmla="*/ 1929 w 23145"/>
                <a:gd name="connsiteY4" fmla="*/ 3858 h 3857"/>
                <a:gd name="connsiteX5" fmla="*/ 1929 w 23145"/>
                <a:gd name="connsiteY5" fmla="*/ 3858 h 3857"/>
                <a:gd name="connsiteX6" fmla="*/ 22567 w 23145"/>
                <a:gd name="connsiteY6" fmla="*/ 3858 h 3857"/>
                <a:gd name="connsiteX7" fmla="*/ 22567 w 23145"/>
                <a:gd name="connsiteY7" fmla="*/ 3858 h 3857"/>
                <a:gd name="connsiteX8" fmla="*/ 24496 w 23145"/>
                <a:gd name="connsiteY8" fmla="*/ 1929 h 3857"/>
                <a:gd name="connsiteX9" fmla="*/ 22567 w 23145"/>
                <a:gd name="connsiteY9" fmla="*/ 0 h 3857"/>
                <a:gd name="connsiteX10" fmla="*/ 22567 w 23145"/>
                <a:gd name="connsiteY10" fmla="*/ 0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45" h="3857">
                  <a:moveTo>
                    <a:pt x="22567" y="0"/>
                  </a:moveTo>
                  <a:lnTo>
                    <a:pt x="1929" y="0"/>
                  </a:lnTo>
                  <a:lnTo>
                    <a:pt x="1929" y="0"/>
                  </a:lnTo>
                  <a:cubicBezTo>
                    <a:pt x="771" y="0"/>
                    <a:pt x="0" y="772"/>
                    <a:pt x="0" y="1929"/>
                  </a:cubicBezTo>
                  <a:cubicBezTo>
                    <a:pt x="0" y="3086"/>
                    <a:pt x="771" y="3858"/>
                    <a:pt x="1929" y="3858"/>
                  </a:cubicBezTo>
                  <a:lnTo>
                    <a:pt x="1929" y="3858"/>
                  </a:lnTo>
                  <a:lnTo>
                    <a:pt x="22567" y="3858"/>
                  </a:lnTo>
                  <a:lnTo>
                    <a:pt x="22567" y="3858"/>
                  </a:lnTo>
                  <a:cubicBezTo>
                    <a:pt x="23724" y="3858"/>
                    <a:pt x="24496" y="3086"/>
                    <a:pt x="24496" y="1929"/>
                  </a:cubicBezTo>
                  <a:cubicBezTo>
                    <a:pt x="24496" y="772"/>
                    <a:pt x="23724" y="0"/>
                    <a:pt x="22567" y="0"/>
                  </a:cubicBezTo>
                  <a:lnTo>
                    <a:pt x="22567" y="0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0C458775-3BBD-457C-9337-3094ED3B1BB7}"/>
                </a:ext>
              </a:extLst>
            </p:cNvPr>
            <p:cNvSpPr/>
            <p:nvPr/>
          </p:nvSpPr>
          <p:spPr>
            <a:xfrm>
              <a:off x="4982421" y="871537"/>
              <a:ext cx="19949" cy="109864"/>
            </a:xfrm>
            <a:custGeom>
              <a:avLst/>
              <a:gdLst>
                <a:gd name="connsiteX0" fmla="*/ 3858 w 3857"/>
                <a:gd name="connsiteY0" fmla="*/ 22567 h 23145"/>
                <a:gd name="connsiteX1" fmla="*/ 3858 w 3857"/>
                <a:gd name="connsiteY1" fmla="*/ 1929 h 23145"/>
                <a:gd name="connsiteX2" fmla="*/ 3858 w 3857"/>
                <a:gd name="connsiteY2" fmla="*/ 1929 h 23145"/>
                <a:gd name="connsiteX3" fmla="*/ 1929 w 3857"/>
                <a:gd name="connsiteY3" fmla="*/ 0 h 23145"/>
                <a:gd name="connsiteX4" fmla="*/ 0 w 3857"/>
                <a:gd name="connsiteY4" fmla="*/ 1929 h 23145"/>
                <a:gd name="connsiteX5" fmla="*/ 0 w 3857"/>
                <a:gd name="connsiteY5" fmla="*/ 1929 h 23145"/>
                <a:gd name="connsiteX6" fmla="*/ 0 w 3857"/>
                <a:gd name="connsiteY6" fmla="*/ 22567 h 23145"/>
                <a:gd name="connsiteX7" fmla="*/ 0 w 3857"/>
                <a:gd name="connsiteY7" fmla="*/ 22567 h 23145"/>
                <a:gd name="connsiteX8" fmla="*/ 1929 w 3857"/>
                <a:gd name="connsiteY8" fmla="*/ 24496 h 23145"/>
                <a:gd name="connsiteX9" fmla="*/ 3858 w 3857"/>
                <a:gd name="connsiteY9" fmla="*/ 22567 h 23145"/>
                <a:gd name="connsiteX10" fmla="*/ 3858 w 3857"/>
                <a:gd name="connsiteY10" fmla="*/ 22567 h 2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57" h="23145">
                  <a:moveTo>
                    <a:pt x="3858" y="22567"/>
                  </a:moveTo>
                  <a:lnTo>
                    <a:pt x="3858" y="1929"/>
                  </a:lnTo>
                  <a:lnTo>
                    <a:pt x="3858" y="1929"/>
                  </a:lnTo>
                  <a:cubicBezTo>
                    <a:pt x="3858" y="771"/>
                    <a:pt x="3086" y="0"/>
                    <a:pt x="1929" y="0"/>
                  </a:cubicBezTo>
                  <a:cubicBezTo>
                    <a:pt x="772" y="0"/>
                    <a:pt x="0" y="771"/>
                    <a:pt x="0" y="1929"/>
                  </a:cubicBezTo>
                  <a:lnTo>
                    <a:pt x="0" y="1929"/>
                  </a:lnTo>
                  <a:lnTo>
                    <a:pt x="0" y="22567"/>
                  </a:lnTo>
                  <a:lnTo>
                    <a:pt x="0" y="22567"/>
                  </a:lnTo>
                  <a:cubicBezTo>
                    <a:pt x="0" y="23724"/>
                    <a:pt x="772" y="24496"/>
                    <a:pt x="1929" y="24496"/>
                  </a:cubicBezTo>
                  <a:cubicBezTo>
                    <a:pt x="2893" y="24496"/>
                    <a:pt x="3858" y="23724"/>
                    <a:pt x="3858" y="22567"/>
                  </a:cubicBezTo>
                  <a:lnTo>
                    <a:pt x="3858" y="22567"/>
                  </a:lnTo>
                  <a:close/>
                </a:path>
              </a:pathLst>
            </a:custGeom>
            <a:grpFill/>
            <a:ln w="1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0441675"/>
      </p:ext>
    </p:extLst>
  </p:cSld>
  <p:clrMapOvr>
    <a:masterClrMapping/>
  </p:clrMapOvr>
</p:sld>
</file>

<file path=ppt/theme/theme1.xml><?xml version="1.0" encoding="utf-8"?>
<a:theme xmlns:a="http://schemas.openxmlformats.org/drawingml/2006/main" name="Deloitte Presentation Template 100114 (The Partners final version)">
  <a:themeElements>
    <a:clrScheme name="Custom 90">
      <a:dk1>
        <a:sysClr val="windowText" lastClr="000000"/>
      </a:dk1>
      <a:lt1>
        <a:sysClr val="window" lastClr="FFFFFF"/>
      </a:lt1>
      <a:dk2>
        <a:srgbClr val="313131"/>
      </a:dk2>
      <a:lt2>
        <a:srgbClr val="FFFFFF"/>
      </a:lt2>
      <a:accent1>
        <a:srgbClr val="002776"/>
      </a:accent1>
      <a:accent2>
        <a:srgbClr val="81BC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BDD203"/>
      </a:accent6>
      <a:hlink>
        <a:srgbClr val="00A1DE"/>
      </a:hlink>
      <a:folHlink>
        <a:srgbClr val="72C7E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BTaxHTField0 xmlns="39C40E9B-856B-46A7-8793-65A6FC1828D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b169a262-1aaa-4ccb-9acf-78a36c1d9bab</TermId>
        </TermInfo>
      </Terms>
    </LanguageBTaxHTField0>
    <TaxCatchAll xmlns="ae01e6ed-2b06-460a-ba0a-9a3212e79bd1">
      <Value>2</Value>
      <Value>35</Value>
    </TaxCatchAll>
    <Description xmlns="e9c9f84b-ba2c-4672-98ad-b6667abe809c" xsi:nil="true"/>
    <Global_x0020_Client_x0020_ServicesTaxHTField0 xmlns="7D1768DD-F29E-4DC2-9191-F2636B9FA92C">
      <Terms xmlns="http://schemas.microsoft.com/office/infopath/2007/PartnerControls"/>
    </Global_x0020_Client_x0020_ServicesTaxHTField0>
    <Local_x0020_Content_x0020_TypeTaxHTField0 xmlns="8DD08C88-CC4C-4D35-9129-A70DAA36BE5E">
      <Terms xmlns="http://schemas.microsoft.com/office/infopath/2007/PartnerControls"/>
    </Local_x0020_Content_x0020_TypeTaxHTField0>
    <Global_x0020_Content_x0020_TypeTaxHTField0 xmlns="8DD08C88-CC4C-4D35-9129-A70DAA36BE5E">
      <Terms xmlns="http://schemas.microsoft.com/office/infopath/2007/PartnerControls"/>
    </Global_x0020_Content_x0020_TypeTaxHTField0>
    <GeographyTaxHTField0 xmlns="5a51c775-c49c-428b-8c1e-2f89178d00f4">
      <Terms xmlns="http://schemas.microsoft.com/office/infopath/2007/PartnerControls">
        <TermInfo xmlns="http://schemas.microsoft.com/office/infopath/2007/PartnerControls">
          <TermName xmlns="http://schemas.microsoft.com/office/infopath/2007/PartnerControls">Latvia (LV) (2397)</TermName>
          <TermId xmlns="http://schemas.microsoft.com/office/infopath/2007/PartnerControls">5104d32a-6122-444b-94da-d9366b4d590f</TermId>
        </TermInfo>
      </Terms>
    </GeographyTaxHTField0>
    <PublishingExpirationDate xmlns="http://schemas.microsoft.com/sharepoint/v3" xsi:nil="true"/>
    <Local_x0020_Client_x0020_ServicesTaxHTField0 xmlns="7D1768DD-F29E-4DC2-9191-F2636B9FA92C">
      <Terms xmlns="http://schemas.microsoft.com/office/infopath/2007/PartnerControls"/>
    </Local_x0020_Client_x0020_ServicesTaxHTField0>
    <PublishingStartDate xmlns="http://schemas.microsoft.com/sharepoint/v3" xsi:nil="true"/>
    <Local_x0020_IndustryTaxHTField0 xmlns="83DDB362-4C05-4E52-A8D9-EF2F47978B8D">
      <Terms xmlns="http://schemas.microsoft.com/office/infopath/2007/PartnerControls"/>
    </Local_x0020_IndustryTaxHTField0>
    <Global_x0020_IndustryTaxHTField0 xmlns="83DDB362-4C05-4E52-A8D9-EF2F47978B8D">
      <Terms xmlns="http://schemas.microsoft.com/office/infopath/2007/PartnerControls"/>
    </Global_x0020_IndustryTaxHTField0>
    <TaxKeywordTaxHTField xmlns="ae01e6ed-2b06-460a-ba0a-9a3212e79bd1">
      <Terms xmlns="http://schemas.microsoft.com/office/infopath/2007/PartnerControls"/>
    </TaxKeywordTaxHTField>
    <PublishingContact xmlns="http://schemas.microsoft.com/sharepoint/v3">
      <UserInfo>
        <DisplayName/>
        <AccountId xsi:nil="true"/>
        <AccountType/>
      </UserInfo>
    </PublishingContact>
    <_dlc_DocId xmlns="ae01e6ed-2b06-460a-ba0a-9a3212e79bd1">SREXUSNW2AQ2-23-29</_dlc_DocId>
    <_dlc_DocIdUrl xmlns="ae01e6ed-2b06-460a-ba0a-9a3212e79bd1">
      <Url>https://lv.deloitteresources.com/candm/sandb/_layouts/DocIdRedir.aspx?ID=SREXUSNW2AQ2-23-29</Url>
      <Description>SREXUSNW2AQ2-23-29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ntranet Attachment" ma:contentTypeID="0x01010045A37AAC9C7144A6950E04930CA3134B00543344735FCE644E93F658B28C608D9C" ma:contentTypeVersion="2" ma:contentTypeDescription="Intranet Attachment - Content Type" ma:contentTypeScope="" ma:versionID="7778c9b21914c1e483080c12d0d7901b">
  <xsd:schema xmlns:xsd="http://www.w3.org/2001/XMLSchema" xmlns:xs="http://www.w3.org/2001/XMLSchema" xmlns:p="http://schemas.microsoft.com/office/2006/metadata/properties" xmlns:ns1="http://schemas.microsoft.com/sharepoint/v3" xmlns:ns2="e9c9f84b-ba2c-4672-98ad-b6667abe809c" xmlns:ns3="8DD08C88-CC4C-4D35-9129-A70DAA36BE5E" xmlns:ns4="83DDB362-4C05-4E52-A8D9-EF2F47978B8D" xmlns:ns5="7D1768DD-F29E-4DC2-9191-F2636B9FA92C" xmlns:ns6="5a51c775-c49c-428b-8c1e-2f89178d00f4" xmlns:ns7="ae01e6ed-2b06-460a-ba0a-9a3212e79bd1" xmlns:ns8="39C40E9B-856B-46A7-8793-65A6FC1828D8" targetNamespace="http://schemas.microsoft.com/office/2006/metadata/properties" ma:root="true" ma:fieldsID="9099be09c29ead73facd9beee933a604" ns1:_="" ns2:_="" ns3:_="" ns4:_="" ns5:_="" ns6:_="" ns7:_="" ns8:_="">
    <xsd:import namespace="http://schemas.microsoft.com/sharepoint/v3"/>
    <xsd:import namespace="e9c9f84b-ba2c-4672-98ad-b6667abe809c"/>
    <xsd:import namespace="8DD08C88-CC4C-4D35-9129-A70DAA36BE5E"/>
    <xsd:import namespace="83DDB362-4C05-4E52-A8D9-EF2F47978B8D"/>
    <xsd:import namespace="7D1768DD-F29E-4DC2-9191-F2636B9FA92C"/>
    <xsd:import namespace="5a51c775-c49c-428b-8c1e-2f89178d00f4"/>
    <xsd:import namespace="ae01e6ed-2b06-460a-ba0a-9a3212e79bd1"/>
    <xsd:import namespace="39C40E9B-856B-46A7-8793-65A6FC1828D8"/>
    <xsd:element name="properties">
      <xsd:complexType>
        <xsd:sequence>
          <xsd:element name="documentManagement">
            <xsd:complexType>
              <xsd:all>
                <xsd:element ref="ns2:Description" minOccurs="0"/>
                <xsd:element ref="ns1:PublishingStartDate" minOccurs="0"/>
                <xsd:element ref="ns1:PublishingExpirationDate" minOccurs="0"/>
                <xsd:element ref="ns3:Global_x0020_Content_x0020_TypeTaxHTField0" minOccurs="0"/>
                <xsd:element ref="ns4:Global_x0020_IndustryTaxHTField0" minOccurs="0"/>
                <xsd:element ref="ns5:Global_x0020_Client_x0020_ServicesTaxHTField0" minOccurs="0"/>
                <xsd:element ref="ns3:Local_x0020_Content_x0020_TypeTaxHTField0" minOccurs="0"/>
                <xsd:element ref="ns4:Local_x0020_IndustryTaxHTField0" minOccurs="0"/>
                <xsd:element ref="ns5:Local_x0020_Client_x0020_ServicesTaxHTField0" minOccurs="0"/>
                <xsd:element ref="ns6:GeographyTaxHTField0" minOccurs="0"/>
                <xsd:element ref="ns7:TaxKeywordTaxHTField" minOccurs="0"/>
                <xsd:element ref="ns7:TaxCatchAll" minOccurs="0"/>
                <xsd:element ref="ns8:LanguageBTaxHTField0" minOccurs="0"/>
                <xsd:element ref="ns1:PublishingContact" minOccurs="0"/>
                <xsd:element ref="ns7:_dlc_DocId" minOccurs="0"/>
                <xsd:element ref="ns7:_dlc_DocIdUrl" minOccurs="0"/>
                <xsd:element ref="ns7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9" nillable="true" ma:displayName="Scheduling Start Date" ma:internalName="PublishingStartDate">
      <xsd:simpleType>
        <xsd:restriction base="dms:Unknown"/>
      </xsd:simpleType>
    </xsd:element>
    <xsd:element name="PublishingExpirationDate" ma:index="10" nillable="true" ma:displayName="Scheduling End Date" ma:internalName="PublishingExpirationDate">
      <xsd:simpleType>
        <xsd:restriction base="dms:Unknown"/>
      </xsd:simpleType>
    </xsd:element>
    <xsd:element name="PublishingContact" ma:index="30" nillable="true" ma:displayName="Contact" ma:list="UserInfo" ma:internalName="PublishingContac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c9f84b-ba2c-4672-98ad-b6667abe809c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tion" ma:internalName="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08C88-CC4C-4D35-9129-A70DAA36BE5E" elementFormDefault="qualified">
    <xsd:import namespace="http://schemas.microsoft.com/office/2006/documentManagement/types"/>
    <xsd:import namespace="http://schemas.microsoft.com/office/infopath/2007/PartnerControls"/>
    <xsd:element name="Global_x0020_Content_x0020_TypeTaxHTField0" ma:index="11" nillable="true" ma:taxonomy="true" ma:internalName="Global_x0020_Content_x0020_TypeTaxH" ma:taxonomyFieldName="Global_x0020_Content_x0020_Type" ma:displayName="Global Content Type" ma:fieldId="{c9ea7640-adb2-4a99-8b8d-9790ccd879fc}" ma:taxonomyMulti="true" ma:sspId="155bb128-613e-4099-96fa-4403fd0cc87b" ma:termSetId="c1d74e5f-813e-428a-9d1d-e00dfcad313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ocal_x0020_Content_x0020_TypeTaxHTField0" ma:index="17" nillable="true" ma:taxonomy="true" ma:internalName="Local_x0020_Content_x0020_TypeTaxH" ma:taxonomyFieldName="Local_x0020_Content_x0020_Type" ma:displayName="Local Content Type" ma:fieldId="{f9592373-de5e-451c-bee5-c5fc319384b2}" ma:taxonomyMulti="true" ma:sspId="155bb128-613e-4099-96fa-4403fd0cc87b" ma:termSetId="71325c3c-855f-4016-ae90-48a98c58e6a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DB362-4C05-4E52-A8D9-EF2F47978B8D" elementFormDefault="qualified">
    <xsd:import namespace="http://schemas.microsoft.com/office/2006/documentManagement/types"/>
    <xsd:import namespace="http://schemas.microsoft.com/office/infopath/2007/PartnerControls"/>
    <xsd:element name="Global_x0020_IndustryTaxHTField0" ma:index="13" nillable="true" ma:taxonomy="true" ma:internalName="Global_x0020_IndustryTaxH" ma:taxonomyFieldName="Global_x0020_Industry" ma:displayName="Global Industry" ma:fieldId="{df491b90-4417-47d2-8d23-a7342d423c05}" ma:taxonomyMulti="true" ma:sspId="155bb128-613e-4099-96fa-4403fd0cc87b" ma:termSetId="30ef725a-a352-4b6b-b897-20d376f351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ocal_x0020_IndustryTaxHTField0" ma:index="19" nillable="true" ma:taxonomy="true" ma:internalName="Local_x0020_IndustryTaxH" ma:taxonomyFieldName="Local_x0020_Industry" ma:displayName="Local Industry" ma:fieldId="{c3b7b5d6-88d7-4c9c-ba5a-ea3984318e23}" ma:taxonomyMulti="true" ma:sspId="155bb128-613e-4099-96fa-4403fd0cc87b" ma:termSetId="0f50edd8-f180-4274-afbc-8048378743e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1768DD-F29E-4DC2-9191-F2636B9FA92C" elementFormDefault="qualified">
    <xsd:import namespace="http://schemas.microsoft.com/office/2006/documentManagement/types"/>
    <xsd:import namespace="http://schemas.microsoft.com/office/infopath/2007/PartnerControls"/>
    <xsd:element name="Global_x0020_Client_x0020_ServicesTaxHTField0" ma:index="15" nillable="true" ma:taxonomy="true" ma:internalName="Global_x0020_Client_x0020_ServicesTaxH" ma:taxonomyFieldName="Global_x0020_Client_x0020_Services" ma:displayName="Global Client Services" ma:fieldId="{8ed687d5-3528-48ef-a924-80521903bc78}" ma:taxonomyMulti="true" ma:sspId="155bb128-613e-4099-96fa-4403fd0cc87b" ma:termSetId="44905aca-31e9-4e2c-a2a6-9ecd7fd47e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ocal_x0020_Client_x0020_ServicesTaxHTField0" ma:index="21" nillable="true" ma:taxonomy="true" ma:internalName="Local_x0020_Client_x0020_ServicesTaxH" ma:taxonomyFieldName="Local_x0020_Client_x0020_Services" ma:displayName="Local Client Services" ma:fieldId="{710f8f79-460c-4899-83de-22ebc15c7f35}" ma:taxonomyMulti="true" ma:sspId="155bb128-613e-4099-96fa-4403fd0cc87b" ma:termSetId="587f4f2d-e2a8-4747-91a8-ad30e346384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1c775-c49c-428b-8c1e-2f89178d00f4" elementFormDefault="qualified">
    <xsd:import namespace="http://schemas.microsoft.com/office/2006/documentManagement/types"/>
    <xsd:import namespace="http://schemas.microsoft.com/office/infopath/2007/PartnerControls"/>
    <xsd:element name="GeographyTaxHTField0" ma:index="23" ma:taxonomy="true" ma:internalName="GeographyTaxH" ma:taxonomyFieldName="Geography" ma:displayName="Geography" ma:default="" ma:fieldId="{b1dab815-7eaf-4f42-958c-926f58efb7da}" ma:taxonomyMulti="true" ma:sspId="155bb128-613e-4099-96fa-4403fd0cc87b" ma:termSetId="17bed538-0ecf-4a0a-aaaf-d58d2a12aeb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1e6ed-2b06-460a-ba0a-9a3212e79bd1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6" nillable="true" ma:taxonomy="true" ma:internalName="TaxKeywordTaxHTField" ma:taxonomyFieldName="TaxKeyword" ma:displayName="Enterprise Keywords" ma:fieldId="{23f27201-bee3-471e-b2e7-b64fd8b7ca38}" ma:taxonomyMulti="true" ma:sspId="42617199-969e-43f2-8ee4-a07d5bee7f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7" nillable="true" ma:displayName="Taxonomy Catch All Column" ma:hidden="true" ma:list="{2a69cc2b-80db-4495-b0b9-a1d55fee7054}" ma:internalName="TaxCatchAll" ma:showField="CatchAllData" ma:web="ae01e6ed-2b06-460a-ba0a-9a3212e79b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3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C40E9B-856B-46A7-8793-65A6FC1828D8" elementFormDefault="qualified">
    <xsd:import namespace="http://schemas.microsoft.com/office/2006/documentManagement/types"/>
    <xsd:import namespace="http://schemas.microsoft.com/office/infopath/2007/PartnerControls"/>
    <xsd:element name="LanguageBTaxHTField0" ma:index="28" ma:taxonomy="true" ma:internalName="LanguageBTaxH" ma:taxonomyFieldName="LanguageB" ma:displayName="Language" ma:fieldId="{264823c8-7255-4fb1-8550-4386b0b212a8}" ma:taxonomyMulti="true" ma:sspId="155bb128-613e-4099-96fa-4403fd0cc87b" ma:termSetId="af9198f1-74aa-4e26-b87e-e1ce7d7e6bd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9367AD-D3FB-42F2-A6DD-820D20983803}">
  <ds:schemaRefs>
    <ds:schemaRef ds:uri="8DD08C88-CC4C-4D35-9129-A70DAA36BE5E"/>
    <ds:schemaRef ds:uri="http://schemas.openxmlformats.org/package/2006/metadata/core-properties"/>
    <ds:schemaRef ds:uri="39C40E9B-856B-46A7-8793-65A6FC1828D8"/>
    <ds:schemaRef ds:uri="http://schemas.microsoft.com/office/2006/metadata/properties"/>
    <ds:schemaRef ds:uri="http://purl.org/dc/terms/"/>
    <ds:schemaRef ds:uri="ae01e6ed-2b06-460a-ba0a-9a3212e79bd1"/>
    <ds:schemaRef ds:uri="http://purl.org/dc/elements/1.1/"/>
    <ds:schemaRef ds:uri="5a51c775-c49c-428b-8c1e-2f89178d00f4"/>
    <ds:schemaRef ds:uri="http://schemas.microsoft.com/sharepoint/v3"/>
    <ds:schemaRef ds:uri="7D1768DD-F29E-4DC2-9191-F2636B9FA92C"/>
    <ds:schemaRef ds:uri="e9c9f84b-ba2c-4672-98ad-b6667abe809c"/>
    <ds:schemaRef ds:uri="http://purl.org/dc/dcmitype/"/>
    <ds:schemaRef ds:uri="http://schemas.microsoft.com/office/infopath/2007/PartnerControls"/>
    <ds:schemaRef ds:uri="http://www.w3.org/XML/1998/namespace"/>
    <ds:schemaRef ds:uri="83DDB362-4C05-4E52-A8D9-EF2F47978B8D"/>
    <ds:schemaRef ds:uri="http://schemas.microsoft.com/office/2006/documentManagement/types"/>
  </ds:schemaRefs>
</ds:datastoreItem>
</file>

<file path=customXml/itemProps2.xml><?xml version="1.0" encoding="utf-8"?>
<ds:datastoreItem xmlns:ds="http://schemas.openxmlformats.org/officeDocument/2006/customXml" ds:itemID="{30C65245-13F7-462C-9947-4195AB5DAB5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29DD95F-FCC3-4024-B60E-73054121EA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9c9f84b-ba2c-4672-98ad-b6667abe809c"/>
    <ds:schemaRef ds:uri="8DD08C88-CC4C-4D35-9129-A70DAA36BE5E"/>
    <ds:schemaRef ds:uri="83DDB362-4C05-4E52-A8D9-EF2F47978B8D"/>
    <ds:schemaRef ds:uri="7D1768DD-F29E-4DC2-9191-F2636B9FA92C"/>
    <ds:schemaRef ds:uri="5a51c775-c49c-428b-8c1e-2f89178d00f4"/>
    <ds:schemaRef ds:uri="ae01e6ed-2b06-460a-ba0a-9a3212e79bd1"/>
    <ds:schemaRef ds:uri="39C40E9B-856B-46A7-8793-65A6FC1828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7D35F50-D5ED-43C0-ADCC-A48553F2ED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Deloitte Presentation Template 100114 (The Partners final version)</Template>
  <TotalTime>78697</TotalTime>
  <Words>72</Words>
  <Application>Microsoft Office PowerPoint</Application>
  <PresentationFormat>Custom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Berlin Sans FB Demi</vt:lpstr>
      <vt:lpstr>Calibri</vt:lpstr>
      <vt:lpstr>Noto Sans</vt:lpstr>
      <vt:lpstr>Deloitte Presentation Template 100114 (The Partners final version)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 Bill</vt:lpstr>
      <vt:lpstr>PowerPoint Presentation</vt:lpstr>
      <vt:lpstr>PowerPoint Presentation</vt:lpstr>
      <vt:lpstr>PowerPoint Presentation</vt:lpstr>
      <vt:lpstr>PowerPoint Presentation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Deloitte PowerPoint template</dc:title>
  <dc:creator>malik</dc:creator>
  <cp:lastModifiedBy>Malik Nadir Malik</cp:lastModifiedBy>
  <cp:revision>646</cp:revision>
  <dcterms:created xsi:type="dcterms:W3CDTF">2014-01-29T13:58:13Z</dcterms:created>
  <dcterms:modified xsi:type="dcterms:W3CDTF">2024-08-31T13:17:05Z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0x01010045A37AAC9C7144A6950E04930CA3134B00543344735FCE644E93F658B28C608D9C</vt:lpwstr>
  </property>
  <property fmtid="{D5CDD505-2E9C-101B-9397-08002B2CF9AE}" pid="3" name="_dlc_DocIdItemGuid">
    <vt:lpwstr>dccf06c6-b3b7-42cb-8768-0558dcf09eb5</vt:lpwstr>
  </property>
  <property fmtid="{D5CDD505-2E9C-101B-9397-08002B2CF9AE}" pid="4" name="Local Content Type">
    <vt:lpwstr/>
  </property>
  <property fmtid="{D5CDD505-2E9C-101B-9397-08002B2CF9AE}" pid="5" name="TaxKeyword">
    <vt:lpwstr/>
  </property>
  <property fmtid="{D5CDD505-2E9C-101B-9397-08002B2CF9AE}" pid="6" name="Global Client Services">
    <vt:lpwstr/>
  </property>
  <property fmtid="{D5CDD505-2E9C-101B-9397-08002B2CF9AE}" pid="7" name="Geography">
    <vt:lpwstr>35;#Latvia (LV) (2397)|5104d32a-6122-444b-94da-d9366b4d590f</vt:lpwstr>
  </property>
  <property fmtid="{D5CDD505-2E9C-101B-9397-08002B2CF9AE}" pid="8" name="Local Industry">
    <vt:lpwstr/>
  </property>
  <property fmtid="{D5CDD505-2E9C-101B-9397-08002B2CF9AE}" pid="9" name="Global Industry">
    <vt:lpwstr/>
  </property>
  <property fmtid="{D5CDD505-2E9C-101B-9397-08002B2CF9AE}" pid="10" name="LanguageB">
    <vt:lpwstr>2;#English|b169a262-1aaa-4ccb-9acf-78a36c1d9bab</vt:lpwstr>
  </property>
  <property fmtid="{D5CDD505-2E9C-101B-9397-08002B2CF9AE}" pid="11" name="Global Content Type">
    <vt:lpwstr/>
  </property>
  <property fmtid="{D5CDD505-2E9C-101B-9397-08002B2CF9AE}" pid="12" name="Local Client Services">
    <vt:lpwstr/>
  </property>
</Properties>
</file>